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4" r:id="rId4"/>
    <p:sldId id="260" r:id="rId5"/>
    <p:sldId id="261" r:id="rId6"/>
    <p:sldId id="262" r:id="rId7"/>
    <p:sldId id="266" r:id="rId8"/>
    <p:sldId id="258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F82"/>
    <a:srgbClr val="21386F"/>
    <a:srgbClr val="1C2A5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212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C13BC-4F64-4799-8D30-F1900D93D02D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C3523-51BE-4149-AE01-8B4293DEC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3523-51BE-4149-AE01-8B4293DEC0A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3523-51BE-4149-AE01-8B4293DEC0A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3523-51BE-4149-AE01-8B4293DEC0A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3523-51BE-4149-AE01-8B4293DEC0A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3523-51BE-4149-AE01-8B4293DEC0A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3523-51BE-4149-AE01-8B4293DEC0A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3523-51BE-4149-AE01-8B4293DEC0A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3523-51BE-4149-AE01-8B4293DEC0A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94640" y="1706880"/>
            <a:ext cx="8696960" cy="4511040"/>
          </a:xfrm>
        </p:spPr>
        <p:txBody>
          <a:bodyPr/>
          <a:lstStyle/>
          <a:p>
            <a:pPr eaLnBrk="1" hangingPunct="1"/>
            <a:r>
              <a:rPr lang="ru-RU" sz="6000" b="1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Клуб</a:t>
            </a:r>
            <a:br>
              <a:rPr lang="ru-RU" sz="6000" b="1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6000" b="1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«Я-Предприниматель!»</a:t>
            </a:r>
            <a:endParaRPr lang="en-US" sz="6000" b="1" dirty="0" smtClean="0">
              <a:solidFill>
                <a:srgbClr val="21386F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50" y="1811586"/>
            <a:ext cx="6119813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3F82"/>
                </a:solidFill>
              </a:rPr>
              <a:t>Факультет </a:t>
            </a:r>
            <a:r>
              <a:rPr lang="ru-RU" sz="2000" b="1" dirty="0" smtClean="0">
                <a:solidFill>
                  <a:srgbClr val="003F82"/>
                </a:solidFill>
              </a:rPr>
              <a:t>менеджмента НИУ ВШЭ - Нижний Новгород </a:t>
            </a:r>
            <a:r>
              <a:rPr lang="ru-RU" sz="2000" b="1" dirty="0" smtClean="0">
                <a:solidFill>
                  <a:srgbClr val="003F82"/>
                </a:solidFill>
              </a:rPr>
              <a:t>приглашает </a:t>
            </a:r>
            <a:r>
              <a:rPr lang="ru-RU" sz="2000" b="1" dirty="0" smtClean="0">
                <a:solidFill>
                  <a:srgbClr val="003F82"/>
                </a:solidFill>
              </a:rPr>
              <a:t>старшеклассников познакомиться с предпринимательством и практикой ведения бизнеса</a:t>
            </a:r>
            <a:r>
              <a:rPr lang="ru-RU" sz="2000" b="1" dirty="0" smtClean="0">
                <a:solidFill>
                  <a:srgbClr val="003F82"/>
                </a:solidFill>
              </a:rPr>
              <a:t>.</a:t>
            </a:r>
          </a:p>
          <a:p>
            <a:endParaRPr lang="ru-RU" sz="2000" b="1" dirty="0" smtClean="0">
              <a:solidFill>
                <a:srgbClr val="003F82"/>
              </a:solidFill>
            </a:endParaRPr>
          </a:p>
          <a:p>
            <a:endParaRPr lang="ru-RU" sz="2000" b="1" dirty="0" smtClean="0">
              <a:solidFill>
                <a:srgbClr val="003F82"/>
              </a:solidFill>
            </a:endParaRPr>
          </a:p>
          <a:p>
            <a:r>
              <a:rPr lang="ru-RU" sz="2000" b="1" dirty="0" smtClean="0">
                <a:solidFill>
                  <a:srgbClr val="003F82"/>
                </a:solidFill>
              </a:rPr>
              <a:t> </a:t>
            </a:r>
            <a:r>
              <a:rPr lang="ru-RU" sz="2400" b="1" dirty="0" smtClean="0">
                <a:solidFill>
                  <a:srgbClr val="003F82"/>
                </a:solidFill>
              </a:rPr>
              <a:t>"</a:t>
            </a:r>
            <a:r>
              <a:rPr lang="ru-RU" sz="2400" b="1" dirty="0" err="1" smtClean="0">
                <a:solidFill>
                  <a:srgbClr val="003F82"/>
                </a:solidFill>
              </a:rPr>
              <a:t>Я-предприниматель</a:t>
            </a:r>
            <a:r>
              <a:rPr lang="ru-RU" sz="2400" b="1" dirty="0" smtClean="0">
                <a:solidFill>
                  <a:srgbClr val="003F82"/>
                </a:solidFill>
              </a:rPr>
              <a:t>!" </a:t>
            </a:r>
            <a:r>
              <a:rPr lang="ru-RU" sz="2400" b="1" dirty="0" smtClean="0">
                <a:solidFill>
                  <a:srgbClr val="003F82"/>
                </a:solidFill>
              </a:rPr>
              <a:t> </a:t>
            </a:r>
            <a:r>
              <a:rPr lang="ru-RU" sz="2000" b="1" dirty="0" smtClean="0">
                <a:solidFill>
                  <a:srgbClr val="003F82"/>
                </a:solidFill>
              </a:rPr>
              <a:t>- проект, в рамках которого мы </a:t>
            </a:r>
            <a:r>
              <a:rPr lang="ru-RU" sz="2000" b="1" dirty="0" err="1" smtClean="0">
                <a:solidFill>
                  <a:srgbClr val="003F82"/>
                </a:solidFill>
              </a:rPr>
              <a:t>познакомимв</a:t>
            </a:r>
            <a:r>
              <a:rPr lang="ru-RU" sz="2000" b="1" dirty="0" smtClean="0">
                <a:solidFill>
                  <a:srgbClr val="003F82"/>
                </a:solidFill>
              </a:rPr>
              <a:t> вас с бизнесом и поможем реализовать ваши собственные проекты</a:t>
            </a:r>
            <a:endParaRPr lang="ru-RU" sz="2000" b="1" dirty="0" smtClean="0">
              <a:solidFill>
                <a:srgbClr val="003F82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383" y="3871787"/>
            <a:ext cx="1887537" cy="254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126904"/>
            <a:ext cx="8229600" cy="1069848"/>
          </a:xfrm>
        </p:spPr>
        <p:txBody>
          <a:bodyPr>
            <a:noAutofit/>
          </a:bodyPr>
          <a:lstStyle/>
          <a:p>
            <a:r>
              <a:rPr lang="en-US" sz="6600" b="1" u="sng" dirty="0" smtClean="0">
                <a:solidFill>
                  <a:schemeClr val="bg1"/>
                </a:solidFill>
              </a:rPr>
              <a:t>PRO</a:t>
            </a:r>
            <a:r>
              <a:rPr lang="ru-RU" sz="6600" b="1" u="sng" dirty="0" smtClean="0">
                <a:solidFill>
                  <a:schemeClr val="accent4"/>
                </a:solidFill>
              </a:rPr>
              <a:t> </a:t>
            </a:r>
            <a:r>
              <a:rPr lang="ru-RU" sz="6600" b="1" u="sng" dirty="0" smtClean="0">
                <a:solidFill>
                  <a:srgbClr val="00B0F0"/>
                </a:solidFill>
              </a:rPr>
              <a:t>НАС</a:t>
            </a:r>
            <a:endParaRPr lang="ru-RU" sz="6600" dirty="0">
              <a:solidFill>
                <a:srgbClr val="00B0F0"/>
              </a:solidFill>
            </a:endParaRPr>
          </a:p>
        </p:txBody>
      </p:sp>
      <p:pic>
        <p:nvPicPr>
          <p:cNvPr id="1026" name="Picture 2" descr="F:\ВШЭ\BC Enterpr\LOGO\лого БК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2063" y="875451"/>
            <a:ext cx="2446337" cy="3460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88" y="1595120"/>
            <a:ext cx="618585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3F82"/>
                </a:solidFill>
              </a:rPr>
              <a:t>На регулярных встречах участники:</a:t>
            </a:r>
          </a:p>
          <a:p>
            <a:endParaRPr lang="ru-RU" b="1" dirty="0" smtClean="0">
              <a:solidFill>
                <a:srgbClr val="003F82"/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3F82"/>
                </a:solidFill>
              </a:rPr>
              <a:t>изучают основы ведения предпринимательской деятельности</a:t>
            </a:r>
          </a:p>
          <a:p>
            <a:pPr>
              <a:buFontTx/>
              <a:buChar char="-"/>
            </a:pPr>
            <a:endParaRPr lang="ru-RU" b="1" dirty="0" smtClean="0">
              <a:solidFill>
                <a:srgbClr val="003F82"/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3F82"/>
                </a:solidFill>
              </a:rPr>
              <a:t> принимают участие в мозговых штурмах, тренингах и деловых играх</a:t>
            </a:r>
          </a:p>
          <a:p>
            <a:pPr>
              <a:buFontTx/>
              <a:buChar char="-"/>
            </a:pPr>
            <a:endParaRPr lang="ru-RU" b="1" dirty="0" smtClean="0">
              <a:solidFill>
                <a:srgbClr val="003F82"/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3F82"/>
                </a:solidFill>
              </a:rPr>
              <a:t>разрабатывают собственные </a:t>
            </a:r>
            <a:r>
              <a:rPr lang="ru-RU" b="1" dirty="0" err="1" smtClean="0">
                <a:solidFill>
                  <a:srgbClr val="003F82"/>
                </a:solidFill>
              </a:rPr>
              <a:t>бизнес-идеи</a:t>
            </a:r>
            <a:r>
              <a:rPr lang="ru-RU" b="1" dirty="0" smtClean="0">
                <a:solidFill>
                  <a:srgbClr val="003F82"/>
                </a:solidFill>
              </a:rPr>
              <a:t> и презентуют их перед инвестором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7" y="1383734"/>
            <a:ext cx="202882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46480" y="126904"/>
            <a:ext cx="8229600" cy="1069848"/>
          </a:xfrm>
        </p:spPr>
        <p:txBody>
          <a:bodyPr>
            <a:noAutofit/>
          </a:bodyPr>
          <a:lstStyle/>
          <a:p>
            <a:r>
              <a:rPr lang="en-US" sz="6600" b="1" u="sng" dirty="0" smtClean="0">
                <a:solidFill>
                  <a:schemeClr val="bg1"/>
                </a:solidFill>
              </a:rPr>
              <a:t>PRO</a:t>
            </a:r>
            <a:r>
              <a:rPr lang="ru-RU" sz="6600" b="1" u="sng" dirty="0" smtClean="0">
                <a:solidFill>
                  <a:schemeClr val="accent4"/>
                </a:solidFill>
              </a:rPr>
              <a:t> </a:t>
            </a:r>
            <a:r>
              <a:rPr lang="ru-RU" sz="6600" b="1" u="sng" dirty="0" smtClean="0">
                <a:solidFill>
                  <a:srgbClr val="00B0F0"/>
                </a:solidFill>
              </a:rPr>
              <a:t>НАПРАВЛЕНИЯ</a:t>
            </a:r>
            <a:endParaRPr lang="ru-RU" sz="6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5726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74330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74216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05665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88" y="1196753"/>
            <a:ext cx="888841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003F8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3F82"/>
                </a:solidFill>
              </a:rPr>
              <a:t>Навыки написания бизнес-плана</a:t>
            </a:r>
          </a:p>
          <a:p>
            <a:pPr>
              <a:buFont typeface="Wingdings" pitchFamily="2" charset="2"/>
              <a:buChar char="ü"/>
            </a:pPr>
            <a:endParaRPr lang="ru-RU" sz="2800" b="1" dirty="0" smtClean="0">
              <a:solidFill>
                <a:srgbClr val="003F8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3F82"/>
                </a:solidFill>
              </a:rPr>
              <a:t>Реализация собственного проекта (социального или коммерческого)</a:t>
            </a:r>
          </a:p>
          <a:p>
            <a:pPr>
              <a:buFont typeface="Wingdings" pitchFamily="2" charset="2"/>
              <a:buChar char="ü"/>
            </a:pPr>
            <a:endParaRPr lang="ru-RU" sz="2800" b="1" dirty="0" smtClean="0">
              <a:solidFill>
                <a:srgbClr val="003F8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3F82"/>
                </a:solidFill>
              </a:rPr>
              <a:t>Развитие лидерских качеств и навыка публичных выступлений</a:t>
            </a:r>
            <a:endParaRPr lang="ru-RU" sz="2800" b="1" dirty="0" smtClean="0">
              <a:solidFill>
                <a:srgbClr val="003F82"/>
              </a:solidFill>
            </a:endParaRPr>
          </a:p>
          <a:p>
            <a:pPr algn="ctr"/>
            <a:endParaRPr lang="ru-RU" sz="2800" b="1" u="sng" dirty="0" smtClean="0">
              <a:solidFill>
                <a:srgbClr val="003F82"/>
              </a:solidFill>
            </a:endParaRPr>
          </a:p>
          <a:p>
            <a:pPr algn="ctr"/>
            <a:r>
              <a:rPr lang="ru-RU" sz="2800" b="1" u="sng" dirty="0" smtClean="0">
                <a:solidFill>
                  <a:srgbClr val="003F82"/>
                </a:solidFill>
              </a:rPr>
              <a:t>Не </a:t>
            </a:r>
            <a:r>
              <a:rPr lang="ru-RU" sz="2800" b="1" u="sng" dirty="0">
                <a:solidFill>
                  <a:srgbClr val="003F82"/>
                </a:solidFill>
              </a:rPr>
              <a:t>упусти свой шанс! </a:t>
            </a:r>
            <a:r>
              <a:rPr lang="ru-RU" sz="2800" b="1" u="sng" dirty="0" smtClean="0">
                <a:solidFill>
                  <a:srgbClr val="003F82"/>
                </a:solidFill>
              </a:rPr>
              <a:t>ПРИСОЕДИНЯЙСЯ! </a:t>
            </a:r>
            <a:endParaRPr lang="ru-RU" sz="2800" b="1" u="sng" dirty="0">
              <a:solidFill>
                <a:srgbClr val="003F82"/>
              </a:solidFill>
            </a:endParaRPr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14400" y="126904"/>
            <a:ext cx="8229600" cy="1069848"/>
          </a:xfrm>
        </p:spPr>
        <p:txBody>
          <a:bodyPr>
            <a:noAutofit/>
          </a:bodyPr>
          <a:lstStyle/>
          <a:p>
            <a:r>
              <a:rPr lang="en-US" sz="6600" b="1" u="sng" dirty="0" smtClean="0">
                <a:solidFill>
                  <a:schemeClr val="bg1"/>
                </a:solidFill>
              </a:rPr>
              <a:t>PRO</a:t>
            </a:r>
            <a:r>
              <a:rPr lang="ru-RU" sz="6600" b="1" u="sng" dirty="0" smtClean="0">
                <a:solidFill>
                  <a:schemeClr val="accent4"/>
                </a:solidFill>
              </a:rPr>
              <a:t> </a:t>
            </a:r>
            <a:r>
              <a:rPr lang="ru-RU" sz="6600" b="1" u="sng" dirty="0" smtClean="0">
                <a:solidFill>
                  <a:srgbClr val="00B0F0"/>
                </a:solidFill>
              </a:rPr>
              <a:t>РЕЗУЛЬТАТ</a:t>
            </a:r>
            <a:endParaRPr lang="ru-RU" sz="6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8840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0" y="0"/>
            <a:ext cx="5182870" cy="414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7485" y="4358640"/>
            <a:ext cx="5308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003F82"/>
                </a:solidFill>
              </a:rPr>
              <a:t>Спасибо за внимание!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6125" y="5742146"/>
            <a:ext cx="7212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F82"/>
                </a:solidFill>
              </a:rPr>
              <a:t>По всем вопросам</a:t>
            </a:r>
            <a:r>
              <a:rPr lang="ru-RU" sz="2800" b="1" i="1" dirty="0" smtClean="0">
                <a:solidFill>
                  <a:srgbClr val="003F82"/>
                </a:solidFill>
              </a:rPr>
              <a:t>: </a:t>
            </a:r>
            <a:r>
              <a:rPr lang="en-US" sz="2800" b="1" i="1" u="sng" dirty="0" err="1" smtClean="0">
                <a:solidFill>
                  <a:srgbClr val="003F82"/>
                </a:solidFill>
              </a:rPr>
              <a:t>vk</a:t>
            </a:r>
            <a:r>
              <a:rPr lang="en-US" sz="2800" b="1" i="1" u="sng" dirty="0" smtClean="0">
                <a:solidFill>
                  <a:srgbClr val="003F82"/>
                </a:solidFill>
              </a:rPr>
              <a:t>/</a:t>
            </a:r>
            <a:r>
              <a:rPr lang="en-US" sz="2800" b="1" i="1" u="sng" dirty="0" err="1" smtClean="0">
                <a:solidFill>
                  <a:srgbClr val="003F82"/>
                </a:solidFill>
              </a:rPr>
              <a:t>com.eslogacheva</a:t>
            </a:r>
            <a:endParaRPr lang="ru-RU" sz="2800" b="1" i="1" u="sng" dirty="0" smtClean="0">
              <a:solidFill>
                <a:srgbClr val="003F8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151</Words>
  <Application>Microsoft Office PowerPoint</Application>
  <PresentationFormat>Экран (4:3)</PresentationFormat>
  <Paragraphs>44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Клуб «Я-Предприниматель!»</vt:lpstr>
      <vt:lpstr>PRO НАС</vt:lpstr>
      <vt:lpstr>PRO НАПРАВЛЕНИЯ</vt:lpstr>
      <vt:lpstr>Слайд 4</vt:lpstr>
      <vt:lpstr>Слайд 5</vt:lpstr>
      <vt:lpstr>Слайд 6</vt:lpstr>
      <vt:lpstr>PRO РЕЗУЛЬТАТ</vt:lpstr>
      <vt:lpstr>Слайд 8</vt:lpstr>
    </vt:vector>
  </TitlesOfParts>
  <Company>hse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library</cp:lastModifiedBy>
  <cp:revision>21</cp:revision>
  <dcterms:created xsi:type="dcterms:W3CDTF">2010-09-30T06:45:29Z</dcterms:created>
  <dcterms:modified xsi:type="dcterms:W3CDTF">2015-10-01T11:09:22Z</dcterms:modified>
</cp:coreProperties>
</file>