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Abril Fatface" panose="02000503000000020003" pitchFamily="2" charset="0"/>
      <p:regular r:id="rId20"/>
    </p:embeddedFont>
    <p:embeddedFont>
      <p:font typeface="Actor" panose="020B0604020202020204" charset="-52"/>
      <p:regular r:id="rId21"/>
    </p:embeddedFont>
    <p:embeddedFont>
      <p:font typeface="DM Serif Display" pitchFamily="2" charset="0"/>
      <p:regular r:id="rId22"/>
      <p:italic r:id="rId23"/>
    </p:embeddedFont>
    <p:embeddedFont>
      <p:font typeface="Francois One" panose="020B0604020202020204" charset="0"/>
      <p:regular r:id="rId24"/>
    </p:embeddedFont>
    <p:embeddedFont>
      <p:font typeface="Josefin Slab" pitchFamily="2" charset="0"/>
      <p:regular r:id="rId25"/>
      <p:bold r:id="rId26"/>
      <p:italic r:id="rId27"/>
      <p:boldItalic r:id="rId28"/>
    </p:embeddedFont>
    <p:embeddedFont>
      <p:font typeface="Roboto Condensed Light" panose="02000000000000000000" pitchFamily="2" charset="0"/>
      <p:regular r:id="rId29"/>
    </p:embeddedFont>
    <p:embeddedFont>
      <p:font typeface="Yanone Kaffeesatz" panose="020B0604020202020204" charset="-52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8A5782-EF57-478B-9ECC-2E9CB5F01E26}">
  <a:tblStyle styleId="{0E8A5782-EF57-478B-9ECC-2E9CB5F01E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eedf4f9481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eedf4f9481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ecae8417e0_3_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ecae8417e0_3_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13650253fa5_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13650253fa5_3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3650253fa5_4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13650253fa5_4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3650253fac_4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13650253fac_4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Обязательно сказать: что нет такого курса, который раскрывал бы все требования допечатной подготовки. И все курсы здесь про креатив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ec77b9f096_0_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ec77b9f096_0_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eedf4f9481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eedf4f9481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cc4eba5a64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cc4eba5a64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eedf4f9481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eedf4f9481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ecae8417e0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ecae8417e0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cc4eba5a64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cc4eba5a64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e936df1943_2_30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e936df1943_2_30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3650253fa5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13650253fa5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3650253fa5_4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3650253fa5_4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cc4eba5a64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cc4eba5a64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e936df1943_2_1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e936df1943_2_1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e936df1943_2_30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e936df1943_2_30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700000">
            <a:off x="8181769" y="3208112"/>
            <a:ext cx="1228669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4066326" y="4029351"/>
            <a:ext cx="1737424" cy="1737425"/>
            <a:chOff x="5279626" y="2678000"/>
            <a:chExt cx="1737424" cy="1737425"/>
          </a:xfrm>
        </p:grpSpPr>
        <p:sp>
          <p:nvSpPr>
            <p:cNvPr id="11" name="Google Shape;11;p2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/>
          <p:nvPr/>
        </p:nvSpPr>
        <p:spPr>
          <a:xfrm rot="2700000">
            <a:off x="6372949" y="3873354"/>
            <a:ext cx="2041134" cy="204113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2700000">
            <a:off x="-579193" y="-662094"/>
            <a:ext cx="1464135" cy="146413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13225" y="1239975"/>
            <a:ext cx="4154100" cy="18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13225" y="3050072"/>
            <a:ext cx="2597700" cy="5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 rot="2700000">
            <a:off x="6162141" y="-141645"/>
            <a:ext cx="1228669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1"/>
          <p:cNvSpPr/>
          <p:nvPr/>
        </p:nvSpPr>
        <p:spPr>
          <a:xfrm rot="2700000">
            <a:off x="7329459" y="3662791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1"/>
          <p:cNvSpPr/>
          <p:nvPr/>
        </p:nvSpPr>
        <p:spPr>
          <a:xfrm rot="2700000">
            <a:off x="5636488" y="1977159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title" hasCustomPrompt="1"/>
          </p:nvPr>
        </p:nvSpPr>
        <p:spPr>
          <a:xfrm>
            <a:off x="713224" y="1724550"/>
            <a:ext cx="4239300" cy="132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" name="Google Shape;98;p11"/>
          <p:cNvSpPr txBox="1">
            <a:spLocks noGrp="1"/>
          </p:cNvSpPr>
          <p:nvPr>
            <p:ph type="body" idx="1"/>
          </p:nvPr>
        </p:nvSpPr>
        <p:spPr>
          <a:xfrm>
            <a:off x="713213" y="3125850"/>
            <a:ext cx="4239300" cy="3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43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3"/>
          <p:cNvGrpSpPr/>
          <p:nvPr/>
        </p:nvGrpSpPr>
        <p:grpSpPr>
          <a:xfrm>
            <a:off x="-690049" y="4348075"/>
            <a:ext cx="1737424" cy="1737425"/>
            <a:chOff x="5279626" y="2678000"/>
            <a:chExt cx="1737424" cy="1737425"/>
          </a:xfrm>
        </p:grpSpPr>
        <p:sp>
          <p:nvSpPr>
            <p:cNvPr id="102" name="Google Shape;102;p13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3"/>
          <p:cNvSpPr/>
          <p:nvPr/>
        </p:nvSpPr>
        <p:spPr>
          <a:xfrm rot="2700000">
            <a:off x="7977890" y="-180444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1"/>
          </p:nvPr>
        </p:nvSpPr>
        <p:spPr>
          <a:xfrm>
            <a:off x="1661486" y="1541050"/>
            <a:ext cx="2912700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hasCustomPrompt="1"/>
          </p:nvPr>
        </p:nvSpPr>
        <p:spPr>
          <a:xfrm>
            <a:off x="890553" y="1835632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2"/>
          </p:nvPr>
        </p:nvSpPr>
        <p:spPr>
          <a:xfrm>
            <a:off x="1661486" y="2056097"/>
            <a:ext cx="29127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3"/>
          </p:nvPr>
        </p:nvSpPr>
        <p:spPr>
          <a:xfrm>
            <a:off x="5520231" y="1541050"/>
            <a:ext cx="2912700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4" hasCustomPrompt="1"/>
          </p:nvPr>
        </p:nvSpPr>
        <p:spPr>
          <a:xfrm>
            <a:off x="4749303" y="1835632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5"/>
          </p:nvPr>
        </p:nvSpPr>
        <p:spPr>
          <a:xfrm>
            <a:off x="5520231" y="2056096"/>
            <a:ext cx="29127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6"/>
          </p:nvPr>
        </p:nvSpPr>
        <p:spPr>
          <a:xfrm>
            <a:off x="1661486" y="3103078"/>
            <a:ext cx="2912700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7" hasCustomPrompt="1"/>
          </p:nvPr>
        </p:nvSpPr>
        <p:spPr>
          <a:xfrm>
            <a:off x="890553" y="3388249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8"/>
          </p:nvPr>
        </p:nvSpPr>
        <p:spPr>
          <a:xfrm>
            <a:off x="1661486" y="3618125"/>
            <a:ext cx="29127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9"/>
          </p:nvPr>
        </p:nvSpPr>
        <p:spPr>
          <a:xfrm>
            <a:off x="5520231" y="3103078"/>
            <a:ext cx="2912700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49303" y="3388249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4"/>
          </p:nvPr>
        </p:nvSpPr>
        <p:spPr>
          <a:xfrm>
            <a:off x="5520231" y="3618124"/>
            <a:ext cx="29127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15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0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/>
          <p:nvPr/>
        </p:nvSpPr>
        <p:spPr>
          <a:xfrm rot="-2700000" flipH="1">
            <a:off x="5621812" y="1073969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4"/>
          <p:cNvSpPr/>
          <p:nvPr/>
        </p:nvSpPr>
        <p:spPr>
          <a:xfrm rot="-2700000" flipH="1">
            <a:off x="4659759" y="-1322562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14"/>
          <p:cNvGrpSpPr/>
          <p:nvPr/>
        </p:nvGrpSpPr>
        <p:grpSpPr>
          <a:xfrm flipH="1">
            <a:off x="6860141" y="-346686"/>
            <a:ext cx="1737424" cy="1737425"/>
            <a:chOff x="5279626" y="2678000"/>
            <a:chExt cx="1737424" cy="1737425"/>
          </a:xfrm>
        </p:grpSpPr>
        <p:sp>
          <p:nvSpPr>
            <p:cNvPr id="122" name="Google Shape;122;p14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14"/>
          <p:cNvGrpSpPr/>
          <p:nvPr/>
        </p:nvGrpSpPr>
        <p:grpSpPr>
          <a:xfrm flipH="1">
            <a:off x="6837947" y="3020500"/>
            <a:ext cx="1737424" cy="1737425"/>
            <a:chOff x="5279626" y="2678000"/>
            <a:chExt cx="1737424" cy="1737425"/>
          </a:xfrm>
        </p:grpSpPr>
        <p:sp>
          <p:nvSpPr>
            <p:cNvPr id="125" name="Google Shape;125;p14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14"/>
          <p:cNvSpPr/>
          <p:nvPr/>
        </p:nvSpPr>
        <p:spPr>
          <a:xfrm rot="-2700000" flipH="1">
            <a:off x="4911669" y="-118920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4"/>
          <p:cNvSpPr/>
          <p:nvPr/>
        </p:nvSpPr>
        <p:spPr>
          <a:xfrm rot="-2700000" flipH="1">
            <a:off x="8265018" y="1801528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title" hasCustomPrompt="1"/>
          </p:nvPr>
        </p:nvSpPr>
        <p:spPr>
          <a:xfrm>
            <a:off x="5680747" y="1688225"/>
            <a:ext cx="216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0" name="Google Shape;130;p14"/>
          <p:cNvSpPr txBox="1">
            <a:spLocks noGrp="1"/>
          </p:cNvSpPr>
          <p:nvPr>
            <p:ph type="title" idx="2"/>
          </p:nvPr>
        </p:nvSpPr>
        <p:spPr>
          <a:xfrm>
            <a:off x="881875" y="1781175"/>
            <a:ext cx="3472200" cy="7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subTitle" idx="1"/>
          </p:nvPr>
        </p:nvSpPr>
        <p:spPr>
          <a:xfrm>
            <a:off x="881875" y="2621608"/>
            <a:ext cx="3176700" cy="7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2" name="Google Shape;132;p14"/>
          <p:cNvSpPr/>
          <p:nvPr/>
        </p:nvSpPr>
        <p:spPr>
          <a:xfrm rot="-2700000" flipH="1">
            <a:off x="4397868" y="3203978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0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/>
          <p:nvPr/>
        </p:nvSpPr>
        <p:spPr>
          <a:xfrm rot="-2700000" flipH="1">
            <a:off x="1164112" y="2331269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5"/>
          <p:cNvSpPr/>
          <p:nvPr/>
        </p:nvSpPr>
        <p:spPr>
          <a:xfrm rot="-2700000" flipH="1">
            <a:off x="202059" y="-65262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136;p15"/>
          <p:cNvGrpSpPr/>
          <p:nvPr/>
        </p:nvGrpSpPr>
        <p:grpSpPr>
          <a:xfrm flipH="1">
            <a:off x="-155484" y="3635064"/>
            <a:ext cx="1737424" cy="1737425"/>
            <a:chOff x="5279626" y="2678000"/>
            <a:chExt cx="1737424" cy="1737425"/>
          </a:xfrm>
        </p:grpSpPr>
        <p:sp>
          <p:nvSpPr>
            <p:cNvPr id="137" name="Google Shape;137;p15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15"/>
          <p:cNvGrpSpPr/>
          <p:nvPr/>
        </p:nvGrpSpPr>
        <p:grpSpPr>
          <a:xfrm flipH="1">
            <a:off x="2380247" y="4277800"/>
            <a:ext cx="1737424" cy="1737425"/>
            <a:chOff x="5279626" y="2678000"/>
            <a:chExt cx="1737424" cy="1737425"/>
          </a:xfrm>
        </p:grpSpPr>
        <p:sp>
          <p:nvSpPr>
            <p:cNvPr id="140" name="Google Shape;140;p15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15"/>
          <p:cNvSpPr txBox="1">
            <a:spLocks noGrp="1"/>
          </p:cNvSpPr>
          <p:nvPr>
            <p:ph type="title" hasCustomPrompt="1"/>
          </p:nvPr>
        </p:nvSpPr>
        <p:spPr>
          <a:xfrm>
            <a:off x="1223047" y="2945525"/>
            <a:ext cx="216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3" name="Google Shape;143;p15"/>
          <p:cNvSpPr txBox="1">
            <a:spLocks noGrp="1"/>
          </p:cNvSpPr>
          <p:nvPr>
            <p:ph type="title" idx="2"/>
          </p:nvPr>
        </p:nvSpPr>
        <p:spPr>
          <a:xfrm>
            <a:off x="3415525" y="1064975"/>
            <a:ext cx="4699800" cy="7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4" name="Google Shape;144;p15"/>
          <p:cNvSpPr txBox="1">
            <a:spLocks noGrp="1"/>
          </p:cNvSpPr>
          <p:nvPr>
            <p:ph type="subTitle" idx="1"/>
          </p:nvPr>
        </p:nvSpPr>
        <p:spPr>
          <a:xfrm>
            <a:off x="3415525" y="1905401"/>
            <a:ext cx="4299900" cy="4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50_1_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2225925" y="3302100"/>
            <a:ext cx="4699800" cy="7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2425875" y="4142526"/>
            <a:ext cx="4299900" cy="4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8" name="Google Shape;148;p16"/>
          <p:cNvSpPr/>
          <p:nvPr/>
        </p:nvSpPr>
        <p:spPr>
          <a:xfrm rot="2700000">
            <a:off x="3435815" y="343969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6"/>
          <p:cNvSpPr/>
          <p:nvPr/>
        </p:nvSpPr>
        <p:spPr>
          <a:xfrm rot="2700000">
            <a:off x="4397868" y="-2052562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150;p16"/>
          <p:cNvGrpSpPr/>
          <p:nvPr/>
        </p:nvGrpSpPr>
        <p:grpSpPr>
          <a:xfrm>
            <a:off x="2740057" y="-1076686"/>
            <a:ext cx="1737424" cy="1737425"/>
            <a:chOff x="5279626" y="2678000"/>
            <a:chExt cx="1737424" cy="1737425"/>
          </a:xfrm>
        </p:grpSpPr>
        <p:sp>
          <p:nvSpPr>
            <p:cNvPr id="151" name="Google Shape;151;p16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16"/>
          <p:cNvSpPr/>
          <p:nvPr/>
        </p:nvSpPr>
        <p:spPr>
          <a:xfrm rot="2700000">
            <a:off x="792609" y="1071528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494775" y="958225"/>
            <a:ext cx="216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4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6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8"/>
          <p:cNvGrpSpPr/>
          <p:nvPr/>
        </p:nvGrpSpPr>
        <p:grpSpPr>
          <a:xfrm>
            <a:off x="-1376487" y="3613925"/>
            <a:ext cx="1737424" cy="1737425"/>
            <a:chOff x="5279626" y="2678000"/>
            <a:chExt cx="1737424" cy="1737425"/>
          </a:xfrm>
        </p:grpSpPr>
        <p:sp>
          <p:nvSpPr>
            <p:cNvPr id="159" name="Google Shape;159;p18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61;p18"/>
          <p:cNvSpPr/>
          <p:nvPr/>
        </p:nvSpPr>
        <p:spPr>
          <a:xfrm rot="2700000">
            <a:off x="285625" y="3754615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8"/>
          <p:cNvSpPr/>
          <p:nvPr/>
        </p:nvSpPr>
        <p:spPr>
          <a:xfrm rot="2700000">
            <a:off x="562603" y="4444250"/>
            <a:ext cx="1228669" cy="122866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19"/>
          <p:cNvGrpSpPr/>
          <p:nvPr/>
        </p:nvGrpSpPr>
        <p:grpSpPr>
          <a:xfrm>
            <a:off x="7097913" y="1912124"/>
            <a:ext cx="1737424" cy="1737425"/>
            <a:chOff x="5279626" y="2678000"/>
            <a:chExt cx="1737424" cy="1737425"/>
          </a:xfrm>
        </p:grpSpPr>
        <p:sp>
          <p:nvSpPr>
            <p:cNvPr id="166" name="Google Shape;166;p19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9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19"/>
          <p:cNvGrpSpPr/>
          <p:nvPr/>
        </p:nvGrpSpPr>
        <p:grpSpPr>
          <a:xfrm>
            <a:off x="3998560" y="4118615"/>
            <a:ext cx="1737424" cy="1737425"/>
            <a:chOff x="5279626" y="2678000"/>
            <a:chExt cx="1737424" cy="1737425"/>
          </a:xfrm>
        </p:grpSpPr>
        <p:sp>
          <p:nvSpPr>
            <p:cNvPr id="169" name="Google Shape;169;p19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19"/>
          <p:cNvSpPr/>
          <p:nvPr/>
        </p:nvSpPr>
        <p:spPr>
          <a:xfrm rot="2700000">
            <a:off x="6372046" y="3848906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9"/>
          <p:cNvSpPr/>
          <p:nvPr/>
        </p:nvSpPr>
        <p:spPr>
          <a:xfrm rot="2700000">
            <a:off x="7605538" y="963368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9"/>
          <p:cNvSpPr/>
          <p:nvPr/>
        </p:nvSpPr>
        <p:spPr>
          <a:xfrm rot="2700000">
            <a:off x="5689662" y="-234175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title"/>
          </p:nvPr>
        </p:nvSpPr>
        <p:spPr>
          <a:xfrm>
            <a:off x="941850" y="3631950"/>
            <a:ext cx="3125400" cy="47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subTitle" idx="1"/>
          </p:nvPr>
        </p:nvSpPr>
        <p:spPr>
          <a:xfrm>
            <a:off x="941825" y="1717375"/>
            <a:ext cx="3125400" cy="17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title" idx="2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4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/>
          <p:nvPr/>
        </p:nvSpPr>
        <p:spPr>
          <a:xfrm rot="-2700000" flipH="1">
            <a:off x="7269707" y="-785088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" name="Google Shape;179;p20"/>
          <p:cNvGrpSpPr/>
          <p:nvPr/>
        </p:nvGrpSpPr>
        <p:grpSpPr>
          <a:xfrm>
            <a:off x="8301188" y="1364544"/>
            <a:ext cx="1737424" cy="1737425"/>
            <a:chOff x="5279626" y="2678000"/>
            <a:chExt cx="1737424" cy="1737425"/>
          </a:xfrm>
        </p:grpSpPr>
        <p:sp>
          <p:nvSpPr>
            <p:cNvPr id="180" name="Google Shape;180;p20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0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20"/>
          <p:cNvSpPr/>
          <p:nvPr/>
        </p:nvSpPr>
        <p:spPr>
          <a:xfrm rot="-2700000" flipH="1">
            <a:off x="7574507" y="4301262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0"/>
          <p:cNvSpPr/>
          <p:nvPr/>
        </p:nvSpPr>
        <p:spPr>
          <a:xfrm rot="-2700000" flipH="1">
            <a:off x="-836574" y="2950051"/>
            <a:ext cx="1228669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0"/>
          <p:cNvSpPr/>
          <p:nvPr/>
        </p:nvSpPr>
        <p:spPr>
          <a:xfrm rot="-2700000" flipH="1">
            <a:off x="7503079" y="400333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0"/>
          <p:cNvSpPr txBox="1">
            <a:spLocks noGrp="1"/>
          </p:cNvSpPr>
          <p:nvPr>
            <p:ph type="subTitle" idx="1"/>
          </p:nvPr>
        </p:nvSpPr>
        <p:spPr>
          <a:xfrm>
            <a:off x="847108" y="2458050"/>
            <a:ext cx="2080800" cy="4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186" name="Google Shape;186;p20"/>
          <p:cNvSpPr txBox="1">
            <a:spLocks noGrp="1"/>
          </p:cNvSpPr>
          <p:nvPr>
            <p:ph type="subTitle" idx="2"/>
          </p:nvPr>
        </p:nvSpPr>
        <p:spPr>
          <a:xfrm>
            <a:off x="3531600" y="2458050"/>
            <a:ext cx="2080800" cy="4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187" name="Google Shape;187;p20"/>
          <p:cNvSpPr txBox="1">
            <a:spLocks noGrp="1"/>
          </p:cNvSpPr>
          <p:nvPr>
            <p:ph type="subTitle" idx="3"/>
          </p:nvPr>
        </p:nvSpPr>
        <p:spPr>
          <a:xfrm>
            <a:off x="6216091" y="2458050"/>
            <a:ext cx="2080800" cy="4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188" name="Google Shape;188;p20"/>
          <p:cNvSpPr txBox="1">
            <a:spLocks noGrp="1"/>
          </p:cNvSpPr>
          <p:nvPr>
            <p:ph type="subTitle" idx="4"/>
          </p:nvPr>
        </p:nvSpPr>
        <p:spPr>
          <a:xfrm>
            <a:off x="846875" y="2897550"/>
            <a:ext cx="2080500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 txBox="1">
            <a:spLocks noGrp="1"/>
          </p:cNvSpPr>
          <p:nvPr>
            <p:ph type="subTitle" idx="5"/>
          </p:nvPr>
        </p:nvSpPr>
        <p:spPr>
          <a:xfrm>
            <a:off x="3531754" y="2897550"/>
            <a:ext cx="2080500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subTitle" idx="6"/>
          </p:nvPr>
        </p:nvSpPr>
        <p:spPr>
          <a:xfrm>
            <a:off x="6216633" y="2897550"/>
            <a:ext cx="2080500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 rot="2700000">
            <a:off x="1187915" y="1431744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 rot="2700000">
            <a:off x="2149968" y="-964787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3"/>
          <p:cNvGrpSpPr/>
          <p:nvPr/>
        </p:nvGrpSpPr>
        <p:grpSpPr>
          <a:xfrm>
            <a:off x="492157" y="11089"/>
            <a:ext cx="1737424" cy="1737425"/>
            <a:chOff x="5279626" y="2678000"/>
            <a:chExt cx="1737424" cy="1737425"/>
          </a:xfrm>
        </p:grpSpPr>
        <p:sp>
          <p:nvSpPr>
            <p:cNvPr id="21" name="Google Shape;21;p3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3"/>
          <p:cNvGrpSpPr/>
          <p:nvPr/>
        </p:nvGrpSpPr>
        <p:grpSpPr>
          <a:xfrm>
            <a:off x="514351" y="3378275"/>
            <a:ext cx="1737424" cy="1737425"/>
            <a:chOff x="5279626" y="2678000"/>
            <a:chExt cx="1737424" cy="1737425"/>
          </a:xfrm>
        </p:grpSpPr>
        <p:sp>
          <p:nvSpPr>
            <p:cNvPr id="24" name="Google Shape;24;p3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/>
          <p:nvPr/>
        </p:nvSpPr>
        <p:spPr>
          <a:xfrm rot="2700000">
            <a:off x="4041016" y="238855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 rot="2700000">
            <a:off x="-1455291" y="2159303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hasCustomPrompt="1"/>
          </p:nvPr>
        </p:nvSpPr>
        <p:spPr>
          <a:xfrm>
            <a:off x="1246875" y="2046000"/>
            <a:ext cx="216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/>
          </p:nvPr>
        </p:nvSpPr>
        <p:spPr>
          <a:xfrm>
            <a:off x="4958575" y="1781188"/>
            <a:ext cx="3472200" cy="7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4958575" y="2621620"/>
            <a:ext cx="3176700" cy="7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4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21"/>
          <p:cNvGrpSpPr/>
          <p:nvPr/>
        </p:nvGrpSpPr>
        <p:grpSpPr>
          <a:xfrm>
            <a:off x="7918165" y="1128995"/>
            <a:ext cx="1737424" cy="1737425"/>
            <a:chOff x="5279626" y="2678000"/>
            <a:chExt cx="1737424" cy="1737425"/>
          </a:xfrm>
        </p:grpSpPr>
        <p:sp>
          <p:nvSpPr>
            <p:cNvPr id="194" name="Google Shape;194;p21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1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21"/>
          <p:cNvSpPr/>
          <p:nvPr/>
        </p:nvSpPr>
        <p:spPr>
          <a:xfrm rot="2700000">
            <a:off x="6718715" y="-1213469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1"/>
          <p:cNvSpPr/>
          <p:nvPr/>
        </p:nvSpPr>
        <p:spPr>
          <a:xfrm rot="2700000">
            <a:off x="8003990" y="3809481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subTitle" idx="1"/>
          </p:nvPr>
        </p:nvSpPr>
        <p:spPr>
          <a:xfrm>
            <a:off x="3101147" y="1406925"/>
            <a:ext cx="4857000" cy="37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subTitle" idx="2"/>
          </p:nvPr>
        </p:nvSpPr>
        <p:spPr>
          <a:xfrm>
            <a:off x="3101147" y="2538225"/>
            <a:ext cx="4857000" cy="37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subTitle" idx="3"/>
          </p:nvPr>
        </p:nvSpPr>
        <p:spPr>
          <a:xfrm>
            <a:off x="3101147" y="3707625"/>
            <a:ext cx="4857000" cy="37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201" name="Google Shape;201;p21"/>
          <p:cNvSpPr txBox="1">
            <a:spLocks noGrp="1"/>
          </p:cNvSpPr>
          <p:nvPr>
            <p:ph type="subTitle" idx="4"/>
          </p:nvPr>
        </p:nvSpPr>
        <p:spPr>
          <a:xfrm>
            <a:off x="3101147" y="1687875"/>
            <a:ext cx="4857000" cy="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1"/>
          <p:cNvSpPr txBox="1">
            <a:spLocks noGrp="1"/>
          </p:cNvSpPr>
          <p:nvPr>
            <p:ph type="subTitle" idx="5"/>
          </p:nvPr>
        </p:nvSpPr>
        <p:spPr>
          <a:xfrm>
            <a:off x="3101149" y="2819175"/>
            <a:ext cx="4857000" cy="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1"/>
          <p:cNvSpPr txBox="1">
            <a:spLocks noGrp="1"/>
          </p:cNvSpPr>
          <p:nvPr>
            <p:ph type="subTitle" idx="6"/>
          </p:nvPr>
        </p:nvSpPr>
        <p:spPr>
          <a:xfrm>
            <a:off x="3101149" y="3988600"/>
            <a:ext cx="4857000" cy="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1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05" name="Google Shape;205;p21"/>
          <p:cNvSpPr/>
          <p:nvPr/>
        </p:nvSpPr>
        <p:spPr>
          <a:xfrm rot="2700000">
            <a:off x="8609374" y="-17564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"/>
          <p:cNvSpPr/>
          <p:nvPr/>
        </p:nvSpPr>
        <p:spPr>
          <a:xfrm rot="2700000">
            <a:off x="6468450" y="-2027154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22"/>
          <p:cNvGrpSpPr/>
          <p:nvPr/>
        </p:nvGrpSpPr>
        <p:grpSpPr>
          <a:xfrm>
            <a:off x="8023863" y="4137754"/>
            <a:ext cx="1737424" cy="1737425"/>
            <a:chOff x="5279626" y="2678000"/>
            <a:chExt cx="1737424" cy="1737425"/>
          </a:xfrm>
        </p:grpSpPr>
        <p:sp>
          <p:nvSpPr>
            <p:cNvPr id="209" name="Google Shape;209;p22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2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22"/>
          <p:cNvSpPr txBox="1">
            <a:spLocks noGrp="1"/>
          </p:cNvSpPr>
          <p:nvPr>
            <p:ph type="subTitle" idx="1"/>
          </p:nvPr>
        </p:nvSpPr>
        <p:spPr>
          <a:xfrm>
            <a:off x="709087" y="3098077"/>
            <a:ext cx="2469600" cy="5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212" name="Google Shape;212;p22"/>
          <p:cNvSpPr txBox="1">
            <a:spLocks noGrp="1"/>
          </p:cNvSpPr>
          <p:nvPr>
            <p:ph type="subTitle" idx="2"/>
          </p:nvPr>
        </p:nvSpPr>
        <p:spPr>
          <a:xfrm>
            <a:off x="5958755" y="1536275"/>
            <a:ext cx="2472000" cy="5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213" name="Google Shape;213;p22"/>
          <p:cNvSpPr txBox="1">
            <a:spLocks noGrp="1"/>
          </p:cNvSpPr>
          <p:nvPr>
            <p:ph type="subTitle" idx="3"/>
          </p:nvPr>
        </p:nvSpPr>
        <p:spPr>
          <a:xfrm>
            <a:off x="713250" y="1536275"/>
            <a:ext cx="2468700" cy="5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214" name="Google Shape;214;p22"/>
          <p:cNvSpPr txBox="1">
            <a:spLocks noGrp="1"/>
          </p:cNvSpPr>
          <p:nvPr>
            <p:ph type="subTitle" idx="4"/>
          </p:nvPr>
        </p:nvSpPr>
        <p:spPr>
          <a:xfrm>
            <a:off x="713250" y="1973151"/>
            <a:ext cx="24687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2"/>
          <p:cNvSpPr txBox="1">
            <a:spLocks noGrp="1"/>
          </p:cNvSpPr>
          <p:nvPr>
            <p:ph type="subTitle" idx="5"/>
          </p:nvPr>
        </p:nvSpPr>
        <p:spPr>
          <a:xfrm>
            <a:off x="5958741" y="1973176"/>
            <a:ext cx="24720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2"/>
          <p:cNvSpPr txBox="1">
            <a:spLocks noGrp="1"/>
          </p:cNvSpPr>
          <p:nvPr>
            <p:ph type="subTitle" idx="6"/>
          </p:nvPr>
        </p:nvSpPr>
        <p:spPr>
          <a:xfrm>
            <a:off x="709087" y="3535006"/>
            <a:ext cx="24687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2"/>
          <p:cNvSpPr txBox="1">
            <a:spLocks noGrp="1"/>
          </p:cNvSpPr>
          <p:nvPr>
            <p:ph type="subTitle" idx="7"/>
          </p:nvPr>
        </p:nvSpPr>
        <p:spPr>
          <a:xfrm>
            <a:off x="5965318" y="3098089"/>
            <a:ext cx="2469600" cy="5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218" name="Google Shape;218;p22"/>
          <p:cNvSpPr txBox="1">
            <a:spLocks noGrp="1"/>
          </p:cNvSpPr>
          <p:nvPr>
            <p:ph type="subTitle" idx="8"/>
          </p:nvPr>
        </p:nvSpPr>
        <p:spPr>
          <a:xfrm>
            <a:off x="5965275" y="3535013"/>
            <a:ext cx="24693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39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"/>
          <p:cNvSpPr/>
          <p:nvPr/>
        </p:nvSpPr>
        <p:spPr>
          <a:xfrm rot="2700000">
            <a:off x="-426773" y="3998931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23"/>
          <p:cNvGrpSpPr/>
          <p:nvPr/>
        </p:nvGrpSpPr>
        <p:grpSpPr>
          <a:xfrm>
            <a:off x="7047817" y="4294625"/>
            <a:ext cx="1737424" cy="1737425"/>
            <a:chOff x="5279626" y="2678000"/>
            <a:chExt cx="1737424" cy="1737425"/>
          </a:xfrm>
        </p:grpSpPr>
        <p:sp>
          <p:nvSpPr>
            <p:cNvPr id="223" name="Google Shape;223;p23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3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23"/>
          <p:cNvGrpSpPr/>
          <p:nvPr/>
        </p:nvGrpSpPr>
        <p:grpSpPr>
          <a:xfrm>
            <a:off x="2120951" y="3896687"/>
            <a:ext cx="1737424" cy="1737425"/>
            <a:chOff x="5279626" y="2678000"/>
            <a:chExt cx="1737424" cy="1737425"/>
          </a:xfrm>
        </p:grpSpPr>
        <p:sp>
          <p:nvSpPr>
            <p:cNvPr id="226" name="Google Shape;226;p23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3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3"/>
          <p:cNvSpPr/>
          <p:nvPr/>
        </p:nvSpPr>
        <p:spPr>
          <a:xfrm rot="2700000">
            <a:off x="8710910" y="2596484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3"/>
          <p:cNvSpPr/>
          <p:nvPr/>
        </p:nvSpPr>
        <p:spPr>
          <a:xfrm rot="2700000">
            <a:off x="8673040" y="3276981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3"/>
          <p:cNvSpPr txBox="1">
            <a:spLocks noGrp="1"/>
          </p:cNvSpPr>
          <p:nvPr>
            <p:ph type="subTitle" idx="1"/>
          </p:nvPr>
        </p:nvSpPr>
        <p:spPr>
          <a:xfrm>
            <a:off x="713325" y="2620994"/>
            <a:ext cx="1929300" cy="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231" name="Google Shape;231;p23"/>
          <p:cNvSpPr txBox="1">
            <a:spLocks noGrp="1"/>
          </p:cNvSpPr>
          <p:nvPr>
            <p:ph type="subTitle" idx="2"/>
          </p:nvPr>
        </p:nvSpPr>
        <p:spPr>
          <a:xfrm>
            <a:off x="2644248" y="2620994"/>
            <a:ext cx="1929300" cy="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232" name="Google Shape;232;p23"/>
          <p:cNvSpPr txBox="1">
            <a:spLocks noGrp="1"/>
          </p:cNvSpPr>
          <p:nvPr>
            <p:ph type="subTitle" idx="3"/>
          </p:nvPr>
        </p:nvSpPr>
        <p:spPr>
          <a:xfrm>
            <a:off x="4571354" y="2620994"/>
            <a:ext cx="1929300" cy="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233" name="Google Shape;233;p23"/>
          <p:cNvSpPr txBox="1">
            <a:spLocks noGrp="1"/>
          </p:cNvSpPr>
          <p:nvPr>
            <p:ph type="subTitle" idx="4"/>
          </p:nvPr>
        </p:nvSpPr>
        <p:spPr>
          <a:xfrm>
            <a:off x="713225" y="3031919"/>
            <a:ext cx="1929000" cy="6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3"/>
          <p:cNvSpPr txBox="1">
            <a:spLocks noGrp="1"/>
          </p:cNvSpPr>
          <p:nvPr>
            <p:ph type="subTitle" idx="5"/>
          </p:nvPr>
        </p:nvSpPr>
        <p:spPr>
          <a:xfrm>
            <a:off x="2642284" y="3031919"/>
            <a:ext cx="1929000" cy="6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3"/>
          <p:cNvSpPr txBox="1">
            <a:spLocks noGrp="1"/>
          </p:cNvSpPr>
          <p:nvPr>
            <p:ph type="subTitle" idx="6"/>
          </p:nvPr>
        </p:nvSpPr>
        <p:spPr>
          <a:xfrm>
            <a:off x="4571970" y="3031919"/>
            <a:ext cx="1929000" cy="6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3"/>
          <p:cNvSpPr txBox="1">
            <a:spLocks noGrp="1"/>
          </p:cNvSpPr>
          <p:nvPr>
            <p:ph type="subTitle" idx="7"/>
          </p:nvPr>
        </p:nvSpPr>
        <p:spPr>
          <a:xfrm>
            <a:off x="6501031" y="2620994"/>
            <a:ext cx="1929300" cy="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237" name="Google Shape;237;p23"/>
          <p:cNvSpPr txBox="1">
            <a:spLocks noGrp="1"/>
          </p:cNvSpPr>
          <p:nvPr>
            <p:ph type="subTitle" idx="8"/>
          </p:nvPr>
        </p:nvSpPr>
        <p:spPr>
          <a:xfrm>
            <a:off x="6501650" y="3031919"/>
            <a:ext cx="1929000" cy="6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3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5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24"/>
          <p:cNvGrpSpPr/>
          <p:nvPr/>
        </p:nvGrpSpPr>
        <p:grpSpPr>
          <a:xfrm>
            <a:off x="7121751" y="-526275"/>
            <a:ext cx="1737424" cy="1737425"/>
            <a:chOff x="5279626" y="2678000"/>
            <a:chExt cx="1737424" cy="1737425"/>
          </a:xfrm>
        </p:grpSpPr>
        <p:sp>
          <p:nvSpPr>
            <p:cNvPr id="241" name="Google Shape;241;p24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4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" name="Google Shape;243;p24"/>
          <p:cNvSpPr/>
          <p:nvPr/>
        </p:nvSpPr>
        <p:spPr>
          <a:xfrm rot="2700000">
            <a:off x="5140223" y="-1711956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4"/>
          <p:cNvSpPr/>
          <p:nvPr/>
        </p:nvSpPr>
        <p:spPr>
          <a:xfrm rot="2700000">
            <a:off x="8544832" y="145419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" name="Google Shape;245;p24"/>
          <p:cNvGrpSpPr/>
          <p:nvPr/>
        </p:nvGrpSpPr>
        <p:grpSpPr>
          <a:xfrm>
            <a:off x="1521943" y="4295734"/>
            <a:ext cx="1737424" cy="1737425"/>
            <a:chOff x="5279626" y="2678000"/>
            <a:chExt cx="1737424" cy="1737425"/>
          </a:xfrm>
        </p:grpSpPr>
        <p:sp>
          <p:nvSpPr>
            <p:cNvPr id="246" name="Google Shape;246;p24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4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Google Shape;248;p24"/>
          <p:cNvSpPr/>
          <p:nvPr/>
        </p:nvSpPr>
        <p:spPr>
          <a:xfrm rot="-2700000" flipH="1">
            <a:off x="-1371006" y="4018137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4"/>
          <p:cNvSpPr/>
          <p:nvPr/>
        </p:nvSpPr>
        <p:spPr>
          <a:xfrm rot="-2700000" flipH="1">
            <a:off x="428520" y="2576425"/>
            <a:ext cx="123885" cy="28476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4"/>
          <p:cNvSpPr txBox="1">
            <a:spLocks noGrp="1"/>
          </p:cNvSpPr>
          <p:nvPr>
            <p:ph type="subTitle" idx="1"/>
          </p:nvPr>
        </p:nvSpPr>
        <p:spPr>
          <a:xfrm>
            <a:off x="917700" y="1552973"/>
            <a:ext cx="21273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251" name="Google Shape;251;p24"/>
          <p:cNvSpPr txBox="1">
            <a:spLocks noGrp="1"/>
          </p:cNvSpPr>
          <p:nvPr>
            <p:ph type="subTitle" idx="2"/>
          </p:nvPr>
        </p:nvSpPr>
        <p:spPr>
          <a:xfrm>
            <a:off x="918225" y="3121402"/>
            <a:ext cx="21273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252" name="Google Shape;252;p24"/>
          <p:cNvSpPr txBox="1">
            <a:spLocks noGrp="1"/>
          </p:cNvSpPr>
          <p:nvPr>
            <p:ph type="subTitle" idx="3"/>
          </p:nvPr>
        </p:nvSpPr>
        <p:spPr>
          <a:xfrm>
            <a:off x="6100257" y="1552973"/>
            <a:ext cx="21273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253" name="Google Shape;253;p24"/>
          <p:cNvSpPr txBox="1">
            <a:spLocks noGrp="1"/>
          </p:cNvSpPr>
          <p:nvPr>
            <p:ph type="subTitle" idx="4"/>
          </p:nvPr>
        </p:nvSpPr>
        <p:spPr>
          <a:xfrm>
            <a:off x="3508833" y="3121402"/>
            <a:ext cx="21273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254" name="Google Shape;254;p24"/>
          <p:cNvSpPr txBox="1">
            <a:spLocks noGrp="1"/>
          </p:cNvSpPr>
          <p:nvPr>
            <p:ph type="subTitle" idx="5"/>
          </p:nvPr>
        </p:nvSpPr>
        <p:spPr>
          <a:xfrm>
            <a:off x="6101573" y="3121402"/>
            <a:ext cx="21273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255" name="Google Shape;255;p24"/>
          <p:cNvSpPr txBox="1">
            <a:spLocks noGrp="1"/>
          </p:cNvSpPr>
          <p:nvPr>
            <p:ph type="subTitle" idx="6"/>
          </p:nvPr>
        </p:nvSpPr>
        <p:spPr>
          <a:xfrm>
            <a:off x="3508834" y="1552973"/>
            <a:ext cx="21273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256" name="Google Shape;256;p24"/>
          <p:cNvSpPr txBox="1">
            <a:spLocks noGrp="1"/>
          </p:cNvSpPr>
          <p:nvPr>
            <p:ph type="subTitle" idx="7"/>
          </p:nvPr>
        </p:nvSpPr>
        <p:spPr>
          <a:xfrm>
            <a:off x="917595" y="1942094"/>
            <a:ext cx="212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4"/>
          <p:cNvSpPr txBox="1">
            <a:spLocks noGrp="1"/>
          </p:cNvSpPr>
          <p:nvPr>
            <p:ph type="subTitle" idx="8"/>
          </p:nvPr>
        </p:nvSpPr>
        <p:spPr>
          <a:xfrm>
            <a:off x="916087" y="3516131"/>
            <a:ext cx="212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4"/>
          <p:cNvSpPr txBox="1">
            <a:spLocks noGrp="1"/>
          </p:cNvSpPr>
          <p:nvPr>
            <p:ph type="subTitle" idx="9"/>
          </p:nvPr>
        </p:nvSpPr>
        <p:spPr>
          <a:xfrm>
            <a:off x="6100945" y="1942094"/>
            <a:ext cx="212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4"/>
          <p:cNvSpPr txBox="1">
            <a:spLocks noGrp="1"/>
          </p:cNvSpPr>
          <p:nvPr>
            <p:ph type="subTitle" idx="13"/>
          </p:nvPr>
        </p:nvSpPr>
        <p:spPr>
          <a:xfrm>
            <a:off x="3508746" y="3516131"/>
            <a:ext cx="212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4"/>
          <p:cNvSpPr txBox="1">
            <a:spLocks noGrp="1"/>
          </p:cNvSpPr>
          <p:nvPr>
            <p:ph type="subTitle" idx="14"/>
          </p:nvPr>
        </p:nvSpPr>
        <p:spPr>
          <a:xfrm>
            <a:off x="6099424" y="3516131"/>
            <a:ext cx="212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subTitle" idx="15"/>
          </p:nvPr>
        </p:nvSpPr>
        <p:spPr>
          <a:xfrm>
            <a:off x="3509513" y="1942094"/>
            <a:ext cx="212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8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"/>
          <p:cNvSpPr/>
          <p:nvPr/>
        </p:nvSpPr>
        <p:spPr>
          <a:xfrm rot="2700000">
            <a:off x="7311827" y="-405069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5"/>
          <p:cNvSpPr/>
          <p:nvPr/>
        </p:nvSpPr>
        <p:spPr>
          <a:xfrm rot="2700000">
            <a:off x="8993882" y="1281956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5"/>
          <p:cNvSpPr/>
          <p:nvPr/>
        </p:nvSpPr>
        <p:spPr>
          <a:xfrm rot="2700000">
            <a:off x="89288" y="4183442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5"/>
          <p:cNvSpPr/>
          <p:nvPr/>
        </p:nvSpPr>
        <p:spPr>
          <a:xfrm rot="2700000">
            <a:off x="-1801760" y="2988319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5"/>
          <p:cNvSpPr txBox="1">
            <a:spLocks noGrp="1"/>
          </p:cNvSpPr>
          <p:nvPr>
            <p:ph type="subTitle" idx="1"/>
          </p:nvPr>
        </p:nvSpPr>
        <p:spPr>
          <a:xfrm>
            <a:off x="2465250" y="1577425"/>
            <a:ext cx="18051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269" name="Google Shape;269;p25"/>
          <p:cNvSpPr txBox="1">
            <a:spLocks noGrp="1"/>
          </p:cNvSpPr>
          <p:nvPr>
            <p:ph type="title" hasCustomPrompt="1"/>
          </p:nvPr>
        </p:nvSpPr>
        <p:spPr>
          <a:xfrm>
            <a:off x="1143461" y="2297169"/>
            <a:ext cx="10170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70" name="Google Shape;270;p25"/>
          <p:cNvSpPr txBox="1">
            <a:spLocks noGrp="1"/>
          </p:cNvSpPr>
          <p:nvPr>
            <p:ph type="subTitle" idx="2"/>
          </p:nvPr>
        </p:nvSpPr>
        <p:spPr>
          <a:xfrm>
            <a:off x="2465250" y="1969376"/>
            <a:ext cx="18051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25"/>
          <p:cNvSpPr txBox="1">
            <a:spLocks noGrp="1"/>
          </p:cNvSpPr>
          <p:nvPr>
            <p:ph type="subTitle" idx="3"/>
          </p:nvPr>
        </p:nvSpPr>
        <p:spPr>
          <a:xfrm>
            <a:off x="2465250" y="3148624"/>
            <a:ext cx="18051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272" name="Google Shape;272;p25"/>
          <p:cNvSpPr txBox="1">
            <a:spLocks noGrp="1"/>
          </p:cNvSpPr>
          <p:nvPr>
            <p:ph type="title" idx="4" hasCustomPrompt="1"/>
          </p:nvPr>
        </p:nvSpPr>
        <p:spPr>
          <a:xfrm>
            <a:off x="1144514" y="3847094"/>
            <a:ext cx="10149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73" name="Google Shape;273;p25"/>
          <p:cNvSpPr txBox="1">
            <a:spLocks noGrp="1"/>
          </p:cNvSpPr>
          <p:nvPr>
            <p:ph type="subTitle" idx="5"/>
          </p:nvPr>
        </p:nvSpPr>
        <p:spPr>
          <a:xfrm>
            <a:off x="2465250" y="3540575"/>
            <a:ext cx="18051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5"/>
          <p:cNvSpPr txBox="1">
            <a:spLocks noGrp="1"/>
          </p:cNvSpPr>
          <p:nvPr>
            <p:ph type="subTitle" idx="6"/>
          </p:nvPr>
        </p:nvSpPr>
        <p:spPr>
          <a:xfrm>
            <a:off x="5919557" y="1577425"/>
            <a:ext cx="18051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275" name="Google Shape;275;p25"/>
          <p:cNvSpPr txBox="1">
            <a:spLocks noGrp="1"/>
          </p:cNvSpPr>
          <p:nvPr>
            <p:ph type="title" idx="7" hasCustomPrompt="1"/>
          </p:nvPr>
        </p:nvSpPr>
        <p:spPr>
          <a:xfrm>
            <a:off x="4894286" y="2297169"/>
            <a:ext cx="10170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76" name="Google Shape;276;p25"/>
          <p:cNvSpPr txBox="1">
            <a:spLocks noGrp="1"/>
          </p:cNvSpPr>
          <p:nvPr>
            <p:ph type="subTitle" idx="8"/>
          </p:nvPr>
        </p:nvSpPr>
        <p:spPr>
          <a:xfrm>
            <a:off x="5919557" y="1969376"/>
            <a:ext cx="18051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25"/>
          <p:cNvSpPr txBox="1">
            <a:spLocks noGrp="1"/>
          </p:cNvSpPr>
          <p:nvPr>
            <p:ph type="subTitle" idx="9"/>
          </p:nvPr>
        </p:nvSpPr>
        <p:spPr>
          <a:xfrm>
            <a:off x="5919557" y="3148624"/>
            <a:ext cx="18051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278" name="Google Shape;278;p25"/>
          <p:cNvSpPr txBox="1">
            <a:spLocks noGrp="1"/>
          </p:cNvSpPr>
          <p:nvPr>
            <p:ph type="title" idx="13" hasCustomPrompt="1"/>
          </p:nvPr>
        </p:nvSpPr>
        <p:spPr>
          <a:xfrm>
            <a:off x="4895327" y="3847094"/>
            <a:ext cx="10149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79" name="Google Shape;279;p25"/>
          <p:cNvSpPr txBox="1">
            <a:spLocks noGrp="1"/>
          </p:cNvSpPr>
          <p:nvPr>
            <p:ph type="subTitle" idx="14"/>
          </p:nvPr>
        </p:nvSpPr>
        <p:spPr>
          <a:xfrm>
            <a:off x="5919557" y="3540575"/>
            <a:ext cx="18051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5"/>
          <p:cNvSpPr txBox="1">
            <a:spLocks noGrp="1"/>
          </p:cNvSpPr>
          <p:nvPr>
            <p:ph type="title" idx="15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8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6"/>
          <p:cNvSpPr txBox="1">
            <a:spLocks noGrp="1"/>
          </p:cNvSpPr>
          <p:nvPr>
            <p:ph type="body" idx="1"/>
          </p:nvPr>
        </p:nvSpPr>
        <p:spPr>
          <a:xfrm>
            <a:off x="2447925" y="1823850"/>
            <a:ext cx="4257600" cy="22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83" name="Google Shape;283;p26"/>
          <p:cNvSpPr txBox="1">
            <a:spLocks noGrp="1"/>
          </p:cNvSpPr>
          <p:nvPr>
            <p:ph type="title"/>
          </p:nvPr>
        </p:nvSpPr>
        <p:spPr>
          <a:xfrm>
            <a:off x="2447925" y="952500"/>
            <a:ext cx="4257600" cy="993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grpSp>
        <p:nvGrpSpPr>
          <p:cNvPr id="284" name="Google Shape;284;p26"/>
          <p:cNvGrpSpPr/>
          <p:nvPr/>
        </p:nvGrpSpPr>
        <p:grpSpPr>
          <a:xfrm>
            <a:off x="8179388" y="1419325"/>
            <a:ext cx="1737424" cy="1737425"/>
            <a:chOff x="5279626" y="2678000"/>
            <a:chExt cx="1737424" cy="1737425"/>
          </a:xfrm>
        </p:grpSpPr>
        <p:sp>
          <p:nvSpPr>
            <p:cNvPr id="285" name="Google Shape;285;p26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26"/>
          <p:cNvSpPr/>
          <p:nvPr/>
        </p:nvSpPr>
        <p:spPr>
          <a:xfrm rot="2700000">
            <a:off x="7503214" y="3372656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6"/>
          <p:cNvSpPr/>
          <p:nvPr/>
        </p:nvSpPr>
        <p:spPr>
          <a:xfrm rot="2700000">
            <a:off x="8678587" y="475943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6"/>
          <p:cNvSpPr/>
          <p:nvPr/>
        </p:nvSpPr>
        <p:spPr>
          <a:xfrm rot="2700000">
            <a:off x="6787539" y="-713569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" name="Google Shape;290;p26"/>
          <p:cNvGrpSpPr/>
          <p:nvPr/>
        </p:nvGrpSpPr>
        <p:grpSpPr>
          <a:xfrm flipH="1">
            <a:off x="-552787" y="590375"/>
            <a:ext cx="1737424" cy="1737425"/>
            <a:chOff x="5279626" y="2678000"/>
            <a:chExt cx="1737424" cy="1737425"/>
          </a:xfrm>
        </p:grpSpPr>
        <p:sp>
          <p:nvSpPr>
            <p:cNvPr id="291" name="Google Shape;291;p26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6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" name="Google Shape;293;p26"/>
          <p:cNvSpPr/>
          <p:nvPr/>
        </p:nvSpPr>
        <p:spPr>
          <a:xfrm rot="-2700000" flipH="1">
            <a:off x="-381085" y="2534181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6"/>
          <p:cNvSpPr/>
          <p:nvPr/>
        </p:nvSpPr>
        <p:spPr>
          <a:xfrm rot="-2700000" flipH="1">
            <a:off x="557925" y="-362532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6"/>
          <p:cNvSpPr/>
          <p:nvPr/>
        </p:nvSpPr>
        <p:spPr>
          <a:xfrm rot="-2700000" flipH="1">
            <a:off x="306015" y="-1561569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5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"/>
          <p:cNvSpPr/>
          <p:nvPr/>
        </p:nvSpPr>
        <p:spPr>
          <a:xfrm rot="2700000">
            <a:off x="6348348" y="-959627"/>
            <a:ext cx="1228669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8" name="Google Shape;298;p27"/>
          <p:cNvGrpSpPr/>
          <p:nvPr/>
        </p:nvGrpSpPr>
        <p:grpSpPr>
          <a:xfrm>
            <a:off x="-548891" y="1547782"/>
            <a:ext cx="1737424" cy="1737425"/>
            <a:chOff x="5279626" y="2678000"/>
            <a:chExt cx="1737424" cy="1737425"/>
          </a:xfrm>
        </p:grpSpPr>
        <p:sp>
          <p:nvSpPr>
            <p:cNvPr id="299" name="Google Shape;299;p27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7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27"/>
          <p:cNvSpPr/>
          <p:nvPr/>
        </p:nvSpPr>
        <p:spPr>
          <a:xfrm rot="2700000">
            <a:off x="7687140" y="3242794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7"/>
          <p:cNvSpPr/>
          <p:nvPr/>
        </p:nvSpPr>
        <p:spPr>
          <a:xfrm rot="2700000">
            <a:off x="1082305" y="1723063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7"/>
          <p:cNvSpPr/>
          <p:nvPr/>
        </p:nvSpPr>
        <p:spPr>
          <a:xfrm rot="2700000">
            <a:off x="-735812" y="3246448"/>
            <a:ext cx="1228669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7"/>
          <p:cNvSpPr txBox="1">
            <a:spLocks noGrp="1"/>
          </p:cNvSpPr>
          <p:nvPr>
            <p:ph type="subTitle" idx="1"/>
          </p:nvPr>
        </p:nvSpPr>
        <p:spPr>
          <a:xfrm>
            <a:off x="1722450" y="3165950"/>
            <a:ext cx="5715300" cy="6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5" name="Google Shape;305;p27"/>
          <p:cNvSpPr txBox="1">
            <a:spLocks noGrp="1"/>
          </p:cNvSpPr>
          <p:nvPr>
            <p:ph type="title"/>
          </p:nvPr>
        </p:nvSpPr>
        <p:spPr>
          <a:xfrm>
            <a:off x="1722375" y="1445471"/>
            <a:ext cx="5715300" cy="169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6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28"/>
          <p:cNvGrpSpPr/>
          <p:nvPr/>
        </p:nvGrpSpPr>
        <p:grpSpPr>
          <a:xfrm>
            <a:off x="5775797" y="-66296"/>
            <a:ext cx="1737424" cy="1737425"/>
            <a:chOff x="5279626" y="2678000"/>
            <a:chExt cx="1737424" cy="1737425"/>
          </a:xfrm>
        </p:grpSpPr>
        <p:sp>
          <p:nvSpPr>
            <p:cNvPr id="308" name="Google Shape;308;p28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28"/>
          <p:cNvSpPr/>
          <p:nvPr/>
        </p:nvSpPr>
        <p:spPr>
          <a:xfrm rot="2700000">
            <a:off x="3437227" y="-419822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8"/>
          <p:cNvSpPr/>
          <p:nvPr/>
        </p:nvSpPr>
        <p:spPr>
          <a:xfrm rot="2700000">
            <a:off x="1786308" y="1264330"/>
            <a:ext cx="1228669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8"/>
          <p:cNvSpPr/>
          <p:nvPr/>
        </p:nvSpPr>
        <p:spPr>
          <a:xfrm rot="2700000">
            <a:off x="-426773" y="1684569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8"/>
          <p:cNvSpPr/>
          <p:nvPr/>
        </p:nvSpPr>
        <p:spPr>
          <a:xfrm rot="2700000">
            <a:off x="7204554" y="619180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8"/>
          <p:cNvSpPr/>
          <p:nvPr/>
        </p:nvSpPr>
        <p:spPr>
          <a:xfrm rot="2700000">
            <a:off x="317585" y="-961699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8"/>
          <p:cNvSpPr txBox="1">
            <a:spLocks noGrp="1"/>
          </p:cNvSpPr>
          <p:nvPr>
            <p:ph type="subTitle" idx="1"/>
          </p:nvPr>
        </p:nvSpPr>
        <p:spPr>
          <a:xfrm>
            <a:off x="2809200" y="3716031"/>
            <a:ext cx="3525600" cy="8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8"/>
          <p:cNvSpPr txBox="1">
            <a:spLocks noGrp="1"/>
          </p:cNvSpPr>
          <p:nvPr>
            <p:ph type="title"/>
          </p:nvPr>
        </p:nvSpPr>
        <p:spPr>
          <a:xfrm>
            <a:off x="2281350" y="2924775"/>
            <a:ext cx="4581300" cy="85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1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29"/>
          <p:cNvGrpSpPr/>
          <p:nvPr/>
        </p:nvGrpSpPr>
        <p:grpSpPr>
          <a:xfrm>
            <a:off x="5919561" y="3006569"/>
            <a:ext cx="3224485" cy="3224314"/>
            <a:chOff x="5279626" y="2678000"/>
            <a:chExt cx="1737424" cy="1737425"/>
          </a:xfrm>
        </p:grpSpPr>
        <p:sp>
          <p:nvSpPr>
            <p:cNvPr id="319" name="Google Shape;319;p29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" name="Google Shape;321;p29"/>
          <p:cNvSpPr/>
          <p:nvPr/>
        </p:nvSpPr>
        <p:spPr>
          <a:xfrm rot="2700000">
            <a:off x="5685640" y="-615231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9"/>
          <p:cNvSpPr/>
          <p:nvPr/>
        </p:nvSpPr>
        <p:spPr>
          <a:xfrm rot="2700000">
            <a:off x="7586213" y="582030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9"/>
          <p:cNvSpPr/>
          <p:nvPr/>
        </p:nvSpPr>
        <p:spPr>
          <a:xfrm rot="2700000">
            <a:off x="7575385" y="1266136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9"/>
          <p:cNvSpPr txBox="1">
            <a:spLocks noGrp="1"/>
          </p:cNvSpPr>
          <p:nvPr>
            <p:ph type="subTitle" idx="1"/>
          </p:nvPr>
        </p:nvSpPr>
        <p:spPr>
          <a:xfrm>
            <a:off x="864525" y="1495475"/>
            <a:ext cx="38598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25" name="Google Shape;325;p29"/>
          <p:cNvSpPr txBox="1">
            <a:spLocks noGrp="1"/>
          </p:cNvSpPr>
          <p:nvPr>
            <p:ph type="subTitle" idx="2"/>
          </p:nvPr>
        </p:nvSpPr>
        <p:spPr>
          <a:xfrm>
            <a:off x="865015" y="3039375"/>
            <a:ext cx="38592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26" name="Google Shape;326;p29"/>
          <p:cNvSpPr txBox="1">
            <a:spLocks noGrp="1"/>
          </p:cNvSpPr>
          <p:nvPr>
            <p:ph type="subTitle" idx="3"/>
          </p:nvPr>
        </p:nvSpPr>
        <p:spPr>
          <a:xfrm>
            <a:off x="864525" y="3341375"/>
            <a:ext cx="3859800" cy="4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9"/>
          <p:cNvSpPr txBox="1">
            <a:spLocks noGrp="1"/>
          </p:cNvSpPr>
          <p:nvPr>
            <p:ph type="subTitle" idx="4"/>
          </p:nvPr>
        </p:nvSpPr>
        <p:spPr>
          <a:xfrm>
            <a:off x="864525" y="1797525"/>
            <a:ext cx="3859800" cy="4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29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42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0"/>
          <p:cNvSpPr txBox="1">
            <a:spLocks noGrp="1"/>
          </p:cNvSpPr>
          <p:nvPr>
            <p:ph type="subTitle" idx="1"/>
          </p:nvPr>
        </p:nvSpPr>
        <p:spPr>
          <a:xfrm>
            <a:off x="713325" y="1161750"/>
            <a:ext cx="37188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31" name="Google Shape;331;p30"/>
          <p:cNvSpPr txBox="1">
            <a:spLocks noGrp="1"/>
          </p:cNvSpPr>
          <p:nvPr>
            <p:ph type="subTitle" idx="2"/>
          </p:nvPr>
        </p:nvSpPr>
        <p:spPr>
          <a:xfrm>
            <a:off x="4712100" y="1631225"/>
            <a:ext cx="3718800" cy="29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32" name="Google Shape;332;p30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333" name="Google Shape;333;p30"/>
          <p:cNvSpPr/>
          <p:nvPr/>
        </p:nvSpPr>
        <p:spPr>
          <a:xfrm rot="2700000">
            <a:off x="8685216" y="3985098"/>
            <a:ext cx="1228669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30"/>
          <p:cNvGrpSpPr/>
          <p:nvPr/>
        </p:nvGrpSpPr>
        <p:grpSpPr>
          <a:xfrm>
            <a:off x="7562063" y="-451813"/>
            <a:ext cx="1737424" cy="1737425"/>
            <a:chOff x="5279626" y="2678000"/>
            <a:chExt cx="1737424" cy="1737425"/>
          </a:xfrm>
        </p:grpSpPr>
        <p:sp>
          <p:nvSpPr>
            <p:cNvPr id="335" name="Google Shape;335;p30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0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30"/>
          <p:cNvSpPr/>
          <p:nvPr/>
        </p:nvSpPr>
        <p:spPr>
          <a:xfrm rot="2700000">
            <a:off x="7941088" y="3771593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 rot="2700000">
            <a:off x="8685216" y="3985098"/>
            <a:ext cx="1228669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7562063" y="-451813"/>
            <a:ext cx="1737424" cy="1737425"/>
            <a:chOff x="5279626" y="2678000"/>
            <a:chExt cx="1737424" cy="1737425"/>
          </a:xfrm>
        </p:grpSpPr>
        <p:sp>
          <p:nvSpPr>
            <p:cNvPr id="34" name="Google Shape;34;p4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 rot="2700000">
            <a:off x="7941088" y="3771593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ubTitle" idx="1"/>
          </p:nvPr>
        </p:nvSpPr>
        <p:spPr>
          <a:xfrm>
            <a:off x="713250" y="1216000"/>
            <a:ext cx="7717500" cy="338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3_1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1"/>
          <p:cNvSpPr/>
          <p:nvPr/>
        </p:nvSpPr>
        <p:spPr>
          <a:xfrm rot="2700000">
            <a:off x="7047390" y="-204856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" name="Google Shape;340;p31"/>
          <p:cNvGrpSpPr/>
          <p:nvPr/>
        </p:nvGrpSpPr>
        <p:grpSpPr>
          <a:xfrm>
            <a:off x="5334001" y="714687"/>
            <a:ext cx="1737424" cy="1737425"/>
            <a:chOff x="5279626" y="2678000"/>
            <a:chExt cx="1737424" cy="1737425"/>
          </a:xfrm>
        </p:grpSpPr>
        <p:sp>
          <p:nvSpPr>
            <p:cNvPr id="341" name="Google Shape;341;p31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" name="Google Shape;343;p31"/>
          <p:cNvSpPr/>
          <p:nvPr/>
        </p:nvSpPr>
        <p:spPr>
          <a:xfrm rot="2700000">
            <a:off x="8947963" y="973355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1"/>
          <p:cNvSpPr/>
          <p:nvPr/>
        </p:nvSpPr>
        <p:spPr>
          <a:xfrm rot="2700000">
            <a:off x="-436310" y="3865569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1"/>
          <p:cNvSpPr/>
          <p:nvPr/>
        </p:nvSpPr>
        <p:spPr>
          <a:xfrm rot="2700000">
            <a:off x="-1788860" y="1847219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1"/>
          <p:cNvSpPr txBox="1">
            <a:spLocks noGrp="1"/>
          </p:cNvSpPr>
          <p:nvPr>
            <p:ph type="body" idx="1"/>
          </p:nvPr>
        </p:nvSpPr>
        <p:spPr>
          <a:xfrm>
            <a:off x="1133475" y="2812175"/>
            <a:ext cx="3210000" cy="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 rtl="0">
              <a:spcBef>
                <a:spcPts val="0"/>
              </a:spcBef>
              <a:spcAft>
                <a:spcPts val="0"/>
              </a:spcAft>
              <a:buSzPts val="1200"/>
              <a:buAutoNum type="alphaUcPeriod"/>
              <a:defRPr sz="1400"/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algn="ctr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algn="ctr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algn="ctr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algn="ctr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algn="ctr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algn="ctr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47" name="Google Shape;347;p31"/>
          <p:cNvSpPr txBox="1">
            <a:spLocks noGrp="1"/>
          </p:cNvSpPr>
          <p:nvPr>
            <p:ph type="title"/>
          </p:nvPr>
        </p:nvSpPr>
        <p:spPr>
          <a:xfrm>
            <a:off x="1133475" y="1728775"/>
            <a:ext cx="3210000" cy="993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9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2"/>
          <p:cNvSpPr/>
          <p:nvPr/>
        </p:nvSpPr>
        <p:spPr>
          <a:xfrm rot="2700000">
            <a:off x="7383977" y="1588381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0" name="Google Shape;350;p32"/>
          <p:cNvGrpSpPr/>
          <p:nvPr/>
        </p:nvGrpSpPr>
        <p:grpSpPr>
          <a:xfrm>
            <a:off x="5313526" y="2137841"/>
            <a:ext cx="1737424" cy="1737425"/>
            <a:chOff x="5279626" y="2678000"/>
            <a:chExt cx="1737424" cy="1737425"/>
          </a:xfrm>
        </p:grpSpPr>
        <p:sp>
          <p:nvSpPr>
            <p:cNvPr id="351" name="Google Shape;351;p32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2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" name="Google Shape;353;p32"/>
          <p:cNvSpPr/>
          <p:nvPr/>
        </p:nvSpPr>
        <p:spPr>
          <a:xfrm rot="2700000">
            <a:off x="5631963" y="1382118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2"/>
          <p:cNvSpPr txBox="1">
            <a:spLocks noGrp="1"/>
          </p:cNvSpPr>
          <p:nvPr>
            <p:ph type="subTitle" idx="1"/>
          </p:nvPr>
        </p:nvSpPr>
        <p:spPr>
          <a:xfrm>
            <a:off x="713224" y="2972650"/>
            <a:ext cx="3858900" cy="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32"/>
          <p:cNvSpPr txBox="1">
            <a:spLocks noGrp="1"/>
          </p:cNvSpPr>
          <p:nvPr>
            <p:ph type="title"/>
          </p:nvPr>
        </p:nvSpPr>
        <p:spPr>
          <a:xfrm>
            <a:off x="713225" y="1116183"/>
            <a:ext cx="3858900" cy="9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7200"/>
            </a:lvl9pPr>
          </a:lstStyle>
          <a:p>
            <a:endParaRPr/>
          </a:p>
        </p:txBody>
      </p:sp>
      <p:sp>
        <p:nvSpPr>
          <p:cNvPr id="356" name="Google Shape;356;p32"/>
          <p:cNvSpPr txBox="1">
            <a:spLocks noGrp="1"/>
          </p:cNvSpPr>
          <p:nvPr>
            <p:ph type="subTitle" idx="2"/>
          </p:nvPr>
        </p:nvSpPr>
        <p:spPr>
          <a:xfrm>
            <a:off x="713225" y="2112178"/>
            <a:ext cx="3858900" cy="9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 b="1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 b="1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 b="1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 b="1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 b="1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 b="1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 b="1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 b="1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57" name="Google Shape;357;p32"/>
          <p:cNvSpPr txBox="1"/>
          <p:nvPr/>
        </p:nvSpPr>
        <p:spPr>
          <a:xfrm>
            <a:off x="1219200" y="4252825"/>
            <a:ext cx="67056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CREDITS: This presentation template was created by Slidesgo, including icons by Flaticon, infographics &amp; images by Freepik and illustrations by Storyset</a:t>
            </a:r>
            <a:endParaRPr sz="1000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7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33"/>
          <p:cNvGrpSpPr/>
          <p:nvPr/>
        </p:nvGrpSpPr>
        <p:grpSpPr>
          <a:xfrm>
            <a:off x="-395614" y="2831794"/>
            <a:ext cx="3224485" cy="3224314"/>
            <a:chOff x="5279626" y="2678000"/>
            <a:chExt cx="1737424" cy="1737425"/>
          </a:xfrm>
        </p:grpSpPr>
        <p:sp>
          <p:nvSpPr>
            <p:cNvPr id="360" name="Google Shape;360;p33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3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" name="Google Shape;362;p33"/>
          <p:cNvSpPr/>
          <p:nvPr/>
        </p:nvSpPr>
        <p:spPr>
          <a:xfrm rot="2700000">
            <a:off x="-1612210" y="1628731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3"/>
          <p:cNvSpPr/>
          <p:nvPr/>
        </p:nvSpPr>
        <p:spPr>
          <a:xfrm rot="2700000">
            <a:off x="-639060" y="-790006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3"/>
          <p:cNvSpPr/>
          <p:nvPr/>
        </p:nvSpPr>
        <p:spPr>
          <a:xfrm rot="2700000">
            <a:off x="1251988" y="435830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3"/>
          <p:cNvSpPr/>
          <p:nvPr/>
        </p:nvSpPr>
        <p:spPr>
          <a:xfrm rot="2700000">
            <a:off x="1260210" y="1091361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8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4"/>
          <p:cNvSpPr/>
          <p:nvPr/>
        </p:nvSpPr>
        <p:spPr>
          <a:xfrm rot="2700000">
            <a:off x="3432002" y="3592569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8" name="Google Shape;368;p34"/>
          <p:cNvGrpSpPr/>
          <p:nvPr/>
        </p:nvGrpSpPr>
        <p:grpSpPr>
          <a:xfrm>
            <a:off x="5660874" y="3166981"/>
            <a:ext cx="1737424" cy="1737425"/>
            <a:chOff x="5279626" y="2678000"/>
            <a:chExt cx="1737424" cy="1737425"/>
          </a:xfrm>
        </p:grpSpPr>
        <p:sp>
          <p:nvSpPr>
            <p:cNvPr id="369" name="Google Shape;369;p34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Google Shape;371;p34"/>
          <p:cNvSpPr/>
          <p:nvPr/>
        </p:nvSpPr>
        <p:spPr>
          <a:xfrm rot="2700000">
            <a:off x="3489338" y="2902055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4"/>
          <p:cNvSpPr/>
          <p:nvPr/>
        </p:nvSpPr>
        <p:spPr>
          <a:xfrm rot="2700000">
            <a:off x="1796616" y="4606823"/>
            <a:ext cx="1228669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4"/>
          <p:cNvSpPr/>
          <p:nvPr/>
        </p:nvSpPr>
        <p:spPr>
          <a:xfrm rot="2700000">
            <a:off x="-426773" y="5037369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4"/>
          <p:cNvSpPr/>
          <p:nvPr/>
        </p:nvSpPr>
        <p:spPr>
          <a:xfrm rot="2700000">
            <a:off x="7111804" y="3848297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4"/>
          <p:cNvSpPr/>
          <p:nvPr/>
        </p:nvSpPr>
        <p:spPr>
          <a:xfrm rot="2700000">
            <a:off x="307277" y="2380794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9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5"/>
          <p:cNvSpPr/>
          <p:nvPr/>
        </p:nvSpPr>
        <p:spPr>
          <a:xfrm rot="2700000">
            <a:off x="5598714" y="1958255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5"/>
          <p:cNvSpPr/>
          <p:nvPr/>
        </p:nvSpPr>
        <p:spPr>
          <a:xfrm rot="2700000">
            <a:off x="6153216" y="-193202"/>
            <a:ext cx="1228669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9" name="Google Shape;379;p35"/>
          <p:cNvGrpSpPr/>
          <p:nvPr/>
        </p:nvGrpSpPr>
        <p:grpSpPr>
          <a:xfrm>
            <a:off x="4928687" y="3926086"/>
            <a:ext cx="1737424" cy="1737425"/>
            <a:chOff x="5279626" y="2678000"/>
            <a:chExt cx="1737424" cy="1737425"/>
          </a:xfrm>
        </p:grpSpPr>
        <p:sp>
          <p:nvSpPr>
            <p:cNvPr id="380" name="Google Shape;380;p35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5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2" name="Google Shape;382;p35"/>
          <p:cNvSpPr/>
          <p:nvPr/>
        </p:nvSpPr>
        <p:spPr>
          <a:xfrm rot="2700000">
            <a:off x="7311517" y="3661447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5"/>
          <p:cNvSpPr/>
          <p:nvPr/>
        </p:nvSpPr>
        <p:spPr>
          <a:xfrm rot="2700000">
            <a:off x="5806642" y="1048337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5"/>
          <p:cNvSpPr/>
          <p:nvPr/>
        </p:nvSpPr>
        <p:spPr>
          <a:xfrm rot="2700000">
            <a:off x="4220120" y="3227304"/>
            <a:ext cx="1228669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 rot="2700000">
            <a:off x="-1887273" y="2927931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 rot="2700000">
            <a:off x="-205218" y="4635574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 rot="2700000">
            <a:off x="7416388" y="-837657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334250" y="2980751"/>
            <a:ext cx="2567400" cy="9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5253875" y="2980751"/>
            <a:ext cx="2567400" cy="9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1334175" y="2457950"/>
            <a:ext cx="25674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5253860" y="2457939"/>
            <a:ext cx="25674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 rot="2700000">
            <a:off x="5980027" y="-1551156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6"/>
          <p:cNvGrpSpPr/>
          <p:nvPr/>
        </p:nvGrpSpPr>
        <p:grpSpPr>
          <a:xfrm>
            <a:off x="7733513" y="2835742"/>
            <a:ext cx="1737424" cy="1737425"/>
            <a:chOff x="5279626" y="2678000"/>
            <a:chExt cx="1737424" cy="1737425"/>
          </a:xfrm>
        </p:grpSpPr>
        <p:sp>
          <p:nvSpPr>
            <p:cNvPr id="51" name="Google Shape;51;p6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6"/>
          <p:cNvSpPr/>
          <p:nvPr/>
        </p:nvSpPr>
        <p:spPr>
          <a:xfrm rot="2700000">
            <a:off x="7672390" y="145381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/>
          <p:nvPr/>
        </p:nvSpPr>
        <p:spPr>
          <a:xfrm rot="2700000">
            <a:off x="9555900" y="1353173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/>
          <p:nvPr/>
        </p:nvSpPr>
        <p:spPr>
          <a:xfrm rot="2700000">
            <a:off x="6520648" y="4278420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 rot="2700000">
            <a:off x="1876663" y="-636521"/>
            <a:ext cx="1228669" cy="122866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7"/>
          <p:cNvGrpSpPr/>
          <p:nvPr/>
        </p:nvGrpSpPr>
        <p:grpSpPr>
          <a:xfrm>
            <a:off x="-844949" y="1578562"/>
            <a:ext cx="1737424" cy="1737425"/>
            <a:chOff x="5279626" y="2678000"/>
            <a:chExt cx="1737424" cy="1737425"/>
          </a:xfrm>
        </p:grpSpPr>
        <p:sp>
          <p:nvSpPr>
            <p:cNvPr id="60" name="Google Shape;60;p7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7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7"/>
          <p:cNvSpPr/>
          <p:nvPr/>
        </p:nvSpPr>
        <p:spPr>
          <a:xfrm rot="2700000">
            <a:off x="1506365" y="1329450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7"/>
          <p:cNvSpPr/>
          <p:nvPr/>
        </p:nvSpPr>
        <p:spPr>
          <a:xfrm rot="2700000">
            <a:off x="3419196" y="2514271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ubTitle" idx="1"/>
          </p:nvPr>
        </p:nvSpPr>
        <p:spPr>
          <a:xfrm>
            <a:off x="4572000" y="1540962"/>
            <a:ext cx="3858900" cy="27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Font typeface="Anaheim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4572000" y="811062"/>
            <a:ext cx="3858900" cy="59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/>
          <p:nvPr/>
        </p:nvSpPr>
        <p:spPr>
          <a:xfrm rot="2700000">
            <a:off x="-341817" y="20504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 rot="2700000">
            <a:off x="-1718498" y="3951143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-1017651" y="1985662"/>
            <a:ext cx="1737424" cy="1737425"/>
            <a:chOff x="5279626" y="2678000"/>
            <a:chExt cx="1737424" cy="1737425"/>
          </a:xfrm>
        </p:grpSpPr>
        <p:sp>
          <p:nvSpPr>
            <p:cNvPr id="70" name="Google Shape;70;p8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8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8"/>
          <p:cNvSpPr/>
          <p:nvPr/>
        </p:nvSpPr>
        <p:spPr>
          <a:xfrm rot="2700000">
            <a:off x="623853" y="2160943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ctrTitle"/>
          </p:nvPr>
        </p:nvSpPr>
        <p:spPr>
          <a:xfrm>
            <a:off x="3057775" y="1323150"/>
            <a:ext cx="5373000" cy="24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 rot="2700000">
            <a:off x="6835733" y="2514249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 rot="2700000">
            <a:off x="8317643" y="1332915"/>
            <a:ext cx="1228669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9"/>
          <p:cNvGrpSpPr/>
          <p:nvPr/>
        </p:nvGrpSpPr>
        <p:grpSpPr>
          <a:xfrm>
            <a:off x="3701166" y="3540678"/>
            <a:ext cx="1737424" cy="1737425"/>
            <a:chOff x="5279626" y="2678000"/>
            <a:chExt cx="1737424" cy="1737425"/>
          </a:xfrm>
        </p:grpSpPr>
        <p:sp>
          <p:nvSpPr>
            <p:cNvPr id="78" name="Google Shape;78;p9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9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9"/>
          <p:cNvSpPr/>
          <p:nvPr/>
        </p:nvSpPr>
        <p:spPr>
          <a:xfrm rot="2700000">
            <a:off x="6100826" y="2577953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/>
          <p:nvPr/>
        </p:nvSpPr>
        <p:spPr>
          <a:xfrm rot="-2700000" flipH="1">
            <a:off x="1706854" y="4200487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9"/>
          <p:cNvSpPr/>
          <p:nvPr/>
        </p:nvSpPr>
        <p:spPr>
          <a:xfrm rot="-2700000" flipH="1">
            <a:off x="-492749" y="1412276"/>
            <a:ext cx="1228669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9"/>
          <p:cNvSpPr/>
          <p:nvPr/>
        </p:nvSpPr>
        <p:spPr>
          <a:xfrm rot="-2700000" flipH="1">
            <a:off x="2891960" y="2598662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797900" y="1475644"/>
            <a:ext cx="5548200" cy="9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title"/>
          </p:nvPr>
        </p:nvSpPr>
        <p:spPr>
          <a:xfrm>
            <a:off x="713250" y="768100"/>
            <a:ext cx="7717500" cy="5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/>
          <p:nvPr/>
        </p:nvSpPr>
        <p:spPr>
          <a:xfrm>
            <a:off x="0" y="-19050"/>
            <a:ext cx="9144000" cy="5143500"/>
          </a:xfrm>
          <a:prstGeom prst="rect">
            <a:avLst/>
          </a:prstGeom>
          <a:solidFill>
            <a:srgbClr val="282938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/>
          <p:nvPr/>
        </p:nvSpPr>
        <p:spPr>
          <a:xfrm rot="2700000">
            <a:off x="4456684" y="2757065"/>
            <a:ext cx="3501027" cy="350102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>
            <a:off x="-1073549" y="3178762"/>
            <a:ext cx="1737424" cy="1737425"/>
            <a:chOff x="5279626" y="2678000"/>
            <a:chExt cx="1737424" cy="1737425"/>
          </a:xfrm>
        </p:grpSpPr>
        <p:sp>
          <p:nvSpPr>
            <p:cNvPr id="90" name="Google Shape;90;p10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0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10"/>
          <p:cNvSpPr txBox="1">
            <a:spLocks noGrp="1"/>
          </p:cNvSpPr>
          <p:nvPr>
            <p:ph type="title"/>
          </p:nvPr>
        </p:nvSpPr>
        <p:spPr>
          <a:xfrm>
            <a:off x="4330700" y="3096088"/>
            <a:ext cx="3753000" cy="1547700"/>
          </a:xfrm>
          <a:prstGeom prst="rect">
            <a:avLst/>
          </a:prstGeom>
          <a:noFill/>
          <a:effectLst>
            <a:outerShdw blurRad="328613" dist="47625" dir="258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7" y="715596"/>
            <a:ext cx="7717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erif Display"/>
              <a:buNone/>
              <a:defRPr sz="4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erif Display"/>
              <a:buNone/>
              <a:defRPr sz="4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erif Display"/>
              <a:buNone/>
              <a:defRPr sz="4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erif Display"/>
              <a:buNone/>
              <a:defRPr sz="4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erif Display"/>
              <a:buNone/>
              <a:defRPr sz="4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erif Display"/>
              <a:buNone/>
              <a:defRPr sz="4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erif Display"/>
              <a:buNone/>
              <a:defRPr sz="4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erif Display"/>
              <a:buNone/>
              <a:defRPr sz="4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erif Display"/>
              <a:buNone/>
              <a:defRPr sz="4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923500"/>
            <a:ext cx="7717500" cy="30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●"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○"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■"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●"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○"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■"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●"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○"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■"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6"/>
          <p:cNvSpPr txBox="1">
            <a:spLocks noGrp="1"/>
          </p:cNvSpPr>
          <p:nvPr>
            <p:ph type="ctrTitle"/>
          </p:nvPr>
        </p:nvSpPr>
        <p:spPr>
          <a:xfrm>
            <a:off x="516150" y="1146650"/>
            <a:ext cx="8111700" cy="18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5700"/>
              <a:t>Курс допечатной подготовки макета к офсетному производству</a:t>
            </a:r>
            <a:endParaRPr sz="5700"/>
          </a:p>
        </p:txBody>
      </p:sp>
      <p:sp>
        <p:nvSpPr>
          <p:cNvPr id="390" name="Google Shape;390;p36"/>
          <p:cNvSpPr txBox="1">
            <a:spLocks noGrp="1"/>
          </p:cNvSpPr>
          <p:nvPr>
            <p:ph type="subTitle" idx="1"/>
          </p:nvPr>
        </p:nvSpPr>
        <p:spPr>
          <a:xfrm>
            <a:off x="713225" y="3491672"/>
            <a:ext cx="25977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Разработка нового продукта</a:t>
            </a:r>
            <a:endParaRPr/>
          </a:p>
        </p:txBody>
      </p:sp>
      <p:sp>
        <p:nvSpPr>
          <p:cNvPr id="391" name="Google Shape;391;p36"/>
          <p:cNvSpPr/>
          <p:nvPr/>
        </p:nvSpPr>
        <p:spPr>
          <a:xfrm rot="5400000">
            <a:off x="1578225" y="2286017"/>
            <a:ext cx="43200" cy="198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0" name="Google Shape;500;p45"/>
          <p:cNvGraphicFramePr/>
          <p:nvPr/>
        </p:nvGraphicFramePr>
        <p:xfrm>
          <a:off x="191050" y="62888"/>
          <a:ext cx="8859675" cy="4988500"/>
        </p:xfrm>
        <a:graphic>
          <a:graphicData uri="http://schemas.openxmlformats.org/drawingml/2006/table">
            <a:tbl>
              <a:tblPr>
                <a:noFill/>
                <a:tableStyleId>{0E8A5782-EF57-478B-9ECC-2E9CB5F01E26}</a:tableStyleId>
              </a:tblPr>
              <a:tblGrid>
                <a:gridCol w="172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5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5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Customer group</a:t>
                      </a:r>
                      <a:endParaRPr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Customer Needs</a:t>
                      </a:r>
                      <a:endParaRPr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Your Value Proposition</a:t>
                      </a:r>
                      <a:endParaRPr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6925"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Клиенты “Промис”</a:t>
                      </a: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Jobs to be done: </a:t>
                      </a:r>
                      <a:br>
                        <a:rPr lang="en" sz="12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Когда я делаю макет,  я хочу получить его без ошибок,   чтобы печатная подготовка на стороне подрядчика прошла за 1 день.</a:t>
                      </a: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Product Features:</a:t>
                      </a:r>
                      <a:br>
                        <a:rPr lang="en" sz="12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Короткий курс (интенсив), cпикеры курса - практики Промиса, уроки составлены, исходя из часто встречающихся ошибок</a:t>
                      </a: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6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Customer Anxieties:</a:t>
                      </a:r>
                      <a:endParaRPr sz="1200" b="1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Курс занимает много времени, у каждой типографии свои требования, похожесть курса на вебинары</a:t>
                      </a: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Customer Benefits:</a:t>
                      </a:r>
                      <a:endParaRPr sz="1200" b="1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Необходимые знания за короткий срок</a:t>
                      </a: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0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Customer Desires:</a:t>
                      </a:r>
                      <a:endParaRPr sz="1200" b="1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Слушать не все тех требования, а только проблемные места у  конкретного клиента: персонализированное обучение</a:t>
                      </a: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User Experience:</a:t>
                      </a:r>
                      <a:endParaRPr sz="1200" b="1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Уроки составлены без лишней информации, доступ к материалам уроков без ограничений </a:t>
                      </a: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9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Value to Customer:</a:t>
                      </a:r>
                      <a:endParaRPr sz="1200" b="1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потребитель  закроет проблемы в темах, которые выявлены на основе анализа часто встречающихся ошибок</a:t>
                      </a: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5" name="Google Shape;505;p46"/>
          <p:cNvGraphicFramePr/>
          <p:nvPr>
            <p:extLst>
              <p:ext uri="{D42A27DB-BD31-4B8C-83A1-F6EECF244321}">
                <p14:modId xmlns:p14="http://schemas.microsoft.com/office/powerpoint/2010/main" val="3227668659"/>
              </p:ext>
            </p:extLst>
          </p:nvPr>
        </p:nvGraphicFramePr>
        <p:xfrm>
          <a:off x="191050" y="70032"/>
          <a:ext cx="8859675" cy="5026800"/>
        </p:xfrm>
        <a:graphic>
          <a:graphicData uri="http://schemas.openxmlformats.org/drawingml/2006/table">
            <a:tbl>
              <a:tblPr>
                <a:noFill/>
                <a:tableStyleId>{0E8A5782-EF57-478B-9ECC-2E9CB5F01E26}</a:tableStyleId>
              </a:tblPr>
              <a:tblGrid>
                <a:gridCol w="184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75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Customer group</a:t>
                      </a:r>
                      <a:endParaRPr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Customer Needs</a:t>
                      </a:r>
                      <a:endParaRPr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Your Value Proposition</a:t>
                      </a:r>
                      <a:endParaRPr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6486"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M Serif Display"/>
                          <a:ea typeface="DM Serif Display"/>
                          <a:cs typeface="DM Serif Display"/>
                          <a:sym typeface="DM Serif Display"/>
                        </a:rPr>
                        <a:t>Другие агентства</a:t>
                      </a:r>
                      <a:endParaRPr>
                        <a:solidFill>
                          <a:schemeClr val="dk1"/>
                        </a:solidFill>
                        <a:latin typeface="DM Serif Display"/>
                        <a:ea typeface="DM Serif Display"/>
                        <a:cs typeface="DM Serif Display"/>
                        <a:sym typeface="DM Serif Display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Jobs to be done: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 </a:t>
                      </a:r>
                      <a:br>
                        <a:rPr lang="en" sz="12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Когда  я делаю макет для заказчика ,я хочу выполнить их быстро и без ошибок чтобы впоследствии за то же количество времени выполнять большее количество заказов</a:t>
                      </a: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Product Features: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 </a:t>
                      </a:r>
                      <a:br>
                        <a:rPr lang="en" sz="12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Короткий курс (интенсив), cпикеры курса - практики Промиса, вся представленная информация максимально практическая</a:t>
                      </a: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Customer Anxieties:</a:t>
                      </a:r>
                      <a:br>
                        <a:rPr lang="en" sz="1200" b="1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Недоверие к спикеру, материал окажется слишком сложным, не будет практики</a:t>
                      </a: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Customer Benefits:</a:t>
                      </a:r>
                      <a:br>
                        <a:rPr lang="en" sz="1200" b="1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Получение знаний о создании макетов,  максимально практические  знания, будут быстрее подготавливать макеты и реже работать с правками </a:t>
                      </a: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23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Customer Desires: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 </a:t>
                      </a:r>
                      <a:br>
                        <a:rPr lang="en" sz="12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удобный универсальный курс, понятная структура, известный в сфере дизайна спикер</a:t>
                      </a:r>
                      <a:endParaRPr sz="1200"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User Experience: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 </a:t>
                      </a: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Получение поддержки и наставничества от профессионалов, улучшение своих проф.навыков, Доступ без ограничений, Удобная платформа</a:t>
                      </a:r>
                      <a:endParaRPr sz="1200"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5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Value to Customer: </a:t>
                      </a:r>
                      <a:endParaRPr sz="1200" b="1"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потребитель сможет улучшить знания о допечатной подготовке.</a:t>
                      </a:r>
                      <a:endParaRPr sz="1200" dirty="0"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0" name="Google Shape;510;p47"/>
          <p:cNvGraphicFramePr/>
          <p:nvPr/>
        </p:nvGraphicFramePr>
        <p:xfrm>
          <a:off x="88138" y="221913"/>
          <a:ext cx="8967700" cy="4853000"/>
        </p:xfrm>
        <a:graphic>
          <a:graphicData uri="http://schemas.openxmlformats.org/drawingml/2006/table">
            <a:tbl>
              <a:tblPr>
                <a:noFill/>
                <a:tableStyleId>{0E8A5782-EF57-478B-9ECC-2E9CB5F01E26}</a:tableStyleId>
              </a:tblPr>
              <a:tblGrid>
                <a:gridCol w="154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3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Customer group</a:t>
                      </a:r>
                      <a:endParaRPr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Customer Needs</a:t>
                      </a:r>
                      <a:endParaRPr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Your Value Proposition</a:t>
                      </a:r>
                      <a:endParaRPr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775">
                <a:tc row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DM Serif Display"/>
                          <a:ea typeface="DM Serif Display"/>
                          <a:cs typeface="DM Serif Display"/>
                          <a:sym typeface="DM Serif Display"/>
                        </a:rPr>
                        <a:t>Студенты-</a:t>
                      </a:r>
                      <a:endParaRPr sz="1800">
                        <a:solidFill>
                          <a:schemeClr val="dk1"/>
                        </a:solidFill>
                        <a:latin typeface="DM Serif Display"/>
                        <a:ea typeface="DM Serif Display"/>
                        <a:cs typeface="DM Serif Display"/>
                        <a:sym typeface="DM Serif Displa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DM Serif Display"/>
                          <a:ea typeface="DM Serif Display"/>
                          <a:cs typeface="DM Serif Display"/>
                          <a:sym typeface="DM Serif Display"/>
                        </a:rPr>
                        <a:t>дизайнеры</a:t>
                      </a:r>
                      <a:endParaRPr sz="1800">
                        <a:solidFill>
                          <a:schemeClr val="dk1"/>
                        </a:solidFill>
                        <a:latin typeface="DM Serif Display"/>
                        <a:ea typeface="DM Serif Display"/>
                        <a:cs typeface="DM Serif Display"/>
                        <a:sym typeface="DM Serif Display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76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Jobs to be done:</a:t>
                      </a:r>
                      <a:endParaRPr sz="1200" b="1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  <a:p>
                      <a:pPr marL="0" marR="76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Когда я прохожу курс графического дизайна, я хочу узнать все особенности допечатной подготовки чтобы впоследствии эффективно работать с типографией</a:t>
                      </a: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76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Product Features:</a:t>
                      </a:r>
                      <a:endParaRPr sz="1200" b="1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  <a:p>
                      <a:pPr marL="0" marR="76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Знания и навыки от опытного дизайнера Промиса,</a:t>
                      </a: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  <a:p>
                      <a:pPr marL="0" marR="76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экскурсии, фидбек </a:t>
                      </a: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76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Customer Anxieties:</a:t>
                      </a:r>
                      <a:endParaRPr sz="1200" b="1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  <a:p>
                      <a:pPr marL="0" marR="76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Материал окажется слишком сложным</a:t>
                      </a: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  <a:p>
                      <a:pPr marL="0" marR="76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Не будет практики</a:t>
                      </a: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76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User Experience:</a:t>
                      </a:r>
                      <a:endParaRPr sz="1200" b="1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  <a:p>
                      <a:pPr marL="0" marR="76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Получение обучения и ощущения поддержки от опытного профессионала</a:t>
                      </a: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76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Customer Desires:</a:t>
                      </a:r>
                      <a:endParaRPr sz="1200" b="1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  <a:p>
                      <a:pPr marL="0" marR="76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Удобный универсальный курс, развитие в профессии, понятная информация, практика</a:t>
                      </a: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76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Customer Benefits:</a:t>
                      </a:r>
                      <a:endParaRPr sz="1200" b="1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  <a:p>
                      <a:pPr marL="0" marR="76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Получение знаний о чтении технического задания, получения знаний о создании макетов упаковки и этикеток, возможность практики, развитие в профессии</a:t>
                      </a:r>
                      <a:endParaRPr sz="1200"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5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76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Value to Customer:</a:t>
                      </a:r>
                      <a:endParaRPr sz="1200" b="1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  <a:p>
                      <a:pPr marL="0" marR="76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Благодаря структурированному материалу, который будет изложен профессионалом потребитель сможет получить новые знания о допечатной подготовке макетов.</a:t>
                      </a:r>
                      <a:endParaRPr sz="12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425" y="172463"/>
            <a:ext cx="7765449" cy="47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49"/>
          <p:cNvPicPr preferRelativeResize="0"/>
          <p:nvPr/>
        </p:nvPicPr>
        <p:blipFill rotWithShape="1">
          <a:blip r:embed="rId3">
            <a:alphaModFix/>
          </a:blip>
          <a:srcRect t="387" b="377"/>
          <a:stretch/>
        </p:blipFill>
        <p:spPr>
          <a:xfrm>
            <a:off x="-1187316" y="1152595"/>
            <a:ext cx="3249372" cy="3224400"/>
          </a:xfrm>
          <a:prstGeom prst="flowChartDecision">
            <a:avLst/>
          </a:prstGeom>
          <a:noFill/>
          <a:ln>
            <a:noFill/>
          </a:ln>
        </p:spPr>
      </p:pic>
      <p:sp>
        <p:nvSpPr>
          <p:cNvPr id="521" name="Google Shape;521;p49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Концепция продукта</a:t>
            </a:r>
            <a:endParaRPr/>
          </a:p>
        </p:txBody>
      </p:sp>
      <p:sp>
        <p:nvSpPr>
          <p:cNvPr id="522" name="Google Shape;522;p49"/>
          <p:cNvSpPr txBox="1"/>
          <p:nvPr/>
        </p:nvSpPr>
        <p:spPr>
          <a:xfrm>
            <a:off x="2693838" y="2900700"/>
            <a:ext cx="18108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Курс</a:t>
            </a:r>
            <a:endParaRPr sz="26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523" name="Google Shape;523;p49"/>
          <p:cNvSpPr txBox="1"/>
          <p:nvPr/>
        </p:nvSpPr>
        <p:spPr>
          <a:xfrm>
            <a:off x="5908753" y="2900700"/>
            <a:ext cx="25776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524" name="Google Shape;524;p49"/>
          <p:cNvCxnSpPr>
            <a:stCxn id="525" idx="2"/>
            <a:endCxn id="522" idx="0"/>
          </p:cNvCxnSpPr>
          <p:nvPr/>
        </p:nvCxnSpPr>
        <p:spPr>
          <a:xfrm rot="5400000">
            <a:off x="4086843" y="1437775"/>
            <a:ext cx="975300" cy="1950300"/>
          </a:xfrm>
          <a:prstGeom prst="bentConnector3">
            <a:avLst>
              <a:gd name="adj1" fmla="val 50006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6" name="Google Shape;526;p49"/>
          <p:cNvCxnSpPr>
            <a:stCxn id="525" idx="2"/>
            <a:endCxn id="523" idx="0"/>
          </p:cNvCxnSpPr>
          <p:nvPr/>
        </p:nvCxnSpPr>
        <p:spPr>
          <a:xfrm rot="-5400000" flipH="1">
            <a:off x="5885943" y="1588975"/>
            <a:ext cx="975300" cy="1647900"/>
          </a:xfrm>
          <a:prstGeom prst="bentConnector3">
            <a:avLst>
              <a:gd name="adj1" fmla="val 51400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7" name="Google Shape;527;p49"/>
          <p:cNvSpPr/>
          <p:nvPr/>
        </p:nvSpPr>
        <p:spPr>
          <a:xfrm rot="2700000">
            <a:off x="5236331" y="1412305"/>
            <a:ext cx="626638" cy="62663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49"/>
          <p:cNvSpPr txBox="1"/>
          <p:nvPr/>
        </p:nvSpPr>
        <p:spPr>
          <a:xfrm>
            <a:off x="4644243" y="1525975"/>
            <a:ext cx="18108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КП</a:t>
            </a:r>
            <a:endParaRPr sz="26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528" name="Google Shape;528;p49"/>
          <p:cNvSpPr/>
          <p:nvPr/>
        </p:nvSpPr>
        <p:spPr>
          <a:xfrm rot="5400000">
            <a:off x="1681950" y="183909"/>
            <a:ext cx="43200" cy="198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49"/>
          <p:cNvSpPr txBox="1"/>
          <p:nvPr/>
        </p:nvSpPr>
        <p:spPr>
          <a:xfrm>
            <a:off x="1994675" y="3300000"/>
            <a:ext cx="3401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Общий курс для всех уровней</a:t>
            </a:r>
            <a:endParaRPr sz="1600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-"/>
            </a:pPr>
            <a:r>
              <a:rPr lang="en"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Можно выбирать и покупать уроки, которые соответствуют запросу </a:t>
            </a:r>
            <a:endParaRPr sz="1600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530" name="Google Shape;530;p49"/>
          <p:cNvSpPr txBox="1"/>
          <p:nvPr/>
        </p:nvSpPr>
        <p:spPr>
          <a:xfrm>
            <a:off x="1994675" y="4396325"/>
            <a:ext cx="371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Модель монетизации: Оплата за модуль</a:t>
            </a:r>
            <a:endParaRPr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531" name="Google Shape;531;p49"/>
          <p:cNvSpPr txBox="1"/>
          <p:nvPr/>
        </p:nvSpPr>
        <p:spPr>
          <a:xfrm>
            <a:off x="6229926" y="3004400"/>
            <a:ext cx="20244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Партнерство с ВУЗами</a:t>
            </a:r>
            <a:endParaRPr sz="26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0"/>
          <p:cNvSpPr txBox="1">
            <a:spLocks noGrp="1"/>
          </p:cNvSpPr>
          <p:nvPr>
            <p:ph type="body" idx="1"/>
          </p:nvPr>
        </p:nvSpPr>
        <p:spPr>
          <a:xfrm>
            <a:off x="2447925" y="1613625"/>
            <a:ext cx="4257600" cy="26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Оффер + УТП (JTBD) + CTA</a:t>
            </a:r>
            <a:endParaRPr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Описание целевой аудитории</a:t>
            </a:r>
            <a:endParaRPr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Формат продукта </a:t>
            </a:r>
            <a:endParaRPr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Наполнение продукта + CTA</a:t>
            </a:r>
            <a:endParaRPr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Преимущества + CTA</a:t>
            </a:r>
            <a:endParaRPr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Social proof </a:t>
            </a:r>
            <a:endParaRPr/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SzPts val="1200"/>
              <a:buChar char="●"/>
            </a:pPr>
            <a:r>
              <a:rPr lang="en"/>
              <a:t>CTA</a:t>
            </a:r>
            <a:endParaRPr/>
          </a:p>
        </p:txBody>
      </p:sp>
      <p:sp>
        <p:nvSpPr>
          <p:cNvPr id="537" name="Google Shape;537;p50"/>
          <p:cNvSpPr txBox="1">
            <a:spLocks noGrp="1"/>
          </p:cNvSpPr>
          <p:nvPr>
            <p:ph type="title"/>
          </p:nvPr>
        </p:nvSpPr>
        <p:spPr>
          <a:xfrm>
            <a:off x="2447925" y="952500"/>
            <a:ext cx="4257600" cy="9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ТЗ для лендинга</a:t>
            </a:r>
            <a:endParaRPr/>
          </a:p>
        </p:txBody>
      </p:sp>
      <p:sp>
        <p:nvSpPr>
          <p:cNvPr id="538" name="Google Shape;538;p50"/>
          <p:cNvSpPr/>
          <p:nvPr/>
        </p:nvSpPr>
        <p:spPr>
          <a:xfrm rot="5400000">
            <a:off x="4249425" y="801285"/>
            <a:ext cx="43200" cy="198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50"/>
          <p:cNvSpPr txBox="1"/>
          <p:nvPr/>
        </p:nvSpPr>
        <p:spPr>
          <a:xfrm>
            <a:off x="2662850" y="4609575"/>
            <a:ext cx="444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Ссылка на лендинг: http://project5750114.tilda.ws/</a:t>
            </a:r>
            <a:endParaRPr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540" name="Google Shape;540;p50"/>
          <p:cNvSpPr/>
          <p:nvPr/>
        </p:nvSpPr>
        <p:spPr>
          <a:xfrm>
            <a:off x="2334400" y="4667002"/>
            <a:ext cx="328459" cy="285358"/>
          </a:xfrm>
          <a:custGeom>
            <a:avLst/>
            <a:gdLst/>
            <a:ahLst/>
            <a:cxnLst/>
            <a:rect l="l" t="t" r="r" b="b"/>
            <a:pathLst>
              <a:path w="12004" h="11713" extrusionOk="0">
                <a:moveTo>
                  <a:pt x="8633" y="2088"/>
                </a:moveTo>
                <a:cubicBezTo>
                  <a:pt x="8900" y="2088"/>
                  <a:pt x="9168" y="2182"/>
                  <a:pt x="9357" y="2371"/>
                </a:cubicBezTo>
                <a:cubicBezTo>
                  <a:pt x="9767" y="2781"/>
                  <a:pt x="9767" y="3442"/>
                  <a:pt x="9357" y="3820"/>
                </a:cubicBezTo>
                <a:lnTo>
                  <a:pt x="8128" y="5018"/>
                </a:lnTo>
                <a:cubicBezTo>
                  <a:pt x="7939" y="4702"/>
                  <a:pt x="7750" y="4419"/>
                  <a:pt x="7498" y="4135"/>
                </a:cubicBezTo>
                <a:cubicBezTo>
                  <a:pt x="7278" y="3915"/>
                  <a:pt x="6994" y="3726"/>
                  <a:pt x="6679" y="3568"/>
                </a:cubicBezTo>
                <a:lnTo>
                  <a:pt x="7908" y="2371"/>
                </a:lnTo>
                <a:cubicBezTo>
                  <a:pt x="8097" y="2182"/>
                  <a:pt x="8365" y="2088"/>
                  <a:pt x="8633" y="2088"/>
                </a:cubicBezTo>
                <a:close/>
                <a:moveTo>
                  <a:pt x="5230" y="5333"/>
                </a:moveTo>
                <a:cubicBezTo>
                  <a:pt x="5514" y="5333"/>
                  <a:pt x="5829" y="5396"/>
                  <a:pt x="6018" y="5648"/>
                </a:cubicBezTo>
                <a:cubicBezTo>
                  <a:pt x="6207" y="5837"/>
                  <a:pt x="6333" y="6120"/>
                  <a:pt x="6333" y="6435"/>
                </a:cubicBezTo>
                <a:cubicBezTo>
                  <a:pt x="6049" y="6435"/>
                  <a:pt x="5766" y="6309"/>
                  <a:pt x="5545" y="6120"/>
                </a:cubicBezTo>
                <a:cubicBezTo>
                  <a:pt x="5356" y="5931"/>
                  <a:pt x="5230" y="5648"/>
                  <a:pt x="5230" y="5333"/>
                </a:cubicBezTo>
                <a:close/>
                <a:moveTo>
                  <a:pt x="8617" y="717"/>
                </a:moveTo>
                <a:cubicBezTo>
                  <a:pt x="9223" y="717"/>
                  <a:pt x="9830" y="953"/>
                  <a:pt x="10302" y="1426"/>
                </a:cubicBezTo>
                <a:cubicBezTo>
                  <a:pt x="11247" y="2340"/>
                  <a:pt x="11247" y="3883"/>
                  <a:pt x="10302" y="4828"/>
                </a:cubicBezTo>
                <a:lnTo>
                  <a:pt x="8381" y="6719"/>
                </a:lnTo>
                <a:cubicBezTo>
                  <a:pt x="8412" y="6404"/>
                  <a:pt x="8412" y="6089"/>
                  <a:pt x="8349" y="5774"/>
                </a:cubicBezTo>
                <a:lnTo>
                  <a:pt x="9798" y="4356"/>
                </a:lnTo>
                <a:cubicBezTo>
                  <a:pt x="10460" y="3663"/>
                  <a:pt x="10460" y="2560"/>
                  <a:pt x="9798" y="1930"/>
                </a:cubicBezTo>
                <a:cubicBezTo>
                  <a:pt x="9467" y="1599"/>
                  <a:pt x="9034" y="1434"/>
                  <a:pt x="8601" y="1434"/>
                </a:cubicBezTo>
                <a:cubicBezTo>
                  <a:pt x="8168" y="1434"/>
                  <a:pt x="7735" y="1599"/>
                  <a:pt x="7404" y="1930"/>
                </a:cubicBezTo>
                <a:cubicBezTo>
                  <a:pt x="7309" y="2025"/>
                  <a:pt x="5356" y="3946"/>
                  <a:pt x="5073" y="4230"/>
                </a:cubicBezTo>
                <a:cubicBezTo>
                  <a:pt x="4411" y="4892"/>
                  <a:pt x="4411" y="5963"/>
                  <a:pt x="5073" y="6624"/>
                </a:cubicBezTo>
                <a:cubicBezTo>
                  <a:pt x="5356" y="6908"/>
                  <a:pt x="5671" y="7065"/>
                  <a:pt x="6049" y="7097"/>
                </a:cubicBezTo>
                <a:lnTo>
                  <a:pt x="5514" y="7664"/>
                </a:lnTo>
                <a:cubicBezTo>
                  <a:pt x="5167" y="7538"/>
                  <a:pt x="4883" y="7349"/>
                  <a:pt x="4600" y="7097"/>
                </a:cubicBezTo>
                <a:cubicBezTo>
                  <a:pt x="3655" y="6152"/>
                  <a:pt x="3655" y="4671"/>
                  <a:pt x="4600" y="3726"/>
                </a:cubicBezTo>
                <a:lnTo>
                  <a:pt x="6931" y="1426"/>
                </a:lnTo>
                <a:cubicBezTo>
                  <a:pt x="7404" y="953"/>
                  <a:pt x="8010" y="717"/>
                  <a:pt x="8617" y="717"/>
                </a:cubicBezTo>
                <a:close/>
                <a:moveTo>
                  <a:pt x="3497" y="6719"/>
                </a:moveTo>
                <a:cubicBezTo>
                  <a:pt x="3655" y="7034"/>
                  <a:pt x="3844" y="7286"/>
                  <a:pt x="4127" y="7569"/>
                </a:cubicBezTo>
                <a:cubicBezTo>
                  <a:pt x="4348" y="7821"/>
                  <a:pt x="4663" y="8042"/>
                  <a:pt x="4978" y="8168"/>
                </a:cubicBezTo>
                <a:lnTo>
                  <a:pt x="3812" y="9334"/>
                </a:lnTo>
                <a:cubicBezTo>
                  <a:pt x="3608" y="9538"/>
                  <a:pt x="3340" y="9641"/>
                  <a:pt x="3076" y="9641"/>
                </a:cubicBezTo>
                <a:cubicBezTo>
                  <a:pt x="2812" y="9641"/>
                  <a:pt x="2552" y="9538"/>
                  <a:pt x="2363" y="9334"/>
                </a:cubicBezTo>
                <a:cubicBezTo>
                  <a:pt x="1954" y="8956"/>
                  <a:pt x="1954" y="8294"/>
                  <a:pt x="2363" y="7884"/>
                </a:cubicBezTo>
                <a:lnTo>
                  <a:pt x="3497" y="6719"/>
                </a:lnTo>
                <a:close/>
                <a:moveTo>
                  <a:pt x="6112" y="4135"/>
                </a:moveTo>
                <a:cubicBezTo>
                  <a:pt x="6396" y="4261"/>
                  <a:pt x="6742" y="4450"/>
                  <a:pt x="6963" y="4702"/>
                </a:cubicBezTo>
                <a:cubicBezTo>
                  <a:pt x="7908" y="5648"/>
                  <a:pt x="7908" y="7128"/>
                  <a:pt x="6963" y="8073"/>
                </a:cubicBezTo>
                <a:lnTo>
                  <a:pt x="4757" y="10342"/>
                </a:lnTo>
                <a:cubicBezTo>
                  <a:pt x="4285" y="10814"/>
                  <a:pt x="3671" y="11051"/>
                  <a:pt x="3056" y="11051"/>
                </a:cubicBezTo>
                <a:cubicBezTo>
                  <a:pt x="2442" y="11051"/>
                  <a:pt x="1828" y="10814"/>
                  <a:pt x="1355" y="10342"/>
                </a:cubicBezTo>
                <a:cubicBezTo>
                  <a:pt x="945" y="9901"/>
                  <a:pt x="662" y="9271"/>
                  <a:pt x="662" y="8641"/>
                </a:cubicBezTo>
                <a:cubicBezTo>
                  <a:pt x="662" y="8010"/>
                  <a:pt x="882" y="7380"/>
                  <a:pt x="1355" y="6939"/>
                </a:cubicBezTo>
                <a:lnTo>
                  <a:pt x="3214" y="5081"/>
                </a:lnTo>
                <a:lnTo>
                  <a:pt x="3214" y="5081"/>
                </a:lnTo>
                <a:cubicBezTo>
                  <a:pt x="3182" y="5396"/>
                  <a:pt x="3214" y="5679"/>
                  <a:pt x="3245" y="5994"/>
                </a:cubicBezTo>
                <a:lnTo>
                  <a:pt x="1828" y="7443"/>
                </a:lnTo>
                <a:cubicBezTo>
                  <a:pt x="1166" y="8105"/>
                  <a:pt x="1166" y="9176"/>
                  <a:pt x="1828" y="9838"/>
                </a:cubicBezTo>
                <a:cubicBezTo>
                  <a:pt x="2174" y="10184"/>
                  <a:pt x="2623" y="10358"/>
                  <a:pt x="3064" y="10358"/>
                </a:cubicBezTo>
                <a:cubicBezTo>
                  <a:pt x="3505" y="10358"/>
                  <a:pt x="3938" y="10184"/>
                  <a:pt x="4253" y="9838"/>
                </a:cubicBezTo>
                <a:lnTo>
                  <a:pt x="6490" y="7569"/>
                </a:lnTo>
                <a:cubicBezTo>
                  <a:pt x="7152" y="6908"/>
                  <a:pt x="7152" y="5837"/>
                  <a:pt x="6490" y="5175"/>
                </a:cubicBezTo>
                <a:cubicBezTo>
                  <a:pt x="6207" y="4892"/>
                  <a:pt x="5892" y="4734"/>
                  <a:pt x="5514" y="4702"/>
                </a:cubicBezTo>
                <a:lnTo>
                  <a:pt x="6112" y="4135"/>
                </a:lnTo>
                <a:close/>
                <a:moveTo>
                  <a:pt x="8585" y="0"/>
                </a:moveTo>
                <a:cubicBezTo>
                  <a:pt x="7798" y="0"/>
                  <a:pt x="7010" y="308"/>
                  <a:pt x="6396" y="922"/>
                </a:cubicBezTo>
                <a:lnTo>
                  <a:pt x="4096" y="3190"/>
                </a:lnTo>
                <a:lnTo>
                  <a:pt x="882" y="6467"/>
                </a:lnTo>
                <a:cubicBezTo>
                  <a:pt x="315" y="7065"/>
                  <a:pt x="0" y="7821"/>
                  <a:pt x="0" y="8641"/>
                </a:cubicBezTo>
                <a:cubicBezTo>
                  <a:pt x="0" y="9460"/>
                  <a:pt x="315" y="10247"/>
                  <a:pt x="882" y="10814"/>
                </a:cubicBezTo>
                <a:cubicBezTo>
                  <a:pt x="1497" y="11413"/>
                  <a:pt x="2284" y="11712"/>
                  <a:pt x="3072" y="11712"/>
                </a:cubicBezTo>
                <a:cubicBezTo>
                  <a:pt x="3860" y="11712"/>
                  <a:pt x="4647" y="11413"/>
                  <a:pt x="5262" y="10814"/>
                </a:cubicBezTo>
                <a:cubicBezTo>
                  <a:pt x="8034" y="8010"/>
                  <a:pt x="6837" y="9145"/>
                  <a:pt x="10775" y="5301"/>
                </a:cubicBezTo>
                <a:cubicBezTo>
                  <a:pt x="12004" y="4072"/>
                  <a:pt x="12004" y="2151"/>
                  <a:pt x="10775" y="922"/>
                </a:cubicBezTo>
                <a:cubicBezTo>
                  <a:pt x="10161" y="308"/>
                  <a:pt x="9373" y="0"/>
                  <a:pt x="858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51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Выводы:</a:t>
            </a:r>
            <a:endParaRPr/>
          </a:p>
        </p:txBody>
      </p:sp>
      <p:sp>
        <p:nvSpPr>
          <p:cNvPr id="546" name="Google Shape;546;p51"/>
          <p:cNvSpPr txBox="1">
            <a:spLocks noGrp="1"/>
          </p:cNvSpPr>
          <p:nvPr>
            <p:ph type="subTitle" idx="1"/>
          </p:nvPr>
        </p:nvSpPr>
        <p:spPr>
          <a:xfrm>
            <a:off x="713250" y="1586075"/>
            <a:ext cx="4434600" cy="7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Используемые инструменты: проблемное интервью, бенчмаркинг, Abel analysis, BCG матрица</a:t>
            </a:r>
            <a:endParaRPr/>
          </a:p>
        </p:txBody>
      </p:sp>
      <p:sp>
        <p:nvSpPr>
          <p:cNvPr id="547" name="Google Shape;547;p51"/>
          <p:cNvSpPr/>
          <p:nvPr/>
        </p:nvSpPr>
        <p:spPr>
          <a:xfrm rot="5400000">
            <a:off x="1681950" y="183909"/>
            <a:ext cx="43200" cy="198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51"/>
          <p:cNvSpPr txBox="1"/>
          <p:nvPr/>
        </p:nvSpPr>
        <p:spPr>
          <a:xfrm>
            <a:off x="713250" y="2768350"/>
            <a:ext cx="63768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Все поставленные задачи выполнены:</a:t>
            </a:r>
            <a:br>
              <a:rPr lang="en" sz="26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</a:br>
            <a:r>
              <a:rPr lang="en" sz="26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Выявлены проблемы</a:t>
            </a:r>
            <a:endParaRPr sz="26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Проведен анализ ЦА и конкурентов</a:t>
            </a:r>
            <a:endParaRPr sz="26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Сформирована концепция продукта</a:t>
            </a:r>
            <a:endParaRPr sz="26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Создано ТЗ на лендинг</a:t>
            </a:r>
            <a:endParaRPr sz="26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2"/>
          <p:cNvSpPr txBox="1">
            <a:spLocks noGrp="1"/>
          </p:cNvSpPr>
          <p:nvPr>
            <p:ph type="title"/>
          </p:nvPr>
        </p:nvSpPr>
        <p:spPr>
          <a:xfrm>
            <a:off x="2076600" y="2302050"/>
            <a:ext cx="49908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Спасибо за внимание!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7"/>
          <p:cNvSpPr/>
          <p:nvPr/>
        </p:nvSpPr>
        <p:spPr>
          <a:xfrm rot="2700000">
            <a:off x="875131" y="2921855"/>
            <a:ext cx="626638" cy="6266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7"/>
          <p:cNvSpPr/>
          <p:nvPr/>
        </p:nvSpPr>
        <p:spPr>
          <a:xfrm rot="2700000">
            <a:off x="875131" y="1784355"/>
            <a:ext cx="626638" cy="62663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7"/>
          <p:cNvSpPr/>
          <p:nvPr/>
        </p:nvSpPr>
        <p:spPr>
          <a:xfrm rot="2700000">
            <a:off x="875131" y="4059330"/>
            <a:ext cx="626638" cy="6266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7"/>
          <p:cNvSpPr txBox="1">
            <a:spLocks noGrp="1"/>
          </p:cNvSpPr>
          <p:nvPr>
            <p:ph type="title" idx="15"/>
          </p:nvPr>
        </p:nvSpPr>
        <p:spPr>
          <a:xfrm>
            <a:off x="713250" y="539500"/>
            <a:ext cx="77175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Содержание</a:t>
            </a:r>
            <a:endParaRPr/>
          </a:p>
        </p:txBody>
      </p:sp>
      <p:sp>
        <p:nvSpPr>
          <p:cNvPr id="400" name="Google Shape;400;p37"/>
          <p:cNvSpPr txBox="1">
            <a:spLocks noGrp="1"/>
          </p:cNvSpPr>
          <p:nvPr>
            <p:ph type="title"/>
          </p:nvPr>
        </p:nvSpPr>
        <p:spPr>
          <a:xfrm>
            <a:off x="890553" y="1835632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401" name="Google Shape;401;p37"/>
          <p:cNvSpPr txBox="1">
            <a:spLocks noGrp="1"/>
          </p:cNvSpPr>
          <p:nvPr>
            <p:ph type="subTitle" idx="1"/>
          </p:nvPr>
        </p:nvSpPr>
        <p:spPr>
          <a:xfrm>
            <a:off x="1798386" y="1709000"/>
            <a:ext cx="2912700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Описание проекта</a:t>
            </a:r>
            <a:endParaRPr/>
          </a:p>
        </p:txBody>
      </p:sp>
      <p:sp>
        <p:nvSpPr>
          <p:cNvPr id="402" name="Google Shape;402;p37"/>
          <p:cNvSpPr txBox="1">
            <a:spLocks noGrp="1"/>
          </p:cNvSpPr>
          <p:nvPr>
            <p:ph type="subTitle" idx="3"/>
          </p:nvPr>
        </p:nvSpPr>
        <p:spPr>
          <a:xfrm>
            <a:off x="1920906" y="2859700"/>
            <a:ext cx="2912700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Реализация</a:t>
            </a:r>
            <a:endParaRPr/>
          </a:p>
        </p:txBody>
      </p:sp>
      <p:sp>
        <p:nvSpPr>
          <p:cNvPr id="403" name="Google Shape;403;p37"/>
          <p:cNvSpPr txBox="1">
            <a:spLocks noGrp="1"/>
          </p:cNvSpPr>
          <p:nvPr>
            <p:ph type="title" idx="4"/>
          </p:nvPr>
        </p:nvSpPr>
        <p:spPr>
          <a:xfrm>
            <a:off x="890553" y="2973107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404" name="Google Shape;404;p37"/>
          <p:cNvSpPr txBox="1">
            <a:spLocks noGrp="1"/>
          </p:cNvSpPr>
          <p:nvPr>
            <p:ph type="subTitle" idx="6"/>
          </p:nvPr>
        </p:nvSpPr>
        <p:spPr>
          <a:xfrm>
            <a:off x="1920898" y="3929553"/>
            <a:ext cx="2912700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Выводы</a:t>
            </a:r>
            <a:endParaRPr/>
          </a:p>
        </p:txBody>
      </p:sp>
      <p:sp>
        <p:nvSpPr>
          <p:cNvPr id="405" name="Google Shape;405;p37"/>
          <p:cNvSpPr txBox="1">
            <a:spLocks noGrp="1"/>
          </p:cNvSpPr>
          <p:nvPr>
            <p:ph type="title" idx="7"/>
          </p:nvPr>
        </p:nvSpPr>
        <p:spPr>
          <a:xfrm>
            <a:off x="890553" y="4110599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406" name="Google Shape;406;p37"/>
          <p:cNvSpPr/>
          <p:nvPr/>
        </p:nvSpPr>
        <p:spPr>
          <a:xfrm rot="5400000">
            <a:off x="1681950" y="183909"/>
            <a:ext cx="43200" cy="198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7" name="Google Shape;407;p37"/>
          <p:cNvPicPr preferRelativeResize="0"/>
          <p:nvPr/>
        </p:nvPicPr>
        <p:blipFill rotWithShape="1">
          <a:blip r:embed="rId3">
            <a:alphaModFix/>
          </a:blip>
          <a:srcRect l="16415" r="16415"/>
          <a:stretch/>
        </p:blipFill>
        <p:spPr>
          <a:xfrm>
            <a:off x="5964391" y="-2017322"/>
            <a:ext cx="2922287" cy="2899831"/>
          </a:xfrm>
          <a:prstGeom prst="flowChartDecision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8"/>
          <p:cNvSpPr txBox="1">
            <a:spLocks noGrp="1"/>
          </p:cNvSpPr>
          <p:nvPr>
            <p:ph type="title"/>
          </p:nvPr>
        </p:nvSpPr>
        <p:spPr>
          <a:xfrm>
            <a:off x="4727550" y="1371062"/>
            <a:ext cx="38589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Цель проекта</a:t>
            </a:r>
            <a:endParaRPr/>
          </a:p>
        </p:txBody>
      </p:sp>
      <p:sp>
        <p:nvSpPr>
          <p:cNvPr id="413" name="Google Shape;413;p38"/>
          <p:cNvSpPr txBox="1">
            <a:spLocks noGrp="1"/>
          </p:cNvSpPr>
          <p:nvPr>
            <p:ph type="subTitle" idx="1"/>
          </p:nvPr>
        </p:nvSpPr>
        <p:spPr>
          <a:xfrm>
            <a:off x="4661600" y="2097226"/>
            <a:ext cx="3858900" cy="12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Разработать образовательный продукт по изготовлению макетов для офсетного производства  </a:t>
            </a:r>
            <a:endParaRPr sz="2000"/>
          </a:p>
        </p:txBody>
      </p:sp>
      <p:sp>
        <p:nvSpPr>
          <p:cNvPr id="414" name="Google Shape;414;p38"/>
          <p:cNvSpPr/>
          <p:nvPr/>
        </p:nvSpPr>
        <p:spPr>
          <a:xfrm rot="5400000">
            <a:off x="6115000" y="590999"/>
            <a:ext cx="36600" cy="281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5" name="Google Shape;415;p38"/>
          <p:cNvPicPr preferRelativeResize="0"/>
          <p:nvPr/>
        </p:nvPicPr>
        <p:blipFill rotWithShape="1">
          <a:blip r:embed="rId3">
            <a:alphaModFix/>
          </a:blip>
          <a:srcRect l="16405" r="16412"/>
          <a:stretch/>
        </p:blipFill>
        <p:spPr>
          <a:xfrm>
            <a:off x="-952285" y="2560653"/>
            <a:ext cx="3812575" cy="3783275"/>
          </a:xfrm>
          <a:prstGeom prst="flowChartDecision">
            <a:avLst/>
          </a:prstGeom>
          <a:noFill/>
          <a:ln>
            <a:noFill/>
          </a:ln>
        </p:spPr>
      </p:pic>
      <p:pic>
        <p:nvPicPr>
          <p:cNvPr id="416" name="Google Shape;416;p38"/>
          <p:cNvPicPr preferRelativeResize="0"/>
          <p:nvPr/>
        </p:nvPicPr>
        <p:blipFill rotWithShape="1">
          <a:blip r:embed="rId4">
            <a:alphaModFix/>
          </a:blip>
          <a:srcRect l="16455" r="16462"/>
          <a:stretch/>
        </p:blipFill>
        <p:spPr>
          <a:xfrm>
            <a:off x="-507141" y="-525780"/>
            <a:ext cx="2922288" cy="2899831"/>
          </a:xfrm>
          <a:prstGeom prst="flowChartDecision">
            <a:avLst/>
          </a:prstGeom>
          <a:noFill/>
          <a:ln>
            <a:noFill/>
          </a:ln>
        </p:spPr>
      </p:pic>
      <p:sp>
        <p:nvSpPr>
          <p:cNvPr id="417" name="Google Shape;417;p38"/>
          <p:cNvSpPr txBox="1">
            <a:spLocks noGrp="1"/>
          </p:cNvSpPr>
          <p:nvPr>
            <p:ph type="title" idx="4294967295"/>
          </p:nvPr>
        </p:nvSpPr>
        <p:spPr>
          <a:xfrm>
            <a:off x="1330975" y="1809675"/>
            <a:ext cx="2453100" cy="13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1</a:t>
            </a:r>
            <a:endParaRPr sz="4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9"/>
          <p:cNvSpPr txBox="1">
            <a:spLocks noGrp="1"/>
          </p:cNvSpPr>
          <p:nvPr>
            <p:ph type="subTitle" idx="1"/>
          </p:nvPr>
        </p:nvSpPr>
        <p:spPr>
          <a:xfrm>
            <a:off x="3101147" y="1535200"/>
            <a:ext cx="4857000" cy="37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Выявление проблемы заказчика</a:t>
            </a:r>
            <a:endParaRPr/>
          </a:p>
        </p:txBody>
      </p:sp>
      <p:sp>
        <p:nvSpPr>
          <p:cNvPr id="423" name="Google Shape;423;p39"/>
          <p:cNvSpPr txBox="1">
            <a:spLocks noGrp="1"/>
          </p:cNvSpPr>
          <p:nvPr>
            <p:ph type="title"/>
          </p:nvPr>
        </p:nvSpPr>
        <p:spPr>
          <a:xfrm>
            <a:off x="399625" y="260375"/>
            <a:ext cx="77175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Ход проекта</a:t>
            </a:r>
            <a:endParaRPr/>
          </a:p>
        </p:txBody>
      </p:sp>
      <p:sp>
        <p:nvSpPr>
          <p:cNvPr id="424" name="Google Shape;424;p39"/>
          <p:cNvSpPr txBox="1">
            <a:spLocks noGrp="1"/>
          </p:cNvSpPr>
          <p:nvPr>
            <p:ph type="subTitle" idx="2"/>
          </p:nvPr>
        </p:nvSpPr>
        <p:spPr>
          <a:xfrm>
            <a:off x="3101147" y="2689062"/>
            <a:ext cx="4857000" cy="37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Исследование пользователей </a:t>
            </a:r>
            <a:endParaRPr/>
          </a:p>
        </p:txBody>
      </p:sp>
      <p:sp>
        <p:nvSpPr>
          <p:cNvPr id="425" name="Google Shape;425;p39"/>
          <p:cNvSpPr txBox="1">
            <a:spLocks noGrp="1"/>
          </p:cNvSpPr>
          <p:nvPr>
            <p:ph type="subTitle" idx="3"/>
          </p:nvPr>
        </p:nvSpPr>
        <p:spPr>
          <a:xfrm>
            <a:off x="3101147" y="3842925"/>
            <a:ext cx="4857000" cy="37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Конкурентный анализ</a:t>
            </a:r>
            <a:endParaRPr/>
          </a:p>
        </p:txBody>
      </p:sp>
      <p:sp>
        <p:nvSpPr>
          <p:cNvPr id="426" name="Google Shape;426;p39"/>
          <p:cNvSpPr txBox="1">
            <a:spLocks noGrp="1"/>
          </p:cNvSpPr>
          <p:nvPr>
            <p:ph type="subTitle" idx="6"/>
          </p:nvPr>
        </p:nvSpPr>
        <p:spPr>
          <a:xfrm>
            <a:off x="3101149" y="3063750"/>
            <a:ext cx="4857000" cy="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Определение ЦА, проведение проблемного интервью, формирование гипотез и болей клиентов</a:t>
            </a:r>
            <a:endParaRPr/>
          </a:p>
        </p:txBody>
      </p:sp>
      <p:sp>
        <p:nvSpPr>
          <p:cNvPr id="427" name="Google Shape;427;p39"/>
          <p:cNvSpPr txBox="1">
            <a:spLocks noGrp="1"/>
          </p:cNvSpPr>
          <p:nvPr>
            <p:ph type="title" idx="4294967295"/>
          </p:nvPr>
        </p:nvSpPr>
        <p:spPr>
          <a:xfrm>
            <a:off x="914399" y="1460500"/>
            <a:ext cx="16896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 этап</a:t>
            </a:r>
            <a:endParaRPr sz="3000"/>
          </a:p>
        </p:txBody>
      </p:sp>
      <p:sp>
        <p:nvSpPr>
          <p:cNvPr id="428" name="Google Shape;428;p39"/>
          <p:cNvSpPr txBox="1">
            <a:spLocks noGrp="1"/>
          </p:cNvSpPr>
          <p:nvPr>
            <p:ph type="title" idx="4294967295"/>
          </p:nvPr>
        </p:nvSpPr>
        <p:spPr>
          <a:xfrm>
            <a:off x="914399" y="2583390"/>
            <a:ext cx="16896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2 этап</a:t>
            </a:r>
            <a:endParaRPr sz="3000"/>
          </a:p>
        </p:txBody>
      </p:sp>
      <p:sp>
        <p:nvSpPr>
          <p:cNvPr id="429" name="Google Shape;429;p39"/>
          <p:cNvSpPr txBox="1">
            <a:spLocks noGrp="1"/>
          </p:cNvSpPr>
          <p:nvPr>
            <p:ph type="title" idx="4294967295"/>
          </p:nvPr>
        </p:nvSpPr>
        <p:spPr>
          <a:xfrm>
            <a:off x="914399" y="3768225"/>
            <a:ext cx="16896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3 этап</a:t>
            </a:r>
            <a:endParaRPr sz="3000"/>
          </a:p>
        </p:txBody>
      </p:sp>
      <p:cxnSp>
        <p:nvCxnSpPr>
          <p:cNvPr id="430" name="Google Shape;430;p39"/>
          <p:cNvCxnSpPr>
            <a:stCxn id="427" idx="2"/>
            <a:endCxn id="428" idx="0"/>
          </p:cNvCxnSpPr>
          <p:nvPr/>
        </p:nvCxnSpPr>
        <p:spPr>
          <a:xfrm>
            <a:off x="1759199" y="1984600"/>
            <a:ext cx="0" cy="5988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1" name="Google Shape;431;p39"/>
          <p:cNvCxnSpPr>
            <a:stCxn id="428" idx="2"/>
            <a:endCxn id="429" idx="0"/>
          </p:cNvCxnSpPr>
          <p:nvPr/>
        </p:nvCxnSpPr>
        <p:spPr>
          <a:xfrm>
            <a:off x="1759199" y="3107490"/>
            <a:ext cx="0" cy="6606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2" name="Google Shape;432;p39"/>
          <p:cNvSpPr/>
          <p:nvPr/>
        </p:nvSpPr>
        <p:spPr>
          <a:xfrm rot="5400000">
            <a:off x="1970500" y="-150191"/>
            <a:ext cx="43200" cy="198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0"/>
          <p:cNvSpPr txBox="1">
            <a:spLocks noGrp="1"/>
          </p:cNvSpPr>
          <p:nvPr>
            <p:ph type="subTitle" idx="1"/>
          </p:nvPr>
        </p:nvSpPr>
        <p:spPr>
          <a:xfrm>
            <a:off x="3101147" y="1481650"/>
            <a:ext cx="4857000" cy="37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Разработка концепции продукта</a:t>
            </a:r>
            <a:endParaRPr/>
          </a:p>
        </p:txBody>
      </p:sp>
      <p:sp>
        <p:nvSpPr>
          <p:cNvPr id="438" name="Google Shape;438;p40"/>
          <p:cNvSpPr txBox="1">
            <a:spLocks noGrp="1"/>
          </p:cNvSpPr>
          <p:nvPr>
            <p:ph type="title"/>
          </p:nvPr>
        </p:nvSpPr>
        <p:spPr>
          <a:xfrm>
            <a:off x="399625" y="260375"/>
            <a:ext cx="77175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Ход проекта</a:t>
            </a:r>
            <a:endParaRPr/>
          </a:p>
        </p:txBody>
      </p:sp>
      <p:sp>
        <p:nvSpPr>
          <p:cNvPr id="439" name="Google Shape;439;p40"/>
          <p:cNvSpPr txBox="1">
            <a:spLocks noGrp="1"/>
          </p:cNvSpPr>
          <p:nvPr>
            <p:ph type="subTitle" idx="2"/>
          </p:nvPr>
        </p:nvSpPr>
        <p:spPr>
          <a:xfrm>
            <a:off x="3101147" y="2662287"/>
            <a:ext cx="4857000" cy="37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Написание ТЗ для лендинга</a:t>
            </a:r>
            <a:endParaRPr/>
          </a:p>
        </p:txBody>
      </p:sp>
      <p:sp>
        <p:nvSpPr>
          <p:cNvPr id="440" name="Google Shape;440;p40"/>
          <p:cNvSpPr txBox="1">
            <a:spLocks noGrp="1"/>
          </p:cNvSpPr>
          <p:nvPr>
            <p:ph type="subTitle" idx="3"/>
          </p:nvPr>
        </p:nvSpPr>
        <p:spPr>
          <a:xfrm>
            <a:off x="3101147" y="3842925"/>
            <a:ext cx="4857000" cy="37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Презентация проекта заказчику</a:t>
            </a:r>
            <a:endParaRPr/>
          </a:p>
        </p:txBody>
      </p:sp>
      <p:sp>
        <p:nvSpPr>
          <p:cNvPr id="441" name="Google Shape;441;p40"/>
          <p:cNvSpPr txBox="1">
            <a:spLocks noGrp="1"/>
          </p:cNvSpPr>
          <p:nvPr>
            <p:ph type="title" idx="4294967295"/>
          </p:nvPr>
        </p:nvSpPr>
        <p:spPr>
          <a:xfrm>
            <a:off x="914399" y="1460500"/>
            <a:ext cx="16896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4 этап</a:t>
            </a:r>
            <a:endParaRPr sz="3000"/>
          </a:p>
        </p:txBody>
      </p:sp>
      <p:sp>
        <p:nvSpPr>
          <p:cNvPr id="442" name="Google Shape;442;p40"/>
          <p:cNvSpPr txBox="1">
            <a:spLocks noGrp="1"/>
          </p:cNvSpPr>
          <p:nvPr>
            <p:ph type="title" idx="4294967295"/>
          </p:nvPr>
        </p:nvSpPr>
        <p:spPr>
          <a:xfrm>
            <a:off x="914399" y="2583390"/>
            <a:ext cx="16896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5 этап</a:t>
            </a:r>
            <a:endParaRPr sz="3000"/>
          </a:p>
        </p:txBody>
      </p:sp>
      <p:sp>
        <p:nvSpPr>
          <p:cNvPr id="443" name="Google Shape;443;p40"/>
          <p:cNvSpPr txBox="1">
            <a:spLocks noGrp="1"/>
          </p:cNvSpPr>
          <p:nvPr>
            <p:ph type="title" idx="4294967295"/>
          </p:nvPr>
        </p:nvSpPr>
        <p:spPr>
          <a:xfrm>
            <a:off x="914399" y="3768225"/>
            <a:ext cx="16896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6 этап</a:t>
            </a:r>
            <a:endParaRPr sz="3000"/>
          </a:p>
        </p:txBody>
      </p:sp>
      <p:cxnSp>
        <p:nvCxnSpPr>
          <p:cNvPr id="444" name="Google Shape;444;p40"/>
          <p:cNvCxnSpPr>
            <a:stCxn id="441" idx="2"/>
            <a:endCxn id="442" idx="0"/>
          </p:cNvCxnSpPr>
          <p:nvPr/>
        </p:nvCxnSpPr>
        <p:spPr>
          <a:xfrm>
            <a:off x="1759199" y="1984600"/>
            <a:ext cx="0" cy="5988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5" name="Google Shape;445;p40"/>
          <p:cNvCxnSpPr>
            <a:stCxn id="442" idx="2"/>
            <a:endCxn id="443" idx="0"/>
          </p:cNvCxnSpPr>
          <p:nvPr/>
        </p:nvCxnSpPr>
        <p:spPr>
          <a:xfrm>
            <a:off x="1759199" y="3107490"/>
            <a:ext cx="0" cy="6606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6" name="Google Shape;446;p40"/>
          <p:cNvSpPr/>
          <p:nvPr/>
        </p:nvSpPr>
        <p:spPr>
          <a:xfrm rot="5400000">
            <a:off x="1970500" y="-150191"/>
            <a:ext cx="43200" cy="198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40"/>
          <p:cNvSpPr txBox="1">
            <a:spLocks noGrp="1"/>
          </p:cNvSpPr>
          <p:nvPr>
            <p:ph type="subTitle" idx="6"/>
          </p:nvPr>
        </p:nvSpPr>
        <p:spPr>
          <a:xfrm>
            <a:off x="3101147" y="2012150"/>
            <a:ext cx="5516400" cy="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Идея продукта, модель монетизации по Jobs to be done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41"/>
          <p:cNvPicPr preferRelativeResize="0"/>
          <p:nvPr/>
        </p:nvPicPr>
        <p:blipFill rotWithShape="1">
          <a:blip r:embed="rId3">
            <a:alphaModFix/>
          </a:blip>
          <a:srcRect l="16394" r="16387"/>
          <a:stretch/>
        </p:blipFill>
        <p:spPr>
          <a:xfrm>
            <a:off x="2369872" y="2678720"/>
            <a:ext cx="3249372" cy="3224400"/>
          </a:xfrm>
          <a:prstGeom prst="flowChartDecision">
            <a:avLst/>
          </a:prstGeom>
          <a:noFill/>
          <a:ln>
            <a:noFill/>
          </a:ln>
        </p:spPr>
      </p:pic>
      <p:sp>
        <p:nvSpPr>
          <p:cNvPr id="453" name="Google Shape;453;p41"/>
          <p:cNvSpPr txBox="1">
            <a:spLocks noGrp="1"/>
          </p:cNvSpPr>
          <p:nvPr>
            <p:ph type="title" idx="2"/>
          </p:nvPr>
        </p:nvSpPr>
        <p:spPr>
          <a:xfrm>
            <a:off x="4356425" y="2046000"/>
            <a:ext cx="4375200" cy="7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/>
              <a:t>Реализация проекта</a:t>
            </a:r>
            <a:endParaRPr sz="6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41"/>
          <p:cNvSpPr txBox="1">
            <a:spLocks noGrp="1"/>
          </p:cNvSpPr>
          <p:nvPr>
            <p:ph type="title"/>
          </p:nvPr>
        </p:nvSpPr>
        <p:spPr>
          <a:xfrm>
            <a:off x="1246875" y="2046000"/>
            <a:ext cx="216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455" name="Google Shape;455;p41"/>
          <p:cNvSpPr/>
          <p:nvPr/>
        </p:nvSpPr>
        <p:spPr>
          <a:xfrm rot="5400000">
            <a:off x="5325125" y="1971023"/>
            <a:ext cx="43200" cy="198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2"/>
          <p:cNvSpPr/>
          <p:nvPr/>
        </p:nvSpPr>
        <p:spPr>
          <a:xfrm rot="2700000">
            <a:off x="7052244" y="1785605"/>
            <a:ext cx="626638" cy="6266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42"/>
          <p:cNvSpPr txBox="1">
            <a:spLocks noGrp="1"/>
          </p:cNvSpPr>
          <p:nvPr>
            <p:ph type="title"/>
          </p:nvPr>
        </p:nvSpPr>
        <p:spPr>
          <a:xfrm>
            <a:off x="505850" y="653575"/>
            <a:ext cx="77175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Выявление проблемы заказчика </a:t>
            </a:r>
            <a:endParaRPr/>
          </a:p>
        </p:txBody>
      </p:sp>
      <p:sp>
        <p:nvSpPr>
          <p:cNvPr id="462" name="Google Shape;462;p42"/>
          <p:cNvSpPr txBox="1">
            <a:spLocks noGrp="1"/>
          </p:cNvSpPr>
          <p:nvPr>
            <p:ph type="subTitle" idx="1"/>
          </p:nvPr>
        </p:nvSpPr>
        <p:spPr>
          <a:xfrm>
            <a:off x="3261088" y="3427725"/>
            <a:ext cx="2502300" cy="4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ctor"/>
                <a:ea typeface="Actor"/>
                <a:cs typeface="Actor"/>
                <a:sym typeface="Actor"/>
              </a:rPr>
              <a:t>Интервью с начальником отдела по допечатной подготовке Вдовиной С.Ю.</a:t>
            </a:r>
            <a:endParaRPr sz="1500"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463" name="Google Shape;463;p42"/>
          <p:cNvSpPr/>
          <p:nvPr/>
        </p:nvSpPr>
        <p:spPr>
          <a:xfrm rot="2700000">
            <a:off x="4198919" y="2582705"/>
            <a:ext cx="626638" cy="62663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2"/>
          <p:cNvSpPr/>
          <p:nvPr/>
        </p:nvSpPr>
        <p:spPr>
          <a:xfrm rot="2700000">
            <a:off x="1059606" y="1696505"/>
            <a:ext cx="626638" cy="6266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42"/>
          <p:cNvSpPr/>
          <p:nvPr/>
        </p:nvSpPr>
        <p:spPr>
          <a:xfrm rot="5400000">
            <a:off x="1640450" y="322147"/>
            <a:ext cx="43200" cy="198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42"/>
          <p:cNvSpPr txBox="1"/>
          <p:nvPr/>
        </p:nvSpPr>
        <p:spPr>
          <a:xfrm>
            <a:off x="1183325" y="1655825"/>
            <a:ext cx="37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1</a:t>
            </a:r>
            <a:endParaRPr sz="3400" b="1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67" name="Google Shape;467;p42"/>
          <p:cNvSpPr txBox="1"/>
          <p:nvPr/>
        </p:nvSpPr>
        <p:spPr>
          <a:xfrm>
            <a:off x="4322638" y="2542025"/>
            <a:ext cx="37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2</a:t>
            </a:r>
            <a:endParaRPr sz="3400" b="1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68" name="Google Shape;468;p42"/>
          <p:cNvSpPr txBox="1">
            <a:spLocks noGrp="1"/>
          </p:cNvSpPr>
          <p:nvPr>
            <p:ph type="subTitle" idx="1"/>
          </p:nvPr>
        </p:nvSpPr>
        <p:spPr>
          <a:xfrm>
            <a:off x="6021125" y="2630625"/>
            <a:ext cx="2688900" cy="4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ctor"/>
                <a:ea typeface="Actor"/>
                <a:cs typeface="Actor"/>
                <a:sym typeface="Actor"/>
              </a:rPr>
              <a:t>Изучение системы, в которой работают дизайнеры </a:t>
            </a:r>
            <a:endParaRPr sz="1500"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469" name="Google Shape;469;p42"/>
          <p:cNvSpPr txBox="1"/>
          <p:nvPr/>
        </p:nvSpPr>
        <p:spPr>
          <a:xfrm>
            <a:off x="7175975" y="1744925"/>
            <a:ext cx="37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3</a:t>
            </a:r>
            <a:endParaRPr sz="3400" b="1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70" name="Google Shape;470;p42"/>
          <p:cNvSpPr txBox="1">
            <a:spLocks noGrp="1"/>
          </p:cNvSpPr>
          <p:nvPr>
            <p:ph type="subTitle" idx="1"/>
          </p:nvPr>
        </p:nvSpPr>
        <p:spPr>
          <a:xfrm>
            <a:off x="179625" y="2500025"/>
            <a:ext cx="2688900" cy="4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ctor"/>
                <a:ea typeface="Actor"/>
                <a:cs typeface="Actor"/>
                <a:sym typeface="Actor"/>
              </a:rPr>
              <a:t>Экскурсия по заводу “Промис”. Прохождение обучения по проведению CustDev</a:t>
            </a:r>
            <a:endParaRPr sz="1500">
              <a:latin typeface="Actor"/>
              <a:ea typeface="Actor"/>
              <a:cs typeface="Actor"/>
              <a:sym typeface="Acto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3"/>
          <p:cNvSpPr txBox="1">
            <a:spLocks noGrp="1"/>
          </p:cNvSpPr>
          <p:nvPr>
            <p:ph type="title"/>
          </p:nvPr>
        </p:nvSpPr>
        <p:spPr>
          <a:xfrm>
            <a:off x="1071400" y="586325"/>
            <a:ext cx="7110600" cy="16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Выявленные проблемы</a:t>
            </a:r>
            <a:endParaRPr sz="5200"/>
          </a:p>
        </p:txBody>
      </p:sp>
      <p:sp>
        <p:nvSpPr>
          <p:cNvPr id="476" name="Google Shape;476;p43"/>
          <p:cNvSpPr txBox="1">
            <a:spLocks noGrp="1"/>
          </p:cNvSpPr>
          <p:nvPr>
            <p:ph type="subTitle" idx="1"/>
          </p:nvPr>
        </p:nvSpPr>
        <p:spPr>
          <a:xfrm>
            <a:off x="1940150" y="2948200"/>
            <a:ext cx="5715300" cy="6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Основная проблема для компании: некорректные файлы от заказчиков, вследствие чего увеличение времени подготовки макета, риск изготовления некачественной упаковки, увеличение расходов. 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4"/>
          <p:cNvSpPr/>
          <p:nvPr/>
        </p:nvSpPr>
        <p:spPr>
          <a:xfrm rot="2700000">
            <a:off x="1390219" y="1818289"/>
            <a:ext cx="626638" cy="6266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44"/>
          <p:cNvSpPr txBox="1">
            <a:spLocks noGrp="1"/>
          </p:cNvSpPr>
          <p:nvPr>
            <p:ph type="subTitle" idx="1"/>
          </p:nvPr>
        </p:nvSpPr>
        <p:spPr>
          <a:xfrm>
            <a:off x="738888" y="2746444"/>
            <a:ext cx="1929300" cy="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Клиенты Промиса</a:t>
            </a:r>
            <a:endParaRPr/>
          </a:p>
        </p:txBody>
      </p:sp>
      <p:sp>
        <p:nvSpPr>
          <p:cNvPr id="483" name="Google Shape;483;p44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Определение Целевой Аудитории</a:t>
            </a:r>
            <a:endParaRPr/>
          </a:p>
        </p:txBody>
      </p:sp>
      <p:sp>
        <p:nvSpPr>
          <p:cNvPr id="484" name="Google Shape;484;p44"/>
          <p:cNvSpPr txBox="1">
            <a:spLocks noGrp="1"/>
          </p:cNvSpPr>
          <p:nvPr>
            <p:ph type="subTitle" idx="2"/>
          </p:nvPr>
        </p:nvSpPr>
        <p:spPr>
          <a:xfrm>
            <a:off x="2999550" y="2746450"/>
            <a:ext cx="3144900" cy="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Дизайнеры упаковок и этикеток других агентств</a:t>
            </a:r>
            <a:endParaRPr/>
          </a:p>
        </p:txBody>
      </p:sp>
      <p:sp>
        <p:nvSpPr>
          <p:cNvPr id="485" name="Google Shape;485;p44"/>
          <p:cNvSpPr txBox="1">
            <a:spLocks noGrp="1"/>
          </p:cNvSpPr>
          <p:nvPr>
            <p:ph type="subTitle" idx="3"/>
          </p:nvPr>
        </p:nvSpPr>
        <p:spPr>
          <a:xfrm>
            <a:off x="6230175" y="2746450"/>
            <a:ext cx="2038800" cy="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Студенты направления “Дизайн”</a:t>
            </a:r>
            <a:endParaRPr/>
          </a:p>
        </p:txBody>
      </p:sp>
      <p:sp>
        <p:nvSpPr>
          <p:cNvPr id="486" name="Google Shape;486;p44"/>
          <p:cNvSpPr/>
          <p:nvPr/>
        </p:nvSpPr>
        <p:spPr>
          <a:xfrm rot="2700000">
            <a:off x="4258681" y="1818277"/>
            <a:ext cx="626638" cy="62663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44"/>
          <p:cNvSpPr/>
          <p:nvPr/>
        </p:nvSpPr>
        <p:spPr>
          <a:xfrm rot="2700000">
            <a:off x="6881494" y="1818277"/>
            <a:ext cx="626638" cy="6266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44"/>
          <p:cNvSpPr/>
          <p:nvPr/>
        </p:nvSpPr>
        <p:spPr>
          <a:xfrm rot="5400000">
            <a:off x="1681950" y="183909"/>
            <a:ext cx="43200" cy="198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9" name="Google Shape;489;p44"/>
          <p:cNvGrpSpPr/>
          <p:nvPr/>
        </p:nvGrpSpPr>
        <p:grpSpPr>
          <a:xfrm>
            <a:off x="1492006" y="1921206"/>
            <a:ext cx="423069" cy="420796"/>
            <a:chOff x="-3854375" y="2046625"/>
            <a:chExt cx="293025" cy="291450"/>
          </a:xfrm>
        </p:grpSpPr>
        <p:sp>
          <p:nvSpPr>
            <p:cNvPr id="490" name="Google Shape;490;p44"/>
            <p:cNvSpPr/>
            <p:nvPr/>
          </p:nvSpPr>
          <p:spPr>
            <a:xfrm>
              <a:off x="-3854375" y="204662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7624" y="694"/>
                  </a:moveTo>
                  <a:cubicBezTo>
                    <a:pt x="9515" y="694"/>
                    <a:pt x="11058" y="2206"/>
                    <a:pt x="11058" y="4096"/>
                  </a:cubicBezTo>
                  <a:cubicBezTo>
                    <a:pt x="11058" y="5987"/>
                    <a:pt x="9515" y="7530"/>
                    <a:pt x="7624" y="7530"/>
                  </a:cubicBezTo>
                  <a:cubicBezTo>
                    <a:pt x="5734" y="7530"/>
                    <a:pt x="4190" y="5987"/>
                    <a:pt x="4190" y="4096"/>
                  </a:cubicBezTo>
                  <a:cubicBezTo>
                    <a:pt x="4190" y="2206"/>
                    <a:pt x="5734" y="694"/>
                    <a:pt x="7624" y="694"/>
                  </a:cubicBezTo>
                  <a:close/>
                  <a:moveTo>
                    <a:pt x="3336" y="8066"/>
                  </a:moveTo>
                  <a:cubicBezTo>
                    <a:pt x="3426" y="8066"/>
                    <a:pt x="3513" y="8098"/>
                    <a:pt x="3560" y="8161"/>
                  </a:cubicBezTo>
                  <a:cubicBezTo>
                    <a:pt x="3686" y="8287"/>
                    <a:pt x="3686" y="8507"/>
                    <a:pt x="3560" y="8633"/>
                  </a:cubicBezTo>
                  <a:lnTo>
                    <a:pt x="1323" y="10870"/>
                  </a:lnTo>
                  <a:cubicBezTo>
                    <a:pt x="1260" y="10933"/>
                    <a:pt x="1174" y="10964"/>
                    <a:pt x="1087" y="10964"/>
                  </a:cubicBezTo>
                  <a:cubicBezTo>
                    <a:pt x="1001" y="10964"/>
                    <a:pt x="914" y="10933"/>
                    <a:pt x="851" y="10870"/>
                  </a:cubicBezTo>
                  <a:cubicBezTo>
                    <a:pt x="725" y="10744"/>
                    <a:pt x="725" y="10523"/>
                    <a:pt x="851" y="10397"/>
                  </a:cubicBezTo>
                  <a:lnTo>
                    <a:pt x="3088" y="8161"/>
                  </a:lnTo>
                  <a:cubicBezTo>
                    <a:pt x="3151" y="8098"/>
                    <a:pt x="3245" y="8066"/>
                    <a:pt x="3336" y="8066"/>
                  </a:cubicBezTo>
                  <a:close/>
                  <a:moveTo>
                    <a:pt x="7624" y="1"/>
                  </a:moveTo>
                  <a:cubicBezTo>
                    <a:pt x="5356" y="1"/>
                    <a:pt x="3529" y="1860"/>
                    <a:pt x="3529" y="4096"/>
                  </a:cubicBezTo>
                  <a:cubicBezTo>
                    <a:pt x="3529" y="5136"/>
                    <a:pt x="3875" y="6050"/>
                    <a:pt x="4505" y="6743"/>
                  </a:cubicBezTo>
                  <a:lnTo>
                    <a:pt x="3812" y="7467"/>
                  </a:lnTo>
                  <a:cubicBezTo>
                    <a:pt x="3661" y="7386"/>
                    <a:pt x="3500" y="7347"/>
                    <a:pt x="3342" y="7347"/>
                  </a:cubicBezTo>
                  <a:cubicBezTo>
                    <a:pt x="3074" y="7347"/>
                    <a:pt x="2813" y="7458"/>
                    <a:pt x="2615" y="7656"/>
                  </a:cubicBezTo>
                  <a:lnTo>
                    <a:pt x="378" y="9893"/>
                  </a:lnTo>
                  <a:cubicBezTo>
                    <a:pt x="0" y="10271"/>
                    <a:pt x="0" y="10964"/>
                    <a:pt x="378" y="11343"/>
                  </a:cubicBezTo>
                  <a:cubicBezTo>
                    <a:pt x="567" y="11532"/>
                    <a:pt x="851" y="11658"/>
                    <a:pt x="1103" y="11658"/>
                  </a:cubicBezTo>
                  <a:cubicBezTo>
                    <a:pt x="1355" y="11658"/>
                    <a:pt x="1607" y="11532"/>
                    <a:pt x="1796" y="11343"/>
                  </a:cubicBezTo>
                  <a:lnTo>
                    <a:pt x="4033" y="9106"/>
                  </a:lnTo>
                  <a:cubicBezTo>
                    <a:pt x="4348" y="8791"/>
                    <a:pt x="4442" y="8318"/>
                    <a:pt x="4253" y="7909"/>
                  </a:cubicBezTo>
                  <a:lnTo>
                    <a:pt x="4947" y="7215"/>
                  </a:lnTo>
                  <a:cubicBezTo>
                    <a:pt x="5671" y="7814"/>
                    <a:pt x="6616" y="8192"/>
                    <a:pt x="7593" y="8192"/>
                  </a:cubicBezTo>
                  <a:cubicBezTo>
                    <a:pt x="9861" y="8192"/>
                    <a:pt x="11689" y="6333"/>
                    <a:pt x="11689" y="4096"/>
                  </a:cubicBezTo>
                  <a:cubicBezTo>
                    <a:pt x="11720" y="1828"/>
                    <a:pt x="9861" y="1"/>
                    <a:pt x="76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-3714975" y="2080500"/>
              <a:ext cx="103200" cy="119750"/>
            </a:xfrm>
            <a:custGeom>
              <a:avLst/>
              <a:gdLst/>
              <a:ahLst/>
              <a:cxnLst/>
              <a:rect l="l" t="t" r="r" b="b"/>
              <a:pathLst>
                <a:path w="4128" h="4790" extrusionOk="0">
                  <a:moveTo>
                    <a:pt x="2048" y="694"/>
                  </a:moveTo>
                  <a:cubicBezTo>
                    <a:pt x="2458" y="694"/>
                    <a:pt x="2710" y="1009"/>
                    <a:pt x="2710" y="1387"/>
                  </a:cubicBezTo>
                  <a:cubicBezTo>
                    <a:pt x="2710" y="1765"/>
                    <a:pt x="2395" y="2048"/>
                    <a:pt x="2048" y="2048"/>
                  </a:cubicBezTo>
                  <a:cubicBezTo>
                    <a:pt x="1702" y="2048"/>
                    <a:pt x="1387" y="1733"/>
                    <a:pt x="1387" y="1387"/>
                  </a:cubicBezTo>
                  <a:cubicBezTo>
                    <a:pt x="1355" y="1009"/>
                    <a:pt x="1670" y="694"/>
                    <a:pt x="2048" y="694"/>
                  </a:cubicBezTo>
                  <a:close/>
                  <a:moveTo>
                    <a:pt x="2363" y="2741"/>
                  </a:moveTo>
                  <a:cubicBezTo>
                    <a:pt x="2931" y="2741"/>
                    <a:pt x="3403" y="3214"/>
                    <a:pt x="3403" y="3781"/>
                  </a:cubicBezTo>
                  <a:lnTo>
                    <a:pt x="3403" y="4128"/>
                  </a:lnTo>
                  <a:lnTo>
                    <a:pt x="662" y="4128"/>
                  </a:lnTo>
                  <a:lnTo>
                    <a:pt x="662" y="3781"/>
                  </a:lnTo>
                  <a:cubicBezTo>
                    <a:pt x="662" y="3214"/>
                    <a:pt x="1135" y="2741"/>
                    <a:pt x="1702" y="2741"/>
                  </a:cubicBezTo>
                  <a:close/>
                  <a:moveTo>
                    <a:pt x="2048" y="1"/>
                  </a:moveTo>
                  <a:cubicBezTo>
                    <a:pt x="1292" y="1"/>
                    <a:pt x="662" y="631"/>
                    <a:pt x="662" y="1387"/>
                  </a:cubicBezTo>
                  <a:cubicBezTo>
                    <a:pt x="662" y="1702"/>
                    <a:pt x="788" y="2017"/>
                    <a:pt x="977" y="2237"/>
                  </a:cubicBezTo>
                  <a:cubicBezTo>
                    <a:pt x="410" y="2521"/>
                    <a:pt x="1" y="3119"/>
                    <a:pt x="1" y="3781"/>
                  </a:cubicBezTo>
                  <a:lnTo>
                    <a:pt x="1" y="4443"/>
                  </a:lnTo>
                  <a:cubicBezTo>
                    <a:pt x="1" y="4632"/>
                    <a:pt x="158" y="4789"/>
                    <a:pt x="347" y="4789"/>
                  </a:cubicBezTo>
                  <a:lnTo>
                    <a:pt x="3781" y="4789"/>
                  </a:lnTo>
                  <a:cubicBezTo>
                    <a:pt x="3970" y="4789"/>
                    <a:pt x="4128" y="4632"/>
                    <a:pt x="4128" y="4443"/>
                  </a:cubicBezTo>
                  <a:lnTo>
                    <a:pt x="4128" y="3781"/>
                  </a:lnTo>
                  <a:cubicBezTo>
                    <a:pt x="4096" y="3119"/>
                    <a:pt x="3718" y="2521"/>
                    <a:pt x="3120" y="2237"/>
                  </a:cubicBezTo>
                  <a:cubicBezTo>
                    <a:pt x="3309" y="2017"/>
                    <a:pt x="3435" y="1733"/>
                    <a:pt x="3435" y="1387"/>
                  </a:cubicBezTo>
                  <a:cubicBezTo>
                    <a:pt x="3435" y="631"/>
                    <a:pt x="2805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44"/>
          <p:cNvGrpSpPr/>
          <p:nvPr/>
        </p:nvGrpSpPr>
        <p:grpSpPr>
          <a:xfrm>
            <a:off x="4367235" y="1926288"/>
            <a:ext cx="409531" cy="410617"/>
            <a:chOff x="6679825" y="2693700"/>
            <a:chExt cx="257875" cy="258575"/>
          </a:xfrm>
        </p:grpSpPr>
        <p:sp>
          <p:nvSpPr>
            <p:cNvPr id="493" name="Google Shape;493;p44"/>
            <p:cNvSpPr/>
            <p:nvPr/>
          </p:nvSpPr>
          <p:spPr>
            <a:xfrm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4"/>
            <p:cNvSpPr/>
            <p:nvPr/>
          </p:nvSpPr>
          <p:spPr>
            <a:xfrm flipH="1"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44"/>
          <p:cNvSpPr/>
          <p:nvPr/>
        </p:nvSpPr>
        <p:spPr>
          <a:xfrm>
            <a:off x="7018235" y="1957338"/>
            <a:ext cx="353174" cy="348513"/>
          </a:xfrm>
          <a:custGeom>
            <a:avLst/>
            <a:gdLst/>
            <a:ahLst/>
            <a:cxnLst/>
            <a:rect l="l" t="t" r="r" b="b"/>
            <a:pathLst>
              <a:path w="11973" h="11815" extrusionOk="0">
                <a:moveTo>
                  <a:pt x="5986" y="631"/>
                </a:moveTo>
                <a:cubicBezTo>
                  <a:pt x="6396" y="631"/>
                  <a:pt x="6711" y="946"/>
                  <a:pt x="6711" y="1324"/>
                </a:cubicBezTo>
                <a:cubicBezTo>
                  <a:pt x="6711" y="1733"/>
                  <a:pt x="6396" y="2048"/>
                  <a:pt x="5986" y="2048"/>
                </a:cubicBezTo>
                <a:cubicBezTo>
                  <a:pt x="5608" y="2048"/>
                  <a:pt x="5293" y="1733"/>
                  <a:pt x="5293" y="1324"/>
                </a:cubicBezTo>
                <a:cubicBezTo>
                  <a:pt x="5293" y="946"/>
                  <a:pt x="5608" y="631"/>
                  <a:pt x="5986" y="631"/>
                </a:cubicBezTo>
                <a:close/>
                <a:moveTo>
                  <a:pt x="5986" y="2710"/>
                </a:moveTo>
                <a:cubicBezTo>
                  <a:pt x="6931" y="2710"/>
                  <a:pt x="7719" y="3498"/>
                  <a:pt x="7719" y="4443"/>
                </a:cubicBezTo>
                <a:lnTo>
                  <a:pt x="7719" y="4789"/>
                </a:lnTo>
                <a:lnTo>
                  <a:pt x="4253" y="4789"/>
                </a:lnTo>
                <a:lnTo>
                  <a:pt x="4253" y="4443"/>
                </a:lnTo>
                <a:cubicBezTo>
                  <a:pt x="4253" y="3498"/>
                  <a:pt x="5041" y="2710"/>
                  <a:pt x="5986" y="2710"/>
                </a:cubicBezTo>
                <a:close/>
                <a:moveTo>
                  <a:pt x="3245" y="6900"/>
                </a:moveTo>
                <a:cubicBezTo>
                  <a:pt x="3623" y="6900"/>
                  <a:pt x="3938" y="7215"/>
                  <a:pt x="3938" y="7593"/>
                </a:cubicBezTo>
                <a:cubicBezTo>
                  <a:pt x="3938" y="8003"/>
                  <a:pt x="3623" y="8318"/>
                  <a:pt x="3245" y="8318"/>
                </a:cubicBezTo>
                <a:cubicBezTo>
                  <a:pt x="2836" y="8255"/>
                  <a:pt x="2521" y="7940"/>
                  <a:pt x="2521" y="7593"/>
                </a:cubicBezTo>
                <a:cubicBezTo>
                  <a:pt x="2521" y="7215"/>
                  <a:pt x="2836" y="6900"/>
                  <a:pt x="3245" y="6900"/>
                </a:cubicBezTo>
                <a:close/>
                <a:moveTo>
                  <a:pt x="8759" y="6900"/>
                </a:moveTo>
                <a:cubicBezTo>
                  <a:pt x="9137" y="6900"/>
                  <a:pt x="9452" y="7215"/>
                  <a:pt x="9452" y="7593"/>
                </a:cubicBezTo>
                <a:cubicBezTo>
                  <a:pt x="9452" y="8003"/>
                  <a:pt x="9137" y="8318"/>
                  <a:pt x="8759" y="8318"/>
                </a:cubicBezTo>
                <a:cubicBezTo>
                  <a:pt x="8349" y="8318"/>
                  <a:pt x="8034" y="7940"/>
                  <a:pt x="8034" y="7593"/>
                </a:cubicBezTo>
                <a:cubicBezTo>
                  <a:pt x="8034" y="7215"/>
                  <a:pt x="8349" y="6900"/>
                  <a:pt x="8759" y="6900"/>
                </a:cubicBezTo>
                <a:close/>
                <a:moveTo>
                  <a:pt x="10365" y="5545"/>
                </a:moveTo>
                <a:cubicBezTo>
                  <a:pt x="10523" y="5545"/>
                  <a:pt x="10680" y="5672"/>
                  <a:pt x="10712" y="5829"/>
                </a:cubicBezTo>
                <a:lnTo>
                  <a:pt x="11216" y="8570"/>
                </a:lnTo>
                <a:cubicBezTo>
                  <a:pt x="11247" y="8790"/>
                  <a:pt x="11027" y="8980"/>
                  <a:pt x="10838" y="8980"/>
                </a:cubicBezTo>
                <a:lnTo>
                  <a:pt x="10460" y="8980"/>
                </a:lnTo>
                <a:cubicBezTo>
                  <a:pt x="10239" y="8790"/>
                  <a:pt x="10019" y="8633"/>
                  <a:pt x="9767" y="8507"/>
                </a:cubicBezTo>
                <a:cubicBezTo>
                  <a:pt x="10019" y="8255"/>
                  <a:pt x="10145" y="7940"/>
                  <a:pt x="10145" y="7562"/>
                </a:cubicBezTo>
                <a:cubicBezTo>
                  <a:pt x="10145" y="6806"/>
                  <a:pt x="9515" y="6176"/>
                  <a:pt x="8759" y="6176"/>
                </a:cubicBezTo>
                <a:cubicBezTo>
                  <a:pt x="8002" y="6176"/>
                  <a:pt x="7372" y="6806"/>
                  <a:pt x="7372" y="7562"/>
                </a:cubicBezTo>
                <a:cubicBezTo>
                  <a:pt x="7372" y="7908"/>
                  <a:pt x="7498" y="8223"/>
                  <a:pt x="7719" y="8507"/>
                </a:cubicBezTo>
                <a:cubicBezTo>
                  <a:pt x="7498" y="8633"/>
                  <a:pt x="7246" y="8790"/>
                  <a:pt x="7057" y="8980"/>
                </a:cubicBezTo>
                <a:lnTo>
                  <a:pt x="4883" y="8980"/>
                </a:lnTo>
                <a:cubicBezTo>
                  <a:pt x="4694" y="8790"/>
                  <a:pt x="4442" y="8633"/>
                  <a:pt x="4222" y="8507"/>
                </a:cubicBezTo>
                <a:cubicBezTo>
                  <a:pt x="4474" y="8255"/>
                  <a:pt x="4568" y="7940"/>
                  <a:pt x="4568" y="7562"/>
                </a:cubicBezTo>
                <a:cubicBezTo>
                  <a:pt x="4568" y="6806"/>
                  <a:pt x="3938" y="6176"/>
                  <a:pt x="3214" y="6176"/>
                </a:cubicBezTo>
                <a:cubicBezTo>
                  <a:pt x="2458" y="6176"/>
                  <a:pt x="1828" y="6806"/>
                  <a:pt x="1828" y="7562"/>
                </a:cubicBezTo>
                <a:cubicBezTo>
                  <a:pt x="1828" y="7908"/>
                  <a:pt x="1954" y="8223"/>
                  <a:pt x="2174" y="8507"/>
                </a:cubicBezTo>
                <a:cubicBezTo>
                  <a:pt x="1922" y="8633"/>
                  <a:pt x="1701" y="8790"/>
                  <a:pt x="1512" y="8980"/>
                </a:cubicBezTo>
                <a:lnTo>
                  <a:pt x="1103" y="8980"/>
                </a:lnTo>
                <a:cubicBezTo>
                  <a:pt x="882" y="8980"/>
                  <a:pt x="725" y="8790"/>
                  <a:pt x="756" y="8570"/>
                </a:cubicBezTo>
                <a:lnTo>
                  <a:pt x="1260" y="5829"/>
                </a:lnTo>
                <a:cubicBezTo>
                  <a:pt x="1323" y="5672"/>
                  <a:pt x="1418" y="5545"/>
                  <a:pt x="1638" y="5545"/>
                </a:cubicBezTo>
                <a:close/>
                <a:moveTo>
                  <a:pt x="3214" y="8948"/>
                </a:moveTo>
                <a:cubicBezTo>
                  <a:pt x="4127" y="8948"/>
                  <a:pt x="4915" y="9736"/>
                  <a:pt x="4915" y="10712"/>
                </a:cubicBezTo>
                <a:lnTo>
                  <a:pt x="4915" y="11059"/>
                </a:lnTo>
                <a:lnTo>
                  <a:pt x="1481" y="11059"/>
                </a:lnTo>
                <a:lnTo>
                  <a:pt x="1481" y="10712"/>
                </a:lnTo>
                <a:cubicBezTo>
                  <a:pt x="1481" y="9736"/>
                  <a:pt x="2269" y="8948"/>
                  <a:pt x="3214" y="8948"/>
                </a:cubicBezTo>
                <a:close/>
                <a:moveTo>
                  <a:pt x="8759" y="8948"/>
                </a:moveTo>
                <a:cubicBezTo>
                  <a:pt x="9704" y="8948"/>
                  <a:pt x="10491" y="9736"/>
                  <a:pt x="10491" y="10712"/>
                </a:cubicBezTo>
                <a:lnTo>
                  <a:pt x="10491" y="11059"/>
                </a:lnTo>
                <a:lnTo>
                  <a:pt x="7026" y="11059"/>
                </a:lnTo>
                <a:lnTo>
                  <a:pt x="7026" y="10712"/>
                </a:lnTo>
                <a:cubicBezTo>
                  <a:pt x="7026" y="9736"/>
                  <a:pt x="7813" y="8948"/>
                  <a:pt x="8759" y="8948"/>
                </a:cubicBezTo>
                <a:close/>
                <a:moveTo>
                  <a:pt x="5986" y="1"/>
                </a:moveTo>
                <a:cubicBezTo>
                  <a:pt x="5262" y="1"/>
                  <a:pt x="4631" y="631"/>
                  <a:pt x="4631" y="1387"/>
                </a:cubicBezTo>
                <a:cubicBezTo>
                  <a:pt x="4631" y="1733"/>
                  <a:pt x="4726" y="2048"/>
                  <a:pt x="4978" y="2269"/>
                </a:cubicBezTo>
                <a:cubicBezTo>
                  <a:pt x="4127" y="2679"/>
                  <a:pt x="3592" y="3498"/>
                  <a:pt x="3592" y="4474"/>
                </a:cubicBezTo>
                <a:lnTo>
                  <a:pt x="3592" y="4852"/>
                </a:lnTo>
                <a:lnTo>
                  <a:pt x="1670" y="4852"/>
                </a:lnTo>
                <a:cubicBezTo>
                  <a:pt x="1166" y="4852"/>
                  <a:pt x="725" y="5199"/>
                  <a:pt x="630" y="5703"/>
                </a:cubicBezTo>
                <a:lnTo>
                  <a:pt x="126" y="8475"/>
                </a:lnTo>
                <a:cubicBezTo>
                  <a:pt x="0" y="9043"/>
                  <a:pt x="473" y="9610"/>
                  <a:pt x="1071" y="9673"/>
                </a:cubicBezTo>
                <a:cubicBezTo>
                  <a:pt x="914" y="9988"/>
                  <a:pt x="819" y="10366"/>
                  <a:pt x="819" y="10744"/>
                </a:cubicBezTo>
                <a:lnTo>
                  <a:pt x="819" y="11468"/>
                </a:lnTo>
                <a:cubicBezTo>
                  <a:pt x="819" y="11657"/>
                  <a:pt x="977" y="11815"/>
                  <a:pt x="1197" y="11815"/>
                </a:cubicBezTo>
                <a:lnTo>
                  <a:pt x="5356" y="11815"/>
                </a:lnTo>
                <a:cubicBezTo>
                  <a:pt x="5545" y="11815"/>
                  <a:pt x="5703" y="11657"/>
                  <a:pt x="5703" y="11468"/>
                </a:cubicBezTo>
                <a:lnTo>
                  <a:pt x="5703" y="10744"/>
                </a:lnTo>
                <a:cubicBezTo>
                  <a:pt x="5703" y="10366"/>
                  <a:pt x="5640" y="9988"/>
                  <a:pt x="5482" y="9673"/>
                </a:cubicBezTo>
                <a:lnTo>
                  <a:pt x="6648" y="9673"/>
                </a:lnTo>
                <a:cubicBezTo>
                  <a:pt x="6490" y="9988"/>
                  <a:pt x="6427" y="10366"/>
                  <a:pt x="6427" y="10744"/>
                </a:cubicBezTo>
                <a:lnTo>
                  <a:pt x="6427" y="11468"/>
                </a:lnTo>
                <a:cubicBezTo>
                  <a:pt x="6427" y="11657"/>
                  <a:pt x="6585" y="11815"/>
                  <a:pt x="6774" y="11815"/>
                </a:cubicBezTo>
                <a:lnTo>
                  <a:pt x="10838" y="11815"/>
                </a:lnTo>
                <a:cubicBezTo>
                  <a:pt x="11027" y="11815"/>
                  <a:pt x="11184" y="11657"/>
                  <a:pt x="11184" y="11468"/>
                </a:cubicBezTo>
                <a:lnTo>
                  <a:pt x="11184" y="10744"/>
                </a:lnTo>
                <a:cubicBezTo>
                  <a:pt x="11184" y="10366"/>
                  <a:pt x="11121" y="9988"/>
                  <a:pt x="10964" y="9673"/>
                </a:cubicBezTo>
                <a:cubicBezTo>
                  <a:pt x="11563" y="9610"/>
                  <a:pt x="11972" y="9043"/>
                  <a:pt x="11878" y="8475"/>
                </a:cubicBezTo>
                <a:lnTo>
                  <a:pt x="11342" y="5703"/>
                </a:lnTo>
                <a:cubicBezTo>
                  <a:pt x="11279" y="5199"/>
                  <a:pt x="10838" y="4852"/>
                  <a:pt x="10334" y="4852"/>
                </a:cubicBezTo>
                <a:lnTo>
                  <a:pt x="8412" y="4852"/>
                </a:lnTo>
                <a:lnTo>
                  <a:pt x="8412" y="4474"/>
                </a:lnTo>
                <a:cubicBezTo>
                  <a:pt x="8412" y="3498"/>
                  <a:pt x="7845" y="2679"/>
                  <a:pt x="7026" y="2269"/>
                </a:cubicBezTo>
                <a:cubicBezTo>
                  <a:pt x="7246" y="2048"/>
                  <a:pt x="7372" y="1733"/>
                  <a:pt x="7372" y="1387"/>
                </a:cubicBezTo>
                <a:cubicBezTo>
                  <a:pt x="7372" y="631"/>
                  <a:pt x="6742" y="1"/>
                  <a:pt x="598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ernship Report by Slidesgo">
  <a:themeElements>
    <a:clrScheme name="Simple Light">
      <a:dk1>
        <a:srgbClr val="FFFFFF"/>
      </a:dk1>
      <a:lt1>
        <a:srgbClr val="282938"/>
      </a:lt1>
      <a:dk2>
        <a:srgbClr val="484C68"/>
      </a:dk2>
      <a:lt2>
        <a:srgbClr val="70B1D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715</Words>
  <Application>Microsoft Office PowerPoint</Application>
  <PresentationFormat>Экран (16:9)</PresentationFormat>
  <Paragraphs>119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Caveat</vt:lpstr>
      <vt:lpstr>Abril Fatface</vt:lpstr>
      <vt:lpstr>Francois One</vt:lpstr>
      <vt:lpstr>Arial</vt:lpstr>
      <vt:lpstr>Anaheim</vt:lpstr>
      <vt:lpstr>Yanone Kaffeesatz</vt:lpstr>
      <vt:lpstr>Josefin Slab</vt:lpstr>
      <vt:lpstr>Roboto Condensed Light</vt:lpstr>
      <vt:lpstr>DM Serif Display</vt:lpstr>
      <vt:lpstr>Actor</vt:lpstr>
      <vt:lpstr>Internship Report by Slidesgo</vt:lpstr>
      <vt:lpstr>Курс допечатной подготовки макета к офсетному производству</vt:lpstr>
      <vt:lpstr>Содержание</vt:lpstr>
      <vt:lpstr>Цель проекта</vt:lpstr>
      <vt:lpstr>Ход проекта</vt:lpstr>
      <vt:lpstr>Ход проекта</vt:lpstr>
      <vt:lpstr>Реализация проекта </vt:lpstr>
      <vt:lpstr>Выявление проблемы заказчика </vt:lpstr>
      <vt:lpstr>Выявленные проблемы</vt:lpstr>
      <vt:lpstr>Определение Целевой Аудитории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Концепция продукта</vt:lpstr>
      <vt:lpstr>ТЗ для лендинга</vt:lpstr>
      <vt:lpstr>Выводы: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допечатной подготовки макета к офсетному производству</dc:title>
  <cp:lastModifiedBy>Соколова Анна Ильинична</cp:lastModifiedBy>
  <cp:revision>1</cp:revision>
  <dcterms:modified xsi:type="dcterms:W3CDTF">2022-07-05T08:53:50Z</dcterms:modified>
</cp:coreProperties>
</file>