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3" r:id="rId5"/>
    <p:sldId id="264" r:id="rId6"/>
    <p:sldId id="279" r:id="rId7"/>
    <p:sldId id="260" r:id="rId8"/>
    <p:sldId id="265" r:id="rId9"/>
    <p:sldId id="266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4" r:id="rId24"/>
    <p:sldId id="293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811" y="-18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9ED15B-5485-DCC7-A571-E559F4F00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7788DD0-F693-FF66-A08D-144AF4DEF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1B399A0-902D-501C-9DAE-FA4021C71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3DA8-3EA9-48A6-8A6B-9A0E9873E9A6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DBC638A-49A2-D128-3155-06ADFA5AC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9532F5F-891A-9CDC-7A41-86754152A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32BE-ABB3-438D-9879-A1D79F7CB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13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A40E69-6017-DFEE-D147-BAAAD1DC9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8FC77BD-22C0-2DC3-A5B7-98C08F621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75FCD90-FCD8-4C41-2516-2DFB92E69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3DA8-3EA9-48A6-8A6B-9A0E9873E9A6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FB3EAF-1E0E-026E-BB9D-C242B7C22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2B863CA-96C3-AD20-F30F-57C7B5353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32BE-ABB3-438D-9879-A1D79F7CB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426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E3C7535-C29F-B9F4-7777-F405F7B5E6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54AA5A6-6BD1-2BA1-E6D4-7FE3BED8E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C429356-939F-59CB-1EC0-CE0FCEBB6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3DA8-3EA9-48A6-8A6B-9A0E9873E9A6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BB17FA7-F975-8066-7D5E-34AB70E1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F67F7AE-C6FF-92EA-9F22-BF1FBCF4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32BE-ABB3-438D-9879-A1D79F7CB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81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0EC1FA-BEDD-351C-BF9C-7ECC1C54F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E6BD993-4026-4C5D-7369-C589F67B4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774C45D-1BC1-01A2-F562-537E04D6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3DA8-3EA9-48A6-8A6B-9A0E9873E9A6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803376E-A830-6F1C-BA9F-388D6CCE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07F8ABD-E9F1-A136-B0FF-79C705B39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32BE-ABB3-438D-9879-A1D79F7CB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258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857F40-D2C7-6851-08EE-50A549DA0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22991F6-50C8-6A68-3334-8B2267CB7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C10900F-560F-E021-2D64-0014E86A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3DA8-3EA9-48A6-8A6B-9A0E9873E9A6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F14FA0F-EBF1-3248-76C3-50592F6E7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EA1FCAD-D475-D041-2DD6-604559039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32BE-ABB3-438D-9879-A1D79F7CB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64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166F5B-07CB-0A6A-388E-30BFB7FE2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ECB7089-3ACD-D080-33B9-3F648156EE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162F8F4-1E30-BC25-F826-C73C38C49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2AB27D9-7B30-8EAC-47AD-F24D1C606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3DA8-3EA9-48A6-8A6B-9A0E9873E9A6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02F8DC6-2611-B07C-47FC-85C4E923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CD91C34-FF14-3275-6B94-83C72050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32BE-ABB3-438D-9879-A1D79F7CB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128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AFEADF-463B-8DFA-E425-CB2F2B3F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5EF8224-C79F-022C-718C-5CE3389AE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C3E180F-8944-391A-13B2-9147A45B1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991C78F-03AB-B5AA-9DAB-E0AAE019F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075E04C-D180-4E0F-3A20-4F639928F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18D851A-8C84-F1AE-9B78-1DB5643F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3DA8-3EA9-48A6-8A6B-9A0E9873E9A6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57638AC-6C57-3309-5B4F-3B57648AB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53314B5-2799-ADEE-9168-F14014D82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32BE-ABB3-438D-9879-A1D79F7CB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38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5F3FAE-AF43-2BCF-40BD-112DBAB38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B6C8280-9DF0-E61D-1A05-BAC1C72D1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3DA8-3EA9-48A6-8A6B-9A0E9873E9A6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8D31E02-5D25-D7BB-4026-39B8C1DFB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E6AC4BD-6B1A-884D-FB09-B9B6B6E6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32BE-ABB3-438D-9879-A1D79F7CB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743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2E89C71-F196-3119-852C-886545B1A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3DA8-3EA9-48A6-8A6B-9A0E9873E9A6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3071C85E-E2A3-BF19-8BA1-B7EFDC30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7E992EC-EF78-C3F6-892B-BC665DDB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32BE-ABB3-438D-9879-A1D79F7CB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698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54EA4F-5D57-BB69-AA59-0FE1FD956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D98E6B-2F7F-3607-B482-5EAE87475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9029EC6-65DA-1CC9-1603-0F34BCE07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C8CAB31-4FE2-BBB8-95A4-6C4A80DD7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3DA8-3EA9-48A6-8A6B-9A0E9873E9A6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D7E9034-BD68-AFE9-819F-FEFB32A54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095C56C-59B4-600B-72ED-EE21190B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32BE-ABB3-438D-9879-A1D79F7CB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08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12FD935-A626-DE13-9F27-77D933A62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8C1716E-669E-6D07-01CB-9336CBE9B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4A61FA4-B609-7076-E7D2-516EA916F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7CD9B92-B842-5362-DDAB-98A486773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3DA8-3EA9-48A6-8A6B-9A0E9873E9A6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8FA8D2B-43A7-A152-2980-31591CC8E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17F17F8-72D4-2304-2C86-C894EF0E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32BE-ABB3-438D-9879-A1D79F7CB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99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158ACF-7661-C699-A268-93D3F3516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3CEE6FB-01A0-59C0-7B60-F13A093BF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F0D61EF-CEC5-35D9-A25D-47D4CABC5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53DA8-3EA9-48A6-8A6B-9A0E9873E9A6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9BC7068-2AA9-1421-45F3-769C17F0E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17D3134-8B24-EB76-A503-9336181C4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32BE-ABB3-438D-9879-A1D79F7CB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38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F4A95F-9BA3-8B7E-E42F-54576E431E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6A253FD-7627-719A-1EA1-181C84606F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F3481E-B629-91C2-3964-7D8924589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1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" t="1494" r="1597" b="2963"/>
          <a:stretch/>
        </p:blipFill>
        <p:spPr bwMode="auto">
          <a:xfrm>
            <a:off x="252919" y="175097"/>
            <a:ext cx="11749752" cy="655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3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" t="2128" r="1862" b="3546"/>
          <a:stretch/>
        </p:blipFill>
        <p:spPr bwMode="auto">
          <a:xfrm>
            <a:off x="243191" y="145915"/>
            <a:ext cx="11721830" cy="646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t="1277" r="1623" b="3405"/>
          <a:stretch/>
        </p:blipFill>
        <p:spPr bwMode="auto">
          <a:xfrm>
            <a:off x="233464" y="87549"/>
            <a:ext cx="11760740" cy="65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59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t="1561" r="1862" b="3830"/>
          <a:stretch/>
        </p:blipFill>
        <p:spPr bwMode="auto">
          <a:xfrm>
            <a:off x="223736" y="107004"/>
            <a:ext cx="11741285" cy="648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17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1418" r="2022" b="3688"/>
          <a:stretch/>
        </p:blipFill>
        <p:spPr bwMode="auto">
          <a:xfrm>
            <a:off x="204281" y="97276"/>
            <a:ext cx="11741286" cy="650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13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1844" r="2500" b="3404"/>
          <a:stretch/>
        </p:blipFill>
        <p:spPr bwMode="auto">
          <a:xfrm>
            <a:off x="252918" y="126460"/>
            <a:ext cx="11634281" cy="649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3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t="993" r="1862" b="3689"/>
          <a:stretch/>
        </p:blipFill>
        <p:spPr bwMode="auto">
          <a:xfrm>
            <a:off x="223736" y="68094"/>
            <a:ext cx="11741285" cy="653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88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r="1623" b="2837"/>
          <a:stretch/>
        </p:blipFill>
        <p:spPr bwMode="auto">
          <a:xfrm>
            <a:off x="204280" y="0"/>
            <a:ext cx="11789923" cy="666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75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1418" r="2181" b="3688"/>
          <a:stretch/>
        </p:blipFill>
        <p:spPr bwMode="auto">
          <a:xfrm>
            <a:off x="194552" y="97276"/>
            <a:ext cx="11731559" cy="650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00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t="1135" r="1623" b="3405"/>
          <a:stretch/>
        </p:blipFill>
        <p:spPr bwMode="auto">
          <a:xfrm>
            <a:off x="214009" y="77821"/>
            <a:ext cx="11780196" cy="654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16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5CD6E7-85CA-587D-024F-D27FD1C61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8131C1F-903C-959C-103A-B4187D163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82BD49-0758-0AA8-52DA-FA141433A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r="1542" b="2695"/>
          <a:stretch/>
        </p:blipFill>
        <p:spPr bwMode="auto">
          <a:xfrm>
            <a:off x="214008" y="0"/>
            <a:ext cx="11789923" cy="667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04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r="1703" b="3688"/>
          <a:stretch/>
        </p:blipFill>
        <p:spPr bwMode="auto">
          <a:xfrm>
            <a:off x="214009" y="0"/>
            <a:ext cx="11770468" cy="660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8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r="1624" b="2411"/>
          <a:stretch/>
        </p:blipFill>
        <p:spPr bwMode="auto">
          <a:xfrm>
            <a:off x="214008" y="0"/>
            <a:ext cx="11780195" cy="669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8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" r="1541" b="3688"/>
          <a:stretch/>
        </p:blipFill>
        <p:spPr bwMode="auto">
          <a:xfrm>
            <a:off x="184826" y="0"/>
            <a:ext cx="11819106" cy="660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5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" t="1278" r="1541" b="2553"/>
          <a:stretch/>
        </p:blipFill>
        <p:spPr bwMode="auto">
          <a:xfrm>
            <a:off x="184826" y="87549"/>
            <a:ext cx="11819106" cy="659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71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B2BFA5-08C4-FBEE-1FCD-4EDAAE7F4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7FA6015-3B6C-674E-313A-824797979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08BE29-E934-B355-89D4-C1F9B05A2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4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1E2926-4DFF-ECF2-624B-CB5BFFB3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06C4B81-D90B-8D90-AAF0-9123B6EAF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C25DA13-9F9C-310E-1517-CD2DF1F7D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13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25AF1B-DEDE-141A-348A-4BC9E7E31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E87817F-2A87-8460-F45D-029153C74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4FB8640-8524-148F-70B8-8DD119061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67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288683-6825-2026-FF5A-C826C5950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4EFED6B-16FB-5349-8FC5-2ACDC6274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0BA3435-E5CE-857B-CF67-76AC67D31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93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A3D48-AA6E-BD5C-9A12-C9FD28AE4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4FDE4C8-4242-98E1-5400-1782D2249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8A7CDF-3683-050B-72E1-C86BF9346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71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77FDA6-2677-88EF-F9DA-3CD6B7277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5C2D64A-8449-5D58-F823-7D68DA35A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DFDCD28-94FF-C078-C981-5B32A23DF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7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98E2AA-895B-82B2-AA7A-50975DD47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5B6A50C-02E4-6A25-2CEB-088B850DA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C870BA0-F41D-6E2A-0CC6-24D5E840A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67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375D0E-C429-F7CE-DC16-A896A9D96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B874CB8-2C9F-60B6-BBC3-CCFF45609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496DE39-CBD8-E1EA-3295-70E37FCE6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25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200D8A-7393-9800-2C0E-014D0372A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E8E25B0-5504-414A-CA95-A47EA9044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DB1C2CE-74B6-00C7-8194-75DDC2863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2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1BAFF9-39B8-CF54-958E-79CB5CD54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ADAC973-6460-4CDE-D006-57106E5A2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8C8F2FD-BE94-EA8D-63E2-A36568598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54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4A693B-B382-2C6D-4889-DFD4F4589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EF56C55-ADAF-A763-6E90-FDE851BBA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E222E9F-9692-C026-D6F0-276CEC03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11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7EFC6C-A1F1-4F1A-634C-BEFCB9E3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DF8B6C9-1F73-A464-0DD3-BBCAD0779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56763FC-6738-6418-3689-BA01297C7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13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93AA7E-2EE4-0F82-555B-21FBA9BEF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3EAC7B3-C299-6CC2-9773-F3D7758E2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60F20B-E811-81A7-62F6-36C1C46CF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84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7FBEFB-4B47-DAA1-4C72-C2B0F348F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67BC974-CB6B-B117-0D17-5ACE16D0F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2C0D19F-858F-37E9-2E4E-7190F25B5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7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9C0C40-1E60-8843-17C3-FD6D9EEBD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1EF049-0952-4B1A-8E15-D7FD02DFF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9DFE1C-014A-FA84-52EF-FBC6EC579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2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77FDA6-2677-88EF-F9DA-3CD6B7277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92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СТРАТЕГИЯ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5C2D64A-8449-5D58-F823-7D68DA35A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199091"/>
            <a:ext cx="112522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900" dirty="0" smtClean="0"/>
              <a:t>1</a:t>
            </a:r>
            <a:r>
              <a:rPr lang="ru-RU" sz="1900" dirty="0"/>
              <a:t>) Разработка принципиально новых </a:t>
            </a:r>
            <a:r>
              <a:rPr lang="ru-RU" sz="1900" dirty="0" smtClean="0"/>
              <a:t>линеек продукции </a:t>
            </a:r>
            <a:r>
              <a:rPr lang="ru-RU" sz="1900" dirty="0"/>
              <a:t>за счет специализированных </a:t>
            </a:r>
            <a:r>
              <a:rPr lang="ru-RU" sz="1900" dirty="0" smtClean="0"/>
              <a:t>грантов от </a:t>
            </a:r>
            <a:r>
              <a:rPr lang="ru-RU" sz="1900" dirty="0"/>
              <a:t>министерства сельского хозяйства с </a:t>
            </a:r>
            <a:r>
              <a:rPr lang="ru-RU" sz="1900" dirty="0" smtClean="0"/>
              <a:t>целью дополнительных </a:t>
            </a:r>
            <a:r>
              <a:rPr lang="ru-RU" sz="1900" dirty="0"/>
              <a:t>животных </a:t>
            </a:r>
            <a:r>
              <a:rPr lang="ru-RU" sz="1900" dirty="0" smtClean="0"/>
              <a:t>групп (</a:t>
            </a:r>
            <a:r>
              <a:rPr lang="ru-RU" sz="1900" dirty="0" err="1" smtClean="0"/>
              <a:t>программа</a:t>
            </a:r>
            <a:r>
              <a:rPr lang="ru-RU" sz="1900" dirty="0" err="1"/>
              <a:t>:"Развитие</a:t>
            </a:r>
            <a:r>
              <a:rPr lang="ru-RU" sz="1900" dirty="0"/>
              <a:t> производства кормов </a:t>
            </a:r>
            <a:r>
              <a:rPr lang="ru-RU" sz="1900" dirty="0" smtClean="0"/>
              <a:t>и кормовых </a:t>
            </a:r>
            <a:r>
              <a:rPr lang="ru-RU" sz="1900" dirty="0"/>
              <a:t>добавок для животных")</a:t>
            </a:r>
          </a:p>
          <a:p>
            <a:pPr marL="0" indent="0">
              <a:buNone/>
            </a:pPr>
            <a:r>
              <a:rPr lang="ru-RU" sz="1900" dirty="0"/>
              <a:t>2) Доработка сайта компании, продвижение сайта </a:t>
            </a:r>
            <a:r>
              <a:rPr lang="ru-RU" sz="1900" dirty="0" smtClean="0"/>
              <a:t>с помощью </a:t>
            </a:r>
            <a:r>
              <a:rPr lang="ru-RU" sz="1900" dirty="0"/>
              <a:t>организации контекстной рекламы </a:t>
            </a:r>
            <a:r>
              <a:rPr lang="ru-RU" sz="1900" dirty="0" smtClean="0"/>
              <a:t>в Яндекс </a:t>
            </a:r>
            <a:r>
              <a:rPr lang="ru-RU" sz="1900" dirty="0"/>
              <a:t>(с привлечение специалиста).</a:t>
            </a:r>
          </a:p>
          <a:p>
            <a:pPr marL="0" indent="0">
              <a:buNone/>
            </a:pPr>
            <a:r>
              <a:rPr lang="ru-RU" sz="1900" dirty="0"/>
              <a:t>3) Внедрение CRM системы с целью </a:t>
            </a:r>
            <a:r>
              <a:rPr lang="ru-RU" sz="1900" dirty="0" smtClean="0"/>
              <a:t>оказания своевременных</a:t>
            </a:r>
            <a:r>
              <a:rPr lang="ru-RU" sz="1900" dirty="0"/>
              <a:t>, </a:t>
            </a:r>
            <a:r>
              <a:rPr lang="ru-RU" sz="1900" dirty="0" smtClean="0"/>
              <a:t>персонализированных предложение </a:t>
            </a:r>
            <a:r>
              <a:rPr lang="ru-RU" sz="1900" dirty="0"/>
              <a:t>клиентам.</a:t>
            </a:r>
          </a:p>
          <a:p>
            <a:pPr marL="0" indent="0">
              <a:buNone/>
            </a:pPr>
            <a:r>
              <a:rPr lang="ru-RU" sz="1900" dirty="0"/>
              <a:t>4) Внедрение чат-бота на страницах ООО НТЦ “</a:t>
            </a:r>
            <a:r>
              <a:rPr lang="ru-RU" sz="1900" dirty="0" err="1"/>
              <a:t>Химинвест</a:t>
            </a:r>
            <a:r>
              <a:rPr lang="ru-RU" sz="1900" dirty="0"/>
              <a:t>” в имеющихся социальных сетях</a:t>
            </a:r>
            <a:r>
              <a:rPr lang="ru-RU" sz="1900" dirty="0" smtClean="0"/>
              <a:t>.</a:t>
            </a:r>
          </a:p>
          <a:p>
            <a:pPr marL="0" indent="0">
              <a:buNone/>
            </a:pPr>
            <a:r>
              <a:rPr lang="ru-RU" sz="1900" dirty="0" smtClean="0"/>
              <a:t>5</a:t>
            </a:r>
            <a:r>
              <a:rPr lang="ru-RU" sz="1900" dirty="0"/>
              <a:t>) Переход от тик-ток формата и видео контента к коротким, содержательным постам по теме / статьям. </a:t>
            </a:r>
            <a:endParaRPr lang="ru-RU" sz="1900" dirty="0" smtClean="0"/>
          </a:p>
          <a:p>
            <a:pPr marL="0" indent="0">
              <a:buNone/>
            </a:pPr>
            <a:r>
              <a:rPr lang="ru-RU" sz="1900" dirty="0" smtClean="0"/>
              <a:t>6</a:t>
            </a:r>
            <a:r>
              <a:rPr lang="ru-RU" sz="1900" dirty="0"/>
              <a:t>) Продвижение компании с помощью публикации материала в бумажных или электронных специализированных сельскохозяйственных журналах с фокусом на натуральность продукции. </a:t>
            </a:r>
            <a:endParaRPr lang="ru-RU" sz="1900" dirty="0" smtClean="0"/>
          </a:p>
          <a:p>
            <a:pPr marL="0" indent="0">
              <a:buNone/>
            </a:pPr>
            <a:r>
              <a:rPr lang="ru-RU" sz="1900" dirty="0" smtClean="0"/>
              <a:t>7</a:t>
            </a:r>
            <a:r>
              <a:rPr lang="ru-RU" sz="1900" dirty="0"/>
              <a:t>) Заказ рекламы (возможно экскурсия по производству) у </a:t>
            </a:r>
            <a:r>
              <a:rPr lang="ru-RU" sz="1900" dirty="0" err="1"/>
              <a:t>блогеров</a:t>
            </a:r>
            <a:r>
              <a:rPr lang="ru-RU" sz="1900" dirty="0"/>
              <a:t> по теме. </a:t>
            </a:r>
            <a:endParaRPr lang="ru-RU" sz="1900" dirty="0" smtClean="0"/>
          </a:p>
          <a:p>
            <a:pPr marL="0" indent="0">
              <a:buNone/>
            </a:pPr>
            <a:r>
              <a:rPr lang="ru-RU" sz="1900" dirty="0" smtClean="0"/>
              <a:t>8</a:t>
            </a:r>
            <a:r>
              <a:rPr lang="ru-RU" sz="1900" dirty="0"/>
              <a:t>) Организация курсов повышения квалификации специальностей, занимающихся менеджментом, продажам, доставкой в компании / привлечение студентов для прохождения практики, организации процессов. </a:t>
            </a:r>
            <a:endParaRPr lang="ru-RU" sz="1900" dirty="0" smtClean="0"/>
          </a:p>
          <a:p>
            <a:pPr marL="0" indent="0">
              <a:buNone/>
            </a:pPr>
            <a:r>
              <a:rPr lang="ru-RU" sz="1900" dirty="0" smtClean="0"/>
              <a:t>9</a:t>
            </a:r>
            <a:r>
              <a:rPr lang="ru-RU" sz="1900" dirty="0"/>
              <a:t>) Организация продаж B2C через представленность в офлайн / онлайн специализированных магазинах.</a:t>
            </a:r>
          </a:p>
        </p:txBody>
      </p:sp>
    </p:spTree>
    <p:extLst>
      <p:ext uri="{BB962C8B-B14F-4D97-AF65-F5344CB8AC3E}">
        <p14:creationId xmlns:p14="http://schemas.microsoft.com/office/powerpoint/2010/main" val="50729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537964-D6F2-4114-C26B-9FFC4ACFC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8514790-3088-5147-B0ED-56E2F5EBD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CC32886-A008-FEA2-24F0-10D5FBC8E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D6A8A0-2A0A-BF97-BFB1-EF79E3742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4B5A45C-F787-B5BD-7BB1-3C45E09C7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437F99D-942F-7D44-6116-9A270F251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4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025513-CD37-44C5-23DB-7B41ADA0F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ABA1540-104D-8D52-04ED-11BBF05C1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F05FDC1-A3B8-A46C-D20E-7A4E0AD54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1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178</Words>
  <Application>Microsoft Office PowerPoint</Application>
  <PresentationFormat>Произвольный</PresentationFormat>
  <Paragraphs>10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СТРАТЕГИЯ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Гатауллина Азалия Айратовна</dc:creator>
  <cp:lastModifiedBy>Пользователь Windows</cp:lastModifiedBy>
  <cp:revision>8</cp:revision>
  <dcterms:created xsi:type="dcterms:W3CDTF">2022-06-23T16:55:55Z</dcterms:created>
  <dcterms:modified xsi:type="dcterms:W3CDTF">2022-06-24T06:24:01Z</dcterms:modified>
</cp:coreProperties>
</file>