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814" autoAdjust="0"/>
  </p:normalViewPr>
  <p:slideViewPr>
    <p:cSldViewPr snapToGrid="0">
      <p:cViewPr varScale="1">
        <p:scale>
          <a:sx n="75" d="100"/>
          <a:sy n="75" d="100"/>
        </p:scale>
        <p:origin x="9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EDA1E-E325-4E66-B249-7A8C754C4BE8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FF01A-29E2-4CF6-A730-F9E21B834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33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FF01A-29E2-4CF6-A730-F9E21B8340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93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DCD8A-83C6-49C8-BE43-594F21708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874D5-6238-45F7-898B-62F5249EC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8A884-5CEB-43D4-980B-1AA0C9B44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39BE-A1C9-4ECA-8A78-AC27C9378C2B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D1DCE-280F-4B5B-865A-8856EEF04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835E4-4795-4D20-B453-52D834B0C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9D4E-B059-4C55-AEDD-0CA7F38D7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8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CB4E9-7E86-44C2-9AA2-0621E3657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EBD951-BAB3-4299-A173-8B9119FF3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2C013-08DB-4AF2-A0D8-72F874D04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39BE-A1C9-4ECA-8A78-AC27C9378C2B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41FDE-5E8B-453D-940A-D389E014F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DDA1C-2486-404D-813C-CC9B9F7E6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9D4E-B059-4C55-AEDD-0CA7F38D7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7DDCD5-1195-4E4E-AC64-16E206123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818BB2-C4EC-499A-9B30-2AF6C1322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C0046-6CC6-4F84-BC0E-0302DA0DD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39BE-A1C9-4ECA-8A78-AC27C9378C2B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1876D-EAD2-4D4B-A022-A2E118011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4C6C5-3F4D-4FAA-887C-C620F789E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9D4E-B059-4C55-AEDD-0CA7F38D7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4E39B-123E-4E1C-A502-EDC8F1CEA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78702-B4C4-4951-A883-D03850300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3A262-FF7F-44DD-BBF5-D40EDE8B2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39BE-A1C9-4ECA-8A78-AC27C9378C2B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97D32-B574-4C40-A5CB-7384C838B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27695-BEA8-4D55-8A7F-FA7807C08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9D4E-B059-4C55-AEDD-0CA7F38D7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FD21D-3CFD-4940-ACAE-7B5A7DAAB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CD7661-7F2E-43AC-AFC2-67F5EC292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BCC17-8319-4A40-9E70-86B1F6507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39BE-A1C9-4ECA-8A78-AC27C9378C2B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938C7-D634-4EB1-9F41-F5B0F255C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5196C-AC52-405D-900C-FB1D96571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9D4E-B059-4C55-AEDD-0CA7F38D7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0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7666-65C2-4F4E-9B27-4F78CBE47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9688B-E2A6-48A0-9190-EC00A6FAD6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C8F136-BA78-4343-A04A-FB4B44595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016896-1687-4505-BF69-644A9AB9F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39BE-A1C9-4ECA-8A78-AC27C9378C2B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5823E-59C8-4ED6-9DA4-ED3635302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44290-8D38-4EF8-99CB-74C980B38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9D4E-B059-4C55-AEDD-0CA7F38D7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20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BDA92-BA67-4BDE-96FB-106934960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0E893-E479-46E0-8E32-9EC0BE72F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54CC95-9AA4-4E3A-8BC0-FE3D4D85B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56D9BB-2624-4FB8-9D18-8F39FC9A7B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503502-BE42-41FB-83FB-B4DA0758BB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C812C1-CB37-4E54-86C6-795644CD7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39BE-A1C9-4ECA-8A78-AC27C9378C2B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F97DDB-D386-43FA-A65C-D67AF5089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0A854B-0EA8-42AB-B27A-B1E2FAED1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9D4E-B059-4C55-AEDD-0CA7F38D7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8CD34-2B07-4003-9A63-99D634626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08185C-60F8-4A09-9F7B-537ECD4D6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39BE-A1C9-4ECA-8A78-AC27C9378C2B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D78DB9-0FE8-4553-8B55-C859FD9BE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A4E47-A9D1-4C53-94F5-AD73F4BE0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9D4E-B059-4C55-AEDD-0CA7F38D7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57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8D4406-8A3D-412A-A16F-A6A4427E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39BE-A1C9-4ECA-8A78-AC27C9378C2B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2F4C74-3B8E-49FB-930B-82D455DEC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79638E-3F9B-4CA3-AF68-7E63914DF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9D4E-B059-4C55-AEDD-0CA7F38D7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84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D0E7A-92FB-4D92-BB57-7D6970CC0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B9A91-B8EA-4180-AE6F-655420E41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42ED65-5722-4F84-86A2-5A3013CAA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2E303D-1DC5-44E2-94C4-3294A76A0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39BE-A1C9-4ECA-8A78-AC27C9378C2B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362CBE-FD4E-4540-B0A9-D9A4A0110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1EE71E-7D44-417E-9D3E-960EC1D6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9D4E-B059-4C55-AEDD-0CA7F38D7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20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C263-D88D-4D3A-A4B6-F4952E6A5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B9CDBF-7F29-44C4-BD05-6A13EEE95C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A732D9-40CA-4B1C-980E-FCC5DDF4E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3B92BB-9CAE-48EE-B646-8CDD7F2BE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39BE-A1C9-4ECA-8A78-AC27C9378C2B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CBC906-9036-471F-9780-BDDDBE053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446022-255D-4B2A-8FF5-A445ACD0D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9D4E-B059-4C55-AEDD-0CA7F38D7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44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16F0FE-A8AC-4077-BB4F-83BA0DAD4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D84C9-553C-4238-B4EA-4E7A1E06B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90024-0B95-4C94-9E5D-3D04E69F1F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639BE-A1C9-4ECA-8A78-AC27C9378C2B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81E6C-816B-4C93-ACF1-E226163E3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3F2D4-7C76-4219-99DB-7FBC87D5D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39D4E-B059-4C55-AEDD-0CA7F38D7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9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611F9-BFD9-461E-A22C-91E6F973C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myself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E3C4F-9641-42A0-B775-47255CD409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Bachelor: 2010-2014</a:t>
            </a:r>
          </a:p>
          <a:p>
            <a:r>
              <a:rPr lang="en-US" dirty="0"/>
              <a:t>Master: 2014-2016</a:t>
            </a:r>
          </a:p>
          <a:p>
            <a:r>
              <a:rPr lang="en-US" dirty="0"/>
              <a:t>Worked at: LATNA (NRU HSE), Samsung Lab (PDMI RAS)</a:t>
            </a:r>
          </a:p>
          <a:p>
            <a:r>
              <a:rPr lang="en-US" dirty="0"/>
              <a:t>Currently:</a:t>
            </a:r>
          </a:p>
          <a:p>
            <a:pPr lvl="1"/>
            <a:r>
              <a:rPr lang="en-US" dirty="0"/>
              <a:t>Lecturer at NRU HSE</a:t>
            </a:r>
          </a:p>
          <a:p>
            <a:pPr lvl="1"/>
            <a:r>
              <a:rPr lang="en-US" dirty="0"/>
              <a:t>Middle Data Scientist in EPAM</a:t>
            </a:r>
          </a:p>
          <a:p>
            <a:endParaRPr lang="en-US" dirty="0"/>
          </a:p>
        </p:txBody>
      </p:sp>
      <p:pic>
        <p:nvPicPr>
          <p:cNvPr id="6" name="Content Placeholder 5" descr="A picture containing person, young&#10;&#10;Description automatically generated">
            <a:extLst>
              <a:ext uri="{FF2B5EF4-FFF2-40B4-BE49-F238E27FC236}">
                <a16:creationId xmlns:a16="http://schemas.microsoft.com/office/drawing/2014/main" id="{8B15E478-B16A-4324-A209-2AB43E126A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213" y="1506232"/>
            <a:ext cx="2849039" cy="3845535"/>
          </a:xfrm>
        </p:spPr>
      </p:pic>
    </p:spTree>
    <p:extLst>
      <p:ext uri="{BB962C8B-B14F-4D97-AF65-F5344CB8AC3E}">
        <p14:creationId xmlns:p14="http://schemas.microsoft.com/office/powerpoint/2010/main" val="3289946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25FCE-40E2-4682-81CD-44C2E493E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master degree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6F5A8-E810-4019-B966-5F1AF4AF46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525000" cy="4351338"/>
          </a:xfrm>
        </p:spPr>
        <p:txBody>
          <a:bodyPr/>
          <a:lstStyle/>
          <a:p>
            <a:r>
              <a:rPr lang="en-US" dirty="0"/>
              <a:t>Continuing after bachelor</a:t>
            </a:r>
          </a:p>
          <a:p>
            <a:r>
              <a:rPr lang="en-US" dirty="0"/>
              <a:t>Deepening my knowledge in different areas: machine learning, optimization, statistics, discrete </a:t>
            </a:r>
            <a:r>
              <a:rPr lang="en-US"/>
              <a:t>mathematicsTasks</a:t>
            </a:r>
            <a:r>
              <a:rPr lang="en-US" dirty="0"/>
              <a:t> and </a:t>
            </a:r>
            <a:r>
              <a:rPr lang="en-US" dirty="0" err="1"/>
              <a:t>homeworks</a:t>
            </a:r>
            <a:r>
              <a:rPr lang="en-US" dirty="0"/>
              <a:t> that are closer to real cases</a:t>
            </a:r>
          </a:p>
          <a:p>
            <a:r>
              <a:rPr lang="en-US" dirty="0"/>
              <a:t>Solid set of lecturers</a:t>
            </a:r>
          </a:p>
          <a:p>
            <a:r>
              <a:rPr lang="en-US" dirty="0"/>
              <a:t>Comfortable time frame</a:t>
            </a:r>
          </a:p>
        </p:txBody>
      </p:sp>
    </p:spTree>
    <p:extLst>
      <p:ext uri="{BB962C8B-B14F-4D97-AF65-F5344CB8AC3E}">
        <p14:creationId xmlns:p14="http://schemas.microsoft.com/office/powerpoint/2010/main" val="707079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05BC7-7DF9-4B3F-A166-500B4D09F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95039-0D1D-4618-8AE7-2D0BDC6B5A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879082" cy="4351338"/>
          </a:xfrm>
        </p:spPr>
        <p:txBody>
          <a:bodyPr/>
          <a:lstStyle/>
          <a:p>
            <a:r>
              <a:rPr lang="en-US" dirty="0"/>
              <a:t>EEGs: graph theory, time series</a:t>
            </a:r>
          </a:p>
          <a:p>
            <a:r>
              <a:rPr lang="en-US" dirty="0"/>
              <a:t>VRP: optimization theory and algorithms</a:t>
            </a:r>
          </a:p>
          <a:p>
            <a:r>
              <a:rPr lang="en-US" dirty="0"/>
              <a:t>Object detection: deep NN architectures, CV </a:t>
            </a:r>
          </a:p>
          <a:p>
            <a:r>
              <a:rPr lang="en-US" dirty="0"/>
              <a:t>Recommendation engine: recommendation algorithms, neural networks, matrix factorization</a:t>
            </a:r>
          </a:p>
          <a:p>
            <a:r>
              <a:rPr lang="en-US" dirty="0"/>
              <a:t>Reinforcement learning: </a:t>
            </a:r>
            <a:r>
              <a:rPr lang="en-US" dirty="0" err="1"/>
              <a:t>MuZero</a:t>
            </a:r>
            <a:endParaRPr lang="en-US" dirty="0"/>
          </a:p>
          <a:p>
            <a:r>
              <a:rPr lang="en-US" dirty="0"/>
              <a:t>Image super-resolution: CV, autoencoders, GANs</a:t>
            </a:r>
          </a:p>
          <a:p>
            <a:r>
              <a:rPr lang="en-US" dirty="0"/>
              <a:t>Product sales: regression, log-log model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24431C-4338-4212-873D-AA160AB98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0" y="954111"/>
            <a:ext cx="1806587" cy="11976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6CFBD2-B867-46A9-9223-3DB7743F1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915" y="365125"/>
            <a:ext cx="3220085" cy="2060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6C74C9-3A57-4339-80E3-AB846E3C1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4715" y="2560916"/>
            <a:ext cx="3220085" cy="19328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6E1B4B-00E0-46EE-8D6B-69C4E09F03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1551" y="5217979"/>
            <a:ext cx="1952584" cy="15834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E04FD9-8E9E-4863-9CA5-31D0199CFF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4135" y="4493806"/>
            <a:ext cx="3237865" cy="124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2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6D9F2-F353-4DBC-9E1D-C7F64D1A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34191-41B5-4910-8CFC-BC9443B1B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8993957" cy="4351338"/>
          </a:xfrm>
        </p:spPr>
        <p:txBody>
          <a:bodyPr/>
          <a:lstStyle/>
          <a:p>
            <a:r>
              <a:rPr lang="en-US" dirty="0"/>
              <a:t>Having basic background all-around helps: </a:t>
            </a:r>
          </a:p>
          <a:p>
            <a:pPr lvl="1"/>
            <a:r>
              <a:rPr lang="en-US" dirty="0"/>
              <a:t>Fast “onboarding” – entry to the project</a:t>
            </a:r>
          </a:p>
          <a:p>
            <a:pPr lvl="1"/>
            <a:r>
              <a:rPr lang="en-US" dirty="0"/>
              <a:t>Knowledge diversity – more ideas</a:t>
            </a:r>
          </a:p>
          <a:p>
            <a:pPr lvl="1"/>
            <a:r>
              <a:rPr lang="en-US" dirty="0"/>
              <a:t>Competence diversity – usefulness for company/organization</a:t>
            </a:r>
          </a:p>
          <a:p>
            <a:r>
              <a:rPr lang="en-US" dirty="0"/>
              <a:t>Creating contacts:</a:t>
            </a:r>
          </a:p>
          <a:p>
            <a:pPr lvl="1"/>
            <a:r>
              <a:rPr lang="en-US" dirty="0"/>
              <a:t>Teachers/Lecturers – as experts in respective areas</a:t>
            </a:r>
          </a:p>
          <a:p>
            <a:pPr lvl="1"/>
            <a:r>
              <a:rPr lang="en-US" dirty="0"/>
              <a:t>Groupmates – as future colleagues</a:t>
            </a:r>
          </a:p>
          <a:p>
            <a:r>
              <a:rPr lang="en-US" dirty="0"/>
              <a:t>Scientific background – helps to stay in touch with SOTA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151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181</Words>
  <Application>Microsoft Office PowerPoint</Application>
  <PresentationFormat>Widescreen</PresentationFormat>
  <Paragraphs>30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About myself</vt:lpstr>
      <vt:lpstr>My master degree experience</vt:lpstr>
      <vt:lpstr>Projects</vt:lpstr>
      <vt:lpstr>Professional growth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myself</dc:title>
  <dc:creator>Ivan Grechikhin</dc:creator>
  <cp:lastModifiedBy>Ivan Grechikhin</cp:lastModifiedBy>
  <cp:revision>11</cp:revision>
  <dcterms:created xsi:type="dcterms:W3CDTF">2021-04-22T11:27:53Z</dcterms:created>
  <dcterms:modified xsi:type="dcterms:W3CDTF">2021-04-22T14:50:39Z</dcterms:modified>
</cp:coreProperties>
</file>