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4" r:id="rId4"/>
    <p:sldId id="262" r:id="rId5"/>
    <p:sldId id="263" r:id="rId6"/>
    <p:sldId id="258" r:id="rId7"/>
    <p:sldId id="257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9752" y="908720"/>
            <a:ext cx="6172200" cy="1894362"/>
          </a:xfrm>
        </p:spPr>
        <p:txBody>
          <a:bodyPr/>
          <a:lstStyle/>
          <a:p>
            <a:r>
              <a:rPr lang="ru-RU" dirty="0" smtClean="0"/>
              <a:t>Организационные барьеры сопротивления изменениям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99792" y="3645024"/>
            <a:ext cx="6172200" cy="1371600"/>
          </a:xfrm>
        </p:spPr>
        <p:txBody>
          <a:bodyPr/>
          <a:lstStyle/>
          <a:p>
            <a:pPr algn="r"/>
            <a:r>
              <a:rPr lang="ru-RU" dirty="0" smtClean="0"/>
              <a:t>Мкртычян Г.А.</a:t>
            </a:r>
          </a:p>
          <a:p>
            <a:pPr algn="r"/>
            <a:r>
              <a:rPr lang="ru-RU" dirty="0" smtClean="0"/>
              <a:t>Канева А.В.</a:t>
            </a:r>
          </a:p>
          <a:p>
            <a:pPr algn="r"/>
            <a:r>
              <a:rPr lang="ru-RU" dirty="0" smtClean="0"/>
              <a:t>Колесов А.С.</a:t>
            </a:r>
            <a:endParaRPr lang="ru-RU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4067944" y="6165304"/>
            <a:ext cx="2376264" cy="363488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3419872" y="6021288"/>
            <a:ext cx="3528392" cy="57606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Нижний Новгород, 2013 г.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3000" u="sng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Классификация барьеров</a:t>
            </a:r>
          </a:p>
          <a:p>
            <a:pPr marL="0" indent="0" algn="ctr">
              <a:buNone/>
            </a:pPr>
            <a:r>
              <a:rPr lang="ru-RU" b="1" dirty="0" smtClean="0"/>
              <a:t>Перечни барьеров</a:t>
            </a:r>
            <a:endParaRPr lang="en-US" b="1" dirty="0" smtClean="0"/>
          </a:p>
          <a:p>
            <a:pPr marL="0" indent="0">
              <a:buNone/>
            </a:pPr>
            <a:r>
              <a:rPr lang="ru-RU" b="1" dirty="0" smtClean="0"/>
              <a:t>Р</a:t>
            </a:r>
            <a:r>
              <a:rPr lang="ru-RU" b="1" dirty="0" smtClean="0"/>
              <a:t>. </a:t>
            </a:r>
            <a:r>
              <a:rPr lang="ru-RU" b="1" dirty="0" err="1" smtClean="0"/>
              <a:t>Дафт</a:t>
            </a:r>
            <a:endParaRPr lang="ru-RU" b="1" dirty="0" smtClean="0"/>
          </a:p>
          <a:p>
            <a:r>
              <a:rPr lang="ru-RU" dirty="0" smtClean="0"/>
              <a:t>собственная выгода,</a:t>
            </a:r>
          </a:p>
          <a:p>
            <a:r>
              <a:rPr lang="ru-RU" dirty="0" smtClean="0"/>
              <a:t>недостаток понимания и доверия, </a:t>
            </a:r>
          </a:p>
          <a:p>
            <a:r>
              <a:rPr lang="ru-RU" dirty="0" smtClean="0"/>
              <a:t>неопределенность, </a:t>
            </a:r>
          </a:p>
          <a:p>
            <a:r>
              <a:rPr lang="ru-RU" dirty="0" smtClean="0"/>
              <a:t>различные оценки и цели.</a:t>
            </a:r>
          </a:p>
          <a:p>
            <a:pPr algn="r">
              <a:buNone/>
            </a:pPr>
            <a:r>
              <a:rPr lang="ru-RU" b="1" dirty="0" err="1" smtClean="0"/>
              <a:t>М.Армстронг</a:t>
            </a:r>
            <a:endParaRPr lang="ru-RU" b="1" dirty="0" smtClean="0"/>
          </a:p>
          <a:p>
            <a:pPr algn="r"/>
            <a:r>
              <a:rPr lang="ru-RU" dirty="0" smtClean="0"/>
              <a:t> экономические страхи,</a:t>
            </a:r>
          </a:p>
          <a:p>
            <a:pPr algn="r"/>
            <a:r>
              <a:rPr lang="ru-RU" dirty="0" smtClean="0"/>
              <a:t> неудобства,</a:t>
            </a:r>
          </a:p>
          <a:p>
            <a:pPr algn="r"/>
            <a:r>
              <a:rPr lang="ru-RU" dirty="0" smtClean="0"/>
              <a:t> символические страхи, </a:t>
            </a:r>
          </a:p>
          <a:p>
            <a:pPr algn="r"/>
            <a:r>
              <a:rPr lang="ru-RU" dirty="0" smtClean="0"/>
              <a:t>угроза межличностным отношениям, </a:t>
            </a:r>
          </a:p>
          <a:p>
            <a:pPr algn="r"/>
            <a:r>
              <a:rPr lang="ru-RU" dirty="0" smtClean="0"/>
              <a:t>угроза статусу или квалификации, </a:t>
            </a:r>
          </a:p>
          <a:p>
            <a:pPr algn="r"/>
            <a:r>
              <a:rPr lang="ru-RU" dirty="0" smtClean="0"/>
              <a:t>страхи компетентности,</a:t>
            </a:r>
          </a:p>
          <a:p>
            <a:pPr algn="r"/>
            <a:r>
              <a:rPr lang="ru-RU" dirty="0" smtClean="0"/>
              <a:t>шок от нового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>
            <a:normAutofit/>
          </a:bodyPr>
          <a:lstStyle/>
          <a:p>
            <a:pPr marL="0" indent="0" algn="ctr">
              <a:lnSpc>
                <a:spcPct val="90000"/>
              </a:lnSpc>
              <a:buNone/>
            </a:pPr>
            <a:r>
              <a:rPr lang="ru-RU" sz="2800" u="sng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Классификация </a:t>
            </a:r>
            <a:r>
              <a:rPr lang="ru-RU" sz="2800" u="sng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барьеров</a:t>
            </a:r>
          </a:p>
          <a:p>
            <a:pPr algn="ctr">
              <a:buNone/>
            </a:pPr>
            <a:r>
              <a:rPr lang="ru-RU" b="1" dirty="0" smtClean="0"/>
              <a:t>Группы барьеров</a:t>
            </a:r>
          </a:p>
          <a:p>
            <a:pPr>
              <a:buNone/>
            </a:pPr>
            <a:r>
              <a:rPr lang="ru-RU" b="1" dirty="0" smtClean="0"/>
              <a:t>Р.Г. </a:t>
            </a:r>
            <a:r>
              <a:rPr lang="ru-RU" b="1" dirty="0" err="1" smtClean="0"/>
              <a:t>Бухбиндер</a:t>
            </a:r>
            <a:r>
              <a:rPr lang="ru-RU" b="1" dirty="0" smtClean="0"/>
              <a:t>:</a:t>
            </a:r>
          </a:p>
          <a:p>
            <a:r>
              <a:rPr lang="ru-RU" dirty="0" smtClean="0"/>
              <a:t>Психологические</a:t>
            </a:r>
          </a:p>
          <a:p>
            <a:r>
              <a:rPr lang="ru-RU" dirty="0" smtClean="0"/>
              <a:t>Социальные</a:t>
            </a:r>
          </a:p>
          <a:p>
            <a:r>
              <a:rPr lang="ru-RU" dirty="0" smtClean="0"/>
              <a:t>Организационные</a:t>
            </a:r>
          </a:p>
          <a:p>
            <a:r>
              <a:rPr lang="ru-RU" dirty="0" smtClean="0"/>
              <a:t>Профессиональные</a:t>
            </a:r>
          </a:p>
          <a:p>
            <a:r>
              <a:rPr lang="ru-RU" dirty="0" smtClean="0"/>
              <a:t>экономические</a:t>
            </a:r>
            <a:endParaRPr lang="ru-RU" sz="2000" b="1" dirty="0"/>
          </a:p>
          <a:p>
            <a:pPr marL="0" indent="0" algn="r">
              <a:buNone/>
            </a:pPr>
            <a:r>
              <a:rPr lang="ru-RU" b="1" dirty="0" smtClean="0"/>
              <a:t>Дж. Джордж и Г. </a:t>
            </a:r>
            <a:r>
              <a:rPr lang="ru-RU" b="1" dirty="0" err="1" smtClean="0"/>
              <a:t>Джоунс</a:t>
            </a:r>
            <a:r>
              <a:rPr lang="ru-RU" sz="3600" dirty="0" smtClean="0"/>
              <a:t>:</a:t>
            </a:r>
          </a:p>
          <a:p>
            <a:pPr algn="r"/>
            <a:r>
              <a:rPr lang="ru-RU" dirty="0" smtClean="0"/>
              <a:t> Организационные </a:t>
            </a:r>
            <a:endParaRPr lang="ru-RU" dirty="0"/>
          </a:p>
          <a:p>
            <a:pPr algn="r"/>
            <a:r>
              <a:rPr lang="ru-RU" dirty="0" smtClean="0"/>
              <a:t>Групповые</a:t>
            </a:r>
            <a:endParaRPr lang="ru-RU" dirty="0"/>
          </a:p>
          <a:p>
            <a:pPr algn="r"/>
            <a:r>
              <a:rPr lang="ru-RU" dirty="0"/>
              <a:t> </a:t>
            </a:r>
            <a:r>
              <a:rPr lang="ru-RU" dirty="0" smtClean="0"/>
              <a:t>Индивидуальные </a:t>
            </a:r>
            <a:endParaRPr lang="ru-RU" dirty="0"/>
          </a:p>
          <a:p>
            <a:pPr marL="0" indent="0" algn="ctr">
              <a:buNone/>
            </a:pPr>
            <a:endParaRPr lang="ru-RU" sz="3800" b="1" dirty="0" smtClean="0"/>
          </a:p>
          <a:p>
            <a:pPr marL="0" indent="0" algn="ctr">
              <a:buNone/>
            </a:pPr>
            <a:endParaRPr lang="ru-RU" sz="3800" b="1" dirty="0" smtClean="0"/>
          </a:p>
        </p:txBody>
      </p:sp>
    </p:spTree>
    <p:extLst>
      <p:ext uri="{BB962C8B-B14F-4D97-AF65-F5344CB8AC3E}">
        <p14:creationId xmlns:p14="http://schemas.microsoft.com/office/powerpoint/2010/main" val="150700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/>
              <a:t>Барьеры организационного уровня</a:t>
            </a: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2936"/>
            <a:ext cx="7467600" cy="3621016"/>
          </a:xfrm>
        </p:spPr>
        <p:txBody>
          <a:bodyPr/>
          <a:lstStyle/>
          <a:p>
            <a:pPr lvl="0"/>
            <a:r>
              <a:rPr lang="ru-RU" dirty="0" smtClean="0"/>
              <a:t>Организационная культура</a:t>
            </a:r>
          </a:p>
          <a:p>
            <a:pPr lvl="0"/>
            <a:r>
              <a:rPr lang="ru-RU" dirty="0" smtClean="0"/>
              <a:t>Структура организации</a:t>
            </a:r>
          </a:p>
          <a:p>
            <a:r>
              <a:rPr lang="ru-RU" dirty="0" smtClean="0"/>
              <a:t>Стратегия организации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Преодоление организационных барьеров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ru-RU" dirty="0" smtClean="0"/>
              <a:t>Концепция Д.Ульриха</a:t>
            </a:r>
          </a:p>
          <a:p>
            <a:pPr>
              <a:buNone/>
            </a:pPr>
            <a:r>
              <a:rPr lang="en-US" dirty="0" smtClean="0"/>
              <a:t>HR-</a:t>
            </a:r>
            <a:r>
              <a:rPr lang="ru-RU" dirty="0" smtClean="0"/>
              <a:t> менеджер в роли «Агента перемен»</a:t>
            </a:r>
          </a:p>
          <a:p>
            <a:pPr>
              <a:buNone/>
            </a:pPr>
            <a:endParaRPr lang="ru-RU" dirty="0" smtClean="0"/>
          </a:p>
          <a:p>
            <a:pPr>
              <a:buFont typeface="Courier New" pitchFamily="49" charset="0"/>
              <a:buChar char="o"/>
            </a:pPr>
            <a:r>
              <a:rPr lang="ru-RU" dirty="0" smtClean="0"/>
              <a:t>Дж. </a:t>
            </a:r>
            <a:r>
              <a:rPr lang="ru-RU" dirty="0" err="1" smtClean="0"/>
              <a:t>Коттер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Стратегии по преодолению изменений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Исследовательский проект «Сопротивление организационным изменениям и способы его преодоления в деятельности </a:t>
            </a:r>
            <a:r>
              <a:rPr lang="en-US" dirty="0" smtClean="0"/>
              <a:t>HR</a:t>
            </a:r>
            <a:r>
              <a:rPr lang="ru-RU" dirty="0" smtClean="0"/>
              <a:t>-менеджера», реализуется в рамках «Программы «Научный фонд НИУ ВШЭ» в 2013 году, грант № 13 – 05 – 0030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endParaRPr lang="ru-RU" sz="4800" dirty="0" smtClean="0"/>
          </a:p>
          <a:p>
            <a:pPr algn="ctr"/>
            <a:endParaRPr lang="ru-RU" sz="4800" dirty="0" smtClean="0"/>
          </a:p>
          <a:p>
            <a:pPr algn="ctr"/>
            <a:r>
              <a:rPr lang="ru-RU" sz="4800" dirty="0" smtClean="0"/>
              <a:t>Спасибо за внимание !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117</TotalTime>
  <Words>164</Words>
  <Application>Microsoft Office PowerPoint</Application>
  <PresentationFormat>Экран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Организационные барьеры сопротивления изменениям</vt:lpstr>
      <vt:lpstr>Презентация PowerPoint</vt:lpstr>
      <vt:lpstr>Презентация PowerPoint</vt:lpstr>
      <vt:lpstr>Барьеры организационного уровня</vt:lpstr>
      <vt:lpstr>Преодоление организационных барьеров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Организационные барьеры сопротивления изменениям</dc:title>
  <dc:creator>Алексей</dc:creator>
  <cp:lastModifiedBy>Алексей</cp:lastModifiedBy>
  <cp:revision>17</cp:revision>
  <dcterms:modified xsi:type="dcterms:W3CDTF">2013-04-03T08:30:31Z</dcterms:modified>
</cp:coreProperties>
</file>