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6" r:id="rId3"/>
    <p:sldId id="259" r:id="rId4"/>
    <p:sldId id="282" r:id="rId5"/>
    <p:sldId id="273" r:id="rId6"/>
    <p:sldId id="274" r:id="rId7"/>
    <p:sldId id="283" r:id="rId8"/>
    <p:sldId id="284" r:id="rId9"/>
    <p:sldId id="285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39F67-0A2A-4E06-983C-2F3C3FA0C562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D4ECD-F7DC-48A1-AD9E-7C272F5682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3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EA69-79F4-4CE0-A7BB-305735842EB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D727-EF62-4534-8AF8-12634DC0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EA69-79F4-4CE0-A7BB-305735842EB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D727-EF62-4534-8AF8-12634DC0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EA69-79F4-4CE0-A7BB-305735842EB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D727-EF62-4534-8AF8-12634DC0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EA69-79F4-4CE0-A7BB-305735842EB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D727-EF62-4534-8AF8-12634DC0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EA69-79F4-4CE0-A7BB-305735842EB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D727-EF62-4534-8AF8-12634DC0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EA69-79F4-4CE0-A7BB-305735842EB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D727-EF62-4534-8AF8-12634DC0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EA69-79F4-4CE0-A7BB-305735842EB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D727-EF62-4534-8AF8-12634DC0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EA69-79F4-4CE0-A7BB-305735842EB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D727-EF62-4534-8AF8-12634DC0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EA69-79F4-4CE0-A7BB-305735842EB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D727-EF62-4534-8AF8-12634DC0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EA69-79F4-4CE0-A7BB-305735842EB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D727-EF62-4534-8AF8-12634DC0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EA69-79F4-4CE0-A7BB-305735842EB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D727-EF62-4534-8AF8-12634DC0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CEA69-79F4-4CE0-A7BB-305735842EBE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5D727-EF62-4534-8AF8-12634DC0C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3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2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13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3.jpeg"/><Relationship Id="rId7" Type="http://schemas.openxmlformats.org/officeDocument/2006/relationships/image" Target="../media/image3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29.jpeg"/><Relationship Id="rId10" Type="http://schemas.openxmlformats.org/officeDocument/2006/relationships/image" Target="../media/image22.jpeg"/><Relationship Id="rId4" Type="http://schemas.openxmlformats.org/officeDocument/2006/relationships/image" Target="../media/image2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9" y="1022539"/>
            <a:ext cx="762369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+mj-lt"/>
                <a:ea typeface="Calibri" pitchFamily="34" charset="0"/>
                <a:cs typeface="Times New Roman" pitchFamily="18" charset="0"/>
              </a:rPr>
              <a:t>ВЛИЯНИЕ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РАСПРЕДЕЛЕНИЯ ВРЕМЕНИ СТУДЕНТАМИ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МЕЖДУ РАБОТОЙ И УЧЕБОЙ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ИХ ПОЛОЖЕНИЕ НА РЫНКЕ ТРУДА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 ОКОНЧАНИИ УНИВЕРСИТЕТА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5373216"/>
            <a:ext cx="4176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Коновалова М.С., Максимов А.Г.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116632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620688"/>
            <a:ext cx="87849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314096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Студенты ожидают, что влияние времени, выделяемого студентом на учебу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больше, чем влияние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качества ВУЗа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3212976"/>
            <a:ext cx="8784976" cy="72008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5536" y="170080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Студент ожидает, что на заработную плату оказывает влияние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качество ВУЗа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котором он обучается,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количество времени, выделяемого на учебу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1700808"/>
            <a:ext cx="8784976" cy="122413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8946" y="12672"/>
            <a:ext cx="2736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620688"/>
            <a:ext cx="87849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1560" y="105273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влияния распределения времени студентами между работой и учебой на заработную плату выпускников по окончании ВУЗа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052736"/>
            <a:ext cx="86409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1). В работе рассматриваются только студенты ВУЗов дневной формы обучения</a:t>
            </a:r>
          </a:p>
          <a:p>
            <a:pPr>
              <a:spcAft>
                <a:spcPts val="600"/>
              </a:spcAf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2). </a:t>
            </a:r>
            <a:r>
              <a:rPr lang="ru-RU" sz="2500" u="sng" dirty="0" smtClean="0">
                <a:latin typeface="Times New Roman" pitchFamily="18" charset="0"/>
                <a:cs typeface="Times New Roman" pitchFamily="18" charset="0"/>
              </a:rPr>
              <a:t>1 период: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время обучения в университете </a:t>
            </a:r>
            <a:r>
              <a:rPr lang="ru-RU" sz="2500" u="sng" dirty="0" smtClean="0">
                <a:latin typeface="Times New Roman" pitchFamily="18" charset="0"/>
                <a:cs typeface="Times New Roman" pitchFamily="18" charset="0"/>
              </a:rPr>
              <a:t>2 период: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работа</a:t>
            </a:r>
          </a:p>
          <a:p>
            <a:pPr>
              <a:spcAft>
                <a:spcPts val="600"/>
              </a:spcAf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начале каждого периода индивид принимает решение о распределении времени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3). Предпочтения не меняются со временем</a:t>
            </a:r>
          </a:p>
          <a:p>
            <a:pPr>
              <a:spcAft>
                <a:spcPts val="600"/>
              </a:spcAf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4). Индивид является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рискофобом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5). На досуг затрачиваются не только временные, но и финансовые ресурсы</a:t>
            </a:r>
          </a:p>
          <a:p>
            <a:pPr>
              <a:spcAft>
                <a:spcPts val="600"/>
              </a:spcAf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6). Для индивида характерен определенный уровень потребления </a:t>
            </a:r>
            <a:r>
              <a:rPr lang="ru-RU" sz="25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который он стремится поддерживать на протяжении всей своей жизни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116632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Предпосылки модели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12" y="620688"/>
            <a:ext cx="87849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24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79512" y="620688"/>
            <a:ext cx="87849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39752" y="116632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221088"/>
            <a:ext cx="6381694" cy="459482"/>
          </a:xfrm>
          <a:prstGeom prst="rect">
            <a:avLst/>
          </a:prstGeom>
          <a:noFill/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797152"/>
            <a:ext cx="5184576" cy="486054"/>
          </a:xfrm>
          <a:prstGeom prst="rect">
            <a:avLst/>
          </a:prstGeom>
          <a:noFill/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908720"/>
            <a:ext cx="8370930" cy="2232248"/>
          </a:xfrm>
          <a:prstGeom prst="rect">
            <a:avLst/>
          </a:prstGeom>
          <a:noFill/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124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5805264"/>
            <a:ext cx="2448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Метод Лагранжа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356992"/>
            <a:ext cx="1984721" cy="432048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20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116632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Анализ результатов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620688"/>
            <a:ext cx="87849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79512" y="3933056"/>
            <a:ext cx="576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Постулируем в целях последующего анализа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 descr="C:\Users\Марина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9681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26" name="Picture 2" descr="C:\Users\Марина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509120"/>
            <a:ext cx="3891609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0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Анализ результатов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3429000"/>
            <a:ext cx="36004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romanUcPeriod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romanUcPeriod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4" descr="C:\Users\Марина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9681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55" name="TextBox 54"/>
          <p:cNvSpPr txBox="1"/>
          <p:nvPr/>
        </p:nvSpPr>
        <p:spPr>
          <a:xfrm>
            <a:off x="7020272" y="1700808"/>
            <a:ext cx="1979712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A, B, C, D, E &gt; 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рина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149080"/>
            <a:ext cx="2457450" cy="514350"/>
          </a:xfrm>
          <a:prstGeom prst="rect">
            <a:avLst/>
          </a:prstGeom>
          <a:noFill/>
        </p:spPr>
      </p:pic>
      <p:pic>
        <p:nvPicPr>
          <p:cNvPr id="2051" name="Picture 3" descr="C:\Users\Марина\Desktop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869160"/>
            <a:ext cx="2114550" cy="419100"/>
          </a:xfrm>
          <a:prstGeom prst="rect">
            <a:avLst/>
          </a:prstGeom>
          <a:noFill/>
        </p:spPr>
      </p:pic>
      <p:pic>
        <p:nvPicPr>
          <p:cNvPr id="2052" name="Picture 4" descr="C:\Users\Марина\Desktop\Безымянны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5589240"/>
            <a:ext cx="2476500" cy="412750"/>
          </a:xfrm>
          <a:prstGeom prst="rect">
            <a:avLst/>
          </a:prstGeom>
          <a:noFill/>
        </p:spPr>
      </p:pic>
      <p:pic>
        <p:nvPicPr>
          <p:cNvPr id="2053" name="Picture 5" descr="C:\Users\Марина\Desktop\Безымянны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6237312"/>
            <a:ext cx="2038350" cy="419100"/>
          </a:xfrm>
          <a:prstGeom prst="rect">
            <a:avLst/>
          </a:prstGeom>
          <a:noFill/>
        </p:spPr>
      </p:pic>
      <p:pic>
        <p:nvPicPr>
          <p:cNvPr id="2054" name="Picture 6" descr="C:\Users\Марина\Desktop\Безымянны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501008"/>
            <a:ext cx="1529450" cy="432048"/>
          </a:xfrm>
          <a:prstGeom prst="rect">
            <a:avLst/>
          </a:prstGeom>
          <a:noFill/>
        </p:spPr>
      </p:pic>
      <p:pic>
        <p:nvPicPr>
          <p:cNvPr id="2055" name="Picture 7" descr="C:\Users\Марина\Desktop\Безымянный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2204864"/>
            <a:ext cx="5772150" cy="438150"/>
          </a:xfrm>
          <a:prstGeom prst="rect">
            <a:avLst/>
          </a:prstGeom>
          <a:noFill/>
        </p:spPr>
      </p:pic>
      <p:pic>
        <p:nvPicPr>
          <p:cNvPr id="2056" name="Picture 8" descr="C:\Users\Марина\Desktop\Безымянны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2708920"/>
            <a:ext cx="4419600" cy="419100"/>
          </a:xfrm>
          <a:prstGeom prst="rect">
            <a:avLst/>
          </a:prstGeom>
          <a:noFill/>
        </p:spPr>
      </p:pic>
      <p:pic>
        <p:nvPicPr>
          <p:cNvPr id="2057" name="Picture 9" descr="C:\Users\Марина\Desktop\Безымянный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4221088"/>
            <a:ext cx="1295400" cy="342900"/>
          </a:xfrm>
          <a:prstGeom prst="rect">
            <a:avLst/>
          </a:prstGeom>
          <a:noFill/>
        </p:spPr>
      </p:pic>
      <p:pic>
        <p:nvPicPr>
          <p:cNvPr id="38" name="Picture 9" descr="C:\Users\Марина\Desktop\Безымянный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960" y="6237312"/>
            <a:ext cx="1295400" cy="342900"/>
          </a:xfrm>
          <a:prstGeom prst="rect">
            <a:avLst/>
          </a:prstGeom>
          <a:noFill/>
        </p:spPr>
      </p:pic>
      <p:pic>
        <p:nvPicPr>
          <p:cNvPr id="2058" name="Picture 10" descr="C:\Users\Марина\Desktop\Безымянный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4869160"/>
            <a:ext cx="1289050" cy="361950"/>
          </a:xfrm>
          <a:prstGeom prst="rect">
            <a:avLst/>
          </a:prstGeom>
          <a:noFill/>
        </p:spPr>
      </p:pic>
      <p:pic>
        <p:nvPicPr>
          <p:cNvPr id="40" name="Picture 10" descr="C:\Users\Марина\Desktop\Безымянный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5589240"/>
            <a:ext cx="1289050" cy="361950"/>
          </a:xfrm>
          <a:prstGeom prst="rect">
            <a:avLst/>
          </a:prstGeom>
          <a:noFill/>
        </p:spPr>
      </p:pic>
      <p:sp>
        <p:nvSpPr>
          <p:cNvPr id="42" name="Скругленный прямоугольник 41"/>
          <p:cNvSpPr/>
          <p:nvPr/>
        </p:nvSpPr>
        <p:spPr>
          <a:xfrm>
            <a:off x="1331640" y="4797152"/>
            <a:ext cx="4104456" cy="432048"/>
          </a:xfrm>
          <a:prstGeom prst="round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5580112" y="4941168"/>
            <a:ext cx="360040" cy="144016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9" name="Picture 11" descr="C:\Users\Марина\Desktop\Безымянный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176" y="4797152"/>
            <a:ext cx="889000" cy="412750"/>
          </a:xfrm>
          <a:prstGeom prst="rect">
            <a:avLst/>
          </a:prstGeom>
          <a:noFill/>
        </p:spPr>
      </p:pic>
      <p:pic>
        <p:nvPicPr>
          <p:cNvPr id="2060" name="Picture 12" descr="C:\Users\Марина\Desktop\Безымянный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52120" y="3356992"/>
            <a:ext cx="2657095" cy="432048"/>
          </a:xfrm>
          <a:prstGeom prst="rect">
            <a:avLst/>
          </a:prstGeom>
          <a:noFill/>
        </p:spPr>
      </p:pic>
      <p:sp>
        <p:nvSpPr>
          <p:cNvPr id="47" name="Скругленный прямоугольник 46"/>
          <p:cNvSpPr/>
          <p:nvPr/>
        </p:nvSpPr>
        <p:spPr>
          <a:xfrm>
            <a:off x="5652120" y="3356992"/>
            <a:ext cx="2664296" cy="432048"/>
          </a:xfrm>
          <a:prstGeom prst="round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084168" y="4797152"/>
            <a:ext cx="1008112" cy="432048"/>
          </a:xfrm>
          <a:prstGeom prst="round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0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Анализ результатов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3429000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romanUcPeriod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4" descr="C:\Users\Марина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9681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55" name="TextBox 54"/>
          <p:cNvSpPr txBox="1"/>
          <p:nvPr/>
        </p:nvSpPr>
        <p:spPr>
          <a:xfrm>
            <a:off x="7020272" y="1700808"/>
            <a:ext cx="1979712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A, B, C, D, E &gt; 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Марина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04864"/>
            <a:ext cx="5772150" cy="438150"/>
          </a:xfrm>
          <a:prstGeom prst="rect">
            <a:avLst/>
          </a:prstGeom>
          <a:noFill/>
        </p:spPr>
      </p:pic>
      <p:pic>
        <p:nvPicPr>
          <p:cNvPr id="2056" name="Picture 8" descr="C:\Users\Марина\Desktop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708920"/>
            <a:ext cx="4419600" cy="419100"/>
          </a:xfrm>
          <a:prstGeom prst="rect">
            <a:avLst/>
          </a:prstGeom>
          <a:noFill/>
        </p:spPr>
      </p:pic>
      <p:pic>
        <p:nvPicPr>
          <p:cNvPr id="4098" name="Picture 2" descr="C:\Users\Марина\Desktop\Безымянны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29000"/>
            <a:ext cx="1728192" cy="504056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4283968" y="3212976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Числитель положителен, необходимо, чтобы знаменатель был положителен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283968" y="3212976"/>
            <a:ext cx="4752528" cy="792088"/>
          </a:xfrm>
          <a:prstGeom prst="round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Марина\Desktop\Безымянны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149080"/>
            <a:ext cx="2457450" cy="457200"/>
          </a:xfrm>
          <a:prstGeom prst="rect">
            <a:avLst/>
          </a:prstGeom>
          <a:noFill/>
        </p:spPr>
      </p:pic>
      <p:pic>
        <p:nvPicPr>
          <p:cNvPr id="4100" name="Picture 4" descr="C:\Users\Марина\Desktop\Безымянны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25144"/>
            <a:ext cx="9144000" cy="477996"/>
          </a:xfrm>
          <a:prstGeom prst="rect">
            <a:avLst/>
          </a:prstGeom>
          <a:noFill/>
        </p:spPr>
      </p:pic>
      <p:pic>
        <p:nvPicPr>
          <p:cNvPr id="4101" name="Picture 5" descr="C:\Users\Марина\Desktop\Безымянный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5301208"/>
            <a:ext cx="6057900" cy="571500"/>
          </a:xfrm>
          <a:prstGeom prst="rect">
            <a:avLst/>
          </a:prstGeom>
          <a:noFill/>
        </p:spPr>
      </p:pic>
      <p:pic>
        <p:nvPicPr>
          <p:cNvPr id="4102" name="Picture 6" descr="C:\Users\Марина\Desktop\Безымянны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5949280"/>
            <a:ext cx="2127250" cy="361950"/>
          </a:xfrm>
          <a:prstGeom prst="rect">
            <a:avLst/>
          </a:prstGeom>
          <a:noFill/>
        </p:spPr>
      </p:pic>
      <p:pic>
        <p:nvPicPr>
          <p:cNvPr id="4103" name="Picture 7" descr="C:\Users\Марина\Desktop\Безымянный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5949280"/>
            <a:ext cx="2489200" cy="361950"/>
          </a:xfrm>
          <a:prstGeom prst="rect">
            <a:avLst/>
          </a:prstGeom>
          <a:noFill/>
        </p:spPr>
      </p:pic>
      <p:pic>
        <p:nvPicPr>
          <p:cNvPr id="52" name="Picture 8" descr="C:\Users\Марина\Desktop\Безымянный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912" y="6237312"/>
            <a:ext cx="1612900" cy="450850"/>
          </a:xfrm>
          <a:prstGeom prst="rect">
            <a:avLst/>
          </a:prstGeom>
          <a:noFill/>
        </p:spPr>
      </p:pic>
      <p:pic>
        <p:nvPicPr>
          <p:cNvPr id="4105" name="Picture 9" descr="C:\Users\Марина\Desktop\Безымянный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64088" y="4149080"/>
            <a:ext cx="2171700" cy="419100"/>
          </a:xfrm>
          <a:prstGeom prst="rect">
            <a:avLst/>
          </a:prstGeom>
          <a:noFill/>
        </p:spPr>
      </p:pic>
      <p:sp>
        <p:nvSpPr>
          <p:cNvPr id="54" name="Скругленный прямоугольник 53"/>
          <p:cNvSpPr/>
          <p:nvPr/>
        </p:nvSpPr>
        <p:spPr>
          <a:xfrm>
            <a:off x="1115616" y="4149080"/>
            <a:ext cx="6480720" cy="432048"/>
          </a:xfrm>
          <a:prstGeom prst="round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187624" y="5877272"/>
            <a:ext cx="6480720" cy="432048"/>
          </a:xfrm>
          <a:prstGeom prst="round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0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Анализ результатов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3429000"/>
            <a:ext cx="7200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III.</a:t>
            </a:r>
          </a:p>
          <a:p>
            <a:pPr marL="514350" indent="-514350">
              <a:buAutoNum type="romanUcPeriod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4" descr="C:\Users\Марина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9681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55" name="TextBox 54"/>
          <p:cNvSpPr txBox="1"/>
          <p:nvPr/>
        </p:nvSpPr>
        <p:spPr>
          <a:xfrm>
            <a:off x="7020272" y="1700808"/>
            <a:ext cx="1979712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A, B, C, D, E &gt; 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Марина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04864"/>
            <a:ext cx="5772150" cy="438150"/>
          </a:xfrm>
          <a:prstGeom prst="rect">
            <a:avLst/>
          </a:prstGeom>
          <a:noFill/>
        </p:spPr>
      </p:pic>
      <p:pic>
        <p:nvPicPr>
          <p:cNvPr id="2056" name="Picture 8" descr="C:\Users\Марина\Desktop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708920"/>
            <a:ext cx="4419600" cy="419100"/>
          </a:xfrm>
          <a:prstGeom prst="rect">
            <a:avLst/>
          </a:prstGeom>
          <a:noFill/>
        </p:spPr>
      </p:pic>
      <p:pic>
        <p:nvPicPr>
          <p:cNvPr id="5122" name="Picture 2" descr="C:\Users\Марина\Desktop\Безымянны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501008"/>
            <a:ext cx="1611179" cy="432048"/>
          </a:xfrm>
          <a:prstGeom prst="rect">
            <a:avLst/>
          </a:prstGeom>
          <a:noFill/>
        </p:spPr>
      </p:pic>
      <p:pic>
        <p:nvPicPr>
          <p:cNvPr id="5123" name="Picture 3" descr="C:\Users\Марина\Desktop\Безымянны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005064"/>
            <a:ext cx="2565400" cy="469900"/>
          </a:xfrm>
          <a:prstGeom prst="rect">
            <a:avLst/>
          </a:prstGeom>
          <a:noFill/>
        </p:spPr>
      </p:pic>
      <p:pic>
        <p:nvPicPr>
          <p:cNvPr id="5124" name="Picture 4" descr="C:\Users\Марина\Desktop\Безымянны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5949280"/>
            <a:ext cx="2146300" cy="412750"/>
          </a:xfrm>
          <a:prstGeom prst="rect">
            <a:avLst/>
          </a:prstGeom>
          <a:noFill/>
        </p:spPr>
      </p:pic>
      <p:pic>
        <p:nvPicPr>
          <p:cNvPr id="5125" name="Picture 5" descr="C:\Users\Марина\Desktop\Безымянный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5949280"/>
            <a:ext cx="2495550" cy="374650"/>
          </a:xfrm>
          <a:prstGeom prst="rect">
            <a:avLst/>
          </a:prstGeom>
          <a:noFill/>
        </p:spPr>
      </p:pic>
      <p:pic>
        <p:nvPicPr>
          <p:cNvPr id="5126" name="Picture 6" descr="C:\Users\Марина\Desktop\Безымянны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4005064"/>
            <a:ext cx="2038350" cy="393700"/>
          </a:xfrm>
          <a:prstGeom prst="rect">
            <a:avLst/>
          </a:prstGeom>
          <a:noFill/>
        </p:spPr>
      </p:pic>
      <p:pic>
        <p:nvPicPr>
          <p:cNvPr id="5128" name="Picture 8" descr="C:\Users\Марина\Desktop\Безымянный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437112"/>
            <a:ext cx="8591550" cy="762000"/>
          </a:xfrm>
          <a:prstGeom prst="rect">
            <a:avLst/>
          </a:prstGeom>
          <a:noFill/>
        </p:spPr>
      </p:pic>
      <p:pic>
        <p:nvPicPr>
          <p:cNvPr id="5129" name="Picture 9" descr="C:\Users\Марина\Desktop\Безымянный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5157192"/>
            <a:ext cx="7626350" cy="685800"/>
          </a:xfrm>
          <a:prstGeom prst="rect">
            <a:avLst/>
          </a:prstGeom>
          <a:noFill/>
        </p:spPr>
      </p:pic>
      <p:pic>
        <p:nvPicPr>
          <p:cNvPr id="5130" name="Picture 10" descr="C:\Users\Марина\Desktop\Безымянный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35896" y="6309320"/>
            <a:ext cx="1422400" cy="400050"/>
          </a:xfrm>
          <a:prstGeom prst="rect">
            <a:avLst/>
          </a:prstGeom>
          <a:noFill/>
        </p:spPr>
      </p:pic>
      <p:sp>
        <p:nvSpPr>
          <p:cNvPr id="52" name="Скругленный прямоугольник 51"/>
          <p:cNvSpPr/>
          <p:nvPr/>
        </p:nvSpPr>
        <p:spPr>
          <a:xfrm>
            <a:off x="1547664" y="5949280"/>
            <a:ext cx="5616624" cy="360040"/>
          </a:xfrm>
          <a:prstGeom prst="round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403648" y="4005064"/>
            <a:ext cx="5904656" cy="360040"/>
          </a:xfrm>
          <a:prstGeom prst="round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0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Анализ результатов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17032"/>
            <a:ext cx="7200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IV.</a:t>
            </a:r>
          </a:p>
          <a:p>
            <a:pPr marL="514350" indent="-514350">
              <a:buAutoNum type="romanUcPeriod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7164288" y="2132856"/>
            <a:ext cx="1979712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A, B, C, D, E &gt; 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Марина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5772150" cy="438150"/>
          </a:xfrm>
          <a:prstGeom prst="rect">
            <a:avLst/>
          </a:prstGeom>
          <a:noFill/>
        </p:spPr>
      </p:pic>
      <p:pic>
        <p:nvPicPr>
          <p:cNvPr id="2056" name="Picture 8" descr="C:\Users\Марина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4419600" cy="419100"/>
          </a:xfrm>
          <a:prstGeom prst="rect">
            <a:avLst/>
          </a:prstGeom>
          <a:noFill/>
        </p:spPr>
      </p:pic>
      <p:pic>
        <p:nvPicPr>
          <p:cNvPr id="5124" name="Picture 4" descr="C:\Users\Марина\Desktop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725144"/>
            <a:ext cx="2304256" cy="443126"/>
          </a:xfrm>
          <a:prstGeom prst="rect">
            <a:avLst/>
          </a:prstGeom>
          <a:noFill/>
        </p:spPr>
      </p:pic>
      <p:pic>
        <p:nvPicPr>
          <p:cNvPr id="5125" name="Picture 5" descr="C:\Users\Марина\Desktop\Безымянны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725144"/>
            <a:ext cx="2664296" cy="399983"/>
          </a:xfrm>
          <a:prstGeom prst="rect">
            <a:avLst/>
          </a:prstGeom>
          <a:noFill/>
        </p:spPr>
      </p:pic>
      <p:pic>
        <p:nvPicPr>
          <p:cNvPr id="2" name="Picture 2" descr="C:\Users\Марина\Desktop\Безымянны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5733256"/>
            <a:ext cx="1512168" cy="910190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</p:pic>
      <p:pic>
        <p:nvPicPr>
          <p:cNvPr id="1027" name="Picture 3" descr="C:\Users\Марина\Desktop\Безымянны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692696"/>
            <a:ext cx="6552728" cy="12892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179512" y="620688"/>
            <a:ext cx="87849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" descr="C:\Users\Марина\Desktop\Безымянный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3789040"/>
            <a:ext cx="2304256" cy="456700"/>
          </a:xfrm>
          <a:prstGeom prst="rect">
            <a:avLst/>
          </a:prstGeom>
          <a:noFill/>
        </p:spPr>
      </p:pic>
      <p:pic>
        <p:nvPicPr>
          <p:cNvPr id="41" name="Picture 7" descr="C:\Users\Марина\Desktop\Безымянны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5301208"/>
            <a:ext cx="2592288" cy="376940"/>
          </a:xfrm>
          <a:prstGeom prst="rect">
            <a:avLst/>
          </a:prstGeom>
          <a:noFill/>
        </p:spPr>
      </p:pic>
      <p:pic>
        <p:nvPicPr>
          <p:cNvPr id="42" name="Picture 6" descr="C:\Users\Марина\Desktop\Безымянный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5301208"/>
            <a:ext cx="2304257" cy="392068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539552" y="422108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Трудоголик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любит учиться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0112" y="422108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трудоголик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270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USER</cp:lastModifiedBy>
  <cp:revision>140</cp:revision>
  <dcterms:created xsi:type="dcterms:W3CDTF">2016-04-02T16:00:53Z</dcterms:created>
  <dcterms:modified xsi:type="dcterms:W3CDTF">2016-11-30T10:25:10Z</dcterms:modified>
</cp:coreProperties>
</file>