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8" r:id="rId2"/>
    <p:sldId id="257" r:id="rId3"/>
    <p:sldId id="284" r:id="rId4"/>
    <p:sldId id="259" r:id="rId5"/>
    <p:sldId id="285" r:id="rId6"/>
    <p:sldId id="286" r:id="rId7"/>
    <p:sldId id="289" r:id="rId8"/>
    <p:sldId id="287" r:id="rId9"/>
    <p:sldId id="290" r:id="rId10"/>
    <p:sldId id="291" r:id="rId11"/>
    <p:sldId id="292" r:id="rId12"/>
    <p:sldId id="293" r:id="rId13"/>
    <p:sldId id="294" r:id="rId14"/>
    <p:sldId id="266" r:id="rId15"/>
    <p:sldId id="279" r:id="rId16"/>
  </p:sldIdLst>
  <p:sldSz cx="9144000" cy="5143500" type="screen16x9"/>
  <p:notesSz cx="6858000" cy="9144000"/>
  <p:embeddedFontLst>
    <p:embeddedFont>
      <p:font typeface="Pristina" pitchFamily="66" charset="0"/>
      <p:regular r:id="rId18"/>
    </p:embeddedFont>
    <p:embeddedFont>
      <p:font typeface="Walter Turncoat" pitchFamily="2" charset="0"/>
      <p:regular r:id="rId19"/>
    </p:embeddedFont>
    <p:embeddedFont>
      <p:font typeface="RF Krabuler" pitchFamily="2" charset="-52"/>
      <p:regular r:id="rId20"/>
    </p:embeddedFont>
    <p:embeddedFont>
      <p:font typeface="Sniglet" pitchFamily="82" charset="0"/>
      <p:regular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Pristina" pitchFamily="66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CCFF"/>
    <a:srgbClr val="FF9900"/>
    <a:srgbClr val="993366"/>
    <a:srgbClr val="CC0000"/>
    <a:srgbClr val="66FF66"/>
    <a:srgbClr val="FFFF00"/>
  </p:clrMru>
</p:presentationPr>
</file>

<file path=ppt/tableStyles.xml><?xml version="1.0" encoding="utf-8"?>
<a:tblStyleLst xmlns:a="http://schemas.openxmlformats.org/drawingml/2006/main" def="{16950A98-AB99-4F51-8CF3-C5B860EE69B3}">
  <a:tblStyle styleId="{16950A98-AB99-4F51-8CF3-C5B860EE69B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4" autoAdjust="0"/>
    <p:restoredTop sz="94660"/>
  </p:normalViewPr>
  <p:slideViewPr>
    <p:cSldViewPr>
      <p:cViewPr varScale="1">
        <p:scale>
          <a:sx n="106" d="100"/>
          <a:sy n="106" d="100"/>
        </p:scale>
        <p:origin x="-72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6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4338" name="Shape 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4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6386" name="Shape 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4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8434" name="Shape 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68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0482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68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0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68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4578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3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6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Shape 2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0" y="968375"/>
            <a:ext cx="91567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3688"/>
            <a:ext cx="8229600" cy="25034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8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223963" y="1507925"/>
            <a:ext cx="2631900" cy="34178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8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0" y="968375"/>
            <a:ext cx="91567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63688"/>
            <a:ext cx="4038600" cy="250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63688"/>
            <a:ext cx="4038600" cy="250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-6350" y="968375"/>
            <a:ext cx="9156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563688"/>
            <a:ext cx="82296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63"/>
          <p:cNvSpPr txBox="1">
            <a:spLocks noGrp="1"/>
          </p:cNvSpPr>
          <p:nvPr>
            <p:ph type="ctrTitle" idx="4294967295"/>
          </p:nvPr>
        </p:nvSpPr>
        <p:spPr>
          <a:xfrm>
            <a:off x="1619250" y="2066925"/>
            <a:ext cx="6121400" cy="936625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Font typeface="Walter Turncoat" pitchFamily="2" charset="0"/>
              <a:buNone/>
            </a:pPr>
            <a:r>
              <a:rPr lang="ru-RU" sz="4800" smtClean="0">
                <a:solidFill>
                  <a:schemeClr val="bg1"/>
                </a:solidFill>
                <a:latin typeface="Arial" charset="0"/>
                <a:cs typeface="Times New Roman" pitchFamily="18" charset="0"/>
                <a:sym typeface="Walter Turncoat" pitchFamily="2" charset="0"/>
              </a:rPr>
              <a:t>Социальный проект</a:t>
            </a:r>
            <a:r>
              <a:rPr lang="ru-RU" sz="4800" smtClean="0">
                <a:solidFill>
                  <a:srgbClr val="FFFFFF"/>
                </a:solidFill>
                <a:latin typeface="RF Krabuler" pitchFamily="2" charset="-52"/>
                <a:cs typeface="Arial" charset="0"/>
                <a:sym typeface="Walter Turncoat" pitchFamily="2" charset="0"/>
              </a:rPr>
              <a:t> </a:t>
            </a:r>
          </a:p>
        </p:txBody>
      </p:sp>
      <p:sp>
        <p:nvSpPr>
          <p:cNvPr id="12290" name="Shape 64"/>
          <p:cNvSpPr txBox="1">
            <a:spLocks noGrp="1"/>
          </p:cNvSpPr>
          <p:nvPr>
            <p:ph type="subTitle" idx="4294967295"/>
          </p:nvPr>
        </p:nvSpPr>
        <p:spPr>
          <a:xfrm>
            <a:off x="2195513" y="2932113"/>
            <a:ext cx="4897437" cy="790575"/>
          </a:xfrm>
        </p:spPr>
        <p:txBody>
          <a:bodyPr/>
          <a:lstStyle/>
          <a:p>
            <a:pPr marL="0" indent="0" algn="ctr" eaLnBrk="1" hangingPunct="1">
              <a:buClr>
                <a:srgbClr val="FFFFFF"/>
              </a:buClr>
              <a:buFont typeface="Sniglet" pitchFamily="82" charset="0"/>
              <a:buNone/>
            </a:pPr>
            <a:r>
              <a:rPr lang="ru-RU" sz="3600" b="1" smtClean="0">
                <a:solidFill>
                  <a:srgbClr val="FFFFFF"/>
                </a:solidFill>
                <a:latin typeface="Arial" charset="0"/>
                <a:cs typeface="Arial" charset="0"/>
                <a:sym typeface="Sniglet" pitchFamily="82" charset="0"/>
              </a:rPr>
              <a:t>«Лента времени»</a:t>
            </a:r>
            <a:endParaRPr lang="ru-RU" sz="2000" smtClean="0">
              <a:solidFill>
                <a:srgbClr val="FFFFFF"/>
              </a:solidFill>
              <a:latin typeface="Arial" charset="0"/>
              <a:cs typeface="Arial" charset="0"/>
              <a:sym typeface="Sniglet" pitchFamily="82" charset="0"/>
            </a:endParaRPr>
          </a:p>
        </p:txBody>
      </p:sp>
      <p:sp>
        <p:nvSpPr>
          <p:cNvPr id="13315" name="Shape 65"/>
          <p:cNvSpPr>
            <a:spLocks/>
          </p:cNvSpPr>
          <p:nvPr/>
        </p:nvSpPr>
        <p:spPr bwMode="auto">
          <a:xfrm>
            <a:off x="3798888" y="2051050"/>
            <a:ext cx="1443037" cy="103188"/>
          </a:xfrm>
          <a:custGeom>
            <a:avLst/>
            <a:gdLst>
              <a:gd name="T0" fmla="*/ 2147483647 w 27831"/>
              <a:gd name="T1" fmla="*/ 53557925 h 2831"/>
              <a:gd name="T2" fmla="*/ 2147483647 w 27831"/>
              <a:gd name="T3" fmla="*/ 50313609 h 2831"/>
              <a:gd name="T4" fmla="*/ 2147483647 w 27831"/>
              <a:gd name="T5" fmla="*/ 59416858 h 2831"/>
              <a:gd name="T6" fmla="*/ 2147483647 w 27831"/>
              <a:gd name="T7" fmla="*/ 22905587 h 2831"/>
              <a:gd name="T8" fmla="*/ 2147483647 w 27831"/>
              <a:gd name="T9" fmla="*/ 22905587 h 2831"/>
              <a:gd name="T10" fmla="*/ 2147483647 w 27831"/>
              <a:gd name="T11" fmla="*/ 13753163 h 2831"/>
              <a:gd name="T12" fmla="*/ 2147483647 w 27831"/>
              <a:gd name="T13" fmla="*/ 18304806 h 2831"/>
              <a:gd name="T14" fmla="*/ 2147483647 w 27831"/>
              <a:gd name="T15" fmla="*/ 32008799 h 2831"/>
              <a:gd name="T16" fmla="*/ 2147483647 w 27831"/>
              <a:gd name="T17" fmla="*/ 22905587 h 2831"/>
              <a:gd name="T18" fmla="*/ 2025262429 w 27831"/>
              <a:gd name="T19" fmla="*/ 36609575 h 2831"/>
              <a:gd name="T20" fmla="*/ 1893674664 w 27831"/>
              <a:gd name="T21" fmla="*/ 13753163 h 2831"/>
              <a:gd name="T22" fmla="*/ 1814778086 w 27831"/>
              <a:gd name="T23" fmla="*/ 27457193 h 2831"/>
              <a:gd name="T24" fmla="*/ 1709674043 w 27831"/>
              <a:gd name="T25" fmla="*/ 9200206 h 2831"/>
              <a:gd name="T26" fmla="*/ 1472983480 w 27831"/>
              <a:gd name="T27" fmla="*/ 18304806 h 2831"/>
              <a:gd name="T28" fmla="*/ 1249394783 w 27831"/>
              <a:gd name="T29" fmla="*/ 32008799 h 2831"/>
              <a:gd name="T30" fmla="*/ 1091598308 w 27831"/>
              <a:gd name="T31" fmla="*/ 36609575 h 2831"/>
              <a:gd name="T32" fmla="*/ 907457900 w 27831"/>
              <a:gd name="T33" fmla="*/ 32008799 h 2831"/>
              <a:gd name="T34" fmla="*/ 776010130 w 27831"/>
              <a:gd name="T35" fmla="*/ 59416858 h 2831"/>
              <a:gd name="T36" fmla="*/ 723319773 w 27831"/>
              <a:gd name="T37" fmla="*/ 50313609 h 2831"/>
              <a:gd name="T38" fmla="*/ 644422365 w 27831"/>
              <a:gd name="T39" fmla="*/ 59416858 h 2831"/>
              <a:gd name="T40" fmla="*/ 526075425 w 27831"/>
              <a:gd name="T41" fmla="*/ 64017598 h 2831"/>
              <a:gd name="T42" fmla="*/ 210484602 w 27831"/>
              <a:gd name="T43" fmla="*/ 77721605 h 2831"/>
              <a:gd name="T44" fmla="*/ 39587001 w 27831"/>
              <a:gd name="T45" fmla="*/ 82273248 h 2831"/>
              <a:gd name="T46" fmla="*/ 65793753 w 27831"/>
              <a:gd name="T47" fmla="*/ 137090587 h 2831"/>
              <a:gd name="T48" fmla="*/ 171037350 w 27831"/>
              <a:gd name="T49" fmla="*/ 127938241 h 2831"/>
              <a:gd name="T50" fmla="*/ 263037712 w 27831"/>
              <a:gd name="T51" fmla="*/ 118835029 h 2831"/>
              <a:gd name="T52" fmla="*/ 342074700 w 27831"/>
              <a:gd name="T53" fmla="*/ 123386598 h 2831"/>
              <a:gd name="T54" fmla="*/ 420971693 w 27831"/>
              <a:gd name="T55" fmla="*/ 118835029 h 2831"/>
              <a:gd name="T56" fmla="*/ 486625476 w 27831"/>
              <a:gd name="T57" fmla="*/ 100530191 h 2831"/>
              <a:gd name="T58" fmla="*/ 512972314 w 27831"/>
              <a:gd name="T59" fmla="*/ 109682610 h 2831"/>
              <a:gd name="T60" fmla="*/ 776010130 w 27831"/>
              <a:gd name="T61" fmla="*/ 105129655 h 2831"/>
              <a:gd name="T62" fmla="*/ 1038907951 w 27831"/>
              <a:gd name="T63" fmla="*/ 91425666 h 2831"/>
              <a:gd name="T64" fmla="*/ 1144151782 w 27831"/>
              <a:gd name="T65" fmla="*/ 86826202 h 2831"/>
              <a:gd name="T66" fmla="*/ 1223048360 w 27831"/>
              <a:gd name="T67" fmla="*/ 95978621 h 2831"/>
              <a:gd name="T68" fmla="*/ 1380842345 w 27831"/>
              <a:gd name="T69" fmla="*/ 91425666 h 2831"/>
              <a:gd name="T70" fmla="*/ 1617533738 w 27831"/>
              <a:gd name="T71" fmla="*/ 68569241 h 2831"/>
              <a:gd name="T72" fmla="*/ 1959468547 w 27831"/>
              <a:gd name="T73" fmla="*/ 82273248 h 2831"/>
              <a:gd name="T74" fmla="*/ 2147483647 w 27831"/>
              <a:gd name="T75" fmla="*/ 82273248 h 2831"/>
              <a:gd name="T76" fmla="*/ 2147483647 w 27831"/>
              <a:gd name="T77" fmla="*/ 77721605 h 2831"/>
              <a:gd name="T78" fmla="*/ 2147483647 w 27831"/>
              <a:gd name="T79" fmla="*/ 68569241 h 2831"/>
              <a:gd name="T80" fmla="*/ 2147483647 w 27831"/>
              <a:gd name="T81" fmla="*/ 64017598 h 2831"/>
              <a:gd name="T82" fmla="*/ 2147483647 w 27831"/>
              <a:gd name="T83" fmla="*/ 59416858 h 2831"/>
              <a:gd name="T84" fmla="*/ 2147483647 w 27831"/>
              <a:gd name="T85" fmla="*/ 59416858 h 2831"/>
              <a:gd name="T86" fmla="*/ 2147483647 w 27831"/>
              <a:gd name="T87" fmla="*/ 59416858 h 2831"/>
              <a:gd name="T88" fmla="*/ 2147483647 w 27831"/>
              <a:gd name="T89" fmla="*/ 59416858 h 2831"/>
              <a:gd name="T90" fmla="*/ 2147483647 w 27831"/>
              <a:gd name="T91" fmla="*/ 59416858 h 2831"/>
              <a:gd name="T92" fmla="*/ 2147483647 w 27831"/>
              <a:gd name="T93" fmla="*/ 50313609 h 2831"/>
              <a:gd name="T94" fmla="*/ 2147483647 w 27831"/>
              <a:gd name="T95" fmla="*/ 59416858 h 2831"/>
              <a:gd name="T96" fmla="*/ 2147483647 w 27831"/>
              <a:gd name="T97" fmla="*/ 41161191 h 2831"/>
              <a:gd name="T98" fmla="*/ 2147483647 w 27831"/>
              <a:gd name="T99" fmla="*/ 36609575 h 2831"/>
              <a:gd name="T100" fmla="*/ 2147483647 w 27831"/>
              <a:gd name="T101" fmla="*/ 36609575 h 2831"/>
              <a:gd name="T102" fmla="*/ 2147483647 w 27831"/>
              <a:gd name="T103" fmla="*/ 36609575 h 2831"/>
              <a:gd name="T104" fmla="*/ 2147483647 w 27831"/>
              <a:gd name="T105" fmla="*/ 32008799 h 2831"/>
              <a:gd name="T106" fmla="*/ 2147483647 w 27831"/>
              <a:gd name="T107" fmla="*/ 27457193 h 2831"/>
              <a:gd name="T108" fmla="*/ 2147483647 w 27831"/>
              <a:gd name="T109" fmla="*/ 9200206 h 2831"/>
              <a:gd name="T110" fmla="*/ 2147483647 w 27831"/>
              <a:gd name="T111" fmla="*/ 9200206 h 2831"/>
              <a:gd name="T112" fmla="*/ 2147483647 w 27831"/>
              <a:gd name="T113" fmla="*/ 9200206 h 2831"/>
              <a:gd name="T114" fmla="*/ 2147483647 w 27831"/>
              <a:gd name="T115" fmla="*/ 13753163 h 28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831"/>
              <a:gd name="T175" fmla="*/ 0 h 2831"/>
              <a:gd name="T176" fmla="*/ 27831 w 27831"/>
              <a:gd name="T177" fmla="*/ 2831 h 28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3316" name="Shape 329"/>
          <p:cNvSpPr>
            <a:spLocks/>
          </p:cNvSpPr>
          <p:nvPr/>
        </p:nvSpPr>
        <p:spPr bwMode="auto">
          <a:xfrm>
            <a:off x="4140200" y="842963"/>
            <a:ext cx="792163" cy="863600"/>
          </a:xfrm>
          <a:custGeom>
            <a:avLst/>
            <a:gdLst>
              <a:gd name="T0" fmla="*/ 1375578464 w 15817"/>
              <a:gd name="T1" fmla="*/ 146739643 h 18981"/>
              <a:gd name="T2" fmla="*/ 464681489 w 15817"/>
              <a:gd name="T3" fmla="*/ 22982012 h 18981"/>
              <a:gd name="T4" fmla="*/ 608394857 w 15817"/>
              <a:gd name="T5" fmla="*/ 167365939 h 18981"/>
              <a:gd name="T6" fmla="*/ 1827948551 w 15817"/>
              <a:gd name="T7" fmla="*/ 442386323 h 18981"/>
              <a:gd name="T8" fmla="*/ 1916641136 w 15817"/>
              <a:gd name="T9" fmla="*/ 490513497 h 18981"/>
              <a:gd name="T10" fmla="*/ 125408 w 15817"/>
              <a:gd name="T11" fmla="*/ 458396198 h 18981"/>
              <a:gd name="T12" fmla="*/ 247730449 w 15817"/>
              <a:gd name="T13" fmla="*/ 515755849 h 18981"/>
              <a:gd name="T14" fmla="*/ 1057750948 w 15817"/>
              <a:gd name="T15" fmla="*/ 728895571 h 18981"/>
              <a:gd name="T16" fmla="*/ 984385363 w 15817"/>
              <a:gd name="T17" fmla="*/ 671537741 h 18981"/>
              <a:gd name="T18" fmla="*/ 868185592 w 15817"/>
              <a:gd name="T19" fmla="*/ 788420750 h 18981"/>
              <a:gd name="T20" fmla="*/ 779619818 w 15817"/>
              <a:gd name="T21" fmla="*/ 749521867 h 18981"/>
              <a:gd name="T22" fmla="*/ 966044568 w 15817"/>
              <a:gd name="T23" fmla="*/ 806785971 h 18981"/>
              <a:gd name="T24" fmla="*/ 1253346296 w 15817"/>
              <a:gd name="T25" fmla="*/ 822798395 h 18981"/>
              <a:gd name="T26" fmla="*/ 1158627725 w 15817"/>
              <a:gd name="T27" fmla="*/ 797651407 h 18981"/>
              <a:gd name="T28" fmla="*/ 226249450 w 15817"/>
              <a:gd name="T29" fmla="*/ 919054926 h 18981"/>
              <a:gd name="T30" fmla="*/ 94846659 w 15817"/>
              <a:gd name="T31" fmla="*/ 1042812700 h 18981"/>
              <a:gd name="T32" fmla="*/ 1745538377 w 15817"/>
              <a:gd name="T33" fmla="*/ 946556168 h 18981"/>
              <a:gd name="T34" fmla="*/ 1937996527 w 15817"/>
              <a:gd name="T35" fmla="*/ 1042812700 h 18981"/>
              <a:gd name="T36" fmla="*/ 1766896973 w 15817"/>
              <a:gd name="T37" fmla="*/ 944295094 h 18981"/>
              <a:gd name="T38" fmla="*/ 1290030291 w 15817"/>
              <a:gd name="T39" fmla="*/ 286604522 h 18981"/>
              <a:gd name="T40" fmla="*/ 1287014893 w 15817"/>
              <a:gd name="T41" fmla="*/ 357618519 h 18981"/>
              <a:gd name="T42" fmla="*/ 1293044886 w 15817"/>
              <a:gd name="T43" fmla="*/ 414883261 h 18981"/>
              <a:gd name="T44" fmla="*/ 1403089657 w 15817"/>
              <a:gd name="T45" fmla="*/ 481378204 h 18981"/>
              <a:gd name="T46" fmla="*/ 1598813218 w 15817"/>
              <a:gd name="T47" fmla="*/ 582155792 h 18981"/>
              <a:gd name="T48" fmla="*/ 1537632627 w 15817"/>
              <a:gd name="T49" fmla="*/ 646390389 h 18981"/>
              <a:gd name="T50" fmla="*/ 1595670410 w 15817"/>
              <a:gd name="T51" fmla="*/ 712790332 h 18981"/>
              <a:gd name="T52" fmla="*/ 1632354404 w 15817"/>
              <a:gd name="T53" fmla="*/ 744907630 h 18981"/>
              <a:gd name="T54" fmla="*/ 1610998212 w 15817"/>
              <a:gd name="T55" fmla="*/ 799911753 h 18981"/>
              <a:gd name="T56" fmla="*/ 1589640417 w 15817"/>
              <a:gd name="T57" fmla="*/ 880155861 h 18981"/>
              <a:gd name="T58" fmla="*/ 1507106839 w 15817"/>
              <a:gd name="T59" fmla="*/ 930545929 h 18981"/>
              <a:gd name="T60" fmla="*/ 1378718869 w 15817"/>
              <a:gd name="T61" fmla="*/ 978673467 h 18981"/>
              <a:gd name="T62" fmla="*/ 1354223073 w 15817"/>
              <a:gd name="T63" fmla="*/ 1040551626 h 18981"/>
              <a:gd name="T64" fmla="*/ 1360378074 w 15817"/>
              <a:gd name="T65" fmla="*/ 1141329578 h 18981"/>
              <a:gd name="T66" fmla="*/ 1287014893 w 15817"/>
              <a:gd name="T67" fmla="*/ 1205564175 h 18981"/>
              <a:gd name="T68" fmla="*/ 1222819706 w 15817"/>
              <a:gd name="T69" fmla="*/ 1173446876 h 18981"/>
              <a:gd name="T70" fmla="*/ 1314526086 w 15817"/>
              <a:gd name="T71" fmla="*/ 793034622 h 18981"/>
              <a:gd name="T72" fmla="*/ 898711381 w 15817"/>
              <a:gd name="T73" fmla="*/ 1416350007 h 18981"/>
              <a:gd name="T74" fmla="*/ 709271634 w 15817"/>
              <a:gd name="T75" fmla="*/ 804525625 h 18981"/>
              <a:gd name="T76" fmla="*/ 816175599 w 15817"/>
              <a:gd name="T77" fmla="*/ 1416350007 h 18981"/>
              <a:gd name="T78" fmla="*/ 409659404 w 15817"/>
              <a:gd name="T79" fmla="*/ 767794454 h 18981"/>
              <a:gd name="T80" fmla="*/ 678745845 w 15817"/>
              <a:gd name="T81" fmla="*/ 323242876 h 18981"/>
              <a:gd name="T82" fmla="*/ 779619818 w 15817"/>
              <a:gd name="T83" fmla="*/ 1494333769 h 18981"/>
              <a:gd name="T84" fmla="*/ 1036269748 w 15817"/>
              <a:gd name="T85" fmla="*/ 1480582420 h 18981"/>
              <a:gd name="T86" fmla="*/ 837659604 w 15817"/>
              <a:gd name="T87" fmla="*/ 1512606539 h 18981"/>
              <a:gd name="T88" fmla="*/ 1207494309 w 15817"/>
              <a:gd name="T89" fmla="*/ 1485103841 h 18981"/>
              <a:gd name="T90" fmla="*/ 1253346296 w 15817"/>
              <a:gd name="T91" fmla="*/ 1535585997 h 18981"/>
              <a:gd name="T92" fmla="*/ 791805212 w 15817"/>
              <a:gd name="T93" fmla="*/ 1585976064 h 18981"/>
              <a:gd name="T94" fmla="*/ 990415357 w 15817"/>
              <a:gd name="T95" fmla="*/ 1572224715 h 18981"/>
              <a:gd name="T96" fmla="*/ 1170812718 w 15817"/>
              <a:gd name="T97" fmla="*/ 1634105058 h 18981"/>
              <a:gd name="T98" fmla="*/ 871200188 w 15817"/>
              <a:gd name="T99" fmla="*/ 1631845440 h 18981"/>
              <a:gd name="T100" fmla="*/ 807005602 w 15817"/>
              <a:gd name="T101" fmla="*/ 1661606300 h 18981"/>
              <a:gd name="T102" fmla="*/ 1115787929 w 15817"/>
              <a:gd name="T103" fmla="*/ 1718871315 h 18981"/>
              <a:gd name="T104" fmla="*/ 1027099351 w 15817"/>
              <a:gd name="T105" fmla="*/ 1668481247 h 18981"/>
              <a:gd name="T106" fmla="*/ 733767830 w 15817"/>
              <a:gd name="T107" fmla="*/ 249872987 h 18981"/>
              <a:gd name="T108" fmla="*/ 348604622 w 15817"/>
              <a:gd name="T109" fmla="*/ 749521867 h 18981"/>
              <a:gd name="T110" fmla="*/ 748968221 w 15817"/>
              <a:gd name="T111" fmla="*/ 1448467306 h 18981"/>
              <a:gd name="T112" fmla="*/ 730627425 w 15817"/>
              <a:gd name="T113" fmla="*/ 1620353709 h 18981"/>
              <a:gd name="T114" fmla="*/ 972074561 w 15817"/>
              <a:gd name="T115" fmla="*/ 1778489128 h 18981"/>
              <a:gd name="T116" fmla="*/ 1290030291 w 15817"/>
              <a:gd name="T117" fmla="*/ 1679972978 h 18981"/>
              <a:gd name="T118" fmla="*/ 1308371086 w 15817"/>
              <a:gd name="T119" fmla="*/ 1457602598 h 18981"/>
              <a:gd name="T120" fmla="*/ 1568159217 w 15817"/>
              <a:gd name="T121" fmla="*/ 1015311458 h 18981"/>
              <a:gd name="T122" fmla="*/ 1583484615 w 15817"/>
              <a:gd name="T123" fmla="*/ 417143607 h 18981"/>
              <a:gd name="T124" fmla="*/ 1170812718 w 15817"/>
              <a:gd name="T125" fmla="*/ 206357865 h 18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817"/>
              <a:gd name="T190" fmla="*/ 0 h 18981"/>
              <a:gd name="T191" fmla="*/ 15817 w 15817"/>
              <a:gd name="T192" fmla="*/ 18981 h 189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Grp="1"/>
          </p:cNvSpPr>
          <p:nvPr>
            <p:ph type="title"/>
          </p:nvPr>
        </p:nvSpPr>
        <p:spPr>
          <a:xfrm>
            <a:off x="0" y="123825"/>
            <a:ext cx="9156700" cy="85725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Работы, которые мы хотели бы разместить</a:t>
            </a:r>
          </a:p>
        </p:txBody>
      </p:sp>
      <p:sp>
        <p:nvSpPr>
          <p:cNvPr id="28674" name="Text Box 5"/>
          <p:cNvSpPr txBox="1">
            <a:spLocks/>
          </p:cNvSpPr>
          <p:nvPr/>
        </p:nvSpPr>
        <p:spPr bwMode="auto">
          <a:xfrm>
            <a:off x="2051050" y="4371975"/>
            <a:ext cx="4908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/>
            <a:r>
              <a:rPr lang="ru-RU" sz="3200">
                <a:solidFill>
                  <a:schemeClr val="bg1"/>
                </a:solidFill>
                <a:latin typeface="Arial" charset="0"/>
              </a:rPr>
              <a:t>Станислав Казнов</a:t>
            </a:r>
          </a:p>
        </p:txBody>
      </p:sp>
      <p:pic>
        <p:nvPicPr>
          <p:cNvPr id="28675" name="Picture 7" descr="aXEtPtZ8do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0"/>
            <a:ext cx="4635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MPF5v_4ZL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1276350"/>
            <a:ext cx="46434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Grp="1"/>
          </p:cNvSpPr>
          <p:nvPr>
            <p:ph type="title"/>
          </p:nvPr>
        </p:nvSpPr>
        <p:spPr>
          <a:xfrm>
            <a:off x="0" y="123825"/>
            <a:ext cx="9156700" cy="85725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Работы, которые мы хотели бы разместить</a:t>
            </a:r>
          </a:p>
        </p:txBody>
      </p:sp>
      <p:sp>
        <p:nvSpPr>
          <p:cNvPr id="29698" name="Text Box 3"/>
          <p:cNvSpPr txBox="1">
            <a:spLocks/>
          </p:cNvSpPr>
          <p:nvPr/>
        </p:nvSpPr>
        <p:spPr bwMode="auto">
          <a:xfrm>
            <a:off x="2051050" y="4371975"/>
            <a:ext cx="4908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/>
            <a:r>
              <a:rPr lang="ru-RU" sz="3200">
                <a:solidFill>
                  <a:schemeClr val="bg1"/>
                </a:solidFill>
                <a:latin typeface="Arial" charset="0"/>
              </a:rPr>
              <a:t>Алексей Чурбанов</a:t>
            </a:r>
          </a:p>
        </p:txBody>
      </p:sp>
      <p:pic>
        <p:nvPicPr>
          <p:cNvPr id="29699" name="Picture 7" descr="MVDe6XyHD7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03325"/>
            <a:ext cx="43926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YfaXRiM3z5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03325"/>
            <a:ext cx="43926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Grp="1"/>
          </p:cNvSpPr>
          <p:nvPr>
            <p:ph type="title"/>
          </p:nvPr>
        </p:nvSpPr>
        <p:spPr>
          <a:xfrm>
            <a:off x="0" y="123825"/>
            <a:ext cx="9156700" cy="85725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Работы, которые мы хотели бы разместить</a:t>
            </a:r>
          </a:p>
        </p:txBody>
      </p:sp>
      <p:sp>
        <p:nvSpPr>
          <p:cNvPr id="30722" name="Text Box 3"/>
          <p:cNvSpPr txBox="1">
            <a:spLocks/>
          </p:cNvSpPr>
          <p:nvPr/>
        </p:nvSpPr>
        <p:spPr bwMode="auto">
          <a:xfrm>
            <a:off x="323850" y="43719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/>
            <a:r>
              <a:rPr lang="ru-RU" sz="3200">
                <a:solidFill>
                  <a:schemeClr val="bg1"/>
                </a:solidFill>
                <a:latin typeface="Arial" charset="0"/>
              </a:rPr>
              <a:t>     М. П. Дмитриев</a:t>
            </a:r>
          </a:p>
        </p:txBody>
      </p:sp>
      <p:pic>
        <p:nvPicPr>
          <p:cNvPr id="30723" name="Picture 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419225"/>
            <a:ext cx="4105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19225"/>
            <a:ext cx="4103687" cy="2741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Grp="1"/>
          </p:cNvSpPr>
          <p:nvPr>
            <p:ph type="title" idx="4294967295"/>
          </p:nvPr>
        </p:nvSpPr>
        <p:spPr>
          <a:xfrm>
            <a:off x="0" y="123825"/>
            <a:ext cx="9156700" cy="857250"/>
          </a:xfrm>
          <a:ln/>
        </p:spPr>
        <p:txBody>
          <a:bodyPr/>
          <a:lstStyle/>
          <a:p>
            <a:pPr algn="ctr"/>
            <a:r>
              <a:rPr lang="ru-RU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Работы, которые мы хотели бы разместить</a:t>
            </a:r>
          </a:p>
        </p:txBody>
      </p:sp>
      <p:sp>
        <p:nvSpPr>
          <p:cNvPr id="35843" name="Text Box 3"/>
          <p:cNvSpPr txBox="1">
            <a:spLocks/>
          </p:cNvSpPr>
          <p:nvPr/>
        </p:nvSpPr>
        <p:spPr bwMode="auto">
          <a:xfrm>
            <a:off x="323850" y="43719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/>
            <a:r>
              <a:rPr lang="ru-RU" sz="3200">
                <a:solidFill>
                  <a:schemeClr val="bg1"/>
                </a:solidFill>
                <a:latin typeface="Arial" charset="0"/>
              </a:rPr>
              <a:t>А. О. Карелин</a:t>
            </a:r>
          </a:p>
        </p:txBody>
      </p:sp>
      <p:pic>
        <p:nvPicPr>
          <p:cNvPr id="35845" name="Picture 7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19225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9225"/>
            <a:ext cx="4103688" cy="2741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tL75aTV0uS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5195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Shape 136"/>
          <p:cNvSpPr txBox="1">
            <a:spLocks noGrp="1"/>
          </p:cNvSpPr>
          <p:nvPr>
            <p:ph type="title"/>
          </p:nvPr>
        </p:nvSpPr>
        <p:spPr>
          <a:xfrm>
            <a:off x="2484438" y="1419225"/>
            <a:ext cx="4427537" cy="2736850"/>
          </a:xfrm>
          <a:solidFill>
            <a:srgbClr val="000000">
              <a:alpha val="32549"/>
            </a:srgbClr>
          </a:solidFill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Walter Turncoat" pitchFamily="2" charset="0"/>
              <a:buNone/>
            </a:pPr>
            <a:r>
              <a:rPr lang="ru-RU" sz="24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Над проектом работают:</a:t>
            </a:r>
            <a:br>
              <a:rPr lang="ru-RU" sz="24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</a:br>
            <a:r>
              <a:rPr lang="ru-RU" sz="24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/>
            </a:r>
            <a:br>
              <a:rPr lang="ru-RU" sz="24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</a:br>
            <a: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Бельдюгина Дарья 16м2</a:t>
            </a:r>
            <a:b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</a:br>
            <a: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Маклакова Марианна 16м3</a:t>
            </a:r>
            <a:b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</a:br>
            <a: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Минькова Дарья 16м4</a:t>
            </a:r>
            <a:b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</a:br>
            <a: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Немова Ангелина 16м4</a:t>
            </a:r>
            <a:b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</a:br>
            <a: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Пастина Маргарита 16м3</a:t>
            </a:r>
          </a:p>
        </p:txBody>
      </p:sp>
      <p:sp>
        <p:nvSpPr>
          <p:cNvPr id="31748" name="Shape 137"/>
          <p:cNvSpPr>
            <a:spLocks/>
          </p:cNvSpPr>
          <p:nvPr/>
        </p:nvSpPr>
        <p:spPr bwMode="auto">
          <a:xfrm>
            <a:off x="2268538" y="1347788"/>
            <a:ext cx="4703762" cy="2892425"/>
          </a:xfrm>
          <a:custGeom>
            <a:avLst/>
            <a:gdLst>
              <a:gd name="T0" fmla="*/ 2147483647 w 65189"/>
              <a:gd name="T1" fmla="*/ 155447512 h 62358"/>
              <a:gd name="T2" fmla="*/ 2147483647 w 65189"/>
              <a:gd name="T3" fmla="*/ 1119100558 h 62358"/>
              <a:gd name="T4" fmla="*/ 2147483647 w 65189"/>
              <a:gd name="T5" fmla="*/ 2147483647 h 62358"/>
              <a:gd name="T6" fmla="*/ 2147483647 w 65189"/>
              <a:gd name="T7" fmla="*/ 2147483647 h 62358"/>
              <a:gd name="T8" fmla="*/ 2147483647 w 65189"/>
              <a:gd name="T9" fmla="*/ 31138542 h 62358"/>
              <a:gd name="T10" fmla="*/ 2147483647 w 65189"/>
              <a:gd name="T11" fmla="*/ 31138542 h 62358"/>
              <a:gd name="T12" fmla="*/ 2147483647 w 65189"/>
              <a:gd name="T13" fmla="*/ 54452120 h 62358"/>
              <a:gd name="T14" fmla="*/ 2147483647 w 65189"/>
              <a:gd name="T15" fmla="*/ 77763553 h 62358"/>
              <a:gd name="T16" fmla="*/ 2147483647 w 65189"/>
              <a:gd name="T17" fmla="*/ 108820378 h 62358"/>
              <a:gd name="T18" fmla="*/ 2147483647 w 65189"/>
              <a:gd name="T19" fmla="*/ 147702097 h 62358"/>
              <a:gd name="T20" fmla="*/ 2147483647 w 65189"/>
              <a:gd name="T21" fmla="*/ 147702097 h 62358"/>
              <a:gd name="T22" fmla="*/ 2147483647 w 65189"/>
              <a:gd name="T23" fmla="*/ 194329230 h 62358"/>
              <a:gd name="T24" fmla="*/ 2147483647 w 65189"/>
              <a:gd name="T25" fmla="*/ 132133899 h 62358"/>
              <a:gd name="T26" fmla="*/ 2147483647 w 65189"/>
              <a:gd name="T27" fmla="*/ 155447512 h 62358"/>
              <a:gd name="T28" fmla="*/ 2147483647 w 65189"/>
              <a:gd name="T29" fmla="*/ 124390710 h 62358"/>
              <a:gd name="T30" fmla="*/ 2147483647 w 65189"/>
              <a:gd name="T31" fmla="*/ 125625642 h 62358"/>
              <a:gd name="T32" fmla="*/ 2147483647 w 65189"/>
              <a:gd name="T33" fmla="*/ 101077097 h 62358"/>
              <a:gd name="T34" fmla="*/ 2147483647 w 65189"/>
              <a:gd name="T35" fmla="*/ 108820378 h 62358"/>
              <a:gd name="T36" fmla="*/ 2147483647 w 65189"/>
              <a:gd name="T37" fmla="*/ 132133899 h 62358"/>
              <a:gd name="T38" fmla="*/ 2147483647 w 65189"/>
              <a:gd name="T39" fmla="*/ 93252157 h 62358"/>
              <a:gd name="T40" fmla="*/ 2147483647 w 65189"/>
              <a:gd name="T41" fmla="*/ 155447512 h 62358"/>
              <a:gd name="T42" fmla="*/ 2147483647 w 65189"/>
              <a:gd name="T43" fmla="*/ 2147483647 h 62358"/>
              <a:gd name="T44" fmla="*/ 2147483647 w 65189"/>
              <a:gd name="T45" fmla="*/ 2147483647 h 62358"/>
              <a:gd name="T46" fmla="*/ 2147483647 w 65189"/>
              <a:gd name="T47" fmla="*/ 2147483647 h 62358"/>
              <a:gd name="T48" fmla="*/ 2147483647 w 65189"/>
              <a:gd name="T49" fmla="*/ 2147483647 h 62358"/>
              <a:gd name="T50" fmla="*/ 2147483647 w 65189"/>
              <a:gd name="T51" fmla="*/ 2147483647 h 62358"/>
              <a:gd name="T52" fmla="*/ 2147483647 w 65189"/>
              <a:gd name="T53" fmla="*/ 2147483647 h 62358"/>
              <a:gd name="T54" fmla="*/ 2147483647 w 65189"/>
              <a:gd name="T55" fmla="*/ 2147483647 h 62358"/>
              <a:gd name="T56" fmla="*/ 2147483647 w 65189"/>
              <a:gd name="T57" fmla="*/ 2147483647 h 62358"/>
              <a:gd name="T58" fmla="*/ 2147483647 w 65189"/>
              <a:gd name="T59" fmla="*/ 2147483647 h 62358"/>
              <a:gd name="T60" fmla="*/ 2147483647 w 65189"/>
              <a:gd name="T61" fmla="*/ 2147483647 h 62358"/>
              <a:gd name="T62" fmla="*/ 2147483647 w 65189"/>
              <a:gd name="T63" fmla="*/ 2147483647 h 62358"/>
              <a:gd name="T64" fmla="*/ 2147483647 w 65189"/>
              <a:gd name="T65" fmla="*/ 2147483647 h 62358"/>
              <a:gd name="T66" fmla="*/ 2147483647 w 65189"/>
              <a:gd name="T67" fmla="*/ 2147483647 h 62358"/>
              <a:gd name="T68" fmla="*/ 2147483647 w 65189"/>
              <a:gd name="T69" fmla="*/ 2147483647 h 62358"/>
              <a:gd name="T70" fmla="*/ 2147483647 w 65189"/>
              <a:gd name="T71" fmla="*/ 2147483647 h 62358"/>
              <a:gd name="T72" fmla="*/ 2147483647 w 65189"/>
              <a:gd name="T73" fmla="*/ 2147483647 h 62358"/>
              <a:gd name="T74" fmla="*/ 2147483647 w 65189"/>
              <a:gd name="T75" fmla="*/ 2147483647 h 62358"/>
              <a:gd name="T76" fmla="*/ 564254608 w 65189"/>
              <a:gd name="T77" fmla="*/ 2147483647 h 62358"/>
              <a:gd name="T78" fmla="*/ 150482141 w 65189"/>
              <a:gd name="T79" fmla="*/ 2147483647 h 62358"/>
              <a:gd name="T80" fmla="*/ 526580650 w 65189"/>
              <a:gd name="T81" fmla="*/ 2147483647 h 62358"/>
              <a:gd name="T82" fmla="*/ 545318632 w 65189"/>
              <a:gd name="T83" fmla="*/ 2147483647 h 62358"/>
              <a:gd name="T84" fmla="*/ 639394282 w 65189"/>
              <a:gd name="T85" fmla="*/ 1756291078 h 62358"/>
              <a:gd name="T86" fmla="*/ 733469788 w 65189"/>
              <a:gd name="T87" fmla="*/ 940339665 h 62358"/>
              <a:gd name="T88" fmla="*/ 770940555 w 65189"/>
              <a:gd name="T89" fmla="*/ 761580813 h 62358"/>
              <a:gd name="T90" fmla="*/ 395034377 w 65189"/>
              <a:gd name="T91" fmla="*/ 1266720972 h 62358"/>
              <a:gd name="T92" fmla="*/ 206883726 w 65189"/>
              <a:gd name="T93" fmla="*/ 2051613543 h 62358"/>
              <a:gd name="T94" fmla="*/ 94075470 w 65189"/>
              <a:gd name="T95" fmla="*/ 2147483647 h 62358"/>
              <a:gd name="T96" fmla="*/ 56604613 w 65189"/>
              <a:gd name="T97" fmla="*/ 2147483647 h 62358"/>
              <a:gd name="T98" fmla="*/ 2147483647 w 65189"/>
              <a:gd name="T99" fmla="*/ 2147483647 h 62358"/>
              <a:gd name="T100" fmla="*/ 2147483647 w 65189"/>
              <a:gd name="T101" fmla="*/ 2147483647 h 62358"/>
              <a:gd name="T102" fmla="*/ 2147483647 w 65189"/>
              <a:gd name="T103" fmla="*/ 2147483647 h 62358"/>
              <a:gd name="T104" fmla="*/ 2147483647 w 65189"/>
              <a:gd name="T105" fmla="*/ 2147483647 h 62358"/>
              <a:gd name="T106" fmla="*/ 2147483647 w 65189"/>
              <a:gd name="T107" fmla="*/ 2147483647 h 62358"/>
              <a:gd name="T108" fmla="*/ 2147483647 w 65189"/>
              <a:gd name="T109" fmla="*/ 2147483647 h 62358"/>
              <a:gd name="T110" fmla="*/ 2147483647 w 65189"/>
              <a:gd name="T111" fmla="*/ 2147483647 h 62358"/>
              <a:gd name="T112" fmla="*/ 2147483647 w 65189"/>
              <a:gd name="T113" fmla="*/ 2129378650 h 62358"/>
              <a:gd name="T114" fmla="*/ 2147483647 w 65189"/>
              <a:gd name="T115" fmla="*/ 1429911626 h 62358"/>
              <a:gd name="T116" fmla="*/ 2147483647 w 65189"/>
              <a:gd name="T117" fmla="*/ 1126844117 h 62358"/>
              <a:gd name="T118" fmla="*/ 2147483647 w 65189"/>
              <a:gd name="T119" fmla="*/ 955909904 h 62358"/>
              <a:gd name="T120" fmla="*/ 2147483647 w 65189"/>
              <a:gd name="T121" fmla="*/ 1072473703 h 62358"/>
              <a:gd name="T122" fmla="*/ 2147483647 w 65189"/>
              <a:gd name="T123" fmla="*/ 707212625 h 62358"/>
              <a:gd name="T124" fmla="*/ 2147483647 w 65189"/>
              <a:gd name="T125" fmla="*/ 101077097 h 623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5189"/>
              <a:gd name="T190" fmla="*/ 0 h 62358"/>
              <a:gd name="T191" fmla="*/ 65189 w 65189"/>
              <a:gd name="T192" fmla="*/ 62358 h 6235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1187450" y="1635125"/>
            <a:ext cx="7200900" cy="863600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Font typeface="Walter Turncoat" pitchFamily="2" charset="0"/>
              <a:buNone/>
            </a:pPr>
            <a:r>
              <a:rPr lang="ru-RU" sz="44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Спасибо за внимание!</a:t>
            </a:r>
          </a:p>
        </p:txBody>
      </p:sp>
      <p:sp>
        <p:nvSpPr>
          <p:cNvPr id="33794" name="Shape 270"/>
          <p:cNvSpPr>
            <a:spLocks/>
          </p:cNvSpPr>
          <p:nvPr/>
        </p:nvSpPr>
        <p:spPr bwMode="auto">
          <a:xfrm>
            <a:off x="3492500" y="2571750"/>
            <a:ext cx="2232025" cy="144463"/>
          </a:xfrm>
          <a:custGeom>
            <a:avLst/>
            <a:gdLst>
              <a:gd name="T0" fmla="*/ 2147483647 w 27831"/>
              <a:gd name="T1" fmla="*/ 104973255 h 2831"/>
              <a:gd name="T2" fmla="*/ 2147483647 w 27831"/>
              <a:gd name="T3" fmla="*/ 98614385 h 2831"/>
              <a:gd name="T4" fmla="*/ 2147483647 w 27831"/>
              <a:gd name="T5" fmla="*/ 116456682 h 2831"/>
              <a:gd name="T6" fmla="*/ 2147483647 w 27831"/>
              <a:gd name="T7" fmla="*/ 44894770 h 2831"/>
              <a:gd name="T8" fmla="*/ 2147483647 w 27831"/>
              <a:gd name="T9" fmla="*/ 44894770 h 2831"/>
              <a:gd name="T10" fmla="*/ 2147483647 w 27831"/>
              <a:gd name="T11" fmla="*/ 26956156 h 2831"/>
              <a:gd name="T12" fmla="*/ 2147483647 w 27831"/>
              <a:gd name="T13" fmla="*/ 35877292 h 2831"/>
              <a:gd name="T14" fmla="*/ 2147483647 w 27831"/>
              <a:gd name="T15" fmla="*/ 62737106 h 2831"/>
              <a:gd name="T16" fmla="*/ 2147483647 w 27831"/>
              <a:gd name="T17" fmla="*/ 44894770 h 2831"/>
              <a:gd name="T18" fmla="*/ 2147483647 w 27831"/>
              <a:gd name="T19" fmla="*/ 71754584 h 2831"/>
              <a:gd name="T20" fmla="*/ 2147483647 w 27831"/>
              <a:gd name="T21" fmla="*/ 26956156 h 2831"/>
              <a:gd name="T22" fmla="*/ 2147483647 w 27831"/>
              <a:gd name="T23" fmla="*/ 53815970 h 2831"/>
              <a:gd name="T24" fmla="*/ 2147483647 w 27831"/>
              <a:gd name="T25" fmla="*/ 18032412 h 2831"/>
              <a:gd name="T26" fmla="*/ 2147483647 w 27831"/>
              <a:gd name="T27" fmla="*/ 35877292 h 2831"/>
              <a:gd name="T28" fmla="*/ 2147483647 w 27831"/>
              <a:gd name="T29" fmla="*/ 62737106 h 2831"/>
              <a:gd name="T30" fmla="*/ 2147483647 w 27831"/>
              <a:gd name="T31" fmla="*/ 71754584 h 2831"/>
              <a:gd name="T32" fmla="*/ 2147483647 w 27831"/>
              <a:gd name="T33" fmla="*/ 62737106 h 2831"/>
              <a:gd name="T34" fmla="*/ 1856566291 w 27831"/>
              <a:gd name="T35" fmla="*/ 116456682 h 2831"/>
              <a:gd name="T36" fmla="*/ 1730507239 w 27831"/>
              <a:gd name="T37" fmla="*/ 98614385 h 2831"/>
              <a:gd name="T38" fmla="*/ 1541749082 w 27831"/>
              <a:gd name="T39" fmla="*/ 116456682 h 2831"/>
              <a:gd name="T40" fmla="*/ 1258610242 w 27831"/>
              <a:gd name="T41" fmla="*/ 125474211 h 2831"/>
              <a:gd name="T42" fmla="*/ 503574244 w 27831"/>
              <a:gd name="T43" fmla="*/ 152333910 h 2831"/>
              <a:gd name="T44" fmla="*/ 94710021 w 27831"/>
              <a:gd name="T45" fmla="*/ 161255097 h 2831"/>
              <a:gd name="T46" fmla="*/ 157408324 w 27831"/>
              <a:gd name="T47" fmla="*/ 268696903 h 2831"/>
              <a:gd name="T48" fmla="*/ 409198373 w 27831"/>
              <a:gd name="T49" fmla="*/ 250758187 h 2831"/>
              <a:gd name="T50" fmla="*/ 629305121 w 27831"/>
              <a:gd name="T51" fmla="*/ 232916017 h 2831"/>
              <a:gd name="T52" fmla="*/ 818396747 w 27831"/>
              <a:gd name="T53" fmla="*/ 241837102 h 2831"/>
              <a:gd name="T54" fmla="*/ 1007154904 w 27831"/>
              <a:gd name="T55" fmla="*/ 232916017 h 2831"/>
              <a:gd name="T56" fmla="*/ 1164228597 w 27831"/>
              <a:gd name="T57" fmla="*/ 197038636 h 2831"/>
              <a:gd name="T58" fmla="*/ 1227261331 w 27831"/>
              <a:gd name="T59" fmla="*/ 214977301 h 2831"/>
              <a:gd name="T60" fmla="*/ 1856566291 w 27831"/>
              <a:gd name="T61" fmla="*/ 206053512 h 2831"/>
              <a:gd name="T62" fmla="*/ 2147483647 w 27831"/>
              <a:gd name="T63" fmla="*/ 179193813 h 2831"/>
              <a:gd name="T64" fmla="*/ 2147483647 w 27831"/>
              <a:gd name="T65" fmla="*/ 170178835 h 2831"/>
              <a:gd name="T66" fmla="*/ 2147483647 w 27831"/>
              <a:gd name="T67" fmla="*/ 188117551 h 2831"/>
              <a:gd name="T68" fmla="*/ 2147483647 w 27831"/>
              <a:gd name="T69" fmla="*/ 179193813 h 2831"/>
              <a:gd name="T70" fmla="*/ 2147483647 w 27831"/>
              <a:gd name="T71" fmla="*/ 134395296 h 2831"/>
              <a:gd name="T72" fmla="*/ 2147483647 w 27831"/>
              <a:gd name="T73" fmla="*/ 161255097 h 2831"/>
              <a:gd name="T74" fmla="*/ 2147483647 w 27831"/>
              <a:gd name="T75" fmla="*/ 161255097 h 2831"/>
              <a:gd name="T76" fmla="*/ 2147483647 w 27831"/>
              <a:gd name="T77" fmla="*/ 152333910 h 2831"/>
              <a:gd name="T78" fmla="*/ 2147483647 w 27831"/>
              <a:gd name="T79" fmla="*/ 134395296 h 2831"/>
              <a:gd name="T80" fmla="*/ 2147483647 w 27831"/>
              <a:gd name="T81" fmla="*/ 125474211 h 2831"/>
              <a:gd name="T82" fmla="*/ 2147483647 w 27831"/>
              <a:gd name="T83" fmla="*/ 116456682 h 2831"/>
              <a:gd name="T84" fmla="*/ 2147483647 w 27831"/>
              <a:gd name="T85" fmla="*/ 116456682 h 2831"/>
              <a:gd name="T86" fmla="*/ 2147483647 w 27831"/>
              <a:gd name="T87" fmla="*/ 116456682 h 2831"/>
              <a:gd name="T88" fmla="*/ 2147483647 w 27831"/>
              <a:gd name="T89" fmla="*/ 116456682 h 2831"/>
              <a:gd name="T90" fmla="*/ 2147483647 w 27831"/>
              <a:gd name="T91" fmla="*/ 116456682 h 2831"/>
              <a:gd name="T92" fmla="*/ 2147483647 w 27831"/>
              <a:gd name="T93" fmla="*/ 98614385 h 2831"/>
              <a:gd name="T94" fmla="*/ 2147483647 w 27831"/>
              <a:gd name="T95" fmla="*/ 116456682 h 2831"/>
              <a:gd name="T96" fmla="*/ 2147483647 w 27831"/>
              <a:gd name="T97" fmla="*/ 80675720 h 2831"/>
              <a:gd name="T98" fmla="*/ 2147483647 w 27831"/>
              <a:gd name="T99" fmla="*/ 71754584 h 2831"/>
              <a:gd name="T100" fmla="*/ 2147483647 w 27831"/>
              <a:gd name="T101" fmla="*/ 71754584 h 2831"/>
              <a:gd name="T102" fmla="*/ 2147483647 w 27831"/>
              <a:gd name="T103" fmla="*/ 71754584 h 2831"/>
              <a:gd name="T104" fmla="*/ 2147483647 w 27831"/>
              <a:gd name="T105" fmla="*/ 62737106 h 2831"/>
              <a:gd name="T106" fmla="*/ 2147483647 w 27831"/>
              <a:gd name="T107" fmla="*/ 53815970 h 2831"/>
              <a:gd name="T108" fmla="*/ 2147483647 w 27831"/>
              <a:gd name="T109" fmla="*/ 18032412 h 2831"/>
              <a:gd name="T110" fmla="*/ 2147483647 w 27831"/>
              <a:gd name="T111" fmla="*/ 18032412 h 2831"/>
              <a:gd name="T112" fmla="*/ 2147483647 w 27831"/>
              <a:gd name="T113" fmla="*/ 18032412 h 2831"/>
              <a:gd name="T114" fmla="*/ 2147483647 w 27831"/>
              <a:gd name="T115" fmla="*/ 26956156 h 28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831"/>
              <a:gd name="T175" fmla="*/ 0 h 2831"/>
              <a:gd name="T176" fmla="*/ 27831 w 27831"/>
              <a:gd name="T177" fmla="*/ 2831 h 28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3795" name="Shape 333"/>
          <p:cNvSpPr>
            <a:spLocks/>
          </p:cNvSpPr>
          <p:nvPr/>
        </p:nvSpPr>
        <p:spPr bwMode="auto">
          <a:xfrm>
            <a:off x="3995738" y="915988"/>
            <a:ext cx="1335087" cy="660400"/>
          </a:xfrm>
          <a:custGeom>
            <a:avLst/>
            <a:gdLst>
              <a:gd name="T0" fmla="*/ 818730818 w 19881"/>
              <a:gd name="T1" fmla="*/ 141509993 h 11096"/>
              <a:gd name="T2" fmla="*/ 1087595651 w 19881"/>
              <a:gd name="T3" fmla="*/ 94365955 h 11096"/>
              <a:gd name="T4" fmla="*/ 1344524552 w 19881"/>
              <a:gd name="T5" fmla="*/ 141509993 h 11096"/>
              <a:gd name="T6" fmla="*/ 535461879 w 19881"/>
              <a:gd name="T7" fmla="*/ 241532942 h 11096"/>
              <a:gd name="T8" fmla="*/ 1450194689 w 19881"/>
              <a:gd name="T9" fmla="*/ 232075108 h 11096"/>
              <a:gd name="T10" fmla="*/ 377002069 w 19881"/>
              <a:gd name="T11" fmla="*/ 232075108 h 11096"/>
              <a:gd name="T12" fmla="*/ 871520759 w 19881"/>
              <a:gd name="T13" fmla="*/ 445305254 h 11096"/>
              <a:gd name="T14" fmla="*/ 768312752 w 19881"/>
              <a:gd name="T15" fmla="*/ 428323648 h 11096"/>
              <a:gd name="T16" fmla="*/ 967621198 w 19881"/>
              <a:gd name="T17" fmla="*/ 562231842 h 11096"/>
              <a:gd name="T18" fmla="*/ 1142852289 w 19881"/>
              <a:gd name="T19" fmla="*/ 379241947 h 11096"/>
              <a:gd name="T20" fmla="*/ 1018039264 w 19881"/>
              <a:gd name="T21" fmla="*/ 358541009 h 11096"/>
              <a:gd name="T22" fmla="*/ 969988776 w 19881"/>
              <a:gd name="T23" fmla="*/ 264175024 h 11096"/>
              <a:gd name="T24" fmla="*/ 1116407893 w 19881"/>
              <a:gd name="T25" fmla="*/ 192451241 h 11096"/>
              <a:gd name="T26" fmla="*/ 1198105435 w 19881"/>
              <a:gd name="T27" fmla="*/ 237735643 h 11096"/>
              <a:gd name="T28" fmla="*/ 1231652294 w 19881"/>
              <a:gd name="T29" fmla="*/ 277355880 h 11096"/>
              <a:gd name="T30" fmla="*/ 1260459701 w 19881"/>
              <a:gd name="T31" fmla="*/ 324577796 h 11096"/>
              <a:gd name="T32" fmla="*/ 1248522426 w 19881"/>
              <a:gd name="T33" fmla="*/ 415142792 h 11096"/>
              <a:gd name="T34" fmla="*/ 1214876715 w 19881"/>
              <a:gd name="T35" fmla="*/ 481128251 h 11096"/>
              <a:gd name="T36" fmla="*/ 1176494776 w 19881"/>
              <a:gd name="T37" fmla="*/ 541530904 h 11096"/>
              <a:gd name="T38" fmla="*/ 1188436349 w 19881"/>
              <a:gd name="T39" fmla="*/ 615114294 h 11096"/>
              <a:gd name="T40" fmla="*/ 1166825690 w 19881"/>
              <a:gd name="T41" fmla="*/ 641479338 h 11096"/>
              <a:gd name="T42" fmla="*/ 1063622787 w 19881"/>
              <a:gd name="T43" fmla="*/ 616977411 h 11096"/>
              <a:gd name="T44" fmla="*/ 1063622787 w 19881"/>
              <a:gd name="T45" fmla="*/ 713203419 h 11096"/>
              <a:gd name="T46" fmla="*/ 931607373 w 19881"/>
              <a:gd name="T47" fmla="*/ 624497970 h 11096"/>
              <a:gd name="T48" fmla="*/ 813896275 w 19881"/>
              <a:gd name="T49" fmla="*/ 647140111 h 11096"/>
              <a:gd name="T50" fmla="*/ 717895224 w 19881"/>
              <a:gd name="T51" fmla="*/ 622634852 h 11096"/>
              <a:gd name="T52" fmla="*/ 648334002 w 19881"/>
              <a:gd name="T53" fmla="*/ 569833819 h 11096"/>
              <a:gd name="T54" fmla="*/ 698756365 w 19881"/>
              <a:gd name="T55" fmla="*/ 464146645 h 11096"/>
              <a:gd name="T56" fmla="*/ 713160069 w 19881"/>
              <a:gd name="T57" fmla="*/ 371721864 h 11096"/>
              <a:gd name="T58" fmla="*/ 722729767 w 19881"/>
              <a:gd name="T59" fmla="*/ 315116510 h 11096"/>
              <a:gd name="T60" fmla="*/ 787555834 w 19881"/>
              <a:gd name="T61" fmla="*/ 256654942 h 11096"/>
              <a:gd name="T62" fmla="*/ 857112221 w 19881"/>
              <a:gd name="T63" fmla="*/ 213230265 h 11096"/>
              <a:gd name="T64" fmla="*/ 950746232 w 19881"/>
              <a:gd name="T65" fmla="*/ 205709945 h 11096"/>
              <a:gd name="T66" fmla="*/ 581045268 w 19881"/>
              <a:gd name="T67" fmla="*/ 360400794 h 11096"/>
              <a:gd name="T68" fmla="*/ 696289400 w 19881"/>
              <a:gd name="T69" fmla="*/ 683040719 h 11096"/>
              <a:gd name="T70" fmla="*/ 1181234229 w 19881"/>
              <a:gd name="T71" fmla="*/ 724520681 h 11096"/>
              <a:gd name="T72" fmla="*/ 1392574503 w 19881"/>
              <a:gd name="T73" fmla="*/ 400020971 h 11096"/>
              <a:gd name="T74" fmla="*/ 1755073347 w 19881"/>
              <a:gd name="T75" fmla="*/ 583014199 h 11096"/>
              <a:gd name="T76" fmla="*/ 962787193 w 19881"/>
              <a:gd name="T77" fmla="*/ 818886903 h 11096"/>
              <a:gd name="T78" fmla="*/ 271331865 w 19881"/>
              <a:gd name="T79" fmla="*/ 632096138 h 11096"/>
              <a:gd name="T80" fmla="*/ 283368058 w 19881"/>
              <a:gd name="T81" fmla="*/ 445305254 h 11096"/>
              <a:gd name="T82" fmla="*/ 946011077 w 19881"/>
              <a:gd name="T83" fmla="*/ 49081656 h 11096"/>
              <a:gd name="T84" fmla="*/ 751541471 w 19881"/>
              <a:gd name="T85" fmla="*/ 24579782 h 11096"/>
              <a:gd name="T86" fmla="*/ 602651091 w 19881"/>
              <a:gd name="T87" fmla="*/ 100026490 h 11096"/>
              <a:gd name="T88" fmla="*/ 309812723 w 19881"/>
              <a:gd name="T89" fmla="*/ 196252111 h 11096"/>
              <a:gd name="T90" fmla="*/ 252193007 w 19881"/>
              <a:gd name="T91" fmla="*/ 305658557 h 11096"/>
              <a:gd name="T92" fmla="*/ 242519758 w 19881"/>
              <a:gd name="T93" fmla="*/ 337758652 h 11096"/>
              <a:gd name="T94" fmla="*/ 180164954 w 19881"/>
              <a:gd name="T95" fmla="*/ 339618199 h 11096"/>
              <a:gd name="T96" fmla="*/ 76862428 w 19881"/>
              <a:gd name="T97" fmla="*/ 392500650 h 11096"/>
              <a:gd name="T98" fmla="*/ 163294285 w 19881"/>
              <a:gd name="T99" fmla="*/ 460349227 h 11096"/>
              <a:gd name="T100" fmla="*/ 14503028 w 19881"/>
              <a:gd name="T101" fmla="*/ 507567692 h 11096"/>
              <a:gd name="T102" fmla="*/ 475474653 w 19881"/>
              <a:gd name="T103" fmla="*/ 769804964 h 11096"/>
              <a:gd name="T104" fmla="*/ 1368502251 w 19881"/>
              <a:gd name="T105" fmla="*/ 820746212 h 11096"/>
              <a:gd name="T106" fmla="*/ 1906330767 w 19881"/>
              <a:gd name="T107" fmla="*/ 560372057 h 11096"/>
              <a:gd name="T108" fmla="*/ 1899129721 w 19881"/>
              <a:gd name="T109" fmla="*/ 526408845 h 11096"/>
              <a:gd name="T110" fmla="*/ 1899129721 w 19881"/>
              <a:gd name="T111" fmla="*/ 422663112 h 11096"/>
              <a:gd name="T112" fmla="*/ 1867849977 w 19881"/>
              <a:gd name="T113" fmla="*/ 367920876 h 11096"/>
              <a:gd name="T114" fmla="*/ 1752606381 w 19881"/>
              <a:gd name="T115" fmla="*/ 377382400 h 11096"/>
              <a:gd name="T116" fmla="*/ 1800656332 w 19881"/>
              <a:gd name="T117" fmla="*/ 288676951 h 11096"/>
              <a:gd name="T118" fmla="*/ 1637367084 w 19881"/>
              <a:gd name="T119" fmla="*/ 156628363 h 11096"/>
              <a:gd name="T120" fmla="*/ 1253257581 w 19881"/>
              <a:gd name="T121" fmla="*/ 79244074 h 11096"/>
              <a:gd name="T122" fmla="*/ 1090062616 w 19881"/>
              <a:gd name="T123" fmla="*/ 11321075 h 1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81"/>
              <a:gd name="T187" fmla="*/ 0 h 11096"/>
              <a:gd name="T188" fmla="*/ 19881 w 19881"/>
              <a:gd name="T189" fmla="*/ 11096 h 1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2"/>
          <p:cNvSpPr txBox="1">
            <a:spLocks noGrp="1"/>
          </p:cNvSpPr>
          <p:nvPr>
            <p:ph type="title"/>
          </p:nvPr>
        </p:nvSpPr>
        <p:spPr>
          <a:xfrm>
            <a:off x="-6350" y="968375"/>
            <a:ext cx="9156700" cy="857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Walter Turncoat" pitchFamily="2" charset="0"/>
              <a:buNone/>
            </a:pPr>
            <a:r>
              <a:rPr lang="ru-RU" sz="26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Что мы делаем</a:t>
            </a:r>
          </a:p>
        </p:txBody>
      </p:sp>
      <p:sp>
        <p:nvSpPr>
          <p:cNvPr id="14346" name="Text Box 10"/>
          <p:cNvSpPr txBox="1">
            <a:spLocks noGrp="1"/>
          </p:cNvSpPr>
          <p:nvPr>
            <p:ph type="body" sz="half" idx="4294967295"/>
          </p:nvPr>
        </p:nvSpPr>
        <p:spPr>
          <a:xfrm>
            <a:off x="468313" y="1779588"/>
            <a:ext cx="8280400" cy="1152525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Вы часто бываете в метро?</a:t>
            </a:r>
            <a:endParaRPr lang="en-US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FontTx/>
              <a:buChar char="•"/>
            </a:pPr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Реклама в вагонах не радует Ваш глаз?</a:t>
            </a:r>
            <a:endParaRPr lang="en-US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buFontTx/>
              <a:buChar char="•"/>
            </a:pPr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Вы любите фотографию, живопись, историю, поэзию?</a:t>
            </a:r>
          </a:p>
          <a:p>
            <a:pPr marL="1371600" lvl="3" indent="0"/>
            <a:endParaRPr lang="ru-RU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349" name="Text Box 13"/>
          <p:cNvSpPr txBox="1">
            <a:spLocks noGrp="1"/>
          </p:cNvSpPr>
          <p:nvPr>
            <p:ph type="body" sz="half" idx="4294967295"/>
          </p:nvPr>
        </p:nvSpPr>
        <p:spPr>
          <a:xfrm>
            <a:off x="395288" y="3435350"/>
            <a:ext cx="8137525" cy="1368425"/>
          </a:xfrm>
        </p:spPr>
        <p:txBody>
          <a:bodyPr/>
          <a:lstStyle/>
          <a:p>
            <a:pPr marL="0" indent="0" algn="r"/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Мы знаем, что делать!</a:t>
            </a:r>
          </a:p>
          <a:p>
            <a:pPr marL="0" indent="0" algn="r"/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Наша проектная группа решила оформить вагоны Нижегородского метро с тематикой, приуроченной к 800-му юбилею Нижнего Новгорода, и сейчас мы расскажем Вам о воплощении проекта в жизнь…</a:t>
            </a:r>
          </a:p>
        </p:txBody>
      </p:sp>
      <p:sp>
        <p:nvSpPr>
          <p:cNvPr id="15364" name="Shape 335"/>
          <p:cNvSpPr>
            <a:spLocks/>
          </p:cNvSpPr>
          <p:nvPr/>
        </p:nvSpPr>
        <p:spPr bwMode="auto">
          <a:xfrm>
            <a:off x="4211638" y="195263"/>
            <a:ext cx="785812" cy="755650"/>
          </a:xfrm>
          <a:custGeom>
            <a:avLst/>
            <a:gdLst>
              <a:gd name="T0" fmla="*/ 310600952 w 17082"/>
              <a:gd name="T1" fmla="*/ 147218914 h 17228"/>
              <a:gd name="T2" fmla="*/ 311714209 w 17082"/>
              <a:gd name="T3" fmla="*/ 125748691 h 17228"/>
              <a:gd name="T4" fmla="*/ 171684295 w 17082"/>
              <a:gd name="T5" fmla="*/ 197300617 h 17228"/>
              <a:gd name="T6" fmla="*/ 151355869 w 17082"/>
              <a:gd name="T7" fmla="*/ 282169354 h 17228"/>
              <a:gd name="T8" fmla="*/ 184076768 w 17082"/>
              <a:gd name="T9" fmla="*/ 213685951 h 17228"/>
              <a:gd name="T10" fmla="*/ 275558593 w 17082"/>
              <a:gd name="T11" fmla="*/ 147218914 h 17228"/>
              <a:gd name="T12" fmla="*/ 458522242 w 17082"/>
              <a:gd name="T13" fmla="*/ 128817257 h 17228"/>
              <a:gd name="T14" fmla="*/ 525172245 w 17082"/>
              <a:gd name="T15" fmla="*/ 279102719 h 17228"/>
              <a:gd name="T16" fmla="*/ 451744076 w 17082"/>
              <a:gd name="T17" fmla="*/ 421194417 h 17228"/>
              <a:gd name="T18" fmla="*/ 281221662 w 17082"/>
              <a:gd name="T19" fmla="*/ 470267958 h 17228"/>
              <a:gd name="T20" fmla="*/ 131025420 w 17082"/>
              <a:gd name="T21" fmla="*/ 387457739 h 17228"/>
              <a:gd name="T22" fmla="*/ 92641520 w 17082"/>
              <a:gd name="T23" fmla="*/ 249440794 h 17228"/>
              <a:gd name="T24" fmla="*/ 184076768 w 17082"/>
              <a:gd name="T25" fmla="*/ 126758739 h 17228"/>
              <a:gd name="T26" fmla="*/ 301550088 w 17082"/>
              <a:gd name="T27" fmla="*/ 66467146 h 17228"/>
              <a:gd name="T28" fmla="*/ 131025420 w 17082"/>
              <a:gd name="T29" fmla="*/ 147218914 h 17228"/>
              <a:gd name="T30" fmla="*/ 70038280 w 17082"/>
              <a:gd name="T31" fmla="*/ 271959399 h 17228"/>
              <a:gd name="T32" fmla="*/ 116360064 w 17082"/>
              <a:gd name="T33" fmla="*/ 400734154 h 17228"/>
              <a:gd name="T34" fmla="*/ 273330240 w 17082"/>
              <a:gd name="T35" fmla="*/ 487661410 h 17228"/>
              <a:gd name="T36" fmla="*/ 451744076 w 17082"/>
              <a:gd name="T37" fmla="*/ 445731363 h 17228"/>
              <a:gd name="T38" fmla="*/ 545500854 w 17082"/>
              <a:gd name="T39" fmla="*/ 258640701 h 17228"/>
              <a:gd name="T40" fmla="*/ 435963440 w 17082"/>
              <a:gd name="T41" fmla="*/ 91003917 h 17228"/>
              <a:gd name="T42" fmla="*/ 315102187 w 17082"/>
              <a:gd name="T43" fmla="*/ 24536826 h 17228"/>
              <a:gd name="T44" fmla="*/ 484513553 w 17082"/>
              <a:gd name="T45" fmla="*/ 78735532 h 17228"/>
              <a:gd name="T46" fmla="*/ 589547892 w 17082"/>
              <a:gd name="T47" fmla="*/ 237172321 h 17228"/>
              <a:gd name="T48" fmla="*/ 535336549 w 17082"/>
              <a:gd name="T49" fmla="*/ 432454597 h 17228"/>
              <a:gd name="T50" fmla="*/ 326381588 w 17082"/>
              <a:gd name="T51" fmla="*/ 536735302 h 17228"/>
              <a:gd name="T52" fmla="*/ 112971993 w 17082"/>
              <a:gd name="T53" fmla="*/ 457999661 h 17228"/>
              <a:gd name="T54" fmla="*/ 25991369 w 17082"/>
              <a:gd name="T55" fmla="*/ 282169354 h 17228"/>
              <a:gd name="T56" fmla="*/ 84705752 w 17082"/>
              <a:gd name="T57" fmla="*/ 129825375 h 17228"/>
              <a:gd name="T58" fmla="*/ 265394472 w 17082"/>
              <a:gd name="T59" fmla="*/ 28611535 h 17228"/>
              <a:gd name="T60" fmla="*/ 508230142 w 17082"/>
              <a:gd name="T61" fmla="*/ 508081320 h 17228"/>
              <a:gd name="T62" fmla="*/ 550002089 w 17082"/>
              <a:gd name="T63" fmla="*/ 499930059 h 17228"/>
              <a:gd name="T64" fmla="*/ 551117185 w 17082"/>
              <a:gd name="T65" fmla="*/ 520349969 h 17228"/>
              <a:gd name="T66" fmla="*/ 539837784 w 17082"/>
              <a:gd name="T67" fmla="*/ 541817998 h 17228"/>
              <a:gd name="T68" fmla="*/ 579383587 w 17082"/>
              <a:gd name="T69" fmla="*/ 539801763 h 17228"/>
              <a:gd name="T70" fmla="*/ 591776244 w 17082"/>
              <a:gd name="T71" fmla="*/ 552070411 h 17228"/>
              <a:gd name="T72" fmla="*/ 587272801 w 17082"/>
              <a:gd name="T73" fmla="*/ 569423510 h 17228"/>
              <a:gd name="T74" fmla="*/ 629044748 w 17082"/>
              <a:gd name="T75" fmla="*/ 562280015 h 17228"/>
              <a:gd name="T76" fmla="*/ 606488155 w 17082"/>
              <a:gd name="T77" fmla="*/ 597026917 h 17228"/>
              <a:gd name="T78" fmla="*/ 656151156 w 17082"/>
              <a:gd name="T79" fmla="*/ 566354944 h 17228"/>
              <a:gd name="T80" fmla="*/ 626818604 w 17082"/>
              <a:gd name="T81" fmla="*/ 613412250 h 17228"/>
              <a:gd name="T82" fmla="*/ 690033889 w 17082"/>
              <a:gd name="T83" fmla="*/ 597026917 h 17228"/>
              <a:gd name="T84" fmla="*/ 652763177 w 17082"/>
              <a:gd name="T85" fmla="*/ 633830055 h 17228"/>
              <a:gd name="T86" fmla="*/ 679867744 w 17082"/>
              <a:gd name="T87" fmla="*/ 639965081 h 17228"/>
              <a:gd name="T88" fmla="*/ 706974152 w 17082"/>
              <a:gd name="T89" fmla="*/ 642023775 h 17228"/>
              <a:gd name="T90" fmla="*/ 691193884 w 17082"/>
              <a:gd name="T91" fmla="*/ 671643416 h 17228"/>
              <a:gd name="T92" fmla="*/ 743129768 w 17082"/>
              <a:gd name="T93" fmla="*/ 672693641 h 17228"/>
              <a:gd name="T94" fmla="*/ 761185494 w 17082"/>
              <a:gd name="T95" fmla="*/ 682903596 h 17228"/>
              <a:gd name="T96" fmla="*/ 705861263 w 17082"/>
              <a:gd name="T97" fmla="*/ 695171894 h 17228"/>
              <a:gd name="T98" fmla="*/ 508230142 w 17082"/>
              <a:gd name="T99" fmla="*/ 532618266 h 17228"/>
              <a:gd name="T100" fmla="*/ 213456196 w 17082"/>
              <a:gd name="T101" fmla="*/ 14326909 h 17228"/>
              <a:gd name="T102" fmla="*/ 54211090 w 17082"/>
              <a:gd name="T103" fmla="*/ 128817257 h 17228"/>
              <a:gd name="T104" fmla="*/ 0 w 17082"/>
              <a:gd name="T105" fmla="*/ 286244108 h 17228"/>
              <a:gd name="T106" fmla="*/ 66650163 w 17082"/>
              <a:gd name="T107" fmla="*/ 453924732 h 17228"/>
              <a:gd name="T108" fmla="*/ 255228143 w 17082"/>
              <a:gd name="T109" fmla="*/ 553078178 h 17228"/>
              <a:gd name="T110" fmla="*/ 476622131 w 17082"/>
              <a:gd name="T111" fmla="*/ 518333733 h 17228"/>
              <a:gd name="T112" fmla="*/ 574833774 w 17082"/>
              <a:gd name="T113" fmla="*/ 609295214 h 17228"/>
              <a:gd name="T114" fmla="*/ 706974152 w 17082"/>
              <a:gd name="T115" fmla="*/ 720716958 h 17228"/>
              <a:gd name="T116" fmla="*/ 789451712 w 17082"/>
              <a:gd name="T117" fmla="*/ 685970057 h 17228"/>
              <a:gd name="T118" fmla="*/ 639210893 w 17082"/>
              <a:gd name="T119" fmla="*/ 523416429 h 17228"/>
              <a:gd name="T120" fmla="*/ 586159545 w 17082"/>
              <a:gd name="T121" fmla="*/ 398718270 h 17228"/>
              <a:gd name="T122" fmla="*/ 605328528 w 17082"/>
              <a:gd name="T123" fmla="*/ 187090662 h 17228"/>
              <a:gd name="T124" fmla="*/ 459681869 w 17082"/>
              <a:gd name="T125" fmla="*/ 31678127 h 172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82"/>
              <a:gd name="T190" fmla="*/ 0 h 17228"/>
              <a:gd name="T191" fmla="*/ 17082 w 17082"/>
              <a:gd name="T192" fmla="*/ 17228 h 1722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uiExpand="1" build="p"/>
      <p:bldP spid="1434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2"/>
          <p:cNvSpPr txBox="1">
            <a:spLocks noGrp="1"/>
          </p:cNvSpPr>
          <p:nvPr>
            <p:ph type="title"/>
          </p:nvPr>
        </p:nvSpPr>
        <p:spPr>
          <a:xfrm>
            <a:off x="1835150" y="1131888"/>
            <a:ext cx="5545138" cy="666750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Font typeface="Walter Turncoat" pitchFamily="2" charset="0"/>
              <a:buNone/>
            </a:pPr>
            <a:r>
              <a:rPr lang="ru-RU" sz="2600" smtClean="0">
                <a:solidFill>
                  <a:srgbClr val="FFFFFF"/>
                </a:solidFill>
                <a:latin typeface="Arial" charset="0"/>
                <a:cs typeface="Arial" charset="0"/>
                <a:sym typeface="Walter Turncoat" pitchFamily="2" charset="0"/>
              </a:rPr>
              <a:t>Актуальность проекта</a:t>
            </a:r>
          </a:p>
        </p:txBody>
      </p:sp>
      <p:sp>
        <p:nvSpPr>
          <p:cNvPr id="17410" name="Text Box 3"/>
          <p:cNvSpPr txBox="1">
            <a:spLocks noGrp="1"/>
          </p:cNvSpPr>
          <p:nvPr>
            <p:ph type="body" sz="half" idx="1"/>
          </p:nvPr>
        </p:nvSpPr>
        <p:spPr>
          <a:xfrm>
            <a:off x="468313" y="1708150"/>
            <a:ext cx="8280400" cy="1152525"/>
          </a:xfrm>
        </p:spPr>
        <p:txBody>
          <a:bodyPr/>
          <a:lstStyle/>
          <a:p>
            <a:pPr marL="0" indent="0"/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Московское и Санкт-Петербургское метро удивляет креативностью и свежестью в оформлении. Наш метрополитен не должен отставать от столичных собратьев! Тем более, близятся ЧМ — 2018 и юбилей города.</a:t>
            </a:r>
          </a:p>
          <a:p>
            <a:pPr marL="1371600" lvl="3" indent="0">
              <a:buFont typeface="Arial" charset="0"/>
              <a:buChar char="•"/>
            </a:pPr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Shape 365"/>
          <p:cNvSpPr>
            <a:spLocks/>
          </p:cNvSpPr>
          <p:nvPr/>
        </p:nvSpPr>
        <p:spPr bwMode="auto">
          <a:xfrm>
            <a:off x="4211638" y="195263"/>
            <a:ext cx="768350" cy="874712"/>
          </a:xfrm>
          <a:custGeom>
            <a:avLst/>
            <a:gdLst>
              <a:gd name="T0" fmla="*/ 555420673 w 15744"/>
              <a:gd name="T1" fmla="*/ 184731267 h 19053"/>
              <a:gd name="T2" fmla="*/ 532594281 w 15744"/>
              <a:gd name="T3" fmla="*/ 162324545 h 19053"/>
              <a:gd name="T4" fmla="*/ 492050554 w 15744"/>
              <a:gd name="T5" fmla="*/ 158964988 h 19053"/>
              <a:gd name="T6" fmla="*/ 447651023 w 15744"/>
              <a:gd name="T7" fmla="*/ 119810704 h 19053"/>
              <a:gd name="T8" fmla="*/ 233361756 w 15744"/>
              <a:gd name="T9" fmla="*/ 334770091 h 19053"/>
              <a:gd name="T10" fmla="*/ 138255578 w 15744"/>
              <a:gd name="T11" fmla="*/ 437742561 h 19053"/>
              <a:gd name="T12" fmla="*/ 172495069 w 15744"/>
              <a:gd name="T13" fmla="*/ 435487492 h 19053"/>
              <a:gd name="T14" fmla="*/ 273957994 w 15744"/>
              <a:gd name="T15" fmla="*/ 345951415 h 19053"/>
              <a:gd name="T16" fmla="*/ 636613150 w 15744"/>
              <a:gd name="T17" fmla="*/ 690751790 h 19053"/>
              <a:gd name="T18" fmla="*/ 680960365 w 15744"/>
              <a:gd name="T19" fmla="*/ 708696486 h 19053"/>
              <a:gd name="T20" fmla="*/ 322111429 w 15744"/>
              <a:gd name="T21" fmla="*/ 274313666 h 19053"/>
              <a:gd name="T22" fmla="*/ 490800424 w 15744"/>
              <a:gd name="T23" fmla="*/ 301182229 h 19053"/>
              <a:gd name="T24" fmla="*/ 554170153 w 15744"/>
              <a:gd name="T25" fmla="*/ 296673927 h 19053"/>
              <a:gd name="T26" fmla="*/ 634057450 w 15744"/>
              <a:gd name="T27" fmla="*/ 284390410 h 19053"/>
              <a:gd name="T28" fmla="*/ 594764244 w 15744"/>
              <a:gd name="T29" fmla="*/ 316827599 h 19053"/>
              <a:gd name="T30" fmla="*/ 632807320 w 15744"/>
              <a:gd name="T31" fmla="*/ 310108300 h 19053"/>
              <a:gd name="T32" fmla="*/ 656883842 w 15744"/>
              <a:gd name="T33" fmla="*/ 314618806 h 19053"/>
              <a:gd name="T34" fmla="*/ 613786758 w 15744"/>
              <a:gd name="T35" fmla="*/ 362745254 h 19053"/>
              <a:gd name="T36" fmla="*/ 731717131 w 15744"/>
              <a:gd name="T37" fmla="*/ 361640858 h 19053"/>
              <a:gd name="T38" fmla="*/ 649274134 w 15744"/>
              <a:gd name="T39" fmla="*/ 417589073 h 19053"/>
              <a:gd name="T40" fmla="*/ 687317210 w 15744"/>
              <a:gd name="T41" fmla="*/ 435487492 h 19053"/>
              <a:gd name="T42" fmla="*/ 708893082 w 15744"/>
              <a:gd name="T43" fmla="*/ 446712889 h 19053"/>
              <a:gd name="T44" fmla="*/ 668297038 w 15744"/>
              <a:gd name="T45" fmla="*/ 491481892 h 19053"/>
              <a:gd name="T46" fmla="*/ 781173013 w 15744"/>
              <a:gd name="T47" fmla="*/ 465715705 h 19053"/>
              <a:gd name="T48" fmla="*/ 664493551 w 15744"/>
              <a:gd name="T49" fmla="*/ 550833921 h 19053"/>
              <a:gd name="T50" fmla="*/ 755793654 w 15744"/>
              <a:gd name="T51" fmla="*/ 554193754 h 19053"/>
              <a:gd name="T52" fmla="*/ 645470646 w 15744"/>
              <a:gd name="T53" fmla="*/ 592243458 h 19053"/>
              <a:gd name="T54" fmla="*/ 743129937 w 15744"/>
              <a:gd name="T55" fmla="*/ 593347854 h 19053"/>
              <a:gd name="T56" fmla="*/ 672100526 w 15744"/>
              <a:gd name="T57" fmla="*/ 633652994 h 19053"/>
              <a:gd name="T58" fmla="*/ 720306278 w 15744"/>
              <a:gd name="T59" fmla="*/ 631444202 h 19053"/>
              <a:gd name="T60" fmla="*/ 653080355 w 15744"/>
              <a:gd name="T61" fmla="*/ 663883411 h 19053"/>
              <a:gd name="T62" fmla="*/ 730414294 w 15744"/>
              <a:gd name="T63" fmla="*/ 733312000 h 19053"/>
              <a:gd name="T64" fmla="*/ 546560835 w 15744"/>
              <a:gd name="T65" fmla="*/ 735565233 h 19053"/>
              <a:gd name="T66" fmla="*/ 678459714 w 15744"/>
              <a:gd name="T67" fmla="*/ 793768609 h 19053"/>
              <a:gd name="T68" fmla="*/ 526287800 w 15744"/>
              <a:gd name="T69" fmla="*/ 764644976 h 19053"/>
              <a:gd name="T70" fmla="*/ 604874603 w 15744"/>
              <a:gd name="T71" fmla="*/ 830716488 h 19053"/>
              <a:gd name="T72" fmla="*/ 497104562 w 15744"/>
              <a:gd name="T73" fmla="*/ 801590100 h 19053"/>
              <a:gd name="T74" fmla="*/ 522484312 w 15744"/>
              <a:gd name="T75" fmla="*/ 842999637 h 19053"/>
              <a:gd name="T76" fmla="*/ 357651122 w 15744"/>
              <a:gd name="T77" fmla="*/ 813922465 h 19053"/>
              <a:gd name="T78" fmla="*/ 195318924 w 15744"/>
              <a:gd name="T79" fmla="*/ 826205614 h 19053"/>
              <a:gd name="T80" fmla="*/ 34289428 w 15744"/>
              <a:gd name="T81" fmla="*/ 610141877 h 19053"/>
              <a:gd name="T82" fmla="*/ 123038894 w 15744"/>
              <a:gd name="T83" fmla="*/ 341487370 h 19053"/>
              <a:gd name="T84" fmla="*/ 273957994 w 15744"/>
              <a:gd name="T85" fmla="*/ 274313666 h 19053"/>
              <a:gd name="T86" fmla="*/ 479387228 w 15744"/>
              <a:gd name="T87" fmla="*/ 63816143 h 19053"/>
              <a:gd name="T88" fmla="*/ 407107199 w 15744"/>
              <a:gd name="T89" fmla="*/ 169041732 h 19053"/>
              <a:gd name="T90" fmla="*/ 379174677 w 15744"/>
              <a:gd name="T91" fmla="*/ 156756103 h 19053"/>
              <a:gd name="T92" fmla="*/ 385531327 w 15744"/>
              <a:gd name="T93" fmla="*/ 210497591 h 19053"/>
              <a:gd name="T94" fmla="*/ 319608241 w 15744"/>
              <a:gd name="T95" fmla="*/ 257519643 h 19053"/>
              <a:gd name="T96" fmla="*/ 173745394 w 15744"/>
              <a:gd name="T97" fmla="*/ 275418062 h 19053"/>
              <a:gd name="T98" fmla="*/ 11465516 w 15744"/>
              <a:gd name="T99" fmla="*/ 473583473 h 19053"/>
              <a:gd name="T100" fmla="*/ 43149364 w 15744"/>
              <a:gd name="T101" fmla="*/ 716518345 h 19053"/>
              <a:gd name="T102" fmla="*/ 230808593 w 15744"/>
              <a:gd name="T103" fmla="*/ 872125290 h 19053"/>
              <a:gd name="T104" fmla="*/ 385531327 w 15744"/>
              <a:gd name="T105" fmla="*/ 831820517 h 19053"/>
              <a:gd name="T106" fmla="*/ 575743682 w 15744"/>
              <a:gd name="T107" fmla="*/ 872125290 h 19053"/>
              <a:gd name="T108" fmla="*/ 745633321 w 15744"/>
              <a:gd name="T109" fmla="*/ 757927514 h 19053"/>
              <a:gd name="T110" fmla="*/ 819215894 w 15744"/>
              <a:gd name="T111" fmla="*/ 581064337 h 19053"/>
              <a:gd name="T112" fmla="*/ 776066689 w 15744"/>
              <a:gd name="T113" fmla="*/ 380643674 h 19053"/>
              <a:gd name="T114" fmla="*/ 604874603 w 15744"/>
              <a:gd name="T115" fmla="*/ 250802548 h 19053"/>
              <a:gd name="T116" fmla="*/ 471777520 w 15744"/>
              <a:gd name="T117" fmla="*/ 277671295 h 19053"/>
              <a:gd name="T118" fmla="*/ 456560836 w 15744"/>
              <a:gd name="T119" fmla="*/ 221676712 h 19053"/>
              <a:gd name="T120" fmla="*/ 587156878 w 15744"/>
              <a:gd name="T121" fmla="*/ 184731267 h 19053"/>
              <a:gd name="T122" fmla="*/ 630253962 w 15744"/>
              <a:gd name="T123" fmla="*/ 5612746 h 190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744"/>
              <a:gd name="T187" fmla="*/ 0 h 19053"/>
              <a:gd name="T188" fmla="*/ 15744 w 15744"/>
              <a:gd name="T189" fmla="*/ 19053 h 190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pic>
        <p:nvPicPr>
          <p:cNvPr id="17412" name="Picture 7" descr="67502344c37e02840dbd6de7f392e5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95575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i?id=f53864189a0d712bb33b9ce7109be0a3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703513"/>
            <a:ext cx="3630613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Grp="1"/>
          </p:cNvSpPr>
          <p:nvPr>
            <p:ph type="title" idx="4294967295"/>
          </p:nvPr>
        </p:nvSpPr>
        <p:spPr>
          <a:xfrm>
            <a:off x="2195513" y="987425"/>
            <a:ext cx="4968875" cy="649288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Этапы реализации</a:t>
            </a:r>
          </a:p>
        </p:txBody>
      </p:sp>
      <p:sp>
        <p:nvSpPr>
          <p:cNvPr id="16390" name="Text Box 6"/>
          <p:cNvSpPr txBox="1">
            <a:spLocks noGrp="1"/>
          </p:cNvSpPr>
          <p:nvPr>
            <p:ph type="body" sz="half" idx="4294967295"/>
          </p:nvPr>
        </p:nvSpPr>
        <p:spPr>
          <a:xfrm>
            <a:off x="179388" y="1779588"/>
            <a:ext cx="3673475" cy="503237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Успешное участие в «Генераторе — 2017»</a:t>
            </a:r>
          </a:p>
        </p:txBody>
      </p:sp>
      <p:sp>
        <p:nvSpPr>
          <p:cNvPr id="19459" name="Shape 314"/>
          <p:cNvSpPr>
            <a:spLocks/>
          </p:cNvSpPr>
          <p:nvPr/>
        </p:nvSpPr>
        <p:spPr bwMode="auto">
          <a:xfrm>
            <a:off x="4211638" y="195263"/>
            <a:ext cx="788987" cy="784225"/>
          </a:xfrm>
          <a:custGeom>
            <a:avLst/>
            <a:gdLst>
              <a:gd name="T0" fmla="*/ 600226972 w 16717"/>
              <a:gd name="T1" fmla="*/ 131034875 h 16790"/>
              <a:gd name="T2" fmla="*/ 694905745 w 16717"/>
              <a:gd name="T3" fmla="*/ 27826628 h 16790"/>
              <a:gd name="T4" fmla="*/ 754115659 w 16717"/>
              <a:gd name="T5" fmla="*/ 76524841 h 16790"/>
              <a:gd name="T6" fmla="*/ 751732039 w 16717"/>
              <a:gd name="T7" fmla="*/ 103208212 h 16790"/>
              <a:gd name="T8" fmla="*/ 767153266 w 16717"/>
              <a:gd name="T9" fmla="*/ 147235583 h 16790"/>
              <a:gd name="T10" fmla="*/ 736357631 w 16717"/>
              <a:gd name="T11" fmla="*/ 164627527 h 16790"/>
              <a:gd name="T12" fmla="*/ 704392652 w 16717"/>
              <a:gd name="T13" fmla="*/ 183210522 h 16790"/>
              <a:gd name="T14" fmla="*/ 673595130 w 16717"/>
              <a:gd name="T15" fmla="*/ 206368409 h 16790"/>
              <a:gd name="T16" fmla="*/ 674811294 w 16717"/>
              <a:gd name="T17" fmla="*/ 277079221 h 16790"/>
              <a:gd name="T18" fmla="*/ 757666359 w 16717"/>
              <a:gd name="T19" fmla="*/ 380287481 h 16790"/>
              <a:gd name="T20" fmla="*/ 769490067 w 16717"/>
              <a:gd name="T21" fmla="*/ 431319813 h 16790"/>
              <a:gd name="T22" fmla="*/ 706776273 w 16717"/>
              <a:gd name="T23" fmla="*/ 409257271 h 16790"/>
              <a:gd name="T24" fmla="*/ 699672608 w 16717"/>
              <a:gd name="T25" fmla="*/ 423171723 h 16790"/>
              <a:gd name="T26" fmla="*/ 722150680 w 16717"/>
              <a:gd name="T27" fmla="*/ 476538607 h 16790"/>
              <a:gd name="T28" fmla="*/ 680698417 w 16717"/>
              <a:gd name="T29" fmla="*/ 474203962 h 16790"/>
              <a:gd name="T30" fmla="*/ 646399280 w 16717"/>
              <a:gd name="T31" fmla="*/ 464912465 h 16790"/>
              <a:gd name="T32" fmla="*/ 638128159 w 16717"/>
              <a:gd name="T33" fmla="*/ 496216807 h 16790"/>
              <a:gd name="T34" fmla="*/ 491294051 w 16717"/>
              <a:gd name="T35" fmla="*/ 413928055 h 16790"/>
              <a:gd name="T36" fmla="*/ 442787585 w 16717"/>
              <a:gd name="T37" fmla="*/ 573932674 h 16790"/>
              <a:gd name="T38" fmla="*/ 478303264 w 16717"/>
              <a:gd name="T39" fmla="*/ 613339518 h 16790"/>
              <a:gd name="T40" fmla="*/ 478303264 w 16717"/>
              <a:gd name="T41" fmla="*/ 639974944 h 16790"/>
              <a:gd name="T42" fmla="*/ 451058329 w 16717"/>
              <a:gd name="T43" fmla="*/ 673615425 h 16790"/>
              <a:gd name="T44" fmla="*/ 422644049 w 16717"/>
              <a:gd name="T45" fmla="*/ 703776359 h 16790"/>
              <a:gd name="T46" fmla="*/ 389511897 w 16717"/>
              <a:gd name="T47" fmla="*/ 708399314 h 16790"/>
              <a:gd name="T48" fmla="*/ 350445519 w 16717"/>
              <a:gd name="T49" fmla="*/ 710733585 h 16790"/>
              <a:gd name="T50" fmla="*/ 228521810 w 16717"/>
              <a:gd name="T51" fmla="*/ 638831536 h 16790"/>
              <a:gd name="T52" fmla="*/ 207211195 w 16717"/>
              <a:gd name="T53" fmla="*/ 686384601 h 16790"/>
              <a:gd name="T54" fmla="*/ 175246169 w 16717"/>
              <a:gd name="T55" fmla="*/ 704919393 h 16790"/>
              <a:gd name="T56" fmla="*/ 162208468 w 16717"/>
              <a:gd name="T57" fmla="*/ 764052266 h 16790"/>
              <a:gd name="T58" fmla="*/ 140897664 w 16717"/>
              <a:gd name="T59" fmla="*/ 752474701 h 16790"/>
              <a:gd name="T60" fmla="*/ 112485650 w 16717"/>
              <a:gd name="T61" fmla="*/ 724645796 h 16790"/>
              <a:gd name="T62" fmla="*/ 78137169 w 16717"/>
              <a:gd name="T63" fmla="*/ 729268751 h 16790"/>
              <a:gd name="T64" fmla="*/ 34348470 w 16717"/>
              <a:gd name="T65" fmla="*/ 660844381 h 16790"/>
              <a:gd name="T66" fmla="*/ 145617802 w 16717"/>
              <a:gd name="T67" fmla="*/ 556540916 h 16790"/>
              <a:gd name="T68" fmla="*/ 34348470 w 16717"/>
              <a:gd name="T69" fmla="*/ 412736818 h 16790"/>
              <a:gd name="T70" fmla="*/ 178799039 w 16717"/>
              <a:gd name="T71" fmla="*/ 286370905 h 16790"/>
              <a:gd name="T72" fmla="*/ 323198507 w 16717"/>
              <a:gd name="T73" fmla="*/ 374473475 h 16790"/>
              <a:gd name="T74" fmla="*/ 353996218 w 16717"/>
              <a:gd name="T75" fmla="*/ 207511630 h 16790"/>
              <a:gd name="T76" fmla="*/ 306607936 w 16717"/>
              <a:gd name="T77" fmla="*/ 105494561 h 16790"/>
              <a:gd name="T78" fmla="*/ 316094843 w 16717"/>
              <a:gd name="T79" fmla="*/ 62610435 h 16790"/>
              <a:gd name="T80" fmla="*/ 274642768 w 16717"/>
              <a:gd name="T81" fmla="*/ 199411370 h 16790"/>
              <a:gd name="T82" fmla="*/ 372921325 w 16717"/>
              <a:gd name="T83" fmla="*/ 289848398 h 16790"/>
              <a:gd name="T84" fmla="*/ 256934013 w 16717"/>
              <a:gd name="T85" fmla="*/ 354795276 h 16790"/>
              <a:gd name="T86" fmla="*/ 143281190 w 16717"/>
              <a:gd name="T87" fmla="*/ 252730051 h 16790"/>
              <a:gd name="T88" fmla="*/ 4766912 w 16717"/>
              <a:gd name="T89" fmla="*/ 411591542 h 16790"/>
              <a:gd name="T90" fmla="*/ 120756393 w 16717"/>
              <a:gd name="T91" fmla="*/ 555349680 h 16790"/>
              <a:gd name="T92" fmla="*/ 11870483 w 16717"/>
              <a:gd name="T93" fmla="*/ 674758460 h 16790"/>
              <a:gd name="T94" fmla="*/ 140897664 w 16717"/>
              <a:gd name="T95" fmla="*/ 798835968 h 16790"/>
              <a:gd name="T96" fmla="*/ 254550582 w 16717"/>
              <a:gd name="T97" fmla="*/ 674758460 h 16790"/>
              <a:gd name="T98" fmla="*/ 403718942 w 16717"/>
              <a:gd name="T99" fmla="*/ 784921516 h 16790"/>
              <a:gd name="T100" fmla="*/ 551671422 w 16717"/>
              <a:gd name="T101" fmla="*/ 658557939 h 16790"/>
              <a:gd name="T102" fmla="*/ 453441949 w 16717"/>
              <a:gd name="T103" fmla="*/ 554206272 h 16790"/>
              <a:gd name="T104" fmla="*/ 516155743 w 16717"/>
              <a:gd name="T105" fmla="*/ 428983300 h 16790"/>
              <a:gd name="T106" fmla="*/ 632191951 w 16717"/>
              <a:gd name="T107" fmla="*/ 525234333 h 16790"/>
              <a:gd name="T108" fmla="*/ 764769645 w 16717"/>
              <a:gd name="T109" fmla="*/ 474203962 h 16790"/>
              <a:gd name="T110" fmla="*/ 741075787 w 16717"/>
              <a:gd name="T111" fmla="*/ 310719889 h 16790"/>
              <a:gd name="T112" fmla="*/ 752948203 w 16717"/>
              <a:gd name="T113" fmla="*/ 192454097 h 16790"/>
              <a:gd name="T114" fmla="*/ 782527673 w 16717"/>
              <a:gd name="T115" fmla="*/ 56798579 h 16790"/>
              <a:gd name="T116" fmla="*/ 617985000 w 16717"/>
              <a:gd name="T117" fmla="*/ 52175717 h 16790"/>
              <a:gd name="T118" fmla="*/ 510268243 w 16717"/>
              <a:gd name="T119" fmla="*/ 92773564 h 167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17"/>
              <a:gd name="T181" fmla="*/ 0 h 16790"/>
              <a:gd name="T182" fmla="*/ 16717 w 16717"/>
              <a:gd name="T183" fmla="*/ 16790 h 167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6393" name="Text Box 9"/>
          <p:cNvSpPr txBox="1">
            <a:spLocks/>
          </p:cNvSpPr>
          <p:nvPr/>
        </p:nvSpPr>
        <p:spPr bwMode="auto">
          <a:xfrm>
            <a:off x="3924300" y="2211388"/>
            <a:ext cx="482441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Установление контактов с представителями Молодежной палаты</a:t>
            </a:r>
          </a:p>
          <a:p>
            <a:pPr eaLnBrk="0" hangingPunct="0">
              <a:lnSpc>
                <a:spcPct val="90000"/>
              </a:lnSpc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79388" y="2932113"/>
            <a:ext cx="3600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Arial" charset="0"/>
              </a:rPr>
              <a:t>Получение разрешения на проведение работ</a:t>
            </a:r>
          </a:p>
          <a:p>
            <a:r>
              <a:rPr lang="ru-RU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11188" y="4084638"/>
            <a:ext cx="4211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Arial" charset="0"/>
              </a:rPr>
              <a:t>Сотрудничество с 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Arial" charset="0"/>
              </a:rPr>
              <a:t>ООО «Мистер Смит»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716463" y="4227513"/>
            <a:ext cx="3743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Arial" charset="0"/>
              </a:rPr>
              <a:t>Поиск материалов, сотрудничество с Русским музеем фотографии и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Arial" charset="0"/>
              </a:rPr>
              <a:t>создание макета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084888" y="3219450"/>
            <a:ext cx="1527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FFFF00"/>
                </a:solidFill>
                <a:latin typeface="Arial" charset="0"/>
              </a:rPr>
              <a:t>Декорация </a:t>
            </a:r>
          </a:p>
          <a:p>
            <a:pPr algn="ctr"/>
            <a:r>
              <a:rPr lang="ru-RU" sz="2000">
                <a:solidFill>
                  <a:srgbClr val="FFFF00"/>
                </a:solidFill>
                <a:latin typeface="Arial" charset="0"/>
              </a:rPr>
              <a:t>вагонов</a:t>
            </a:r>
          </a:p>
        </p:txBody>
      </p:sp>
      <p:grpSp>
        <p:nvGrpSpPr>
          <p:cNvPr id="20489" name="Shape 387"/>
          <p:cNvGrpSpPr>
            <a:grpSpLocks/>
          </p:cNvGrpSpPr>
          <p:nvPr/>
        </p:nvGrpSpPr>
        <p:grpSpPr bwMode="auto">
          <a:xfrm rot="897090">
            <a:off x="3492500" y="2066925"/>
            <a:ext cx="1011238" cy="293688"/>
            <a:chOff x="271125" y="812725"/>
            <a:chExt cx="766525" cy="221725"/>
          </a:xfrm>
        </p:grpSpPr>
        <p:sp>
          <p:nvSpPr>
            <p:cNvPr id="19479" name="Shape 388"/>
            <p:cNvSpPr>
              <a:spLocks/>
            </p:cNvSpPr>
            <p:nvPr/>
          </p:nvSpPr>
          <p:spPr bwMode="auto">
            <a:xfrm>
              <a:off x="271125" y="921200"/>
              <a:ext cx="695775" cy="70775"/>
            </a:xfrm>
            <a:custGeom>
              <a:avLst/>
              <a:gdLst>
                <a:gd name="T0" fmla="*/ 427687280 w 27831"/>
                <a:gd name="T1" fmla="*/ 17281250 h 2831"/>
                <a:gd name="T2" fmla="*/ 431906079 w 27831"/>
                <a:gd name="T3" fmla="*/ 16234376 h 2831"/>
                <a:gd name="T4" fmla="*/ 433374878 w 27831"/>
                <a:gd name="T5" fmla="*/ 19171875 h 2831"/>
                <a:gd name="T6" fmla="*/ 309562413 w 27831"/>
                <a:gd name="T7" fmla="*/ 7390626 h 2831"/>
                <a:gd name="T8" fmla="*/ 300718616 w 27831"/>
                <a:gd name="T9" fmla="*/ 7390626 h 2831"/>
                <a:gd name="T10" fmla="*/ 293343618 w 27831"/>
                <a:gd name="T11" fmla="*/ 4437500 h 2831"/>
                <a:gd name="T12" fmla="*/ 278609222 w 27831"/>
                <a:gd name="T13" fmla="*/ 5906250 h 2831"/>
                <a:gd name="T14" fmla="*/ 259437427 w 27831"/>
                <a:gd name="T15" fmla="*/ 10328125 h 2831"/>
                <a:gd name="T16" fmla="*/ 243234232 w 27831"/>
                <a:gd name="T17" fmla="*/ 7390626 h 2831"/>
                <a:gd name="T18" fmla="*/ 227015636 w 27831"/>
                <a:gd name="T19" fmla="*/ 11812499 h 2831"/>
                <a:gd name="T20" fmla="*/ 212265640 w 27831"/>
                <a:gd name="T21" fmla="*/ 4437500 h 2831"/>
                <a:gd name="T22" fmla="*/ 203421893 w 27831"/>
                <a:gd name="T23" fmla="*/ 8859375 h 2831"/>
                <a:gd name="T24" fmla="*/ 191640596 w 27831"/>
                <a:gd name="T25" fmla="*/ 2968750 h 2831"/>
                <a:gd name="T26" fmla="*/ 165109404 w 27831"/>
                <a:gd name="T27" fmla="*/ 5906250 h 2831"/>
                <a:gd name="T28" fmla="*/ 140046811 w 27831"/>
                <a:gd name="T29" fmla="*/ 10328125 h 2831"/>
                <a:gd name="T30" fmla="*/ 122359316 w 27831"/>
                <a:gd name="T31" fmla="*/ 11812499 h 2831"/>
                <a:gd name="T32" fmla="*/ 101718746 w 27831"/>
                <a:gd name="T33" fmla="*/ 10328125 h 2831"/>
                <a:gd name="T34" fmla="*/ 86984401 w 27831"/>
                <a:gd name="T35" fmla="*/ 19171875 h 2831"/>
                <a:gd name="T36" fmla="*/ 81078102 w 27831"/>
                <a:gd name="T37" fmla="*/ 16234376 h 2831"/>
                <a:gd name="T38" fmla="*/ 72234355 w 27831"/>
                <a:gd name="T39" fmla="*/ 19171875 h 2831"/>
                <a:gd name="T40" fmla="*/ 58968758 w 27831"/>
                <a:gd name="T41" fmla="*/ 20656249 h 2831"/>
                <a:gd name="T42" fmla="*/ 23593750 w 27831"/>
                <a:gd name="T43" fmla="*/ 25078123 h 2831"/>
                <a:gd name="T44" fmla="*/ 4437500 w 27831"/>
                <a:gd name="T45" fmla="*/ 26546878 h 2831"/>
                <a:gd name="T46" fmla="*/ 7375001 w 27831"/>
                <a:gd name="T47" fmla="*/ 44234372 h 2831"/>
                <a:gd name="T48" fmla="*/ 19171876 w 27831"/>
                <a:gd name="T49" fmla="*/ 41281248 h 2831"/>
                <a:gd name="T50" fmla="*/ 29484379 w 27831"/>
                <a:gd name="T51" fmla="*/ 38343749 h 2831"/>
                <a:gd name="T52" fmla="*/ 38343752 w 27831"/>
                <a:gd name="T53" fmla="*/ 39812499 h 2831"/>
                <a:gd name="T54" fmla="*/ 47187499 w 27831"/>
                <a:gd name="T55" fmla="*/ 38343749 h 2831"/>
                <a:gd name="T56" fmla="*/ 54546860 w 27831"/>
                <a:gd name="T57" fmla="*/ 32437501 h 2831"/>
                <a:gd name="T58" fmla="*/ 57500009 w 27831"/>
                <a:gd name="T59" fmla="*/ 35390625 h 2831"/>
                <a:gd name="T60" fmla="*/ 86984401 w 27831"/>
                <a:gd name="T61" fmla="*/ 33921876 h 2831"/>
                <a:gd name="T62" fmla="*/ 116453117 w 27831"/>
                <a:gd name="T63" fmla="*/ 29500002 h 2831"/>
                <a:gd name="T64" fmla="*/ 128250014 w 27831"/>
                <a:gd name="T65" fmla="*/ 28015628 h 2831"/>
                <a:gd name="T66" fmla="*/ 137093712 w 27831"/>
                <a:gd name="T67" fmla="*/ 30968752 h 2831"/>
                <a:gd name="T68" fmla="*/ 154781207 w 27831"/>
                <a:gd name="T69" fmla="*/ 29500002 h 2831"/>
                <a:gd name="T70" fmla="*/ 181312499 w 27831"/>
                <a:gd name="T71" fmla="*/ 22124999 h 2831"/>
                <a:gd name="T72" fmla="*/ 219640638 w 27831"/>
                <a:gd name="T73" fmla="*/ 26546878 h 2831"/>
                <a:gd name="T74" fmla="*/ 241750032 w 27831"/>
                <a:gd name="T75" fmla="*/ 26546878 h 2831"/>
                <a:gd name="T76" fmla="*/ 278609222 w 27831"/>
                <a:gd name="T77" fmla="*/ 25078123 h 2831"/>
                <a:gd name="T78" fmla="*/ 305140614 w 27831"/>
                <a:gd name="T79" fmla="*/ 22124999 h 2831"/>
                <a:gd name="T80" fmla="*/ 316921811 w 27831"/>
                <a:gd name="T81" fmla="*/ 20656249 h 2831"/>
                <a:gd name="T82" fmla="*/ 337562405 w 27831"/>
                <a:gd name="T83" fmla="*/ 19171875 h 2831"/>
                <a:gd name="T84" fmla="*/ 341984404 w 27831"/>
                <a:gd name="T85" fmla="*/ 19171875 h 2831"/>
                <a:gd name="T86" fmla="*/ 359671799 w 27831"/>
                <a:gd name="T87" fmla="*/ 19171875 h 2831"/>
                <a:gd name="T88" fmla="*/ 375890594 w 27831"/>
                <a:gd name="T89" fmla="*/ 19171875 h 2831"/>
                <a:gd name="T90" fmla="*/ 393577990 w 27831"/>
                <a:gd name="T91" fmla="*/ 19171875 h 2831"/>
                <a:gd name="T92" fmla="*/ 400952987 w 27831"/>
                <a:gd name="T93" fmla="*/ 16234376 h 2831"/>
                <a:gd name="T94" fmla="*/ 406843786 w 27831"/>
                <a:gd name="T95" fmla="*/ 19171875 h 2831"/>
                <a:gd name="T96" fmla="*/ 426000080 w 27831"/>
                <a:gd name="T97" fmla="*/ 13281252 h 2831"/>
                <a:gd name="T98" fmla="*/ 412734384 w 27831"/>
                <a:gd name="T99" fmla="*/ 11812499 h 2831"/>
                <a:gd name="T100" fmla="*/ 392109390 w 27831"/>
                <a:gd name="T101" fmla="*/ 11812499 h 2831"/>
                <a:gd name="T102" fmla="*/ 386202992 w 27831"/>
                <a:gd name="T103" fmla="*/ 11812499 h 2831"/>
                <a:gd name="T104" fmla="*/ 383265592 w 27831"/>
                <a:gd name="T105" fmla="*/ 10328125 h 2831"/>
                <a:gd name="T106" fmla="*/ 358202999 w 27831"/>
                <a:gd name="T107" fmla="*/ 8859375 h 2831"/>
                <a:gd name="T108" fmla="*/ 352312401 w 27831"/>
                <a:gd name="T109" fmla="*/ 2968750 h 2831"/>
                <a:gd name="T110" fmla="*/ 340515604 w 27831"/>
                <a:gd name="T111" fmla="*/ 2968750 h 2831"/>
                <a:gd name="T112" fmla="*/ 334609406 w 27831"/>
                <a:gd name="T113" fmla="*/ 2968750 h 2831"/>
                <a:gd name="T114" fmla="*/ 316921811 w 27831"/>
                <a:gd name="T115" fmla="*/ 443750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831"/>
                <a:gd name="T175" fmla="*/ 0 h 2831"/>
                <a:gd name="T176" fmla="*/ 27831 w 27831"/>
                <a:gd name="T177" fmla="*/ 2831 h 28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80" name="Shape 389"/>
            <p:cNvSpPr>
              <a:spLocks/>
            </p:cNvSpPr>
            <p:nvPr/>
          </p:nvSpPr>
          <p:spPr bwMode="auto">
            <a:xfrm>
              <a:off x="858375" y="812725"/>
              <a:ext cx="179275" cy="221725"/>
            </a:xfrm>
            <a:custGeom>
              <a:avLst/>
              <a:gdLst>
                <a:gd name="T0" fmla="*/ 89937501 w 7171"/>
                <a:gd name="T1" fmla="*/ 103187480 h 8869"/>
                <a:gd name="T2" fmla="*/ 89937501 w 7171"/>
                <a:gd name="T3" fmla="*/ 101718730 h 8869"/>
                <a:gd name="T4" fmla="*/ 35187503 w 7171"/>
                <a:gd name="T5" fmla="*/ 124453095 h 8869"/>
                <a:gd name="T6" fmla="*/ 35687503 w 7171"/>
                <a:gd name="T7" fmla="*/ 124265595 h 8869"/>
                <a:gd name="T8" fmla="*/ 35390628 w 7171"/>
                <a:gd name="T9" fmla="*/ 123828095 h 8869"/>
                <a:gd name="T10" fmla="*/ 4437500 w 7171"/>
                <a:gd name="T11" fmla="*/ 2953124 h 8869"/>
                <a:gd name="T12" fmla="*/ 15625 w 7171"/>
                <a:gd name="T13" fmla="*/ 11796873 h 8869"/>
                <a:gd name="T14" fmla="*/ 2968750 w 7171"/>
                <a:gd name="T15" fmla="*/ 19171873 h 8869"/>
                <a:gd name="T16" fmla="*/ 13281253 w 7171"/>
                <a:gd name="T17" fmla="*/ 20640622 h 8869"/>
                <a:gd name="T18" fmla="*/ 11812500 w 7171"/>
                <a:gd name="T19" fmla="*/ 25062495 h 8869"/>
                <a:gd name="T20" fmla="*/ 10328125 w 7171"/>
                <a:gd name="T21" fmla="*/ 29484375 h 8869"/>
                <a:gd name="T22" fmla="*/ 23593750 w 7171"/>
                <a:gd name="T23" fmla="*/ 25062495 h 8869"/>
                <a:gd name="T24" fmla="*/ 17703126 w 7171"/>
                <a:gd name="T25" fmla="*/ 32437498 h 8869"/>
                <a:gd name="T26" fmla="*/ 29500004 w 7171"/>
                <a:gd name="T27" fmla="*/ 44218743 h 8869"/>
                <a:gd name="T28" fmla="*/ 78140604 w 7171"/>
                <a:gd name="T29" fmla="*/ 72234343 h 8869"/>
                <a:gd name="T30" fmla="*/ 89937501 w 7171"/>
                <a:gd name="T31" fmla="*/ 81078089 h 8869"/>
                <a:gd name="T32" fmla="*/ 84031252 w 7171"/>
                <a:gd name="T33" fmla="*/ 82546839 h 8869"/>
                <a:gd name="T34" fmla="*/ 72234355 w 7171"/>
                <a:gd name="T35" fmla="*/ 92874984 h 8869"/>
                <a:gd name="T36" fmla="*/ 67812507 w 7171"/>
                <a:gd name="T37" fmla="*/ 101718730 h 8869"/>
                <a:gd name="T38" fmla="*/ 69296856 w 7171"/>
                <a:gd name="T39" fmla="*/ 104656229 h 8869"/>
                <a:gd name="T40" fmla="*/ 63390608 w 7171"/>
                <a:gd name="T41" fmla="*/ 98765581 h 8869"/>
                <a:gd name="T42" fmla="*/ 60453109 w 7171"/>
                <a:gd name="T43" fmla="*/ 101718730 h 8869"/>
                <a:gd name="T44" fmla="*/ 57500009 w 7171"/>
                <a:gd name="T45" fmla="*/ 110562501 h 8869"/>
                <a:gd name="T46" fmla="*/ 57500009 w 7171"/>
                <a:gd name="T47" fmla="*/ 113500000 h 8869"/>
                <a:gd name="T48" fmla="*/ 36859377 w 7171"/>
                <a:gd name="T49" fmla="*/ 123828095 h 8869"/>
                <a:gd name="T50" fmla="*/ 35687503 w 7171"/>
                <a:gd name="T51" fmla="*/ 124265595 h 8869"/>
                <a:gd name="T52" fmla="*/ 41281251 w 7171"/>
                <a:gd name="T53" fmla="*/ 131187392 h 8869"/>
                <a:gd name="T54" fmla="*/ 42765626 w 7171"/>
                <a:gd name="T55" fmla="*/ 131187392 h 8869"/>
                <a:gd name="T56" fmla="*/ 45703125 w 7171"/>
                <a:gd name="T57" fmla="*/ 123828095 h 8869"/>
                <a:gd name="T58" fmla="*/ 53078111 w 7171"/>
                <a:gd name="T59" fmla="*/ 122343696 h 8869"/>
                <a:gd name="T60" fmla="*/ 58968759 w 7171"/>
                <a:gd name="T61" fmla="*/ 117921798 h 8869"/>
                <a:gd name="T62" fmla="*/ 66343757 w 7171"/>
                <a:gd name="T63" fmla="*/ 116453099 h 8869"/>
                <a:gd name="T64" fmla="*/ 73718755 w 7171"/>
                <a:gd name="T65" fmla="*/ 117921798 h 8869"/>
                <a:gd name="T66" fmla="*/ 81093753 w 7171"/>
                <a:gd name="T67" fmla="*/ 112031201 h 8869"/>
                <a:gd name="T68" fmla="*/ 76656254 w 7171"/>
                <a:gd name="T69" fmla="*/ 106140603 h 8869"/>
                <a:gd name="T70" fmla="*/ 79609353 w 7171"/>
                <a:gd name="T71" fmla="*/ 107609303 h 8869"/>
                <a:gd name="T72" fmla="*/ 89937501 w 7171"/>
                <a:gd name="T73" fmla="*/ 101718730 h 8869"/>
                <a:gd name="T74" fmla="*/ 104671846 w 7171"/>
                <a:gd name="T75" fmla="*/ 86968737 h 8869"/>
                <a:gd name="T76" fmla="*/ 110562520 w 7171"/>
                <a:gd name="T77" fmla="*/ 73703093 h 8869"/>
                <a:gd name="T78" fmla="*/ 103203097 w 7171"/>
                <a:gd name="T79" fmla="*/ 61921848 h 8869"/>
                <a:gd name="T80" fmla="*/ 86984401 w 7171"/>
                <a:gd name="T81" fmla="*/ 48640616 h 8869"/>
                <a:gd name="T82" fmla="*/ 50124999 w 7171"/>
                <a:gd name="T83" fmla="*/ 29484375 h 8869"/>
                <a:gd name="T84" fmla="*/ 45703125 w 7171"/>
                <a:gd name="T85" fmla="*/ 25062495 h 8869"/>
                <a:gd name="T86" fmla="*/ 42765626 w 7171"/>
                <a:gd name="T87" fmla="*/ 26531251 h 8869"/>
                <a:gd name="T88" fmla="*/ 41281251 w 7171"/>
                <a:gd name="T89" fmla="*/ 25062495 h 8869"/>
                <a:gd name="T90" fmla="*/ 41281251 w 7171"/>
                <a:gd name="T91" fmla="*/ 22109372 h 8869"/>
                <a:gd name="T92" fmla="*/ 38343752 w 7171"/>
                <a:gd name="T93" fmla="*/ 26531251 h 8869"/>
                <a:gd name="T94" fmla="*/ 35390628 w 7171"/>
                <a:gd name="T95" fmla="*/ 25062495 h 8869"/>
                <a:gd name="T96" fmla="*/ 25078124 w 7171"/>
                <a:gd name="T97" fmla="*/ 14750000 h 8869"/>
                <a:gd name="T98" fmla="*/ 16234377 w 7171"/>
                <a:gd name="T99" fmla="*/ 7375000 h 8869"/>
                <a:gd name="T100" fmla="*/ 14750002 w 7171"/>
                <a:gd name="T101" fmla="*/ 0 h 8869"/>
                <a:gd name="T102" fmla="*/ 13281253 w 7171"/>
                <a:gd name="T103" fmla="*/ 132671792 h 8869"/>
                <a:gd name="T104" fmla="*/ 11812500 w 7171"/>
                <a:gd name="T105" fmla="*/ 137093690 h 8869"/>
                <a:gd name="T106" fmla="*/ 17703126 w 7171"/>
                <a:gd name="T107" fmla="*/ 138562389 h 8869"/>
                <a:gd name="T108" fmla="*/ 28015630 w 7171"/>
                <a:gd name="T109" fmla="*/ 135609290 h 8869"/>
                <a:gd name="T110" fmla="*/ 33921878 w 7171"/>
                <a:gd name="T111" fmla="*/ 128249894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71"/>
                <a:gd name="T169" fmla="*/ 0 h 8869"/>
                <a:gd name="T170" fmla="*/ 7171 w 7171"/>
                <a:gd name="T171" fmla="*/ 8869 h 88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0490" name="Shape 384"/>
          <p:cNvGrpSpPr>
            <a:grpSpLocks/>
          </p:cNvGrpSpPr>
          <p:nvPr/>
        </p:nvGrpSpPr>
        <p:grpSpPr bwMode="auto">
          <a:xfrm rot="17734860" flipH="1">
            <a:off x="3528219" y="2823369"/>
            <a:ext cx="1008063" cy="936625"/>
            <a:chOff x="1113100" y="2199475"/>
            <a:chExt cx="801900" cy="709925"/>
          </a:xfrm>
        </p:grpSpPr>
        <p:sp>
          <p:nvSpPr>
            <p:cNvPr id="19477" name="Shape 385"/>
            <p:cNvSpPr>
              <a:spLocks/>
            </p:cNvSpPr>
            <p:nvPr/>
          </p:nvSpPr>
          <p:spPr bwMode="auto">
            <a:xfrm>
              <a:off x="1113100" y="2291450"/>
              <a:ext cx="735850" cy="617950"/>
            </a:xfrm>
            <a:custGeom>
              <a:avLst/>
              <a:gdLst>
                <a:gd name="T0" fmla="*/ 129718716 w 29434"/>
                <a:gd name="T1" fmla="*/ 367046784 h 24718"/>
                <a:gd name="T2" fmla="*/ 451062480 w 29434"/>
                <a:gd name="T3" fmla="*/ 8859375 h 24718"/>
                <a:gd name="T4" fmla="*/ 448109281 w 29434"/>
                <a:gd name="T5" fmla="*/ 22124999 h 24718"/>
                <a:gd name="T6" fmla="*/ 451062480 w 29434"/>
                <a:gd name="T7" fmla="*/ 36859376 h 24718"/>
                <a:gd name="T8" fmla="*/ 449593681 w 29434"/>
                <a:gd name="T9" fmla="*/ 51609371 h 24718"/>
                <a:gd name="T10" fmla="*/ 448109281 w 29434"/>
                <a:gd name="T11" fmla="*/ 69296853 h 24718"/>
                <a:gd name="T12" fmla="*/ 449593681 w 29434"/>
                <a:gd name="T13" fmla="*/ 78140600 h 24718"/>
                <a:gd name="T14" fmla="*/ 443687282 w 29434"/>
                <a:gd name="T15" fmla="*/ 109093716 h 24718"/>
                <a:gd name="T16" fmla="*/ 436312484 w 29434"/>
                <a:gd name="T17" fmla="*/ 125312510 h 24718"/>
                <a:gd name="T18" fmla="*/ 430421686 w 29434"/>
                <a:gd name="T19" fmla="*/ 154781201 h 24718"/>
                <a:gd name="T20" fmla="*/ 423046888 w 29434"/>
                <a:gd name="T21" fmla="*/ 160687499 h 24718"/>
                <a:gd name="T22" fmla="*/ 412734390 w 29434"/>
                <a:gd name="T23" fmla="*/ 170999996 h 24718"/>
                <a:gd name="T24" fmla="*/ 414202990 w 29434"/>
                <a:gd name="T25" fmla="*/ 178374994 h 24718"/>
                <a:gd name="T26" fmla="*/ 411265591 w 29434"/>
                <a:gd name="T27" fmla="*/ 188687490 h 24718"/>
                <a:gd name="T28" fmla="*/ 403890593 w 29434"/>
                <a:gd name="T29" fmla="*/ 199015587 h 24718"/>
                <a:gd name="T30" fmla="*/ 396515595 w 29434"/>
                <a:gd name="T31" fmla="*/ 209328084 h 24718"/>
                <a:gd name="T32" fmla="*/ 386202997 w 29434"/>
                <a:gd name="T33" fmla="*/ 232906226 h 24718"/>
                <a:gd name="T34" fmla="*/ 374406201 w 29434"/>
                <a:gd name="T35" fmla="*/ 256500019 h 24718"/>
                <a:gd name="T36" fmla="*/ 355250006 w 29434"/>
                <a:gd name="T37" fmla="*/ 275656213 h 24718"/>
                <a:gd name="T38" fmla="*/ 347875008 w 29434"/>
                <a:gd name="T39" fmla="*/ 284500010 h 24718"/>
                <a:gd name="T40" fmla="*/ 334609411 w 29434"/>
                <a:gd name="T41" fmla="*/ 299249805 h 24718"/>
                <a:gd name="T42" fmla="*/ 311031217 w 29434"/>
                <a:gd name="T43" fmla="*/ 316937400 h 24718"/>
                <a:gd name="T44" fmla="*/ 303656219 w 29434"/>
                <a:gd name="T45" fmla="*/ 321359198 h 24718"/>
                <a:gd name="T46" fmla="*/ 266812429 w 29434"/>
                <a:gd name="T47" fmla="*/ 344937391 h 24718"/>
                <a:gd name="T48" fmla="*/ 224062441 w 29434"/>
                <a:gd name="T49" fmla="*/ 358202987 h 24718"/>
                <a:gd name="T50" fmla="*/ 210796844 w 29434"/>
                <a:gd name="T51" fmla="*/ 361156186 h 24718"/>
                <a:gd name="T52" fmla="*/ 176890603 w 29434"/>
                <a:gd name="T53" fmla="*/ 365577984 h 24718"/>
                <a:gd name="T54" fmla="*/ 151828110 w 29434"/>
                <a:gd name="T55" fmla="*/ 364093785 h 24718"/>
                <a:gd name="T56" fmla="*/ 144468712 w 29434"/>
                <a:gd name="T57" fmla="*/ 368515584 h 24718"/>
                <a:gd name="T58" fmla="*/ 131203115 w 29434"/>
                <a:gd name="T59" fmla="*/ 367046784 h 24718"/>
                <a:gd name="T60" fmla="*/ 114984319 w 29434"/>
                <a:gd name="T61" fmla="*/ 364093785 h 24718"/>
                <a:gd name="T62" fmla="*/ 109078121 w 29434"/>
                <a:gd name="T63" fmla="*/ 365577984 h 24718"/>
                <a:gd name="T64" fmla="*/ 94343750 w 29434"/>
                <a:gd name="T65" fmla="*/ 365577984 h 24718"/>
                <a:gd name="T66" fmla="*/ 35390628 w 29434"/>
                <a:gd name="T67" fmla="*/ 356734387 h 24718"/>
                <a:gd name="T68" fmla="*/ 11796875 w 29434"/>
                <a:gd name="T69" fmla="*/ 339046793 h 24718"/>
                <a:gd name="T70" fmla="*/ 1484375 w 29434"/>
                <a:gd name="T71" fmla="*/ 350827989 h 24718"/>
                <a:gd name="T72" fmla="*/ 11796875 w 29434"/>
                <a:gd name="T73" fmla="*/ 358202987 h 24718"/>
                <a:gd name="T74" fmla="*/ 23593750 w 29434"/>
                <a:gd name="T75" fmla="*/ 368515584 h 24718"/>
                <a:gd name="T76" fmla="*/ 47171875 w 29434"/>
                <a:gd name="T77" fmla="*/ 369999983 h 24718"/>
                <a:gd name="T78" fmla="*/ 56015610 w 29434"/>
                <a:gd name="T79" fmla="*/ 380312380 h 24718"/>
                <a:gd name="T80" fmla="*/ 75187505 w 29434"/>
                <a:gd name="T81" fmla="*/ 377359381 h 24718"/>
                <a:gd name="T82" fmla="*/ 84031253 w 29434"/>
                <a:gd name="T83" fmla="*/ 377359381 h 24718"/>
                <a:gd name="T84" fmla="*/ 92875000 w 29434"/>
                <a:gd name="T85" fmla="*/ 380312380 h 24718"/>
                <a:gd name="T86" fmla="*/ 103187498 w 29434"/>
                <a:gd name="T87" fmla="*/ 381781179 h 24718"/>
                <a:gd name="T88" fmla="*/ 141515612 w 29434"/>
                <a:gd name="T89" fmla="*/ 383265579 h 24718"/>
                <a:gd name="T90" fmla="*/ 201953096 w 29434"/>
                <a:gd name="T91" fmla="*/ 383265579 h 24718"/>
                <a:gd name="T92" fmla="*/ 218156242 w 29434"/>
                <a:gd name="T93" fmla="*/ 383265579 h 24718"/>
                <a:gd name="T94" fmla="*/ 244703035 w 29434"/>
                <a:gd name="T95" fmla="*/ 372937382 h 24718"/>
                <a:gd name="T96" fmla="*/ 277125026 w 29434"/>
                <a:gd name="T97" fmla="*/ 361156186 h 24718"/>
                <a:gd name="T98" fmla="*/ 315453016 w 29434"/>
                <a:gd name="T99" fmla="*/ 339046793 h 24718"/>
                <a:gd name="T100" fmla="*/ 364093803 w 29434"/>
                <a:gd name="T101" fmla="*/ 290390608 h 24718"/>
                <a:gd name="T102" fmla="*/ 381781199 w 29434"/>
                <a:gd name="T103" fmla="*/ 271234214 h 24718"/>
                <a:gd name="T104" fmla="*/ 415687390 w 29434"/>
                <a:gd name="T105" fmla="*/ 216703032 h 24718"/>
                <a:gd name="T106" fmla="*/ 426000087 w 29434"/>
                <a:gd name="T107" fmla="*/ 194593688 h 24718"/>
                <a:gd name="T108" fmla="*/ 430421686 w 29434"/>
                <a:gd name="T109" fmla="*/ 184265592 h 24718"/>
                <a:gd name="T110" fmla="*/ 437796884 w 29434"/>
                <a:gd name="T111" fmla="*/ 162156199 h 24718"/>
                <a:gd name="T112" fmla="*/ 439265683 w 29434"/>
                <a:gd name="T113" fmla="*/ 151843702 h 24718"/>
                <a:gd name="T114" fmla="*/ 443687282 w 29434"/>
                <a:gd name="T115" fmla="*/ 137093707 h 24718"/>
                <a:gd name="T116" fmla="*/ 458437278 w 29434"/>
                <a:gd name="T117" fmla="*/ 73718752 h 24718"/>
                <a:gd name="T118" fmla="*/ 455484479 w 29434"/>
                <a:gd name="T119" fmla="*/ 64875004 h 24718"/>
                <a:gd name="T120" fmla="*/ 456952879 w 29434"/>
                <a:gd name="T121" fmla="*/ 56031257 h 24718"/>
                <a:gd name="T122" fmla="*/ 458437278 w 29434"/>
                <a:gd name="T123" fmla="*/ 42765624 h 24718"/>
                <a:gd name="T124" fmla="*/ 454015679 w 29434"/>
                <a:gd name="T125" fmla="*/ 7390626 h 247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434"/>
                <a:gd name="T190" fmla="*/ 0 h 24718"/>
                <a:gd name="T191" fmla="*/ 29434 w 29434"/>
                <a:gd name="T192" fmla="*/ 24718 h 247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78" name="Shape 386"/>
            <p:cNvSpPr>
              <a:spLocks/>
            </p:cNvSpPr>
            <p:nvPr/>
          </p:nvSpPr>
          <p:spPr bwMode="auto">
            <a:xfrm>
              <a:off x="1745175" y="2199475"/>
              <a:ext cx="169825" cy="162775"/>
            </a:xfrm>
            <a:custGeom>
              <a:avLst/>
              <a:gdLst>
                <a:gd name="T0" fmla="*/ 16218752 w 6793"/>
                <a:gd name="T1" fmla="*/ 100984345 h 6511"/>
                <a:gd name="T2" fmla="*/ 14734377 w 6793"/>
                <a:gd name="T3" fmla="*/ 100249995 h 6511"/>
                <a:gd name="T4" fmla="*/ 41265626 w 6793"/>
                <a:gd name="T5" fmla="*/ 2968750 h 6511"/>
                <a:gd name="T6" fmla="*/ 41265626 w 6793"/>
                <a:gd name="T7" fmla="*/ 8859375 h 6511"/>
                <a:gd name="T8" fmla="*/ 39796876 w 6793"/>
                <a:gd name="T9" fmla="*/ 11812500 h 6511"/>
                <a:gd name="T10" fmla="*/ 38328126 w 6793"/>
                <a:gd name="T11" fmla="*/ 7390626 h 6511"/>
                <a:gd name="T12" fmla="*/ 32421878 w 6793"/>
                <a:gd name="T13" fmla="*/ 19171875 h 6511"/>
                <a:gd name="T14" fmla="*/ 13265627 w 6793"/>
                <a:gd name="T15" fmla="*/ 48656248 h 6511"/>
                <a:gd name="T16" fmla="*/ 4421875 w 6793"/>
                <a:gd name="T17" fmla="*/ 64875006 h 6511"/>
                <a:gd name="T18" fmla="*/ 7375001 w 6793"/>
                <a:gd name="T19" fmla="*/ 67812505 h 6511"/>
                <a:gd name="T20" fmla="*/ 4421875 w 6793"/>
                <a:gd name="T21" fmla="*/ 69296854 h 6511"/>
                <a:gd name="T22" fmla="*/ 7375001 w 6793"/>
                <a:gd name="T23" fmla="*/ 69296854 h 6511"/>
                <a:gd name="T24" fmla="*/ 13265627 w 6793"/>
                <a:gd name="T25" fmla="*/ 72234353 h 6511"/>
                <a:gd name="T26" fmla="*/ 7375001 w 6793"/>
                <a:gd name="T27" fmla="*/ 75187502 h 6511"/>
                <a:gd name="T28" fmla="*/ 4421875 w 6793"/>
                <a:gd name="T29" fmla="*/ 92874997 h 6511"/>
                <a:gd name="T30" fmla="*/ 0 w 6793"/>
                <a:gd name="T31" fmla="*/ 97296846 h 6511"/>
                <a:gd name="T32" fmla="*/ 16218752 w 6793"/>
                <a:gd name="T33" fmla="*/ 101468745 h 6511"/>
                <a:gd name="T34" fmla="*/ 16218752 w 6793"/>
                <a:gd name="T35" fmla="*/ 101718744 h 6511"/>
                <a:gd name="T36" fmla="*/ 16421877 w 6793"/>
                <a:gd name="T37" fmla="*/ 101515595 h 6511"/>
                <a:gd name="T38" fmla="*/ 16703126 w 6793"/>
                <a:gd name="T39" fmla="*/ 101234345 h 6511"/>
                <a:gd name="T40" fmla="*/ 17687501 w 6793"/>
                <a:gd name="T41" fmla="*/ 100249995 h 6511"/>
                <a:gd name="T42" fmla="*/ 19156251 w 6793"/>
                <a:gd name="T43" fmla="*/ 92874997 h 6511"/>
                <a:gd name="T44" fmla="*/ 22109375 w 6793"/>
                <a:gd name="T45" fmla="*/ 89921848 h 6511"/>
                <a:gd name="T46" fmla="*/ 22109375 w 6793"/>
                <a:gd name="T47" fmla="*/ 88453148 h 6511"/>
                <a:gd name="T48" fmla="*/ 22109375 w 6793"/>
                <a:gd name="T49" fmla="*/ 86984399 h 6511"/>
                <a:gd name="T50" fmla="*/ 19156251 w 6793"/>
                <a:gd name="T51" fmla="*/ 82562500 h 6511"/>
                <a:gd name="T52" fmla="*/ 35375002 w 6793"/>
                <a:gd name="T53" fmla="*/ 54546859 h 6511"/>
                <a:gd name="T54" fmla="*/ 47171874 w 6793"/>
                <a:gd name="T55" fmla="*/ 29500004 h 6511"/>
                <a:gd name="T56" fmla="*/ 48640624 w 6793"/>
                <a:gd name="T57" fmla="*/ 29500004 h 6511"/>
                <a:gd name="T58" fmla="*/ 50124998 w 6793"/>
                <a:gd name="T59" fmla="*/ 29500004 h 6511"/>
                <a:gd name="T60" fmla="*/ 56015609 w 6793"/>
                <a:gd name="T61" fmla="*/ 32437503 h 6511"/>
                <a:gd name="T62" fmla="*/ 67812506 w 6793"/>
                <a:gd name="T63" fmla="*/ 30968753 h 6511"/>
                <a:gd name="T64" fmla="*/ 64859356 w 6793"/>
                <a:gd name="T65" fmla="*/ 36859376 h 6511"/>
                <a:gd name="T66" fmla="*/ 66328106 w 6793"/>
                <a:gd name="T67" fmla="*/ 39812501 h 6511"/>
                <a:gd name="T68" fmla="*/ 75171853 w 6793"/>
                <a:gd name="T69" fmla="*/ 36859376 h 6511"/>
                <a:gd name="T70" fmla="*/ 82546901 w 6793"/>
                <a:gd name="T71" fmla="*/ 47187498 h 6511"/>
                <a:gd name="T72" fmla="*/ 95812497 w 6793"/>
                <a:gd name="T73" fmla="*/ 50124997 h 6511"/>
                <a:gd name="T74" fmla="*/ 94343748 w 6793"/>
                <a:gd name="T75" fmla="*/ 56031258 h 6511"/>
                <a:gd name="T76" fmla="*/ 98765597 w 6793"/>
                <a:gd name="T77" fmla="*/ 57500008 h 6511"/>
                <a:gd name="T78" fmla="*/ 104656245 w 6793"/>
                <a:gd name="T79" fmla="*/ 60453107 h 6511"/>
                <a:gd name="T80" fmla="*/ 101703096 w 6793"/>
                <a:gd name="T81" fmla="*/ 61921856 h 6511"/>
                <a:gd name="T82" fmla="*/ 106125019 w 6793"/>
                <a:gd name="T83" fmla="*/ 54546859 h 6511"/>
                <a:gd name="T84" fmla="*/ 101703096 w 6793"/>
                <a:gd name="T85" fmla="*/ 56031258 h 6511"/>
                <a:gd name="T86" fmla="*/ 103187495 w 6793"/>
                <a:gd name="T87" fmla="*/ 51609372 h 6511"/>
                <a:gd name="T88" fmla="*/ 101703096 w 6793"/>
                <a:gd name="T89" fmla="*/ 47187498 h 6511"/>
                <a:gd name="T90" fmla="*/ 91390649 w 6793"/>
                <a:gd name="T91" fmla="*/ 48656248 h 6511"/>
                <a:gd name="T92" fmla="*/ 92859348 w 6793"/>
                <a:gd name="T93" fmla="*/ 44234374 h 6511"/>
                <a:gd name="T94" fmla="*/ 95812497 w 6793"/>
                <a:gd name="T95" fmla="*/ 39812501 h 6511"/>
                <a:gd name="T96" fmla="*/ 82546901 w 6793"/>
                <a:gd name="T97" fmla="*/ 33921877 h 6511"/>
                <a:gd name="T98" fmla="*/ 76656253 w 6793"/>
                <a:gd name="T99" fmla="*/ 26546880 h 6511"/>
                <a:gd name="T100" fmla="*/ 73703104 w 6793"/>
                <a:gd name="T101" fmla="*/ 25078124 h 6511"/>
                <a:gd name="T102" fmla="*/ 75171853 w 6793"/>
                <a:gd name="T103" fmla="*/ 20656250 h 6511"/>
                <a:gd name="T104" fmla="*/ 69281255 w 6793"/>
                <a:gd name="T105" fmla="*/ 25078124 h 6511"/>
                <a:gd name="T106" fmla="*/ 72234354 w 6793"/>
                <a:gd name="T107" fmla="*/ 19171875 h 6511"/>
                <a:gd name="T108" fmla="*/ 67812506 w 6793"/>
                <a:gd name="T109" fmla="*/ 20656250 h 6511"/>
                <a:gd name="T110" fmla="*/ 66328106 w 6793"/>
                <a:gd name="T111" fmla="*/ 20656250 h 6511"/>
                <a:gd name="T112" fmla="*/ 60437508 w 6793"/>
                <a:gd name="T113" fmla="*/ 14750002 h 6511"/>
                <a:gd name="T114" fmla="*/ 45703124 w 6793"/>
                <a:gd name="T115" fmla="*/ 5906250 h 65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93"/>
                <a:gd name="T175" fmla="*/ 0 h 6511"/>
                <a:gd name="T176" fmla="*/ 6793 w 6793"/>
                <a:gd name="T177" fmla="*/ 6511 h 65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0491" name="Shape 381"/>
          <p:cNvGrpSpPr>
            <a:grpSpLocks/>
          </p:cNvGrpSpPr>
          <p:nvPr/>
        </p:nvGrpSpPr>
        <p:grpSpPr bwMode="auto">
          <a:xfrm rot="3179589">
            <a:off x="215106" y="3759994"/>
            <a:ext cx="1081088" cy="863600"/>
            <a:chOff x="238125" y="1918825"/>
            <a:chExt cx="1042450" cy="660400"/>
          </a:xfrm>
        </p:grpSpPr>
        <p:sp>
          <p:nvSpPr>
            <p:cNvPr id="19475" name="Shape 382"/>
            <p:cNvSpPr>
              <a:spLocks/>
            </p:cNvSpPr>
            <p:nvPr/>
          </p:nvSpPr>
          <p:spPr bwMode="auto">
            <a:xfrm>
              <a:off x="238125" y="1918825"/>
              <a:ext cx="966975" cy="660400"/>
            </a:xfrm>
            <a:custGeom>
              <a:avLst/>
              <a:gdLst>
                <a:gd name="T0" fmla="*/ 380296746 w 38679"/>
                <a:gd name="T1" fmla="*/ 378827988 h 26416"/>
                <a:gd name="T2" fmla="*/ 41265621 w 38679"/>
                <a:gd name="T3" fmla="*/ 1484375 h 26416"/>
                <a:gd name="T4" fmla="*/ 38328122 w 38679"/>
                <a:gd name="T5" fmla="*/ 17703126 h 26416"/>
                <a:gd name="T6" fmla="*/ 19156249 w 38679"/>
                <a:gd name="T7" fmla="*/ 58968758 h 26416"/>
                <a:gd name="T8" fmla="*/ 16218750 w 38679"/>
                <a:gd name="T9" fmla="*/ 75187503 h 26416"/>
                <a:gd name="T10" fmla="*/ 13265626 w 38679"/>
                <a:gd name="T11" fmla="*/ 88453149 h 26416"/>
                <a:gd name="T12" fmla="*/ 11796873 w 38679"/>
                <a:gd name="T13" fmla="*/ 117937515 h 26416"/>
                <a:gd name="T14" fmla="*/ 4421875 w 38679"/>
                <a:gd name="T15" fmla="*/ 138562509 h 26416"/>
                <a:gd name="T16" fmla="*/ 1468750 w 38679"/>
                <a:gd name="T17" fmla="*/ 154781204 h 26416"/>
                <a:gd name="T18" fmla="*/ 5890624 w 38679"/>
                <a:gd name="T19" fmla="*/ 206374989 h 26416"/>
                <a:gd name="T20" fmla="*/ 47171868 w 38679"/>
                <a:gd name="T21" fmla="*/ 288921815 h 26416"/>
                <a:gd name="T22" fmla="*/ 72234346 w 38679"/>
                <a:gd name="T23" fmla="*/ 319874805 h 26416"/>
                <a:gd name="T24" fmla="*/ 101703084 w 38679"/>
                <a:gd name="T25" fmla="*/ 343452998 h 26416"/>
                <a:gd name="T26" fmla="*/ 150343689 w 38679"/>
                <a:gd name="T27" fmla="*/ 369984391 h 26416"/>
                <a:gd name="T28" fmla="*/ 216687412 w 38679"/>
                <a:gd name="T29" fmla="*/ 397999982 h 26416"/>
                <a:gd name="T30" fmla="*/ 311015374 w 38679"/>
                <a:gd name="T31" fmla="*/ 409781179 h 26416"/>
                <a:gd name="T32" fmla="*/ 361140554 w 38679"/>
                <a:gd name="T33" fmla="*/ 405359380 h 26416"/>
                <a:gd name="T34" fmla="*/ 451046818 w 38679"/>
                <a:gd name="T35" fmla="*/ 367046791 h 26416"/>
                <a:gd name="T36" fmla="*/ 461374814 w 38679"/>
                <a:gd name="T37" fmla="*/ 362624993 h 26416"/>
                <a:gd name="T38" fmla="*/ 487906003 w 38679"/>
                <a:gd name="T39" fmla="*/ 343452998 h 26416"/>
                <a:gd name="T40" fmla="*/ 521812389 w 38679"/>
                <a:gd name="T41" fmla="*/ 303656210 h 26416"/>
                <a:gd name="T42" fmla="*/ 542437181 w 38679"/>
                <a:gd name="T43" fmla="*/ 275656218 h 26416"/>
                <a:gd name="T44" fmla="*/ 561609173 w 38679"/>
                <a:gd name="T45" fmla="*/ 246171827 h 26416"/>
                <a:gd name="T46" fmla="*/ 589609162 w 38679"/>
                <a:gd name="T47" fmla="*/ 181312496 h 26416"/>
                <a:gd name="T48" fmla="*/ 592562361 w 38679"/>
                <a:gd name="T49" fmla="*/ 166578101 h 26416"/>
                <a:gd name="T50" fmla="*/ 595515159 w 38679"/>
                <a:gd name="T51" fmla="*/ 144468707 h 26416"/>
                <a:gd name="T52" fmla="*/ 602874756 w 38679"/>
                <a:gd name="T53" fmla="*/ 119406215 h 26416"/>
                <a:gd name="T54" fmla="*/ 602874756 w 38679"/>
                <a:gd name="T55" fmla="*/ 86984399 h 26416"/>
                <a:gd name="T56" fmla="*/ 596983959 w 38679"/>
                <a:gd name="T57" fmla="*/ 81078101 h 26416"/>
                <a:gd name="T58" fmla="*/ 595515159 w 38679"/>
                <a:gd name="T59" fmla="*/ 95828097 h 26416"/>
                <a:gd name="T60" fmla="*/ 594030760 w 38679"/>
                <a:gd name="T61" fmla="*/ 119406215 h 26416"/>
                <a:gd name="T62" fmla="*/ 588140362 w 38679"/>
                <a:gd name="T63" fmla="*/ 138562509 h 26416"/>
                <a:gd name="T64" fmla="*/ 579296766 w 38679"/>
                <a:gd name="T65" fmla="*/ 176890598 h 26416"/>
                <a:gd name="T66" fmla="*/ 577827967 w 38679"/>
                <a:gd name="T67" fmla="*/ 196062492 h 26416"/>
                <a:gd name="T68" fmla="*/ 558655974 w 38679"/>
                <a:gd name="T69" fmla="*/ 235859230 h 26416"/>
                <a:gd name="T70" fmla="*/ 524749588 w 38679"/>
                <a:gd name="T71" fmla="*/ 277125018 h 26416"/>
                <a:gd name="T72" fmla="*/ 517390391 w 38679"/>
                <a:gd name="T73" fmla="*/ 290390614 h 26416"/>
                <a:gd name="T74" fmla="*/ 508546795 w 38679"/>
                <a:gd name="T75" fmla="*/ 296296812 h 26416"/>
                <a:gd name="T76" fmla="*/ 484952804 w 38679"/>
                <a:gd name="T77" fmla="*/ 316921806 h 26416"/>
                <a:gd name="T78" fmla="*/ 480531206 w 38679"/>
                <a:gd name="T79" fmla="*/ 324296804 h 26416"/>
                <a:gd name="T80" fmla="*/ 471687209 w 38679"/>
                <a:gd name="T81" fmla="*/ 334609401 h 26416"/>
                <a:gd name="T82" fmla="*/ 448109219 w 38679"/>
                <a:gd name="T83" fmla="*/ 347874997 h 26416"/>
                <a:gd name="T84" fmla="*/ 442202821 w 38679"/>
                <a:gd name="T85" fmla="*/ 350827996 h 26416"/>
                <a:gd name="T86" fmla="*/ 402406137 w 38679"/>
                <a:gd name="T87" fmla="*/ 372937390 h 26416"/>
                <a:gd name="T88" fmla="*/ 358187355 w 38679"/>
                <a:gd name="T89" fmla="*/ 390624984 h 26416"/>
                <a:gd name="T90" fmla="*/ 324281169 w 38679"/>
                <a:gd name="T91" fmla="*/ 392093784 h 26416"/>
                <a:gd name="T92" fmla="*/ 291859182 w 38679"/>
                <a:gd name="T93" fmla="*/ 390624984 h 26416"/>
                <a:gd name="T94" fmla="*/ 230687407 w 38679"/>
                <a:gd name="T95" fmla="*/ 382515587 h 26416"/>
                <a:gd name="T96" fmla="*/ 209312465 w 38679"/>
                <a:gd name="T97" fmla="*/ 374406189 h 26416"/>
                <a:gd name="T98" fmla="*/ 165093683 w 38679"/>
                <a:gd name="T99" fmla="*/ 358202994 h 26416"/>
                <a:gd name="T100" fmla="*/ 107609307 w 38679"/>
                <a:gd name="T101" fmla="*/ 321343605 h 26416"/>
                <a:gd name="T102" fmla="*/ 64859349 w 38679"/>
                <a:gd name="T103" fmla="*/ 277125018 h 26416"/>
                <a:gd name="T104" fmla="*/ 42749995 w 38679"/>
                <a:gd name="T105" fmla="*/ 243218628 h 26416"/>
                <a:gd name="T106" fmla="*/ 26531252 w 38679"/>
                <a:gd name="T107" fmla="*/ 215218636 h 26416"/>
                <a:gd name="T108" fmla="*/ 28000001 w 38679"/>
                <a:gd name="T109" fmla="*/ 193109393 h 26416"/>
                <a:gd name="T110" fmla="*/ 20640623 w 38679"/>
                <a:gd name="T111" fmla="*/ 176890598 h 26416"/>
                <a:gd name="T112" fmla="*/ 17687499 w 38679"/>
                <a:gd name="T113" fmla="*/ 142984308 h 26416"/>
                <a:gd name="T114" fmla="*/ 47171868 w 38679"/>
                <a:gd name="T115" fmla="*/ 22125000 h 264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679"/>
                <a:gd name="T175" fmla="*/ 0 h 26416"/>
                <a:gd name="T176" fmla="*/ 38679 w 38679"/>
                <a:gd name="T177" fmla="*/ 26416 h 264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76" name="Shape 383"/>
            <p:cNvSpPr>
              <a:spLocks/>
            </p:cNvSpPr>
            <p:nvPr/>
          </p:nvSpPr>
          <p:spPr bwMode="auto">
            <a:xfrm>
              <a:off x="1091875" y="1951850"/>
              <a:ext cx="188700" cy="136800"/>
            </a:xfrm>
            <a:custGeom>
              <a:avLst/>
              <a:gdLst>
                <a:gd name="T0" fmla="*/ 75187506 w 7548"/>
                <a:gd name="T1" fmla="*/ 1484375 h 5472"/>
                <a:gd name="T2" fmla="*/ 67812507 w 7548"/>
                <a:gd name="T3" fmla="*/ 7375000 h 5472"/>
                <a:gd name="T4" fmla="*/ 58968760 w 7548"/>
                <a:gd name="T5" fmla="*/ 8843750 h 5472"/>
                <a:gd name="T6" fmla="*/ 50125000 w 7548"/>
                <a:gd name="T7" fmla="*/ 14750001 h 5472"/>
                <a:gd name="T8" fmla="*/ 33906254 w 7548"/>
                <a:gd name="T9" fmla="*/ 36859374 h 5472"/>
                <a:gd name="T10" fmla="*/ 22109376 w 7548"/>
                <a:gd name="T11" fmla="*/ 45703121 h 5472"/>
                <a:gd name="T12" fmla="*/ 19171876 w 7548"/>
                <a:gd name="T13" fmla="*/ 44234372 h 5472"/>
                <a:gd name="T14" fmla="*/ 17687502 w 7548"/>
                <a:gd name="T15" fmla="*/ 48656245 h 5472"/>
                <a:gd name="T16" fmla="*/ 19171876 w 7548"/>
                <a:gd name="T17" fmla="*/ 50124995 h 5472"/>
                <a:gd name="T18" fmla="*/ 23593750 w 7548"/>
                <a:gd name="T19" fmla="*/ 54546856 h 5472"/>
                <a:gd name="T20" fmla="*/ 17687502 w 7548"/>
                <a:gd name="T21" fmla="*/ 54546856 h 5472"/>
                <a:gd name="T22" fmla="*/ 7375001 w 7548"/>
                <a:gd name="T23" fmla="*/ 70765600 h 5472"/>
                <a:gd name="T24" fmla="*/ 0 w 7548"/>
                <a:gd name="T25" fmla="*/ 72234349 h 5472"/>
                <a:gd name="T26" fmla="*/ 14750002 w 7548"/>
                <a:gd name="T27" fmla="*/ 85499994 h 5472"/>
                <a:gd name="T28" fmla="*/ 14750002 w 7548"/>
                <a:gd name="T29" fmla="*/ 82546846 h 5472"/>
                <a:gd name="T30" fmla="*/ 20640626 w 7548"/>
                <a:gd name="T31" fmla="*/ 78124997 h 5472"/>
                <a:gd name="T32" fmla="*/ 19171876 w 7548"/>
                <a:gd name="T33" fmla="*/ 72234349 h 5472"/>
                <a:gd name="T34" fmla="*/ 23593750 w 7548"/>
                <a:gd name="T35" fmla="*/ 75187498 h 5472"/>
                <a:gd name="T36" fmla="*/ 22109376 w 7548"/>
                <a:gd name="T37" fmla="*/ 73703099 h 5472"/>
                <a:gd name="T38" fmla="*/ 26531256 w 7548"/>
                <a:gd name="T39" fmla="*/ 76656248 h 5472"/>
                <a:gd name="T40" fmla="*/ 22109376 w 7548"/>
                <a:gd name="T41" fmla="*/ 64859352 h 5472"/>
                <a:gd name="T42" fmla="*/ 29484380 w 7548"/>
                <a:gd name="T43" fmla="*/ 70765600 h 5472"/>
                <a:gd name="T44" fmla="*/ 75187506 w 7548"/>
                <a:gd name="T45" fmla="*/ 22109373 h 5472"/>
                <a:gd name="T46" fmla="*/ 79609354 w 7548"/>
                <a:gd name="T47" fmla="*/ 23593748 h 5472"/>
                <a:gd name="T48" fmla="*/ 78125005 w 7548"/>
                <a:gd name="T49" fmla="*/ 26531253 h 5472"/>
                <a:gd name="T50" fmla="*/ 85500003 w 7548"/>
                <a:gd name="T51" fmla="*/ 35375000 h 5472"/>
                <a:gd name="T52" fmla="*/ 92875001 w 7548"/>
                <a:gd name="T53" fmla="*/ 33906250 h 5472"/>
                <a:gd name="T54" fmla="*/ 86968752 w 7548"/>
                <a:gd name="T55" fmla="*/ 38328124 h 5472"/>
                <a:gd name="T56" fmla="*/ 88453152 w 7548"/>
                <a:gd name="T57" fmla="*/ 42749997 h 5472"/>
                <a:gd name="T58" fmla="*/ 95812500 w 7548"/>
                <a:gd name="T59" fmla="*/ 44234372 h 5472"/>
                <a:gd name="T60" fmla="*/ 100234399 w 7548"/>
                <a:gd name="T61" fmla="*/ 56015605 h 5472"/>
                <a:gd name="T62" fmla="*/ 107609322 w 7548"/>
                <a:gd name="T63" fmla="*/ 64859352 h 5472"/>
                <a:gd name="T64" fmla="*/ 107609322 w 7548"/>
                <a:gd name="T65" fmla="*/ 67812501 h 5472"/>
                <a:gd name="T66" fmla="*/ 107609322 w 7548"/>
                <a:gd name="T67" fmla="*/ 70765600 h 5472"/>
                <a:gd name="T68" fmla="*/ 116453120 w 7548"/>
                <a:gd name="T69" fmla="*/ 75187498 h 5472"/>
                <a:gd name="T70" fmla="*/ 110562521 w 7548"/>
                <a:gd name="T71" fmla="*/ 79609347 h 5472"/>
                <a:gd name="T72" fmla="*/ 117921819 w 7548"/>
                <a:gd name="T73" fmla="*/ 73703099 h 5472"/>
                <a:gd name="T74" fmla="*/ 113500021 w 7548"/>
                <a:gd name="T75" fmla="*/ 73703099 h 5472"/>
                <a:gd name="T76" fmla="*/ 116453120 w 7548"/>
                <a:gd name="T77" fmla="*/ 67812501 h 5472"/>
                <a:gd name="T78" fmla="*/ 112031221 w 7548"/>
                <a:gd name="T79" fmla="*/ 61921853 h 5472"/>
                <a:gd name="T80" fmla="*/ 109078122 w 7548"/>
                <a:gd name="T81" fmla="*/ 58968754 h 5472"/>
                <a:gd name="T82" fmla="*/ 109078122 w 7548"/>
                <a:gd name="T83" fmla="*/ 48656245 h 5472"/>
                <a:gd name="T84" fmla="*/ 100234399 w 7548"/>
                <a:gd name="T85" fmla="*/ 41281248 h 5472"/>
                <a:gd name="T86" fmla="*/ 107609322 w 7548"/>
                <a:gd name="T87" fmla="*/ 30953126 h 5472"/>
                <a:gd name="T88" fmla="*/ 103187498 w 7548"/>
                <a:gd name="T89" fmla="*/ 29484377 h 5472"/>
                <a:gd name="T90" fmla="*/ 100234399 w 7548"/>
                <a:gd name="T91" fmla="*/ 26531253 h 5472"/>
                <a:gd name="T92" fmla="*/ 101718749 w 7548"/>
                <a:gd name="T93" fmla="*/ 23593748 h 5472"/>
                <a:gd name="T94" fmla="*/ 95812500 w 7548"/>
                <a:gd name="T95" fmla="*/ 28015628 h 5472"/>
                <a:gd name="T96" fmla="*/ 94343751 w 7548"/>
                <a:gd name="T97" fmla="*/ 20640624 h 5472"/>
                <a:gd name="T98" fmla="*/ 82546904 w 7548"/>
                <a:gd name="T99" fmla="*/ 8843750 h 5472"/>
                <a:gd name="T100" fmla="*/ 78125005 w 7548"/>
                <a:gd name="T101" fmla="*/ 0 h 54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48"/>
                <a:gd name="T154" fmla="*/ 0 h 5472"/>
                <a:gd name="T155" fmla="*/ 7548 w 7548"/>
                <a:gd name="T156" fmla="*/ 5472 h 54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0492" name="Shape 387"/>
          <p:cNvGrpSpPr>
            <a:grpSpLocks/>
          </p:cNvGrpSpPr>
          <p:nvPr/>
        </p:nvGrpSpPr>
        <p:grpSpPr bwMode="auto">
          <a:xfrm rot="21535221" flipV="1">
            <a:off x="3995738" y="4516438"/>
            <a:ext cx="1011237" cy="360362"/>
            <a:chOff x="271125" y="812725"/>
            <a:chExt cx="766525" cy="221725"/>
          </a:xfrm>
        </p:grpSpPr>
        <p:sp>
          <p:nvSpPr>
            <p:cNvPr id="19473" name="Shape 388"/>
            <p:cNvSpPr>
              <a:spLocks/>
            </p:cNvSpPr>
            <p:nvPr/>
          </p:nvSpPr>
          <p:spPr bwMode="auto">
            <a:xfrm>
              <a:off x="271125" y="921200"/>
              <a:ext cx="695775" cy="70775"/>
            </a:xfrm>
            <a:custGeom>
              <a:avLst/>
              <a:gdLst>
                <a:gd name="T0" fmla="*/ 427687280 w 27831"/>
                <a:gd name="T1" fmla="*/ 17281250 h 2831"/>
                <a:gd name="T2" fmla="*/ 431906079 w 27831"/>
                <a:gd name="T3" fmla="*/ 16234376 h 2831"/>
                <a:gd name="T4" fmla="*/ 433374878 w 27831"/>
                <a:gd name="T5" fmla="*/ 19171875 h 2831"/>
                <a:gd name="T6" fmla="*/ 309562413 w 27831"/>
                <a:gd name="T7" fmla="*/ 7390626 h 2831"/>
                <a:gd name="T8" fmla="*/ 300718616 w 27831"/>
                <a:gd name="T9" fmla="*/ 7390626 h 2831"/>
                <a:gd name="T10" fmla="*/ 293343618 w 27831"/>
                <a:gd name="T11" fmla="*/ 4437500 h 2831"/>
                <a:gd name="T12" fmla="*/ 278609222 w 27831"/>
                <a:gd name="T13" fmla="*/ 5906250 h 2831"/>
                <a:gd name="T14" fmla="*/ 259437427 w 27831"/>
                <a:gd name="T15" fmla="*/ 10328125 h 2831"/>
                <a:gd name="T16" fmla="*/ 243234232 w 27831"/>
                <a:gd name="T17" fmla="*/ 7390626 h 2831"/>
                <a:gd name="T18" fmla="*/ 227015636 w 27831"/>
                <a:gd name="T19" fmla="*/ 11812499 h 2831"/>
                <a:gd name="T20" fmla="*/ 212265640 w 27831"/>
                <a:gd name="T21" fmla="*/ 4437500 h 2831"/>
                <a:gd name="T22" fmla="*/ 203421893 w 27831"/>
                <a:gd name="T23" fmla="*/ 8859375 h 2831"/>
                <a:gd name="T24" fmla="*/ 191640596 w 27831"/>
                <a:gd name="T25" fmla="*/ 2968750 h 2831"/>
                <a:gd name="T26" fmla="*/ 165109404 w 27831"/>
                <a:gd name="T27" fmla="*/ 5906250 h 2831"/>
                <a:gd name="T28" fmla="*/ 140046811 w 27831"/>
                <a:gd name="T29" fmla="*/ 10328125 h 2831"/>
                <a:gd name="T30" fmla="*/ 122359316 w 27831"/>
                <a:gd name="T31" fmla="*/ 11812499 h 2831"/>
                <a:gd name="T32" fmla="*/ 101718746 w 27831"/>
                <a:gd name="T33" fmla="*/ 10328125 h 2831"/>
                <a:gd name="T34" fmla="*/ 86984401 w 27831"/>
                <a:gd name="T35" fmla="*/ 19171875 h 2831"/>
                <a:gd name="T36" fmla="*/ 81078102 w 27831"/>
                <a:gd name="T37" fmla="*/ 16234376 h 2831"/>
                <a:gd name="T38" fmla="*/ 72234355 w 27831"/>
                <a:gd name="T39" fmla="*/ 19171875 h 2831"/>
                <a:gd name="T40" fmla="*/ 58968758 w 27831"/>
                <a:gd name="T41" fmla="*/ 20656249 h 2831"/>
                <a:gd name="T42" fmla="*/ 23593750 w 27831"/>
                <a:gd name="T43" fmla="*/ 25078123 h 2831"/>
                <a:gd name="T44" fmla="*/ 4437500 w 27831"/>
                <a:gd name="T45" fmla="*/ 26546878 h 2831"/>
                <a:gd name="T46" fmla="*/ 7375001 w 27831"/>
                <a:gd name="T47" fmla="*/ 44234372 h 2831"/>
                <a:gd name="T48" fmla="*/ 19171876 w 27831"/>
                <a:gd name="T49" fmla="*/ 41281248 h 2831"/>
                <a:gd name="T50" fmla="*/ 29484379 w 27831"/>
                <a:gd name="T51" fmla="*/ 38343749 h 2831"/>
                <a:gd name="T52" fmla="*/ 38343752 w 27831"/>
                <a:gd name="T53" fmla="*/ 39812499 h 2831"/>
                <a:gd name="T54" fmla="*/ 47187499 w 27831"/>
                <a:gd name="T55" fmla="*/ 38343749 h 2831"/>
                <a:gd name="T56" fmla="*/ 54546860 w 27831"/>
                <a:gd name="T57" fmla="*/ 32437501 h 2831"/>
                <a:gd name="T58" fmla="*/ 57500009 w 27831"/>
                <a:gd name="T59" fmla="*/ 35390625 h 2831"/>
                <a:gd name="T60" fmla="*/ 86984401 w 27831"/>
                <a:gd name="T61" fmla="*/ 33921876 h 2831"/>
                <a:gd name="T62" fmla="*/ 116453117 w 27831"/>
                <a:gd name="T63" fmla="*/ 29500002 h 2831"/>
                <a:gd name="T64" fmla="*/ 128250014 w 27831"/>
                <a:gd name="T65" fmla="*/ 28015628 h 2831"/>
                <a:gd name="T66" fmla="*/ 137093712 w 27831"/>
                <a:gd name="T67" fmla="*/ 30968752 h 2831"/>
                <a:gd name="T68" fmla="*/ 154781207 w 27831"/>
                <a:gd name="T69" fmla="*/ 29500002 h 2831"/>
                <a:gd name="T70" fmla="*/ 181312499 w 27831"/>
                <a:gd name="T71" fmla="*/ 22124999 h 2831"/>
                <a:gd name="T72" fmla="*/ 219640638 w 27831"/>
                <a:gd name="T73" fmla="*/ 26546878 h 2831"/>
                <a:gd name="T74" fmla="*/ 241750032 w 27831"/>
                <a:gd name="T75" fmla="*/ 26546878 h 2831"/>
                <a:gd name="T76" fmla="*/ 278609222 w 27831"/>
                <a:gd name="T77" fmla="*/ 25078123 h 2831"/>
                <a:gd name="T78" fmla="*/ 305140614 w 27831"/>
                <a:gd name="T79" fmla="*/ 22124999 h 2831"/>
                <a:gd name="T80" fmla="*/ 316921811 w 27831"/>
                <a:gd name="T81" fmla="*/ 20656249 h 2831"/>
                <a:gd name="T82" fmla="*/ 337562405 w 27831"/>
                <a:gd name="T83" fmla="*/ 19171875 h 2831"/>
                <a:gd name="T84" fmla="*/ 341984404 w 27831"/>
                <a:gd name="T85" fmla="*/ 19171875 h 2831"/>
                <a:gd name="T86" fmla="*/ 359671799 w 27831"/>
                <a:gd name="T87" fmla="*/ 19171875 h 2831"/>
                <a:gd name="T88" fmla="*/ 375890594 w 27831"/>
                <a:gd name="T89" fmla="*/ 19171875 h 2831"/>
                <a:gd name="T90" fmla="*/ 393577990 w 27831"/>
                <a:gd name="T91" fmla="*/ 19171875 h 2831"/>
                <a:gd name="T92" fmla="*/ 400952987 w 27831"/>
                <a:gd name="T93" fmla="*/ 16234376 h 2831"/>
                <a:gd name="T94" fmla="*/ 406843786 w 27831"/>
                <a:gd name="T95" fmla="*/ 19171875 h 2831"/>
                <a:gd name="T96" fmla="*/ 426000080 w 27831"/>
                <a:gd name="T97" fmla="*/ 13281252 h 2831"/>
                <a:gd name="T98" fmla="*/ 412734384 w 27831"/>
                <a:gd name="T99" fmla="*/ 11812499 h 2831"/>
                <a:gd name="T100" fmla="*/ 392109390 w 27831"/>
                <a:gd name="T101" fmla="*/ 11812499 h 2831"/>
                <a:gd name="T102" fmla="*/ 386202992 w 27831"/>
                <a:gd name="T103" fmla="*/ 11812499 h 2831"/>
                <a:gd name="T104" fmla="*/ 383265592 w 27831"/>
                <a:gd name="T105" fmla="*/ 10328125 h 2831"/>
                <a:gd name="T106" fmla="*/ 358202999 w 27831"/>
                <a:gd name="T107" fmla="*/ 8859375 h 2831"/>
                <a:gd name="T108" fmla="*/ 352312401 w 27831"/>
                <a:gd name="T109" fmla="*/ 2968750 h 2831"/>
                <a:gd name="T110" fmla="*/ 340515604 w 27831"/>
                <a:gd name="T111" fmla="*/ 2968750 h 2831"/>
                <a:gd name="T112" fmla="*/ 334609406 w 27831"/>
                <a:gd name="T113" fmla="*/ 2968750 h 2831"/>
                <a:gd name="T114" fmla="*/ 316921811 w 27831"/>
                <a:gd name="T115" fmla="*/ 443750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831"/>
                <a:gd name="T175" fmla="*/ 0 h 2831"/>
                <a:gd name="T176" fmla="*/ 27831 w 27831"/>
                <a:gd name="T177" fmla="*/ 2831 h 28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74" name="Shape 389"/>
            <p:cNvSpPr>
              <a:spLocks/>
            </p:cNvSpPr>
            <p:nvPr/>
          </p:nvSpPr>
          <p:spPr bwMode="auto">
            <a:xfrm>
              <a:off x="858375" y="812725"/>
              <a:ext cx="179275" cy="221725"/>
            </a:xfrm>
            <a:custGeom>
              <a:avLst/>
              <a:gdLst>
                <a:gd name="T0" fmla="*/ 89937501 w 7171"/>
                <a:gd name="T1" fmla="*/ 103187480 h 8869"/>
                <a:gd name="T2" fmla="*/ 89937501 w 7171"/>
                <a:gd name="T3" fmla="*/ 101718730 h 8869"/>
                <a:gd name="T4" fmla="*/ 35187503 w 7171"/>
                <a:gd name="T5" fmla="*/ 124453095 h 8869"/>
                <a:gd name="T6" fmla="*/ 35687503 w 7171"/>
                <a:gd name="T7" fmla="*/ 124265595 h 8869"/>
                <a:gd name="T8" fmla="*/ 35390628 w 7171"/>
                <a:gd name="T9" fmla="*/ 123828095 h 8869"/>
                <a:gd name="T10" fmla="*/ 4437500 w 7171"/>
                <a:gd name="T11" fmla="*/ 2953124 h 8869"/>
                <a:gd name="T12" fmla="*/ 15625 w 7171"/>
                <a:gd name="T13" fmla="*/ 11796873 h 8869"/>
                <a:gd name="T14" fmla="*/ 2968750 w 7171"/>
                <a:gd name="T15" fmla="*/ 19171873 h 8869"/>
                <a:gd name="T16" fmla="*/ 13281253 w 7171"/>
                <a:gd name="T17" fmla="*/ 20640622 h 8869"/>
                <a:gd name="T18" fmla="*/ 11812500 w 7171"/>
                <a:gd name="T19" fmla="*/ 25062495 h 8869"/>
                <a:gd name="T20" fmla="*/ 10328125 w 7171"/>
                <a:gd name="T21" fmla="*/ 29484375 h 8869"/>
                <a:gd name="T22" fmla="*/ 23593750 w 7171"/>
                <a:gd name="T23" fmla="*/ 25062495 h 8869"/>
                <a:gd name="T24" fmla="*/ 17703126 w 7171"/>
                <a:gd name="T25" fmla="*/ 32437498 h 8869"/>
                <a:gd name="T26" fmla="*/ 29500004 w 7171"/>
                <a:gd name="T27" fmla="*/ 44218743 h 8869"/>
                <a:gd name="T28" fmla="*/ 78140604 w 7171"/>
                <a:gd name="T29" fmla="*/ 72234343 h 8869"/>
                <a:gd name="T30" fmla="*/ 89937501 w 7171"/>
                <a:gd name="T31" fmla="*/ 81078089 h 8869"/>
                <a:gd name="T32" fmla="*/ 84031252 w 7171"/>
                <a:gd name="T33" fmla="*/ 82546839 h 8869"/>
                <a:gd name="T34" fmla="*/ 72234355 w 7171"/>
                <a:gd name="T35" fmla="*/ 92874984 h 8869"/>
                <a:gd name="T36" fmla="*/ 67812507 w 7171"/>
                <a:gd name="T37" fmla="*/ 101718730 h 8869"/>
                <a:gd name="T38" fmla="*/ 69296856 w 7171"/>
                <a:gd name="T39" fmla="*/ 104656229 h 8869"/>
                <a:gd name="T40" fmla="*/ 63390608 w 7171"/>
                <a:gd name="T41" fmla="*/ 98765581 h 8869"/>
                <a:gd name="T42" fmla="*/ 60453109 w 7171"/>
                <a:gd name="T43" fmla="*/ 101718730 h 8869"/>
                <a:gd name="T44" fmla="*/ 57500009 w 7171"/>
                <a:gd name="T45" fmla="*/ 110562501 h 8869"/>
                <a:gd name="T46" fmla="*/ 57500009 w 7171"/>
                <a:gd name="T47" fmla="*/ 113500000 h 8869"/>
                <a:gd name="T48" fmla="*/ 36859377 w 7171"/>
                <a:gd name="T49" fmla="*/ 123828095 h 8869"/>
                <a:gd name="T50" fmla="*/ 35687503 w 7171"/>
                <a:gd name="T51" fmla="*/ 124265595 h 8869"/>
                <a:gd name="T52" fmla="*/ 41281251 w 7171"/>
                <a:gd name="T53" fmla="*/ 131187392 h 8869"/>
                <a:gd name="T54" fmla="*/ 42765626 w 7171"/>
                <a:gd name="T55" fmla="*/ 131187392 h 8869"/>
                <a:gd name="T56" fmla="*/ 45703125 w 7171"/>
                <a:gd name="T57" fmla="*/ 123828095 h 8869"/>
                <a:gd name="T58" fmla="*/ 53078111 w 7171"/>
                <a:gd name="T59" fmla="*/ 122343696 h 8869"/>
                <a:gd name="T60" fmla="*/ 58968759 w 7171"/>
                <a:gd name="T61" fmla="*/ 117921798 h 8869"/>
                <a:gd name="T62" fmla="*/ 66343757 w 7171"/>
                <a:gd name="T63" fmla="*/ 116453099 h 8869"/>
                <a:gd name="T64" fmla="*/ 73718755 w 7171"/>
                <a:gd name="T65" fmla="*/ 117921798 h 8869"/>
                <a:gd name="T66" fmla="*/ 81093753 w 7171"/>
                <a:gd name="T67" fmla="*/ 112031201 h 8869"/>
                <a:gd name="T68" fmla="*/ 76656254 w 7171"/>
                <a:gd name="T69" fmla="*/ 106140603 h 8869"/>
                <a:gd name="T70" fmla="*/ 79609353 w 7171"/>
                <a:gd name="T71" fmla="*/ 107609303 h 8869"/>
                <a:gd name="T72" fmla="*/ 89937501 w 7171"/>
                <a:gd name="T73" fmla="*/ 101718730 h 8869"/>
                <a:gd name="T74" fmla="*/ 104671846 w 7171"/>
                <a:gd name="T75" fmla="*/ 86968737 h 8869"/>
                <a:gd name="T76" fmla="*/ 110562520 w 7171"/>
                <a:gd name="T77" fmla="*/ 73703093 h 8869"/>
                <a:gd name="T78" fmla="*/ 103203097 w 7171"/>
                <a:gd name="T79" fmla="*/ 61921848 h 8869"/>
                <a:gd name="T80" fmla="*/ 86984401 w 7171"/>
                <a:gd name="T81" fmla="*/ 48640616 h 8869"/>
                <a:gd name="T82" fmla="*/ 50124999 w 7171"/>
                <a:gd name="T83" fmla="*/ 29484375 h 8869"/>
                <a:gd name="T84" fmla="*/ 45703125 w 7171"/>
                <a:gd name="T85" fmla="*/ 25062495 h 8869"/>
                <a:gd name="T86" fmla="*/ 42765626 w 7171"/>
                <a:gd name="T87" fmla="*/ 26531251 h 8869"/>
                <a:gd name="T88" fmla="*/ 41281251 w 7171"/>
                <a:gd name="T89" fmla="*/ 25062495 h 8869"/>
                <a:gd name="T90" fmla="*/ 41281251 w 7171"/>
                <a:gd name="T91" fmla="*/ 22109372 h 8869"/>
                <a:gd name="T92" fmla="*/ 38343752 w 7171"/>
                <a:gd name="T93" fmla="*/ 26531251 h 8869"/>
                <a:gd name="T94" fmla="*/ 35390628 w 7171"/>
                <a:gd name="T95" fmla="*/ 25062495 h 8869"/>
                <a:gd name="T96" fmla="*/ 25078124 w 7171"/>
                <a:gd name="T97" fmla="*/ 14750000 h 8869"/>
                <a:gd name="T98" fmla="*/ 16234377 w 7171"/>
                <a:gd name="T99" fmla="*/ 7375000 h 8869"/>
                <a:gd name="T100" fmla="*/ 14750002 w 7171"/>
                <a:gd name="T101" fmla="*/ 0 h 8869"/>
                <a:gd name="T102" fmla="*/ 13281253 w 7171"/>
                <a:gd name="T103" fmla="*/ 132671792 h 8869"/>
                <a:gd name="T104" fmla="*/ 11812500 w 7171"/>
                <a:gd name="T105" fmla="*/ 137093690 h 8869"/>
                <a:gd name="T106" fmla="*/ 17703126 w 7171"/>
                <a:gd name="T107" fmla="*/ 138562389 h 8869"/>
                <a:gd name="T108" fmla="*/ 28015630 w 7171"/>
                <a:gd name="T109" fmla="*/ 135609290 h 8869"/>
                <a:gd name="T110" fmla="*/ 33921878 w 7171"/>
                <a:gd name="T111" fmla="*/ 128249894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71"/>
                <a:gd name="T169" fmla="*/ 0 h 8869"/>
                <a:gd name="T170" fmla="*/ 7171 w 7171"/>
                <a:gd name="T171" fmla="*/ 8869 h 88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0493" name="Shape 381"/>
          <p:cNvGrpSpPr>
            <a:grpSpLocks/>
          </p:cNvGrpSpPr>
          <p:nvPr/>
        </p:nvGrpSpPr>
        <p:grpSpPr bwMode="auto">
          <a:xfrm rot="-5827769">
            <a:off x="7919244" y="3617119"/>
            <a:ext cx="1081088" cy="863600"/>
            <a:chOff x="238125" y="1918825"/>
            <a:chExt cx="1042450" cy="660400"/>
          </a:xfrm>
        </p:grpSpPr>
        <p:sp>
          <p:nvSpPr>
            <p:cNvPr id="19471" name="Shape 382"/>
            <p:cNvSpPr>
              <a:spLocks/>
            </p:cNvSpPr>
            <p:nvPr/>
          </p:nvSpPr>
          <p:spPr bwMode="auto">
            <a:xfrm>
              <a:off x="238125" y="1918825"/>
              <a:ext cx="966975" cy="660400"/>
            </a:xfrm>
            <a:custGeom>
              <a:avLst/>
              <a:gdLst>
                <a:gd name="T0" fmla="*/ 380296746 w 38679"/>
                <a:gd name="T1" fmla="*/ 378827988 h 26416"/>
                <a:gd name="T2" fmla="*/ 41265621 w 38679"/>
                <a:gd name="T3" fmla="*/ 1484375 h 26416"/>
                <a:gd name="T4" fmla="*/ 38328122 w 38679"/>
                <a:gd name="T5" fmla="*/ 17703126 h 26416"/>
                <a:gd name="T6" fmla="*/ 19156249 w 38679"/>
                <a:gd name="T7" fmla="*/ 58968758 h 26416"/>
                <a:gd name="T8" fmla="*/ 16218750 w 38679"/>
                <a:gd name="T9" fmla="*/ 75187503 h 26416"/>
                <a:gd name="T10" fmla="*/ 13265626 w 38679"/>
                <a:gd name="T11" fmla="*/ 88453149 h 26416"/>
                <a:gd name="T12" fmla="*/ 11796873 w 38679"/>
                <a:gd name="T13" fmla="*/ 117937515 h 26416"/>
                <a:gd name="T14" fmla="*/ 4421875 w 38679"/>
                <a:gd name="T15" fmla="*/ 138562509 h 26416"/>
                <a:gd name="T16" fmla="*/ 1468750 w 38679"/>
                <a:gd name="T17" fmla="*/ 154781204 h 26416"/>
                <a:gd name="T18" fmla="*/ 5890624 w 38679"/>
                <a:gd name="T19" fmla="*/ 206374989 h 26416"/>
                <a:gd name="T20" fmla="*/ 47171868 w 38679"/>
                <a:gd name="T21" fmla="*/ 288921815 h 26416"/>
                <a:gd name="T22" fmla="*/ 72234346 w 38679"/>
                <a:gd name="T23" fmla="*/ 319874805 h 26416"/>
                <a:gd name="T24" fmla="*/ 101703084 w 38679"/>
                <a:gd name="T25" fmla="*/ 343452998 h 26416"/>
                <a:gd name="T26" fmla="*/ 150343689 w 38679"/>
                <a:gd name="T27" fmla="*/ 369984391 h 26416"/>
                <a:gd name="T28" fmla="*/ 216687412 w 38679"/>
                <a:gd name="T29" fmla="*/ 397999982 h 26416"/>
                <a:gd name="T30" fmla="*/ 311015374 w 38679"/>
                <a:gd name="T31" fmla="*/ 409781179 h 26416"/>
                <a:gd name="T32" fmla="*/ 361140554 w 38679"/>
                <a:gd name="T33" fmla="*/ 405359380 h 26416"/>
                <a:gd name="T34" fmla="*/ 451046818 w 38679"/>
                <a:gd name="T35" fmla="*/ 367046791 h 26416"/>
                <a:gd name="T36" fmla="*/ 461374814 w 38679"/>
                <a:gd name="T37" fmla="*/ 362624993 h 26416"/>
                <a:gd name="T38" fmla="*/ 487906003 w 38679"/>
                <a:gd name="T39" fmla="*/ 343452998 h 26416"/>
                <a:gd name="T40" fmla="*/ 521812389 w 38679"/>
                <a:gd name="T41" fmla="*/ 303656210 h 26416"/>
                <a:gd name="T42" fmla="*/ 542437181 w 38679"/>
                <a:gd name="T43" fmla="*/ 275656218 h 26416"/>
                <a:gd name="T44" fmla="*/ 561609173 w 38679"/>
                <a:gd name="T45" fmla="*/ 246171827 h 26416"/>
                <a:gd name="T46" fmla="*/ 589609162 w 38679"/>
                <a:gd name="T47" fmla="*/ 181312496 h 26416"/>
                <a:gd name="T48" fmla="*/ 592562361 w 38679"/>
                <a:gd name="T49" fmla="*/ 166578101 h 26416"/>
                <a:gd name="T50" fmla="*/ 595515159 w 38679"/>
                <a:gd name="T51" fmla="*/ 144468707 h 26416"/>
                <a:gd name="T52" fmla="*/ 602874756 w 38679"/>
                <a:gd name="T53" fmla="*/ 119406215 h 26416"/>
                <a:gd name="T54" fmla="*/ 602874756 w 38679"/>
                <a:gd name="T55" fmla="*/ 86984399 h 26416"/>
                <a:gd name="T56" fmla="*/ 596983959 w 38679"/>
                <a:gd name="T57" fmla="*/ 81078101 h 26416"/>
                <a:gd name="T58" fmla="*/ 595515159 w 38679"/>
                <a:gd name="T59" fmla="*/ 95828097 h 26416"/>
                <a:gd name="T60" fmla="*/ 594030760 w 38679"/>
                <a:gd name="T61" fmla="*/ 119406215 h 26416"/>
                <a:gd name="T62" fmla="*/ 588140362 w 38679"/>
                <a:gd name="T63" fmla="*/ 138562509 h 26416"/>
                <a:gd name="T64" fmla="*/ 579296766 w 38679"/>
                <a:gd name="T65" fmla="*/ 176890598 h 26416"/>
                <a:gd name="T66" fmla="*/ 577827967 w 38679"/>
                <a:gd name="T67" fmla="*/ 196062492 h 26416"/>
                <a:gd name="T68" fmla="*/ 558655974 w 38679"/>
                <a:gd name="T69" fmla="*/ 235859230 h 26416"/>
                <a:gd name="T70" fmla="*/ 524749588 w 38679"/>
                <a:gd name="T71" fmla="*/ 277125018 h 26416"/>
                <a:gd name="T72" fmla="*/ 517390391 w 38679"/>
                <a:gd name="T73" fmla="*/ 290390614 h 26416"/>
                <a:gd name="T74" fmla="*/ 508546795 w 38679"/>
                <a:gd name="T75" fmla="*/ 296296812 h 26416"/>
                <a:gd name="T76" fmla="*/ 484952804 w 38679"/>
                <a:gd name="T77" fmla="*/ 316921806 h 26416"/>
                <a:gd name="T78" fmla="*/ 480531206 w 38679"/>
                <a:gd name="T79" fmla="*/ 324296804 h 26416"/>
                <a:gd name="T80" fmla="*/ 471687209 w 38679"/>
                <a:gd name="T81" fmla="*/ 334609401 h 26416"/>
                <a:gd name="T82" fmla="*/ 448109219 w 38679"/>
                <a:gd name="T83" fmla="*/ 347874997 h 26416"/>
                <a:gd name="T84" fmla="*/ 442202821 w 38679"/>
                <a:gd name="T85" fmla="*/ 350827996 h 26416"/>
                <a:gd name="T86" fmla="*/ 402406137 w 38679"/>
                <a:gd name="T87" fmla="*/ 372937390 h 26416"/>
                <a:gd name="T88" fmla="*/ 358187355 w 38679"/>
                <a:gd name="T89" fmla="*/ 390624984 h 26416"/>
                <a:gd name="T90" fmla="*/ 324281169 w 38679"/>
                <a:gd name="T91" fmla="*/ 392093784 h 26416"/>
                <a:gd name="T92" fmla="*/ 291859182 w 38679"/>
                <a:gd name="T93" fmla="*/ 390624984 h 26416"/>
                <a:gd name="T94" fmla="*/ 230687407 w 38679"/>
                <a:gd name="T95" fmla="*/ 382515587 h 26416"/>
                <a:gd name="T96" fmla="*/ 209312465 w 38679"/>
                <a:gd name="T97" fmla="*/ 374406189 h 26416"/>
                <a:gd name="T98" fmla="*/ 165093683 w 38679"/>
                <a:gd name="T99" fmla="*/ 358202994 h 26416"/>
                <a:gd name="T100" fmla="*/ 107609307 w 38679"/>
                <a:gd name="T101" fmla="*/ 321343605 h 26416"/>
                <a:gd name="T102" fmla="*/ 64859349 w 38679"/>
                <a:gd name="T103" fmla="*/ 277125018 h 26416"/>
                <a:gd name="T104" fmla="*/ 42749995 w 38679"/>
                <a:gd name="T105" fmla="*/ 243218628 h 26416"/>
                <a:gd name="T106" fmla="*/ 26531252 w 38679"/>
                <a:gd name="T107" fmla="*/ 215218636 h 26416"/>
                <a:gd name="T108" fmla="*/ 28000001 w 38679"/>
                <a:gd name="T109" fmla="*/ 193109393 h 26416"/>
                <a:gd name="T110" fmla="*/ 20640623 w 38679"/>
                <a:gd name="T111" fmla="*/ 176890598 h 26416"/>
                <a:gd name="T112" fmla="*/ 17687499 w 38679"/>
                <a:gd name="T113" fmla="*/ 142984308 h 26416"/>
                <a:gd name="T114" fmla="*/ 47171868 w 38679"/>
                <a:gd name="T115" fmla="*/ 22125000 h 264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679"/>
                <a:gd name="T175" fmla="*/ 0 h 26416"/>
                <a:gd name="T176" fmla="*/ 38679 w 38679"/>
                <a:gd name="T177" fmla="*/ 26416 h 264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72" name="Shape 383"/>
            <p:cNvSpPr>
              <a:spLocks/>
            </p:cNvSpPr>
            <p:nvPr/>
          </p:nvSpPr>
          <p:spPr bwMode="auto">
            <a:xfrm>
              <a:off x="1091875" y="1951850"/>
              <a:ext cx="188700" cy="136800"/>
            </a:xfrm>
            <a:custGeom>
              <a:avLst/>
              <a:gdLst>
                <a:gd name="T0" fmla="*/ 75187506 w 7548"/>
                <a:gd name="T1" fmla="*/ 1484375 h 5472"/>
                <a:gd name="T2" fmla="*/ 67812507 w 7548"/>
                <a:gd name="T3" fmla="*/ 7375000 h 5472"/>
                <a:gd name="T4" fmla="*/ 58968760 w 7548"/>
                <a:gd name="T5" fmla="*/ 8843750 h 5472"/>
                <a:gd name="T6" fmla="*/ 50125000 w 7548"/>
                <a:gd name="T7" fmla="*/ 14750001 h 5472"/>
                <a:gd name="T8" fmla="*/ 33906254 w 7548"/>
                <a:gd name="T9" fmla="*/ 36859374 h 5472"/>
                <a:gd name="T10" fmla="*/ 22109376 w 7548"/>
                <a:gd name="T11" fmla="*/ 45703121 h 5472"/>
                <a:gd name="T12" fmla="*/ 19171876 w 7548"/>
                <a:gd name="T13" fmla="*/ 44234372 h 5472"/>
                <a:gd name="T14" fmla="*/ 17687502 w 7548"/>
                <a:gd name="T15" fmla="*/ 48656245 h 5472"/>
                <a:gd name="T16" fmla="*/ 19171876 w 7548"/>
                <a:gd name="T17" fmla="*/ 50124995 h 5472"/>
                <a:gd name="T18" fmla="*/ 23593750 w 7548"/>
                <a:gd name="T19" fmla="*/ 54546856 h 5472"/>
                <a:gd name="T20" fmla="*/ 17687502 w 7548"/>
                <a:gd name="T21" fmla="*/ 54546856 h 5472"/>
                <a:gd name="T22" fmla="*/ 7375001 w 7548"/>
                <a:gd name="T23" fmla="*/ 70765600 h 5472"/>
                <a:gd name="T24" fmla="*/ 0 w 7548"/>
                <a:gd name="T25" fmla="*/ 72234349 h 5472"/>
                <a:gd name="T26" fmla="*/ 14750002 w 7548"/>
                <a:gd name="T27" fmla="*/ 85499994 h 5472"/>
                <a:gd name="T28" fmla="*/ 14750002 w 7548"/>
                <a:gd name="T29" fmla="*/ 82546846 h 5472"/>
                <a:gd name="T30" fmla="*/ 20640626 w 7548"/>
                <a:gd name="T31" fmla="*/ 78124997 h 5472"/>
                <a:gd name="T32" fmla="*/ 19171876 w 7548"/>
                <a:gd name="T33" fmla="*/ 72234349 h 5472"/>
                <a:gd name="T34" fmla="*/ 23593750 w 7548"/>
                <a:gd name="T35" fmla="*/ 75187498 h 5472"/>
                <a:gd name="T36" fmla="*/ 22109376 w 7548"/>
                <a:gd name="T37" fmla="*/ 73703099 h 5472"/>
                <a:gd name="T38" fmla="*/ 26531256 w 7548"/>
                <a:gd name="T39" fmla="*/ 76656248 h 5472"/>
                <a:gd name="T40" fmla="*/ 22109376 w 7548"/>
                <a:gd name="T41" fmla="*/ 64859352 h 5472"/>
                <a:gd name="T42" fmla="*/ 29484380 w 7548"/>
                <a:gd name="T43" fmla="*/ 70765600 h 5472"/>
                <a:gd name="T44" fmla="*/ 75187506 w 7548"/>
                <a:gd name="T45" fmla="*/ 22109373 h 5472"/>
                <a:gd name="T46" fmla="*/ 79609354 w 7548"/>
                <a:gd name="T47" fmla="*/ 23593748 h 5472"/>
                <a:gd name="T48" fmla="*/ 78125005 w 7548"/>
                <a:gd name="T49" fmla="*/ 26531253 h 5472"/>
                <a:gd name="T50" fmla="*/ 85500003 w 7548"/>
                <a:gd name="T51" fmla="*/ 35375000 h 5472"/>
                <a:gd name="T52" fmla="*/ 92875001 w 7548"/>
                <a:gd name="T53" fmla="*/ 33906250 h 5472"/>
                <a:gd name="T54" fmla="*/ 86968752 w 7548"/>
                <a:gd name="T55" fmla="*/ 38328124 h 5472"/>
                <a:gd name="T56" fmla="*/ 88453152 w 7548"/>
                <a:gd name="T57" fmla="*/ 42749997 h 5472"/>
                <a:gd name="T58" fmla="*/ 95812500 w 7548"/>
                <a:gd name="T59" fmla="*/ 44234372 h 5472"/>
                <a:gd name="T60" fmla="*/ 100234399 w 7548"/>
                <a:gd name="T61" fmla="*/ 56015605 h 5472"/>
                <a:gd name="T62" fmla="*/ 107609322 w 7548"/>
                <a:gd name="T63" fmla="*/ 64859352 h 5472"/>
                <a:gd name="T64" fmla="*/ 107609322 w 7548"/>
                <a:gd name="T65" fmla="*/ 67812501 h 5472"/>
                <a:gd name="T66" fmla="*/ 107609322 w 7548"/>
                <a:gd name="T67" fmla="*/ 70765600 h 5472"/>
                <a:gd name="T68" fmla="*/ 116453120 w 7548"/>
                <a:gd name="T69" fmla="*/ 75187498 h 5472"/>
                <a:gd name="T70" fmla="*/ 110562521 w 7548"/>
                <a:gd name="T71" fmla="*/ 79609347 h 5472"/>
                <a:gd name="T72" fmla="*/ 117921819 w 7548"/>
                <a:gd name="T73" fmla="*/ 73703099 h 5472"/>
                <a:gd name="T74" fmla="*/ 113500021 w 7548"/>
                <a:gd name="T75" fmla="*/ 73703099 h 5472"/>
                <a:gd name="T76" fmla="*/ 116453120 w 7548"/>
                <a:gd name="T77" fmla="*/ 67812501 h 5472"/>
                <a:gd name="T78" fmla="*/ 112031221 w 7548"/>
                <a:gd name="T79" fmla="*/ 61921853 h 5472"/>
                <a:gd name="T80" fmla="*/ 109078122 w 7548"/>
                <a:gd name="T81" fmla="*/ 58968754 h 5472"/>
                <a:gd name="T82" fmla="*/ 109078122 w 7548"/>
                <a:gd name="T83" fmla="*/ 48656245 h 5472"/>
                <a:gd name="T84" fmla="*/ 100234399 w 7548"/>
                <a:gd name="T85" fmla="*/ 41281248 h 5472"/>
                <a:gd name="T86" fmla="*/ 107609322 w 7548"/>
                <a:gd name="T87" fmla="*/ 30953126 h 5472"/>
                <a:gd name="T88" fmla="*/ 103187498 w 7548"/>
                <a:gd name="T89" fmla="*/ 29484377 h 5472"/>
                <a:gd name="T90" fmla="*/ 100234399 w 7548"/>
                <a:gd name="T91" fmla="*/ 26531253 h 5472"/>
                <a:gd name="T92" fmla="*/ 101718749 w 7548"/>
                <a:gd name="T93" fmla="*/ 23593748 h 5472"/>
                <a:gd name="T94" fmla="*/ 95812500 w 7548"/>
                <a:gd name="T95" fmla="*/ 28015628 h 5472"/>
                <a:gd name="T96" fmla="*/ 94343751 w 7548"/>
                <a:gd name="T97" fmla="*/ 20640624 h 5472"/>
                <a:gd name="T98" fmla="*/ 82546904 w 7548"/>
                <a:gd name="T99" fmla="*/ 8843750 h 5472"/>
                <a:gd name="T100" fmla="*/ 78125005 w 7548"/>
                <a:gd name="T101" fmla="*/ 0 h 54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48"/>
                <a:gd name="T154" fmla="*/ 0 h 5472"/>
                <a:gd name="T155" fmla="*/ 7548 w 7548"/>
                <a:gd name="T156" fmla="*/ 5472 h 54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6413" name="Shape 391"/>
          <p:cNvSpPr>
            <a:spLocks/>
          </p:cNvSpPr>
          <p:nvPr/>
        </p:nvSpPr>
        <p:spPr bwMode="auto">
          <a:xfrm>
            <a:off x="5867400" y="3003550"/>
            <a:ext cx="1873250" cy="1079500"/>
          </a:xfrm>
          <a:custGeom>
            <a:avLst/>
            <a:gdLst>
              <a:gd name="T0" fmla="*/ 687901011 w 73112"/>
              <a:gd name="T1" fmla="*/ 10181599 h 68207"/>
              <a:gd name="T2" fmla="*/ 506795795 w 73112"/>
              <a:gd name="T3" fmla="*/ 29465674 h 68207"/>
              <a:gd name="T4" fmla="*/ 856356517 w 73112"/>
              <a:gd name="T5" fmla="*/ 45535501 h 68207"/>
              <a:gd name="T6" fmla="*/ 916729500 w 73112"/>
              <a:gd name="T7" fmla="*/ 56250855 h 68207"/>
              <a:gd name="T8" fmla="*/ 971477816 w 73112"/>
              <a:gd name="T9" fmla="*/ 87317641 h 68207"/>
              <a:gd name="T10" fmla="*/ 1052907891 w 73112"/>
              <a:gd name="T11" fmla="*/ 235707285 h 68207"/>
              <a:gd name="T12" fmla="*/ 989722062 w 73112"/>
              <a:gd name="T13" fmla="*/ 277489505 h 68207"/>
              <a:gd name="T14" fmla="*/ 961656325 w 73112"/>
              <a:gd name="T15" fmla="*/ 277489505 h 68207"/>
              <a:gd name="T16" fmla="*/ 904095778 w 73112"/>
              <a:gd name="T17" fmla="*/ 314990191 h 68207"/>
              <a:gd name="T18" fmla="*/ 134764435 w 73112"/>
              <a:gd name="T19" fmla="*/ 320344719 h 68207"/>
              <a:gd name="T20" fmla="*/ 155836490 w 73112"/>
              <a:gd name="T21" fmla="*/ 323558702 h 68207"/>
              <a:gd name="T22" fmla="*/ 216194869 w 73112"/>
              <a:gd name="T23" fmla="*/ 340702307 h 68207"/>
              <a:gd name="T24" fmla="*/ 700534733 w 73112"/>
              <a:gd name="T25" fmla="*/ 347669397 h 68207"/>
              <a:gd name="T26" fmla="*/ 370617916 w 73112"/>
              <a:gd name="T27" fmla="*/ 363200186 h 68207"/>
              <a:gd name="T28" fmla="*/ 506795795 w 73112"/>
              <a:gd name="T29" fmla="*/ 368560791 h 68207"/>
              <a:gd name="T30" fmla="*/ 664031073 w 73112"/>
              <a:gd name="T31" fmla="*/ 365880615 h 68207"/>
              <a:gd name="T32" fmla="*/ 624715182 w 73112"/>
              <a:gd name="T33" fmla="*/ 366953547 h 68207"/>
              <a:gd name="T34" fmla="*/ 251299383 w 73112"/>
              <a:gd name="T35" fmla="*/ 347130272 h 68207"/>
              <a:gd name="T36" fmla="*/ 404308526 w 73112"/>
              <a:gd name="T37" fmla="*/ 370701336 h 68207"/>
              <a:gd name="T38" fmla="*/ 374829089 w 73112"/>
              <a:gd name="T39" fmla="*/ 370167529 h 68207"/>
              <a:gd name="T40" fmla="*/ 280779435 w 73112"/>
              <a:gd name="T41" fmla="*/ 359452396 h 68207"/>
              <a:gd name="T42" fmla="*/ 588225870 w 73112"/>
              <a:gd name="T43" fmla="*/ 1606881 h 68207"/>
              <a:gd name="T44" fmla="*/ 442211230 w 73112"/>
              <a:gd name="T45" fmla="*/ 7501374 h 68207"/>
              <a:gd name="T46" fmla="*/ 370617916 w 73112"/>
              <a:gd name="T47" fmla="*/ 18216513 h 68207"/>
              <a:gd name="T48" fmla="*/ 290600926 w 73112"/>
              <a:gd name="T49" fmla="*/ 34286561 h 68207"/>
              <a:gd name="T50" fmla="*/ 485738908 w 73112"/>
              <a:gd name="T51" fmla="*/ 14468703 h 68207"/>
              <a:gd name="T52" fmla="*/ 824064234 w 73112"/>
              <a:gd name="T53" fmla="*/ 39641247 h 68207"/>
              <a:gd name="T54" fmla="*/ 1050095660 w 73112"/>
              <a:gd name="T55" fmla="*/ 166066645 h 68207"/>
              <a:gd name="T56" fmla="*/ 1019202114 w 73112"/>
              <a:gd name="T57" fmla="*/ 243742496 h 68207"/>
              <a:gd name="T58" fmla="*/ 1014991147 w 73112"/>
              <a:gd name="T59" fmla="*/ 227672455 h 68207"/>
              <a:gd name="T60" fmla="*/ 1012192854 w 73112"/>
              <a:gd name="T61" fmla="*/ 146248815 h 68207"/>
              <a:gd name="T62" fmla="*/ 929364042 w 73112"/>
              <a:gd name="T63" fmla="*/ 106067921 h 68207"/>
              <a:gd name="T64" fmla="*/ 854957781 w 73112"/>
              <a:gd name="T65" fmla="*/ 85710776 h 68207"/>
              <a:gd name="T66" fmla="*/ 985511095 w 73112"/>
              <a:gd name="T67" fmla="*/ 138747665 h 68207"/>
              <a:gd name="T68" fmla="*/ 1017803378 w 73112"/>
              <a:gd name="T69" fmla="*/ 172494610 h 68207"/>
              <a:gd name="T70" fmla="*/ 1013592410 w 73112"/>
              <a:gd name="T71" fmla="*/ 204101011 h 68207"/>
              <a:gd name="T72" fmla="*/ 954632307 w 73112"/>
              <a:gd name="T73" fmla="*/ 269993926 h 68207"/>
              <a:gd name="T74" fmla="*/ 888649005 w 73112"/>
              <a:gd name="T75" fmla="*/ 301060822 h 68207"/>
              <a:gd name="T76" fmla="*/ 501185681 w 73112"/>
              <a:gd name="T77" fmla="*/ 356772220 h 68207"/>
              <a:gd name="T78" fmla="*/ 234439320 w 73112"/>
              <a:gd name="T79" fmla="*/ 328919307 h 68207"/>
              <a:gd name="T80" fmla="*/ 123544105 w 73112"/>
              <a:gd name="T81" fmla="*/ 299987637 h 68207"/>
              <a:gd name="T82" fmla="*/ 81430357 w 73112"/>
              <a:gd name="T83" fmla="*/ 282310479 h 68207"/>
              <a:gd name="T84" fmla="*/ 56161580 w 73112"/>
              <a:gd name="T85" fmla="*/ 206241936 h 68207"/>
              <a:gd name="T86" fmla="*/ 161446604 w 73112"/>
              <a:gd name="T87" fmla="*/ 107141295 h 68207"/>
              <a:gd name="T88" fmla="*/ 408520518 w 73112"/>
              <a:gd name="T89" fmla="*/ 39641247 h 68207"/>
              <a:gd name="T90" fmla="*/ 519429927 w 73112"/>
              <a:gd name="T91" fmla="*/ 27858540 h 68207"/>
              <a:gd name="T92" fmla="*/ 680876583 w 73112"/>
              <a:gd name="T93" fmla="*/ 27858540 h 68207"/>
              <a:gd name="T94" fmla="*/ 508194532 w 73112"/>
              <a:gd name="T95" fmla="*/ 20896736 h 68207"/>
              <a:gd name="T96" fmla="*/ 209170595 w 73112"/>
              <a:gd name="T97" fmla="*/ 76608079 h 68207"/>
              <a:gd name="T98" fmla="*/ 61772411 w 73112"/>
              <a:gd name="T99" fmla="*/ 167139956 h 68207"/>
              <a:gd name="T100" fmla="*/ 32292347 w 73112"/>
              <a:gd name="T101" fmla="*/ 264633510 h 68207"/>
              <a:gd name="T102" fmla="*/ 15446703 w 73112"/>
              <a:gd name="T103" fmla="*/ 272134724 h 68207"/>
              <a:gd name="T104" fmla="*/ 127755380 w 73112"/>
              <a:gd name="T105" fmla="*/ 332133290 h 68207"/>
              <a:gd name="T106" fmla="*/ 602259149 w 73112"/>
              <a:gd name="T107" fmla="*/ 381950529 h 68207"/>
              <a:gd name="T108" fmla="*/ 864779477 w 73112"/>
              <a:gd name="T109" fmla="*/ 331593912 h 68207"/>
              <a:gd name="T110" fmla="*/ 986924589 w 73112"/>
              <a:gd name="T111" fmla="*/ 287670831 h 68207"/>
              <a:gd name="T112" fmla="*/ 1050095660 w 73112"/>
              <a:gd name="T113" fmla="*/ 254457629 h 68207"/>
              <a:gd name="T114" fmla="*/ 1078176976 w 73112"/>
              <a:gd name="T115" fmla="*/ 203567204 h 68207"/>
              <a:gd name="T116" fmla="*/ 1076762661 w 73112"/>
              <a:gd name="T117" fmla="*/ 156958377 h 68207"/>
              <a:gd name="T118" fmla="*/ 960391231 w 73112"/>
              <a:gd name="T119" fmla="*/ 69720123 h 68207"/>
              <a:gd name="T120" fmla="*/ 857770012 w 73112"/>
              <a:gd name="T121" fmla="*/ 39641247 h 68207"/>
              <a:gd name="T122" fmla="*/ 697424882 w 73112"/>
              <a:gd name="T123" fmla="*/ 6899448 h 68207"/>
              <a:gd name="T124" fmla="*/ 685087960 w 73112"/>
              <a:gd name="T125" fmla="*/ 6428031 h 682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12"/>
              <a:gd name="T190" fmla="*/ 0 h 68207"/>
              <a:gd name="T191" fmla="*/ 73112 w 73112"/>
              <a:gd name="T192" fmla="*/ 68207 h 682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  <p:bldP spid="16393" grpId="0"/>
      <p:bldP spid="16394" grpId="0"/>
      <p:bldP spid="16395" grpId="0"/>
      <p:bldP spid="16396" grpId="0"/>
      <p:bldP spid="16397" grpId="0"/>
      <p:bldP spid="164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Grp="1"/>
          </p:cNvSpPr>
          <p:nvPr>
            <p:ph type="title"/>
          </p:nvPr>
        </p:nvSpPr>
        <p:spPr>
          <a:xfrm>
            <a:off x="2195513" y="987425"/>
            <a:ext cx="4968875" cy="649288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Механизм реализации</a:t>
            </a:r>
          </a:p>
        </p:txBody>
      </p:sp>
      <p:sp>
        <p:nvSpPr>
          <p:cNvPr id="21506" name="Text Box 3"/>
          <p:cNvSpPr txBox="1">
            <a:spLocks noGrp="1"/>
          </p:cNvSpPr>
          <p:nvPr>
            <p:ph type="body" sz="half" idx="1"/>
          </p:nvPr>
        </p:nvSpPr>
        <p:spPr>
          <a:xfrm>
            <a:off x="323850" y="1924050"/>
            <a:ext cx="554355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Клеящийся материал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Стены и потолки вагонов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Хронологический порядок размещения</a:t>
            </a:r>
          </a:p>
        </p:txBody>
      </p:sp>
      <p:sp>
        <p:nvSpPr>
          <p:cNvPr id="21507" name="Shape 337"/>
          <p:cNvSpPr>
            <a:spLocks/>
          </p:cNvSpPr>
          <p:nvPr/>
        </p:nvSpPr>
        <p:spPr bwMode="auto">
          <a:xfrm>
            <a:off x="4211638" y="123825"/>
            <a:ext cx="1008062" cy="927100"/>
          </a:xfrm>
          <a:custGeom>
            <a:avLst/>
            <a:gdLst>
              <a:gd name="T0" fmla="*/ 321232991 w 22532"/>
              <a:gd name="T1" fmla="*/ 534052710 h 18226"/>
              <a:gd name="T2" fmla="*/ 307418091 w 22532"/>
              <a:gd name="T3" fmla="*/ 317965254 h 18226"/>
              <a:gd name="T4" fmla="*/ 251067212 w 22532"/>
              <a:gd name="T5" fmla="*/ 528567226 h 18226"/>
              <a:gd name="T6" fmla="*/ 432929461 w 22532"/>
              <a:gd name="T7" fmla="*/ 378550140 h 18226"/>
              <a:gd name="T8" fmla="*/ 332948375 w 22532"/>
              <a:gd name="T9" fmla="*/ 52325797 h 18226"/>
              <a:gd name="T10" fmla="*/ 349953711 w 22532"/>
              <a:gd name="T11" fmla="*/ 110137001 h 18226"/>
              <a:gd name="T12" fmla="*/ 464843122 w 22532"/>
              <a:gd name="T13" fmla="*/ 163818540 h 18226"/>
              <a:gd name="T14" fmla="*/ 544626200 w 22532"/>
              <a:gd name="T15" fmla="*/ 184466319 h 18226"/>
              <a:gd name="T16" fmla="*/ 510615170 w 22532"/>
              <a:gd name="T17" fmla="*/ 213373199 h 18226"/>
              <a:gd name="T18" fmla="*/ 642508217 w 22532"/>
              <a:gd name="T19" fmla="*/ 378550140 h 18226"/>
              <a:gd name="T20" fmla="*/ 603162853 w 22532"/>
              <a:gd name="T21" fmla="*/ 472111917 h 18226"/>
              <a:gd name="T22" fmla="*/ 552102284 w 22532"/>
              <a:gd name="T23" fmla="*/ 510633602 h 18226"/>
              <a:gd name="T24" fmla="*/ 539336247 w 22532"/>
              <a:gd name="T25" fmla="*/ 714389605 h 18226"/>
              <a:gd name="T26" fmla="*/ 478701867 w 22532"/>
              <a:gd name="T27" fmla="*/ 686840922 h 18226"/>
              <a:gd name="T28" fmla="*/ 387201437 w 22532"/>
              <a:gd name="T29" fmla="*/ 714389605 h 18226"/>
              <a:gd name="T30" fmla="*/ 369102945 w 22532"/>
              <a:gd name="T31" fmla="*/ 772203264 h 18226"/>
              <a:gd name="T32" fmla="*/ 292554326 w 22532"/>
              <a:gd name="T33" fmla="*/ 777688747 h 18226"/>
              <a:gd name="T34" fmla="*/ 173381638 w 22532"/>
              <a:gd name="T35" fmla="*/ 675810542 h 18226"/>
              <a:gd name="T36" fmla="*/ 180857543 w 22532"/>
              <a:gd name="T37" fmla="*/ 718519182 h 18226"/>
              <a:gd name="T38" fmla="*/ 110647830 w 22532"/>
              <a:gd name="T39" fmla="*/ 714389605 h 18226"/>
              <a:gd name="T40" fmla="*/ 23388584 w 22532"/>
              <a:gd name="T41" fmla="*/ 492759797 h 18226"/>
              <a:gd name="T42" fmla="*/ 65968379 w 22532"/>
              <a:gd name="T43" fmla="*/ 371649540 h 18226"/>
              <a:gd name="T44" fmla="*/ 97881704 w 22532"/>
              <a:gd name="T45" fmla="*/ 392294775 h 18226"/>
              <a:gd name="T46" fmla="*/ 113838355 w 22532"/>
              <a:gd name="T47" fmla="*/ 132140586 h 18226"/>
              <a:gd name="T48" fmla="*/ 135085227 w 22532"/>
              <a:gd name="T49" fmla="*/ 158276290 h 18226"/>
              <a:gd name="T50" fmla="*/ 169140281 w 22532"/>
              <a:gd name="T51" fmla="*/ 172077693 h 18226"/>
              <a:gd name="T52" fmla="*/ 269121591 w 22532"/>
              <a:gd name="T53" fmla="*/ 150017137 h 18226"/>
              <a:gd name="T54" fmla="*/ 837180795 w 22532"/>
              <a:gd name="T55" fmla="*/ 762528792 h 18226"/>
              <a:gd name="T56" fmla="*/ 735057331 w 22532"/>
              <a:gd name="T57" fmla="*/ 703359226 h 18226"/>
              <a:gd name="T58" fmla="*/ 152134766 w 22532"/>
              <a:gd name="T59" fmla="*/ 92206048 h 18226"/>
              <a:gd name="T60" fmla="*/ 87215251 w 22532"/>
              <a:gd name="T61" fmla="*/ 337254582 h 18226"/>
              <a:gd name="T62" fmla="*/ 56394790 w 22532"/>
              <a:gd name="T63" fmla="*/ 524437650 h 18226"/>
              <a:gd name="T64" fmla="*/ 141468335 w 22532"/>
              <a:gd name="T65" fmla="*/ 773559171 h 18226"/>
              <a:gd name="T66" fmla="*/ 289363712 w 22532"/>
              <a:gd name="T67" fmla="*/ 847891134 h 18226"/>
              <a:gd name="T68" fmla="*/ 493565631 w 22532"/>
              <a:gd name="T69" fmla="*/ 752914139 h 18226"/>
              <a:gd name="T70" fmla="*/ 562724781 w 22532"/>
              <a:gd name="T71" fmla="*/ 516178498 h 18226"/>
              <a:gd name="T72" fmla="*/ 589305897 w 22532"/>
              <a:gd name="T73" fmla="*/ 339971483 h 18226"/>
              <a:gd name="T74" fmla="*/ 531862310 w 22532"/>
              <a:gd name="T75" fmla="*/ 89489197 h 18226"/>
              <a:gd name="T76" fmla="*/ 397825723 w 22532"/>
              <a:gd name="T77" fmla="*/ 13747084 h 18226"/>
              <a:gd name="T78" fmla="*/ 709527047 w 22532"/>
              <a:gd name="T79" fmla="*/ 832728737 h 18226"/>
              <a:gd name="T80" fmla="*/ 822273007 w 22532"/>
              <a:gd name="T81" fmla="*/ 678584618 h 18226"/>
              <a:gd name="T82" fmla="*/ 787168911 w 22532"/>
              <a:gd name="T83" fmla="*/ 593222276 h 18226"/>
              <a:gd name="T84" fmla="*/ 922253825 w 22532"/>
              <a:gd name="T85" fmla="*/ 612511400 h 18226"/>
              <a:gd name="T86" fmla="*/ 885050212 w 22532"/>
              <a:gd name="T87" fmla="*/ 651035934 h 18226"/>
              <a:gd name="T88" fmla="*/ 953118801 w 22532"/>
              <a:gd name="T89" fmla="*/ 773559171 h 18226"/>
              <a:gd name="T90" fmla="*/ 905248668 w 22532"/>
              <a:gd name="T91" fmla="*/ 832728737 h 18226"/>
              <a:gd name="T92" fmla="*/ 883957862 w 22532"/>
              <a:gd name="T93" fmla="*/ 918090469 h 18226"/>
              <a:gd name="T94" fmla="*/ 790359346 w 22532"/>
              <a:gd name="T95" fmla="*/ 948353409 h 18226"/>
              <a:gd name="T96" fmla="*/ 761638269 w 22532"/>
              <a:gd name="T97" fmla="*/ 960742138 h 18226"/>
              <a:gd name="T98" fmla="*/ 671230726 w 22532"/>
              <a:gd name="T99" fmla="*/ 913960893 h 18226"/>
              <a:gd name="T100" fmla="*/ 657416004 w 22532"/>
              <a:gd name="T101" fmla="*/ 827243254 h 18226"/>
              <a:gd name="T102" fmla="*/ 633983447 w 22532"/>
              <a:gd name="T103" fmla="*/ 761172885 h 18226"/>
              <a:gd name="T104" fmla="*/ 642508217 w 22532"/>
              <a:gd name="T105" fmla="*/ 612511400 h 18226"/>
              <a:gd name="T106" fmla="*/ 710576090 w 22532"/>
              <a:gd name="T107" fmla="*/ 622129308 h 18226"/>
              <a:gd name="T108" fmla="*/ 724391169 w 22532"/>
              <a:gd name="T109" fmla="*/ 590508019 h 18226"/>
              <a:gd name="T110" fmla="*/ 643559049 w 22532"/>
              <a:gd name="T111" fmla="*/ 689614997 h 18226"/>
              <a:gd name="T112" fmla="*/ 635076155 w 22532"/>
              <a:gd name="T113" fmla="*/ 835502406 h 18226"/>
              <a:gd name="T114" fmla="*/ 682904055 w 22532"/>
              <a:gd name="T115" fmla="*/ 978616349 h 18226"/>
              <a:gd name="T116" fmla="*/ 819081856 w 22532"/>
              <a:gd name="T117" fmla="*/ 1021327430 h 18226"/>
              <a:gd name="T118" fmla="*/ 947784467 w 22532"/>
              <a:gd name="T119" fmla="*/ 913960893 h 18226"/>
              <a:gd name="T120" fmla="*/ 973316541 w 22532"/>
              <a:gd name="T121" fmla="*/ 721235879 h 18226"/>
              <a:gd name="T122" fmla="*/ 924395576 w 22532"/>
              <a:gd name="T123" fmla="*/ 578119291 h 18226"/>
              <a:gd name="T124" fmla="*/ 818033171 w 22532"/>
              <a:gd name="T125" fmla="*/ 509278102 h 182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532"/>
              <a:gd name="T190" fmla="*/ 0 h 18226"/>
              <a:gd name="T191" fmla="*/ 22532 w 22532"/>
              <a:gd name="T192" fmla="*/ 18226 h 182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1508" name="Text Box 6"/>
          <p:cNvSpPr txBox="1">
            <a:spLocks/>
          </p:cNvSpPr>
          <p:nvPr/>
        </p:nvSpPr>
        <p:spPr bwMode="auto">
          <a:xfrm>
            <a:off x="2843213" y="3651250"/>
            <a:ext cx="5543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90000"/>
              </a:lnSpc>
            </a:pPr>
            <a:endParaRPr lang="ru-RU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9" name="Text Box 9"/>
          <p:cNvSpPr txBox="1">
            <a:spLocks/>
          </p:cNvSpPr>
          <p:nvPr/>
        </p:nvSpPr>
        <p:spPr bwMode="auto">
          <a:xfrm>
            <a:off x="2916238" y="3435350"/>
            <a:ext cx="5543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 eaLnBrk="0" hangingPunct="0">
              <a:lnSpc>
                <a:spcPct val="90000"/>
              </a:lnSpc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МП «Нижегородское метро»</a:t>
            </a:r>
          </a:p>
          <a:p>
            <a:pPr algn="r" eaLnBrk="0" hangingPunct="0"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ООО «Мистер Смит»</a:t>
            </a:r>
          </a:p>
          <a:p>
            <a:pPr algn="r" eaLnBrk="0" hangingPunct="0"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Русский музей фотографии</a:t>
            </a:r>
          </a:p>
          <a:p>
            <a:pPr algn="r" eaLnBrk="0" hangingPunct="0"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Молодежная палата Н. Новгорода</a:t>
            </a:r>
          </a:p>
          <a:p>
            <a:pPr algn="r" eaLnBrk="0" hangingPunct="0"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И другие…</a:t>
            </a:r>
          </a:p>
        </p:txBody>
      </p:sp>
      <p:sp>
        <p:nvSpPr>
          <p:cNvPr id="21510" name="Text Box 10"/>
          <p:cNvSpPr txBox="1">
            <a:spLocks/>
          </p:cNvSpPr>
          <p:nvPr/>
        </p:nvSpPr>
        <p:spPr bwMode="auto">
          <a:xfrm>
            <a:off x="8388350" y="3435350"/>
            <a:ext cx="288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 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 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 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Grp="1"/>
          </p:cNvSpPr>
          <p:nvPr>
            <p:ph type="title"/>
          </p:nvPr>
        </p:nvSpPr>
        <p:spPr>
          <a:xfrm>
            <a:off x="2195513" y="1203325"/>
            <a:ext cx="4968875" cy="649288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Календарный план реализации</a:t>
            </a:r>
          </a:p>
        </p:txBody>
      </p:sp>
      <p:sp>
        <p:nvSpPr>
          <p:cNvPr id="23554" name="Text Box 3"/>
          <p:cNvSpPr txBox="1">
            <a:spLocks noGrp="1"/>
          </p:cNvSpPr>
          <p:nvPr>
            <p:ph type="body" sz="half" idx="1"/>
          </p:nvPr>
        </p:nvSpPr>
        <p:spPr>
          <a:xfrm>
            <a:off x="611188" y="2787650"/>
            <a:ext cx="2519362" cy="1943100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Фактическая дата старта</a:t>
            </a:r>
          </a:p>
          <a:p>
            <a:pPr marL="0" indent="0" algn="ctr">
              <a:lnSpc>
                <a:spcPct val="90000"/>
              </a:lnSpc>
            </a:pPr>
            <a:endParaRPr lang="ru-RU" sz="22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endParaRPr lang="ru-RU" sz="22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      10.02.17</a:t>
            </a:r>
          </a:p>
        </p:txBody>
      </p:sp>
      <p:sp>
        <p:nvSpPr>
          <p:cNvPr id="23555" name="Shape 298"/>
          <p:cNvSpPr>
            <a:spLocks/>
          </p:cNvSpPr>
          <p:nvPr/>
        </p:nvSpPr>
        <p:spPr bwMode="auto">
          <a:xfrm>
            <a:off x="4211638" y="195263"/>
            <a:ext cx="1008062" cy="863600"/>
          </a:xfrm>
          <a:custGeom>
            <a:avLst/>
            <a:gdLst>
              <a:gd name="T0" fmla="*/ 319950889 w 16766"/>
              <a:gd name="T1" fmla="*/ 40350656 h 15987"/>
              <a:gd name="T2" fmla="*/ 1105337123 w 16766"/>
              <a:gd name="T3" fmla="*/ 145852427 h 15987"/>
              <a:gd name="T4" fmla="*/ 296958958 w 16766"/>
              <a:gd name="T5" fmla="*/ 141201077 h 15987"/>
              <a:gd name="T6" fmla="*/ 245238354 w 16766"/>
              <a:gd name="T7" fmla="*/ 173775109 h 15987"/>
              <a:gd name="T8" fmla="*/ 229885227 w 16766"/>
              <a:gd name="T9" fmla="*/ 122586929 h 15987"/>
              <a:gd name="T10" fmla="*/ 1032591228 w 16766"/>
              <a:gd name="T11" fmla="*/ 187734991 h 15987"/>
              <a:gd name="T12" fmla="*/ 990392134 w 16766"/>
              <a:gd name="T13" fmla="*/ 142730136 h 15987"/>
              <a:gd name="T14" fmla="*/ 1137929870 w 16766"/>
              <a:gd name="T15" fmla="*/ 193918424 h 15987"/>
              <a:gd name="T16" fmla="*/ 1063217636 w 16766"/>
              <a:gd name="T17" fmla="*/ 88416613 h 15987"/>
              <a:gd name="T18" fmla="*/ 655171692 w 16766"/>
              <a:gd name="T19" fmla="*/ 245106658 h 15987"/>
              <a:gd name="T20" fmla="*/ 51803772 w 16766"/>
              <a:gd name="T21" fmla="*/ 102376549 h 15987"/>
              <a:gd name="T22" fmla="*/ 174383161 w 16766"/>
              <a:gd name="T23" fmla="*/ 164466576 h 15987"/>
              <a:gd name="T24" fmla="*/ 327585846 w 16766"/>
              <a:gd name="T25" fmla="*/ 190796025 h 15987"/>
              <a:gd name="T26" fmla="*/ 272083900 w 16766"/>
              <a:gd name="T27" fmla="*/ 86887608 h 15987"/>
              <a:gd name="T28" fmla="*/ 766254950 w 16766"/>
              <a:gd name="T29" fmla="*/ 411105155 h 15987"/>
              <a:gd name="T30" fmla="*/ 954021111 w 16766"/>
              <a:gd name="T31" fmla="*/ 482439783 h 15987"/>
              <a:gd name="T32" fmla="*/ 741379893 w 16766"/>
              <a:gd name="T33" fmla="*/ 463825310 h 15987"/>
              <a:gd name="T34" fmla="*/ 551722910 w 16766"/>
              <a:gd name="T35" fmla="*/ 508830381 h 15987"/>
              <a:gd name="T36" fmla="*/ 362069896 w 16766"/>
              <a:gd name="T37" fmla="*/ 415759421 h 15987"/>
              <a:gd name="T38" fmla="*/ 804596161 w 16766"/>
              <a:gd name="T39" fmla="*/ 550713161 h 15987"/>
              <a:gd name="T40" fmla="*/ 821836262 w 16766"/>
              <a:gd name="T41" fmla="*/ 620451100 h 15987"/>
              <a:gd name="T42" fmla="*/ 879308876 w 16766"/>
              <a:gd name="T43" fmla="*/ 598776133 h 15987"/>
              <a:gd name="T44" fmla="*/ 827584245 w 16766"/>
              <a:gd name="T45" fmla="*/ 560018669 h 15987"/>
              <a:gd name="T46" fmla="*/ 961659916 w 16766"/>
              <a:gd name="T47" fmla="*/ 560018669 h 15987"/>
              <a:gd name="T48" fmla="*/ 745237054 w 16766"/>
              <a:gd name="T49" fmla="*/ 651496396 h 15987"/>
              <a:gd name="T50" fmla="*/ 783498899 w 16766"/>
              <a:gd name="T51" fmla="*/ 604959350 h 15987"/>
              <a:gd name="T52" fmla="*/ 201149040 w 16766"/>
              <a:gd name="T53" fmla="*/ 656150663 h 15987"/>
              <a:gd name="T54" fmla="*/ 955911933 w 16766"/>
              <a:gd name="T55" fmla="*/ 800409587 h 15987"/>
              <a:gd name="T56" fmla="*/ 766254950 w 16766"/>
              <a:gd name="T57" fmla="*/ 806593236 h 15987"/>
              <a:gd name="T58" fmla="*/ 319950889 w 16766"/>
              <a:gd name="T59" fmla="*/ 805063853 h 15987"/>
              <a:gd name="T60" fmla="*/ 402298081 w 16766"/>
              <a:gd name="T61" fmla="*/ 808186144 h 15987"/>
              <a:gd name="T62" fmla="*/ 578568636 w 16766"/>
              <a:gd name="T63" fmla="*/ 808186144 h 15987"/>
              <a:gd name="T64" fmla="*/ 275861455 w 16766"/>
              <a:gd name="T65" fmla="*/ 359916867 h 15987"/>
              <a:gd name="T66" fmla="*/ 166665111 w 16766"/>
              <a:gd name="T67" fmla="*/ 518135889 h 15987"/>
              <a:gd name="T68" fmla="*/ 300819967 w 16766"/>
              <a:gd name="T69" fmla="*/ 832983834 h 15987"/>
              <a:gd name="T70" fmla="*/ 1164775596 w 16766"/>
              <a:gd name="T71" fmla="*/ 814369793 h 15987"/>
              <a:gd name="T72" fmla="*/ 1151313291 w 16766"/>
              <a:gd name="T73" fmla="*/ 381589240 h 15987"/>
              <a:gd name="T74" fmla="*/ 739489071 w 16766"/>
              <a:gd name="T75" fmla="*/ 271500281 h 15987"/>
              <a:gd name="T76" fmla="*/ 1277749676 w 16766"/>
              <a:gd name="T77" fmla="*/ 387836847 h 15987"/>
              <a:gd name="T78" fmla="*/ 873560894 w 16766"/>
              <a:gd name="T79" fmla="*/ 918278129 h 15987"/>
              <a:gd name="T80" fmla="*/ 36450645 w 16766"/>
              <a:gd name="T81" fmla="*/ 603430400 h 15987"/>
              <a:gd name="T82" fmla="*/ 1220277542 w 16766"/>
              <a:gd name="T83" fmla="*/ 953977260 h 15987"/>
              <a:gd name="T84" fmla="*/ 846715168 w 16766"/>
              <a:gd name="T85" fmla="*/ 957099983 h 15987"/>
              <a:gd name="T86" fmla="*/ 984648000 w 16766"/>
              <a:gd name="T87" fmla="*/ 947791450 h 15987"/>
              <a:gd name="T88" fmla="*/ 1072823261 w 16766"/>
              <a:gd name="T89" fmla="*/ 971059325 h 15987"/>
              <a:gd name="T90" fmla="*/ 697370064 w 16766"/>
              <a:gd name="T91" fmla="*/ 974120683 h 15987"/>
              <a:gd name="T92" fmla="*/ 1273971880 w 16766"/>
              <a:gd name="T93" fmla="*/ 972591733 h 15987"/>
              <a:gd name="T94" fmla="*/ 463627616 w 16766"/>
              <a:gd name="T95" fmla="*/ 980367858 h 15987"/>
              <a:gd name="T96" fmla="*/ 413794046 w 16766"/>
              <a:gd name="T97" fmla="*/ 952445717 h 15987"/>
              <a:gd name="T98" fmla="*/ 118801699 w 16766"/>
              <a:gd name="T99" fmla="*/ 983426623 h 15987"/>
              <a:gd name="T100" fmla="*/ 199258459 w 16766"/>
              <a:gd name="T101" fmla="*/ 983426623 h 15987"/>
              <a:gd name="T102" fmla="*/ 241377465 w 16766"/>
              <a:gd name="T103" fmla="*/ 963283200 h 15987"/>
              <a:gd name="T104" fmla="*/ 1049835177 w 16766"/>
              <a:gd name="T105" fmla="*/ 21736501 h 15987"/>
              <a:gd name="T106" fmla="*/ 356321913 w 16766"/>
              <a:gd name="T107" fmla="*/ 31045040 h 15987"/>
              <a:gd name="T108" fmla="*/ 65186786 w 16766"/>
              <a:gd name="T109" fmla="*/ 65212372 h 15987"/>
              <a:gd name="T110" fmla="*/ 3857282 w 16766"/>
              <a:gd name="T111" fmla="*/ 446740327 h 15987"/>
              <a:gd name="T112" fmla="*/ 65186786 w 16766"/>
              <a:gd name="T113" fmla="*/ 1017596804 h 15987"/>
              <a:gd name="T114" fmla="*/ 1252871251 w 16766"/>
              <a:gd name="T115" fmla="*/ 1005165548 h 15987"/>
              <a:gd name="T116" fmla="*/ 1317981708 w 16766"/>
              <a:gd name="T117" fmla="*/ 877988905 h 15987"/>
              <a:gd name="T118" fmla="*/ 1310343385 w 16766"/>
              <a:gd name="T119" fmla="*/ 80704283 h 15987"/>
              <a:gd name="T120" fmla="*/ 1168553392 w 16766"/>
              <a:gd name="T121" fmla="*/ 18678384 h 159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66"/>
              <a:gd name="T184" fmla="*/ 0 h 15987"/>
              <a:gd name="T185" fmla="*/ 16766 w 16766"/>
              <a:gd name="T186" fmla="*/ 15987 h 159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3556" name="Text Box 9"/>
          <p:cNvSpPr txBox="1">
            <a:spLocks/>
          </p:cNvSpPr>
          <p:nvPr/>
        </p:nvSpPr>
        <p:spPr bwMode="auto">
          <a:xfrm>
            <a:off x="6011863" y="1924050"/>
            <a:ext cx="25193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90000"/>
              </a:lnSpc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Завершение</a:t>
            </a:r>
          </a:p>
          <a:p>
            <a:pPr eaLnBrk="0" hangingPunct="0">
              <a:lnSpc>
                <a:spcPct val="90000"/>
              </a:lnSpc>
            </a:pPr>
            <a:endParaRPr lang="ru-RU" sz="22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endParaRPr lang="ru-RU" sz="22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endParaRPr lang="ru-RU" sz="22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ru-RU" sz="2200">
                <a:solidFill>
                  <a:schemeClr val="bg1"/>
                </a:solidFill>
                <a:latin typeface="Arial" charset="0"/>
              </a:rPr>
              <a:t>    09.05.17</a:t>
            </a:r>
          </a:p>
        </p:txBody>
      </p:sp>
      <p:sp>
        <p:nvSpPr>
          <p:cNvPr id="23557" name="Shape 392"/>
          <p:cNvSpPr>
            <a:spLocks/>
          </p:cNvSpPr>
          <p:nvPr/>
        </p:nvSpPr>
        <p:spPr bwMode="auto">
          <a:xfrm>
            <a:off x="1116013" y="3795713"/>
            <a:ext cx="1477962" cy="863600"/>
          </a:xfrm>
          <a:custGeom>
            <a:avLst/>
            <a:gdLst>
              <a:gd name="T0" fmla="*/ 260567162 w 65189"/>
              <a:gd name="T1" fmla="*/ 8200268 h 62358"/>
              <a:gd name="T2" fmla="*/ 751995700 w 65189"/>
              <a:gd name="T3" fmla="*/ 59035364 h 62358"/>
              <a:gd name="T4" fmla="*/ 395786380 w 65189"/>
              <a:gd name="T5" fmla="*/ 254992800 h 62358"/>
              <a:gd name="T6" fmla="*/ 385891979 w 65189"/>
              <a:gd name="T7" fmla="*/ 257452393 h 62358"/>
              <a:gd name="T8" fmla="*/ 682725824 w 65189"/>
              <a:gd name="T9" fmla="*/ 1642735 h 62358"/>
              <a:gd name="T10" fmla="*/ 635457532 w 65189"/>
              <a:gd name="T11" fmla="*/ 1642735 h 62358"/>
              <a:gd name="T12" fmla="*/ 505727918 w 65189"/>
              <a:gd name="T13" fmla="*/ 2872532 h 62358"/>
              <a:gd name="T14" fmla="*/ 425468132 w 65189"/>
              <a:gd name="T15" fmla="*/ 4102343 h 62358"/>
              <a:gd name="T16" fmla="*/ 352911458 w 65189"/>
              <a:gd name="T17" fmla="*/ 5740659 h 62358"/>
              <a:gd name="T18" fmla="*/ 321027081 w 65189"/>
              <a:gd name="T19" fmla="*/ 7791735 h 62358"/>
              <a:gd name="T20" fmla="*/ 293547229 w 65189"/>
              <a:gd name="T21" fmla="*/ 7791735 h 62358"/>
              <a:gd name="T22" fmla="*/ 274854479 w 65189"/>
              <a:gd name="T23" fmla="*/ 10251342 h 62358"/>
              <a:gd name="T24" fmla="*/ 365008485 w 65189"/>
              <a:gd name="T25" fmla="*/ 6970470 h 62358"/>
              <a:gd name="T26" fmla="*/ 432064037 w 65189"/>
              <a:gd name="T27" fmla="*/ 8200268 h 62358"/>
              <a:gd name="T28" fmla="*/ 466151765 w 65189"/>
              <a:gd name="T29" fmla="*/ 6561936 h 62358"/>
              <a:gd name="T30" fmla="*/ 469449536 w 65189"/>
              <a:gd name="T31" fmla="*/ 6627152 h 62358"/>
              <a:gd name="T32" fmla="*/ 532111899 w 65189"/>
              <a:gd name="T33" fmla="*/ 5332140 h 62358"/>
              <a:gd name="T34" fmla="*/ 547506696 w 65189"/>
              <a:gd name="T35" fmla="*/ 5740659 h 62358"/>
              <a:gd name="T36" fmla="*/ 550804830 w 65189"/>
              <a:gd name="T37" fmla="*/ 6970470 h 62358"/>
              <a:gd name="T38" fmla="*/ 667342635 w 65189"/>
              <a:gd name="T39" fmla="*/ 4919202 h 62358"/>
              <a:gd name="T40" fmla="*/ 723409094 w 65189"/>
              <a:gd name="T41" fmla="*/ 8200268 h 62358"/>
              <a:gd name="T42" fmla="*/ 730004998 w 65189"/>
              <a:gd name="T43" fmla="*/ 117657805 h 62358"/>
              <a:gd name="T44" fmla="*/ 735505395 w 65189"/>
              <a:gd name="T45" fmla="*/ 166854768 h 62358"/>
              <a:gd name="T46" fmla="*/ 726707228 w 65189"/>
              <a:gd name="T47" fmla="*/ 232856017 h 62358"/>
              <a:gd name="T48" fmla="*/ 725611719 w 65189"/>
              <a:gd name="T49" fmla="*/ 241464815 h 62358"/>
              <a:gd name="T50" fmla="*/ 717907972 w 65189"/>
              <a:gd name="T51" fmla="*/ 243515806 h 62358"/>
              <a:gd name="T52" fmla="*/ 653043347 w 65189"/>
              <a:gd name="T53" fmla="*/ 245562808 h 62358"/>
              <a:gd name="T54" fmla="*/ 593678754 w 65189"/>
              <a:gd name="T55" fmla="*/ 248022401 h 62358"/>
              <a:gd name="T56" fmla="*/ 521122715 w 65189"/>
              <a:gd name="T57" fmla="*/ 250073392 h 62358"/>
              <a:gd name="T58" fmla="*/ 427670757 w 65189"/>
              <a:gd name="T59" fmla="*/ 252532985 h 62358"/>
              <a:gd name="T60" fmla="*/ 440862929 w 65189"/>
              <a:gd name="T61" fmla="*/ 254584197 h 62358"/>
              <a:gd name="T62" fmla="*/ 416680848 w 65189"/>
              <a:gd name="T63" fmla="*/ 257452393 h 62358"/>
              <a:gd name="T64" fmla="*/ 386999096 w 65189"/>
              <a:gd name="T65" fmla="*/ 256222597 h 62358"/>
              <a:gd name="T66" fmla="*/ 362805860 w 65189"/>
              <a:gd name="T67" fmla="*/ 253354401 h 62358"/>
              <a:gd name="T68" fmla="*/ 343017783 w 65189"/>
              <a:gd name="T69" fmla="*/ 253762782 h 62358"/>
              <a:gd name="T70" fmla="*/ 258364718 w 65189"/>
              <a:gd name="T71" fmla="*/ 259095003 h 62358"/>
              <a:gd name="T72" fmla="*/ 224288961 w 65189"/>
              <a:gd name="T73" fmla="*/ 259503384 h 62358"/>
              <a:gd name="T74" fmla="*/ 139624151 w 65189"/>
              <a:gd name="T75" fmla="*/ 260733181 h 62358"/>
              <a:gd name="T76" fmla="*/ 32991709 w 65189"/>
              <a:gd name="T77" fmla="*/ 262784393 h 62358"/>
              <a:gd name="T78" fmla="*/ 8798442 w 65189"/>
              <a:gd name="T79" fmla="*/ 221374868 h 62358"/>
              <a:gd name="T80" fmla="*/ 30789129 w 65189"/>
              <a:gd name="T81" fmla="*/ 143483978 h 62358"/>
              <a:gd name="T82" fmla="*/ 31885023 w 65189"/>
              <a:gd name="T83" fmla="*/ 121755687 h 62358"/>
              <a:gd name="T84" fmla="*/ 37385533 w 65189"/>
              <a:gd name="T85" fmla="*/ 92648699 h 62358"/>
              <a:gd name="T86" fmla="*/ 42886020 w 65189"/>
              <a:gd name="T87" fmla="*/ 49605303 h 62358"/>
              <a:gd name="T88" fmla="*/ 45076765 w 65189"/>
              <a:gd name="T89" fmla="*/ 40175255 h 62358"/>
              <a:gd name="T90" fmla="*/ 23097892 w 65189"/>
              <a:gd name="T91" fmla="*/ 66822692 h 62358"/>
              <a:gd name="T92" fmla="*/ 12096896 w 65189"/>
              <a:gd name="T93" fmla="*/ 108227951 h 62358"/>
              <a:gd name="T94" fmla="*/ 5500511 w 65189"/>
              <a:gd name="T95" fmla="*/ 224247385 h 62358"/>
              <a:gd name="T96" fmla="*/ 3309766 w 65189"/>
              <a:gd name="T97" fmla="*/ 245562808 h 62358"/>
              <a:gd name="T98" fmla="*/ 136326199 w 65189"/>
              <a:gd name="T99" fmla="*/ 266882164 h 62358"/>
              <a:gd name="T100" fmla="*/ 155018949 w 65189"/>
              <a:gd name="T101" fmla="*/ 267290767 h 62358"/>
              <a:gd name="T102" fmla="*/ 171508619 w 65189"/>
              <a:gd name="T103" fmla="*/ 266060970 h 62358"/>
              <a:gd name="T104" fmla="*/ 282546255 w 65189"/>
              <a:gd name="T105" fmla="*/ 265652367 h 62358"/>
              <a:gd name="T106" fmla="*/ 645351933 w 65189"/>
              <a:gd name="T107" fmla="*/ 254992800 h 62358"/>
              <a:gd name="T108" fmla="*/ 747590450 w 65189"/>
              <a:gd name="T109" fmla="*/ 249252198 h 62358"/>
              <a:gd name="T110" fmla="*/ 757484488 w 65189"/>
              <a:gd name="T111" fmla="*/ 157833268 h 62358"/>
              <a:gd name="T112" fmla="*/ 755293471 w 65189"/>
              <a:gd name="T113" fmla="*/ 112330099 h 62358"/>
              <a:gd name="T114" fmla="*/ 754186355 w 65189"/>
              <a:gd name="T115" fmla="*/ 75431490 h 62358"/>
              <a:gd name="T116" fmla="*/ 752263411 w 65189"/>
              <a:gd name="T117" fmla="*/ 59443912 h 62358"/>
              <a:gd name="T118" fmla="*/ 746495304 w 65189"/>
              <a:gd name="T119" fmla="*/ 50426580 h 62358"/>
              <a:gd name="T120" fmla="*/ 755293471 w 65189"/>
              <a:gd name="T121" fmla="*/ 56575785 h 62358"/>
              <a:gd name="T122" fmla="*/ 748697567 w 65189"/>
              <a:gd name="T123" fmla="*/ 37307115 h 62358"/>
              <a:gd name="T124" fmla="*/ 739898674 w 65189"/>
              <a:gd name="T125" fmla="*/ 5332140 h 623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5189"/>
              <a:gd name="T190" fmla="*/ 0 h 62358"/>
              <a:gd name="T191" fmla="*/ 65189 w 65189"/>
              <a:gd name="T192" fmla="*/ 62358 h 6235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3558" name="Shape 393"/>
          <p:cNvSpPr>
            <a:spLocks/>
          </p:cNvSpPr>
          <p:nvPr/>
        </p:nvSpPr>
        <p:spPr bwMode="auto">
          <a:xfrm>
            <a:off x="6156325" y="2932113"/>
            <a:ext cx="1628775" cy="788987"/>
          </a:xfrm>
          <a:custGeom>
            <a:avLst/>
            <a:gdLst>
              <a:gd name="T0" fmla="*/ 587072736 w 71886"/>
              <a:gd name="T1" fmla="*/ 5377141 h 68584"/>
              <a:gd name="T2" fmla="*/ 714302652 w 71886"/>
              <a:gd name="T3" fmla="*/ 6900518 h 68584"/>
              <a:gd name="T4" fmla="*/ 163707110 w 71886"/>
              <a:gd name="T5" fmla="*/ 13006459 h 68584"/>
              <a:gd name="T6" fmla="*/ 832877856 w 71886"/>
              <a:gd name="T7" fmla="*/ 82044970 h 68584"/>
              <a:gd name="T8" fmla="*/ 776905625 w 71886"/>
              <a:gd name="T9" fmla="*/ 23481630 h 68584"/>
              <a:gd name="T10" fmla="*/ 807636771 w 71886"/>
              <a:gd name="T11" fmla="*/ 66486435 h 68584"/>
              <a:gd name="T12" fmla="*/ 815313576 w 71886"/>
              <a:gd name="T13" fmla="*/ 93644905 h 68584"/>
              <a:gd name="T14" fmla="*/ 784594031 w 71886"/>
              <a:gd name="T15" fmla="*/ 74973449 h 68584"/>
              <a:gd name="T16" fmla="*/ 774718156 w 71886"/>
              <a:gd name="T17" fmla="*/ 43853514 h 68584"/>
              <a:gd name="T18" fmla="*/ 799959241 w 71886"/>
              <a:gd name="T19" fmla="*/ 178517822 h 68584"/>
              <a:gd name="T20" fmla="*/ 638649002 w 71886"/>
              <a:gd name="T21" fmla="*/ 187571519 h 68584"/>
              <a:gd name="T22" fmla="*/ 606823760 w 71886"/>
              <a:gd name="T23" fmla="*/ 6225846 h 68584"/>
              <a:gd name="T24" fmla="*/ 585979364 w 71886"/>
              <a:gd name="T25" fmla="*/ 8205135 h 68584"/>
              <a:gd name="T26" fmla="*/ 667181441 w 71886"/>
              <a:gd name="T27" fmla="*/ 7074550 h 68584"/>
              <a:gd name="T28" fmla="*/ 729726229 w 71886"/>
              <a:gd name="T29" fmla="*/ 9620649 h 68584"/>
              <a:gd name="T30" fmla="*/ 770322192 w 71886"/>
              <a:gd name="T31" fmla="*/ 60827414 h 68584"/>
              <a:gd name="T32" fmla="*/ 787885747 w 71886"/>
              <a:gd name="T33" fmla="*/ 120521368 h 68584"/>
              <a:gd name="T34" fmla="*/ 776905625 w 71886"/>
              <a:gd name="T35" fmla="*/ 164089941 h 68584"/>
              <a:gd name="T36" fmla="*/ 697901349 w 71886"/>
              <a:gd name="T37" fmla="*/ 181630605 h 68584"/>
              <a:gd name="T38" fmla="*/ 404917558 w 71886"/>
              <a:gd name="T39" fmla="*/ 186156074 h 68584"/>
              <a:gd name="T40" fmla="*/ 251295271 w 71886"/>
              <a:gd name="T41" fmla="*/ 187571519 h 68584"/>
              <a:gd name="T42" fmla="*/ 75711812 w 71886"/>
              <a:gd name="T43" fmla="*/ 174274338 h 68584"/>
              <a:gd name="T44" fmla="*/ 65836527 w 71886"/>
              <a:gd name="T45" fmla="*/ 107224002 h 68584"/>
              <a:gd name="T46" fmla="*/ 57066078 w 71886"/>
              <a:gd name="T47" fmla="*/ 74124779 h 68584"/>
              <a:gd name="T48" fmla="*/ 53774317 w 71886"/>
              <a:gd name="T49" fmla="*/ 116844614 h 68584"/>
              <a:gd name="T50" fmla="*/ 50482600 w 71886"/>
              <a:gd name="T51" fmla="*/ 176256514 h 68584"/>
              <a:gd name="T52" fmla="*/ 37315066 w 71886"/>
              <a:gd name="T53" fmla="*/ 102698626 h 68584"/>
              <a:gd name="T54" fmla="*/ 41700313 w 71886"/>
              <a:gd name="T55" fmla="*/ 81196255 h 68584"/>
              <a:gd name="T56" fmla="*/ 47190306 w 71886"/>
              <a:gd name="T57" fmla="*/ 46681506 h 68584"/>
              <a:gd name="T58" fmla="*/ 58159541 w 71886"/>
              <a:gd name="T59" fmla="*/ 19238262 h 68584"/>
              <a:gd name="T60" fmla="*/ 71326588 w 71886"/>
              <a:gd name="T61" fmla="*/ 37627671 h 68584"/>
              <a:gd name="T62" fmla="*/ 154727123 w 71886"/>
              <a:gd name="T63" fmla="*/ 13015455 h 68584"/>
              <a:gd name="T64" fmla="*/ 72420050 w 71886"/>
              <a:gd name="T65" fmla="*/ 14994744 h 68584"/>
              <a:gd name="T66" fmla="*/ 149237153 w 71886"/>
              <a:gd name="T67" fmla="*/ 11881831 h 68584"/>
              <a:gd name="T68" fmla="*/ 250190480 w 71886"/>
              <a:gd name="T69" fmla="*/ 11318057 h 68584"/>
              <a:gd name="T70" fmla="*/ 377477856 w 71886"/>
              <a:gd name="T71" fmla="*/ 9335720 h 68584"/>
              <a:gd name="T72" fmla="*/ 434543731 w 71886"/>
              <a:gd name="T73" fmla="*/ 7074550 h 68584"/>
              <a:gd name="T74" fmla="*/ 509162738 w 71886"/>
              <a:gd name="T75" fmla="*/ 6225846 h 68584"/>
              <a:gd name="T76" fmla="*/ 588166108 w 71886"/>
              <a:gd name="T77" fmla="*/ 197474070 h 68584"/>
              <a:gd name="T78" fmla="*/ 753861978 w 71886"/>
              <a:gd name="T79" fmla="*/ 188987057 h 68584"/>
              <a:gd name="T80" fmla="*/ 384061924 w 71886"/>
              <a:gd name="T81" fmla="*/ 196907340 h 68584"/>
              <a:gd name="T82" fmla="*/ 185446940 w 71886"/>
              <a:gd name="T83" fmla="*/ 198322785 h 68584"/>
              <a:gd name="T84" fmla="*/ 115225619 w 71886"/>
              <a:gd name="T85" fmla="*/ 198604586 h 68584"/>
              <a:gd name="T86" fmla="*/ 75711812 w 71886"/>
              <a:gd name="T87" fmla="*/ 193512479 h 68584"/>
              <a:gd name="T88" fmla="*/ 556353191 w 71886"/>
              <a:gd name="T89" fmla="*/ 187853412 h 68584"/>
              <a:gd name="T90" fmla="*/ 703391772 w 71886"/>
              <a:gd name="T91" fmla="*/ 185874181 h 68584"/>
              <a:gd name="T92" fmla="*/ 536590566 w 71886"/>
              <a:gd name="T93" fmla="*/ 1133634 h 68584"/>
              <a:gd name="T94" fmla="*/ 347851502 w 71886"/>
              <a:gd name="T95" fmla="*/ 3394804 h 68584"/>
              <a:gd name="T96" fmla="*/ 132777845 w 71886"/>
              <a:gd name="T97" fmla="*/ 7074550 h 68584"/>
              <a:gd name="T98" fmla="*/ 37315066 w 71886"/>
              <a:gd name="T99" fmla="*/ 13864159 h 68584"/>
              <a:gd name="T100" fmla="*/ 9875243 w 71886"/>
              <a:gd name="T101" fmla="*/ 128159620 h 68584"/>
              <a:gd name="T102" fmla="*/ 138268450 w 71886"/>
              <a:gd name="T103" fmla="*/ 205679237 h 68584"/>
              <a:gd name="T104" fmla="*/ 643034091 w 71886"/>
              <a:gd name="T105" fmla="*/ 196625355 h 68584"/>
              <a:gd name="T106" fmla="*/ 788979119 w 71886"/>
              <a:gd name="T107" fmla="*/ 190399557 h 68584"/>
              <a:gd name="T108" fmla="*/ 806543399 w 71886"/>
              <a:gd name="T109" fmla="*/ 162392510 h 68584"/>
              <a:gd name="T110" fmla="*/ 828481167 w 71886"/>
              <a:gd name="T111" fmla="*/ 86573384 h 68584"/>
              <a:gd name="T112" fmla="*/ 814220204 w 71886"/>
              <a:gd name="T113" fmla="*/ 38476386 h 68584"/>
              <a:gd name="T114" fmla="*/ 746185174 w 71886"/>
              <a:gd name="T115" fmla="*/ 1982338 h 6858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886"/>
              <a:gd name="T175" fmla="*/ 0 h 68584"/>
              <a:gd name="T176" fmla="*/ 71886 w 71886"/>
              <a:gd name="T177" fmla="*/ 68584 h 6858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23559" name="Shape 378"/>
          <p:cNvGrpSpPr>
            <a:grpSpLocks/>
          </p:cNvGrpSpPr>
          <p:nvPr/>
        </p:nvGrpSpPr>
        <p:grpSpPr bwMode="auto">
          <a:xfrm rot="20190953" flipV="1">
            <a:off x="3059113" y="3148013"/>
            <a:ext cx="2819400" cy="504825"/>
            <a:chOff x="242825" y="1204225"/>
            <a:chExt cx="2136775" cy="318400"/>
          </a:xfrm>
        </p:grpSpPr>
        <p:sp>
          <p:nvSpPr>
            <p:cNvPr id="23562" name="Shape 379"/>
            <p:cNvSpPr>
              <a:spLocks/>
            </p:cNvSpPr>
            <p:nvPr/>
          </p:nvSpPr>
          <p:spPr bwMode="auto">
            <a:xfrm>
              <a:off x="242825" y="1298550"/>
              <a:ext cx="2054250" cy="224075"/>
            </a:xfrm>
            <a:custGeom>
              <a:avLst/>
              <a:gdLst>
                <a:gd name="T0" fmla="*/ 1282421512 w 82170"/>
                <a:gd name="T1" fmla="*/ 16234374 h 8963"/>
                <a:gd name="T2" fmla="*/ 686905939 w 82170"/>
                <a:gd name="T3" fmla="*/ 25078120 h 8963"/>
                <a:gd name="T4" fmla="*/ 212265619 w 82170"/>
                <a:gd name="T5" fmla="*/ 85999988 h 8963"/>
                <a:gd name="T6" fmla="*/ 934546445 w 82170"/>
                <a:gd name="T7" fmla="*/ 7390625 h 8963"/>
                <a:gd name="T8" fmla="*/ 915390452 w 82170"/>
                <a:gd name="T9" fmla="*/ 7390625 h 8963"/>
                <a:gd name="T10" fmla="*/ 884436864 w 82170"/>
                <a:gd name="T11" fmla="*/ 7390625 h 8963"/>
                <a:gd name="T12" fmla="*/ 877062466 w 82170"/>
                <a:gd name="T13" fmla="*/ 7390625 h 8963"/>
                <a:gd name="T14" fmla="*/ 828421485 w 82170"/>
                <a:gd name="T15" fmla="*/ 11812498 h 8963"/>
                <a:gd name="T16" fmla="*/ 793046698 w 82170"/>
                <a:gd name="T17" fmla="*/ 13281250 h 8963"/>
                <a:gd name="T18" fmla="*/ 742921517 w 82170"/>
                <a:gd name="T19" fmla="*/ 17703124 h 8963"/>
                <a:gd name="T20" fmla="*/ 710499930 w 82170"/>
                <a:gd name="T21" fmla="*/ 26546876 h 8963"/>
                <a:gd name="T22" fmla="*/ 679546742 w 82170"/>
                <a:gd name="T23" fmla="*/ 25078120 h 8963"/>
                <a:gd name="T24" fmla="*/ 610265168 w 82170"/>
                <a:gd name="T25" fmla="*/ 32437498 h 8963"/>
                <a:gd name="T26" fmla="*/ 585202777 w 82170"/>
                <a:gd name="T27" fmla="*/ 30968749 h 8963"/>
                <a:gd name="T28" fmla="*/ 514452804 w 82170"/>
                <a:gd name="T29" fmla="*/ 42765619 h 8963"/>
                <a:gd name="T30" fmla="*/ 417156141 w 82170"/>
                <a:gd name="T31" fmla="*/ 54546851 h 8963"/>
                <a:gd name="T32" fmla="*/ 367046760 w 82170"/>
                <a:gd name="T33" fmla="*/ 61921848 h 8963"/>
                <a:gd name="T34" fmla="*/ 327249776 w 82170"/>
                <a:gd name="T35" fmla="*/ 69296845 h 8963"/>
                <a:gd name="T36" fmla="*/ 277124795 w 82170"/>
                <a:gd name="T37" fmla="*/ 78140591 h 8963"/>
                <a:gd name="T38" fmla="*/ 228484213 w 82170"/>
                <a:gd name="T39" fmla="*/ 86984337 h 8963"/>
                <a:gd name="T40" fmla="*/ 213750019 w 82170"/>
                <a:gd name="T41" fmla="*/ 86984337 h 8963"/>
                <a:gd name="T42" fmla="*/ 212265619 w 82170"/>
                <a:gd name="T43" fmla="*/ 91406235 h 8963"/>
                <a:gd name="T44" fmla="*/ 135624898 w 82170"/>
                <a:gd name="T45" fmla="*/ 104671829 h 8963"/>
                <a:gd name="T46" fmla="*/ 2953125 w 82170"/>
                <a:gd name="T47" fmla="*/ 123828096 h 8963"/>
                <a:gd name="T48" fmla="*/ 11796874 w 82170"/>
                <a:gd name="T49" fmla="*/ 140046789 h 8963"/>
                <a:gd name="T50" fmla="*/ 53078105 w 82170"/>
                <a:gd name="T51" fmla="*/ 132671792 h 8963"/>
                <a:gd name="T52" fmla="*/ 91406240 w 82170"/>
                <a:gd name="T53" fmla="*/ 126781195 h 8963"/>
                <a:gd name="T54" fmla="*/ 117937505 w 82170"/>
                <a:gd name="T55" fmla="*/ 125312395 h 8963"/>
                <a:gd name="T56" fmla="*/ 147406194 w 82170"/>
                <a:gd name="T57" fmla="*/ 110562502 h 8963"/>
                <a:gd name="T58" fmla="*/ 154781191 w 82170"/>
                <a:gd name="T59" fmla="*/ 113515601 h 8963"/>
                <a:gd name="T60" fmla="*/ 181312481 w 82170"/>
                <a:gd name="T61" fmla="*/ 112046801 h 8963"/>
                <a:gd name="T62" fmla="*/ 194578076 w 82170"/>
                <a:gd name="T63" fmla="*/ 109093702 h 8963"/>
                <a:gd name="T64" fmla="*/ 297765587 w 82170"/>
                <a:gd name="T65" fmla="*/ 91406235 h 8963"/>
                <a:gd name="T66" fmla="*/ 378843556 w 82170"/>
                <a:gd name="T67" fmla="*/ 79609340 h 8963"/>
                <a:gd name="T68" fmla="*/ 445171631 w 82170"/>
                <a:gd name="T69" fmla="*/ 73718693 h 8963"/>
                <a:gd name="T70" fmla="*/ 501187209 w 82170"/>
                <a:gd name="T71" fmla="*/ 63390597 h 8963"/>
                <a:gd name="T72" fmla="*/ 580780779 w 82170"/>
                <a:gd name="T73" fmla="*/ 56031251 h 8963"/>
                <a:gd name="T74" fmla="*/ 703124733 w 82170"/>
                <a:gd name="T75" fmla="*/ 44234368 h 8963"/>
                <a:gd name="T76" fmla="*/ 753234314 w 82170"/>
                <a:gd name="T77" fmla="*/ 35390622 h 8963"/>
                <a:gd name="T78" fmla="*/ 875577667 w 82170"/>
                <a:gd name="T79" fmla="*/ 25078120 h 8963"/>
                <a:gd name="T80" fmla="*/ 896218459 w 82170"/>
                <a:gd name="T81" fmla="*/ 25078120 h 8963"/>
                <a:gd name="T82" fmla="*/ 928656047 w 82170"/>
                <a:gd name="T83" fmla="*/ 20656247 h 8963"/>
                <a:gd name="T84" fmla="*/ 978764828 w 82170"/>
                <a:gd name="T85" fmla="*/ 19171873 h 8963"/>
                <a:gd name="T86" fmla="*/ 1006780817 w 82170"/>
                <a:gd name="T87" fmla="*/ 17703124 h 8963"/>
                <a:gd name="T88" fmla="*/ 1045093603 w 82170"/>
                <a:gd name="T89" fmla="*/ 16234374 h 8963"/>
                <a:gd name="T90" fmla="*/ 1107015179 w 82170"/>
                <a:gd name="T91" fmla="*/ 14750000 h 8963"/>
                <a:gd name="T92" fmla="*/ 1158593559 w 82170"/>
                <a:gd name="T93" fmla="*/ 11812498 h 8963"/>
                <a:gd name="T94" fmla="*/ 1179233552 w 82170"/>
                <a:gd name="T95" fmla="*/ 13281250 h 8963"/>
                <a:gd name="T96" fmla="*/ 1207249541 w 82170"/>
                <a:gd name="T97" fmla="*/ 16234374 h 8963"/>
                <a:gd name="T98" fmla="*/ 1245561526 w 82170"/>
                <a:gd name="T99" fmla="*/ 14750000 h 8963"/>
                <a:gd name="T100" fmla="*/ 1279467913 w 82170"/>
                <a:gd name="T101" fmla="*/ 14750000 h 8963"/>
                <a:gd name="T102" fmla="*/ 1252936723 w 82170"/>
                <a:gd name="T103" fmla="*/ 8859374 h 8963"/>
                <a:gd name="T104" fmla="*/ 1224936734 w 82170"/>
                <a:gd name="T105" fmla="*/ 8859374 h 8963"/>
                <a:gd name="T106" fmla="*/ 1188077548 w 82170"/>
                <a:gd name="T107" fmla="*/ 7390625 h 8963"/>
                <a:gd name="T108" fmla="*/ 1137967967 w 82170"/>
                <a:gd name="T109" fmla="*/ 2968749 h 8963"/>
                <a:gd name="T110" fmla="*/ 1118795975 w 82170"/>
                <a:gd name="T111" fmla="*/ 4437500 h 8963"/>
                <a:gd name="T112" fmla="*/ 1049515201 w 82170"/>
                <a:gd name="T113" fmla="*/ 1484375 h 8963"/>
                <a:gd name="T114" fmla="*/ 1008249617 w 82170"/>
                <a:gd name="T115" fmla="*/ 4437500 h 8963"/>
                <a:gd name="T116" fmla="*/ 992030423 w 82170"/>
                <a:gd name="T117" fmla="*/ 2968749 h 89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170"/>
                <a:gd name="T178" fmla="*/ 0 h 8963"/>
                <a:gd name="T179" fmla="*/ 82170 w 82170"/>
                <a:gd name="T180" fmla="*/ 8963 h 89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563" name="Shape 380"/>
            <p:cNvSpPr>
              <a:spLocks/>
            </p:cNvSpPr>
            <p:nvPr/>
          </p:nvSpPr>
          <p:spPr bwMode="auto">
            <a:xfrm>
              <a:off x="2202700" y="1204225"/>
              <a:ext cx="176900" cy="176900"/>
            </a:xfrm>
            <a:custGeom>
              <a:avLst/>
              <a:gdLst>
                <a:gd name="T0" fmla="*/ 39812502 w 7076"/>
                <a:gd name="T1" fmla="*/ 17687501 h 7076"/>
                <a:gd name="T2" fmla="*/ 35390628 w 7076"/>
                <a:gd name="T3" fmla="*/ 17687501 h 7076"/>
                <a:gd name="T4" fmla="*/ 32437504 w 7076"/>
                <a:gd name="T5" fmla="*/ 19171876 h 7076"/>
                <a:gd name="T6" fmla="*/ 7375001 w 7076"/>
                <a:gd name="T7" fmla="*/ 25796874 h 7076"/>
                <a:gd name="T8" fmla="*/ 8859376 w 7076"/>
                <a:gd name="T9" fmla="*/ 25062499 h 7076"/>
                <a:gd name="T10" fmla="*/ 7375001 w 7076"/>
                <a:gd name="T11" fmla="*/ 26531255 h 7076"/>
                <a:gd name="T12" fmla="*/ 93984399 w 7076"/>
                <a:gd name="T13" fmla="*/ 57859359 h 7076"/>
                <a:gd name="T14" fmla="*/ 94343749 w 7076"/>
                <a:gd name="T15" fmla="*/ 57500009 h 7076"/>
                <a:gd name="T16" fmla="*/ 15625 w 7076"/>
                <a:gd name="T17" fmla="*/ 11796875 h 7076"/>
                <a:gd name="T18" fmla="*/ 4437500 w 7076"/>
                <a:gd name="T19" fmla="*/ 17687501 h 7076"/>
                <a:gd name="T20" fmla="*/ 11796875 w 7076"/>
                <a:gd name="T21" fmla="*/ 17687501 h 7076"/>
                <a:gd name="T22" fmla="*/ 10328125 w 7076"/>
                <a:gd name="T23" fmla="*/ 22109375 h 7076"/>
                <a:gd name="T24" fmla="*/ 19171876 w 7076"/>
                <a:gd name="T25" fmla="*/ 22109375 h 7076"/>
                <a:gd name="T26" fmla="*/ 20640626 w 7076"/>
                <a:gd name="T27" fmla="*/ 35375003 h 7076"/>
                <a:gd name="T28" fmla="*/ 70765605 w 7076"/>
                <a:gd name="T29" fmla="*/ 67812506 h 7076"/>
                <a:gd name="T30" fmla="*/ 73718755 w 7076"/>
                <a:gd name="T31" fmla="*/ 70765605 h 7076"/>
                <a:gd name="T32" fmla="*/ 75187504 w 7076"/>
                <a:gd name="T33" fmla="*/ 72234355 h 7076"/>
                <a:gd name="T34" fmla="*/ 81078103 w 7076"/>
                <a:gd name="T35" fmla="*/ 78125003 h 7076"/>
                <a:gd name="T36" fmla="*/ 75187504 w 7076"/>
                <a:gd name="T37" fmla="*/ 75187504 h 7076"/>
                <a:gd name="T38" fmla="*/ 66343757 w 7076"/>
                <a:gd name="T39" fmla="*/ 72234355 h 7076"/>
                <a:gd name="T40" fmla="*/ 64859357 w 7076"/>
                <a:gd name="T41" fmla="*/ 76656254 h 7076"/>
                <a:gd name="T42" fmla="*/ 70765605 w 7076"/>
                <a:gd name="T43" fmla="*/ 81078103 h 7076"/>
                <a:gd name="T44" fmla="*/ 61921858 w 7076"/>
                <a:gd name="T45" fmla="*/ 89921900 h 7076"/>
                <a:gd name="T46" fmla="*/ 54546860 w 7076"/>
                <a:gd name="T47" fmla="*/ 101718747 h 7076"/>
                <a:gd name="T48" fmla="*/ 48656249 w 7076"/>
                <a:gd name="T49" fmla="*/ 100234347 h 7076"/>
                <a:gd name="T50" fmla="*/ 51593748 w 7076"/>
                <a:gd name="T51" fmla="*/ 109078120 h 7076"/>
                <a:gd name="T52" fmla="*/ 57500009 w 7076"/>
                <a:gd name="T53" fmla="*/ 103187497 h 7076"/>
                <a:gd name="T54" fmla="*/ 64859357 w 7076"/>
                <a:gd name="T55" fmla="*/ 103187497 h 7076"/>
                <a:gd name="T56" fmla="*/ 73718755 w 7076"/>
                <a:gd name="T57" fmla="*/ 91390650 h 7076"/>
                <a:gd name="T58" fmla="*/ 88453151 w 7076"/>
                <a:gd name="T59" fmla="*/ 91390650 h 7076"/>
                <a:gd name="T60" fmla="*/ 92874999 w 7076"/>
                <a:gd name="T61" fmla="*/ 82546902 h 7076"/>
                <a:gd name="T62" fmla="*/ 95828149 w 7076"/>
                <a:gd name="T63" fmla="*/ 78125003 h 7076"/>
                <a:gd name="T64" fmla="*/ 104671846 w 7076"/>
                <a:gd name="T65" fmla="*/ 70765605 h 7076"/>
                <a:gd name="T66" fmla="*/ 107609320 w 7076"/>
                <a:gd name="T67" fmla="*/ 67812506 h 7076"/>
                <a:gd name="T68" fmla="*/ 103187497 w 7076"/>
                <a:gd name="T69" fmla="*/ 64859357 h 7076"/>
                <a:gd name="T70" fmla="*/ 106140621 w 7076"/>
                <a:gd name="T71" fmla="*/ 61921858 h 7076"/>
                <a:gd name="T72" fmla="*/ 92874999 w 7076"/>
                <a:gd name="T73" fmla="*/ 58968759 h 7076"/>
                <a:gd name="T74" fmla="*/ 92874999 w 7076"/>
                <a:gd name="T75" fmla="*/ 57500009 h 7076"/>
                <a:gd name="T76" fmla="*/ 79609353 w 7076"/>
                <a:gd name="T77" fmla="*/ 53078110 h 7076"/>
                <a:gd name="T78" fmla="*/ 70765605 w 7076"/>
                <a:gd name="T79" fmla="*/ 41281251 h 7076"/>
                <a:gd name="T80" fmla="*/ 39812502 w 7076"/>
                <a:gd name="T81" fmla="*/ 26531255 h 7076"/>
                <a:gd name="T82" fmla="*/ 39812502 w 7076"/>
                <a:gd name="T83" fmla="*/ 17687501 h 7076"/>
                <a:gd name="T84" fmla="*/ 33906253 w 7076"/>
                <a:gd name="T85" fmla="*/ 19171876 h 7076"/>
                <a:gd name="T86" fmla="*/ 29484379 w 7076"/>
                <a:gd name="T87" fmla="*/ 23593750 h 7076"/>
                <a:gd name="T88" fmla="*/ 20640626 w 7076"/>
                <a:gd name="T89" fmla="*/ 13265628 h 7076"/>
                <a:gd name="T90" fmla="*/ 13281253 w 7076"/>
                <a:gd name="T91" fmla="*/ 4421875 h 7076"/>
                <a:gd name="T92" fmla="*/ 41281251 w 7076"/>
                <a:gd name="T93" fmla="*/ 109078120 h 7076"/>
                <a:gd name="T94" fmla="*/ 41281251 w 7076"/>
                <a:gd name="T95" fmla="*/ 106140621 h 7076"/>
                <a:gd name="T96" fmla="*/ 48656249 w 7076"/>
                <a:gd name="T97" fmla="*/ 110562519 h 70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76"/>
                <a:gd name="T148" fmla="*/ 0 h 7076"/>
                <a:gd name="T149" fmla="*/ 7076 w 7076"/>
                <a:gd name="T150" fmla="*/ 7076 h 70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77839" name="Shape 352"/>
          <p:cNvSpPr>
            <a:spLocks/>
          </p:cNvSpPr>
          <p:nvPr/>
        </p:nvSpPr>
        <p:spPr bwMode="auto">
          <a:xfrm>
            <a:off x="7885113" y="2787650"/>
            <a:ext cx="615950" cy="869950"/>
          </a:xfrm>
          <a:custGeom>
            <a:avLst/>
            <a:gdLst>
              <a:gd name="T0" fmla="*/ 422547335 w 11730"/>
              <a:gd name="T1" fmla="*/ 98827577 h 20002"/>
              <a:gd name="T2" fmla="*/ 324616674 w 11730"/>
              <a:gd name="T3" fmla="*/ 34310831 h 20002"/>
              <a:gd name="T4" fmla="*/ 592095052 w 11730"/>
              <a:gd name="T5" fmla="*/ 83703775 h 20002"/>
              <a:gd name="T6" fmla="*/ 481006485 w 11730"/>
              <a:gd name="T7" fmla="*/ 164380951 h 20002"/>
              <a:gd name="T8" fmla="*/ 516093673 w 11730"/>
              <a:gd name="T9" fmla="*/ 56479118 h 20002"/>
              <a:gd name="T10" fmla="*/ 334829993 w 11730"/>
              <a:gd name="T11" fmla="*/ 148262134 h 20002"/>
              <a:gd name="T12" fmla="*/ 178379638 w 11730"/>
              <a:gd name="T13" fmla="*/ 124062207 h 20002"/>
              <a:gd name="T14" fmla="*/ 371359755 w 11730"/>
              <a:gd name="T15" fmla="*/ 166370935 h 20002"/>
              <a:gd name="T16" fmla="*/ 349430262 w 11730"/>
              <a:gd name="T17" fmla="*/ 168400673 h 20002"/>
              <a:gd name="T18" fmla="*/ 342159008 w 11730"/>
              <a:gd name="T19" fmla="*/ 229894527 h 20002"/>
              <a:gd name="T20" fmla="*/ 418163117 w 11730"/>
              <a:gd name="T21" fmla="*/ 209755989 h 20002"/>
              <a:gd name="T22" fmla="*/ 383075718 w 11730"/>
              <a:gd name="T23" fmla="*/ 210749024 h 20002"/>
              <a:gd name="T24" fmla="*/ 184266711 w 11730"/>
              <a:gd name="T25" fmla="*/ 159326439 h 20002"/>
              <a:gd name="T26" fmla="*/ 251496870 w 11730"/>
              <a:gd name="T27" fmla="*/ 214768833 h 20002"/>
              <a:gd name="T28" fmla="*/ 97991390 w 11730"/>
              <a:gd name="T29" fmla="*/ 212780675 h 20002"/>
              <a:gd name="T30" fmla="*/ 646227639 w 11730"/>
              <a:gd name="T31" fmla="*/ 169395709 h 20002"/>
              <a:gd name="T32" fmla="*/ 608198174 w 11730"/>
              <a:gd name="T33" fmla="*/ 258153930 h 20002"/>
              <a:gd name="T34" fmla="*/ 459077202 w 11730"/>
              <a:gd name="T35" fmla="*/ 201674790 h 20002"/>
              <a:gd name="T36" fmla="*/ 513209789 w 11730"/>
              <a:gd name="T37" fmla="*/ 260144002 h 20002"/>
              <a:gd name="T38" fmla="*/ 578937146 w 11730"/>
              <a:gd name="T39" fmla="*/ 333776659 h 20002"/>
              <a:gd name="T40" fmla="*/ 454690253 w 11730"/>
              <a:gd name="T41" fmla="*/ 299467710 h 20002"/>
              <a:gd name="T42" fmla="*/ 308513762 w 11730"/>
              <a:gd name="T43" fmla="*/ 287366702 h 20002"/>
              <a:gd name="T44" fmla="*/ 184266711 w 11730"/>
              <a:gd name="T45" fmla="*/ 344840791 h 20002"/>
              <a:gd name="T46" fmla="*/ 283642202 w 11730"/>
              <a:gd name="T47" fmla="*/ 217793694 h 20002"/>
              <a:gd name="T48" fmla="*/ 412334226 w 11730"/>
              <a:gd name="T49" fmla="*/ 390213959 h 20002"/>
              <a:gd name="T50" fmla="*/ 321671878 w 11730"/>
              <a:gd name="T51" fmla="*/ 329717010 h 20002"/>
              <a:gd name="T52" fmla="*/ 646227639 w 11730"/>
              <a:gd name="T53" fmla="*/ 474912835 h 20002"/>
              <a:gd name="T54" fmla="*/ 473737752 w 11730"/>
              <a:gd name="T55" fmla="*/ 580784865 h 20002"/>
              <a:gd name="T56" fmla="*/ 606756022 w 11730"/>
              <a:gd name="T57" fmla="*/ 454774122 h 20002"/>
              <a:gd name="T58" fmla="*/ 517596738 w 11730"/>
              <a:gd name="T59" fmla="*/ 524305725 h 20002"/>
              <a:gd name="T60" fmla="*/ 457635049 w 11730"/>
              <a:gd name="T61" fmla="*/ 474912835 h 20002"/>
              <a:gd name="T62" fmla="*/ 64345986 w 11730"/>
              <a:gd name="T63" fmla="*/ 467868339 h 20002"/>
              <a:gd name="T64" fmla="*/ 299742384 w 11730"/>
              <a:gd name="T65" fmla="*/ 562634658 h 20002"/>
              <a:gd name="T66" fmla="*/ 143292134 w 11730"/>
              <a:gd name="T67" fmla="*/ 543491069 h 20002"/>
              <a:gd name="T68" fmla="*/ 155008203 w 11730"/>
              <a:gd name="T69" fmla="*/ 584804674 h 20002"/>
              <a:gd name="T70" fmla="*/ 144794884 w 11730"/>
              <a:gd name="T71" fmla="*/ 657402369 h 20002"/>
              <a:gd name="T72" fmla="*/ 30761218 w 11730"/>
              <a:gd name="T73" fmla="*/ 509180205 h 20002"/>
              <a:gd name="T74" fmla="*/ 279255254 w 11730"/>
              <a:gd name="T75" fmla="*/ 41353456 h 20002"/>
              <a:gd name="T76" fmla="*/ 147679188 w 11730"/>
              <a:gd name="T77" fmla="*/ 98827577 h 20002"/>
              <a:gd name="T78" fmla="*/ 70235684 w 11730"/>
              <a:gd name="T79" fmla="*/ 196620366 h 20002"/>
              <a:gd name="T80" fmla="*/ 131636768 w 11730"/>
              <a:gd name="T81" fmla="*/ 293416249 h 20002"/>
              <a:gd name="T82" fmla="*/ 235396478 w 11730"/>
              <a:gd name="T83" fmla="*/ 375090178 h 20002"/>
              <a:gd name="T84" fmla="*/ 359704283 w 11730"/>
              <a:gd name="T85" fmla="*/ 426512980 h 20002"/>
              <a:gd name="T86" fmla="*/ 333387841 w 11730"/>
              <a:gd name="T87" fmla="*/ 571710805 h 20002"/>
              <a:gd name="T88" fmla="*/ 188653660 w 11730"/>
              <a:gd name="T89" fmla="*/ 464843653 h 20002"/>
              <a:gd name="T90" fmla="*/ 60650 w 11730"/>
              <a:gd name="T91" fmla="*/ 486016806 h 20002"/>
              <a:gd name="T92" fmla="*/ 81891103 w 11730"/>
              <a:gd name="T93" fmla="*/ 653382908 h 20002"/>
              <a:gd name="T94" fmla="*/ 280757898 w 11730"/>
              <a:gd name="T95" fmla="*/ 669501463 h 20002"/>
              <a:gd name="T96" fmla="*/ 245670499 w 11730"/>
              <a:gd name="T97" fmla="*/ 815733903 h 20002"/>
              <a:gd name="T98" fmla="*/ 346545957 w 11730"/>
              <a:gd name="T99" fmla="*/ 707832136 h 20002"/>
              <a:gd name="T100" fmla="*/ 517596738 w 11730"/>
              <a:gd name="T101" fmla="*/ 599928455 h 20002"/>
              <a:gd name="T102" fmla="*/ 688586501 w 11730"/>
              <a:gd name="T103" fmla="*/ 445700063 h 20002"/>
              <a:gd name="T104" fmla="*/ 665215066 w 11730"/>
              <a:gd name="T105" fmla="*/ 382176427 h 20002"/>
              <a:gd name="T106" fmla="*/ 428376436 w 11730"/>
              <a:gd name="T107" fmla="*/ 469897903 h 20002"/>
              <a:gd name="T108" fmla="*/ 388902089 w 11730"/>
              <a:gd name="T109" fmla="*/ 507192047 h 20002"/>
              <a:gd name="T110" fmla="*/ 462021998 w 11730"/>
              <a:gd name="T111" fmla="*/ 390213959 h 20002"/>
              <a:gd name="T112" fmla="*/ 580439790 w 11730"/>
              <a:gd name="T113" fmla="*/ 358971536 h 20002"/>
              <a:gd name="T114" fmla="*/ 615527399 w 11730"/>
              <a:gd name="T115" fmla="*/ 284342016 h 20002"/>
              <a:gd name="T116" fmla="*/ 684199553 w 11730"/>
              <a:gd name="T117" fmla="*/ 190570819 h 20002"/>
              <a:gd name="T118" fmla="*/ 627182661 w 11730"/>
              <a:gd name="T119" fmla="*/ 106908689 h 20002"/>
              <a:gd name="T120" fmla="*/ 504438412 w 11730"/>
              <a:gd name="T121" fmla="*/ 40360334 h 20002"/>
              <a:gd name="T122" fmla="*/ 393289038 w 11730"/>
              <a:gd name="T123" fmla="*/ 41623 h 200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730"/>
              <a:gd name="T187" fmla="*/ 0 h 20002"/>
              <a:gd name="T188" fmla="*/ 11730 w 11730"/>
              <a:gd name="T189" fmla="*/ 20002 h 200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77840" name="Shape 353"/>
          <p:cNvSpPr>
            <a:spLocks/>
          </p:cNvSpPr>
          <p:nvPr/>
        </p:nvSpPr>
        <p:spPr bwMode="auto">
          <a:xfrm>
            <a:off x="323850" y="3940175"/>
            <a:ext cx="600075" cy="749300"/>
          </a:xfrm>
          <a:custGeom>
            <a:avLst/>
            <a:gdLst>
              <a:gd name="T0" fmla="*/ 403289586 w 14722"/>
              <a:gd name="T1" fmla="*/ 136427107 h 18470"/>
              <a:gd name="T2" fmla="*/ 327582250 w 14722"/>
              <a:gd name="T3" fmla="*/ 149540866 h 18470"/>
              <a:gd name="T4" fmla="*/ 387438023 w 14722"/>
              <a:gd name="T5" fmla="*/ 60363067 h 18470"/>
              <a:gd name="T6" fmla="*/ 346942713 w 14722"/>
              <a:gd name="T7" fmla="*/ 106675893 h 18470"/>
              <a:gd name="T8" fmla="*/ 310826947 w 14722"/>
              <a:gd name="T9" fmla="*/ 104951165 h 18470"/>
              <a:gd name="T10" fmla="*/ 361925264 w 14722"/>
              <a:gd name="T11" fmla="*/ 40241501 h 18470"/>
              <a:gd name="T12" fmla="*/ 108314079 w 14722"/>
              <a:gd name="T13" fmla="*/ 170524786 h 18470"/>
              <a:gd name="T14" fmla="*/ 210474314 w 14722"/>
              <a:gd name="T15" fmla="*/ 253558875 h 18470"/>
              <a:gd name="T16" fmla="*/ 180510844 w 14722"/>
              <a:gd name="T17" fmla="*/ 296423685 h 18470"/>
              <a:gd name="T18" fmla="*/ 100387483 w 14722"/>
              <a:gd name="T19" fmla="*/ 217736265 h 18470"/>
              <a:gd name="T20" fmla="*/ 119749659 w 14722"/>
              <a:gd name="T21" fmla="*/ 256180572 h 18470"/>
              <a:gd name="T22" fmla="*/ 186697786 w 14722"/>
              <a:gd name="T23" fmla="*/ 338389984 h 18470"/>
              <a:gd name="T24" fmla="*/ 107445149 w 14722"/>
              <a:gd name="T25" fmla="*/ 320029343 h 18470"/>
              <a:gd name="T26" fmla="*/ 41400731 w 14722"/>
              <a:gd name="T27" fmla="*/ 191507125 h 18470"/>
              <a:gd name="T28" fmla="*/ 348717259 w 14722"/>
              <a:gd name="T29" fmla="*/ 524579394 h 18470"/>
              <a:gd name="T30" fmla="*/ 371588091 w 14722"/>
              <a:gd name="T31" fmla="*/ 531585731 h 18470"/>
              <a:gd name="T32" fmla="*/ 300260380 w 14722"/>
              <a:gd name="T33" fmla="*/ 471258790 h 18470"/>
              <a:gd name="T34" fmla="*/ 304674733 w 14722"/>
              <a:gd name="T35" fmla="*/ 489619432 h 18470"/>
              <a:gd name="T36" fmla="*/ 351358860 w 14722"/>
              <a:gd name="T37" fmla="*/ 495727096 h 18470"/>
              <a:gd name="T38" fmla="*/ 339886678 w 14722"/>
              <a:gd name="T39" fmla="*/ 512362766 h 18470"/>
              <a:gd name="T40" fmla="*/ 405062175 w 14722"/>
              <a:gd name="T41" fmla="*/ 528962411 h 18470"/>
              <a:gd name="T42" fmla="*/ 366304889 w 14722"/>
              <a:gd name="T43" fmla="*/ 550808696 h 18470"/>
              <a:gd name="T44" fmla="*/ 399778973 w 14722"/>
              <a:gd name="T45" fmla="*/ 557814709 h 18470"/>
              <a:gd name="T46" fmla="*/ 378644208 w 14722"/>
              <a:gd name="T47" fmla="*/ 576173728 h 18470"/>
              <a:gd name="T48" fmla="*/ 417403125 w 14722"/>
              <a:gd name="T49" fmla="*/ 577036051 h 18470"/>
              <a:gd name="T50" fmla="*/ 388343557 w 14722"/>
              <a:gd name="T51" fmla="*/ 594534369 h 18470"/>
              <a:gd name="T52" fmla="*/ 485185413 w 14722"/>
              <a:gd name="T53" fmla="*/ 579659695 h 18470"/>
              <a:gd name="T54" fmla="*/ 406836720 w 14722"/>
              <a:gd name="T55" fmla="*/ 613757334 h 18470"/>
              <a:gd name="T56" fmla="*/ 480806114 w 14722"/>
              <a:gd name="T57" fmla="*/ 623386991 h 18470"/>
              <a:gd name="T58" fmla="*/ 184925197 w 14722"/>
              <a:gd name="T59" fmla="*/ 640884985 h 18470"/>
              <a:gd name="T60" fmla="*/ 20265921 w 14722"/>
              <a:gd name="T61" fmla="*/ 615518330 h 18470"/>
              <a:gd name="T62" fmla="*/ 133863279 w 14722"/>
              <a:gd name="T63" fmla="*/ 506219077 h 18470"/>
              <a:gd name="T64" fmla="*/ 263310574 w 14722"/>
              <a:gd name="T65" fmla="*/ 509739446 h 18470"/>
              <a:gd name="T66" fmla="*/ 249196872 w 14722"/>
              <a:gd name="T67" fmla="*/ 36228 h 18470"/>
              <a:gd name="T68" fmla="*/ 264179423 w 14722"/>
              <a:gd name="T69" fmla="*/ 76100227 h 18470"/>
              <a:gd name="T70" fmla="*/ 243044658 w 14722"/>
              <a:gd name="T71" fmla="*/ 275439724 h 18470"/>
              <a:gd name="T72" fmla="*/ 235988704 w 14722"/>
              <a:gd name="T73" fmla="*/ 271919354 h 18470"/>
              <a:gd name="T74" fmla="*/ 188435647 w 14722"/>
              <a:gd name="T75" fmla="*/ 194130444 h 18470"/>
              <a:gd name="T76" fmla="*/ 71327772 w 14722"/>
              <a:gd name="T77" fmla="*/ 146020496 h 18470"/>
              <a:gd name="T78" fmla="*/ 22907568 w 14722"/>
              <a:gd name="T79" fmla="*/ 156510773 h 18470"/>
              <a:gd name="T80" fmla="*/ 38759090 w 14722"/>
              <a:gd name="T81" fmla="*/ 252696389 h 18470"/>
              <a:gd name="T82" fmla="*/ 110086831 w 14722"/>
              <a:gd name="T83" fmla="*/ 342736572 h 18470"/>
              <a:gd name="T84" fmla="*/ 210474314 w 14722"/>
              <a:gd name="T85" fmla="*/ 347983211 h 18470"/>
              <a:gd name="T86" fmla="*/ 269462788 w 14722"/>
              <a:gd name="T87" fmla="*/ 453760797 h 18470"/>
              <a:gd name="T88" fmla="*/ 81027080 w 14722"/>
              <a:gd name="T89" fmla="*/ 519332754 h 18470"/>
              <a:gd name="T90" fmla="*/ 0 w 14722"/>
              <a:gd name="T91" fmla="*/ 612895011 h 18470"/>
              <a:gd name="T92" fmla="*/ 72196703 w 14722"/>
              <a:gd name="T93" fmla="*/ 649615969 h 18470"/>
              <a:gd name="T94" fmla="*/ 410345377 w 14722"/>
              <a:gd name="T95" fmla="*/ 651340616 h 18470"/>
              <a:gd name="T96" fmla="*/ 529226227 w 14722"/>
              <a:gd name="T97" fmla="*/ 626872634 h 18470"/>
              <a:gd name="T98" fmla="*/ 511603706 w 14722"/>
              <a:gd name="T99" fmla="*/ 579659695 h 18470"/>
              <a:gd name="T100" fmla="*/ 490468942 w 14722"/>
              <a:gd name="T101" fmla="*/ 551705746 h 18470"/>
              <a:gd name="T102" fmla="*/ 400647985 w 14722"/>
              <a:gd name="T103" fmla="*/ 486996112 h 18470"/>
              <a:gd name="T104" fmla="*/ 288823170 w 14722"/>
              <a:gd name="T105" fmla="*/ 427531494 h 18470"/>
              <a:gd name="T106" fmla="*/ 260668973 w 14722"/>
              <a:gd name="T107" fmla="*/ 275439724 h 18470"/>
              <a:gd name="T108" fmla="*/ 322299048 w 14722"/>
              <a:gd name="T109" fmla="*/ 166140349 h 18470"/>
              <a:gd name="T110" fmla="*/ 414761524 w 14722"/>
              <a:gd name="T111" fmla="*/ 149540866 h 18470"/>
              <a:gd name="T112" fmla="*/ 447332030 w 14722"/>
              <a:gd name="T113" fmla="*/ 18396793 h 18470"/>
              <a:gd name="T114" fmla="*/ 435896614 w 14722"/>
              <a:gd name="T115" fmla="*/ 5281367 h 18470"/>
              <a:gd name="T116" fmla="*/ 322299048 w 14722"/>
              <a:gd name="T117" fmla="*/ 49871087 h 18470"/>
              <a:gd name="T118" fmla="*/ 296749767 w 14722"/>
              <a:gd name="T119" fmla="*/ 128558527 h 18470"/>
              <a:gd name="T120" fmla="*/ 280898367 w 14722"/>
              <a:gd name="T121" fmla="*/ 136427107 h 18470"/>
              <a:gd name="T122" fmla="*/ 258027372 w 14722"/>
              <a:gd name="T123" fmla="*/ 11390577 h 1847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722"/>
              <a:gd name="T187" fmla="*/ 0 h 18470"/>
              <a:gd name="T188" fmla="*/ 14722 w 14722"/>
              <a:gd name="T189" fmla="*/ 18470 h 1847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 animBg="1"/>
      <p:bldP spid="778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5" descr="6444323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2" name="AutoShape 7" descr="6444323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3" name="Picture 8" descr="6444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452438"/>
            <a:ext cx="94678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Shape 136"/>
          <p:cNvSpPr txBox="1">
            <a:spLocks/>
          </p:cNvSpPr>
          <p:nvPr/>
        </p:nvSpPr>
        <p:spPr bwMode="auto">
          <a:xfrm>
            <a:off x="1763713" y="1995488"/>
            <a:ext cx="5903912" cy="2808287"/>
          </a:xfrm>
          <a:prstGeom prst="rect">
            <a:avLst/>
          </a:prstGeom>
          <a:solidFill>
            <a:srgbClr val="000000">
              <a:alpha val="3254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FFFFFF"/>
              </a:buClr>
              <a:buFont typeface="Walter Turncoat" pitchFamily="2" charset="0"/>
              <a:buNone/>
            </a:pPr>
            <a:r>
              <a:rPr lang="ru-RU" sz="2800">
                <a:solidFill>
                  <a:srgbClr val="FFFFFF"/>
                </a:solidFill>
                <a:latin typeface="Arial" charset="0"/>
                <a:sym typeface="Walter Turncoat" pitchFamily="2" charset="0"/>
              </a:rPr>
              <a:t/>
            </a:r>
            <a:br>
              <a:rPr lang="ru-RU" sz="2800">
                <a:solidFill>
                  <a:srgbClr val="FFFFFF"/>
                </a:solidFill>
                <a:latin typeface="Arial" charset="0"/>
                <a:sym typeface="Walter Turncoat" pitchFamily="2" charset="0"/>
              </a:rPr>
            </a:br>
            <a:r>
              <a:rPr lang="ru-RU" sz="2800">
                <a:solidFill>
                  <a:srgbClr val="FFFFFF"/>
                </a:solidFill>
                <a:latin typeface="Walter Turncoat" pitchFamily="2" charset="0"/>
                <a:sym typeface="Walter Turncoat" pitchFamily="2" charset="0"/>
              </a:rPr>
              <a:t>Повышение уровня эстетической привлекательности составов Нижегородского метрополитена, патриотизма и культурного развития жителей и гостей города. </a:t>
            </a:r>
            <a:r>
              <a:rPr lang="ru-RU" sz="3000">
                <a:solidFill>
                  <a:srgbClr val="FFFFFF"/>
                </a:solidFill>
                <a:latin typeface="Walter Turncoat" pitchFamily="2" charset="0"/>
                <a:sym typeface="Walter Turncoat" pitchFamily="2" charset="0"/>
              </a:rPr>
              <a:t/>
            </a:r>
            <a:br>
              <a:rPr lang="ru-RU" sz="3000">
                <a:solidFill>
                  <a:srgbClr val="FFFFFF"/>
                </a:solidFill>
                <a:latin typeface="Walter Turncoat" pitchFamily="2" charset="0"/>
                <a:sym typeface="Walter Turncoat" pitchFamily="2" charset="0"/>
              </a:rPr>
            </a:br>
            <a:endParaRPr lang="ru-RU" sz="3000">
              <a:solidFill>
                <a:srgbClr val="FFFFFF"/>
              </a:solidFill>
              <a:latin typeface="Walter Turncoat" pitchFamily="2" charset="0"/>
              <a:sym typeface="Walter Turncoat" pitchFamily="2" charset="0"/>
            </a:endParaRPr>
          </a:p>
        </p:txBody>
      </p:sp>
      <p:sp>
        <p:nvSpPr>
          <p:cNvPr id="25605" name="Shape 136"/>
          <p:cNvSpPr txBox="1">
            <a:spLocks/>
          </p:cNvSpPr>
          <p:nvPr/>
        </p:nvSpPr>
        <p:spPr bwMode="auto">
          <a:xfrm>
            <a:off x="2124075" y="555625"/>
            <a:ext cx="4968875" cy="1131888"/>
          </a:xfrm>
          <a:prstGeom prst="rect">
            <a:avLst/>
          </a:prstGeom>
          <a:solidFill>
            <a:schemeClr val="tx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FFFFFF"/>
              </a:buClr>
              <a:buFont typeface="Walter Turncoat" pitchFamily="2" charset="0"/>
              <a:buNone/>
            </a:pPr>
            <a:r>
              <a:rPr lang="ru-RU" sz="2800" b="1">
                <a:solidFill>
                  <a:schemeClr val="bg1"/>
                </a:solidFill>
                <a:latin typeface="Arial" charset="0"/>
                <a:sym typeface="Walter Turncoat" pitchFamily="2" charset="0"/>
              </a:rPr>
              <a:t>Ожидаемые итоги проекта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5" descr="6444323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6" name="AutoShape 7" descr="6444323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7" name="Picture 8" descr="6444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452438"/>
            <a:ext cx="94678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hape 136"/>
          <p:cNvSpPr txBox="1">
            <a:spLocks/>
          </p:cNvSpPr>
          <p:nvPr/>
        </p:nvSpPr>
        <p:spPr bwMode="auto">
          <a:xfrm>
            <a:off x="1763713" y="1995488"/>
            <a:ext cx="5903912" cy="2808287"/>
          </a:xfrm>
          <a:prstGeom prst="rect">
            <a:avLst/>
          </a:prstGeom>
          <a:solidFill>
            <a:srgbClr val="000000">
              <a:alpha val="3254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FFFFFF"/>
              </a:buClr>
              <a:buFont typeface="Walter Turncoat" pitchFamily="2" charset="0"/>
              <a:buChar char="•"/>
            </a:pPr>
            <a:r>
              <a:rPr lang="ru-RU" sz="2000">
                <a:solidFill>
                  <a:srgbClr val="FFFFFF"/>
                </a:solidFill>
                <a:latin typeface="Arial" charset="0"/>
                <a:sym typeface="Walter Turncoat" pitchFamily="2" charset="0"/>
              </a:rPr>
              <a:t> Получено разрешение на проведение работ от метрополитена;</a:t>
            </a:r>
          </a:p>
          <a:p>
            <a:pPr>
              <a:buClr>
                <a:srgbClr val="FFFFFF"/>
              </a:buClr>
              <a:buFont typeface="Walter Turncoat" pitchFamily="2" charset="0"/>
              <a:buChar char="•"/>
            </a:pPr>
            <a:r>
              <a:rPr lang="ru-RU" sz="2000">
                <a:solidFill>
                  <a:srgbClr val="FFFFFF"/>
                </a:solidFill>
                <a:latin typeface="Arial" charset="0"/>
                <a:sym typeface="Walter Turncoat" pitchFamily="2" charset="0"/>
              </a:rPr>
              <a:t> Получено разрешение на работу с архивами Русского музея фотографии;</a:t>
            </a:r>
          </a:p>
          <a:p>
            <a:pPr>
              <a:buClr>
                <a:srgbClr val="FFFFFF"/>
              </a:buClr>
              <a:buFont typeface="Walter Turncoat" pitchFamily="2" charset="0"/>
              <a:buChar char="•"/>
            </a:pPr>
            <a:r>
              <a:rPr lang="ru-RU" sz="2000">
                <a:solidFill>
                  <a:srgbClr val="FFFFFF"/>
                </a:solidFill>
                <a:latin typeface="Arial" charset="0"/>
                <a:sym typeface="Walter Turncoat" pitchFamily="2" charset="0"/>
              </a:rPr>
              <a:t> Получены работы современных фотографов;</a:t>
            </a:r>
          </a:p>
          <a:p>
            <a:pPr>
              <a:buClr>
                <a:srgbClr val="FFFFFF"/>
              </a:buClr>
              <a:buFont typeface="Walter Turncoat" pitchFamily="2" charset="0"/>
              <a:buChar char="•"/>
            </a:pPr>
            <a:r>
              <a:rPr lang="ru-RU" sz="2000">
                <a:solidFill>
                  <a:srgbClr val="FFFFFF"/>
                </a:solidFill>
                <a:latin typeface="Arial" charset="0"/>
                <a:sym typeface="Walter Turncoat" pitchFamily="2" charset="0"/>
              </a:rPr>
              <a:t> Установлены контакты с ООО «Мистер Смит», встреча-обсуждение 27.03.2017;</a:t>
            </a:r>
          </a:p>
          <a:p>
            <a:pPr>
              <a:buClr>
                <a:srgbClr val="FFFFFF"/>
              </a:buClr>
              <a:buFont typeface="Walter Turncoat" pitchFamily="2" charset="0"/>
              <a:buChar char="•"/>
            </a:pPr>
            <a:r>
              <a:rPr lang="ru-RU" sz="2000">
                <a:solidFill>
                  <a:srgbClr val="FFFFFF"/>
                </a:solidFill>
                <a:latin typeface="Arial" charset="0"/>
                <a:sym typeface="Walter Turncoat" pitchFamily="2" charset="0"/>
              </a:rPr>
              <a:t> Мы укладываемся в сроки реализации.</a:t>
            </a:r>
          </a:p>
        </p:txBody>
      </p:sp>
      <p:sp>
        <p:nvSpPr>
          <p:cNvPr id="26629" name="Shape 136"/>
          <p:cNvSpPr txBox="1">
            <a:spLocks/>
          </p:cNvSpPr>
          <p:nvPr/>
        </p:nvSpPr>
        <p:spPr bwMode="auto">
          <a:xfrm>
            <a:off x="2268538" y="555625"/>
            <a:ext cx="4608512" cy="1131888"/>
          </a:xfrm>
          <a:prstGeom prst="rect">
            <a:avLst/>
          </a:prstGeom>
          <a:solidFill>
            <a:schemeClr val="tx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FFFFFF"/>
              </a:buClr>
              <a:buFont typeface="Walter Turncoat" pitchFamily="2" charset="0"/>
              <a:buNone/>
            </a:pPr>
            <a:r>
              <a:rPr lang="ru-RU" sz="3000" b="1">
                <a:solidFill>
                  <a:schemeClr val="bg1"/>
                </a:solidFill>
                <a:latin typeface="Arial" charset="0"/>
                <a:sym typeface="Walter Turncoat" pitchFamily="2" charset="0"/>
              </a:rPr>
              <a:t>Итоги проекта на 27.03.17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Grp="1"/>
          </p:cNvSpPr>
          <p:nvPr>
            <p:ph type="title"/>
          </p:nvPr>
        </p:nvSpPr>
        <p:spPr>
          <a:xfrm>
            <a:off x="0" y="123825"/>
            <a:ext cx="9156700" cy="85725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Работы, которые мы хотели бы разместить</a:t>
            </a:r>
          </a:p>
        </p:txBody>
      </p:sp>
      <p:pic>
        <p:nvPicPr>
          <p:cNvPr id="27650" name="Picture 5" descr="xXQOooOXRy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058863"/>
            <a:ext cx="45370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NVb6-Bnoa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1058863"/>
            <a:ext cx="45370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8"/>
          <p:cNvSpPr txBox="1">
            <a:spLocks/>
          </p:cNvSpPr>
          <p:nvPr/>
        </p:nvSpPr>
        <p:spPr bwMode="auto">
          <a:xfrm>
            <a:off x="2051050" y="4371975"/>
            <a:ext cx="4908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/>
            <a:r>
              <a:rPr lang="ru-RU" sz="3200">
                <a:solidFill>
                  <a:schemeClr val="bg1"/>
                </a:solidFill>
                <a:latin typeface="Arial" charset="0"/>
              </a:rPr>
              <a:t>Руслан Самарин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271</Words>
  <Application>Microsoft Office PowerPoint</Application>
  <PresentationFormat>Экран (16:9)</PresentationFormat>
  <Paragraphs>66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Pristina</vt:lpstr>
      <vt:lpstr>Arial</vt:lpstr>
      <vt:lpstr>Times New Roman</vt:lpstr>
      <vt:lpstr>Walter Turncoat</vt:lpstr>
      <vt:lpstr>RF Krabuler</vt:lpstr>
      <vt:lpstr>Sniglet</vt:lpstr>
      <vt:lpstr>Ursula template</vt:lpstr>
      <vt:lpstr>Социальный проект </vt:lpstr>
      <vt:lpstr>Что мы делаем</vt:lpstr>
      <vt:lpstr>Актуальность проекта</vt:lpstr>
      <vt:lpstr>Этапы реализации</vt:lpstr>
      <vt:lpstr>Механизм реализации</vt:lpstr>
      <vt:lpstr>Календарный план реализации</vt:lpstr>
      <vt:lpstr>Слайд 7</vt:lpstr>
      <vt:lpstr>Слайд 8</vt:lpstr>
      <vt:lpstr>Работы, которые мы хотели бы разместить</vt:lpstr>
      <vt:lpstr>Работы, которые мы хотели бы разместить</vt:lpstr>
      <vt:lpstr>Работы, которые мы хотели бы разместить</vt:lpstr>
      <vt:lpstr>Работы, которые мы хотели бы разместить</vt:lpstr>
      <vt:lpstr>Работы, которые мы хотели бы разместить</vt:lpstr>
      <vt:lpstr>Над проектом работают:  Бельдюгина Дарья 16м2 Маклакова Марианна 16м3 Минькова Дарья 16м4 Немова Ангелина 16м4 Пастина Маргарита 16м3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«Лента времени»</dc:title>
  <cp:lastModifiedBy>1</cp:lastModifiedBy>
  <cp:revision>8</cp:revision>
  <dcterms:modified xsi:type="dcterms:W3CDTF">2017-03-26T20:15:07Z</dcterms:modified>
</cp:coreProperties>
</file>