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8288000" cy="10287000"/>
  <p:notesSz cx="18288000" cy="10287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667" y="-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7.png"/><Relationship Id="rId13" Type="http://schemas.openxmlformats.org/officeDocument/2006/relationships/image" Target="../media/image342.png"/><Relationship Id="rId18" Type="http://schemas.openxmlformats.org/officeDocument/2006/relationships/image" Target="../media/image347.png"/><Relationship Id="rId26" Type="http://schemas.openxmlformats.org/officeDocument/2006/relationships/image" Target="../media/image355.png"/><Relationship Id="rId39" Type="http://schemas.openxmlformats.org/officeDocument/2006/relationships/image" Target="../media/image368.png"/><Relationship Id="rId3" Type="http://schemas.openxmlformats.org/officeDocument/2006/relationships/image" Target="../media/image2.png"/><Relationship Id="rId21" Type="http://schemas.openxmlformats.org/officeDocument/2006/relationships/image" Target="../media/image350.png"/><Relationship Id="rId34" Type="http://schemas.openxmlformats.org/officeDocument/2006/relationships/image" Target="../media/image363.png"/><Relationship Id="rId7" Type="http://schemas.openxmlformats.org/officeDocument/2006/relationships/image" Target="../media/image336.png"/><Relationship Id="rId12" Type="http://schemas.openxmlformats.org/officeDocument/2006/relationships/image" Target="../media/image341.png"/><Relationship Id="rId17" Type="http://schemas.openxmlformats.org/officeDocument/2006/relationships/image" Target="../media/image346.png"/><Relationship Id="rId25" Type="http://schemas.openxmlformats.org/officeDocument/2006/relationships/image" Target="../media/image354.png"/><Relationship Id="rId33" Type="http://schemas.openxmlformats.org/officeDocument/2006/relationships/image" Target="../media/image362.png"/><Relationship Id="rId38" Type="http://schemas.openxmlformats.org/officeDocument/2006/relationships/image" Target="../media/image367.png"/><Relationship Id="rId2" Type="http://schemas.openxmlformats.org/officeDocument/2006/relationships/image" Target="../media/image1.png"/><Relationship Id="rId16" Type="http://schemas.openxmlformats.org/officeDocument/2006/relationships/image" Target="../media/image345.png"/><Relationship Id="rId20" Type="http://schemas.openxmlformats.org/officeDocument/2006/relationships/image" Target="../media/image349.png"/><Relationship Id="rId29" Type="http://schemas.openxmlformats.org/officeDocument/2006/relationships/image" Target="../media/image35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35.png"/><Relationship Id="rId11" Type="http://schemas.openxmlformats.org/officeDocument/2006/relationships/image" Target="../media/image340.png"/><Relationship Id="rId24" Type="http://schemas.openxmlformats.org/officeDocument/2006/relationships/image" Target="../media/image353.png"/><Relationship Id="rId32" Type="http://schemas.openxmlformats.org/officeDocument/2006/relationships/image" Target="../media/image361.png"/><Relationship Id="rId37" Type="http://schemas.openxmlformats.org/officeDocument/2006/relationships/image" Target="../media/image366.png"/><Relationship Id="rId5" Type="http://schemas.openxmlformats.org/officeDocument/2006/relationships/image" Target="../media/image334.png"/><Relationship Id="rId15" Type="http://schemas.openxmlformats.org/officeDocument/2006/relationships/image" Target="../media/image344.png"/><Relationship Id="rId23" Type="http://schemas.openxmlformats.org/officeDocument/2006/relationships/image" Target="../media/image352.png"/><Relationship Id="rId28" Type="http://schemas.openxmlformats.org/officeDocument/2006/relationships/image" Target="../media/image357.png"/><Relationship Id="rId36" Type="http://schemas.openxmlformats.org/officeDocument/2006/relationships/image" Target="../media/image365.png"/><Relationship Id="rId10" Type="http://schemas.openxmlformats.org/officeDocument/2006/relationships/image" Target="../media/image339.png"/><Relationship Id="rId19" Type="http://schemas.openxmlformats.org/officeDocument/2006/relationships/image" Target="../media/image348.png"/><Relationship Id="rId31" Type="http://schemas.openxmlformats.org/officeDocument/2006/relationships/image" Target="../media/image360.png"/><Relationship Id="rId4" Type="http://schemas.openxmlformats.org/officeDocument/2006/relationships/image" Target="../media/image61.png"/><Relationship Id="rId9" Type="http://schemas.openxmlformats.org/officeDocument/2006/relationships/image" Target="../media/image338.png"/><Relationship Id="rId14" Type="http://schemas.openxmlformats.org/officeDocument/2006/relationships/image" Target="../media/image343.png"/><Relationship Id="rId22" Type="http://schemas.openxmlformats.org/officeDocument/2006/relationships/image" Target="../media/image351.png"/><Relationship Id="rId27" Type="http://schemas.openxmlformats.org/officeDocument/2006/relationships/image" Target="../media/image356.png"/><Relationship Id="rId30" Type="http://schemas.openxmlformats.org/officeDocument/2006/relationships/image" Target="../media/image359.png"/><Relationship Id="rId35" Type="http://schemas.openxmlformats.org/officeDocument/2006/relationships/image" Target="../media/image364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1.png"/><Relationship Id="rId13" Type="http://schemas.openxmlformats.org/officeDocument/2006/relationships/image" Target="../media/image376.png"/><Relationship Id="rId18" Type="http://schemas.openxmlformats.org/officeDocument/2006/relationships/image" Target="../media/image381.png"/><Relationship Id="rId26" Type="http://schemas.openxmlformats.org/officeDocument/2006/relationships/image" Target="../media/image389.png"/><Relationship Id="rId3" Type="http://schemas.openxmlformats.org/officeDocument/2006/relationships/image" Target="../media/image2.png"/><Relationship Id="rId21" Type="http://schemas.openxmlformats.org/officeDocument/2006/relationships/image" Target="../media/image384.png"/><Relationship Id="rId7" Type="http://schemas.openxmlformats.org/officeDocument/2006/relationships/image" Target="../media/image370.png"/><Relationship Id="rId12" Type="http://schemas.openxmlformats.org/officeDocument/2006/relationships/image" Target="../media/image375.png"/><Relationship Id="rId17" Type="http://schemas.openxmlformats.org/officeDocument/2006/relationships/image" Target="../media/image380.png"/><Relationship Id="rId25" Type="http://schemas.openxmlformats.org/officeDocument/2006/relationships/image" Target="../media/image388.png"/><Relationship Id="rId2" Type="http://schemas.openxmlformats.org/officeDocument/2006/relationships/image" Target="../media/image1.png"/><Relationship Id="rId16" Type="http://schemas.openxmlformats.org/officeDocument/2006/relationships/image" Target="../media/image379.png"/><Relationship Id="rId20" Type="http://schemas.openxmlformats.org/officeDocument/2006/relationships/image" Target="../media/image38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9.png"/><Relationship Id="rId11" Type="http://schemas.openxmlformats.org/officeDocument/2006/relationships/image" Target="../media/image374.png"/><Relationship Id="rId24" Type="http://schemas.openxmlformats.org/officeDocument/2006/relationships/image" Target="../media/image387.png"/><Relationship Id="rId5" Type="http://schemas.openxmlformats.org/officeDocument/2006/relationships/image" Target="../media/image334.png"/><Relationship Id="rId15" Type="http://schemas.openxmlformats.org/officeDocument/2006/relationships/image" Target="../media/image378.png"/><Relationship Id="rId23" Type="http://schemas.openxmlformats.org/officeDocument/2006/relationships/image" Target="../media/image386.png"/><Relationship Id="rId28" Type="http://schemas.openxmlformats.org/officeDocument/2006/relationships/image" Target="../media/image391.png"/><Relationship Id="rId10" Type="http://schemas.openxmlformats.org/officeDocument/2006/relationships/image" Target="../media/image373.png"/><Relationship Id="rId19" Type="http://schemas.openxmlformats.org/officeDocument/2006/relationships/image" Target="../media/image382.png"/><Relationship Id="rId4" Type="http://schemas.openxmlformats.org/officeDocument/2006/relationships/image" Target="../media/image61.png"/><Relationship Id="rId9" Type="http://schemas.openxmlformats.org/officeDocument/2006/relationships/image" Target="../media/image372.png"/><Relationship Id="rId14" Type="http://schemas.openxmlformats.org/officeDocument/2006/relationships/image" Target="../media/image377.png"/><Relationship Id="rId22" Type="http://schemas.openxmlformats.org/officeDocument/2006/relationships/image" Target="../media/image385.png"/><Relationship Id="rId27" Type="http://schemas.openxmlformats.org/officeDocument/2006/relationships/image" Target="../media/image39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4.png"/><Relationship Id="rId13" Type="http://schemas.openxmlformats.org/officeDocument/2006/relationships/image" Target="../media/image399.png"/><Relationship Id="rId18" Type="http://schemas.openxmlformats.org/officeDocument/2006/relationships/image" Target="../media/image404.png"/><Relationship Id="rId3" Type="http://schemas.openxmlformats.org/officeDocument/2006/relationships/image" Target="../media/image2.png"/><Relationship Id="rId21" Type="http://schemas.openxmlformats.org/officeDocument/2006/relationships/image" Target="../media/image407.png"/><Relationship Id="rId7" Type="http://schemas.openxmlformats.org/officeDocument/2006/relationships/image" Target="../media/image393.png"/><Relationship Id="rId12" Type="http://schemas.openxmlformats.org/officeDocument/2006/relationships/image" Target="../media/image398.png"/><Relationship Id="rId17" Type="http://schemas.openxmlformats.org/officeDocument/2006/relationships/image" Target="../media/image403.png"/><Relationship Id="rId2" Type="http://schemas.openxmlformats.org/officeDocument/2006/relationships/image" Target="../media/image1.png"/><Relationship Id="rId16" Type="http://schemas.openxmlformats.org/officeDocument/2006/relationships/image" Target="../media/image402.png"/><Relationship Id="rId20" Type="http://schemas.openxmlformats.org/officeDocument/2006/relationships/image" Target="../media/image40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92.png"/><Relationship Id="rId11" Type="http://schemas.openxmlformats.org/officeDocument/2006/relationships/image" Target="../media/image397.png"/><Relationship Id="rId5" Type="http://schemas.openxmlformats.org/officeDocument/2006/relationships/image" Target="../media/image334.png"/><Relationship Id="rId15" Type="http://schemas.openxmlformats.org/officeDocument/2006/relationships/image" Target="../media/image401.png"/><Relationship Id="rId10" Type="http://schemas.openxmlformats.org/officeDocument/2006/relationships/image" Target="../media/image396.png"/><Relationship Id="rId19" Type="http://schemas.openxmlformats.org/officeDocument/2006/relationships/image" Target="../media/image405.png"/><Relationship Id="rId4" Type="http://schemas.openxmlformats.org/officeDocument/2006/relationships/image" Target="../media/image61.png"/><Relationship Id="rId9" Type="http://schemas.openxmlformats.org/officeDocument/2006/relationships/image" Target="../media/image395.png"/><Relationship Id="rId14" Type="http://schemas.openxmlformats.org/officeDocument/2006/relationships/image" Target="../media/image400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2.png"/><Relationship Id="rId13" Type="http://schemas.openxmlformats.org/officeDocument/2006/relationships/image" Target="../media/image417.png"/><Relationship Id="rId18" Type="http://schemas.openxmlformats.org/officeDocument/2006/relationships/image" Target="../media/image422.png"/><Relationship Id="rId3" Type="http://schemas.openxmlformats.org/officeDocument/2006/relationships/image" Target="../media/image408.png"/><Relationship Id="rId21" Type="http://schemas.openxmlformats.org/officeDocument/2006/relationships/image" Target="../media/image425.png"/><Relationship Id="rId7" Type="http://schemas.openxmlformats.org/officeDocument/2006/relationships/image" Target="../media/image411.png"/><Relationship Id="rId12" Type="http://schemas.openxmlformats.org/officeDocument/2006/relationships/image" Target="../media/image416.png"/><Relationship Id="rId17" Type="http://schemas.openxmlformats.org/officeDocument/2006/relationships/image" Target="../media/image421.png"/><Relationship Id="rId25" Type="http://schemas.openxmlformats.org/officeDocument/2006/relationships/image" Target="../media/image429.png"/><Relationship Id="rId2" Type="http://schemas.openxmlformats.org/officeDocument/2006/relationships/image" Target="../media/image1.png"/><Relationship Id="rId16" Type="http://schemas.openxmlformats.org/officeDocument/2006/relationships/image" Target="../media/image420.png"/><Relationship Id="rId20" Type="http://schemas.openxmlformats.org/officeDocument/2006/relationships/image" Target="../media/image4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10.png"/><Relationship Id="rId11" Type="http://schemas.openxmlformats.org/officeDocument/2006/relationships/image" Target="../media/image415.png"/><Relationship Id="rId24" Type="http://schemas.openxmlformats.org/officeDocument/2006/relationships/image" Target="../media/image428.png"/><Relationship Id="rId5" Type="http://schemas.openxmlformats.org/officeDocument/2006/relationships/image" Target="../media/image61.png"/><Relationship Id="rId15" Type="http://schemas.openxmlformats.org/officeDocument/2006/relationships/image" Target="../media/image419.png"/><Relationship Id="rId23" Type="http://schemas.openxmlformats.org/officeDocument/2006/relationships/image" Target="../media/image427.png"/><Relationship Id="rId10" Type="http://schemas.openxmlformats.org/officeDocument/2006/relationships/image" Target="../media/image414.png"/><Relationship Id="rId19" Type="http://schemas.openxmlformats.org/officeDocument/2006/relationships/image" Target="../media/image423.png"/><Relationship Id="rId4" Type="http://schemas.openxmlformats.org/officeDocument/2006/relationships/image" Target="../media/image409.png"/><Relationship Id="rId9" Type="http://schemas.openxmlformats.org/officeDocument/2006/relationships/image" Target="../media/image413.png"/><Relationship Id="rId14" Type="http://schemas.openxmlformats.org/officeDocument/2006/relationships/image" Target="../media/image418.png"/><Relationship Id="rId22" Type="http://schemas.openxmlformats.org/officeDocument/2006/relationships/image" Target="../media/image4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3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2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1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24" Type="http://schemas.openxmlformats.org/officeDocument/2006/relationships/image" Target="../media/image29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Relationship Id="rId22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26" Type="http://schemas.openxmlformats.org/officeDocument/2006/relationships/image" Target="../media/image52.png"/><Relationship Id="rId3" Type="http://schemas.openxmlformats.org/officeDocument/2006/relationships/image" Target="../media/image2.png"/><Relationship Id="rId21" Type="http://schemas.openxmlformats.org/officeDocument/2006/relationships/image" Target="../media/image47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5" Type="http://schemas.openxmlformats.org/officeDocument/2006/relationships/image" Target="../media/image51.png"/><Relationship Id="rId2" Type="http://schemas.openxmlformats.org/officeDocument/2006/relationships/image" Target="../media/image1.png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29" Type="http://schemas.openxmlformats.org/officeDocument/2006/relationships/image" Target="../media/image5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24" Type="http://schemas.openxmlformats.org/officeDocument/2006/relationships/image" Target="../media/image50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23" Type="http://schemas.openxmlformats.org/officeDocument/2006/relationships/image" Target="../media/image49.png"/><Relationship Id="rId28" Type="http://schemas.openxmlformats.org/officeDocument/2006/relationships/image" Target="../media/image54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Relationship Id="rId22" Type="http://schemas.openxmlformats.org/officeDocument/2006/relationships/image" Target="../media/image48.png"/><Relationship Id="rId27" Type="http://schemas.openxmlformats.org/officeDocument/2006/relationships/image" Target="../media/image5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13" Type="http://schemas.openxmlformats.org/officeDocument/2006/relationships/image" Target="../media/image66.png"/><Relationship Id="rId18" Type="http://schemas.openxmlformats.org/officeDocument/2006/relationships/image" Target="../media/image71.png"/><Relationship Id="rId26" Type="http://schemas.openxmlformats.org/officeDocument/2006/relationships/image" Target="../media/image79.png"/><Relationship Id="rId3" Type="http://schemas.openxmlformats.org/officeDocument/2006/relationships/image" Target="../media/image56.png"/><Relationship Id="rId21" Type="http://schemas.openxmlformats.org/officeDocument/2006/relationships/image" Target="../media/image74.png"/><Relationship Id="rId7" Type="http://schemas.openxmlformats.org/officeDocument/2006/relationships/image" Target="../media/image60.png"/><Relationship Id="rId12" Type="http://schemas.openxmlformats.org/officeDocument/2006/relationships/image" Target="../media/image65.png"/><Relationship Id="rId17" Type="http://schemas.openxmlformats.org/officeDocument/2006/relationships/image" Target="../media/image70.png"/><Relationship Id="rId25" Type="http://schemas.openxmlformats.org/officeDocument/2006/relationships/image" Target="../media/image78.png"/><Relationship Id="rId2" Type="http://schemas.openxmlformats.org/officeDocument/2006/relationships/image" Target="../media/image1.png"/><Relationship Id="rId16" Type="http://schemas.openxmlformats.org/officeDocument/2006/relationships/image" Target="../media/image69.png"/><Relationship Id="rId20" Type="http://schemas.openxmlformats.org/officeDocument/2006/relationships/image" Target="../media/image73.png"/><Relationship Id="rId29" Type="http://schemas.openxmlformats.org/officeDocument/2006/relationships/image" Target="../media/image8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9.png"/><Relationship Id="rId11" Type="http://schemas.openxmlformats.org/officeDocument/2006/relationships/image" Target="../media/image64.png"/><Relationship Id="rId24" Type="http://schemas.openxmlformats.org/officeDocument/2006/relationships/image" Target="../media/image77.png"/><Relationship Id="rId5" Type="http://schemas.openxmlformats.org/officeDocument/2006/relationships/image" Target="../media/image58.png"/><Relationship Id="rId15" Type="http://schemas.openxmlformats.org/officeDocument/2006/relationships/image" Target="../media/image68.png"/><Relationship Id="rId23" Type="http://schemas.openxmlformats.org/officeDocument/2006/relationships/image" Target="../media/image76.png"/><Relationship Id="rId28" Type="http://schemas.openxmlformats.org/officeDocument/2006/relationships/image" Target="../media/image81.png"/><Relationship Id="rId10" Type="http://schemas.openxmlformats.org/officeDocument/2006/relationships/image" Target="../media/image63.png"/><Relationship Id="rId19" Type="http://schemas.openxmlformats.org/officeDocument/2006/relationships/image" Target="../media/image72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Relationship Id="rId14" Type="http://schemas.openxmlformats.org/officeDocument/2006/relationships/image" Target="../media/image67.png"/><Relationship Id="rId22" Type="http://schemas.openxmlformats.org/officeDocument/2006/relationships/image" Target="../media/image75.png"/><Relationship Id="rId27" Type="http://schemas.openxmlformats.org/officeDocument/2006/relationships/image" Target="../media/image80.png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04.png"/><Relationship Id="rId117" Type="http://schemas.openxmlformats.org/officeDocument/2006/relationships/image" Target="../media/image195.png"/><Relationship Id="rId21" Type="http://schemas.openxmlformats.org/officeDocument/2006/relationships/image" Target="../media/image99.png"/><Relationship Id="rId42" Type="http://schemas.openxmlformats.org/officeDocument/2006/relationships/image" Target="../media/image120.png"/><Relationship Id="rId47" Type="http://schemas.openxmlformats.org/officeDocument/2006/relationships/image" Target="../media/image125.png"/><Relationship Id="rId63" Type="http://schemas.openxmlformats.org/officeDocument/2006/relationships/image" Target="../media/image141.png"/><Relationship Id="rId68" Type="http://schemas.openxmlformats.org/officeDocument/2006/relationships/image" Target="../media/image146.png"/><Relationship Id="rId84" Type="http://schemas.openxmlformats.org/officeDocument/2006/relationships/image" Target="../media/image162.png"/><Relationship Id="rId89" Type="http://schemas.openxmlformats.org/officeDocument/2006/relationships/image" Target="../media/image167.png"/><Relationship Id="rId112" Type="http://schemas.openxmlformats.org/officeDocument/2006/relationships/image" Target="../media/image190.png"/><Relationship Id="rId133" Type="http://schemas.openxmlformats.org/officeDocument/2006/relationships/image" Target="../media/image211.png"/><Relationship Id="rId16" Type="http://schemas.openxmlformats.org/officeDocument/2006/relationships/image" Target="../media/image94.png"/><Relationship Id="rId107" Type="http://schemas.openxmlformats.org/officeDocument/2006/relationships/image" Target="../media/image185.png"/><Relationship Id="rId11" Type="http://schemas.openxmlformats.org/officeDocument/2006/relationships/image" Target="../media/image89.png"/><Relationship Id="rId32" Type="http://schemas.openxmlformats.org/officeDocument/2006/relationships/image" Target="../media/image110.png"/><Relationship Id="rId37" Type="http://schemas.openxmlformats.org/officeDocument/2006/relationships/image" Target="../media/image115.png"/><Relationship Id="rId53" Type="http://schemas.openxmlformats.org/officeDocument/2006/relationships/image" Target="../media/image131.png"/><Relationship Id="rId58" Type="http://schemas.openxmlformats.org/officeDocument/2006/relationships/image" Target="../media/image136.png"/><Relationship Id="rId74" Type="http://schemas.openxmlformats.org/officeDocument/2006/relationships/image" Target="../media/image152.png"/><Relationship Id="rId79" Type="http://schemas.openxmlformats.org/officeDocument/2006/relationships/image" Target="../media/image157.png"/><Relationship Id="rId102" Type="http://schemas.openxmlformats.org/officeDocument/2006/relationships/image" Target="../media/image180.png"/><Relationship Id="rId123" Type="http://schemas.openxmlformats.org/officeDocument/2006/relationships/image" Target="../media/image201.png"/><Relationship Id="rId128" Type="http://schemas.openxmlformats.org/officeDocument/2006/relationships/image" Target="../media/image206.png"/><Relationship Id="rId5" Type="http://schemas.openxmlformats.org/officeDocument/2006/relationships/image" Target="../media/image83.png"/><Relationship Id="rId90" Type="http://schemas.openxmlformats.org/officeDocument/2006/relationships/image" Target="../media/image168.png"/><Relationship Id="rId95" Type="http://schemas.openxmlformats.org/officeDocument/2006/relationships/image" Target="../media/image173.png"/><Relationship Id="rId14" Type="http://schemas.openxmlformats.org/officeDocument/2006/relationships/image" Target="../media/image92.png"/><Relationship Id="rId22" Type="http://schemas.openxmlformats.org/officeDocument/2006/relationships/image" Target="../media/image100.png"/><Relationship Id="rId27" Type="http://schemas.openxmlformats.org/officeDocument/2006/relationships/image" Target="../media/image105.png"/><Relationship Id="rId30" Type="http://schemas.openxmlformats.org/officeDocument/2006/relationships/image" Target="../media/image108.png"/><Relationship Id="rId35" Type="http://schemas.openxmlformats.org/officeDocument/2006/relationships/image" Target="../media/image113.png"/><Relationship Id="rId43" Type="http://schemas.openxmlformats.org/officeDocument/2006/relationships/image" Target="../media/image121.png"/><Relationship Id="rId48" Type="http://schemas.openxmlformats.org/officeDocument/2006/relationships/image" Target="../media/image126.png"/><Relationship Id="rId56" Type="http://schemas.openxmlformats.org/officeDocument/2006/relationships/image" Target="../media/image134.png"/><Relationship Id="rId64" Type="http://schemas.openxmlformats.org/officeDocument/2006/relationships/image" Target="../media/image142.png"/><Relationship Id="rId69" Type="http://schemas.openxmlformats.org/officeDocument/2006/relationships/image" Target="../media/image147.png"/><Relationship Id="rId77" Type="http://schemas.openxmlformats.org/officeDocument/2006/relationships/image" Target="../media/image155.png"/><Relationship Id="rId100" Type="http://schemas.openxmlformats.org/officeDocument/2006/relationships/image" Target="../media/image178.png"/><Relationship Id="rId105" Type="http://schemas.openxmlformats.org/officeDocument/2006/relationships/image" Target="../media/image183.png"/><Relationship Id="rId113" Type="http://schemas.openxmlformats.org/officeDocument/2006/relationships/image" Target="../media/image191.png"/><Relationship Id="rId118" Type="http://schemas.openxmlformats.org/officeDocument/2006/relationships/image" Target="../media/image196.png"/><Relationship Id="rId126" Type="http://schemas.openxmlformats.org/officeDocument/2006/relationships/image" Target="../media/image204.png"/><Relationship Id="rId134" Type="http://schemas.openxmlformats.org/officeDocument/2006/relationships/image" Target="../media/image212.png"/><Relationship Id="rId8" Type="http://schemas.openxmlformats.org/officeDocument/2006/relationships/image" Target="../media/image86.png"/><Relationship Id="rId51" Type="http://schemas.openxmlformats.org/officeDocument/2006/relationships/image" Target="../media/image129.png"/><Relationship Id="rId72" Type="http://schemas.openxmlformats.org/officeDocument/2006/relationships/image" Target="../media/image150.png"/><Relationship Id="rId80" Type="http://schemas.openxmlformats.org/officeDocument/2006/relationships/image" Target="../media/image158.png"/><Relationship Id="rId85" Type="http://schemas.openxmlformats.org/officeDocument/2006/relationships/image" Target="../media/image163.png"/><Relationship Id="rId93" Type="http://schemas.openxmlformats.org/officeDocument/2006/relationships/image" Target="../media/image171.png"/><Relationship Id="rId98" Type="http://schemas.openxmlformats.org/officeDocument/2006/relationships/image" Target="../media/image176.png"/><Relationship Id="rId121" Type="http://schemas.openxmlformats.org/officeDocument/2006/relationships/image" Target="../media/image199.png"/><Relationship Id="rId3" Type="http://schemas.openxmlformats.org/officeDocument/2006/relationships/image" Target="../media/image2.png"/><Relationship Id="rId12" Type="http://schemas.openxmlformats.org/officeDocument/2006/relationships/image" Target="../media/image90.png"/><Relationship Id="rId17" Type="http://schemas.openxmlformats.org/officeDocument/2006/relationships/image" Target="../media/image95.png"/><Relationship Id="rId25" Type="http://schemas.openxmlformats.org/officeDocument/2006/relationships/image" Target="../media/image103.png"/><Relationship Id="rId33" Type="http://schemas.openxmlformats.org/officeDocument/2006/relationships/image" Target="../media/image111.png"/><Relationship Id="rId38" Type="http://schemas.openxmlformats.org/officeDocument/2006/relationships/image" Target="../media/image116.png"/><Relationship Id="rId46" Type="http://schemas.openxmlformats.org/officeDocument/2006/relationships/image" Target="../media/image124.png"/><Relationship Id="rId59" Type="http://schemas.openxmlformats.org/officeDocument/2006/relationships/image" Target="../media/image137.png"/><Relationship Id="rId67" Type="http://schemas.openxmlformats.org/officeDocument/2006/relationships/image" Target="../media/image145.png"/><Relationship Id="rId103" Type="http://schemas.openxmlformats.org/officeDocument/2006/relationships/image" Target="../media/image181.png"/><Relationship Id="rId108" Type="http://schemas.openxmlformats.org/officeDocument/2006/relationships/image" Target="../media/image186.png"/><Relationship Id="rId116" Type="http://schemas.openxmlformats.org/officeDocument/2006/relationships/image" Target="../media/image194.png"/><Relationship Id="rId124" Type="http://schemas.openxmlformats.org/officeDocument/2006/relationships/image" Target="../media/image202.png"/><Relationship Id="rId129" Type="http://schemas.openxmlformats.org/officeDocument/2006/relationships/image" Target="../media/image207.png"/><Relationship Id="rId20" Type="http://schemas.openxmlformats.org/officeDocument/2006/relationships/image" Target="../media/image98.png"/><Relationship Id="rId41" Type="http://schemas.openxmlformats.org/officeDocument/2006/relationships/image" Target="../media/image119.png"/><Relationship Id="rId54" Type="http://schemas.openxmlformats.org/officeDocument/2006/relationships/image" Target="../media/image132.png"/><Relationship Id="rId62" Type="http://schemas.openxmlformats.org/officeDocument/2006/relationships/image" Target="../media/image140.png"/><Relationship Id="rId70" Type="http://schemas.openxmlformats.org/officeDocument/2006/relationships/image" Target="../media/image148.png"/><Relationship Id="rId75" Type="http://schemas.openxmlformats.org/officeDocument/2006/relationships/image" Target="../media/image153.png"/><Relationship Id="rId83" Type="http://schemas.openxmlformats.org/officeDocument/2006/relationships/image" Target="../media/image161.png"/><Relationship Id="rId88" Type="http://schemas.openxmlformats.org/officeDocument/2006/relationships/image" Target="../media/image166.png"/><Relationship Id="rId91" Type="http://schemas.openxmlformats.org/officeDocument/2006/relationships/image" Target="../media/image169.png"/><Relationship Id="rId96" Type="http://schemas.openxmlformats.org/officeDocument/2006/relationships/image" Target="../media/image174.png"/><Relationship Id="rId111" Type="http://schemas.openxmlformats.org/officeDocument/2006/relationships/image" Target="../media/image189.png"/><Relationship Id="rId132" Type="http://schemas.openxmlformats.org/officeDocument/2006/relationships/image" Target="../media/image2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4.png"/><Relationship Id="rId15" Type="http://schemas.openxmlformats.org/officeDocument/2006/relationships/image" Target="../media/image93.png"/><Relationship Id="rId23" Type="http://schemas.openxmlformats.org/officeDocument/2006/relationships/image" Target="../media/image101.png"/><Relationship Id="rId28" Type="http://schemas.openxmlformats.org/officeDocument/2006/relationships/image" Target="../media/image106.png"/><Relationship Id="rId36" Type="http://schemas.openxmlformats.org/officeDocument/2006/relationships/image" Target="../media/image114.png"/><Relationship Id="rId49" Type="http://schemas.openxmlformats.org/officeDocument/2006/relationships/image" Target="../media/image127.png"/><Relationship Id="rId57" Type="http://schemas.openxmlformats.org/officeDocument/2006/relationships/image" Target="../media/image135.png"/><Relationship Id="rId106" Type="http://schemas.openxmlformats.org/officeDocument/2006/relationships/image" Target="../media/image184.png"/><Relationship Id="rId114" Type="http://schemas.openxmlformats.org/officeDocument/2006/relationships/image" Target="../media/image192.png"/><Relationship Id="rId119" Type="http://schemas.openxmlformats.org/officeDocument/2006/relationships/image" Target="../media/image197.png"/><Relationship Id="rId127" Type="http://schemas.openxmlformats.org/officeDocument/2006/relationships/image" Target="../media/image205.png"/><Relationship Id="rId10" Type="http://schemas.openxmlformats.org/officeDocument/2006/relationships/image" Target="../media/image88.png"/><Relationship Id="rId31" Type="http://schemas.openxmlformats.org/officeDocument/2006/relationships/image" Target="../media/image109.png"/><Relationship Id="rId44" Type="http://schemas.openxmlformats.org/officeDocument/2006/relationships/image" Target="../media/image122.png"/><Relationship Id="rId52" Type="http://schemas.openxmlformats.org/officeDocument/2006/relationships/image" Target="../media/image130.png"/><Relationship Id="rId60" Type="http://schemas.openxmlformats.org/officeDocument/2006/relationships/image" Target="../media/image138.png"/><Relationship Id="rId65" Type="http://schemas.openxmlformats.org/officeDocument/2006/relationships/image" Target="../media/image143.png"/><Relationship Id="rId73" Type="http://schemas.openxmlformats.org/officeDocument/2006/relationships/image" Target="../media/image151.png"/><Relationship Id="rId78" Type="http://schemas.openxmlformats.org/officeDocument/2006/relationships/image" Target="../media/image156.png"/><Relationship Id="rId81" Type="http://schemas.openxmlformats.org/officeDocument/2006/relationships/image" Target="../media/image159.png"/><Relationship Id="rId86" Type="http://schemas.openxmlformats.org/officeDocument/2006/relationships/image" Target="../media/image164.png"/><Relationship Id="rId94" Type="http://schemas.openxmlformats.org/officeDocument/2006/relationships/image" Target="../media/image172.png"/><Relationship Id="rId99" Type="http://schemas.openxmlformats.org/officeDocument/2006/relationships/image" Target="../media/image177.png"/><Relationship Id="rId101" Type="http://schemas.openxmlformats.org/officeDocument/2006/relationships/image" Target="../media/image179.png"/><Relationship Id="rId122" Type="http://schemas.openxmlformats.org/officeDocument/2006/relationships/image" Target="../media/image200.png"/><Relationship Id="rId130" Type="http://schemas.openxmlformats.org/officeDocument/2006/relationships/image" Target="../media/image208.png"/><Relationship Id="rId4" Type="http://schemas.openxmlformats.org/officeDocument/2006/relationships/image" Target="../media/image61.png"/><Relationship Id="rId9" Type="http://schemas.openxmlformats.org/officeDocument/2006/relationships/image" Target="../media/image87.png"/><Relationship Id="rId13" Type="http://schemas.openxmlformats.org/officeDocument/2006/relationships/image" Target="../media/image91.png"/><Relationship Id="rId18" Type="http://schemas.openxmlformats.org/officeDocument/2006/relationships/image" Target="../media/image96.png"/><Relationship Id="rId39" Type="http://schemas.openxmlformats.org/officeDocument/2006/relationships/image" Target="../media/image117.png"/><Relationship Id="rId109" Type="http://schemas.openxmlformats.org/officeDocument/2006/relationships/image" Target="../media/image187.png"/><Relationship Id="rId34" Type="http://schemas.openxmlformats.org/officeDocument/2006/relationships/image" Target="../media/image112.png"/><Relationship Id="rId50" Type="http://schemas.openxmlformats.org/officeDocument/2006/relationships/image" Target="../media/image128.png"/><Relationship Id="rId55" Type="http://schemas.openxmlformats.org/officeDocument/2006/relationships/image" Target="../media/image133.png"/><Relationship Id="rId76" Type="http://schemas.openxmlformats.org/officeDocument/2006/relationships/image" Target="../media/image154.png"/><Relationship Id="rId97" Type="http://schemas.openxmlformats.org/officeDocument/2006/relationships/image" Target="../media/image175.png"/><Relationship Id="rId104" Type="http://schemas.openxmlformats.org/officeDocument/2006/relationships/image" Target="../media/image182.png"/><Relationship Id="rId120" Type="http://schemas.openxmlformats.org/officeDocument/2006/relationships/image" Target="../media/image198.png"/><Relationship Id="rId125" Type="http://schemas.openxmlformats.org/officeDocument/2006/relationships/image" Target="../media/image203.png"/><Relationship Id="rId7" Type="http://schemas.openxmlformats.org/officeDocument/2006/relationships/image" Target="../media/image85.png"/><Relationship Id="rId71" Type="http://schemas.openxmlformats.org/officeDocument/2006/relationships/image" Target="../media/image149.png"/><Relationship Id="rId92" Type="http://schemas.openxmlformats.org/officeDocument/2006/relationships/image" Target="../media/image170.png"/><Relationship Id="rId2" Type="http://schemas.openxmlformats.org/officeDocument/2006/relationships/image" Target="../media/image1.png"/><Relationship Id="rId29" Type="http://schemas.openxmlformats.org/officeDocument/2006/relationships/image" Target="../media/image107.png"/><Relationship Id="rId24" Type="http://schemas.openxmlformats.org/officeDocument/2006/relationships/image" Target="../media/image102.png"/><Relationship Id="rId40" Type="http://schemas.openxmlformats.org/officeDocument/2006/relationships/image" Target="../media/image118.png"/><Relationship Id="rId45" Type="http://schemas.openxmlformats.org/officeDocument/2006/relationships/image" Target="../media/image123.png"/><Relationship Id="rId66" Type="http://schemas.openxmlformats.org/officeDocument/2006/relationships/image" Target="../media/image144.png"/><Relationship Id="rId87" Type="http://schemas.openxmlformats.org/officeDocument/2006/relationships/image" Target="../media/image165.png"/><Relationship Id="rId110" Type="http://schemas.openxmlformats.org/officeDocument/2006/relationships/image" Target="../media/image188.png"/><Relationship Id="rId115" Type="http://schemas.openxmlformats.org/officeDocument/2006/relationships/image" Target="../media/image193.png"/><Relationship Id="rId131" Type="http://schemas.openxmlformats.org/officeDocument/2006/relationships/image" Target="../media/image209.png"/><Relationship Id="rId61" Type="http://schemas.openxmlformats.org/officeDocument/2006/relationships/image" Target="../media/image139.png"/><Relationship Id="rId82" Type="http://schemas.openxmlformats.org/officeDocument/2006/relationships/image" Target="../media/image160.png"/><Relationship Id="rId19" Type="http://schemas.openxmlformats.org/officeDocument/2006/relationships/image" Target="../media/image9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5.png"/><Relationship Id="rId13" Type="http://schemas.openxmlformats.org/officeDocument/2006/relationships/image" Target="../media/image220.png"/><Relationship Id="rId18" Type="http://schemas.openxmlformats.org/officeDocument/2006/relationships/image" Target="../media/image225.png"/><Relationship Id="rId26" Type="http://schemas.openxmlformats.org/officeDocument/2006/relationships/image" Target="../media/image233.png"/><Relationship Id="rId3" Type="http://schemas.openxmlformats.org/officeDocument/2006/relationships/image" Target="../media/image2.png"/><Relationship Id="rId21" Type="http://schemas.openxmlformats.org/officeDocument/2006/relationships/image" Target="../media/image228.png"/><Relationship Id="rId7" Type="http://schemas.openxmlformats.org/officeDocument/2006/relationships/image" Target="../media/image214.png"/><Relationship Id="rId12" Type="http://schemas.openxmlformats.org/officeDocument/2006/relationships/image" Target="../media/image219.png"/><Relationship Id="rId17" Type="http://schemas.openxmlformats.org/officeDocument/2006/relationships/image" Target="../media/image224.png"/><Relationship Id="rId25" Type="http://schemas.openxmlformats.org/officeDocument/2006/relationships/image" Target="../media/image232.png"/><Relationship Id="rId2" Type="http://schemas.openxmlformats.org/officeDocument/2006/relationships/image" Target="../media/image1.png"/><Relationship Id="rId16" Type="http://schemas.openxmlformats.org/officeDocument/2006/relationships/image" Target="../media/image223.png"/><Relationship Id="rId20" Type="http://schemas.openxmlformats.org/officeDocument/2006/relationships/image" Target="../media/image227.png"/><Relationship Id="rId29" Type="http://schemas.openxmlformats.org/officeDocument/2006/relationships/image" Target="../media/image2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3.png"/><Relationship Id="rId11" Type="http://schemas.openxmlformats.org/officeDocument/2006/relationships/image" Target="../media/image218.png"/><Relationship Id="rId24" Type="http://schemas.openxmlformats.org/officeDocument/2006/relationships/image" Target="../media/image231.png"/><Relationship Id="rId5" Type="http://schemas.openxmlformats.org/officeDocument/2006/relationships/image" Target="../media/image83.png"/><Relationship Id="rId15" Type="http://schemas.openxmlformats.org/officeDocument/2006/relationships/image" Target="../media/image222.png"/><Relationship Id="rId23" Type="http://schemas.openxmlformats.org/officeDocument/2006/relationships/image" Target="../media/image230.png"/><Relationship Id="rId28" Type="http://schemas.openxmlformats.org/officeDocument/2006/relationships/image" Target="../media/image235.png"/><Relationship Id="rId10" Type="http://schemas.openxmlformats.org/officeDocument/2006/relationships/image" Target="../media/image217.png"/><Relationship Id="rId19" Type="http://schemas.openxmlformats.org/officeDocument/2006/relationships/image" Target="../media/image226.png"/><Relationship Id="rId31" Type="http://schemas.openxmlformats.org/officeDocument/2006/relationships/image" Target="../media/image238.png"/><Relationship Id="rId4" Type="http://schemas.openxmlformats.org/officeDocument/2006/relationships/image" Target="../media/image61.png"/><Relationship Id="rId9" Type="http://schemas.openxmlformats.org/officeDocument/2006/relationships/image" Target="../media/image216.png"/><Relationship Id="rId14" Type="http://schemas.openxmlformats.org/officeDocument/2006/relationships/image" Target="../media/image221.png"/><Relationship Id="rId22" Type="http://schemas.openxmlformats.org/officeDocument/2006/relationships/image" Target="../media/image229.png"/><Relationship Id="rId27" Type="http://schemas.openxmlformats.org/officeDocument/2006/relationships/image" Target="../media/image234.png"/><Relationship Id="rId30" Type="http://schemas.openxmlformats.org/officeDocument/2006/relationships/image" Target="../media/image237.png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47.png"/><Relationship Id="rId18" Type="http://schemas.openxmlformats.org/officeDocument/2006/relationships/image" Target="../media/image252.png"/><Relationship Id="rId26" Type="http://schemas.openxmlformats.org/officeDocument/2006/relationships/image" Target="../media/image260.png"/><Relationship Id="rId39" Type="http://schemas.openxmlformats.org/officeDocument/2006/relationships/image" Target="../media/image273.png"/><Relationship Id="rId21" Type="http://schemas.openxmlformats.org/officeDocument/2006/relationships/image" Target="../media/image255.png"/><Relationship Id="rId34" Type="http://schemas.openxmlformats.org/officeDocument/2006/relationships/image" Target="../media/image268.png"/><Relationship Id="rId42" Type="http://schemas.openxmlformats.org/officeDocument/2006/relationships/image" Target="../media/image276.png"/><Relationship Id="rId47" Type="http://schemas.openxmlformats.org/officeDocument/2006/relationships/image" Target="../media/image281.png"/><Relationship Id="rId50" Type="http://schemas.openxmlformats.org/officeDocument/2006/relationships/image" Target="../media/image284.png"/><Relationship Id="rId55" Type="http://schemas.openxmlformats.org/officeDocument/2006/relationships/image" Target="../media/image289.png"/><Relationship Id="rId63" Type="http://schemas.openxmlformats.org/officeDocument/2006/relationships/image" Target="../media/image297.png"/><Relationship Id="rId68" Type="http://schemas.openxmlformats.org/officeDocument/2006/relationships/image" Target="../media/image302.png"/><Relationship Id="rId76" Type="http://schemas.openxmlformats.org/officeDocument/2006/relationships/image" Target="../media/image310.png"/><Relationship Id="rId84" Type="http://schemas.openxmlformats.org/officeDocument/2006/relationships/image" Target="../media/image318.png"/><Relationship Id="rId7" Type="http://schemas.openxmlformats.org/officeDocument/2006/relationships/image" Target="../media/image241.png"/><Relationship Id="rId71" Type="http://schemas.openxmlformats.org/officeDocument/2006/relationships/image" Target="../media/image305.png"/><Relationship Id="rId2" Type="http://schemas.openxmlformats.org/officeDocument/2006/relationships/image" Target="../media/image1.png"/><Relationship Id="rId16" Type="http://schemas.openxmlformats.org/officeDocument/2006/relationships/image" Target="../media/image250.png"/><Relationship Id="rId29" Type="http://schemas.openxmlformats.org/officeDocument/2006/relationships/image" Target="../media/image263.png"/><Relationship Id="rId11" Type="http://schemas.openxmlformats.org/officeDocument/2006/relationships/image" Target="../media/image245.png"/><Relationship Id="rId24" Type="http://schemas.openxmlformats.org/officeDocument/2006/relationships/image" Target="../media/image258.png"/><Relationship Id="rId32" Type="http://schemas.openxmlformats.org/officeDocument/2006/relationships/image" Target="../media/image266.png"/><Relationship Id="rId37" Type="http://schemas.openxmlformats.org/officeDocument/2006/relationships/image" Target="../media/image271.png"/><Relationship Id="rId40" Type="http://schemas.openxmlformats.org/officeDocument/2006/relationships/image" Target="../media/image274.png"/><Relationship Id="rId45" Type="http://schemas.openxmlformats.org/officeDocument/2006/relationships/image" Target="../media/image279.png"/><Relationship Id="rId53" Type="http://schemas.openxmlformats.org/officeDocument/2006/relationships/image" Target="../media/image287.png"/><Relationship Id="rId58" Type="http://schemas.openxmlformats.org/officeDocument/2006/relationships/image" Target="../media/image292.png"/><Relationship Id="rId66" Type="http://schemas.openxmlformats.org/officeDocument/2006/relationships/image" Target="../media/image300.png"/><Relationship Id="rId74" Type="http://schemas.openxmlformats.org/officeDocument/2006/relationships/image" Target="../media/image308.png"/><Relationship Id="rId79" Type="http://schemas.openxmlformats.org/officeDocument/2006/relationships/image" Target="../media/image313.png"/><Relationship Id="rId5" Type="http://schemas.openxmlformats.org/officeDocument/2006/relationships/image" Target="../media/image239.png"/><Relationship Id="rId61" Type="http://schemas.openxmlformats.org/officeDocument/2006/relationships/image" Target="../media/image295.png"/><Relationship Id="rId82" Type="http://schemas.openxmlformats.org/officeDocument/2006/relationships/image" Target="../media/image316.png"/><Relationship Id="rId10" Type="http://schemas.openxmlformats.org/officeDocument/2006/relationships/image" Target="../media/image244.png"/><Relationship Id="rId19" Type="http://schemas.openxmlformats.org/officeDocument/2006/relationships/image" Target="../media/image253.png"/><Relationship Id="rId31" Type="http://schemas.openxmlformats.org/officeDocument/2006/relationships/image" Target="../media/image265.png"/><Relationship Id="rId44" Type="http://schemas.openxmlformats.org/officeDocument/2006/relationships/image" Target="../media/image278.png"/><Relationship Id="rId52" Type="http://schemas.openxmlformats.org/officeDocument/2006/relationships/image" Target="../media/image286.png"/><Relationship Id="rId60" Type="http://schemas.openxmlformats.org/officeDocument/2006/relationships/image" Target="../media/image294.png"/><Relationship Id="rId65" Type="http://schemas.openxmlformats.org/officeDocument/2006/relationships/image" Target="../media/image299.png"/><Relationship Id="rId73" Type="http://schemas.openxmlformats.org/officeDocument/2006/relationships/image" Target="../media/image307.png"/><Relationship Id="rId78" Type="http://schemas.openxmlformats.org/officeDocument/2006/relationships/image" Target="../media/image312.png"/><Relationship Id="rId81" Type="http://schemas.openxmlformats.org/officeDocument/2006/relationships/image" Target="../media/image315.png"/><Relationship Id="rId4" Type="http://schemas.openxmlformats.org/officeDocument/2006/relationships/image" Target="../media/image61.png"/><Relationship Id="rId9" Type="http://schemas.openxmlformats.org/officeDocument/2006/relationships/image" Target="../media/image243.png"/><Relationship Id="rId14" Type="http://schemas.openxmlformats.org/officeDocument/2006/relationships/image" Target="../media/image248.png"/><Relationship Id="rId22" Type="http://schemas.openxmlformats.org/officeDocument/2006/relationships/image" Target="../media/image256.png"/><Relationship Id="rId27" Type="http://schemas.openxmlformats.org/officeDocument/2006/relationships/image" Target="../media/image261.png"/><Relationship Id="rId30" Type="http://schemas.openxmlformats.org/officeDocument/2006/relationships/image" Target="../media/image264.png"/><Relationship Id="rId35" Type="http://schemas.openxmlformats.org/officeDocument/2006/relationships/image" Target="../media/image269.png"/><Relationship Id="rId43" Type="http://schemas.openxmlformats.org/officeDocument/2006/relationships/image" Target="../media/image277.png"/><Relationship Id="rId48" Type="http://schemas.openxmlformats.org/officeDocument/2006/relationships/image" Target="../media/image282.png"/><Relationship Id="rId56" Type="http://schemas.openxmlformats.org/officeDocument/2006/relationships/image" Target="../media/image290.png"/><Relationship Id="rId64" Type="http://schemas.openxmlformats.org/officeDocument/2006/relationships/image" Target="../media/image298.png"/><Relationship Id="rId69" Type="http://schemas.openxmlformats.org/officeDocument/2006/relationships/image" Target="../media/image303.png"/><Relationship Id="rId77" Type="http://schemas.openxmlformats.org/officeDocument/2006/relationships/image" Target="../media/image311.png"/><Relationship Id="rId8" Type="http://schemas.openxmlformats.org/officeDocument/2006/relationships/image" Target="../media/image242.png"/><Relationship Id="rId51" Type="http://schemas.openxmlformats.org/officeDocument/2006/relationships/image" Target="../media/image285.png"/><Relationship Id="rId72" Type="http://schemas.openxmlformats.org/officeDocument/2006/relationships/image" Target="../media/image306.png"/><Relationship Id="rId80" Type="http://schemas.openxmlformats.org/officeDocument/2006/relationships/image" Target="../media/image314.png"/><Relationship Id="rId3" Type="http://schemas.openxmlformats.org/officeDocument/2006/relationships/image" Target="../media/image2.png"/><Relationship Id="rId12" Type="http://schemas.openxmlformats.org/officeDocument/2006/relationships/image" Target="../media/image246.png"/><Relationship Id="rId17" Type="http://schemas.openxmlformats.org/officeDocument/2006/relationships/image" Target="../media/image251.png"/><Relationship Id="rId25" Type="http://schemas.openxmlformats.org/officeDocument/2006/relationships/image" Target="../media/image259.png"/><Relationship Id="rId33" Type="http://schemas.openxmlformats.org/officeDocument/2006/relationships/image" Target="../media/image267.png"/><Relationship Id="rId38" Type="http://schemas.openxmlformats.org/officeDocument/2006/relationships/image" Target="../media/image272.png"/><Relationship Id="rId46" Type="http://schemas.openxmlformats.org/officeDocument/2006/relationships/image" Target="../media/image280.png"/><Relationship Id="rId59" Type="http://schemas.openxmlformats.org/officeDocument/2006/relationships/image" Target="../media/image293.png"/><Relationship Id="rId67" Type="http://schemas.openxmlformats.org/officeDocument/2006/relationships/image" Target="../media/image301.png"/><Relationship Id="rId20" Type="http://schemas.openxmlformats.org/officeDocument/2006/relationships/image" Target="../media/image254.png"/><Relationship Id="rId41" Type="http://schemas.openxmlformats.org/officeDocument/2006/relationships/image" Target="../media/image275.png"/><Relationship Id="rId54" Type="http://schemas.openxmlformats.org/officeDocument/2006/relationships/image" Target="../media/image288.png"/><Relationship Id="rId62" Type="http://schemas.openxmlformats.org/officeDocument/2006/relationships/image" Target="../media/image296.png"/><Relationship Id="rId70" Type="http://schemas.openxmlformats.org/officeDocument/2006/relationships/image" Target="../media/image304.png"/><Relationship Id="rId75" Type="http://schemas.openxmlformats.org/officeDocument/2006/relationships/image" Target="../media/image309.png"/><Relationship Id="rId83" Type="http://schemas.openxmlformats.org/officeDocument/2006/relationships/image" Target="../media/image3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0.png"/><Relationship Id="rId15" Type="http://schemas.openxmlformats.org/officeDocument/2006/relationships/image" Target="../media/image249.png"/><Relationship Id="rId23" Type="http://schemas.openxmlformats.org/officeDocument/2006/relationships/image" Target="../media/image257.png"/><Relationship Id="rId28" Type="http://schemas.openxmlformats.org/officeDocument/2006/relationships/image" Target="../media/image262.png"/><Relationship Id="rId36" Type="http://schemas.openxmlformats.org/officeDocument/2006/relationships/image" Target="../media/image270.png"/><Relationship Id="rId49" Type="http://schemas.openxmlformats.org/officeDocument/2006/relationships/image" Target="../media/image283.png"/><Relationship Id="rId57" Type="http://schemas.openxmlformats.org/officeDocument/2006/relationships/image" Target="../media/image29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4.png"/><Relationship Id="rId13" Type="http://schemas.openxmlformats.org/officeDocument/2006/relationships/image" Target="../media/image328.png"/><Relationship Id="rId18" Type="http://schemas.openxmlformats.org/officeDocument/2006/relationships/image" Target="../media/image333.png"/><Relationship Id="rId3" Type="http://schemas.openxmlformats.org/officeDocument/2006/relationships/image" Target="../media/image319.png"/><Relationship Id="rId7" Type="http://schemas.openxmlformats.org/officeDocument/2006/relationships/image" Target="../media/image323.png"/><Relationship Id="rId12" Type="http://schemas.openxmlformats.org/officeDocument/2006/relationships/image" Target="../media/image327.png"/><Relationship Id="rId17" Type="http://schemas.openxmlformats.org/officeDocument/2006/relationships/image" Target="../media/image332.png"/><Relationship Id="rId2" Type="http://schemas.openxmlformats.org/officeDocument/2006/relationships/image" Target="../media/image1.png"/><Relationship Id="rId16" Type="http://schemas.openxmlformats.org/officeDocument/2006/relationships/image" Target="../media/image3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2.png"/><Relationship Id="rId11" Type="http://schemas.openxmlformats.org/officeDocument/2006/relationships/image" Target="../media/image326.png"/><Relationship Id="rId5" Type="http://schemas.openxmlformats.org/officeDocument/2006/relationships/image" Target="../media/image321.png"/><Relationship Id="rId15" Type="http://schemas.openxmlformats.org/officeDocument/2006/relationships/image" Target="../media/image330.png"/><Relationship Id="rId10" Type="http://schemas.openxmlformats.org/officeDocument/2006/relationships/image" Target="../media/image61.png"/><Relationship Id="rId4" Type="http://schemas.openxmlformats.org/officeDocument/2006/relationships/image" Target="../media/image320.png"/><Relationship Id="rId9" Type="http://schemas.openxmlformats.org/officeDocument/2006/relationships/image" Target="../media/image325.png"/><Relationship Id="rId14" Type="http://schemas.openxmlformats.org/officeDocument/2006/relationships/image" Target="../media/image3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3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4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95548" y="0"/>
            <a:ext cx="8792452" cy="4118447"/>
          </a:xfrm>
          <a:prstGeom prst="rect">
            <a:avLst/>
          </a:prstGeom>
        </p:spPr>
      </p:pic>
      <p:pic>
        <p:nvPicPr>
          <p:cNvPr id="5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141" y="209327"/>
            <a:ext cx="2324100" cy="2257425"/>
          </a:xfrm>
          <a:prstGeom prst="rect">
            <a:avLst/>
          </a:prstGeom>
        </p:spPr>
      </p:pic>
      <p:sp>
        <p:nvSpPr>
          <p:cNvPr id="6" name="text 1"/>
          <p:cNvSpPr txBox="1"/>
          <p:nvPr/>
        </p:nvSpPr>
        <p:spPr>
          <a:xfrm>
            <a:off x="4138559" y="4130865"/>
            <a:ext cx="11966900" cy="5102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0" spc="10" dirty="0">
                <a:solidFill>
                  <a:srgbClr val="FFFFFF"/>
                </a:solidFill>
                <a:latin typeface="Arial"/>
                <a:cs typeface="Arial"/>
              </a:rPr>
              <a:t>Положение об организации промежуточной аттестации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4047923" y="4769040"/>
            <a:ext cx="12148395" cy="5102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0" spc="10" dirty="0">
                <a:solidFill>
                  <a:srgbClr val="FFFFFF"/>
                </a:solidFill>
                <a:latin typeface="Arial"/>
                <a:cs typeface="Arial"/>
              </a:rPr>
              <a:t>и текущего контроля успеваемости студентов НИУ ВШЭ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2613312" y="303537"/>
            <a:ext cx="5206454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Дирекция основных образовательных программ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15811" y="9997159"/>
            <a:ext cx="821659" cy="1416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spc="10" dirty="0">
                <a:solidFill>
                  <a:srgbClr val="FFFFFF"/>
                </a:solidFill>
                <a:latin typeface="Arial"/>
                <a:cs typeface="Arial"/>
              </a:rPr>
              <a:t>Москва, 2019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1504839" y="5505113"/>
            <a:ext cx="4555035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Вступает в силу с 1 сентября 2019 года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0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391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392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392" y="209327"/>
            <a:ext cx="1571625" cy="1524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576855" y="223455"/>
            <a:ext cx="9184562" cy="3968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Оформление результатов промежуточной аттестации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393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2827" y="803280"/>
            <a:ext cx="14795743" cy="37148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3619711" y="1241493"/>
            <a:ext cx="5359933" cy="25511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 Не допускается выставление промежуточной /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619711" y="1555818"/>
            <a:ext cx="6651501" cy="25511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окончательной оценки по Дисциплине до проведения сессии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011217" y="3055029"/>
            <a:ext cx="1293763" cy="3401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spc="10" dirty="0">
                <a:solidFill>
                  <a:srgbClr val="FFFFFF"/>
                </a:solidFill>
                <a:latin typeface="Arial"/>
                <a:cs typeface="Arial"/>
              </a:rPr>
              <a:t>Экзамен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741472" y="3987223"/>
            <a:ext cx="2166789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Письменная форма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5755144" y="3987223"/>
            <a:ext cx="1595065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Устная форма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89150" y="4333175"/>
            <a:ext cx="3478035" cy="198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i="1" spc="10" dirty="0">
                <a:solidFill>
                  <a:srgbClr val="FFFFFF"/>
                </a:solidFill>
                <a:latin typeface="Arial"/>
                <a:cs typeface="Arial"/>
              </a:rPr>
              <a:t>После проверки работы преподаватель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289150" y="4580825"/>
            <a:ext cx="3608795" cy="198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i="1" spc="10" dirty="0">
                <a:solidFill>
                  <a:srgbClr val="FFFFFF"/>
                </a:solidFill>
                <a:latin typeface="Arial"/>
                <a:cs typeface="Arial"/>
              </a:rPr>
              <a:t>рассчитывает оценку по промежуточной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289150" y="4828475"/>
            <a:ext cx="3093204" cy="198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i="1" spc="10" dirty="0">
                <a:solidFill>
                  <a:srgbClr val="FFFFFF"/>
                </a:solidFill>
                <a:latin typeface="Arial"/>
                <a:cs typeface="Arial"/>
              </a:rPr>
              <a:t>аттестации с помощью формулы</a:t>
            </a:r>
            <a:r>
              <a:rPr sz="1370" i="1" spc="10" dirty="0">
                <a:solidFill>
                  <a:srgbClr val="0C2A52"/>
                </a:solidFill>
                <a:latin typeface="Arial"/>
                <a:cs typeface="Arial"/>
              </a:rPr>
              <a:t>я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6034397" y="4333175"/>
            <a:ext cx="3587278" cy="198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i="1" spc="10" dirty="0">
                <a:solidFill>
                  <a:srgbClr val="FFFFFF"/>
                </a:solidFill>
                <a:latin typeface="Arial"/>
                <a:cs typeface="Arial"/>
              </a:rPr>
              <a:t>Преподаватель может сообщить оценку</a:t>
            </a:r>
            <a:endParaRPr sz="13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6034397" y="4580825"/>
            <a:ext cx="3571576" cy="198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i="1" spc="10" dirty="0">
                <a:solidFill>
                  <a:srgbClr val="FFFFFF"/>
                </a:solidFill>
                <a:latin typeface="Arial"/>
                <a:cs typeface="Arial"/>
              </a:rPr>
              <a:t>после окончания ответа (если методика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6034397" y="4828475"/>
            <a:ext cx="2899914" cy="198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i="1" spc="10" dirty="0">
                <a:solidFill>
                  <a:srgbClr val="FFFFFF"/>
                </a:solidFill>
                <a:latin typeface="Arial"/>
                <a:cs typeface="Arial"/>
              </a:rPr>
              <a:t>оценивания не предусматривает</a:t>
            </a:r>
            <a:endParaRPr sz="13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6034397" y="5076125"/>
            <a:ext cx="3641418" cy="198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i="1" spc="10" dirty="0">
                <a:solidFill>
                  <a:srgbClr val="FFFFFF"/>
                </a:solidFill>
                <a:latin typeface="Arial"/>
                <a:cs typeface="Arial"/>
              </a:rPr>
              <a:t>дополнительное время на расчет оценки)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3641879" y="2110867"/>
            <a:ext cx="4848374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Если Дисциплина завершается Элементом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3563149" y="2425192"/>
            <a:ext cx="5006020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контроля</a:t>
            </a:r>
            <a:r>
              <a:rPr sz="1800" b="1" i="1" spc="10" dirty="0">
                <a:solidFill>
                  <a:srgbClr val="FFFFFF"/>
                </a:solidFill>
                <a:latin typeface="Arial"/>
                <a:cs typeface="Arial"/>
              </a:rPr>
              <a:t> до сессии</a:t>
            </a: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, то оценка сообщается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394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38689" y="2102476"/>
            <a:ext cx="5133776" cy="781050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8984662" y="2215456"/>
            <a:ext cx="4933431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C2A52"/>
                </a:solidFill>
                <a:latin typeface="Arial"/>
                <a:cs typeface="Arial"/>
              </a:rPr>
              <a:t>не ранее начала сессии и не позднее даты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10571766" y="2529781"/>
            <a:ext cx="1759037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C2A52"/>
                </a:solidFill>
                <a:latin typeface="Arial"/>
                <a:cs typeface="Arial"/>
              </a:rPr>
              <a:t>ее завершения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395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0249" y="5545093"/>
            <a:ext cx="14434034" cy="37147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17839682" y="9926034"/>
            <a:ext cx="370750" cy="2976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spc="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396" name="Image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84733" y="1005917"/>
            <a:ext cx="189252" cy="456939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2976720" y="5702165"/>
            <a:ext cx="9979304" cy="3968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Выставление оценки при неявке по уважительной причине</a:t>
            </a: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397" name="Image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6427" y="3517659"/>
            <a:ext cx="3875340" cy="31433"/>
          </a:xfrm>
          <a:prstGeom prst="rect">
            <a:avLst/>
          </a:prstGeom>
        </p:spPr>
      </p:pic>
      <p:pic>
        <p:nvPicPr>
          <p:cNvPr id="398" name="Image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32570" y="3430190"/>
            <a:ext cx="238162" cy="470038"/>
          </a:xfrm>
          <a:prstGeom prst="rect">
            <a:avLst/>
          </a:prstGeom>
        </p:spPr>
      </p:pic>
      <p:pic>
        <p:nvPicPr>
          <p:cNvPr id="399" name="Image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98502" y="3430190"/>
            <a:ext cx="238162" cy="470038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2547318" y="1808042"/>
            <a:ext cx="553314" cy="2474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b="1" spc="10" dirty="0">
                <a:solidFill>
                  <a:srgbClr val="EF3636"/>
                </a:solidFill>
                <a:latin typeface="Arial"/>
                <a:cs typeface="Arial"/>
              </a:rPr>
              <a:t>СОП</a:t>
            </a:r>
            <a:endParaRPr sz="1700">
              <a:latin typeface="Arial"/>
              <a:cs typeface="Arial"/>
            </a:endParaRPr>
          </a:p>
        </p:txBody>
      </p:sp>
      <p:pic>
        <p:nvPicPr>
          <p:cNvPr id="400" name="Image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39903" y="1233115"/>
            <a:ext cx="333116" cy="419100"/>
          </a:xfrm>
          <a:prstGeom prst="rect">
            <a:avLst/>
          </a:prstGeom>
        </p:spPr>
      </p:pic>
      <p:pic>
        <p:nvPicPr>
          <p:cNvPr id="401" name="Image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01729" y="1274074"/>
            <a:ext cx="130827" cy="130850"/>
          </a:xfrm>
          <a:prstGeom prst="rect">
            <a:avLst/>
          </a:prstGeom>
        </p:spPr>
      </p:pic>
      <p:pic>
        <p:nvPicPr>
          <p:cNvPr id="402" name="Imag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3282" y="1326548"/>
            <a:ext cx="85304" cy="25904"/>
          </a:xfrm>
          <a:prstGeom prst="rect">
            <a:avLst/>
          </a:prstGeom>
        </p:spPr>
      </p:pic>
      <p:pic>
        <p:nvPicPr>
          <p:cNvPr id="403" name="Image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3282" y="1426797"/>
            <a:ext cx="237999" cy="25904"/>
          </a:xfrm>
          <a:prstGeom prst="rect">
            <a:avLst/>
          </a:prstGeom>
        </p:spPr>
      </p:pic>
      <p:pic>
        <p:nvPicPr>
          <p:cNvPr id="404" name="Image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3282" y="1480826"/>
            <a:ext cx="237999" cy="25904"/>
          </a:xfrm>
          <a:prstGeom prst="rect">
            <a:avLst/>
          </a:prstGeom>
        </p:spPr>
      </p:pic>
      <p:pic>
        <p:nvPicPr>
          <p:cNvPr id="405" name="Image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3282" y="1534730"/>
            <a:ext cx="237999" cy="25903"/>
          </a:xfrm>
          <a:prstGeom prst="rect">
            <a:avLst/>
          </a:prstGeom>
        </p:spPr>
      </p:pic>
      <p:pic>
        <p:nvPicPr>
          <p:cNvPr id="406" name="Image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3282" y="1367700"/>
            <a:ext cx="85304" cy="25904"/>
          </a:xfrm>
          <a:prstGeom prst="rect">
            <a:avLst/>
          </a:prstGeom>
        </p:spPr>
      </p:pic>
      <p:pic>
        <p:nvPicPr>
          <p:cNvPr id="407" name="Image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4692" y="1580493"/>
            <a:ext cx="85304" cy="25904"/>
          </a:xfrm>
          <a:prstGeom prst="rect">
            <a:avLst/>
          </a:prstGeom>
        </p:spPr>
      </p:pic>
      <p:pic>
        <p:nvPicPr>
          <p:cNvPr id="408" name="Image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9430" y="1100046"/>
            <a:ext cx="1066800" cy="1066800"/>
          </a:xfrm>
          <a:prstGeom prst="rect">
            <a:avLst/>
          </a:prstGeom>
        </p:spPr>
      </p:pic>
      <p:pic>
        <p:nvPicPr>
          <p:cNvPr id="409" name="Image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6690" y="6417047"/>
            <a:ext cx="3086031" cy="866775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1173047" y="6678198"/>
            <a:ext cx="2933357" cy="22332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Студент не явился на Экзамен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410" name="Image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31377" y="6677339"/>
            <a:ext cx="255961" cy="292017"/>
          </a:xfrm>
          <a:prstGeom prst="rect">
            <a:avLst/>
          </a:prstGeom>
        </p:spPr>
      </p:pic>
      <p:pic>
        <p:nvPicPr>
          <p:cNvPr id="411" name="Image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62500" y="6667586"/>
            <a:ext cx="274096" cy="309883"/>
          </a:xfrm>
          <a:prstGeom prst="rect">
            <a:avLst/>
          </a:prstGeom>
        </p:spPr>
      </p:pic>
      <p:sp>
        <p:nvSpPr>
          <p:cNvPr id="23" name="text 1"/>
          <p:cNvSpPr txBox="1"/>
          <p:nvPr/>
        </p:nvSpPr>
        <p:spPr>
          <a:xfrm>
            <a:off x="5778921" y="6514122"/>
            <a:ext cx="3552547" cy="22332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Преподаватель рассчитывает оценку</a:t>
            </a:r>
            <a:endParaRPr sz="16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6027496" y="6789273"/>
            <a:ext cx="3055399" cy="22332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10" spc="10" dirty="0">
                <a:solidFill>
                  <a:srgbClr val="FFFFFF"/>
                </a:solidFill>
                <a:latin typeface="Arial"/>
                <a:cs typeface="Arial"/>
              </a:rPr>
              <a:t>по промежуточной аттестации и</a:t>
            </a:r>
            <a:endParaRPr sz="15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6240504" y="7064425"/>
            <a:ext cx="2629282" cy="22332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выставляет ее в ведомость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11436193" y="6378638"/>
            <a:ext cx="3991075" cy="22332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Если студент сообщает в учебный офис о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1483615" y="6653790"/>
            <a:ext cx="3896192" cy="22332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FFFFFF"/>
                </a:solidFill>
                <a:latin typeface="Arial"/>
                <a:cs typeface="Arial"/>
              </a:rPr>
              <a:t>причине его отсутствия по уважительной</a:t>
            </a:r>
            <a:endParaRPr sz="15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11409094" y="6928942"/>
            <a:ext cx="4045200" cy="22332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причине и представляет подтверждающие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12898589" y="7204094"/>
            <a:ext cx="1066115" cy="22332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документы</a:t>
            </a:r>
            <a:endParaRPr sz="16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11624578" y="8412238"/>
            <a:ext cx="3614301" cy="2233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Сотрудник учебного офиса проверяет</a:t>
            </a:r>
            <a:endParaRPr sz="16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11577025" y="8687390"/>
            <a:ext cx="3709372" cy="22332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представленные студентом документы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16070092" y="8395768"/>
            <a:ext cx="2136432" cy="22332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Выставляется оценка,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16163764" y="8670920"/>
            <a:ext cx="1949222" cy="22332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рассчитанная ранее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6731334" y="8279223"/>
            <a:ext cx="3146365" cy="22332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Студент сдает Экзамен в период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6783316" y="8554375"/>
            <a:ext cx="3042500" cy="22332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10" spc="10" dirty="0">
                <a:solidFill>
                  <a:srgbClr val="FFFFFF"/>
                </a:solidFill>
                <a:latin typeface="Arial"/>
                <a:cs typeface="Arial"/>
              </a:rPr>
              <a:t>пересдач на основании личного</a:t>
            </a:r>
            <a:endParaRPr sz="1500">
              <a:latin typeface="Arial"/>
              <a:cs typeface="Aria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7788558" y="8829527"/>
            <a:ext cx="1032015" cy="22332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заявления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412" name="Image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28201" y="6371295"/>
            <a:ext cx="4000427" cy="1019175"/>
          </a:xfrm>
          <a:prstGeom prst="rect">
            <a:avLst/>
          </a:prstGeom>
        </p:spPr>
      </p:pic>
      <p:pic>
        <p:nvPicPr>
          <p:cNvPr id="413" name="Image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96527" y="8204547"/>
            <a:ext cx="4219109" cy="1038225"/>
          </a:xfrm>
          <a:prstGeom prst="rect">
            <a:avLst/>
          </a:prstGeom>
        </p:spPr>
      </p:pic>
      <p:pic>
        <p:nvPicPr>
          <p:cNvPr id="414" name="Image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33789" y="6248090"/>
            <a:ext cx="4342959" cy="1304925"/>
          </a:xfrm>
          <a:prstGeom prst="rect">
            <a:avLst/>
          </a:prstGeom>
        </p:spPr>
      </p:pic>
      <p:pic>
        <p:nvPicPr>
          <p:cNvPr id="415" name="Image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70919" y="8111145"/>
            <a:ext cx="3209925" cy="1057248"/>
          </a:xfrm>
          <a:prstGeom prst="rect">
            <a:avLst/>
          </a:prstGeom>
        </p:spPr>
      </p:pic>
      <p:pic>
        <p:nvPicPr>
          <p:cNvPr id="416" name="Image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005910" y="8253685"/>
            <a:ext cx="2219184" cy="771524"/>
          </a:xfrm>
          <a:prstGeom prst="rect">
            <a:avLst/>
          </a:prstGeom>
        </p:spPr>
      </p:pic>
      <p:pic>
        <p:nvPicPr>
          <p:cNvPr id="417" name="Image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6917" y="6745701"/>
            <a:ext cx="255961" cy="292017"/>
          </a:xfrm>
          <a:prstGeom prst="rect">
            <a:avLst/>
          </a:prstGeom>
        </p:spPr>
      </p:pic>
      <p:pic>
        <p:nvPicPr>
          <p:cNvPr id="418" name="Image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98040" y="6735948"/>
            <a:ext cx="274095" cy="309883"/>
          </a:xfrm>
          <a:prstGeom prst="rect">
            <a:avLst/>
          </a:prstGeom>
        </p:spPr>
      </p:pic>
      <p:pic>
        <p:nvPicPr>
          <p:cNvPr id="419" name="Image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50700" y="7684622"/>
            <a:ext cx="292016" cy="255961"/>
          </a:xfrm>
          <a:prstGeom prst="rect">
            <a:avLst/>
          </a:prstGeom>
        </p:spPr>
      </p:pic>
      <p:pic>
        <p:nvPicPr>
          <p:cNvPr id="420" name="Image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342587" y="7715744"/>
            <a:ext cx="309884" cy="274096"/>
          </a:xfrm>
          <a:prstGeom prst="rect">
            <a:avLst/>
          </a:prstGeom>
        </p:spPr>
      </p:pic>
      <p:pic>
        <p:nvPicPr>
          <p:cNvPr id="421" name="Image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683891" y="8510802"/>
            <a:ext cx="255961" cy="292018"/>
          </a:xfrm>
          <a:prstGeom prst="rect">
            <a:avLst/>
          </a:prstGeom>
        </p:spPr>
      </p:pic>
      <p:pic>
        <p:nvPicPr>
          <p:cNvPr id="422" name="Image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15013" y="8501049"/>
            <a:ext cx="274096" cy="309883"/>
          </a:xfrm>
          <a:prstGeom prst="rect">
            <a:avLst/>
          </a:prstGeom>
        </p:spPr>
      </p:pic>
      <p:pic>
        <p:nvPicPr>
          <p:cNvPr id="423" name="Image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12694" y="8565422"/>
            <a:ext cx="255961" cy="292018"/>
          </a:xfrm>
          <a:prstGeom prst="rect">
            <a:avLst/>
          </a:prstGeom>
        </p:spPr>
      </p:pic>
      <p:pic>
        <p:nvPicPr>
          <p:cNvPr id="424" name="Image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3436" y="8557310"/>
            <a:ext cx="274096" cy="309883"/>
          </a:xfrm>
          <a:prstGeom prst="rect">
            <a:avLst/>
          </a:prstGeom>
        </p:spPr>
      </p:pic>
      <p:pic>
        <p:nvPicPr>
          <p:cNvPr id="425" name="Image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13111" y="8130090"/>
            <a:ext cx="2352674" cy="1057248"/>
          </a:xfrm>
          <a:prstGeom prst="rect">
            <a:avLst/>
          </a:prstGeom>
        </p:spPr>
      </p:pic>
      <p:sp>
        <p:nvSpPr>
          <p:cNvPr id="37" name="text 1"/>
          <p:cNvSpPr txBox="1"/>
          <p:nvPr/>
        </p:nvSpPr>
        <p:spPr>
          <a:xfrm>
            <a:off x="3837354" y="8414719"/>
            <a:ext cx="1378690" cy="22332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Выставляется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3536407" y="8689870"/>
            <a:ext cx="1980488" cy="22332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обновленная оценка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426" name="Image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29296" y="8494804"/>
            <a:ext cx="255961" cy="292017"/>
          </a:xfrm>
          <a:prstGeom prst="rect">
            <a:avLst/>
          </a:prstGeom>
        </p:spPr>
      </p:pic>
      <p:pic>
        <p:nvPicPr>
          <p:cNvPr id="427" name="Image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0039" y="8486691"/>
            <a:ext cx="274095" cy="30988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8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429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430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392" y="209327"/>
            <a:ext cx="1571625" cy="1524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17839682" y="9926028"/>
            <a:ext cx="370750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spc="10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431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2827" y="803280"/>
            <a:ext cx="14795743" cy="37148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2708419" y="223455"/>
            <a:ext cx="6549151" cy="3968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Ведомость промежуточной аттестации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432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0379" y="7146243"/>
            <a:ext cx="3133974" cy="627104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1841447" y="7331483"/>
            <a:ext cx="2320621" cy="2550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C2A52"/>
                </a:solidFill>
                <a:latin typeface="Arial"/>
                <a:cs typeface="Arial"/>
              </a:rPr>
              <a:t>Рабочая ведомость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433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57440" y="7298521"/>
            <a:ext cx="320001" cy="374147"/>
          </a:xfrm>
          <a:prstGeom prst="rect">
            <a:avLst/>
          </a:prstGeom>
        </p:spPr>
      </p:pic>
      <p:pic>
        <p:nvPicPr>
          <p:cNvPr id="434" name="Image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96349" y="7286025"/>
            <a:ext cx="342673" cy="397038"/>
          </a:xfrm>
          <a:prstGeom prst="rect">
            <a:avLst/>
          </a:prstGeom>
        </p:spPr>
      </p:pic>
      <p:sp>
        <p:nvSpPr>
          <p:cNvPr id="5" name="text 1"/>
          <p:cNvSpPr txBox="1"/>
          <p:nvPr/>
        </p:nvSpPr>
        <p:spPr>
          <a:xfrm>
            <a:off x="6112379" y="7205886"/>
            <a:ext cx="11340145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EF3636"/>
                </a:solidFill>
                <a:latin typeface="Arial"/>
                <a:cs typeface="Arial"/>
              </a:rPr>
              <a:t>Не позднее 3 рабочих дней</a:t>
            </a: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 после определения оценок по промежуточной аттестации преподаватель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6112379" y="7520211"/>
            <a:ext cx="11505791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70" i="1" spc="10" dirty="0">
                <a:solidFill>
                  <a:srgbClr val="FFFFFF"/>
                </a:solidFill>
                <a:latin typeface="Arial"/>
                <a:cs typeface="Arial"/>
              </a:rPr>
              <a:t>направляет студентам и менеджеру программы файл с расчетом и оценками по Элементам контроля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228128" y="1455775"/>
            <a:ext cx="11373744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Результаты промежуточной аттестации фиксируются в ведомости промежуточной аттестации 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228128" y="1770100"/>
            <a:ext cx="8787706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передаются в учебный офис </a:t>
            </a:r>
            <a:r>
              <a:rPr sz="1800" i="1" spc="10" dirty="0">
                <a:solidFill>
                  <a:srgbClr val="EF3636"/>
                </a:solidFill>
                <a:latin typeface="Arial"/>
                <a:cs typeface="Arial"/>
              </a:rPr>
              <a:t>не позднее 5 рабочих дней</a:t>
            </a: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 после окончания сессии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435" name="Image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00202" y="1137512"/>
            <a:ext cx="477798" cy="601748"/>
          </a:xfrm>
          <a:prstGeom prst="rect">
            <a:avLst/>
          </a:prstGeom>
        </p:spPr>
      </p:pic>
      <p:pic>
        <p:nvPicPr>
          <p:cNvPr id="436" name="Image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11514" y="1149291"/>
            <a:ext cx="454523" cy="577316"/>
          </a:xfrm>
          <a:prstGeom prst="rect">
            <a:avLst/>
          </a:prstGeom>
        </p:spPr>
      </p:pic>
      <p:pic>
        <p:nvPicPr>
          <p:cNvPr id="437" name="Image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1365" y="1158766"/>
            <a:ext cx="126121" cy="128174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2134433" y="3065782"/>
            <a:ext cx="3742031" cy="226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Ведомость промежуточной аттестации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438" name="Image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1719" y="3505832"/>
            <a:ext cx="6867130" cy="1695450"/>
          </a:xfrm>
          <a:prstGeom prst="rect">
            <a:avLst/>
          </a:prstGeom>
        </p:spPr>
      </p:pic>
      <p:pic>
        <p:nvPicPr>
          <p:cNvPr id="439" name="Image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1462" y="3548757"/>
            <a:ext cx="38576" cy="1609109"/>
          </a:xfrm>
          <a:prstGeom prst="rect">
            <a:avLst/>
          </a:prstGeom>
        </p:spPr>
      </p:pic>
      <p:pic>
        <p:nvPicPr>
          <p:cNvPr id="440" name="Imag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4295" y="4232354"/>
            <a:ext cx="6826687" cy="37147"/>
          </a:xfrm>
          <a:prstGeom prst="rect">
            <a:avLst/>
          </a:prstGeom>
        </p:spPr>
      </p:pic>
      <p:pic>
        <p:nvPicPr>
          <p:cNvPr id="441" name="Image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301" y="4538332"/>
            <a:ext cx="6798085" cy="37147"/>
          </a:xfrm>
          <a:prstGeom prst="rect">
            <a:avLst/>
          </a:prstGeom>
        </p:spPr>
      </p:pic>
      <p:pic>
        <p:nvPicPr>
          <p:cNvPr id="442" name="Image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273" y="4832144"/>
            <a:ext cx="6845767" cy="37147"/>
          </a:xfrm>
          <a:prstGeom prst="rect">
            <a:avLst/>
          </a:prstGeom>
        </p:spPr>
      </p:pic>
      <p:pic>
        <p:nvPicPr>
          <p:cNvPr id="443" name="Image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57441" y="3961175"/>
            <a:ext cx="38576" cy="1218750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3699513" y="3622685"/>
            <a:ext cx="2243399" cy="226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Оценка по Дисциплине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749759" y="3829503"/>
            <a:ext cx="1239770" cy="1983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ФИО студента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2568990" y="4028967"/>
            <a:ext cx="1672307" cy="1700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По 10-балльной шкале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444" name="Image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6275" y="3886775"/>
            <a:ext cx="5179445" cy="37147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5371013" y="3997490"/>
            <a:ext cx="1587550" cy="1700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FFFFFF"/>
                </a:solidFill>
                <a:latin typeface="Arial"/>
                <a:cs typeface="Arial"/>
              </a:rPr>
              <a:t>По 5-балльной шкале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445" name="Image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51387" y="3317862"/>
            <a:ext cx="274342" cy="647330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10370251" y="3804903"/>
            <a:ext cx="4407582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В ведомости исчезла Оценка за экзамен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446" name="Image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33180" y="4349966"/>
            <a:ext cx="401524" cy="352097"/>
          </a:xfrm>
          <a:prstGeom prst="rect">
            <a:avLst/>
          </a:prstGeom>
        </p:spPr>
      </p:pic>
      <p:pic>
        <p:nvPicPr>
          <p:cNvPr id="447" name="Image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22025" y="4392778"/>
            <a:ext cx="426090" cy="377043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10290751" y="4983473"/>
            <a:ext cx="4498442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i="1" spc="10" dirty="0">
                <a:solidFill>
                  <a:srgbClr val="FFFFFF"/>
                </a:solidFill>
                <a:latin typeface="Arial"/>
                <a:cs typeface="Arial"/>
              </a:rPr>
              <a:t>Оценка Промежуточной аттестации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448" name="Image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47784" y="8645546"/>
            <a:ext cx="523875" cy="378354"/>
          </a:xfrm>
          <a:prstGeom prst="rect">
            <a:avLst/>
          </a:prstGeom>
        </p:spPr>
      </p:pic>
      <p:pic>
        <p:nvPicPr>
          <p:cNvPr id="449" name="Image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56180" y="8823736"/>
            <a:ext cx="507082" cy="191782"/>
          </a:xfrm>
          <a:prstGeom prst="rect">
            <a:avLst/>
          </a:prstGeom>
        </p:spPr>
      </p:pic>
      <p:pic>
        <p:nvPicPr>
          <p:cNvPr id="450" name="Image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47784" y="8645546"/>
            <a:ext cx="523875" cy="311691"/>
          </a:xfrm>
          <a:prstGeom prst="rect">
            <a:avLst/>
          </a:prstGeom>
        </p:spPr>
      </p:pic>
      <p:pic>
        <p:nvPicPr>
          <p:cNvPr id="451" name="Image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753677" y="8645546"/>
            <a:ext cx="512088" cy="270727"/>
          </a:xfrm>
          <a:prstGeom prst="rect">
            <a:avLst/>
          </a:prstGeom>
        </p:spPr>
      </p:pic>
      <p:pic>
        <p:nvPicPr>
          <p:cNvPr id="452" name="Image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66065" y="8689202"/>
            <a:ext cx="86264" cy="145521"/>
          </a:xfrm>
          <a:prstGeom prst="rect">
            <a:avLst/>
          </a:prstGeom>
        </p:spPr>
      </p:pic>
      <p:sp>
        <p:nvSpPr>
          <p:cNvPr id="16" name="text 1"/>
          <p:cNvSpPr txBox="1"/>
          <p:nvPr/>
        </p:nvSpPr>
        <p:spPr>
          <a:xfrm>
            <a:off x="7403903" y="8814507"/>
            <a:ext cx="4215595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Передача результатов промежуточной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7403903" y="9128832"/>
            <a:ext cx="4753943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аттестации возможна по электронной почте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453" name="Image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3385" y="8513242"/>
            <a:ext cx="5781192" cy="1162050"/>
          </a:xfrm>
          <a:prstGeom prst="rect">
            <a:avLst/>
          </a:prstGeom>
        </p:spPr>
      </p:pic>
      <p:pic>
        <p:nvPicPr>
          <p:cNvPr id="454" name="Image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74499" y="3186546"/>
            <a:ext cx="5781429" cy="26289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5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456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457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7392" y="209327"/>
            <a:ext cx="1571625" cy="1524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494256" y="223455"/>
            <a:ext cx="9349799" cy="3968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spc="10" dirty="0">
                <a:solidFill>
                  <a:srgbClr val="FFFFFF"/>
                </a:solidFill>
                <a:latin typeface="Arial"/>
                <a:cs typeface="Arial"/>
              </a:rPr>
              <a:t>Обнаружение ошибки в расчете промежуточной оценки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458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2827" y="803280"/>
            <a:ext cx="14795743" cy="37148"/>
          </a:xfrm>
          <a:prstGeom prst="rect">
            <a:avLst/>
          </a:prstGeom>
        </p:spPr>
      </p:pic>
      <p:pic>
        <p:nvPicPr>
          <p:cNvPr id="459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7284" y="2384636"/>
            <a:ext cx="196850" cy="467518"/>
          </a:xfrm>
          <a:prstGeom prst="rect">
            <a:avLst/>
          </a:prstGeom>
        </p:spPr>
      </p:pic>
      <p:pic>
        <p:nvPicPr>
          <p:cNvPr id="460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03499" y="4968962"/>
            <a:ext cx="238125" cy="565546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2711146" y="8561328"/>
            <a:ext cx="2512332" cy="233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Преподаватель согласен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461" name="Image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7217" y="7692822"/>
            <a:ext cx="723900" cy="723899"/>
          </a:xfrm>
          <a:prstGeom prst="rect">
            <a:avLst/>
          </a:prstGeom>
        </p:spPr>
      </p:pic>
      <p:pic>
        <p:nvPicPr>
          <p:cNvPr id="462" name="Image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46643" y="7721671"/>
            <a:ext cx="752475" cy="752475"/>
          </a:xfrm>
          <a:prstGeom prst="rect">
            <a:avLst/>
          </a:prstGeom>
        </p:spPr>
      </p:pic>
      <p:pic>
        <p:nvPicPr>
          <p:cNvPr id="463" name="Image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40894" y="7648727"/>
            <a:ext cx="704850" cy="704850"/>
          </a:xfrm>
          <a:prstGeom prst="rect">
            <a:avLst/>
          </a:prstGeom>
        </p:spPr>
      </p:pic>
      <p:pic>
        <p:nvPicPr>
          <p:cNvPr id="464" name="Image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6443" y="7879668"/>
            <a:ext cx="485774" cy="385366"/>
          </a:xfrm>
          <a:prstGeom prst="rect">
            <a:avLst/>
          </a:prstGeom>
        </p:spPr>
      </p:pic>
      <p:pic>
        <p:nvPicPr>
          <p:cNvPr id="465" name="Image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98642" y="7877088"/>
            <a:ext cx="447676" cy="447675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1095249" y="9020941"/>
            <a:ext cx="5478630" cy="226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В течение двух рабочих дней вносит изменения в расчет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6958469" y="9037846"/>
            <a:ext cx="4845077" cy="226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В течение двух рабочих дней приводит аргументы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2689094" y="8934353"/>
            <a:ext cx="4970786" cy="19841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Студент уведомляет о выявленной ошибке ответственного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3236893" y="9180526"/>
            <a:ext cx="3875301" cy="19841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преподавателя/академического руководителя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13166610" y="9567635"/>
            <a:ext cx="4405314" cy="2267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Ответственный преподаватель принимает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14108147" y="9850624"/>
            <a:ext cx="2522088" cy="2267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окончательное решение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7839682" y="9926028"/>
            <a:ext cx="370750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spc="10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466" name="Image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7791" y="1650367"/>
            <a:ext cx="5731225" cy="504825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6833106" y="1744498"/>
            <a:ext cx="5115116" cy="316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50" spc="10" dirty="0">
                <a:solidFill>
                  <a:srgbClr val="0C2A52"/>
                </a:solidFill>
                <a:latin typeface="Arial"/>
                <a:cs typeface="Arial"/>
              </a:rPr>
              <a:t>Студент обнаружил ошибки в расчете</a:t>
            </a:r>
            <a:endParaRPr sz="2200">
              <a:latin typeface="Arial"/>
              <a:cs typeface="Arial"/>
            </a:endParaRPr>
          </a:p>
        </p:txBody>
      </p:sp>
      <p:pic>
        <p:nvPicPr>
          <p:cNvPr id="467" name="Imag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19186" y="3208126"/>
            <a:ext cx="5667122" cy="1562100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7033637" y="3555291"/>
            <a:ext cx="4701698" cy="2550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Прошло не более двух рабочих дней после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7256568" y="3874250"/>
            <a:ext cx="4255706" cy="2550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получения доступа к файлу с расчетом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8089337" y="4193209"/>
            <a:ext cx="2526801" cy="2550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промежуточной оценки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468" name="Image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47956" y="5701518"/>
            <a:ext cx="5666988" cy="1257300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7234864" y="5954279"/>
            <a:ext cx="4393072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Студент обращается к преподавателю 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7234864" y="6268604"/>
            <a:ext cx="4033317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сообщает об обнаруженных ошибках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469" name="Image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3587" y="7185439"/>
            <a:ext cx="11120658" cy="37148"/>
          </a:xfrm>
          <a:prstGeom prst="rect">
            <a:avLst/>
          </a:prstGeom>
        </p:spPr>
      </p:pic>
      <p:pic>
        <p:nvPicPr>
          <p:cNvPr id="470" name="Image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31066" y="7097340"/>
            <a:ext cx="238162" cy="470038"/>
          </a:xfrm>
          <a:prstGeom prst="rect">
            <a:avLst/>
          </a:prstGeom>
        </p:spPr>
      </p:pic>
      <p:pic>
        <p:nvPicPr>
          <p:cNvPr id="471" name="Image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217916" y="7097340"/>
            <a:ext cx="238162" cy="470038"/>
          </a:xfrm>
          <a:prstGeom prst="rect">
            <a:avLst/>
          </a:prstGeom>
        </p:spPr>
      </p:pic>
      <p:pic>
        <p:nvPicPr>
          <p:cNvPr id="472" name="Image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58143" y="7080200"/>
            <a:ext cx="238162" cy="470038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7892499" y="8549100"/>
            <a:ext cx="2802578" cy="233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Преподаватель не согласен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473" name="Image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058476" y="7802786"/>
            <a:ext cx="283369" cy="337343"/>
          </a:xfrm>
          <a:prstGeom prst="rect">
            <a:avLst/>
          </a:prstGeom>
        </p:spPr>
      </p:pic>
      <p:pic>
        <p:nvPicPr>
          <p:cNvPr id="474" name="Image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39439" y="8167117"/>
            <a:ext cx="80962" cy="80962"/>
          </a:xfrm>
          <a:prstGeom prst="rect">
            <a:avLst/>
          </a:prstGeom>
        </p:spPr>
      </p:pic>
      <p:sp>
        <p:nvSpPr>
          <p:cNvPr id="18" name="text 1"/>
          <p:cNvSpPr txBox="1"/>
          <p:nvPr/>
        </p:nvSpPr>
        <p:spPr>
          <a:xfrm>
            <a:off x="13862588" y="8549100"/>
            <a:ext cx="2807588" cy="233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spc="10" dirty="0">
                <a:solidFill>
                  <a:srgbClr val="FFFFFF"/>
                </a:solidFill>
                <a:latin typeface="Arial"/>
                <a:cs typeface="Arial"/>
              </a:rPr>
              <a:t>Преподаватель не отвечает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5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476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477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024489" cy="10287000"/>
          </a:xfrm>
          <a:prstGeom prst="rect">
            <a:avLst/>
          </a:prstGeom>
        </p:spPr>
      </p:pic>
      <p:pic>
        <p:nvPicPr>
          <p:cNvPr id="478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19739" y="0"/>
            <a:ext cx="9096376" cy="10287000"/>
          </a:xfrm>
          <a:prstGeom prst="rect">
            <a:avLst/>
          </a:prstGeom>
        </p:spPr>
      </p:pic>
      <p:pic>
        <p:nvPicPr>
          <p:cNvPr id="479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141" y="209327"/>
            <a:ext cx="1571625" cy="1524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366888" y="220049"/>
            <a:ext cx="2380304" cy="4534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b="1" spc="10" dirty="0">
                <a:solidFill>
                  <a:srgbClr val="0C2A52"/>
                </a:solidFill>
                <a:latin typeface="Arial"/>
                <a:cs typeface="Arial"/>
              </a:rPr>
              <a:t>Апелляции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480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59614" y="828766"/>
            <a:ext cx="12158419" cy="37149"/>
          </a:xfrm>
          <a:prstGeom prst="rect">
            <a:avLst/>
          </a:prstGeom>
        </p:spPr>
      </p:pic>
      <p:pic>
        <p:nvPicPr>
          <p:cNvPr id="481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65743" y="1243385"/>
            <a:ext cx="393700" cy="393700"/>
          </a:xfrm>
          <a:prstGeom prst="rect">
            <a:avLst/>
          </a:prstGeom>
        </p:spPr>
      </p:pic>
      <p:pic>
        <p:nvPicPr>
          <p:cNvPr id="482" name="Image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0966" y="1108606"/>
            <a:ext cx="657225" cy="657225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3940029" y="1533513"/>
            <a:ext cx="10445465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C2A52"/>
                </a:solidFill>
                <a:latin typeface="Arial"/>
                <a:cs typeface="Arial"/>
              </a:rPr>
              <a:t>Студент вправе подать апелляцию на результаты </a:t>
            </a:r>
            <a:r>
              <a:rPr sz="1800" b="1" spc="10" dirty="0">
                <a:solidFill>
                  <a:srgbClr val="BE1931"/>
                </a:solidFill>
                <a:latin typeface="Arial"/>
                <a:cs typeface="Arial"/>
              </a:rPr>
              <a:t>блокирующих</a:t>
            </a:r>
            <a:r>
              <a:rPr sz="1800" b="1" spc="10" dirty="0">
                <a:solidFill>
                  <a:srgbClr val="0C2A52"/>
                </a:solidFill>
                <a:latin typeface="Arial"/>
                <a:cs typeface="Arial"/>
              </a:rPr>
              <a:t> Элементов контроля  </a:t>
            </a:r>
            <a:r>
              <a:rPr sz="1800" b="1" i="1" spc="10" dirty="0">
                <a:solidFill>
                  <a:srgbClr val="0C2A52"/>
                </a:solidFill>
                <a:latin typeface="Arial"/>
                <a:cs typeface="Arial"/>
              </a:rPr>
              <a:t>      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483" name="Image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65889" y="5186999"/>
            <a:ext cx="1695450" cy="1695450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5647221" y="5701258"/>
            <a:ext cx="3030402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C2A52"/>
                </a:solidFill>
                <a:latin typeface="Arial"/>
                <a:cs typeface="Arial"/>
              </a:rPr>
              <a:t>Апелляционная комиссия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5499286" y="6015583"/>
            <a:ext cx="3326161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C2A52"/>
                </a:solidFill>
                <a:latin typeface="Arial"/>
                <a:cs typeface="Arial"/>
              </a:rPr>
              <a:t>рассматривает апелляцию   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7737801" y="2922439"/>
            <a:ext cx="8674856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0C2A52"/>
                </a:solidFill>
                <a:latin typeface="Arial"/>
                <a:cs typeface="Arial"/>
              </a:rPr>
              <a:t>                    Академический руководитель </a:t>
            </a:r>
            <a:r>
              <a:rPr sz="1800" b="1" i="1" spc="10" dirty="0">
                <a:solidFill>
                  <a:srgbClr val="0C2A52"/>
                </a:solidFill>
                <a:latin typeface="Arial"/>
                <a:cs typeface="Arial"/>
              </a:rPr>
              <a:t>вправе отказать в рассмотрении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7737801" y="3236764"/>
            <a:ext cx="8768282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i="1" spc="10" dirty="0">
                <a:solidFill>
                  <a:srgbClr val="0C2A52"/>
                </a:solidFill>
                <a:latin typeface="Arial"/>
                <a:cs typeface="Arial"/>
              </a:rPr>
              <a:t>апелляции</a:t>
            </a:r>
            <a:r>
              <a:rPr sz="1800" i="1" spc="10" dirty="0">
                <a:solidFill>
                  <a:srgbClr val="0C2A52"/>
                </a:solidFill>
                <a:latin typeface="Arial"/>
                <a:cs typeface="Arial"/>
              </a:rPr>
              <a:t>, аргументировав отказ в письменном виде на заявлении студента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484" name="Image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27534" y="5033355"/>
            <a:ext cx="314325" cy="314325"/>
          </a:xfrm>
          <a:prstGeom prst="rect">
            <a:avLst/>
          </a:prstGeom>
        </p:spPr>
      </p:pic>
      <p:pic>
        <p:nvPicPr>
          <p:cNvPr id="485" name="Image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77181" y="6579332"/>
            <a:ext cx="397384" cy="314325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12730485" y="6649777"/>
            <a:ext cx="2853930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C2A52"/>
                </a:solidFill>
                <a:latin typeface="Arial"/>
                <a:cs typeface="Arial"/>
              </a:rPr>
              <a:t>результат аннулируется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9379012" y="8402312"/>
            <a:ext cx="2887371" cy="226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0C2A52"/>
                </a:solidFill>
                <a:latin typeface="Arial"/>
                <a:cs typeface="Arial"/>
              </a:rPr>
              <a:t>повторная сдача/пересдача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9019294" y="8678538"/>
            <a:ext cx="3606930" cy="2267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0C2A52"/>
                </a:solidFill>
                <a:latin typeface="Arial"/>
                <a:cs typeface="Arial"/>
              </a:rPr>
              <a:t>блокирующего Элемента контроля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4385981" y="8128469"/>
            <a:ext cx="2852481" cy="2267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0C2A52"/>
                </a:solidFill>
                <a:latin typeface="Arial"/>
                <a:cs typeface="Arial"/>
              </a:rPr>
              <a:t>выставление новой оценки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3893806" y="8404694"/>
            <a:ext cx="3893200" cy="226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i="1" spc="10" dirty="0">
                <a:solidFill>
                  <a:srgbClr val="0C2A52"/>
                </a:solidFill>
                <a:latin typeface="Arial"/>
                <a:cs typeface="Arial"/>
              </a:rPr>
              <a:t>(если блокирующий Элемент контроля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3642733" y="8680919"/>
            <a:ext cx="4395417" cy="2267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i="1" spc="10" dirty="0">
                <a:solidFill>
                  <a:srgbClr val="0C2A52"/>
                </a:solidFill>
                <a:latin typeface="Arial"/>
                <a:cs typeface="Arial"/>
              </a:rPr>
              <a:t>проводился письменно и характер заданий и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4120918" y="8957144"/>
            <a:ext cx="3438986" cy="226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i="1" spc="10" dirty="0">
                <a:solidFill>
                  <a:srgbClr val="0C2A52"/>
                </a:solidFill>
                <a:latin typeface="Arial"/>
                <a:cs typeface="Arial"/>
              </a:rPr>
              <a:t>ответов позволяет это сделать)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7784272" y="9856699"/>
            <a:ext cx="370748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spc="10" dirty="0">
                <a:solidFill>
                  <a:srgbClr val="0C2A52"/>
                </a:solidFill>
                <a:latin typeface="Arial"/>
                <a:cs typeface="Arial"/>
              </a:rPr>
              <a:t>13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486" name="Image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06582" y="6988440"/>
            <a:ext cx="5893552" cy="37147"/>
          </a:xfrm>
          <a:prstGeom prst="rect">
            <a:avLst/>
          </a:prstGeom>
        </p:spPr>
      </p:pic>
      <p:pic>
        <p:nvPicPr>
          <p:cNvPr id="487" name="Image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08911" y="7007299"/>
            <a:ext cx="238162" cy="470038"/>
          </a:xfrm>
          <a:prstGeom prst="rect">
            <a:avLst/>
          </a:prstGeom>
        </p:spPr>
      </p:pic>
      <p:pic>
        <p:nvPicPr>
          <p:cNvPr id="488" name="Imag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081724" y="6967314"/>
            <a:ext cx="238162" cy="470039"/>
          </a:xfrm>
          <a:prstGeom prst="rect">
            <a:avLst/>
          </a:prstGeom>
        </p:spPr>
      </p:pic>
      <p:pic>
        <p:nvPicPr>
          <p:cNvPr id="489" name="Image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17397" y="4856882"/>
            <a:ext cx="1133474" cy="704850"/>
          </a:xfrm>
          <a:prstGeom prst="rect">
            <a:avLst/>
          </a:prstGeom>
        </p:spPr>
      </p:pic>
      <p:pic>
        <p:nvPicPr>
          <p:cNvPr id="490" name="Image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01697" y="8033568"/>
            <a:ext cx="4838569" cy="1257299"/>
          </a:xfrm>
          <a:prstGeom prst="rect">
            <a:avLst/>
          </a:prstGeom>
        </p:spPr>
      </p:pic>
      <p:pic>
        <p:nvPicPr>
          <p:cNvPr id="491" name="Image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52591" y="5793894"/>
            <a:ext cx="320001" cy="374147"/>
          </a:xfrm>
          <a:prstGeom prst="rect">
            <a:avLst/>
          </a:prstGeom>
        </p:spPr>
      </p:pic>
      <p:pic>
        <p:nvPicPr>
          <p:cNvPr id="492" name="Image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91501" y="5781398"/>
            <a:ext cx="342673" cy="397038"/>
          </a:xfrm>
          <a:prstGeom prst="rect">
            <a:avLst/>
          </a:prstGeom>
        </p:spPr>
      </p:pic>
      <p:pic>
        <p:nvPicPr>
          <p:cNvPr id="493" name="Image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24861" y="6587631"/>
            <a:ext cx="320001" cy="374147"/>
          </a:xfrm>
          <a:prstGeom prst="rect">
            <a:avLst/>
          </a:prstGeom>
        </p:spPr>
      </p:pic>
      <p:pic>
        <p:nvPicPr>
          <p:cNvPr id="494" name="Image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63770" y="6575135"/>
            <a:ext cx="342673" cy="397037"/>
          </a:xfrm>
          <a:prstGeom prst="rect">
            <a:avLst/>
          </a:prstGeom>
        </p:spPr>
      </p:pic>
      <p:pic>
        <p:nvPicPr>
          <p:cNvPr id="495" name="Image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17397" y="6383213"/>
            <a:ext cx="1133474" cy="704850"/>
          </a:xfrm>
          <a:prstGeom prst="rect">
            <a:avLst/>
          </a:prstGeom>
        </p:spPr>
      </p:pic>
      <p:pic>
        <p:nvPicPr>
          <p:cNvPr id="496" name="Image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59138" y="2574329"/>
            <a:ext cx="9229512" cy="1257300"/>
          </a:xfrm>
          <a:prstGeom prst="rect">
            <a:avLst/>
          </a:prstGeom>
        </p:spPr>
      </p:pic>
      <p:pic>
        <p:nvPicPr>
          <p:cNvPr id="497" name="Image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44863" y="2689039"/>
            <a:ext cx="189141" cy="447419"/>
          </a:xfrm>
          <a:prstGeom prst="rect">
            <a:avLst/>
          </a:prstGeom>
        </p:spPr>
      </p:pic>
      <p:pic>
        <p:nvPicPr>
          <p:cNvPr id="498" name="Image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55074" y="1776662"/>
            <a:ext cx="1838325" cy="23065"/>
          </a:xfrm>
          <a:prstGeom prst="rect">
            <a:avLst/>
          </a:prstGeom>
        </p:spPr>
      </p:pic>
      <p:pic>
        <p:nvPicPr>
          <p:cNvPr id="499" name="Image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55074" y="1888407"/>
            <a:ext cx="1838325" cy="23064"/>
          </a:xfrm>
          <a:prstGeom prst="rect">
            <a:avLst/>
          </a:prstGeom>
        </p:spPr>
      </p:pic>
      <p:pic>
        <p:nvPicPr>
          <p:cNvPr id="500" name="Image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60758" y="8033568"/>
            <a:ext cx="3952759" cy="125729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502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503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81033" y="3342258"/>
            <a:ext cx="2838450" cy="27527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7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8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141" y="209327"/>
            <a:ext cx="1504950" cy="1457325"/>
          </a:xfrm>
          <a:prstGeom prst="rect">
            <a:avLst/>
          </a:prstGeom>
        </p:spPr>
      </p:pic>
      <p:pic>
        <p:nvPicPr>
          <p:cNvPr id="9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7659" y="1472180"/>
            <a:ext cx="10437823" cy="6096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6103016" y="1619783"/>
            <a:ext cx="6375141" cy="32456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300" b="1" spc="10" dirty="0">
                <a:solidFill>
                  <a:srgbClr val="0C2A52"/>
                </a:solidFill>
                <a:latin typeface="Arial"/>
                <a:cs typeface="Arial"/>
              </a:rPr>
              <a:t>Вводится в действие </a:t>
            </a:r>
            <a:r>
              <a:rPr sz="2300" spc="10" dirty="0">
                <a:solidFill>
                  <a:srgbClr val="0C2A52"/>
                </a:solidFill>
                <a:latin typeface="Arial"/>
                <a:cs typeface="Arial"/>
              </a:rPr>
              <a:t>с 1 сентября 2019 года</a:t>
            </a:r>
            <a:endParaRPr sz="23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6105009" y="3327104"/>
            <a:ext cx="6158727" cy="32456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70" b="1" i="1" spc="10" dirty="0">
                <a:solidFill>
                  <a:srgbClr val="0C2A52"/>
                </a:solidFill>
                <a:latin typeface="Arial"/>
                <a:cs typeface="Arial"/>
              </a:rPr>
              <a:t>Вступает в силу с 1 сентября 2019 года</a:t>
            </a:r>
            <a:endParaRPr sz="2200">
              <a:latin typeface="Arial"/>
              <a:cs typeface="Arial"/>
            </a:endParaRPr>
          </a:p>
        </p:txBody>
      </p:sp>
      <p:pic>
        <p:nvPicPr>
          <p:cNvPr id="10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93526" y="3316441"/>
            <a:ext cx="10437821" cy="609600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4258182" y="5363432"/>
            <a:ext cx="9852528" cy="3258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70" spc="10" dirty="0">
                <a:solidFill>
                  <a:srgbClr val="FFFFFF"/>
                </a:solidFill>
                <a:latin typeface="Arial"/>
                <a:cs typeface="Arial"/>
              </a:rPr>
              <a:t>Программы учебных дисциплин необходимо привести в соответствие с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514415" y="5764889"/>
            <a:ext cx="9340014" cy="3258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требованиями нового Положения к началу 2019/2020 учебного года</a:t>
            </a:r>
            <a:endParaRPr sz="23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3744895" y="7669584"/>
            <a:ext cx="11402663" cy="32456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Пересдачи академических задолженностей за 3-4 модули 2018/2019 учебного года</a:t>
            </a:r>
            <a:endParaRPr sz="23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4543906" y="8069468"/>
            <a:ext cx="9804592" cy="3245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300" spc="10" dirty="0">
                <a:solidFill>
                  <a:srgbClr val="FFFFFF"/>
                </a:solidFill>
                <a:latin typeface="Arial"/>
                <a:cs typeface="Arial"/>
              </a:rPr>
              <a:t>проводятся по правилам, установленным </a:t>
            </a:r>
            <a:r>
              <a:rPr sz="2300" b="1" spc="10" dirty="0">
                <a:solidFill>
                  <a:srgbClr val="FFFFFF"/>
                </a:solidFill>
                <a:latin typeface="Arial"/>
                <a:cs typeface="Arial"/>
              </a:rPr>
              <a:t>действующим Положением</a:t>
            </a:r>
            <a:endParaRPr sz="2300">
              <a:latin typeface="Arial"/>
              <a:cs typeface="Arial"/>
            </a:endParaRPr>
          </a:p>
        </p:txBody>
      </p:sp>
      <p:pic>
        <p:nvPicPr>
          <p:cNvPr id="11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61978" y="8449128"/>
            <a:ext cx="3978716" cy="21431"/>
          </a:xfrm>
          <a:prstGeom prst="rect">
            <a:avLst/>
          </a:prstGeom>
        </p:spPr>
      </p:pic>
      <p:pic>
        <p:nvPicPr>
          <p:cNvPr id="12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61978" y="8518829"/>
            <a:ext cx="3978716" cy="21431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4489563" y="3464044"/>
            <a:ext cx="9040850" cy="3245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300" b="1" spc="10" dirty="0">
                <a:solidFill>
                  <a:srgbClr val="0C2A52"/>
                </a:solidFill>
                <a:latin typeface="Arial"/>
                <a:cs typeface="Arial"/>
              </a:rPr>
              <a:t>Применяется </a:t>
            </a:r>
            <a:r>
              <a:rPr sz="2300" spc="10" dirty="0">
                <a:solidFill>
                  <a:srgbClr val="0C2A52"/>
                </a:solidFill>
                <a:latin typeface="Arial"/>
                <a:cs typeface="Arial"/>
              </a:rPr>
              <a:t>с начала сессии 1 модуля 2019/2020 учебного года</a:t>
            </a:r>
            <a:endParaRPr sz="23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7858388" y="9776140"/>
            <a:ext cx="222424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spc="10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14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078076" y="220053"/>
            <a:ext cx="13265721" cy="4534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solidFill>
                  <a:srgbClr val="FFFFFF"/>
                </a:solidFill>
                <a:latin typeface="Arial"/>
                <a:cs typeface="Arial"/>
              </a:rPr>
              <a:t>Контроль качества освоения студентами образовательных программ</a:t>
            </a:r>
            <a:endParaRPr sz="31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1775500" y="2301233"/>
            <a:ext cx="4263777" cy="3401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Промежуточная аттестация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2970627" y="3827432"/>
            <a:ext cx="5277780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Регулярное и систематическое оценивание хода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250424" y="4141757"/>
            <a:ext cx="4718335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освоения студентами учебных дисциплин 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376183" y="4456082"/>
            <a:ext cx="4466741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выполнение других видов учебных работ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5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141" y="209327"/>
            <a:ext cx="1276350" cy="1238250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3014779" y="2301233"/>
            <a:ext cx="5126087" cy="3401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400" b="1" spc="10" dirty="0">
                <a:solidFill>
                  <a:srgbClr val="FFFFFF"/>
                </a:solidFill>
                <a:latin typeface="Arial"/>
                <a:cs typeface="Arial"/>
              </a:rPr>
              <a:t>Текущий контроль успеваемости</a:t>
            </a:r>
            <a:endParaRPr sz="2400">
              <a:latin typeface="Arial"/>
              <a:cs typeface="Arial"/>
            </a:endParaRPr>
          </a:p>
        </p:txBody>
      </p:sp>
      <p:pic>
        <p:nvPicPr>
          <p:cNvPr id="16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61455" y="840518"/>
            <a:ext cx="15790859" cy="48577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4118810" y="5761967"/>
            <a:ext cx="2981511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Включает в себя несколько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4466919" y="6076292"/>
            <a:ext cx="2285218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Элементов контроля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1432672" y="3827432"/>
            <a:ext cx="5158867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                         промежуточной  / окончательной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1728096" y="4141757"/>
            <a:ext cx="4568205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оценки по Дисциплине, результат которой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1408264" y="4456082"/>
            <a:ext cx="5207683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зависит от оценок по всем Элементам контроля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7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38899" y="2125177"/>
            <a:ext cx="5942713" cy="695325"/>
          </a:xfrm>
          <a:prstGeom prst="rect">
            <a:avLst/>
          </a:prstGeom>
        </p:spPr>
      </p:pic>
      <p:pic>
        <p:nvPicPr>
          <p:cNvPr id="18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1491" y="3154200"/>
            <a:ext cx="456277" cy="392102"/>
          </a:xfrm>
          <a:prstGeom prst="rect">
            <a:avLst/>
          </a:prstGeom>
        </p:spPr>
      </p:pic>
      <p:pic>
        <p:nvPicPr>
          <p:cNvPr id="19" name="Image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8815" y="3201876"/>
            <a:ext cx="484193" cy="419883"/>
          </a:xfrm>
          <a:prstGeom prst="rect">
            <a:avLst/>
          </a:prstGeom>
        </p:spPr>
      </p:pic>
      <p:pic>
        <p:nvPicPr>
          <p:cNvPr id="20" name="Image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1491" y="4908241"/>
            <a:ext cx="456277" cy="392102"/>
          </a:xfrm>
          <a:prstGeom prst="rect">
            <a:avLst/>
          </a:prstGeom>
        </p:spPr>
      </p:pic>
      <p:pic>
        <p:nvPicPr>
          <p:cNvPr id="21" name="Image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8815" y="4955917"/>
            <a:ext cx="484193" cy="419882"/>
          </a:xfrm>
          <a:prstGeom prst="rect">
            <a:avLst/>
          </a:prstGeom>
        </p:spPr>
      </p:pic>
      <p:sp>
        <p:nvSpPr>
          <p:cNvPr id="36" name="text 1"/>
          <p:cNvSpPr txBox="1"/>
          <p:nvPr/>
        </p:nvSpPr>
        <p:spPr>
          <a:xfrm>
            <a:off x="7373647" y="6903000"/>
            <a:ext cx="3614644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spc="10" dirty="0">
                <a:solidFill>
                  <a:srgbClr val="FFFFFF"/>
                </a:solidFill>
                <a:latin typeface="Arial"/>
                <a:cs typeface="Arial"/>
              </a:rPr>
              <a:t>Формы Элементов контроля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22" name="Image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6962" y="7799146"/>
            <a:ext cx="1695370" cy="714375"/>
          </a:xfrm>
          <a:prstGeom prst="rect">
            <a:avLst/>
          </a:prstGeom>
        </p:spPr>
      </p:pic>
      <p:sp>
        <p:nvSpPr>
          <p:cNvPr id="37" name="text 1"/>
          <p:cNvSpPr txBox="1"/>
          <p:nvPr/>
        </p:nvSpPr>
        <p:spPr>
          <a:xfrm>
            <a:off x="2033577" y="7898982"/>
            <a:ext cx="1500531" cy="226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0C2A52"/>
                </a:solidFill>
                <a:latin typeface="Arial"/>
                <a:cs typeface="Arial"/>
              </a:rPr>
              <a:t>Лабораторная</a:t>
            </a:r>
            <a:endParaRPr sz="1600">
              <a:latin typeface="Arial"/>
              <a:cs typeface="Aria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2405945" y="8175207"/>
            <a:ext cx="755580" cy="226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0C2A52"/>
                </a:solidFill>
                <a:latin typeface="Arial"/>
                <a:cs typeface="Arial"/>
              </a:rPr>
              <a:t>работа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23" name="Image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56721" y="7787630"/>
            <a:ext cx="1847779" cy="733425"/>
          </a:xfrm>
          <a:prstGeom prst="rect">
            <a:avLst/>
          </a:prstGeom>
        </p:spPr>
      </p:pic>
      <p:sp>
        <p:nvSpPr>
          <p:cNvPr id="39" name="text 1"/>
          <p:cNvSpPr txBox="1"/>
          <p:nvPr/>
        </p:nvSpPr>
        <p:spPr>
          <a:xfrm>
            <a:off x="5746037" y="7898982"/>
            <a:ext cx="1383086" cy="226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0C2A52"/>
                </a:solidFill>
                <a:latin typeface="Arial"/>
                <a:cs typeface="Arial"/>
              </a:rPr>
              <a:t>Контрольная</a:t>
            </a:r>
            <a:endParaRPr sz="1600">
              <a:latin typeface="Arial"/>
              <a:cs typeface="Aria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6059767" y="8175207"/>
            <a:ext cx="755580" cy="226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0C2A52"/>
                </a:solidFill>
                <a:latin typeface="Arial"/>
                <a:cs typeface="Arial"/>
              </a:rPr>
              <a:t>работа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24" name="Image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47564" y="7787630"/>
            <a:ext cx="1847779" cy="733425"/>
          </a:xfrm>
          <a:prstGeom prst="rect">
            <a:avLst/>
          </a:prstGeom>
        </p:spPr>
      </p:pic>
      <p:pic>
        <p:nvPicPr>
          <p:cNvPr id="25" name="Imag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89375" y="7776108"/>
            <a:ext cx="1847779" cy="733425"/>
          </a:xfrm>
          <a:prstGeom prst="rect">
            <a:avLst/>
          </a:prstGeom>
        </p:spPr>
      </p:pic>
      <p:sp>
        <p:nvSpPr>
          <p:cNvPr id="41" name="text 1"/>
          <p:cNvSpPr txBox="1"/>
          <p:nvPr/>
        </p:nvSpPr>
        <p:spPr>
          <a:xfrm>
            <a:off x="11038929" y="8024385"/>
            <a:ext cx="902589" cy="226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0C2A52"/>
                </a:solidFill>
                <a:latin typeface="Arial"/>
                <a:cs typeface="Arial"/>
              </a:rPr>
              <a:t>Экзамен</a:t>
            </a:r>
            <a:endParaRPr sz="1600">
              <a:latin typeface="Arial"/>
              <a:cs typeface="Arial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14336664" y="7898982"/>
            <a:ext cx="1530392" cy="226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0C2A52"/>
                </a:solidFill>
                <a:latin typeface="Arial"/>
                <a:cs typeface="Arial"/>
              </a:rPr>
              <a:t>Активность на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14490553" y="8175207"/>
            <a:ext cx="1222386" cy="226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0C2A52"/>
                </a:solidFill>
                <a:latin typeface="Arial"/>
                <a:cs typeface="Arial"/>
              </a:rPr>
              <a:t>семинарах*</a:t>
            </a:r>
            <a:endParaRPr sz="1600">
              <a:latin typeface="Arial"/>
              <a:cs typeface="Arial"/>
            </a:endParaRPr>
          </a:p>
        </p:txBody>
      </p:sp>
      <p:sp>
        <p:nvSpPr>
          <p:cNvPr id="44" name="text 1"/>
          <p:cNvSpPr txBox="1"/>
          <p:nvPr/>
        </p:nvSpPr>
        <p:spPr>
          <a:xfrm>
            <a:off x="17858388" y="9776140"/>
            <a:ext cx="222424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spc="10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2100">
              <a:latin typeface="Arial"/>
              <a:cs typeface="Arial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10979675" y="9254136"/>
            <a:ext cx="5911813" cy="226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i="1" spc="10" dirty="0">
                <a:solidFill>
                  <a:srgbClr val="FFFFFF"/>
                </a:solidFill>
                <a:latin typeface="Arial"/>
                <a:cs typeface="Arial"/>
              </a:rPr>
              <a:t>* а также иные формы, указанные в программе Дисциплины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26" name="Image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350865" y="2125177"/>
            <a:ext cx="5114232" cy="695325"/>
          </a:xfrm>
          <a:prstGeom prst="rect">
            <a:avLst/>
          </a:prstGeom>
        </p:spPr>
      </p:pic>
      <p:pic>
        <p:nvPicPr>
          <p:cNvPr id="27" name="Image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81084" y="3035336"/>
            <a:ext cx="456278" cy="392102"/>
          </a:xfrm>
          <a:prstGeom prst="rect">
            <a:avLst/>
          </a:prstGeom>
        </p:spPr>
      </p:pic>
      <p:pic>
        <p:nvPicPr>
          <p:cNvPr id="28" name="Image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68409" y="3083012"/>
            <a:ext cx="484192" cy="419883"/>
          </a:xfrm>
          <a:prstGeom prst="rect">
            <a:avLst/>
          </a:prstGeom>
        </p:spPr>
      </p:pic>
      <p:pic>
        <p:nvPicPr>
          <p:cNvPr id="29" name="Image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1552" y="7066977"/>
            <a:ext cx="4313306" cy="31433"/>
          </a:xfrm>
          <a:prstGeom prst="rect">
            <a:avLst/>
          </a:prstGeom>
        </p:spPr>
      </p:pic>
      <p:pic>
        <p:nvPicPr>
          <p:cNvPr id="30" name="Image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76985" y="7038328"/>
            <a:ext cx="3875340" cy="31432"/>
          </a:xfrm>
          <a:prstGeom prst="rect">
            <a:avLst/>
          </a:prstGeom>
        </p:spPr>
      </p:pic>
      <p:pic>
        <p:nvPicPr>
          <p:cNvPr id="31" name="Image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24864" y="7052698"/>
            <a:ext cx="238162" cy="470039"/>
          </a:xfrm>
          <a:prstGeom prst="rect">
            <a:avLst/>
          </a:prstGeom>
        </p:spPr>
      </p:pic>
      <p:pic>
        <p:nvPicPr>
          <p:cNvPr id="32" name="Image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62536" y="7052698"/>
            <a:ext cx="238162" cy="470039"/>
          </a:xfrm>
          <a:prstGeom prst="rect">
            <a:avLst/>
          </a:prstGeom>
        </p:spPr>
      </p:pic>
      <p:pic>
        <p:nvPicPr>
          <p:cNvPr id="33" name="Image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08239" y="7012127"/>
            <a:ext cx="238161" cy="470038"/>
          </a:xfrm>
          <a:prstGeom prst="rect">
            <a:avLst/>
          </a:prstGeom>
        </p:spPr>
      </p:pic>
      <p:pic>
        <p:nvPicPr>
          <p:cNvPr id="34" name="Image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29061" y="7012127"/>
            <a:ext cx="238162" cy="470038"/>
          </a:xfrm>
          <a:prstGeom prst="rect">
            <a:avLst/>
          </a:prstGeom>
        </p:spPr>
      </p:pic>
      <p:pic>
        <p:nvPicPr>
          <p:cNvPr id="35" name="Image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46287" y="3819047"/>
            <a:ext cx="1542293" cy="257175"/>
          </a:xfrm>
          <a:prstGeom prst="rect">
            <a:avLst/>
          </a:prstGeom>
        </p:spPr>
      </p:pic>
      <p:sp>
        <p:nvSpPr>
          <p:cNvPr id="46" name="text 1"/>
          <p:cNvSpPr txBox="1"/>
          <p:nvPr/>
        </p:nvSpPr>
        <p:spPr>
          <a:xfrm>
            <a:off x="11731775" y="3827432"/>
            <a:ext cx="998897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EF3636"/>
                </a:solidFill>
                <a:latin typeface="Arial"/>
                <a:cs typeface="Arial"/>
              </a:rPr>
              <a:t>РАСЧЕТ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37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38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141" y="209327"/>
            <a:ext cx="1228725" cy="1190625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241715" y="417681"/>
            <a:ext cx="12515010" cy="4534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solidFill>
                  <a:srgbClr val="FFFFFF"/>
                </a:solidFill>
                <a:latin typeface="Arial"/>
                <a:cs typeface="Arial"/>
              </a:rPr>
              <a:t>Характеристика системы оценивания и принципа расчета оценок</a:t>
            </a:r>
            <a:endParaRPr sz="3100">
              <a:latin typeface="Arial"/>
              <a:cs typeface="Arial"/>
            </a:endParaRPr>
          </a:p>
        </p:txBody>
      </p:sp>
      <p:pic>
        <p:nvPicPr>
          <p:cNvPr id="39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1709" y="1773393"/>
            <a:ext cx="3331388" cy="504824"/>
          </a:xfrm>
          <a:prstGeom prst="rect">
            <a:avLst/>
          </a:prstGeom>
        </p:spPr>
      </p:pic>
      <p:pic>
        <p:nvPicPr>
          <p:cNvPr id="40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0941" y="2819447"/>
            <a:ext cx="971550" cy="125057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929846" y="2682610"/>
            <a:ext cx="296538" cy="3968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2349618" y="2682610"/>
            <a:ext cx="494278" cy="3968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41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524" y="3295182"/>
            <a:ext cx="314321" cy="321933"/>
          </a:xfrm>
          <a:prstGeom prst="rect">
            <a:avLst/>
          </a:prstGeom>
        </p:spPr>
      </p:pic>
      <p:pic>
        <p:nvPicPr>
          <p:cNvPr id="42" name="Image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743" y="3706615"/>
            <a:ext cx="323846" cy="331468"/>
          </a:xfrm>
          <a:prstGeom prst="rect">
            <a:avLst/>
          </a:prstGeom>
        </p:spPr>
      </p:pic>
      <p:pic>
        <p:nvPicPr>
          <p:cNvPr id="43" name="Image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141" y="4192912"/>
            <a:ext cx="323846" cy="331522"/>
          </a:xfrm>
          <a:prstGeom prst="rect">
            <a:avLst/>
          </a:prstGeom>
        </p:spPr>
      </p:pic>
      <p:pic>
        <p:nvPicPr>
          <p:cNvPr id="44" name="Image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4271" y="4728858"/>
            <a:ext cx="398630" cy="342896"/>
          </a:xfrm>
          <a:prstGeom prst="rect">
            <a:avLst/>
          </a:prstGeom>
        </p:spPr>
      </p:pic>
      <p:sp>
        <p:nvSpPr>
          <p:cNvPr id="5" name="text 1"/>
          <p:cNvSpPr txBox="1"/>
          <p:nvPr/>
        </p:nvSpPr>
        <p:spPr>
          <a:xfrm>
            <a:off x="639868" y="3360533"/>
            <a:ext cx="2547007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Отлично 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- 8-10 баллов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649734" y="3794116"/>
            <a:ext cx="2187144" cy="2389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0" b="1" spc="10" dirty="0">
                <a:solidFill>
                  <a:srgbClr val="FFFFFF"/>
                </a:solidFill>
                <a:latin typeface="Arial"/>
                <a:cs typeface="Arial"/>
              </a:rPr>
              <a:t>Хорошо </a:t>
            </a:r>
            <a:r>
              <a:rPr sz="1700" spc="10" dirty="0">
                <a:solidFill>
                  <a:srgbClr val="FFFFFF"/>
                </a:solidFill>
                <a:latin typeface="Arial"/>
                <a:cs typeface="Arial"/>
              </a:rPr>
              <a:t>- 6-7 баллов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647410" y="4269091"/>
            <a:ext cx="3748608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Удовлетворительно 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- 4-5 баллов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569573" y="4808135"/>
            <a:ext cx="3904282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Неудовлетворительно 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- 0-3 балла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5718138" y="2826614"/>
            <a:ext cx="4360603" cy="2232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10" spc="10" dirty="0">
                <a:solidFill>
                  <a:srgbClr val="FFFFFF"/>
                </a:solidFill>
                <a:latin typeface="Arial"/>
                <a:cs typeface="Arial"/>
              </a:rPr>
              <a:t>Отказ от ответа при устной форме контроля и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5718138" y="3102839"/>
            <a:ext cx="3813953" cy="2232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иные случаи, когда ответа не поступило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5718138" y="3655290"/>
            <a:ext cx="4047283" cy="2232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Фабрикация данных и результатов работы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5718138" y="4207739"/>
            <a:ext cx="3990635" cy="2232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FFFFFF"/>
                </a:solidFill>
                <a:latin typeface="Arial"/>
                <a:cs typeface="Arial"/>
              </a:rPr>
              <a:t>Сдача письменной работы без ответов на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5718138" y="4483964"/>
            <a:ext cx="2269033" cy="2232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предложенные задания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5718138" y="5036414"/>
            <a:ext cx="3853951" cy="2232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10" spc="10" dirty="0">
                <a:solidFill>
                  <a:srgbClr val="FFFFFF"/>
                </a:solidFill>
                <a:latin typeface="Arial"/>
                <a:cs typeface="Arial"/>
              </a:rPr>
              <a:t>Наличие плагиата  в письменной работе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5718138" y="5588864"/>
            <a:ext cx="3633559" cy="2232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Совершение подлога при выполнении</a:t>
            </a:r>
            <a:endParaRPr sz="16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5718138" y="5865089"/>
            <a:ext cx="1911762" cy="2232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письменной работы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5718138" y="6417539"/>
            <a:ext cx="3238100" cy="2232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Двойная сдача письменных работ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5718138" y="6969989"/>
            <a:ext cx="3003598" cy="2232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Списывание письменных работ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5718138" y="7522439"/>
            <a:ext cx="4338726" cy="2232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40" spc="10" dirty="0">
                <a:solidFill>
                  <a:srgbClr val="FFFFFF"/>
                </a:solidFill>
                <a:latin typeface="Arial"/>
                <a:cs typeface="Arial"/>
              </a:rPr>
              <a:t>Списывание при подготовке к ответу в устной</a:t>
            </a:r>
            <a:endParaRPr sz="15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5718138" y="7798664"/>
            <a:ext cx="691395" cy="2232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форме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5718138" y="8351114"/>
            <a:ext cx="4059199" cy="2232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Использование подсказок при выполнении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5718138" y="8627339"/>
            <a:ext cx="1296939" cy="2232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устных работ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11481791" y="3654730"/>
            <a:ext cx="4995044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Преподаватель вправе применять для оценки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1481789" y="3969054"/>
            <a:ext cx="5204000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Элементов контроля иную систему оценивания,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1481789" y="4283379"/>
            <a:ext cx="4175486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отличную от десятибалльной системы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45" name="Image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97344" y="5884206"/>
            <a:ext cx="619125" cy="109165"/>
          </a:xfrm>
          <a:prstGeom prst="rect">
            <a:avLst/>
          </a:prstGeom>
        </p:spPr>
      </p:pic>
      <p:sp>
        <p:nvSpPr>
          <p:cNvPr id="26" name="text 1"/>
          <p:cNvSpPr txBox="1"/>
          <p:nvPr/>
        </p:nvSpPr>
        <p:spPr>
          <a:xfrm>
            <a:off x="17395826" y="8587242"/>
            <a:ext cx="222424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0C2A52"/>
                </a:solidFill>
                <a:latin typeface="Arial"/>
                <a:cs typeface="Arial"/>
              </a:rPr>
              <a:t>0</a:t>
            </a:r>
            <a:endParaRPr sz="21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5071916" y="9266493"/>
            <a:ext cx="519075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0C2A52"/>
                </a:solidFill>
                <a:latin typeface="Arial"/>
                <a:cs typeface="Arial"/>
              </a:rPr>
              <a:t>100</a:t>
            </a:r>
            <a:endParaRPr sz="21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668057" y="7419231"/>
            <a:ext cx="3501218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Порядок и система оценивания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668057" y="7733556"/>
            <a:ext cx="3258219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прописываются в программе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668057" y="8047881"/>
            <a:ext cx="1399616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Дисциплины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46" name="Image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81403" y="2349385"/>
            <a:ext cx="1000132" cy="651854"/>
          </a:xfrm>
          <a:prstGeom prst="rect">
            <a:avLst/>
          </a:prstGeom>
        </p:spPr>
      </p:pic>
      <p:pic>
        <p:nvPicPr>
          <p:cNvPr id="47" name="Image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40844" y="2531048"/>
            <a:ext cx="357956" cy="330039"/>
          </a:xfrm>
          <a:prstGeom prst="rect">
            <a:avLst/>
          </a:prstGeom>
        </p:spPr>
      </p:pic>
      <p:pic>
        <p:nvPicPr>
          <p:cNvPr id="48" name="Imag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34754" y="2525587"/>
            <a:ext cx="370136" cy="340962"/>
          </a:xfrm>
          <a:prstGeom prst="rect">
            <a:avLst/>
          </a:prstGeom>
        </p:spPr>
      </p:pic>
      <p:pic>
        <p:nvPicPr>
          <p:cNvPr id="49" name="Image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43567" y="2692056"/>
            <a:ext cx="47714" cy="42904"/>
          </a:xfrm>
          <a:prstGeom prst="rect">
            <a:avLst/>
          </a:prstGeom>
        </p:spPr>
      </p:pic>
      <p:sp>
        <p:nvSpPr>
          <p:cNvPr id="31" name="text 1"/>
          <p:cNvSpPr txBox="1"/>
          <p:nvPr/>
        </p:nvSpPr>
        <p:spPr>
          <a:xfrm>
            <a:off x="11912411" y="7874580"/>
            <a:ext cx="5219291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Правила определения результата применения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11912411" y="8188905"/>
            <a:ext cx="5012791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формулы расчета оценки по промежуточной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11912411" y="8503230"/>
            <a:ext cx="6100651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аттестации в десятибалльную шкалу фиксируются в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11912411" y="8817555"/>
            <a:ext cx="2650778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программе Дисциплины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50" name="Image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54814" y="1022907"/>
            <a:ext cx="15133794" cy="48576"/>
          </a:xfrm>
          <a:prstGeom prst="rect">
            <a:avLst/>
          </a:prstGeom>
        </p:spPr>
      </p:pic>
      <p:sp>
        <p:nvSpPr>
          <p:cNvPr id="35" name="text 1"/>
          <p:cNvSpPr txBox="1"/>
          <p:nvPr/>
        </p:nvSpPr>
        <p:spPr>
          <a:xfrm>
            <a:off x="12008411" y="2676866"/>
            <a:ext cx="4441850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Может ли быть принята иная система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64" name="text 1"/>
          <p:cNvSpPr txBox="1"/>
          <p:nvPr/>
        </p:nvSpPr>
        <p:spPr>
          <a:xfrm>
            <a:off x="12008411" y="2991191"/>
            <a:ext cx="3894907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оценивания Элементов контроля?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51" name="Image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56116" y="2048093"/>
            <a:ext cx="7410098" cy="37148"/>
          </a:xfrm>
          <a:prstGeom prst="rect">
            <a:avLst/>
          </a:prstGeom>
        </p:spPr>
      </p:pic>
      <p:pic>
        <p:nvPicPr>
          <p:cNvPr id="52" name="Image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43295" y="5122442"/>
            <a:ext cx="1657351" cy="1657350"/>
          </a:xfrm>
          <a:prstGeom prst="rect">
            <a:avLst/>
          </a:prstGeom>
        </p:spPr>
      </p:pic>
      <p:pic>
        <p:nvPicPr>
          <p:cNvPr id="53" name="Image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24192" y="9790238"/>
            <a:ext cx="780888" cy="184023"/>
          </a:xfrm>
          <a:prstGeom prst="rect">
            <a:avLst/>
          </a:prstGeom>
        </p:spPr>
      </p:pic>
      <p:pic>
        <p:nvPicPr>
          <p:cNvPr id="54" name="Image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69672" y="9847949"/>
            <a:ext cx="780886" cy="184023"/>
          </a:xfrm>
          <a:prstGeom prst="rect">
            <a:avLst/>
          </a:prstGeom>
        </p:spPr>
      </p:pic>
      <p:sp>
        <p:nvSpPr>
          <p:cNvPr id="65" name="text 1"/>
          <p:cNvSpPr txBox="1"/>
          <p:nvPr/>
        </p:nvSpPr>
        <p:spPr>
          <a:xfrm>
            <a:off x="14485440" y="9173513"/>
            <a:ext cx="222423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0C2A52"/>
                </a:solidFill>
                <a:latin typeface="Arial"/>
                <a:cs typeface="Arial"/>
              </a:rPr>
              <a:t>1</a:t>
            </a:r>
            <a:endParaRPr sz="2100">
              <a:latin typeface="Arial"/>
              <a:cs typeface="Arial"/>
            </a:endParaRPr>
          </a:p>
        </p:txBody>
      </p:sp>
      <p:sp>
        <p:nvSpPr>
          <p:cNvPr id="66" name="text 1"/>
          <p:cNvSpPr txBox="1"/>
          <p:nvPr/>
        </p:nvSpPr>
        <p:spPr>
          <a:xfrm>
            <a:off x="10763128" y="5773790"/>
            <a:ext cx="239942" cy="3210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50" b="1" spc="1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200">
              <a:latin typeface="Arial"/>
              <a:cs typeface="Arial"/>
            </a:endParaRPr>
          </a:p>
        </p:txBody>
      </p:sp>
      <p:sp>
        <p:nvSpPr>
          <p:cNvPr id="67" name="text 1"/>
          <p:cNvSpPr txBox="1"/>
          <p:nvPr/>
        </p:nvSpPr>
        <p:spPr>
          <a:xfrm>
            <a:off x="11861471" y="5800587"/>
            <a:ext cx="370750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2100">
              <a:latin typeface="Arial"/>
              <a:cs typeface="Arial"/>
            </a:endParaRPr>
          </a:p>
        </p:txBody>
      </p:sp>
      <p:sp>
        <p:nvSpPr>
          <p:cNvPr id="68" name="text 1"/>
          <p:cNvSpPr txBox="1"/>
          <p:nvPr/>
        </p:nvSpPr>
        <p:spPr>
          <a:xfrm>
            <a:off x="17858388" y="9776140"/>
            <a:ext cx="222424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spc="1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55" name="Image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469" y="1773393"/>
            <a:ext cx="4931329" cy="504824"/>
          </a:xfrm>
          <a:prstGeom prst="rect">
            <a:avLst/>
          </a:prstGeom>
        </p:spPr>
      </p:pic>
      <p:sp>
        <p:nvSpPr>
          <p:cNvPr id="69" name="text 1"/>
          <p:cNvSpPr txBox="1"/>
          <p:nvPr/>
        </p:nvSpPr>
        <p:spPr>
          <a:xfrm>
            <a:off x="5943470" y="1907710"/>
            <a:ext cx="4532884" cy="23448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b="1" spc="10" dirty="0">
                <a:solidFill>
                  <a:srgbClr val="0C2A52"/>
                </a:solidFill>
                <a:latin typeface="Arial"/>
                <a:cs typeface="Arial"/>
              </a:rPr>
              <a:t>В каких случаях используется оценка "0"?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56" name="Image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22695" y="1734102"/>
            <a:ext cx="4636062" cy="504825"/>
          </a:xfrm>
          <a:prstGeom prst="rect">
            <a:avLst/>
          </a:prstGeom>
        </p:spPr>
      </p:pic>
      <p:sp>
        <p:nvSpPr>
          <p:cNvPr id="70" name="text 1"/>
          <p:cNvSpPr txBox="1"/>
          <p:nvPr/>
        </p:nvSpPr>
        <p:spPr>
          <a:xfrm>
            <a:off x="12671061" y="1868419"/>
            <a:ext cx="3492255" cy="2344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b="1" spc="10" dirty="0">
                <a:solidFill>
                  <a:srgbClr val="0C2A52"/>
                </a:solidFill>
                <a:latin typeface="Arial"/>
                <a:cs typeface="Arial"/>
              </a:rPr>
              <a:t>Изменение системы оценивания</a:t>
            </a:r>
            <a:endParaRPr sz="1600">
              <a:latin typeface="Arial"/>
              <a:cs typeface="Arial"/>
            </a:endParaRPr>
          </a:p>
        </p:txBody>
      </p:sp>
      <p:sp>
        <p:nvSpPr>
          <p:cNvPr id="71" name="text 1"/>
          <p:cNvSpPr txBox="1"/>
          <p:nvPr/>
        </p:nvSpPr>
        <p:spPr>
          <a:xfrm>
            <a:off x="1548949" y="1907710"/>
            <a:ext cx="2055402" cy="23448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b="1" spc="10" dirty="0">
                <a:solidFill>
                  <a:srgbClr val="0C2A52"/>
                </a:solidFill>
                <a:latin typeface="Arial"/>
                <a:cs typeface="Arial"/>
              </a:rPr>
              <a:t>Шкала оценивания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57" name="Image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450" y="7131161"/>
            <a:ext cx="4057394" cy="1466850"/>
          </a:xfrm>
          <a:prstGeom prst="rect">
            <a:avLst/>
          </a:prstGeom>
        </p:spPr>
      </p:pic>
      <p:pic>
        <p:nvPicPr>
          <p:cNvPr id="58" name="Image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97709" y="3463981"/>
            <a:ext cx="5505111" cy="1257300"/>
          </a:xfrm>
          <a:prstGeom prst="rect">
            <a:avLst/>
          </a:prstGeom>
        </p:spPr>
      </p:pic>
      <p:sp>
        <p:nvSpPr>
          <p:cNvPr id="72" name="text 1"/>
          <p:cNvSpPr txBox="1"/>
          <p:nvPr/>
        </p:nvSpPr>
        <p:spPr>
          <a:xfrm>
            <a:off x="13303907" y="6116338"/>
            <a:ext cx="222424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100">
              <a:latin typeface="Arial"/>
              <a:cs typeface="Arial"/>
            </a:endParaRPr>
          </a:p>
        </p:txBody>
      </p:sp>
      <p:sp>
        <p:nvSpPr>
          <p:cNvPr id="73" name="text 1"/>
          <p:cNvSpPr txBox="1"/>
          <p:nvPr/>
        </p:nvSpPr>
        <p:spPr>
          <a:xfrm>
            <a:off x="14201108" y="6116338"/>
            <a:ext cx="519076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FFFFFF"/>
                </a:solidFill>
                <a:latin typeface="Arial"/>
                <a:cs typeface="Arial"/>
              </a:rPr>
              <a:t>100</a:t>
            </a:r>
            <a:endParaRPr sz="2100">
              <a:latin typeface="Arial"/>
              <a:cs typeface="Arial"/>
            </a:endParaRPr>
          </a:p>
        </p:txBody>
      </p:sp>
      <p:sp>
        <p:nvSpPr>
          <p:cNvPr id="74" name="text 1"/>
          <p:cNvSpPr txBox="1"/>
          <p:nvPr/>
        </p:nvSpPr>
        <p:spPr>
          <a:xfrm>
            <a:off x="15820710" y="5773790"/>
            <a:ext cx="239944" cy="3210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250" b="1" spc="10" dirty="0">
                <a:solidFill>
                  <a:srgbClr val="FFFFFF"/>
                </a:solidFill>
                <a:latin typeface="Arial"/>
                <a:cs typeface="Arial"/>
              </a:rPr>
              <a:t>0</a:t>
            </a:r>
            <a:endParaRPr sz="2200">
              <a:latin typeface="Arial"/>
              <a:cs typeface="Arial"/>
            </a:endParaRPr>
          </a:p>
        </p:txBody>
      </p:sp>
      <p:sp>
        <p:nvSpPr>
          <p:cNvPr id="75" name="text 1"/>
          <p:cNvSpPr txBox="1"/>
          <p:nvPr/>
        </p:nvSpPr>
        <p:spPr>
          <a:xfrm>
            <a:off x="16894818" y="5800587"/>
            <a:ext cx="222424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59" name="Image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39596" y="5475502"/>
            <a:ext cx="1657350" cy="1657350"/>
          </a:xfrm>
          <a:prstGeom prst="rect">
            <a:avLst/>
          </a:prstGeom>
        </p:spPr>
      </p:pic>
      <p:pic>
        <p:nvPicPr>
          <p:cNvPr id="60" name="Image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11096" y="6250987"/>
            <a:ext cx="619125" cy="109165"/>
          </a:xfrm>
          <a:prstGeom prst="rect">
            <a:avLst/>
          </a:prstGeom>
        </p:spPr>
      </p:pic>
      <p:pic>
        <p:nvPicPr>
          <p:cNvPr id="61" name="Image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36626" y="5897926"/>
            <a:ext cx="619125" cy="109165"/>
          </a:xfrm>
          <a:prstGeom prst="rect">
            <a:avLst/>
          </a:prstGeom>
        </p:spPr>
      </p:pic>
      <p:pic>
        <p:nvPicPr>
          <p:cNvPr id="62" name="Image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578840" y="5201516"/>
            <a:ext cx="1657350" cy="1657350"/>
          </a:xfrm>
          <a:prstGeom prst="rect">
            <a:avLst/>
          </a:prstGeom>
        </p:spPr>
      </p:pic>
      <p:pic>
        <p:nvPicPr>
          <p:cNvPr id="63" name="Image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09506" y="7557613"/>
            <a:ext cx="312147" cy="73300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65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66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22396" cy="4585816"/>
          </a:xfrm>
          <a:prstGeom prst="rect">
            <a:avLst/>
          </a:prstGeom>
        </p:spPr>
      </p:pic>
      <p:pic>
        <p:nvPicPr>
          <p:cNvPr id="67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681066"/>
            <a:ext cx="18222396" cy="5172075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192212" y="220053"/>
            <a:ext cx="13194100" cy="4534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70" spc="10" dirty="0">
                <a:solidFill>
                  <a:srgbClr val="FFFFFF"/>
                </a:solidFill>
                <a:latin typeface="Arial"/>
                <a:cs typeface="Arial"/>
              </a:rPr>
              <a:t>Построение формулы расчета оценки по промежуточной аттестации</a:t>
            </a:r>
            <a:endParaRPr sz="31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4491014" y="4888037"/>
            <a:ext cx="9338332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i="1" spc="10" dirty="0">
                <a:solidFill>
                  <a:srgbClr val="0C2A52"/>
                </a:solidFill>
                <a:latin typeface="Arial"/>
                <a:cs typeface="Arial"/>
              </a:rPr>
              <a:t>Формула расчета оценки обязательно фиксируется в программе Дисциплины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68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6601" y="825278"/>
            <a:ext cx="15457492" cy="48577"/>
          </a:xfrm>
          <a:prstGeom prst="rect">
            <a:avLst/>
          </a:prstGeom>
        </p:spPr>
      </p:pic>
      <p:pic>
        <p:nvPicPr>
          <p:cNvPr id="69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59039" y="1252289"/>
            <a:ext cx="456277" cy="392139"/>
          </a:xfrm>
          <a:prstGeom prst="rect">
            <a:avLst/>
          </a:prstGeom>
        </p:spPr>
      </p:pic>
      <p:pic>
        <p:nvPicPr>
          <p:cNvPr id="70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46362" y="1299969"/>
            <a:ext cx="484193" cy="419922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7014993" y="2225636"/>
            <a:ext cx="4026806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FFFFFF"/>
                </a:solidFill>
                <a:latin typeface="Arial"/>
                <a:cs typeface="Arial"/>
              </a:rPr>
              <a:t>Взвешенная сумма оценок по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7573843" y="2597111"/>
            <a:ext cx="2835009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FFFFFF"/>
                </a:solidFill>
                <a:latin typeface="Arial"/>
                <a:cs typeface="Arial"/>
              </a:rPr>
              <a:t>элементам контроля</a:t>
            </a:r>
            <a:endParaRPr sz="21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1818729" y="2850821"/>
            <a:ext cx="2506859" cy="226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Нелинейное выражение с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505594" y="3127046"/>
            <a:ext cx="3133174" cy="226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использованием разнообразных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2154039" y="3403271"/>
            <a:ext cx="1836106" cy="226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элементов выбора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7012612" y="9805061"/>
            <a:ext cx="7603385" cy="226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i="1" spc="10" dirty="0">
                <a:solidFill>
                  <a:srgbClr val="0C2A52"/>
                </a:solidFill>
                <a:latin typeface="Arial"/>
                <a:cs typeface="Arial"/>
              </a:rPr>
              <a:t>Ни одна из оценок по Элементам контроля не может весить более 70%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71" name="Image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141" y="209327"/>
            <a:ext cx="1571625" cy="1524000"/>
          </a:xfrm>
          <a:prstGeom prst="rect">
            <a:avLst/>
          </a:prstGeom>
        </p:spPr>
      </p:pic>
      <p:pic>
        <p:nvPicPr>
          <p:cNvPr id="72" name="Image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01774" y="1874766"/>
            <a:ext cx="483653" cy="415984"/>
          </a:xfrm>
          <a:prstGeom prst="rect">
            <a:avLst/>
          </a:prstGeom>
        </p:spPr>
      </p:pic>
      <p:pic>
        <p:nvPicPr>
          <p:cNvPr id="73" name="Image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88338" y="1925346"/>
            <a:ext cx="513244" cy="445456"/>
          </a:xfrm>
          <a:prstGeom prst="rect">
            <a:avLst/>
          </a:prstGeom>
        </p:spPr>
      </p:pic>
      <p:pic>
        <p:nvPicPr>
          <p:cNvPr id="74" name="Image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55368" y="1486843"/>
            <a:ext cx="483653" cy="415984"/>
          </a:xfrm>
          <a:prstGeom prst="rect">
            <a:avLst/>
          </a:prstGeom>
        </p:spPr>
      </p:pic>
      <p:pic>
        <p:nvPicPr>
          <p:cNvPr id="75" name="Image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41930" y="1537423"/>
            <a:ext cx="513245" cy="445456"/>
          </a:xfrm>
          <a:prstGeom prst="rect">
            <a:avLst/>
          </a:prstGeom>
        </p:spPr>
      </p:pic>
      <p:sp>
        <p:nvSpPr>
          <p:cNvPr id="10" name="text 1"/>
          <p:cNvSpPr txBox="1"/>
          <p:nvPr/>
        </p:nvSpPr>
        <p:spPr>
          <a:xfrm>
            <a:off x="12803978" y="2840550"/>
            <a:ext cx="2673502" cy="2267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Ранжирование результатов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3077822" y="3116775"/>
            <a:ext cx="2125755" cy="2267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студентов с помощью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3054307" y="3393000"/>
            <a:ext cx="2172770" cy="2267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определенных правил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15171792" y="4209640"/>
            <a:ext cx="2261554" cy="2267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i="1" spc="10" dirty="0">
                <a:solidFill>
                  <a:srgbClr val="FFFFFF"/>
                </a:solidFill>
                <a:latin typeface="Arial"/>
                <a:cs typeface="Arial"/>
              </a:rPr>
              <a:t>а также иные способы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76" name="Image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47911" y="5555739"/>
            <a:ext cx="483653" cy="415983"/>
          </a:xfrm>
          <a:prstGeom prst="rect">
            <a:avLst/>
          </a:prstGeom>
        </p:spPr>
      </p:pic>
      <p:pic>
        <p:nvPicPr>
          <p:cNvPr id="77" name="Imag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4475" y="5606318"/>
            <a:ext cx="513244" cy="445456"/>
          </a:xfrm>
          <a:prstGeom prst="rect">
            <a:avLst/>
          </a:prstGeom>
        </p:spPr>
      </p:pic>
      <p:pic>
        <p:nvPicPr>
          <p:cNvPr id="78" name="Image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87607" y="5464612"/>
            <a:ext cx="666164" cy="568166"/>
          </a:xfrm>
          <a:prstGeom prst="rect">
            <a:avLst/>
          </a:prstGeom>
        </p:spPr>
      </p:pic>
      <p:pic>
        <p:nvPicPr>
          <p:cNvPr id="79" name="Image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69100" y="5533696"/>
            <a:ext cx="706921" cy="608420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7236673" y="6459439"/>
            <a:ext cx="3945360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0,25*О    + 0,25*О   +0,1*О   +   0,4*О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7236673" y="7088089"/>
            <a:ext cx="3945062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0,3*О    + 0,2*О   +    0,1*О   +   0,4*О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7236673" y="7716739"/>
            <a:ext cx="4916873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0,3*О    +  0,2*О   +   0,2*О   +   0,2*О   + 0,1*О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7236673" y="8345389"/>
            <a:ext cx="2909405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0,5*О    +   0,3*О   +   0,2*О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7236673" y="8974039"/>
            <a:ext cx="1810421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0,5*О   +   0,5*О 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7931942" y="6640477"/>
            <a:ext cx="268049" cy="1416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КР1</a:t>
            </a:r>
            <a:endParaRPr sz="10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8968167" y="6682496"/>
            <a:ext cx="745539" cy="1416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Лаб.работа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1008072" y="7946195"/>
            <a:ext cx="337414" cy="1416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Эссе</a:t>
            </a:r>
            <a:endParaRPr sz="10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9874214" y="6701757"/>
            <a:ext cx="773807" cy="1416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Активность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11015549" y="6701757"/>
            <a:ext cx="564041" cy="1416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Экзамен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7840269" y="7272035"/>
            <a:ext cx="197447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КР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8820066" y="7931213"/>
            <a:ext cx="477938" cy="1416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Проект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8910204" y="8497526"/>
            <a:ext cx="197448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КР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7840269" y="9183875"/>
            <a:ext cx="197447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КР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9983752" y="7931213"/>
            <a:ext cx="197447" cy="1416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КР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10038657" y="8497526"/>
            <a:ext cx="773808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Активность</a:t>
            </a:r>
            <a:endParaRPr sz="10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>
            <a:off x="11916990" y="7959900"/>
            <a:ext cx="773808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Активность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7784046" y="7959900"/>
            <a:ext cx="564041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Экзамен</a:t>
            </a:r>
            <a:endParaRPr sz="1000">
              <a:latin typeface="Arial"/>
              <a:cs typeface="Arial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9979138" y="7293466"/>
            <a:ext cx="564042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Экзамен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8777050" y="9183875"/>
            <a:ext cx="564042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Экзамен</a:t>
            </a:r>
            <a:endParaRPr sz="1000">
              <a:latin typeface="Arial"/>
              <a:cs typeface="Aria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7770320" y="8497526"/>
            <a:ext cx="337413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Эссе</a:t>
            </a:r>
            <a:endParaRPr sz="1000">
              <a:latin typeface="Arial"/>
              <a:cs typeface="Aria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8826912" y="7272035"/>
            <a:ext cx="337413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Эссе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80" name="Image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7655" y="6378742"/>
            <a:ext cx="4961871" cy="514350"/>
          </a:xfrm>
          <a:prstGeom prst="rect">
            <a:avLst/>
          </a:prstGeom>
        </p:spPr>
      </p:pic>
      <p:sp>
        <p:nvSpPr>
          <p:cNvPr id="36" name="text 1"/>
          <p:cNvSpPr txBox="1"/>
          <p:nvPr/>
        </p:nvSpPr>
        <p:spPr>
          <a:xfrm>
            <a:off x="6893445" y="6459439"/>
            <a:ext cx="374824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О=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6893445" y="7090997"/>
            <a:ext cx="374824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О=</a:t>
            </a:r>
            <a:endParaRPr sz="1800">
              <a:latin typeface="Arial"/>
              <a:cs typeface="Aria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6893445" y="7694520"/>
            <a:ext cx="374824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О=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6893445" y="8316491"/>
            <a:ext cx="374824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О=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6893445" y="8935939"/>
            <a:ext cx="374824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О=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81" name="Image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7414" y="8921083"/>
            <a:ext cx="2619206" cy="533400"/>
          </a:xfrm>
          <a:prstGeom prst="rect">
            <a:avLst/>
          </a:prstGeom>
        </p:spPr>
      </p:pic>
      <p:pic>
        <p:nvPicPr>
          <p:cNvPr id="82" name="Image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7572" y="6990283"/>
            <a:ext cx="4447689" cy="514350"/>
          </a:xfrm>
          <a:prstGeom prst="rect">
            <a:avLst/>
          </a:prstGeom>
        </p:spPr>
      </p:pic>
      <p:pic>
        <p:nvPicPr>
          <p:cNvPr id="83" name="Image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7555" y="8246256"/>
            <a:ext cx="4123872" cy="514349"/>
          </a:xfrm>
          <a:prstGeom prst="rect">
            <a:avLst/>
          </a:prstGeom>
        </p:spPr>
      </p:pic>
      <p:pic>
        <p:nvPicPr>
          <p:cNvPr id="84" name="Image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7663" y="7610875"/>
            <a:ext cx="6047706" cy="514350"/>
          </a:xfrm>
          <a:prstGeom prst="rect">
            <a:avLst/>
          </a:prstGeom>
        </p:spPr>
      </p:pic>
      <p:sp>
        <p:nvSpPr>
          <p:cNvPr id="41" name="text 1"/>
          <p:cNvSpPr txBox="1"/>
          <p:nvPr/>
        </p:nvSpPr>
        <p:spPr>
          <a:xfrm>
            <a:off x="870734" y="6626653"/>
            <a:ext cx="3931034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40" spc="10" dirty="0">
                <a:solidFill>
                  <a:srgbClr val="0C2A52"/>
                </a:solidFill>
                <a:latin typeface="Arial"/>
                <a:cs typeface="Arial"/>
              </a:rPr>
              <a:t>0,4  (О    ; О    ) + 0,6  (О   ; О   ; О    )</a:t>
            </a:r>
            <a:endParaRPr sz="1700">
              <a:latin typeface="Arial"/>
              <a:cs typeface="Arial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870734" y="7255303"/>
            <a:ext cx="5766086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40" spc="10" dirty="0">
                <a:solidFill>
                  <a:srgbClr val="0C2A52"/>
                </a:solidFill>
                <a:latin typeface="Arial"/>
                <a:cs typeface="Arial"/>
              </a:rPr>
              <a:t>0,3    (О   ; О;   О  ) + 0,3(О   ; О   ;   О ) + 0,4(О  ;   О   )</a:t>
            </a:r>
            <a:endParaRPr sz="1700">
              <a:latin typeface="Arial"/>
              <a:cs typeface="Arial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870734" y="7883953"/>
            <a:ext cx="3372036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40" spc="10" dirty="0">
                <a:solidFill>
                  <a:srgbClr val="0C2A52"/>
                </a:solidFill>
                <a:latin typeface="Arial"/>
                <a:cs typeface="Arial"/>
              </a:rPr>
              <a:t>0,5  (О   ; О;   ) + 0,5(О   ;    О   )</a:t>
            </a:r>
            <a:endParaRPr sz="1700">
              <a:latin typeface="Arial"/>
              <a:cs typeface="Arial"/>
            </a:endParaRPr>
          </a:p>
        </p:txBody>
      </p:sp>
      <p:sp>
        <p:nvSpPr>
          <p:cNvPr id="44" name="text 1"/>
          <p:cNvSpPr txBox="1"/>
          <p:nvPr/>
        </p:nvSpPr>
        <p:spPr>
          <a:xfrm>
            <a:off x="1110853" y="6814420"/>
            <a:ext cx="289372" cy="1416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max</a:t>
            </a:r>
            <a:endParaRPr sz="1000">
              <a:latin typeface="Arial"/>
              <a:cs typeface="Arial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2934000" y="6814420"/>
            <a:ext cx="260983" cy="1416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min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text 1"/>
          <p:cNvSpPr txBox="1"/>
          <p:nvPr/>
        </p:nvSpPr>
        <p:spPr>
          <a:xfrm>
            <a:off x="3400546" y="6843041"/>
            <a:ext cx="268048" cy="1416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КР1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text 1"/>
          <p:cNvSpPr txBox="1"/>
          <p:nvPr/>
        </p:nvSpPr>
        <p:spPr>
          <a:xfrm>
            <a:off x="3842066" y="6843041"/>
            <a:ext cx="268048" cy="1416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КР2</a:t>
            </a:r>
            <a:endParaRPr sz="1000">
              <a:latin typeface="Arial"/>
              <a:cs typeface="Arial"/>
            </a:endParaRPr>
          </a:p>
        </p:txBody>
      </p:sp>
      <p:sp>
        <p:nvSpPr>
          <p:cNvPr id="48" name="text 1"/>
          <p:cNvSpPr txBox="1"/>
          <p:nvPr/>
        </p:nvSpPr>
        <p:spPr>
          <a:xfrm>
            <a:off x="2144110" y="6814420"/>
            <a:ext cx="337413" cy="1416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Эссе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text 1"/>
          <p:cNvSpPr txBox="1"/>
          <p:nvPr/>
        </p:nvSpPr>
        <p:spPr>
          <a:xfrm>
            <a:off x="1542206" y="6814420"/>
            <a:ext cx="520705" cy="1416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Активн.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text 1"/>
          <p:cNvSpPr txBox="1"/>
          <p:nvPr/>
        </p:nvSpPr>
        <p:spPr>
          <a:xfrm>
            <a:off x="4314245" y="6843041"/>
            <a:ext cx="564040" cy="1416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Экзамен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text 1"/>
          <p:cNvSpPr txBox="1"/>
          <p:nvPr/>
        </p:nvSpPr>
        <p:spPr>
          <a:xfrm>
            <a:off x="1146890" y="7465809"/>
            <a:ext cx="260983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min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52" name="text 1"/>
          <p:cNvSpPr txBox="1"/>
          <p:nvPr/>
        </p:nvSpPr>
        <p:spPr>
          <a:xfrm>
            <a:off x="1603747" y="7465809"/>
            <a:ext cx="1431191" cy="1598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Активн. Проект  Эссе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text 1"/>
          <p:cNvSpPr txBox="1"/>
          <p:nvPr/>
        </p:nvSpPr>
        <p:spPr>
          <a:xfrm>
            <a:off x="3378371" y="7483966"/>
            <a:ext cx="607016" cy="1631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max  КР1</a:t>
            </a:r>
            <a:endParaRPr sz="1000">
              <a:latin typeface="Arial"/>
              <a:cs typeface="Arial"/>
            </a:endParaRPr>
          </a:p>
        </p:txBody>
      </p:sp>
      <p:sp>
        <p:nvSpPr>
          <p:cNvPr id="54" name="text 1"/>
          <p:cNvSpPr txBox="1"/>
          <p:nvPr/>
        </p:nvSpPr>
        <p:spPr>
          <a:xfrm>
            <a:off x="4241382" y="7520317"/>
            <a:ext cx="268048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КР2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text 1"/>
          <p:cNvSpPr txBox="1"/>
          <p:nvPr/>
        </p:nvSpPr>
        <p:spPr>
          <a:xfrm>
            <a:off x="4861457" y="7541067"/>
            <a:ext cx="268048" cy="1416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КР3</a:t>
            </a:r>
            <a:endParaRPr sz="1000">
              <a:latin typeface="Arial"/>
              <a:cs typeface="Arial"/>
            </a:endParaRPr>
          </a:p>
        </p:txBody>
      </p:sp>
      <p:sp>
        <p:nvSpPr>
          <p:cNvPr id="56" name="text 1"/>
          <p:cNvSpPr txBox="1"/>
          <p:nvPr/>
        </p:nvSpPr>
        <p:spPr>
          <a:xfrm>
            <a:off x="5280802" y="7505397"/>
            <a:ext cx="289372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max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text 1"/>
          <p:cNvSpPr txBox="1"/>
          <p:nvPr/>
        </p:nvSpPr>
        <p:spPr>
          <a:xfrm>
            <a:off x="5729902" y="7505397"/>
            <a:ext cx="564040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Экзамен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text 1"/>
          <p:cNvSpPr txBox="1"/>
          <p:nvPr/>
        </p:nvSpPr>
        <p:spPr>
          <a:xfrm>
            <a:off x="6359638" y="7505397"/>
            <a:ext cx="268049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КР2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85" name="Image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3607" y="6530494"/>
            <a:ext cx="4571444" cy="514350"/>
          </a:xfrm>
          <a:prstGeom prst="rect">
            <a:avLst/>
          </a:prstGeom>
        </p:spPr>
      </p:pic>
      <p:sp>
        <p:nvSpPr>
          <p:cNvPr id="59" name="text 1"/>
          <p:cNvSpPr txBox="1"/>
          <p:nvPr/>
        </p:nvSpPr>
        <p:spPr>
          <a:xfrm>
            <a:off x="496283" y="6633381"/>
            <a:ext cx="374823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О=</a:t>
            </a:r>
            <a:endParaRPr sz="1800">
              <a:latin typeface="Arial"/>
              <a:cs typeface="Arial"/>
            </a:endParaRPr>
          </a:p>
        </p:txBody>
      </p:sp>
      <p:sp>
        <p:nvSpPr>
          <p:cNvPr id="60" name="text 1"/>
          <p:cNvSpPr txBox="1"/>
          <p:nvPr/>
        </p:nvSpPr>
        <p:spPr>
          <a:xfrm>
            <a:off x="496283" y="7253716"/>
            <a:ext cx="374823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О=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86" name="Image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31390" y="7162050"/>
            <a:ext cx="6285719" cy="514350"/>
          </a:xfrm>
          <a:prstGeom prst="rect">
            <a:avLst/>
          </a:prstGeom>
        </p:spPr>
      </p:pic>
      <p:sp>
        <p:nvSpPr>
          <p:cNvPr id="61" name="text 1"/>
          <p:cNvSpPr txBox="1"/>
          <p:nvPr/>
        </p:nvSpPr>
        <p:spPr>
          <a:xfrm>
            <a:off x="1171070" y="8101187"/>
            <a:ext cx="260983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min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text 1"/>
          <p:cNvSpPr txBox="1"/>
          <p:nvPr/>
        </p:nvSpPr>
        <p:spPr>
          <a:xfrm>
            <a:off x="1542206" y="8101187"/>
            <a:ext cx="889936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Активн. Эссе</a:t>
            </a:r>
            <a:endParaRPr sz="1000">
              <a:latin typeface="Arial"/>
              <a:cs typeface="Arial"/>
            </a:endParaRPr>
          </a:p>
        </p:txBody>
      </p:sp>
      <p:sp>
        <p:nvSpPr>
          <p:cNvPr id="63" name="text 1"/>
          <p:cNvSpPr txBox="1"/>
          <p:nvPr/>
        </p:nvSpPr>
        <p:spPr>
          <a:xfrm>
            <a:off x="2801732" y="8101187"/>
            <a:ext cx="289372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max</a:t>
            </a:r>
            <a:endParaRPr sz="1000">
              <a:latin typeface="Arial"/>
              <a:cs typeface="Arial"/>
            </a:endParaRPr>
          </a:p>
        </p:txBody>
      </p:sp>
      <p:sp>
        <p:nvSpPr>
          <p:cNvPr id="93" name="text 1"/>
          <p:cNvSpPr txBox="1"/>
          <p:nvPr/>
        </p:nvSpPr>
        <p:spPr>
          <a:xfrm>
            <a:off x="3181878" y="8117195"/>
            <a:ext cx="564040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Экзамен</a:t>
            </a:r>
            <a:endParaRPr sz="1000">
              <a:latin typeface="Arial"/>
              <a:cs typeface="Arial"/>
            </a:endParaRPr>
          </a:p>
        </p:txBody>
      </p:sp>
      <p:sp>
        <p:nvSpPr>
          <p:cNvPr id="94" name="text 1"/>
          <p:cNvSpPr txBox="1"/>
          <p:nvPr/>
        </p:nvSpPr>
        <p:spPr>
          <a:xfrm>
            <a:off x="3835134" y="8101187"/>
            <a:ext cx="197447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КР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87" name="Image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090" y="7779274"/>
            <a:ext cx="3866752" cy="514350"/>
          </a:xfrm>
          <a:prstGeom prst="rect">
            <a:avLst/>
          </a:prstGeom>
        </p:spPr>
      </p:pic>
      <p:sp>
        <p:nvSpPr>
          <p:cNvPr id="95" name="text 1"/>
          <p:cNvSpPr txBox="1"/>
          <p:nvPr/>
        </p:nvSpPr>
        <p:spPr>
          <a:xfrm>
            <a:off x="470845" y="7887717"/>
            <a:ext cx="374823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О=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88" name="Image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9958" y="5248751"/>
            <a:ext cx="3971718" cy="37147"/>
          </a:xfrm>
          <a:prstGeom prst="rect">
            <a:avLst/>
          </a:prstGeom>
        </p:spPr>
      </p:pic>
      <p:sp>
        <p:nvSpPr>
          <p:cNvPr id="96" name="text 1"/>
          <p:cNvSpPr txBox="1"/>
          <p:nvPr/>
        </p:nvSpPr>
        <p:spPr>
          <a:xfrm>
            <a:off x="13259388" y="8334583"/>
            <a:ext cx="4751632" cy="2267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i="1" spc="10" dirty="0">
                <a:solidFill>
                  <a:srgbClr val="0C2A52"/>
                </a:solidFill>
                <a:latin typeface="Arial"/>
                <a:cs typeface="Arial"/>
              </a:rPr>
              <a:t>* Приведенные формулы являются примерными</a:t>
            </a:r>
            <a:endParaRPr sz="1600">
              <a:latin typeface="Arial"/>
              <a:cs typeface="Arial"/>
            </a:endParaRPr>
          </a:p>
        </p:txBody>
      </p:sp>
      <p:sp>
        <p:nvSpPr>
          <p:cNvPr id="97" name="text 1"/>
          <p:cNvSpPr txBox="1"/>
          <p:nvPr/>
        </p:nvSpPr>
        <p:spPr>
          <a:xfrm>
            <a:off x="17858388" y="9776140"/>
            <a:ext cx="222424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spc="10" dirty="0">
                <a:solidFill>
                  <a:srgbClr val="0C2A52"/>
                </a:solidFill>
                <a:latin typeface="Arial"/>
                <a:cs typeface="Arial"/>
              </a:rPr>
              <a:t>5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89" name="Image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4906" y="2559868"/>
            <a:ext cx="4057394" cy="1466850"/>
          </a:xfrm>
          <a:prstGeom prst="rect">
            <a:avLst/>
          </a:prstGeom>
        </p:spPr>
      </p:pic>
      <p:pic>
        <p:nvPicPr>
          <p:cNvPr id="90" name="Image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5480" y="1874298"/>
            <a:ext cx="4533704" cy="1466850"/>
          </a:xfrm>
          <a:prstGeom prst="rect">
            <a:avLst/>
          </a:prstGeom>
        </p:spPr>
      </p:pic>
      <p:pic>
        <p:nvPicPr>
          <p:cNvPr id="91" name="Image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35723" y="2510389"/>
            <a:ext cx="3952619" cy="1466850"/>
          </a:xfrm>
          <a:prstGeom prst="rect">
            <a:avLst/>
          </a:prstGeom>
        </p:spPr>
      </p:pic>
      <p:pic>
        <p:nvPicPr>
          <p:cNvPr id="92" name="Image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94489" y="9486999"/>
            <a:ext cx="274341" cy="64733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94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95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141" y="209327"/>
            <a:ext cx="1571625" cy="1524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349152" y="351143"/>
            <a:ext cx="6755180" cy="4534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Особые виды Элементов контроля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96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99970" y="1002806"/>
            <a:ext cx="15467922" cy="54293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7858388" y="9776140"/>
            <a:ext cx="222424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7677623" y="1748230"/>
            <a:ext cx="3375489" cy="3968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Элемент контроля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4047163" y="3130712"/>
            <a:ext cx="1558119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Блокирующий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8230067" y="3130712"/>
            <a:ext cx="1958131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Не  блокирующий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11730579" y="3130712"/>
            <a:ext cx="2639170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Не подлежит пересдаче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97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53186" y="4367704"/>
            <a:ext cx="4714747" cy="54293"/>
          </a:xfrm>
          <a:prstGeom prst="rect">
            <a:avLst/>
          </a:prstGeom>
        </p:spPr>
      </p:pic>
      <p:pic>
        <p:nvPicPr>
          <p:cNvPr id="98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096504" y="3907464"/>
            <a:ext cx="72867" cy="1400021"/>
          </a:xfrm>
          <a:prstGeom prst="rect">
            <a:avLst/>
          </a:prstGeom>
        </p:spPr>
      </p:pic>
      <p:pic>
        <p:nvPicPr>
          <p:cNvPr id="99" name="Image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217" y="5234188"/>
            <a:ext cx="18249782" cy="54292"/>
          </a:xfrm>
          <a:prstGeom prst="rect">
            <a:avLst/>
          </a:prstGeom>
        </p:spPr>
      </p:pic>
      <p:pic>
        <p:nvPicPr>
          <p:cNvPr id="100" name="Image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3603" y="3920269"/>
            <a:ext cx="72867" cy="1285701"/>
          </a:xfrm>
          <a:prstGeom prst="rect">
            <a:avLst/>
          </a:prstGeom>
        </p:spPr>
      </p:pic>
      <p:sp>
        <p:nvSpPr>
          <p:cNvPr id="8" name="text 1"/>
          <p:cNvSpPr txBox="1"/>
          <p:nvPr/>
        </p:nvSpPr>
        <p:spPr>
          <a:xfrm>
            <a:off x="1670436" y="4365650"/>
            <a:ext cx="1974242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Учебный период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7156738" y="4365650"/>
            <a:ext cx="883928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Сессия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0208737" y="4030067"/>
            <a:ext cx="1445382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1 пересдача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4229480" y="4161984"/>
            <a:ext cx="1445382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2 пересдача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4298388" y="4476309"/>
            <a:ext cx="1307641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(комиссия)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01" name="Image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250482"/>
            <a:ext cx="18288000" cy="5036517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17065300" y="7743615"/>
            <a:ext cx="849120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Не подлежит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7141500" y="7915065"/>
            <a:ext cx="696818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пересдаче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16852212" y="6111523"/>
            <a:ext cx="1244108" cy="1416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Не блокирующий и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6800122" y="6282973"/>
            <a:ext cx="1348370" cy="1416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подлежит пересдаче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311486" y="5512034"/>
            <a:ext cx="222423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0C2A52"/>
                </a:solidFill>
                <a:latin typeface="Arial"/>
                <a:cs typeface="Arial"/>
              </a:rPr>
              <a:t>1</a:t>
            </a:r>
            <a:endParaRPr sz="21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356703" y="6642191"/>
            <a:ext cx="222423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0C2A52"/>
                </a:solidFill>
                <a:latin typeface="Arial"/>
                <a:cs typeface="Arial"/>
              </a:rPr>
              <a:t>2</a:t>
            </a:r>
            <a:endParaRPr sz="21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347226" y="7614547"/>
            <a:ext cx="222423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0C2A52"/>
                </a:solidFill>
                <a:latin typeface="Arial"/>
                <a:cs typeface="Arial"/>
              </a:rPr>
              <a:t>3</a:t>
            </a:r>
            <a:endParaRPr sz="21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347226" y="8704676"/>
            <a:ext cx="222423" cy="2976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0C2A52"/>
                </a:solidFill>
                <a:latin typeface="Arial"/>
                <a:cs typeface="Arial"/>
              </a:rPr>
              <a:t>4</a:t>
            </a:r>
            <a:endParaRPr sz="21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30885" y="5849938"/>
            <a:ext cx="768444" cy="1983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solidFill>
                  <a:srgbClr val="0C2A52"/>
                </a:solidFill>
                <a:latin typeface="Arial"/>
                <a:cs typeface="Arial"/>
              </a:rPr>
              <a:t>вариант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66626" y="6953232"/>
            <a:ext cx="768444" cy="198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solidFill>
                  <a:srgbClr val="0C2A52"/>
                </a:solidFill>
                <a:latin typeface="Arial"/>
                <a:cs typeface="Arial"/>
              </a:rPr>
              <a:t>вариант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80516" y="7924453"/>
            <a:ext cx="768444" cy="198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solidFill>
                  <a:srgbClr val="0C2A52"/>
                </a:solidFill>
                <a:latin typeface="Arial"/>
                <a:cs typeface="Arial"/>
              </a:rPr>
              <a:t>вариант</a:t>
            </a:r>
            <a:endParaRPr sz="13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18309" y="9014576"/>
            <a:ext cx="768444" cy="198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solidFill>
                  <a:srgbClr val="0C2A52"/>
                </a:solidFill>
                <a:latin typeface="Arial"/>
                <a:cs typeface="Arial"/>
              </a:rPr>
              <a:t>вариант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102" name="Image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93605" y="5218100"/>
            <a:ext cx="72866" cy="5068900"/>
          </a:xfrm>
          <a:prstGeom prst="rect">
            <a:avLst/>
          </a:prstGeom>
        </p:spPr>
      </p:pic>
      <p:pic>
        <p:nvPicPr>
          <p:cNvPr id="103" name="Image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9799" y="7855721"/>
            <a:ext cx="174786" cy="12623"/>
          </a:xfrm>
          <a:prstGeom prst="rect">
            <a:avLst/>
          </a:prstGeom>
        </p:spPr>
      </p:pic>
      <p:pic>
        <p:nvPicPr>
          <p:cNvPr id="104" name="Image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3106" y="7715926"/>
            <a:ext cx="264561" cy="370648"/>
          </a:xfrm>
          <a:prstGeom prst="rect">
            <a:avLst/>
          </a:prstGeom>
        </p:spPr>
      </p:pic>
      <p:pic>
        <p:nvPicPr>
          <p:cNvPr id="105" name="Imag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9799" y="7890285"/>
            <a:ext cx="123899" cy="12627"/>
          </a:xfrm>
          <a:prstGeom prst="rect">
            <a:avLst/>
          </a:prstGeom>
        </p:spPr>
      </p:pic>
      <p:pic>
        <p:nvPicPr>
          <p:cNvPr id="106" name="Image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9799" y="7822352"/>
            <a:ext cx="174786" cy="12627"/>
          </a:xfrm>
          <a:prstGeom prst="rect">
            <a:avLst/>
          </a:prstGeom>
        </p:spPr>
      </p:pic>
      <p:pic>
        <p:nvPicPr>
          <p:cNvPr id="107" name="Image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1007" y="8001821"/>
            <a:ext cx="28911" cy="31574"/>
          </a:xfrm>
          <a:prstGeom prst="rect">
            <a:avLst/>
          </a:prstGeom>
        </p:spPr>
      </p:pic>
      <p:pic>
        <p:nvPicPr>
          <p:cNvPr id="108" name="Image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82574" y="7801109"/>
            <a:ext cx="170189" cy="209368"/>
          </a:xfrm>
          <a:prstGeom prst="rect">
            <a:avLst/>
          </a:prstGeom>
        </p:spPr>
      </p:pic>
      <p:pic>
        <p:nvPicPr>
          <p:cNvPr id="109" name="Image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3764" y="7767163"/>
            <a:ext cx="44525" cy="43707"/>
          </a:xfrm>
          <a:prstGeom prst="rect">
            <a:avLst/>
          </a:prstGeom>
        </p:spPr>
      </p:pic>
      <p:pic>
        <p:nvPicPr>
          <p:cNvPr id="110" name="Image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265" y="7855721"/>
            <a:ext cx="174786" cy="12623"/>
          </a:xfrm>
          <a:prstGeom prst="rect">
            <a:avLst/>
          </a:prstGeom>
        </p:spPr>
      </p:pic>
      <p:pic>
        <p:nvPicPr>
          <p:cNvPr id="111" name="Image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4572" y="7715926"/>
            <a:ext cx="264561" cy="370648"/>
          </a:xfrm>
          <a:prstGeom prst="rect">
            <a:avLst/>
          </a:prstGeom>
        </p:spPr>
      </p:pic>
      <p:pic>
        <p:nvPicPr>
          <p:cNvPr id="112" name="Imag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265" y="7890285"/>
            <a:ext cx="123900" cy="12627"/>
          </a:xfrm>
          <a:prstGeom prst="rect">
            <a:avLst/>
          </a:prstGeom>
        </p:spPr>
      </p:pic>
      <p:pic>
        <p:nvPicPr>
          <p:cNvPr id="113" name="Image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265" y="7822352"/>
            <a:ext cx="174786" cy="12627"/>
          </a:xfrm>
          <a:prstGeom prst="rect">
            <a:avLst/>
          </a:prstGeom>
        </p:spPr>
      </p:pic>
      <p:pic>
        <p:nvPicPr>
          <p:cNvPr id="114" name="Image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2473" y="8001821"/>
            <a:ext cx="28911" cy="31574"/>
          </a:xfrm>
          <a:prstGeom prst="rect">
            <a:avLst/>
          </a:prstGeom>
        </p:spPr>
      </p:pic>
      <p:pic>
        <p:nvPicPr>
          <p:cNvPr id="115" name="Image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4041" y="7801109"/>
            <a:ext cx="170189" cy="209368"/>
          </a:xfrm>
          <a:prstGeom prst="rect">
            <a:avLst/>
          </a:prstGeom>
        </p:spPr>
      </p:pic>
      <p:pic>
        <p:nvPicPr>
          <p:cNvPr id="116" name="Image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45230" y="7767163"/>
            <a:ext cx="44526" cy="43707"/>
          </a:xfrm>
          <a:prstGeom prst="rect">
            <a:avLst/>
          </a:prstGeom>
        </p:spPr>
      </p:pic>
      <p:pic>
        <p:nvPicPr>
          <p:cNvPr id="117" name="Image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0351" y="7606357"/>
            <a:ext cx="590550" cy="590550"/>
          </a:xfrm>
          <a:prstGeom prst="rect">
            <a:avLst/>
          </a:prstGeom>
        </p:spPr>
      </p:pic>
      <p:pic>
        <p:nvPicPr>
          <p:cNvPr id="118" name="Image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3858" y="7627081"/>
            <a:ext cx="590549" cy="590550"/>
          </a:xfrm>
          <a:prstGeom prst="rect">
            <a:avLst/>
          </a:prstGeom>
        </p:spPr>
      </p:pic>
      <p:pic>
        <p:nvPicPr>
          <p:cNvPr id="119" name="Image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64182" y="8777712"/>
            <a:ext cx="220126" cy="267106"/>
          </a:xfrm>
          <a:prstGeom prst="rect">
            <a:avLst/>
          </a:prstGeom>
        </p:spPr>
      </p:pic>
      <p:sp>
        <p:nvSpPr>
          <p:cNvPr id="25" name="text 1"/>
          <p:cNvSpPr txBox="1"/>
          <p:nvPr/>
        </p:nvSpPr>
        <p:spPr>
          <a:xfrm>
            <a:off x="17007148" y="9377773"/>
            <a:ext cx="946070" cy="1416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0" b="1" spc="10" dirty="0">
                <a:solidFill>
                  <a:srgbClr val="0C2A52"/>
                </a:solidFill>
                <a:latin typeface="Arial"/>
                <a:cs typeface="Arial"/>
              </a:rPr>
              <a:t>Блокирующий</a:t>
            </a:r>
            <a:endParaRPr sz="1000">
              <a:latin typeface="Arial"/>
              <a:cs typeface="Arial"/>
            </a:endParaRPr>
          </a:p>
        </p:txBody>
      </p:sp>
      <p:pic>
        <p:nvPicPr>
          <p:cNvPr id="120" name="Image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5118" y="7689218"/>
            <a:ext cx="325404" cy="400561"/>
          </a:xfrm>
          <a:prstGeom prst="rect">
            <a:avLst/>
          </a:prstGeom>
        </p:spPr>
      </p:pic>
      <p:pic>
        <p:nvPicPr>
          <p:cNvPr id="121" name="Image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9799" y="8917852"/>
            <a:ext cx="174786" cy="12624"/>
          </a:xfrm>
          <a:prstGeom prst="rect">
            <a:avLst/>
          </a:prstGeom>
        </p:spPr>
      </p:pic>
      <p:pic>
        <p:nvPicPr>
          <p:cNvPr id="122" name="Image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3106" y="8778056"/>
            <a:ext cx="264561" cy="370648"/>
          </a:xfrm>
          <a:prstGeom prst="rect">
            <a:avLst/>
          </a:prstGeom>
        </p:spPr>
      </p:pic>
      <p:pic>
        <p:nvPicPr>
          <p:cNvPr id="123" name="Image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9799" y="8952416"/>
            <a:ext cx="123899" cy="12628"/>
          </a:xfrm>
          <a:prstGeom prst="rect">
            <a:avLst/>
          </a:prstGeom>
        </p:spPr>
      </p:pic>
      <p:pic>
        <p:nvPicPr>
          <p:cNvPr id="124" name="Image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9799" y="8884483"/>
            <a:ext cx="174786" cy="12627"/>
          </a:xfrm>
          <a:prstGeom prst="rect">
            <a:avLst/>
          </a:prstGeom>
        </p:spPr>
      </p:pic>
      <p:pic>
        <p:nvPicPr>
          <p:cNvPr id="125" name="Image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1007" y="9063952"/>
            <a:ext cx="28911" cy="31574"/>
          </a:xfrm>
          <a:prstGeom prst="rect">
            <a:avLst/>
          </a:prstGeom>
        </p:spPr>
      </p:pic>
      <p:pic>
        <p:nvPicPr>
          <p:cNvPr id="126" name="Image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82574" y="8863240"/>
            <a:ext cx="170189" cy="209368"/>
          </a:xfrm>
          <a:prstGeom prst="rect">
            <a:avLst/>
          </a:prstGeom>
        </p:spPr>
      </p:pic>
      <p:pic>
        <p:nvPicPr>
          <p:cNvPr id="127" name="Image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3764" y="8829293"/>
            <a:ext cx="44525" cy="43707"/>
          </a:xfrm>
          <a:prstGeom prst="rect">
            <a:avLst/>
          </a:prstGeom>
        </p:spPr>
      </p:pic>
      <p:pic>
        <p:nvPicPr>
          <p:cNvPr id="128" name="Image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265" y="8881984"/>
            <a:ext cx="174786" cy="12624"/>
          </a:xfrm>
          <a:prstGeom prst="rect">
            <a:avLst/>
          </a:prstGeom>
        </p:spPr>
      </p:pic>
      <p:pic>
        <p:nvPicPr>
          <p:cNvPr id="129" name="Image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4572" y="8742189"/>
            <a:ext cx="264561" cy="370648"/>
          </a:xfrm>
          <a:prstGeom prst="rect">
            <a:avLst/>
          </a:prstGeom>
        </p:spPr>
      </p:pic>
      <p:pic>
        <p:nvPicPr>
          <p:cNvPr id="130" name="Imag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265" y="8916548"/>
            <a:ext cx="123900" cy="12628"/>
          </a:xfrm>
          <a:prstGeom prst="rect">
            <a:avLst/>
          </a:prstGeom>
        </p:spPr>
      </p:pic>
      <p:pic>
        <p:nvPicPr>
          <p:cNvPr id="131" name="Image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265" y="8848615"/>
            <a:ext cx="174786" cy="12628"/>
          </a:xfrm>
          <a:prstGeom prst="rect">
            <a:avLst/>
          </a:prstGeom>
        </p:spPr>
      </p:pic>
      <p:pic>
        <p:nvPicPr>
          <p:cNvPr id="132" name="Image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2473" y="9028084"/>
            <a:ext cx="28911" cy="31574"/>
          </a:xfrm>
          <a:prstGeom prst="rect">
            <a:avLst/>
          </a:prstGeom>
        </p:spPr>
      </p:pic>
      <p:pic>
        <p:nvPicPr>
          <p:cNvPr id="133" name="Image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4041" y="8827372"/>
            <a:ext cx="170189" cy="209368"/>
          </a:xfrm>
          <a:prstGeom prst="rect">
            <a:avLst/>
          </a:prstGeom>
        </p:spPr>
      </p:pic>
      <p:pic>
        <p:nvPicPr>
          <p:cNvPr id="134" name="Image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45230" y="8793426"/>
            <a:ext cx="44526" cy="43707"/>
          </a:xfrm>
          <a:prstGeom prst="rect">
            <a:avLst/>
          </a:prstGeom>
        </p:spPr>
      </p:pic>
      <p:pic>
        <p:nvPicPr>
          <p:cNvPr id="135" name="Image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10351" y="8696486"/>
            <a:ext cx="590550" cy="590550"/>
          </a:xfrm>
          <a:prstGeom prst="rect">
            <a:avLst/>
          </a:prstGeom>
        </p:spPr>
      </p:pic>
      <p:pic>
        <p:nvPicPr>
          <p:cNvPr id="136" name="Image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06266" y="8670428"/>
            <a:ext cx="590550" cy="590550"/>
          </a:xfrm>
          <a:prstGeom prst="rect">
            <a:avLst/>
          </a:prstGeom>
        </p:spPr>
      </p:pic>
      <p:sp>
        <p:nvSpPr>
          <p:cNvPr id="26" name="text 1"/>
          <p:cNvSpPr txBox="1"/>
          <p:nvPr/>
        </p:nvSpPr>
        <p:spPr>
          <a:xfrm>
            <a:off x="13443372" y="7626301"/>
            <a:ext cx="3098660" cy="1738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50" b="1" spc="10" dirty="0">
                <a:solidFill>
                  <a:srgbClr val="0C2A52"/>
                </a:solidFill>
                <a:latin typeface="Arial"/>
                <a:cs typeface="Arial"/>
              </a:rPr>
              <a:t>Процедура 2-ой пересдачи проводится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3992147" y="7840458"/>
            <a:ext cx="1957759" cy="1738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20" b="1" spc="10" dirty="0">
                <a:solidFill>
                  <a:srgbClr val="0C2A52"/>
                </a:solidFill>
                <a:latin typeface="Arial"/>
                <a:cs typeface="Arial"/>
              </a:rPr>
              <a:t>по КИМам для пересдач,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13918684" y="8054614"/>
            <a:ext cx="2148035" cy="1738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20" b="1" spc="10" dirty="0">
                <a:solidFill>
                  <a:srgbClr val="0C2A52"/>
                </a:solidFill>
                <a:latin typeface="Arial"/>
                <a:cs typeface="Arial"/>
              </a:rPr>
              <a:t>которые разрабатываются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13976482" y="8268771"/>
            <a:ext cx="2032435" cy="1738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50" b="1" spc="10" dirty="0">
                <a:solidFill>
                  <a:srgbClr val="BE1931"/>
                </a:solidFill>
                <a:latin typeface="Arial"/>
                <a:cs typeface="Arial"/>
              </a:rPr>
              <a:t>председателем комиссии</a:t>
            </a:r>
            <a:endParaRPr sz="1200">
              <a:latin typeface="Arial"/>
              <a:cs typeface="Arial"/>
            </a:endParaRPr>
          </a:p>
        </p:txBody>
      </p:sp>
      <p:pic>
        <p:nvPicPr>
          <p:cNvPr id="137" name="Image"/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894295"/>
            <a:ext cx="18288000" cy="6392705"/>
          </a:xfrm>
          <a:prstGeom prst="rect">
            <a:avLst/>
          </a:prstGeom>
        </p:spPr>
      </p:pic>
      <p:pic>
        <p:nvPicPr>
          <p:cNvPr id="138" name="Image"/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87543" y="2579626"/>
            <a:ext cx="7988708" cy="31432"/>
          </a:xfrm>
          <a:prstGeom prst="rect">
            <a:avLst/>
          </a:prstGeom>
        </p:spPr>
      </p:pic>
      <p:pic>
        <p:nvPicPr>
          <p:cNvPr id="139" name="Image"/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50960" y="2492152"/>
            <a:ext cx="238162" cy="470038"/>
          </a:xfrm>
          <a:prstGeom prst="rect">
            <a:avLst/>
          </a:prstGeom>
        </p:spPr>
      </p:pic>
      <p:pic>
        <p:nvPicPr>
          <p:cNvPr id="140" name="Image"/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70174" y="2492152"/>
            <a:ext cx="238161" cy="470038"/>
          </a:xfrm>
          <a:prstGeom prst="rect">
            <a:avLst/>
          </a:prstGeom>
        </p:spPr>
      </p:pic>
      <p:pic>
        <p:nvPicPr>
          <p:cNvPr id="141" name="Image"/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72022" y="2492152"/>
            <a:ext cx="238162" cy="470038"/>
          </a:xfrm>
          <a:prstGeom prst="rect">
            <a:avLst/>
          </a:prstGeom>
        </p:spPr>
      </p:pic>
      <p:sp>
        <p:nvSpPr>
          <p:cNvPr id="30" name="text 1"/>
          <p:cNvSpPr txBox="1"/>
          <p:nvPr/>
        </p:nvSpPr>
        <p:spPr>
          <a:xfrm>
            <a:off x="8829944" y="4597518"/>
            <a:ext cx="892178" cy="198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до начала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8969396" y="4845168"/>
            <a:ext cx="613305" cy="198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сессии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10402412" y="4575653"/>
            <a:ext cx="776603" cy="1983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до конца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10484118" y="4823303"/>
            <a:ext cx="613306" cy="1983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сессии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11947861" y="4565663"/>
            <a:ext cx="143785" cy="198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12091636" y="4565663"/>
            <a:ext cx="645063" cy="198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период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11929258" y="4813313"/>
            <a:ext cx="826059" cy="198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пересдач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142" name="Image"/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84516" y="4387806"/>
            <a:ext cx="72867" cy="771409"/>
          </a:xfrm>
          <a:prstGeom prst="rect">
            <a:avLst/>
          </a:prstGeom>
        </p:spPr>
      </p:pic>
      <p:pic>
        <p:nvPicPr>
          <p:cNvPr id="143" name="Image"/>
          <p:cNvPicPr>
            <a:picLocks noChangeAspect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53358" y="4440336"/>
            <a:ext cx="72867" cy="771409"/>
          </a:xfrm>
          <a:prstGeom prst="rect">
            <a:avLst/>
          </a:prstGeom>
        </p:spPr>
      </p:pic>
      <p:pic>
        <p:nvPicPr>
          <p:cNvPr id="144" name="Image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23126" y="5412879"/>
            <a:ext cx="428624" cy="419100"/>
          </a:xfrm>
          <a:prstGeom prst="rect">
            <a:avLst/>
          </a:prstGeom>
        </p:spPr>
      </p:pic>
      <p:pic>
        <p:nvPicPr>
          <p:cNvPr id="145" name="Image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55380" y="5599966"/>
            <a:ext cx="126234" cy="9058"/>
          </a:xfrm>
          <a:prstGeom prst="rect">
            <a:avLst/>
          </a:prstGeom>
        </p:spPr>
      </p:pic>
      <p:pic>
        <p:nvPicPr>
          <p:cNvPr id="146" name="Image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21656" y="5499650"/>
            <a:ext cx="191072" cy="265974"/>
          </a:xfrm>
          <a:prstGeom prst="rect">
            <a:avLst/>
          </a:prstGeom>
        </p:spPr>
      </p:pic>
      <p:pic>
        <p:nvPicPr>
          <p:cNvPr id="147" name="Image"/>
          <p:cNvPicPr>
            <a:picLocks noChangeAspect="1"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55380" y="5624769"/>
            <a:ext cx="89482" cy="9061"/>
          </a:xfrm>
          <a:prstGeom prst="rect">
            <a:avLst/>
          </a:prstGeom>
        </p:spPr>
      </p:pic>
      <p:pic>
        <p:nvPicPr>
          <p:cNvPr id="148" name="Image"/>
          <p:cNvPicPr>
            <a:picLocks noChangeAspect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55380" y="5576021"/>
            <a:ext cx="126234" cy="9061"/>
          </a:xfrm>
          <a:prstGeom prst="rect">
            <a:avLst/>
          </a:prstGeom>
        </p:spPr>
      </p:pic>
      <p:pic>
        <p:nvPicPr>
          <p:cNvPr id="149" name="Image"/>
          <p:cNvPicPr>
            <a:picLocks noChangeAspect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21252" y="5704806"/>
            <a:ext cx="20878" cy="22657"/>
          </a:xfrm>
          <a:prstGeom prst="rect">
            <a:avLst/>
          </a:prstGeom>
        </p:spPr>
      </p:pic>
      <p:pic>
        <p:nvPicPr>
          <p:cNvPr id="150" name="Image"/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29604" y="5560777"/>
            <a:ext cx="122916" cy="150241"/>
          </a:xfrm>
          <a:prstGeom prst="rect">
            <a:avLst/>
          </a:prstGeom>
        </p:spPr>
      </p:pic>
      <p:pic>
        <p:nvPicPr>
          <p:cNvPr id="151" name="Image"/>
          <p:cNvPicPr>
            <a:picLocks noChangeAspect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38798" y="5536417"/>
            <a:ext cx="32158" cy="31364"/>
          </a:xfrm>
          <a:prstGeom prst="rect">
            <a:avLst/>
          </a:prstGeom>
        </p:spPr>
      </p:pic>
      <p:pic>
        <p:nvPicPr>
          <p:cNvPr id="152" name="Image"/>
          <p:cNvPicPr>
            <a:picLocks noChangeAspect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72954" y="8714224"/>
            <a:ext cx="381000" cy="381000"/>
          </a:xfrm>
          <a:prstGeom prst="rect">
            <a:avLst/>
          </a:prstGeom>
        </p:spPr>
      </p:pic>
      <p:pic>
        <p:nvPicPr>
          <p:cNvPr id="153" name="Image"/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06749" y="5329932"/>
            <a:ext cx="647700" cy="638175"/>
          </a:xfrm>
          <a:prstGeom prst="rect">
            <a:avLst/>
          </a:prstGeom>
        </p:spPr>
      </p:pic>
      <p:pic>
        <p:nvPicPr>
          <p:cNvPr id="154" name="Image"/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1387" y="5601818"/>
            <a:ext cx="174787" cy="12623"/>
          </a:xfrm>
          <a:prstGeom prst="rect">
            <a:avLst/>
          </a:prstGeom>
        </p:spPr>
      </p:pic>
      <p:pic>
        <p:nvPicPr>
          <p:cNvPr id="155" name="Image"/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4693" y="5462023"/>
            <a:ext cx="264561" cy="370648"/>
          </a:xfrm>
          <a:prstGeom prst="rect">
            <a:avLst/>
          </a:prstGeom>
        </p:spPr>
      </p:pic>
      <p:pic>
        <p:nvPicPr>
          <p:cNvPr id="156" name="Image"/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1387" y="5636382"/>
            <a:ext cx="123900" cy="12627"/>
          </a:xfrm>
          <a:prstGeom prst="rect">
            <a:avLst/>
          </a:prstGeom>
        </p:spPr>
      </p:pic>
      <p:pic>
        <p:nvPicPr>
          <p:cNvPr id="157" name="Image"/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41387" y="5568449"/>
            <a:ext cx="174787" cy="12627"/>
          </a:xfrm>
          <a:prstGeom prst="rect">
            <a:avLst/>
          </a:prstGeom>
        </p:spPr>
      </p:pic>
      <p:pic>
        <p:nvPicPr>
          <p:cNvPr id="158" name="Image"/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32594" y="5747918"/>
            <a:ext cx="28910" cy="31574"/>
          </a:xfrm>
          <a:prstGeom prst="rect">
            <a:avLst/>
          </a:prstGeom>
        </p:spPr>
      </p:pic>
      <p:pic>
        <p:nvPicPr>
          <p:cNvPr id="159" name="Image"/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4162" y="5547206"/>
            <a:ext cx="170189" cy="209368"/>
          </a:xfrm>
          <a:prstGeom prst="rect">
            <a:avLst/>
          </a:prstGeom>
        </p:spPr>
      </p:pic>
      <p:pic>
        <p:nvPicPr>
          <p:cNvPr id="160" name="Image"/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5351" y="5513260"/>
            <a:ext cx="44526" cy="43707"/>
          </a:xfrm>
          <a:prstGeom prst="rect">
            <a:avLst/>
          </a:prstGeom>
        </p:spPr>
      </p:pic>
      <p:pic>
        <p:nvPicPr>
          <p:cNvPr id="161" name="Image"/>
          <p:cNvPicPr>
            <a:picLocks noChangeAspect="1"/>
          </p:cNvPicPr>
          <p:nvPr/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13336" y="7074069"/>
            <a:ext cx="400050" cy="400050"/>
          </a:xfrm>
          <a:prstGeom prst="rect">
            <a:avLst/>
          </a:prstGeom>
        </p:spPr>
      </p:pic>
      <p:pic>
        <p:nvPicPr>
          <p:cNvPr id="162" name="Image"/>
          <p:cNvPicPr>
            <a:picLocks noChangeAspect="1"/>
          </p:cNvPicPr>
          <p:nvPr/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56676" y="7237170"/>
            <a:ext cx="131090" cy="9383"/>
          </a:xfrm>
          <a:prstGeom prst="rect">
            <a:avLst/>
          </a:prstGeom>
        </p:spPr>
      </p:pic>
      <p:pic>
        <p:nvPicPr>
          <p:cNvPr id="163" name="Image"/>
          <p:cNvPicPr>
            <a:picLocks noChangeAspect="1"/>
          </p:cNvPicPr>
          <p:nvPr/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21656" y="7133257"/>
            <a:ext cx="198420" cy="275510"/>
          </a:xfrm>
          <a:prstGeom prst="rect">
            <a:avLst/>
          </a:prstGeom>
        </p:spPr>
      </p:pic>
      <p:pic>
        <p:nvPicPr>
          <p:cNvPr id="164" name="Image"/>
          <p:cNvPicPr>
            <a:picLocks noChangeAspect="1"/>
          </p:cNvPicPr>
          <p:nvPr/>
        </p:nvPicPr>
        <p:blipFill>
          <a:blip r:embed="rId6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56676" y="7262862"/>
            <a:ext cx="92924" cy="9386"/>
          </a:xfrm>
          <a:prstGeom prst="rect">
            <a:avLst/>
          </a:prstGeom>
        </p:spPr>
      </p:pic>
      <p:pic>
        <p:nvPicPr>
          <p:cNvPr id="165" name="Image"/>
          <p:cNvPicPr>
            <a:picLocks noChangeAspect="1"/>
          </p:cNvPicPr>
          <p:nvPr/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56676" y="7212366"/>
            <a:ext cx="131090" cy="9386"/>
          </a:xfrm>
          <a:prstGeom prst="rect">
            <a:avLst/>
          </a:prstGeom>
        </p:spPr>
      </p:pic>
      <p:pic>
        <p:nvPicPr>
          <p:cNvPr id="166" name="Image"/>
          <p:cNvPicPr>
            <a:picLocks noChangeAspect="1"/>
          </p:cNvPicPr>
          <p:nvPr/>
        </p:nvPicPr>
        <p:blipFill>
          <a:blip r:embed="rId6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25082" y="7345768"/>
            <a:ext cx="21682" cy="23470"/>
          </a:xfrm>
          <a:prstGeom prst="rect">
            <a:avLst/>
          </a:prstGeom>
        </p:spPr>
      </p:pic>
      <p:pic>
        <p:nvPicPr>
          <p:cNvPr id="167" name="Image"/>
          <p:cNvPicPr>
            <a:picLocks noChangeAspect="1"/>
          </p:cNvPicPr>
          <p:nvPr/>
        </p:nvPicPr>
        <p:blipFill>
          <a:blip r:embed="rId7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33758" y="7196575"/>
            <a:ext cx="127642" cy="155628"/>
          </a:xfrm>
          <a:prstGeom prst="rect">
            <a:avLst/>
          </a:prstGeom>
        </p:spPr>
      </p:pic>
      <p:pic>
        <p:nvPicPr>
          <p:cNvPr id="168" name="Image"/>
          <p:cNvPicPr>
            <a:picLocks noChangeAspect="1"/>
          </p:cNvPicPr>
          <p:nvPr/>
        </p:nvPicPr>
        <p:blipFill>
          <a:blip r:embed="rId7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547150" y="7171342"/>
            <a:ext cx="33394" cy="32489"/>
          </a:xfrm>
          <a:prstGeom prst="rect">
            <a:avLst/>
          </a:prstGeom>
        </p:spPr>
      </p:pic>
      <p:pic>
        <p:nvPicPr>
          <p:cNvPr id="169" name="Image"/>
          <p:cNvPicPr>
            <a:picLocks noChangeAspect="1"/>
          </p:cNvPicPr>
          <p:nvPr/>
        </p:nvPicPr>
        <p:blipFill>
          <a:blip r:embed="rId7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2724" y="5426682"/>
            <a:ext cx="590549" cy="590550"/>
          </a:xfrm>
          <a:prstGeom prst="rect">
            <a:avLst/>
          </a:prstGeom>
        </p:spPr>
      </p:pic>
      <p:pic>
        <p:nvPicPr>
          <p:cNvPr id="170" name="Image"/>
          <p:cNvPicPr>
            <a:picLocks noChangeAspect="1"/>
          </p:cNvPicPr>
          <p:nvPr/>
        </p:nvPicPr>
        <p:blipFill>
          <a:blip r:embed="rId7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40316" y="5426682"/>
            <a:ext cx="590550" cy="590550"/>
          </a:xfrm>
          <a:prstGeom prst="rect">
            <a:avLst/>
          </a:prstGeom>
        </p:spPr>
      </p:pic>
      <p:pic>
        <p:nvPicPr>
          <p:cNvPr id="171" name="Image"/>
          <p:cNvPicPr>
            <a:picLocks noChangeAspect="1"/>
          </p:cNvPicPr>
          <p:nvPr/>
        </p:nvPicPr>
        <p:blipFill>
          <a:blip r:embed="rId7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1817" y="5426682"/>
            <a:ext cx="590549" cy="590550"/>
          </a:xfrm>
          <a:prstGeom prst="rect">
            <a:avLst/>
          </a:prstGeom>
        </p:spPr>
      </p:pic>
      <p:pic>
        <p:nvPicPr>
          <p:cNvPr id="172" name="Image"/>
          <p:cNvPicPr>
            <a:picLocks noChangeAspect="1"/>
          </p:cNvPicPr>
          <p:nvPr/>
        </p:nvPicPr>
        <p:blipFill>
          <a:blip r:embed="rId7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58890" y="5439798"/>
            <a:ext cx="590550" cy="590550"/>
          </a:xfrm>
          <a:prstGeom prst="rect">
            <a:avLst/>
          </a:prstGeom>
        </p:spPr>
      </p:pic>
      <p:pic>
        <p:nvPicPr>
          <p:cNvPr id="173" name="Image"/>
          <p:cNvPicPr>
            <a:picLocks noChangeAspect="1"/>
          </p:cNvPicPr>
          <p:nvPr/>
        </p:nvPicPr>
        <p:blipFill>
          <a:blip r:embed="rId7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209" y="5676046"/>
            <a:ext cx="174786" cy="12623"/>
          </a:xfrm>
          <a:prstGeom prst="rect">
            <a:avLst/>
          </a:prstGeom>
        </p:spPr>
      </p:pic>
      <p:pic>
        <p:nvPicPr>
          <p:cNvPr id="174" name="Image"/>
          <p:cNvPicPr>
            <a:picLocks noChangeAspect="1"/>
          </p:cNvPicPr>
          <p:nvPr/>
        </p:nvPicPr>
        <p:blipFill>
          <a:blip r:embed="rId7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1516" y="5536251"/>
            <a:ext cx="264561" cy="370648"/>
          </a:xfrm>
          <a:prstGeom prst="rect">
            <a:avLst/>
          </a:prstGeom>
        </p:spPr>
      </p:pic>
      <p:pic>
        <p:nvPicPr>
          <p:cNvPr id="175" name="Imag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209" y="5710610"/>
            <a:ext cx="123899" cy="12628"/>
          </a:xfrm>
          <a:prstGeom prst="rect">
            <a:avLst/>
          </a:prstGeom>
        </p:spPr>
      </p:pic>
      <p:pic>
        <p:nvPicPr>
          <p:cNvPr id="176" name="Image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209" y="5642677"/>
            <a:ext cx="174786" cy="12627"/>
          </a:xfrm>
          <a:prstGeom prst="rect">
            <a:avLst/>
          </a:prstGeom>
        </p:spPr>
      </p:pic>
      <p:pic>
        <p:nvPicPr>
          <p:cNvPr id="177" name="Image"/>
          <p:cNvPicPr>
            <a:picLocks noChangeAspect="1"/>
          </p:cNvPicPr>
          <p:nvPr/>
        </p:nvPicPr>
        <p:blipFill>
          <a:blip r:embed="rId7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9417" y="5822146"/>
            <a:ext cx="28910" cy="31574"/>
          </a:xfrm>
          <a:prstGeom prst="rect">
            <a:avLst/>
          </a:prstGeom>
        </p:spPr>
      </p:pic>
      <p:pic>
        <p:nvPicPr>
          <p:cNvPr id="178" name="Image"/>
          <p:cNvPicPr>
            <a:picLocks noChangeAspect="1"/>
          </p:cNvPicPr>
          <p:nvPr/>
        </p:nvPicPr>
        <p:blipFill>
          <a:blip r:embed="rId7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0984" y="5621434"/>
            <a:ext cx="170189" cy="209368"/>
          </a:xfrm>
          <a:prstGeom prst="rect">
            <a:avLst/>
          </a:prstGeom>
        </p:spPr>
      </p:pic>
      <p:pic>
        <p:nvPicPr>
          <p:cNvPr id="179" name="Image"/>
          <p:cNvPicPr>
            <a:picLocks noChangeAspect="1"/>
          </p:cNvPicPr>
          <p:nvPr/>
        </p:nvPicPr>
        <p:blipFill>
          <a:blip r:embed="rId8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2174" y="5587488"/>
            <a:ext cx="44525" cy="43707"/>
          </a:xfrm>
          <a:prstGeom prst="rect">
            <a:avLst/>
          </a:prstGeom>
        </p:spPr>
      </p:pic>
      <p:pic>
        <p:nvPicPr>
          <p:cNvPr id="180" name="Image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6759" y="5676046"/>
            <a:ext cx="174786" cy="12623"/>
          </a:xfrm>
          <a:prstGeom prst="rect">
            <a:avLst/>
          </a:prstGeom>
        </p:spPr>
      </p:pic>
      <p:pic>
        <p:nvPicPr>
          <p:cNvPr id="181" name="Image"/>
          <p:cNvPicPr>
            <a:picLocks noChangeAspect="1"/>
          </p:cNvPicPr>
          <p:nvPr/>
        </p:nvPicPr>
        <p:blipFill>
          <a:blip r:embed="rId8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30065" y="5536251"/>
            <a:ext cx="264561" cy="370648"/>
          </a:xfrm>
          <a:prstGeom prst="rect">
            <a:avLst/>
          </a:prstGeom>
        </p:spPr>
      </p:pic>
      <p:pic>
        <p:nvPicPr>
          <p:cNvPr id="182" name="Imag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6759" y="5710610"/>
            <a:ext cx="123899" cy="12628"/>
          </a:xfrm>
          <a:prstGeom prst="rect">
            <a:avLst/>
          </a:prstGeom>
        </p:spPr>
      </p:pic>
      <p:pic>
        <p:nvPicPr>
          <p:cNvPr id="183" name="Image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6759" y="5642677"/>
            <a:ext cx="174786" cy="12627"/>
          </a:xfrm>
          <a:prstGeom prst="rect">
            <a:avLst/>
          </a:prstGeom>
        </p:spPr>
      </p:pic>
      <p:pic>
        <p:nvPicPr>
          <p:cNvPr id="184" name="Image"/>
          <p:cNvPicPr>
            <a:picLocks noChangeAspect="1"/>
          </p:cNvPicPr>
          <p:nvPr/>
        </p:nvPicPr>
        <p:blipFill>
          <a:blip r:embed="rId8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67966" y="5822146"/>
            <a:ext cx="28911" cy="31574"/>
          </a:xfrm>
          <a:prstGeom prst="rect">
            <a:avLst/>
          </a:prstGeom>
        </p:spPr>
      </p:pic>
      <p:pic>
        <p:nvPicPr>
          <p:cNvPr id="185" name="Image"/>
          <p:cNvPicPr>
            <a:picLocks noChangeAspect="1"/>
          </p:cNvPicPr>
          <p:nvPr/>
        </p:nvPicPr>
        <p:blipFill>
          <a:blip r:embed="rId8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79534" y="5621434"/>
            <a:ext cx="170189" cy="209368"/>
          </a:xfrm>
          <a:prstGeom prst="rect">
            <a:avLst/>
          </a:prstGeom>
        </p:spPr>
      </p:pic>
      <p:pic>
        <p:nvPicPr>
          <p:cNvPr id="186" name="Image"/>
          <p:cNvPicPr>
            <a:picLocks noChangeAspect="1"/>
          </p:cNvPicPr>
          <p:nvPr/>
        </p:nvPicPr>
        <p:blipFill>
          <a:blip r:embed="rId8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0723" y="5587488"/>
            <a:ext cx="44525" cy="43707"/>
          </a:xfrm>
          <a:prstGeom prst="rect">
            <a:avLst/>
          </a:prstGeom>
        </p:spPr>
      </p:pic>
      <p:pic>
        <p:nvPicPr>
          <p:cNvPr id="187" name="Image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265" y="5663861"/>
            <a:ext cx="174786" cy="12623"/>
          </a:xfrm>
          <a:prstGeom prst="rect">
            <a:avLst/>
          </a:prstGeom>
        </p:spPr>
      </p:pic>
      <p:pic>
        <p:nvPicPr>
          <p:cNvPr id="188" name="Image"/>
          <p:cNvPicPr>
            <a:picLocks noChangeAspect="1"/>
          </p:cNvPicPr>
          <p:nvPr/>
        </p:nvPicPr>
        <p:blipFill>
          <a:blip r:embed="rId8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44572" y="5524066"/>
            <a:ext cx="264561" cy="370648"/>
          </a:xfrm>
          <a:prstGeom prst="rect">
            <a:avLst/>
          </a:prstGeom>
        </p:spPr>
      </p:pic>
      <p:pic>
        <p:nvPicPr>
          <p:cNvPr id="189" name="Imag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265" y="5698425"/>
            <a:ext cx="123900" cy="12627"/>
          </a:xfrm>
          <a:prstGeom prst="rect">
            <a:avLst/>
          </a:prstGeom>
        </p:spPr>
      </p:pic>
      <p:pic>
        <p:nvPicPr>
          <p:cNvPr id="190" name="Image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265" y="5630492"/>
            <a:ext cx="174786" cy="12627"/>
          </a:xfrm>
          <a:prstGeom prst="rect">
            <a:avLst/>
          </a:prstGeom>
        </p:spPr>
      </p:pic>
      <p:pic>
        <p:nvPicPr>
          <p:cNvPr id="191" name="Image"/>
          <p:cNvPicPr>
            <a:picLocks noChangeAspect="1"/>
          </p:cNvPicPr>
          <p:nvPr/>
        </p:nvPicPr>
        <p:blipFill>
          <a:blip r:embed="rId8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2473" y="5809961"/>
            <a:ext cx="28911" cy="31574"/>
          </a:xfrm>
          <a:prstGeom prst="rect">
            <a:avLst/>
          </a:prstGeom>
        </p:spPr>
      </p:pic>
      <p:pic>
        <p:nvPicPr>
          <p:cNvPr id="192" name="Image"/>
          <p:cNvPicPr>
            <a:picLocks noChangeAspect="1"/>
          </p:cNvPicPr>
          <p:nvPr/>
        </p:nvPicPr>
        <p:blipFill>
          <a:blip r:embed="rId8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94041" y="5609249"/>
            <a:ext cx="170189" cy="209368"/>
          </a:xfrm>
          <a:prstGeom prst="rect">
            <a:avLst/>
          </a:prstGeom>
        </p:spPr>
      </p:pic>
      <p:pic>
        <p:nvPicPr>
          <p:cNvPr id="193" name="Image"/>
          <p:cNvPicPr>
            <a:picLocks noChangeAspect="1"/>
          </p:cNvPicPr>
          <p:nvPr/>
        </p:nvPicPr>
        <p:blipFill>
          <a:blip r:embed="rId8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45230" y="5575302"/>
            <a:ext cx="44526" cy="43707"/>
          </a:xfrm>
          <a:prstGeom prst="rect">
            <a:avLst/>
          </a:prstGeom>
        </p:spPr>
      </p:pic>
      <p:pic>
        <p:nvPicPr>
          <p:cNvPr id="194" name="Image"/>
          <p:cNvPicPr>
            <a:picLocks noChangeAspect="1"/>
          </p:cNvPicPr>
          <p:nvPr/>
        </p:nvPicPr>
        <p:blipFill>
          <a:blip r:embed="rId8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5027" y="5704311"/>
            <a:ext cx="174786" cy="12623"/>
          </a:xfrm>
          <a:prstGeom prst="rect">
            <a:avLst/>
          </a:prstGeom>
        </p:spPr>
      </p:pic>
      <p:pic>
        <p:nvPicPr>
          <p:cNvPr id="195" name="Image"/>
          <p:cNvPicPr>
            <a:picLocks noChangeAspect="1"/>
          </p:cNvPicPr>
          <p:nvPr/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18334" y="5564516"/>
            <a:ext cx="264561" cy="370648"/>
          </a:xfrm>
          <a:prstGeom prst="rect">
            <a:avLst/>
          </a:prstGeom>
        </p:spPr>
      </p:pic>
      <p:pic>
        <p:nvPicPr>
          <p:cNvPr id="196" name="Imag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5027" y="5738875"/>
            <a:ext cx="123900" cy="12627"/>
          </a:xfrm>
          <a:prstGeom prst="rect">
            <a:avLst/>
          </a:prstGeom>
        </p:spPr>
      </p:pic>
      <p:pic>
        <p:nvPicPr>
          <p:cNvPr id="197" name="Image"/>
          <p:cNvPicPr>
            <a:picLocks noChangeAspect="1"/>
          </p:cNvPicPr>
          <p:nvPr/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5027" y="5670942"/>
            <a:ext cx="174786" cy="12627"/>
          </a:xfrm>
          <a:prstGeom prst="rect">
            <a:avLst/>
          </a:prstGeom>
        </p:spPr>
      </p:pic>
      <p:pic>
        <p:nvPicPr>
          <p:cNvPr id="198" name="Image"/>
          <p:cNvPicPr>
            <a:picLocks noChangeAspect="1"/>
          </p:cNvPicPr>
          <p:nvPr/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56234" y="5850411"/>
            <a:ext cx="28911" cy="31574"/>
          </a:xfrm>
          <a:prstGeom prst="rect">
            <a:avLst/>
          </a:prstGeom>
        </p:spPr>
      </p:pic>
      <p:pic>
        <p:nvPicPr>
          <p:cNvPr id="199" name="Image"/>
          <p:cNvPicPr>
            <a:picLocks noChangeAspect="1"/>
          </p:cNvPicPr>
          <p:nvPr/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7802" y="5649699"/>
            <a:ext cx="170189" cy="209368"/>
          </a:xfrm>
          <a:prstGeom prst="rect">
            <a:avLst/>
          </a:prstGeom>
        </p:spPr>
      </p:pic>
      <p:pic>
        <p:nvPicPr>
          <p:cNvPr id="200" name="Image"/>
          <p:cNvPicPr>
            <a:picLocks noChangeAspect="1"/>
          </p:cNvPicPr>
          <p:nvPr/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8992" y="5615753"/>
            <a:ext cx="44525" cy="43707"/>
          </a:xfrm>
          <a:prstGeom prst="rect">
            <a:avLst/>
          </a:prstGeom>
        </p:spPr>
      </p:pic>
      <p:pic>
        <p:nvPicPr>
          <p:cNvPr id="201" name="Image"/>
          <p:cNvPicPr>
            <a:picLocks noChangeAspect="1"/>
          </p:cNvPicPr>
          <p:nvPr/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9840" y="7154150"/>
            <a:ext cx="9417100" cy="1044647"/>
          </a:xfrm>
          <a:prstGeom prst="rect">
            <a:avLst/>
          </a:prstGeom>
        </p:spPr>
      </p:pic>
      <p:pic>
        <p:nvPicPr>
          <p:cNvPr id="202" name="Image"/>
          <p:cNvPicPr>
            <a:picLocks noChangeAspect="1"/>
          </p:cNvPicPr>
          <p:nvPr/>
        </p:nvPicPr>
        <p:blipFill>
          <a:blip r:embed="rId9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80489" y="6231576"/>
            <a:ext cx="6093084" cy="678991"/>
          </a:xfrm>
          <a:prstGeom prst="rect">
            <a:avLst/>
          </a:prstGeom>
        </p:spPr>
      </p:pic>
      <p:pic>
        <p:nvPicPr>
          <p:cNvPr id="203" name="Image"/>
          <p:cNvPicPr>
            <a:picLocks noChangeAspect="1"/>
          </p:cNvPicPr>
          <p:nvPr/>
        </p:nvPicPr>
        <p:blipFill>
          <a:blip r:embed="rId9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9500" y="8651441"/>
            <a:ext cx="647700" cy="638175"/>
          </a:xfrm>
          <a:prstGeom prst="rect">
            <a:avLst/>
          </a:prstGeom>
        </p:spPr>
      </p:pic>
      <p:pic>
        <p:nvPicPr>
          <p:cNvPr id="204" name="Image"/>
          <p:cNvPicPr>
            <a:picLocks noChangeAspect="1"/>
          </p:cNvPicPr>
          <p:nvPr/>
        </p:nvPicPr>
        <p:blipFill>
          <a:blip r:embed="rId9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40616" y="8651441"/>
            <a:ext cx="647700" cy="638175"/>
          </a:xfrm>
          <a:prstGeom prst="rect">
            <a:avLst/>
          </a:prstGeom>
        </p:spPr>
      </p:pic>
      <p:pic>
        <p:nvPicPr>
          <p:cNvPr id="205" name="Image"/>
          <p:cNvPicPr>
            <a:picLocks noChangeAspect="1"/>
          </p:cNvPicPr>
          <p:nvPr/>
        </p:nvPicPr>
        <p:blipFill>
          <a:blip r:embed="rId9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5027" y="8881984"/>
            <a:ext cx="174786" cy="12624"/>
          </a:xfrm>
          <a:prstGeom prst="rect">
            <a:avLst/>
          </a:prstGeom>
        </p:spPr>
      </p:pic>
      <p:pic>
        <p:nvPicPr>
          <p:cNvPr id="206" name="Image"/>
          <p:cNvPicPr>
            <a:picLocks noChangeAspect="1"/>
          </p:cNvPicPr>
          <p:nvPr/>
        </p:nvPicPr>
        <p:blipFill>
          <a:blip r:embed="rId10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18334" y="8742189"/>
            <a:ext cx="264561" cy="370648"/>
          </a:xfrm>
          <a:prstGeom prst="rect">
            <a:avLst/>
          </a:prstGeom>
        </p:spPr>
      </p:pic>
      <p:pic>
        <p:nvPicPr>
          <p:cNvPr id="207" name="Image"/>
          <p:cNvPicPr>
            <a:picLocks noChangeAspect="1"/>
          </p:cNvPicPr>
          <p:nvPr/>
        </p:nvPicPr>
        <p:blipFill>
          <a:blip r:embed="rId10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5027" y="8916548"/>
            <a:ext cx="123900" cy="12628"/>
          </a:xfrm>
          <a:prstGeom prst="rect">
            <a:avLst/>
          </a:prstGeom>
        </p:spPr>
      </p:pic>
      <p:pic>
        <p:nvPicPr>
          <p:cNvPr id="208" name="Image"/>
          <p:cNvPicPr>
            <a:picLocks noChangeAspect="1"/>
          </p:cNvPicPr>
          <p:nvPr/>
        </p:nvPicPr>
        <p:blipFill>
          <a:blip r:embed="rId10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65027" y="8848615"/>
            <a:ext cx="174786" cy="12628"/>
          </a:xfrm>
          <a:prstGeom prst="rect">
            <a:avLst/>
          </a:prstGeom>
        </p:spPr>
      </p:pic>
      <p:pic>
        <p:nvPicPr>
          <p:cNvPr id="209" name="Image"/>
          <p:cNvPicPr>
            <a:picLocks noChangeAspect="1"/>
          </p:cNvPicPr>
          <p:nvPr/>
        </p:nvPicPr>
        <p:blipFill>
          <a:blip r:embed="rId10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56234" y="9028084"/>
            <a:ext cx="28911" cy="31574"/>
          </a:xfrm>
          <a:prstGeom prst="rect">
            <a:avLst/>
          </a:prstGeom>
        </p:spPr>
      </p:pic>
      <p:pic>
        <p:nvPicPr>
          <p:cNvPr id="210" name="Image"/>
          <p:cNvPicPr>
            <a:picLocks noChangeAspect="1"/>
          </p:cNvPicPr>
          <p:nvPr/>
        </p:nvPicPr>
        <p:blipFill>
          <a:blip r:embed="rId10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67802" y="8827372"/>
            <a:ext cx="170189" cy="209368"/>
          </a:xfrm>
          <a:prstGeom prst="rect">
            <a:avLst/>
          </a:prstGeom>
        </p:spPr>
      </p:pic>
      <p:pic>
        <p:nvPicPr>
          <p:cNvPr id="211" name="Image"/>
          <p:cNvPicPr>
            <a:picLocks noChangeAspect="1"/>
          </p:cNvPicPr>
          <p:nvPr/>
        </p:nvPicPr>
        <p:blipFill>
          <a:blip r:embed="rId10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18992" y="8793426"/>
            <a:ext cx="44525" cy="43707"/>
          </a:xfrm>
          <a:prstGeom prst="rect">
            <a:avLst/>
          </a:prstGeom>
        </p:spPr>
      </p:pic>
      <p:pic>
        <p:nvPicPr>
          <p:cNvPr id="212" name="Image"/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2676" y="8917852"/>
            <a:ext cx="174786" cy="12624"/>
          </a:xfrm>
          <a:prstGeom prst="rect">
            <a:avLst/>
          </a:prstGeom>
        </p:spPr>
      </p:pic>
      <p:pic>
        <p:nvPicPr>
          <p:cNvPr id="213" name="Image"/>
          <p:cNvPicPr>
            <a:picLocks noChangeAspect="1"/>
          </p:cNvPicPr>
          <p:nvPr/>
        </p:nvPicPr>
        <p:blipFill>
          <a:blip r:embed="rId10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85983" y="8778056"/>
            <a:ext cx="264561" cy="370648"/>
          </a:xfrm>
          <a:prstGeom prst="rect">
            <a:avLst/>
          </a:prstGeom>
        </p:spPr>
      </p:pic>
      <p:pic>
        <p:nvPicPr>
          <p:cNvPr id="214" name="Image"/>
          <p:cNvPicPr>
            <a:picLocks noChangeAspect="1"/>
          </p:cNvPicPr>
          <p:nvPr/>
        </p:nvPicPr>
        <p:blipFill>
          <a:blip r:embed="rId10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2676" y="8952416"/>
            <a:ext cx="123899" cy="12628"/>
          </a:xfrm>
          <a:prstGeom prst="rect">
            <a:avLst/>
          </a:prstGeom>
        </p:spPr>
      </p:pic>
      <p:pic>
        <p:nvPicPr>
          <p:cNvPr id="215" name="Image"/>
          <p:cNvPicPr>
            <a:picLocks noChangeAspect="1"/>
          </p:cNvPicPr>
          <p:nvPr/>
        </p:nvPicPr>
        <p:blipFill>
          <a:blip r:embed="rId10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32676" y="8884483"/>
            <a:ext cx="174786" cy="12627"/>
          </a:xfrm>
          <a:prstGeom prst="rect">
            <a:avLst/>
          </a:prstGeom>
        </p:spPr>
      </p:pic>
      <p:pic>
        <p:nvPicPr>
          <p:cNvPr id="216" name="Image"/>
          <p:cNvPicPr>
            <a:picLocks noChangeAspect="1"/>
          </p:cNvPicPr>
          <p:nvPr/>
        </p:nvPicPr>
        <p:blipFill>
          <a:blip r:embed="rId10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23883" y="9063952"/>
            <a:ext cx="28911" cy="31574"/>
          </a:xfrm>
          <a:prstGeom prst="rect">
            <a:avLst/>
          </a:prstGeom>
        </p:spPr>
      </p:pic>
      <p:pic>
        <p:nvPicPr>
          <p:cNvPr id="217" name="Image"/>
          <p:cNvPicPr>
            <a:picLocks noChangeAspect="1"/>
          </p:cNvPicPr>
          <p:nvPr/>
        </p:nvPicPr>
        <p:blipFill>
          <a:blip r:embed="rId1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5452" y="8863240"/>
            <a:ext cx="170189" cy="209368"/>
          </a:xfrm>
          <a:prstGeom prst="rect">
            <a:avLst/>
          </a:prstGeom>
        </p:spPr>
      </p:pic>
      <p:pic>
        <p:nvPicPr>
          <p:cNvPr id="218" name="Image"/>
          <p:cNvPicPr>
            <a:picLocks noChangeAspect="1"/>
          </p:cNvPicPr>
          <p:nvPr/>
        </p:nvPicPr>
        <p:blipFill>
          <a:blip r:embed="rId1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86640" y="8829293"/>
            <a:ext cx="44525" cy="43707"/>
          </a:xfrm>
          <a:prstGeom prst="rect">
            <a:avLst/>
          </a:prstGeom>
        </p:spPr>
      </p:pic>
      <p:pic>
        <p:nvPicPr>
          <p:cNvPr id="219" name="Image"/>
          <p:cNvPicPr>
            <a:picLocks noChangeAspect="1"/>
          </p:cNvPicPr>
          <p:nvPr/>
        </p:nvPicPr>
        <p:blipFill>
          <a:blip r:embed="rId1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58833" y="8579706"/>
            <a:ext cx="647700" cy="638175"/>
          </a:xfrm>
          <a:prstGeom prst="rect">
            <a:avLst/>
          </a:prstGeom>
        </p:spPr>
      </p:pic>
      <p:pic>
        <p:nvPicPr>
          <p:cNvPr id="220" name="Image"/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59837" y="8850852"/>
            <a:ext cx="174787" cy="12296"/>
          </a:xfrm>
          <a:prstGeom prst="rect">
            <a:avLst/>
          </a:prstGeom>
        </p:spPr>
      </p:pic>
      <p:pic>
        <p:nvPicPr>
          <p:cNvPr id="221" name="Image"/>
          <p:cNvPicPr>
            <a:picLocks noChangeAspect="1"/>
          </p:cNvPicPr>
          <p:nvPr/>
        </p:nvPicPr>
        <p:blipFill>
          <a:blip r:embed="rId1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3143" y="8714688"/>
            <a:ext cx="264561" cy="361022"/>
          </a:xfrm>
          <a:prstGeom prst="rect">
            <a:avLst/>
          </a:prstGeom>
        </p:spPr>
      </p:pic>
      <p:pic>
        <p:nvPicPr>
          <p:cNvPr id="222" name="Image"/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59837" y="8884519"/>
            <a:ext cx="123900" cy="12299"/>
          </a:xfrm>
          <a:prstGeom prst="rect">
            <a:avLst/>
          </a:prstGeom>
        </p:spPr>
      </p:pic>
      <p:pic>
        <p:nvPicPr>
          <p:cNvPr id="223" name="Image"/>
          <p:cNvPicPr>
            <a:picLocks noChangeAspect="1"/>
          </p:cNvPicPr>
          <p:nvPr/>
        </p:nvPicPr>
        <p:blipFill>
          <a:blip r:embed="rId10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59837" y="8818350"/>
            <a:ext cx="174787" cy="12300"/>
          </a:xfrm>
          <a:prstGeom prst="rect">
            <a:avLst/>
          </a:prstGeom>
        </p:spPr>
      </p:pic>
      <p:pic>
        <p:nvPicPr>
          <p:cNvPr id="224" name="Image"/>
          <p:cNvPicPr>
            <a:picLocks noChangeAspect="1"/>
          </p:cNvPicPr>
          <p:nvPr/>
        </p:nvPicPr>
        <p:blipFill>
          <a:blip r:embed="rId1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1044" y="8993158"/>
            <a:ext cx="28910" cy="30754"/>
          </a:xfrm>
          <a:prstGeom prst="rect">
            <a:avLst/>
          </a:prstGeom>
        </p:spPr>
      </p:pic>
      <p:pic>
        <p:nvPicPr>
          <p:cNvPr id="225" name="Image"/>
          <p:cNvPicPr>
            <a:picLocks noChangeAspect="1"/>
          </p:cNvPicPr>
          <p:nvPr/>
        </p:nvPicPr>
        <p:blipFill>
          <a:blip r:embed="rId1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62612" y="8797658"/>
            <a:ext cx="170189" cy="203931"/>
          </a:xfrm>
          <a:prstGeom prst="rect">
            <a:avLst/>
          </a:prstGeom>
        </p:spPr>
      </p:pic>
      <p:pic>
        <p:nvPicPr>
          <p:cNvPr id="226" name="Image"/>
          <p:cNvPicPr>
            <a:picLocks noChangeAspect="1"/>
          </p:cNvPicPr>
          <p:nvPr/>
        </p:nvPicPr>
        <p:blipFill>
          <a:blip r:embed="rId1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13801" y="8764594"/>
            <a:ext cx="44525" cy="42572"/>
          </a:xfrm>
          <a:prstGeom prst="rect">
            <a:avLst/>
          </a:prstGeom>
        </p:spPr>
      </p:pic>
      <p:pic>
        <p:nvPicPr>
          <p:cNvPr id="227" name="Image"/>
          <p:cNvPicPr>
            <a:picLocks noChangeAspect="1"/>
          </p:cNvPicPr>
          <p:nvPr/>
        </p:nvPicPr>
        <p:blipFill>
          <a:blip r:embed="rId1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43659" y="5647365"/>
            <a:ext cx="4113390" cy="31432"/>
          </a:xfrm>
          <a:prstGeom prst="rect">
            <a:avLst/>
          </a:prstGeom>
        </p:spPr>
      </p:pic>
      <p:sp>
        <p:nvSpPr>
          <p:cNvPr id="37" name="text 1"/>
          <p:cNvSpPr txBox="1"/>
          <p:nvPr/>
        </p:nvSpPr>
        <p:spPr>
          <a:xfrm>
            <a:off x="8801632" y="6436800"/>
            <a:ext cx="1092439" cy="15583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C2A52"/>
                </a:solidFill>
                <a:latin typeface="Arial"/>
                <a:cs typeface="Arial"/>
              </a:rPr>
              <a:t>по материалам</a:t>
            </a:r>
            <a:endParaRPr sz="1100">
              <a:latin typeface="Arial"/>
              <a:cs typeface="Aria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8943316" y="6627300"/>
            <a:ext cx="809144" cy="15583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C2A52"/>
                </a:solidFill>
                <a:latin typeface="Arial"/>
                <a:cs typeface="Arial"/>
              </a:rPr>
              <a:t>Элементов</a:t>
            </a:r>
            <a:endParaRPr sz="1100">
              <a:latin typeface="Arial"/>
              <a:cs typeface="Aria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9004187" y="6817800"/>
            <a:ext cx="687332" cy="15583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C2A52"/>
                </a:solidFill>
                <a:latin typeface="Arial"/>
                <a:cs typeface="Arial"/>
              </a:rPr>
              <a:t>контроля</a:t>
            </a:r>
            <a:endParaRPr sz="1100">
              <a:latin typeface="Arial"/>
              <a:cs typeface="Aria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8724482" y="7595942"/>
            <a:ext cx="1092440" cy="15583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C2A52"/>
                </a:solidFill>
                <a:latin typeface="Arial"/>
                <a:cs typeface="Arial"/>
              </a:rPr>
              <a:t>по материалам</a:t>
            </a:r>
            <a:endParaRPr sz="1100">
              <a:latin typeface="Arial"/>
              <a:cs typeface="Aria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8912899" y="7786442"/>
            <a:ext cx="715688" cy="15583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C2A52"/>
                </a:solidFill>
                <a:latin typeface="Arial"/>
                <a:cs typeface="Arial"/>
              </a:rPr>
              <a:t>Элемента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8927037" y="7976942"/>
            <a:ext cx="687334" cy="15583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C2A52"/>
                </a:solidFill>
                <a:latin typeface="Arial"/>
                <a:cs typeface="Arial"/>
              </a:rPr>
              <a:t>контроля</a:t>
            </a:r>
            <a:endParaRPr sz="1100">
              <a:latin typeface="Arial"/>
              <a:cs typeface="Arial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10253166" y="7582721"/>
            <a:ext cx="1092441" cy="15583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C2A52"/>
                </a:solidFill>
                <a:latin typeface="Arial"/>
                <a:cs typeface="Arial"/>
              </a:rPr>
              <a:t>по материалам</a:t>
            </a:r>
            <a:endParaRPr sz="1100">
              <a:latin typeface="Arial"/>
              <a:cs typeface="Arial"/>
            </a:endParaRPr>
          </a:p>
        </p:txBody>
      </p:sp>
      <p:sp>
        <p:nvSpPr>
          <p:cNvPr id="44" name="text 1"/>
          <p:cNvSpPr txBox="1"/>
          <p:nvPr/>
        </p:nvSpPr>
        <p:spPr>
          <a:xfrm>
            <a:off x="10441583" y="7773221"/>
            <a:ext cx="715687" cy="15583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C2A52"/>
                </a:solidFill>
                <a:latin typeface="Arial"/>
                <a:cs typeface="Arial"/>
              </a:rPr>
              <a:t>Элемента</a:t>
            </a:r>
            <a:endParaRPr sz="1100">
              <a:latin typeface="Arial"/>
              <a:cs typeface="Arial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10455721" y="7963721"/>
            <a:ext cx="687334" cy="15583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C2A52"/>
                </a:solidFill>
                <a:latin typeface="Arial"/>
                <a:cs typeface="Arial"/>
              </a:rPr>
              <a:t>контроля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228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47086" y="3907464"/>
            <a:ext cx="72867" cy="1400021"/>
          </a:xfrm>
          <a:prstGeom prst="rect">
            <a:avLst/>
          </a:prstGeom>
        </p:spPr>
      </p:pic>
      <p:pic>
        <p:nvPicPr>
          <p:cNvPr id="229" name="Image"/>
          <p:cNvPicPr>
            <a:picLocks noChangeAspect="1"/>
          </p:cNvPicPr>
          <p:nvPr/>
        </p:nvPicPr>
        <p:blipFill>
          <a:blip r:embed="rId1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647140" y="5230781"/>
            <a:ext cx="72867" cy="5056218"/>
          </a:xfrm>
          <a:prstGeom prst="rect">
            <a:avLst/>
          </a:prstGeom>
        </p:spPr>
      </p:pic>
      <p:sp>
        <p:nvSpPr>
          <p:cNvPr id="46" name="text 1"/>
          <p:cNvSpPr txBox="1"/>
          <p:nvPr/>
        </p:nvSpPr>
        <p:spPr>
          <a:xfrm>
            <a:off x="365854" y="9618264"/>
            <a:ext cx="222423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0C2A52"/>
                </a:solidFill>
                <a:latin typeface="Arial"/>
                <a:cs typeface="Arial"/>
              </a:rPr>
              <a:t>5</a:t>
            </a:r>
            <a:endParaRPr sz="2100">
              <a:latin typeface="Arial"/>
              <a:cs typeface="Arial"/>
            </a:endParaRPr>
          </a:p>
        </p:txBody>
      </p:sp>
      <p:sp>
        <p:nvSpPr>
          <p:cNvPr id="47" name="text 1"/>
          <p:cNvSpPr txBox="1"/>
          <p:nvPr/>
        </p:nvSpPr>
        <p:spPr>
          <a:xfrm>
            <a:off x="80516" y="9928170"/>
            <a:ext cx="768444" cy="198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solidFill>
                  <a:srgbClr val="0C2A52"/>
                </a:solidFill>
                <a:latin typeface="Arial"/>
                <a:cs typeface="Arial"/>
              </a:rPr>
              <a:t>вариант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230" name="Image"/>
          <p:cNvPicPr>
            <a:picLocks noChangeAspect="1"/>
          </p:cNvPicPr>
          <p:nvPr/>
        </p:nvPicPr>
        <p:blipFill>
          <a:blip r:embed="rId1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9500" y="9247237"/>
            <a:ext cx="10965563" cy="999220"/>
          </a:xfrm>
          <a:prstGeom prst="rect">
            <a:avLst/>
          </a:prstGeom>
        </p:spPr>
      </p:pic>
      <p:pic>
        <p:nvPicPr>
          <p:cNvPr id="231" name="Image"/>
          <p:cNvPicPr>
            <a:picLocks noChangeAspect="1"/>
          </p:cNvPicPr>
          <p:nvPr/>
        </p:nvPicPr>
        <p:blipFill>
          <a:blip r:embed="rId1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09228" y="8473301"/>
            <a:ext cx="3999097" cy="31432"/>
          </a:xfrm>
          <a:prstGeom prst="rect">
            <a:avLst/>
          </a:prstGeom>
        </p:spPr>
      </p:pic>
      <p:pic>
        <p:nvPicPr>
          <p:cNvPr id="232" name="Image"/>
          <p:cNvPicPr>
            <a:picLocks noChangeAspect="1"/>
          </p:cNvPicPr>
          <p:nvPr/>
        </p:nvPicPr>
        <p:blipFill>
          <a:blip r:embed="rId1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46464" y="8387655"/>
            <a:ext cx="228600" cy="228600"/>
          </a:xfrm>
          <a:prstGeom prst="rect">
            <a:avLst/>
          </a:prstGeom>
        </p:spPr>
      </p:pic>
      <p:pic>
        <p:nvPicPr>
          <p:cNvPr id="233" name="Image"/>
          <p:cNvPicPr>
            <a:picLocks noChangeAspect="1"/>
          </p:cNvPicPr>
          <p:nvPr/>
        </p:nvPicPr>
        <p:blipFill>
          <a:blip r:embed="rId1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13992" y="5561719"/>
            <a:ext cx="228600" cy="228600"/>
          </a:xfrm>
          <a:prstGeom prst="rect">
            <a:avLst/>
          </a:prstGeom>
        </p:spPr>
      </p:pic>
      <p:pic>
        <p:nvPicPr>
          <p:cNvPr id="234" name="Image"/>
          <p:cNvPicPr>
            <a:picLocks noChangeAspect="1"/>
          </p:cNvPicPr>
          <p:nvPr/>
        </p:nvPicPr>
        <p:blipFill>
          <a:blip r:embed="rId1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86744" y="6135836"/>
            <a:ext cx="228600" cy="228600"/>
          </a:xfrm>
          <a:prstGeom prst="rect">
            <a:avLst/>
          </a:prstGeom>
        </p:spPr>
      </p:pic>
      <p:pic>
        <p:nvPicPr>
          <p:cNvPr id="235" name="Image"/>
          <p:cNvPicPr>
            <a:picLocks noChangeAspect="1"/>
          </p:cNvPicPr>
          <p:nvPr/>
        </p:nvPicPr>
        <p:blipFill>
          <a:blip r:embed="rId12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86744" y="7215138"/>
            <a:ext cx="228600" cy="228600"/>
          </a:xfrm>
          <a:prstGeom prst="rect">
            <a:avLst/>
          </a:prstGeom>
        </p:spPr>
      </p:pic>
      <p:pic>
        <p:nvPicPr>
          <p:cNvPr id="236" name="Image"/>
          <p:cNvPicPr>
            <a:picLocks noChangeAspect="1"/>
          </p:cNvPicPr>
          <p:nvPr/>
        </p:nvPicPr>
        <p:blipFill>
          <a:blip r:embed="rId1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50790" y="7068505"/>
            <a:ext cx="228600" cy="228600"/>
          </a:xfrm>
          <a:prstGeom prst="rect">
            <a:avLst/>
          </a:prstGeom>
        </p:spPr>
      </p:pic>
      <p:pic>
        <p:nvPicPr>
          <p:cNvPr id="237" name="Image"/>
          <p:cNvPicPr>
            <a:picLocks noChangeAspect="1"/>
          </p:cNvPicPr>
          <p:nvPr/>
        </p:nvPicPr>
        <p:blipFill>
          <a:blip r:embed="rId1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18798" y="8489665"/>
            <a:ext cx="31433" cy="361904"/>
          </a:xfrm>
          <a:prstGeom prst="rect">
            <a:avLst/>
          </a:prstGeom>
        </p:spPr>
      </p:pic>
      <p:sp>
        <p:nvSpPr>
          <p:cNvPr id="48" name="text 1"/>
          <p:cNvSpPr txBox="1"/>
          <p:nvPr/>
        </p:nvSpPr>
        <p:spPr>
          <a:xfrm>
            <a:off x="13405177" y="6176762"/>
            <a:ext cx="3073003" cy="1700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solidFill>
                  <a:srgbClr val="0C2A52"/>
                </a:solidFill>
                <a:latin typeface="Arial"/>
                <a:cs typeface="Arial"/>
              </a:rPr>
              <a:t>Технологии проведения указываются в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text 1"/>
          <p:cNvSpPr txBox="1"/>
          <p:nvPr/>
        </p:nvSpPr>
        <p:spPr>
          <a:xfrm>
            <a:off x="13672770" y="6386312"/>
            <a:ext cx="2537817" cy="1700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solidFill>
                  <a:srgbClr val="0C2A52"/>
                </a:solidFill>
                <a:latin typeface="Arial"/>
                <a:cs typeface="Arial"/>
              </a:rPr>
              <a:t>программах учебных дисциплин</a:t>
            </a:r>
            <a:endParaRPr sz="1200">
              <a:latin typeface="Arial"/>
              <a:cs typeface="Arial"/>
            </a:endParaRPr>
          </a:p>
        </p:txBody>
      </p:sp>
      <p:sp>
        <p:nvSpPr>
          <p:cNvPr id="50" name="text 1"/>
          <p:cNvSpPr txBox="1"/>
          <p:nvPr/>
        </p:nvSpPr>
        <p:spPr>
          <a:xfrm>
            <a:off x="17979878" y="9917328"/>
            <a:ext cx="222424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spc="10" dirty="0">
                <a:solidFill>
                  <a:srgbClr val="0C2A52"/>
                </a:solidFill>
                <a:latin typeface="Arial"/>
                <a:cs typeface="Arial"/>
              </a:rPr>
              <a:t>6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238" name="Image"/>
          <p:cNvPicPr>
            <a:picLocks noChangeAspect="1"/>
          </p:cNvPicPr>
          <p:nvPr/>
        </p:nvPicPr>
        <p:blipFill>
          <a:blip r:embed="rId12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3403" y="8202130"/>
            <a:ext cx="4218078" cy="31432"/>
          </a:xfrm>
          <a:prstGeom prst="rect">
            <a:avLst/>
          </a:prstGeom>
        </p:spPr>
      </p:pic>
      <p:pic>
        <p:nvPicPr>
          <p:cNvPr id="239" name="Image"/>
          <p:cNvPicPr>
            <a:picLocks noChangeAspect="1"/>
          </p:cNvPicPr>
          <p:nvPr/>
        </p:nvPicPr>
        <p:blipFill>
          <a:blip r:embed="rId12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946464" y="8087258"/>
            <a:ext cx="228600" cy="228600"/>
          </a:xfrm>
          <a:prstGeom prst="rect">
            <a:avLst/>
          </a:prstGeom>
        </p:spPr>
      </p:pic>
      <p:pic>
        <p:nvPicPr>
          <p:cNvPr id="240" name="Image"/>
          <p:cNvPicPr>
            <a:picLocks noChangeAspect="1"/>
          </p:cNvPicPr>
          <p:nvPr/>
        </p:nvPicPr>
        <p:blipFill>
          <a:blip r:embed="rId1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9569" y="7879792"/>
            <a:ext cx="31433" cy="361904"/>
          </a:xfrm>
          <a:prstGeom prst="rect">
            <a:avLst/>
          </a:prstGeom>
        </p:spPr>
      </p:pic>
      <p:sp>
        <p:nvSpPr>
          <p:cNvPr id="51" name="text 1"/>
          <p:cNvSpPr txBox="1"/>
          <p:nvPr/>
        </p:nvSpPr>
        <p:spPr>
          <a:xfrm>
            <a:off x="12523366" y="7818508"/>
            <a:ext cx="208410" cy="1558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C2A52"/>
                </a:solidFill>
                <a:latin typeface="Arial"/>
                <a:cs typeface="Arial"/>
              </a:rPr>
              <a:t>по</a:t>
            </a:r>
            <a:endParaRPr sz="1100">
              <a:latin typeface="Arial"/>
              <a:cs typeface="Arial"/>
            </a:endParaRPr>
          </a:p>
        </p:txBody>
      </p:sp>
      <p:sp>
        <p:nvSpPr>
          <p:cNvPr id="52" name="text 1"/>
          <p:cNvSpPr txBox="1"/>
          <p:nvPr/>
        </p:nvSpPr>
        <p:spPr>
          <a:xfrm>
            <a:off x="12185526" y="8009008"/>
            <a:ext cx="884062" cy="1558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C2A52"/>
                </a:solidFill>
                <a:latin typeface="Arial"/>
                <a:cs typeface="Arial"/>
              </a:rPr>
              <a:t>материалам</a:t>
            </a:r>
            <a:endParaRPr sz="1100">
              <a:latin typeface="Arial"/>
              <a:cs typeface="Arial"/>
            </a:endParaRPr>
          </a:p>
        </p:txBody>
      </p:sp>
      <p:sp>
        <p:nvSpPr>
          <p:cNvPr id="53" name="text 1"/>
          <p:cNvSpPr txBox="1"/>
          <p:nvPr/>
        </p:nvSpPr>
        <p:spPr>
          <a:xfrm>
            <a:off x="12269614" y="8199508"/>
            <a:ext cx="715689" cy="1558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C2A52"/>
                </a:solidFill>
                <a:latin typeface="Arial"/>
                <a:cs typeface="Arial"/>
              </a:rPr>
              <a:t>Элемента</a:t>
            </a:r>
            <a:endParaRPr sz="1100">
              <a:latin typeface="Arial"/>
              <a:cs typeface="Arial"/>
            </a:endParaRPr>
          </a:p>
        </p:txBody>
      </p:sp>
      <p:sp>
        <p:nvSpPr>
          <p:cNvPr id="54" name="text 1"/>
          <p:cNvSpPr txBox="1"/>
          <p:nvPr/>
        </p:nvSpPr>
        <p:spPr>
          <a:xfrm>
            <a:off x="12283901" y="8390008"/>
            <a:ext cx="687333" cy="1558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C2A52"/>
                </a:solidFill>
                <a:latin typeface="Arial"/>
                <a:cs typeface="Arial"/>
              </a:rPr>
              <a:t>контроля</a:t>
            </a:r>
            <a:endParaRPr sz="1100">
              <a:latin typeface="Arial"/>
              <a:cs typeface="Arial"/>
            </a:endParaRPr>
          </a:p>
        </p:txBody>
      </p:sp>
      <p:sp>
        <p:nvSpPr>
          <p:cNvPr id="55" name="text 1"/>
          <p:cNvSpPr txBox="1"/>
          <p:nvPr/>
        </p:nvSpPr>
        <p:spPr>
          <a:xfrm>
            <a:off x="11790860" y="5926121"/>
            <a:ext cx="1092440" cy="1558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C2A52"/>
                </a:solidFill>
                <a:latin typeface="Arial"/>
                <a:cs typeface="Arial"/>
              </a:rPr>
              <a:t>по материалам</a:t>
            </a:r>
            <a:endParaRPr sz="1100">
              <a:latin typeface="Arial"/>
              <a:cs typeface="Arial"/>
            </a:endParaRPr>
          </a:p>
        </p:txBody>
      </p:sp>
      <p:sp>
        <p:nvSpPr>
          <p:cNvPr id="56" name="text 1"/>
          <p:cNvSpPr txBox="1"/>
          <p:nvPr/>
        </p:nvSpPr>
        <p:spPr>
          <a:xfrm>
            <a:off x="11932545" y="6116621"/>
            <a:ext cx="809143" cy="1558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C2A52"/>
                </a:solidFill>
                <a:latin typeface="Arial"/>
                <a:cs typeface="Arial"/>
              </a:rPr>
              <a:t>Элементов</a:t>
            </a:r>
            <a:endParaRPr sz="1100">
              <a:latin typeface="Arial"/>
              <a:cs typeface="Arial"/>
            </a:endParaRPr>
          </a:p>
        </p:txBody>
      </p:sp>
      <p:sp>
        <p:nvSpPr>
          <p:cNvPr id="57" name="text 1"/>
          <p:cNvSpPr txBox="1"/>
          <p:nvPr/>
        </p:nvSpPr>
        <p:spPr>
          <a:xfrm>
            <a:off x="11993415" y="6307121"/>
            <a:ext cx="687333" cy="15583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0C2A52"/>
                </a:solidFill>
                <a:latin typeface="Arial"/>
                <a:cs typeface="Arial"/>
              </a:rPr>
              <a:t>контроля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241" name="Image"/>
          <p:cNvPicPr>
            <a:picLocks noChangeAspect="1"/>
          </p:cNvPicPr>
          <p:nvPr/>
        </p:nvPicPr>
        <p:blipFill>
          <a:blip r:embed="rId1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01872" y="3997697"/>
            <a:ext cx="25989" cy="200025"/>
          </a:xfrm>
          <a:prstGeom prst="rect">
            <a:avLst/>
          </a:prstGeom>
        </p:spPr>
      </p:pic>
      <p:pic>
        <p:nvPicPr>
          <p:cNvPr id="242" name="Image"/>
          <p:cNvPicPr>
            <a:picLocks noChangeAspect="1"/>
          </p:cNvPicPr>
          <p:nvPr/>
        </p:nvPicPr>
        <p:blipFill>
          <a:blip r:embed="rId1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340" y="4440293"/>
            <a:ext cx="25989" cy="200025"/>
          </a:xfrm>
          <a:prstGeom prst="rect">
            <a:avLst/>
          </a:prstGeom>
        </p:spPr>
      </p:pic>
      <p:pic>
        <p:nvPicPr>
          <p:cNvPr id="243" name="Image"/>
          <p:cNvPicPr>
            <a:picLocks noChangeAspect="1"/>
          </p:cNvPicPr>
          <p:nvPr/>
        </p:nvPicPr>
        <p:blipFill>
          <a:blip r:embed="rId13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299" y="4826868"/>
            <a:ext cx="25978" cy="219075"/>
          </a:xfrm>
          <a:prstGeom prst="rect">
            <a:avLst/>
          </a:prstGeom>
        </p:spPr>
      </p:pic>
      <p:pic>
        <p:nvPicPr>
          <p:cNvPr id="244" name="Image"/>
          <p:cNvPicPr>
            <a:picLocks noChangeAspect="1"/>
          </p:cNvPicPr>
          <p:nvPr/>
        </p:nvPicPr>
        <p:blipFill>
          <a:blip r:embed="rId13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299" y="5353750"/>
            <a:ext cx="25978" cy="219075"/>
          </a:xfrm>
          <a:prstGeom prst="rect">
            <a:avLst/>
          </a:prstGeom>
        </p:spPr>
      </p:pic>
      <p:pic>
        <p:nvPicPr>
          <p:cNvPr id="245" name="Image"/>
          <p:cNvPicPr>
            <a:picLocks noChangeAspect="1"/>
          </p:cNvPicPr>
          <p:nvPr/>
        </p:nvPicPr>
        <p:blipFill>
          <a:blip r:embed="rId1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299" y="5691838"/>
            <a:ext cx="25978" cy="219075"/>
          </a:xfrm>
          <a:prstGeom prst="rect">
            <a:avLst/>
          </a:prstGeom>
        </p:spPr>
      </p:pic>
      <p:pic>
        <p:nvPicPr>
          <p:cNvPr id="246" name="Image"/>
          <p:cNvPicPr>
            <a:picLocks noChangeAspect="1"/>
          </p:cNvPicPr>
          <p:nvPr/>
        </p:nvPicPr>
        <p:blipFill>
          <a:blip r:embed="rId1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299" y="6007447"/>
            <a:ext cx="25978" cy="219074"/>
          </a:xfrm>
          <a:prstGeom prst="rect">
            <a:avLst/>
          </a:prstGeom>
        </p:spPr>
      </p:pic>
      <p:pic>
        <p:nvPicPr>
          <p:cNvPr id="247" name="Image"/>
          <p:cNvPicPr>
            <a:picLocks noChangeAspect="1"/>
          </p:cNvPicPr>
          <p:nvPr/>
        </p:nvPicPr>
        <p:blipFill>
          <a:blip r:embed="rId13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299" y="6401997"/>
            <a:ext cx="25978" cy="219075"/>
          </a:xfrm>
          <a:prstGeom prst="rect">
            <a:avLst/>
          </a:prstGeom>
        </p:spPr>
      </p:pic>
      <p:pic>
        <p:nvPicPr>
          <p:cNvPr id="248" name="Image"/>
          <p:cNvPicPr>
            <a:picLocks noChangeAspect="1"/>
          </p:cNvPicPr>
          <p:nvPr/>
        </p:nvPicPr>
        <p:blipFill>
          <a:blip r:embed="rId1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299" y="6734014"/>
            <a:ext cx="25978" cy="219075"/>
          </a:xfrm>
          <a:prstGeom prst="rect">
            <a:avLst/>
          </a:prstGeom>
        </p:spPr>
      </p:pic>
      <p:pic>
        <p:nvPicPr>
          <p:cNvPr id="249" name="Image"/>
          <p:cNvPicPr>
            <a:picLocks noChangeAspect="1"/>
          </p:cNvPicPr>
          <p:nvPr/>
        </p:nvPicPr>
        <p:blipFill>
          <a:blip r:embed="rId13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299" y="7060648"/>
            <a:ext cx="25978" cy="219075"/>
          </a:xfrm>
          <a:prstGeom prst="rect">
            <a:avLst/>
          </a:prstGeom>
        </p:spPr>
      </p:pic>
      <p:pic>
        <p:nvPicPr>
          <p:cNvPr id="250" name="Image"/>
          <p:cNvPicPr>
            <a:picLocks noChangeAspect="1"/>
          </p:cNvPicPr>
          <p:nvPr/>
        </p:nvPicPr>
        <p:blipFill>
          <a:blip r:embed="rId13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299" y="7470279"/>
            <a:ext cx="25978" cy="219075"/>
          </a:xfrm>
          <a:prstGeom prst="rect">
            <a:avLst/>
          </a:prstGeom>
        </p:spPr>
      </p:pic>
      <p:pic>
        <p:nvPicPr>
          <p:cNvPr id="251" name="Image"/>
          <p:cNvPicPr>
            <a:picLocks noChangeAspect="1"/>
          </p:cNvPicPr>
          <p:nvPr/>
        </p:nvPicPr>
        <p:blipFill>
          <a:blip r:embed="rId1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299" y="7834368"/>
            <a:ext cx="25978" cy="219075"/>
          </a:xfrm>
          <a:prstGeom prst="rect">
            <a:avLst/>
          </a:prstGeom>
        </p:spPr>
      </p:pic>
      <p:pic>
        <p:nvPicPr>
          <p:cNvPr id="252" name="Image"/>
          <p:cNvPicPr>
            <a:picLocks noChangeAspect="1"/>
          </p:cNvPicPr>
          <p:nvPr/>
        </p:nvPicPr>
        <p:blipFill>
          <a:blip r:embed="rId1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299" y="8160227"/>
            <a:ext cx="25978" cy="219075"/>
          </a:xfrm>
          <a:prstGeom prst="rect">
            <a:avLst/>
          </a:prstGeom>
        </p:spPr>
      </p:pic>
      <p:pic>
        <p:nvPicPr>
          <p:cNvPr id="253" name="Image"/>
          <p:cNvPicPr>
            <a:picLocks noChangeAspect="1"/>
          </p:cNvPicPr>
          <p:nvPr/>
        </p:nvPicPr>
        <p:blipFill>
          <a:blip r:embed="rId1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299" y="8579737"/>
            <a:ext cx="25978" cy="219075"/>
          </a:xfrm>
          <a:prstGeom prst="rect">
            <a:avLst/>
          </a:prstGeom>
        </p:spPr>
      </p:pic>
      <p:pic>
        <p:nvPicPr>
          <p:cNvPr id="254" name="Image"/>
          <p:cNvPicPr>
            <a:picLocks noChangeAspect="1"/>
          </p:cNvPicPr>
          <p:nvPr/>
        </p:nvPicPr>
        <p:blipFill>
          <a:blip r:embed="rId13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299" y="8985492"/>
            <a:ext cx="25978" cy="219075"/>
          </a:xfrm>
          <a:prstGeom prst="rect">
            <a:avLst/>
          </a:prstGeom>
        </p:spPr>
      </p:pic>
      <p:pic>
        <p:nvPicPr>
          <p:cNvPr id="255" name="Image"/>
          <p:cNvPicPr>
            <a:picLocks noChangeAspect="1"/>
          </p:cNvPicPr>
          <p:nvPr/>
        </p:nvPicPr>
        <p:blipFill>
          <a:blip r:embed="rId13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299" y="9392531"/>
            <a:ext cx="25978" cy="219075"/>
          </a:xfrm>
          <a:prstGeom prst="rect">
            <a:avLst/>
          </a:prstGeom>
        </p:spPr>
      </p:pic>
      <p:pic>
        <p:nvPicPr>
          <p:cNvPr id="256" name="Image"/>
          <p:cNvPicPr>
            <a:picLocks noChangeAspect="1"/>
          </p:cNvPicPr>
          <p:nvPr/>
        </p:nvPicPr>
        <p:blipFill>
          <a:blip r:embed="rId13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299" y="9726768"/>
            <a:ext cx="25978" cy="219075"/>
          </a:xfrm>
          <a:prstGeom prst="rect">
            <a:avLst/>
          </a:prstGeom>
        </p:spPr>
      </p:pic>
      <p:sp>
        <p:nvSpPr>
          <p:cNvPr id="58" name="text 1"/>
          <p:cNvSpPr txBox="1"/>
          <p:nvPr/>
        </p:nvSpPr>
        <p:spPr>
          <a:xfrm>
            <a:off x="5318317" y="4353108"/>
            <a:ext cx="796051" cy="2267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spc="10" dirty="0">
                <a:solidFill>
                  <a:srgbClr val="FFFFFF"/>
                </a:solidFill>
                <a:latin typeface="Arial"/>
                <a:cs typeface="Arial"/>
              </a:rPr>
              <a:t>10 дней</a:t>
            </a:r>
            <a:endParaRPr sz="1600">
              <a:latin typeface="Arial"/>
              <a:cs typeface="Arial"/>
            </a:endParaRPr>
          </a:p>
        </p:txBody>
      </p:sp>
      <p:sp>
        <p:nvSpPr>
          <p:cNvPr id="59" name="text 1"/>
          <p:cNvSpPr txBox="1"/>
          <p:nvPr/>
        </p:nvSpPr>
        <p:spPr>
          <a:xfrm>
            <a:off x="11690514" y="9566123"/>
            <a:ext cx="1325631" cy="15583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b="1" spc="10" dirty="0">
                <a:solidFill>
                  <a:srgbClr val="BE1931"/>
                </a:solidFill>
                <a:latin typeface="Arial"/>
                <a:cs typeface="Arial"/>
              </a:rPr>
              <a:t>по особым КИМам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257" name="Image"/>
          <p:cNvPicPr>
            <a:picLocks noChangeAspect="1"/>
          </p:cNvPicPr>
          <p:nvPr/>
        </p:nvPicPr>
        <p:blipFill>
          <a:blip r:embed="rId1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8299" y="10009144"/>
            <a:ext cx="25978" cy="219075"/>
          </a:xfrm>
          <a:prstGeom prst="rect">
            <a:avLst/>
          </a:prstGeom>
        </p:spPr>
      </p:pic>
      <p:sp>
        <p:nvSpPr>
          <p:cNvPr id="60" name="text 1"/>
          <p:cNvSpPr txBox="1"/>
          <p:nvPr/>
        </p:nvSpPr>
        <p:spPr>
          <a:xfrm>
            <a:off x="13375303" y="9125295"/>
            <a:ext cx="3188568" cy="1700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solidFill>
                  <a:srgbClr val="0C2A52"/>
                </a:solidFill>
                <a:latin typeface="Arial"/>
                <a:cs typeface="Arial"/>
              </a:rPr>
              <a:t>В состав комиссии входит оценивающий</a:t>
            </a:r>
            <a:endParaRPr sz="1200">
              <a:latin typeface="Arial"/>
              <a:cs typeface="Arial"/>
            </a:endParaRPr>
          </a:p>
        </p:txBody>
      </p:sp>
      <p:sp>
        <p:nvSpPr>
          <p:cNvPr id="61" name="text 1"/>
          <p:cNvSpPr txBox="1"/>
          <p:nvPr/>
        </p:nvSpPr>
        <p:spPr>
          <a:xfrm>
            <a:off x="13457158" y="9334845"/>
            <a:ext cx="3024932" cy="1700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solidFill>
                  <a:srgbClr val="0C2A52"/>
                </a:solidFill>
                <a:latin typeface="Arial"/>
                <a:cs typeface="Arial"/>
              </a:rPr>
              <a:t>преподаватель и не менее двух других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text 1"/>
          <p:cNvSpPr txBox="1"/>
          <p:nvPr/>
        </p:nvSpPr>
        <p:spPr>
          <a:xfrm>
            <a:off x="14323636" y="9544395"/>
            <a:ext cx="1291977" cy="17007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b="1" spc="10" dirty="0">
                <a:solidFill>
                  <a:srgbClr val="0C2A52"/>
                </a:solidFill>
                <a:latin typeface="Arial"/>
                <a:cs typeface="Arial"/>
              </a:rPr>
              <a:t>преподавателей</a:t>
            </a:r>
            <a:endParaRPr sz="1200">
              <a:latin typeface="Arial"/>
              <a:cs typeface="Arial"/>
            </a:endParaRPr>
          </a:p>
        </p:txBody>
      </p:sp>
      <p:sp>
        <p:nvSpPr>
          <p:cNvPr id="63" name="text 1"/>
          <p:cNvSpPr txBox="1"/>
          <p:nvPr/>
        </p:nvSpPr>
        <p:spPr>
          <a:xfrm>
            <a:off x="12642980" y="1208699"/>
            <a:ext cx="5311052" cy="2267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i="1" spc="10" dirty="0">
                <a:solidFill>
                  <a:srgbClr val="FFFFFF"/>
                </a:solidFill>
                <a:latin typeface="Arial"/>
                <a:cs typeface="Arial"/>
              </a:rPr>
              <a:t>Если Элемент контроля весит не менее 30%, то для</a:t>
            </a:r>
            <a:endParaRPr sz="1600">
              <a:latin typeface="Arial"/>
              <a:cs typeface="Arial"/>
            </a:endParaRPr>
          </a:p>
        </p:txBody>
      </p:sp>
      <p:sp>
        <p:nvSpPr>
          <p:cNvPr id="64" name="text 1"/>
          <p:cNvSpPr txBox="1"/>
          <p:nvPr/>
        </p:nvSpPr>
        <p:spPr>
          <a:xfrm>
            <a:off x="13090185" y="1487477"/>
            <a:ext cx="4416703" cy="2267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i="1" spc="10" dirty="0">
                <a:solidFill>
                  <a:srgbClr val="FFFFFF"/>
                </a:solidFill>
                <a:latin typeface="Arial"/>
                <a:cs typeface="Arial"/>
              </a:rPr>
              <a:t>студентов, пропустивших данный Элемент</a:t>
            </a:r>
            <a:endParaRPr sz="1600">
              <a:latin typeface="Arial"/>
              <a:cs typeface="Arial"/>
            </a:endParaRPr>
          </a:p>
        </p:txBody>
      </p:sp>
      <p:sp>
        <p:nvSpPr>
          <p:cNvPr id="65" name="text 1"/>
          <p:cNvSpPr txBox="1"/>
          <p:nvPr/>
        </p:nvSpPr>
        <p:spPr>
          <a:xfrm>
            <a:off x="12814167" y="1766254"/>
            <a:ext cx="4968863" cy="2267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i="1" spc="10" dirty="0">
                <a:solidFill>
                  <a:srgbClr val="FFFFFF"/>
                </a:solidFill>
                <a:latin typeface="Arial"/>
                <a:cs typeface="Arial"/>
              </a:rPr>
              <a:t>контроля по уважительной причине, обязательно</a:t>
            </a:r>
            <a:endParaRPr sz="1600">
              <a:latin typeface="Arial"/>
              <a:cs typeface="Arial"/>
            </a:endParaRPr>
          </a:p>
        </p:txBody>
      </p:sp>
      <p:sp>
        <p:nvSpPr>
          <p:cNvPr id="66" name="text 1"/>
          <p:cNvSpPr txBox="1"/>
          <p:nvPr/>
        </p:nvSpPr>
        <p:spPr>
          <a:xfrm>
            <a:off x="12721676" y="2045032"/>
            <a:ext cx="5153840" cy="2266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i="1" spc="10" dirty="0">
                <a:solidFill>
                  <a:srgbClr val="FFFFFF"/>
                </a:solidFill>
                <a:latin typeface="Arial"/>
                <a:cs typeface="Arial"/>
              </a:rPr>
              <a:t>предусматривается возможность повторной сдачи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259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260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141" y="209327"/>
            <a:ext cx="1571625" cy="1524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510608" y="381392"/>
            <a:ext cx="6755179" cy="4534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Особые виды Элементов контроля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261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99970" y="1002806"/>
            <a:ext cx="15467922" cy="54293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>
            <a:off x="17858388" y="9776140"/>
            <a:ext cx="222424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spc="10" dirty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>
            <a:off x="311486" y="5512034"/>
            <a:ext cx="222423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0C2A52"/>
                </a:solidFill>
                <a:latin typeface="Arial"/>
                <a:cs typeface="Arial"/>
              </a:rPr>
              <a:t>1</a:t>
            </a:r>
            <a:endParaRPr sz="21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356703" y="6642191"/>
            <a:ext cx="222423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0C2A52"/>
                </a:solidFill>
                <a:latin typeface="Arial"/>
                <a:cs typeface="Arial"/>
              </a:rPr>
              <a:t>2</a:t>
            </a:r>
            <a:endParaRPr sz="21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347226" y="7614547"/>
            <a:ext cx="222423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0C2A52"/>
                </a:solidFill>
                <a:latin typeface="Arial"/>
                <a:cs typeface="Arial"/>
              </a:rPr>
              <a:t>3</a:t>
            </a:r>
            <a:endParaRPr sz="21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>
            <a:off x="347226" y="8704676"/>
            <a:ext cx="222423" cy="2976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0C2A52"/>
                </a:solidFill>
                <a:latin typeface="Arial"/>
                <a:cs typeface="Arial"/>
              </a:rPr>
              <a:t>4</a:t>
            </a:r>
            <a:endParaRPr sz="21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30885" y="5849938"/>
            <a:ext cx="768444" cy="1983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solidFill>
                  <a:srgbClr val="0C2A52"/>
                </a:solidFill>
                <a:latin typeface="Arial"/>
                <a:cs typeface="Arial"/>
              </a:rPr>
              <a:t>вариант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66626" y="6953232"/>
            <a:ext cx="768444" cy="198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solidFill>
                  <a:srgbClr val="0C2A52"/>
                </a:solidFill>
                <a:latin typeface="Arial"/>
                <a:cs typeface="Arial"/>
              </a:rPr>
              <a:t>вариант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80516" y="7924453"/>
            <a:ext cx="768444" cy="198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solidFill>
                  <a:srgbClr val="0C2A52"/>
                </a:solidFill>
                <a:latin typeface="Arial"/>
                <a:cs typeface="Arial"/>
              </a:rPr>
              <a:t>вариант</a:t>
            </a:r>
            <a:endParaRPr sz="13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118309" y="9014576"/>
            <a:ext cx="768444" cy="198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solidFill>
                  <a:srgbClr val="0C2A52"/>
                </a:solidFill>
                <a:latin typeface="Arial"/>
                <a:cs typeface="Arial"/>
              </a:rPr>
              <a:t>вариант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262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94684" y="1677715"/>
            <a:ext cx="3965243" cy="797465"/>
          </a:xfrm>
          <a:prstGeom prst="rect">
            <a:avLst/>
          </a:prstGeom>
        </p:spPr>
      </p:pic>
      <p:sp>
        <p:nvSpPr>
          <p:cNvPr id="12" name="text 1"/>
          <p:cNvSpPr txBox="1"/>
          <p:nvPr/>
        </p:nvSpPr>
        <p:spPr>
          <a:xfrm>
            <a:off x="2918836" y="1797708"/>
            <a:ext cx="2781263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C2A52"/>
                </a:solidFill>
                <a:latin typeface="Arial"/>
                <a:cs typeface="Arial"/>
              </a:rPr>
              <a:t>Блокирующий характер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>
            <a:off x="3227506" y="2112033"/>
            <a:ext cx="2163775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Элемента контроля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263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8454" y="1791942"/>
            <a:ext cx="392103" cy="456276"/>
          </a:xfrm>
          <a:prstGeom prst="rect">
            <a:avLst/>
          </a:prstGeom>
        </p:spPr>
      </p:pic>
      <p:pic>
        <p:nvPicPr>
          <p:cNvPr id="264" name="Image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6130" y="1776702"/>
            <a:ext cx="419882" cy="484193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7928730" y="1216801"/>
            <a:ext cx="9129526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при получении неудовлетворительной оценки по блокирующему Элементу контроля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>
            <a:off x="6907173" y="1531126"/>
            <a:ext cx="11172788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i="1" spc="10" dirty="0">
                <a:solidFill>
                  <a:srgbClr val="FFFFFF"/>
                </a:solidFill>
                <a:latin typeface="Arial"/>
                <a:cs typeface="Arial"/>
              </a:rPr>
              <a:t>промежуточная оценка в целом / результат части формулы расчета промежуточной оценки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12234783" y="1793365"/>
            <a:ext cx="350178" cy="45346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b="1" i="1" spc="1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endParaRPr sz="32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9876836" y="2267309"/>
            <a:ext cx="5524016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i="1" spc="10" dirty="0">
                <a:solidFill>
                  <a:srgbClr val="FFFFFF"/>
                </a:solidFill>
                <a:latin typeface="Arial"/>
                <a:cs typeface="Arial"/>
              </a:rPr>
              <a:t>оценка по блокирующему Элементу контроля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7917811" y="2581634"/>
            <a:ext cx="9505652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(до получения студентом положительной оценке по блокирующему Элементу контроля)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265" name="Image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1066" y="5449286"/>
            <a:ext cx="3965242" cy="797466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2756886" y="5587907"/>
            <a:ext cx="3041712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Элемент контроля, который</a:t>
            </a:r>
            <a:endParaRPr sz="18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2931164" y="5902232"/>
            <a:ext cx="2756706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C2A52"/>
                </a:solidFill>
                <a:latin typeface="Arial"/>
                <a:cs typeface="Arial"/>
              </a:rPr>
              <a:t>не подлежит пересдаче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266" name="Image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8673" y="5589645"/>
            <a:ext cx="392102" cy="456277"/>
          </a:xfrm>
          <a:prstGeom prst="rect">
            <a:avLst/>
          </a:prstGeom>
        </p:spPr>
      </p:pic>
      <p:pic>
        <p:nvPicPr>
          <p:cNvPr id="267" name="Image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6349" y="5574405"/>
            <a:ext cx="419882" cy="484193"/>
          </a:xfrm>
          <a:prstGeom prst="rect">
            <a:avLst/>
          </a:prstGeom>
        </p:spPr>
      </p:pic>
      <p:sp>
        <p:nvSpPr>
          <p:cNvPr id="21" name="text 1"/>
          <p:cNvSpPr txBox="1"/>
          <p:nvPr/>
        </p:nvSpPr>
        <p:spPr>
          <a:xfrm>
            <a:off x="8253218" y="4964776"/>
            <a:ext cx="8328386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не подлежат пересдаче элементы контроля, повторить которые не возможно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268" name="Image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1138" y="5258371"/>
            <a:ext cx="7807786" cy="31432"/>
          </a:xfrm>
          <a:prstGeom prst="rect">
            <a:avLst/>
          </a:prstGeom>
        </p:spPr>
      </p:pic>
      <p:pic>
        <p:nvPicPr>
          <p:cNvPr id="269" name="Image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49531" y="5199596"/>
            <a:ext cx="238161" cy="470038"/>
          </a:xfrm>
          <a:prstGeom prst="rect">
            <a:avLst/>
          </a:prstGeom>
        </p:spPr>
      </p:pic>
      <p:pic>
        <p:nvPicPr>
          <p:cNvPr id="270" name="Imag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86380" y="5220245"/>
            <a:ext cx="238162" cy="470038"/>
          </a:xfrm>
          <a:prstGeom prst="rect">
            <a:avLst/>
          </a:prstGeom>
        </p:spPr>
      </p:pic>
      <p:pic>
        <p:nvPicPr>
          <p:cNvPr id="271" name="Image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62765" y="5170897"/>
            <a:ext cx="238163" cy="470038"/>
          </a:xfrm>
          <a:prstGeom prst="rect">
            <a:avLst/>
          </a:prstGeom>
        </p:spPr>
      </p:pic>
      <p:pic>
        <p:nvPicPr>
          <p:cNvPr id="272" name="Image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17099" y="5816265"/>
            <a:ext cx="2104955" cy="923925"/>
          </a:xfrm>
          <a:prstGeom prst="rect">
            <a:avLst/>
          </a:prstGeom>
        </p:spPr>
      </p:pic>
      <p:pic>
        <p:nvPicPr>
          <p:cNvPr id="273" name="Image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586293" y="5816265"/>
            <a:ext cx="2104873" cy="942975"/>
          </a:xfrm>
          <a:prstGeom prst="rect">
            <a:avLst/>
          </a:prstGeom>
        </p:spPr>
      </p:pic>
      <p:pic>
        <p:nvPicPr>
          <p:cNvPr id="274" name="Image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343467" y="5816265"/>
            <a:ext cx="1933333" cy="904875"/>
          </a:xfrm>
          <a:prstGeom prst="rect">
            <a:avLst/>
          </a:prstGeom>
        </p:spPr>
      </p:pic>
      <p:sp>
        <p:nvSpPr>
          <p:cNvPr id="22" name="text 1"/>
          <p:cNvSpPr txBox="1"/>
          <p:nvPr/>
        </p:nvSpPr>
        <p:spPr>
          <a:xfrm>
            <a:off x="7634896" y="6056653"/>
            <a:ext cx="1718935" cy="1975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участие в дискуссии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>
            <a:off x="7946838" y="6300029"/>
            <a:ext cx="1095109" cy="19753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на семинаре</a:t>
            </a:r>
            <a:endParaRPr sz="13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>
            <a:off x="11913370" y="5986889"/>
            <a:ext cx="1435629" cy="1975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решение кейса в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11998529" y="6230266"/>
            <a:ext cx="1265370" cy="1975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определенный</a:t>
            </a:r>
            <a:endParaRPr sz="13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12297104" y="6473643"/>
            <a:ext cx="668249" cy="1975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момент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15992041" y="6124431"/>
            <a:ext cx="630999" cy="1975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прочее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9522498" y="7439498"/>
            <a:ext cx="7610636" cy="2179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20" i="1" spc="10" dirty="0">
                <a:solidFill>
                  <a:srgbClr val="FFFFFF"/>
                </a:solidFill>
                <a:latin typeface="Arial"/>
                <a:cs typeface="Arial"/>
              </a:rPr>
              <a:t>Основания для исключения Элемента контроля из числа подлежащих пересдаче</a:t>
            </a:r>
            <a:endParaRPr sz="15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9522498" y="7707979"/>
            <a:ext cx="3850112" cy="21790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20" i="1" spc="10" dirty="0">
                <a:solidFill>
                  <a:srgbClr val="FFFFFF"/>
                </a:solidFill>
                <a:latin typeface="Arial"/>
                <a:cs typeface="Arial"/>
              </a:rPr>
              <a:t>определяются в программе Дисциплины</a:t>
            </a:r>
            <a:endParaRPr sz="1500">
              <a:latin typeface="Arial"/>
              <a:cs typeface="Arial"/>
            </a:endParaRPr>
          </a:p>
        </p:txBody>
      </p:sp>
      <p:pic>
        <p:nvPicPr>
          <p:cNvPr id="275" name="Image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613" y="7408143"/>
            <a:ext cx="170224" cy="399822"/>
          </a:xfrm>
          <a:prstGeom prst="rect">
            <a:avLst/>
          </a:prstGeom>
        </p:spPr>
      </p:pic>
      <p:pic>
        <p:nvPicPr>
          <p:cNvPr id="276" name="Image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94684" y="8255372"/>
            <a:ext cx="3965243" cy="797466"/>
          </a:xfrm>
          <a:prstGeom prst="rect">
            <a:avLst/>
          </a:prstGeom>
        </p:spPr>
      </p:pic>
      <p:pic>
        <p:nvPicPr>
          <p:cNvPr id="277" name="Image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38673" y="8423735"/>
            <a:ext cx="392102" cy="456277"/>
          </a:xfrm>
          <a:prstGeom prst="rect">
            <a:avLst/>
          </a:prstGeom>
        </p:spPr>
      </p:pic>
      <p:pic>
        <p:nvPicPr>
          <p:cNvPr id="278" name="Image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86349" y="8408496"/>
            <a:ext cx="419882" cy="484193"/>
          </a:xfrm>
          <a:prstGeom prst="rect">
            <a:avLst/>
          </a:prstGeom>
        </p:spPr>
      </p:pic>
      <p:sp>
        <p:nvSpPr>
          <p:cNvPr id="30" name="text 1"/>
          <p:cNvSpPr txBox="1"/>
          <p:nvPr/>
        </p:nvSpPr>
        <p:spPr>
          <a:xfrm>
            <a:off x="3801685" y="8530147"/>
            <a:ext cx="1015640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C2A52"/>
                </a:solidFill>
                <a:latin typeface="Arial"/>
                <a:cs typeface="Arial"/>
              </a:rPr>
              <a:t>Экзамен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9950059" y="8421998"/>
            <a:ext cx="5280571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последний Элемент контроля по Дисциплине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279" name="Image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71138" y="8811358"/>
            <a:ext cx="7807786" cy="31432"/>
          </a:xfrm>
          <a:prstGeom prst="rect">
            <a:avLst/>
          </a:prstGeom>
        </p:spPr>
      </p:pic>
      <p:pic>
        <p:nvPicPr>
          <p:cNvPr id="280" name="Image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49531" y="8752675"/>
            <a:ext cx="238161" cy="470039"/>
          </a:xfrm>
          <a:prstGeom prst="rect">
            <a:avLst/>
          </a:prstGeom>
        </p:spPr>
      </p:pic>
      <p:pic>
        <p:nvPicPr>
          <p:cNvPr id="281" name="Image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438466" y="8785622"/>
            <a:ext cx="238161" cy="470038"/>
          </a:xfrm>
          <a:prstGeom prst="rect">
            <a:avLst/>
          </a:prstGeom>
        </p:spPr>
      </p:pic>
      <p:sp>
        <p:nvSpPr>
          <p:cNvPr id="32" name="text 1"/>
          <p:cNvSpPr txBox="1"/>
          <p:nvPr/>
        </p:nvSpPr>
        <p:spPr>
          <a:xfrm>
            <a:off x="7972995" y="9485517"/>
            <a:ext cx="567216" cy="1975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spc="10" dirty="0">
                <a:solidFill>
                  <a:srgbClr val="FFFFFF"/>
                </a:solidFill>
                <a:latin typeface="Arial"/>
                <a:cs typeface="Arial"/>
              </a:rPr>
              <a:t>может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text 1"/>
          <p:cNvSpPr txBox="1"/>
          <p:nvPr/>
        </p:nvSpPr>
        <p:spPr>
          <a:xfrm>
            <a:off x="7649300" y="9728893"/>
            <a:ext cx="1214549" cy="19753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отсутствовать</a:t>
            </a:r>
            <a:endParaRPr sz="1300">
              <a:latin typeface="Arial"/>
              <a:cs typeface="Arial"/>
            </a:endParaRPr>
          </a:p>
        </p:txBody>
      </p:sp>
      <p:sp>
        <p:nvSpPr>
          <p:cNvPr id="34" name="text 1"/>
          <p:cNvSpPr txBox="1"/>
          <p:nvPr/>
        </p:nvSpPr>
        <p:spPr>
          <a:xfrm>
            <a:off x="11234001" y="9488338"/>
            <a:ext cx="2640067" cy="19753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проводится в период сессии / в</a:t>
            </a:r>
            <a:endParaRPr sz="1300">
              <a:latin typeface="Arial"/>
              <a:cs typeface="Arial"/>
            </a:endParaRPr>
          </a:p>
        </p:txBody>
      </p:sp>
      <p:sp>
        <p:nvSpPr>
          <p:cNvPr id="35" name="text 1"/>
          <p:cNvSpPr txBox="1"/>
          <p:nvPr/>
        </p:nvSpPr>
        <p:spPr>
          <a:xfrm>
            <a:off x="11419184" y="9731715"/>
            <a:ext cx="2269729" cy="1975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течение 10 дней до сессии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282" name="Image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62765" y="8796170"/>
            <a:ext cx="238163" cy="470039"/>
          </a:xfrm>
          <a:prstGeom prst="rect">
            <a:avLst/>
          </a:prstGeom>
        </p:spPr>
      </p:pic>
      <p:sp>
        <p:nvSpPr>
          <p:cNvPr id="36" name="text 1"/>
          <p:cNvSpPr txBox="1"/>
          <p:nvPr/>
        </p:nvSpPr>
        <p:spPr>
          <a:xfrm>
            <a:off x="14918063" y="9518234"/>
            <a:ext cx="2552949" cy="1975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проводится преимущественно</a:t>
            </a:r>
            <a:endParaRPr sz="1300">
              <a:latin typeface="Arial"/>
              <a:cs typeface="Aria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15346277" y="9761611"/>
            <a:ext cx="1696465" cy="1975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 в письменном виде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283" name="Image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65015" y="9357891"/>
            <a:ext cx="1933292" cy="723900"/>
          </a:xfrm>
          <a:prstGeom prst="rect">
            <a:avLst/>
          </a:prstGeom>
        </p:spPr>
      </p:pic>
      <p:pic>
        <p:nvPicPr>
          <p:cNvPr id="284" name="Image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65546" y="9338109"/>
            <a:ext cx="2761824" cy="723900"/>
          </a:xfrm>
          <a:prstGeom prst="rect">
            <a:avLst/>
          </a:prstGeom>
        </p:spPr>
      </p:pic>
      <p:pic>
        <p:nvPicPr>
          <p:cNvPr id="285" name="Image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86730" y="9338109"/>
            <a:ext cx="2761824" cy="723900"/>
          </a:xfrm>
          <a:prstGeom prst="rect">
            <a:avLst/>
          </a:prstGeom>
        </p:spPr>
      </p:pic>
      <p:pic>
        <p:nvPicPr>
          <p:cNvPr id="286" name="Image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94684" y="3481350"/>
            <a:ext cx="3965243" cy="797466"/>
          </a:xfrm>
          <a:prstGeom prst="rect">
            <a:avLst/>
          </a:prstGeom>
        </p:spPr>
      </p:pic>
      <p:pic>
        <p:nvPicPr>
          <p:cNvPr id="287" name="Image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29022" y="3649707"/>
            <a:ext cx="392102" cy="456277"/>
          </a:xfrm>
          <a:prstGeom prst="rect">
            <a:avLst/>
          </a:prstGeom>
        </p:spPr>
      </p:pic>
      <p:pic>
        <p:nvPicPr>
          <p:cNvPr id="288" name="Image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76698" y="3634468"/>
            <a:ext cx="419883" cy="484193"/>
          </a:xfrm>
          <a:prstGeom prst="rect">
            <a:avLst/>
          </a:prstGeom>
        </p:spPr>
      </p:pic>
      <p:sp>
        <p:nvSpPr>
          <p:cNvPr id="38" name="text 1"/>
          <p:cNvSpPr txBox="1"/>
          <p:nvPr/>
        </p:nvSpPr>
        <p:spPr>
          <a:xfrm>
            <a:off x="2937588" y="3601343"/>
            <a:ext cx="2743758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Элемент контроля</a:t>
            </a:r>
            <a:r>
              <a:rPr sz="1800" b="1" spc="10" dirty="0">
                <a:solidFill>
                  <a:srgbClr val="0C2A52"/>
                </a:solidFill>
                <a:latin typeface="Arial"/>
                <a:cs typeface="Arial"/>
              </a:rPr>
              <a:t> </a:t>
            </a:r>
            <a:r>
              <a:rPr sz="1800" spc="10" dirty="0">
                <a:solidFill>
                  <a:srgbClr val="0C2A52"/>
                </a:solidFill>
                <a:latin typeface="Arial"/>
                <a:cs typeface="Arial"/>
              </a:rPr>
              <a:t>имеет</a:t>
            </a:r>
            <a:endParaRPr sz="1800">
              <a:latin typeface="Arial"/>
              <a:cs typeface="Arial"/>
            </a:endParaRPr>
          </a:p>
        </p:txBody>
      </p:sp>
      <p:sp>
        <p:nvSpPr>
          <p:cNvPr id="39" name="text 1"/>
          <p:cNvSpPr txBox="1"/>
          <p:nvPr/>
        </p:nvSpPr>
        <p:spPr>
          <a:xfrm>
            <a:off x="3279298" y="3915668"/>
            <a:ext cx="2060190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C2A52"/>
                </a:solidFill>
                <a:latin typeface="Arial"/>
                <a:cs typeface="Arial"/>
              </a:rPr>
              <a:t>вес не менее 30%</a:t>
            </a:r>
            <a:endParaRPr sz="1800">
              <a:latin typeface="Arial"/>
              <a:cs typeface="Arial"/>
            </a:endParaRPr>
          </a:p>
        </p:txBody>
      </p:sp>
      <p:sp>
        <p:nvSpPr>
          <p:cNvPr id="40" name="text 1"/>
          <p:cNvSpPr txBox="1"/>
          <p:nvPr/>
        </p:nvSpPr>
        <p:spPr>
          <a:xfrm>
            <a:off x="7609244" y="3446562"/>
            <a:ext cx="10058102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программа Дисциплины</a:t>
            </a: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i="1" spc="10" dirty="0">
                <a:solidFill>
                  <a:srgbClr val="FFFFFF"/>
                </a:solidFill>
                <a:latin typeface="Arial"/>
                <a:cs typeface="Arial"/>
              </a:rPr>
              <a:t>в обязательном порядке</a:t>
            </a: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должна предусматривать</a:t>
            </a: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i="1" spc="10" dirty="0">
                <a:solidFill>
                  <a:srgbClr val="FFFFFF"/>
                </a:solidFill>
                <a:latin typeface="Arial"/>
                <a:cs typeface="Arial"/>
              </a:rPr>
              <a:t>возможность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10133667" y="3760887"/>
            <a:ext cx="5009406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i="1" spc="10" dirty="0">
                <a:solidFill>
                  <a:srgbClr val="FFFFFF"/>
                </a:solidFill>
                <a:latin typeface="Arial"/>
                <a:cs typeface="Arial"/>
              </a:rPr>
              <a:t>повторной сдачи</a:t>
            </a:r>
            <a:r>
              <a:rPr sz="1800" i="1" spc="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такого Элемента контроля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42" name="text 1"/>
          <p:cNvSpPr txBox="1"/>
          <p:nvPr/>
        </p:nvSpPr>
        <p:spPr>
          <a:xfrm>
            <a:off x="8483758" y="4075212"/>
            <a:ext cx="8309074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spc="10" dirty="0">
                <a:solidFill>
                  <a:srgbClr val="FFFFFF"/>
                </a:solidFill>
                <a:latin typeface="Arial"/>
                <a:cs typeface="Arial"/>
              </a:rPr>
              <a:t> (для студентов, пропустивших Элемент контроля по уважительной причине)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9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290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291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141" y="209327"/>
            <a:ext cx="1571625" cy="1524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326656" y="107683"/>
            <a:ext cx="6249287" cy="4534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FFFFFF"/>
                </a:solidFill>
                <a:latin typeface="Arial"/>
                <a:cs typeface="Arial"/>
              </a:rPr>
              <a:t>Пересдачи Элементов контроля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12062778" y="565657"/>
            <a:ext cx="1796643" cy="39679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0" b="1" spc="10" dirty="0">
                <a:solidFill>
                  <a:srgbClr val="FFFFFF"/>
                </a:solidFill>
                <a:latin typeface="Arial"/>
                <a:cs typeface="Arial"/>
              </a:rPr>
              <a:t>Экзамен?</a:t>
            </a:r>
            <a:endParaRPr sz="2800">
              <a:latin typeface="Arial"/>
              <a:cs typeface="Arial"/>
            </a:endParaRPr>
          </a:p>
        </p:txBody>
      </p:sp>
      <p:pic>
        <p:nvPicPr>
          <p:cNvPr id="292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15995" y="1170130"/>
            <a:ext cx="238162" cy="470039"/>
          </a:xfrm>
          <a:prstGeom prst="rect">
            <a:avLst/>
          </a:prstGeom>
        </p:spPr>
      </p:pic>
      <p:pic>
        <p:nvPicPr>
          <p:cNvPr id="293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1253" y="1243908"/>
            <a:ext cx="7475747" cy="34925"/>
          </a:xfrm>
          <a:prstGeom prst="rect">
            <a:avLst/>
          </a:prstGeom>
        </p:spPr>
      </p:pic>
      <p:pic>
        <p:nvPicPr>
          <p:cNvPr id="294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49619" y="1180467"/>
            <a:ext cx="238162" cy="470039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8707633" y="1638564"/>
            <a:ext cx="520547" cy="2550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НЕТ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>
            <a:off x="16306988" y="1740406"/>
            <a:ext cx="391343" cy="2550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ДА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5693057" y="2064020"/>
            <a:ext cx="1842522" cy="2550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Блокирующий?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295" name="Image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57497" y="2379787"/>
            <a:ext cx="4427688" cy="31433"/>
          </a:xfrm>
          <a:prstGeom prst="rect">
            <a:avLst/>
          </a:prstGeom>
        </p:spPr>
      </p:pic>
      <p:pic>
        <p:nvPicPr>
          <p:cNvPr id="296" name="Image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79447" y="2292313"/>
            <a:ext cx="238162" cy="470038"/>
          </a:xfrm>
          <a:prstGeom prst="rect">
            <a:avLst/>
          </a:prstGeom>
        </p:spPr>
      </p:pic>
      <p:pic>
        <p:nvPicPr>
          <p:cNvPr id="297" name="Image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28422" y="2344465"/>
            <a:ext cx="1060580" cy="238155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3371085" y="2793880"/>
            <a:ext cx="520547" cy="2550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НЕТ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8105210" y="2334844"/>
            <a:ext cx="391345" cy="2550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ДА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>
            <a:off x="2031779" y="3615096"/>
            <a:ext cx="1155103" cy="2267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более, чем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1554244" y="3895348"/>
            <a:ext cx="2166529" cy="2267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за 10 дней до сессии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298" name="Image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89624" y="3174425"/>
            <a:ext cx="4228102" cy="32596"/>
          </a:xfrm>
          <a:prstGeom prst="rect">
            <a:avLst/>
          </a:prstGeom>
        </p:spPr>
      </p:pic>
      <p:pic>
        <p:nvPicPr>
          <p:cNvPr id="299" name="Image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9042" y="3089368"/>
            <a:ext cx="238162" cy="470039"/>
          </a:xfrm>
          <a:prstGeom prst="rect">
            <a:avLst/>
          </a:prstGeom>
        </p:spPr>
      </p:pic>
      <p:pic>
        <p:nvPicPr>
          <p:cNvPr id="300" name="Image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54388" y="3089368"/>
            <a:ext cx="238161" cy="470039"/>
          </a:xfrm>
          <a:prstGeom prst="rect">
            <a:avLst/>
          </a:prstGeom>
        </p:spPr>
      </p:pic>
      <p:pic>
        <p:nvPicPr>
          <p:cNvPr id="301" name="Imag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2767" y="4767028"/>
            <a:ext cx="257414" cy="346537"/>
          </a:xfrm>
          <a:prstGeom prst="rect">
            <a:avLst/>
          </a:prstGeom>
        </p:spPr>
      </p:pic>
      <p:pic>
        <p:nvPicPr>
          <p:cNvPr id="302" name="Image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90712" y="4759587"/>
            <a:ext cx="279157" cy="362079"/>
          </a:xfrm>
          <a:prstGeom prst="rect">
            <a:avLst/>
          </a:prstGeom>
        </p:spPr>
      </p:pic>
      <p:sp>
        <p:nvSpPr>
          <p:cNvPr id="11" name="text 1"/>
          <p:cNvSpPr txBox="1"/>
          <p:nvPr/>
        </p:nvSpPr>
        <p:spPr>
          <a:xfrm>
            <a:off x="6234251" y="3615096"/>
            <a:ext cx="1432949" cy="2267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менее, чем за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5974511" y="3895348"/>
            <a:ext cx="1952461" cy="2267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 10 дней до сессии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303" name="Image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0653" y="4125292"/>
            <a:ext cx="238162" cy="470038"/>
          </a:xfrm>
          <a:prstGeom prst="rect">
            <a:avLst/>
          </a:prstGeom>
        </p:spPr>
      </p:pic>
      <p:pic>
        <p:nvPicPr>
          <p:cNvPr id="304" name="Image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52655" y="4150469"/>
            <a:ext cx="238162" cy="470038"/>
          </a:xfrm>
          <a:prstGeom prst="rect">
            <a:avLst/>
          </a:prstGeom>
        </p:spPr>
      </p:pic>
      <p:pic>
        <p:nvPicPr>
          <p:cNvPr id="305" name="Image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2890" y="4789023"/>
            <a:ext cx="257414" cy="346661"/>
          </a:xfrm>
          <a:prstGeom prst="rect">
            <a:avLst/>
          </a:prstGeom>
        </p:spPr>
      </p:pic>
      <p:pic>
        <p:nvPicPr>
          <p:cNvPr id="306" name="Image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3203" y="4780920"/>
            <a:ext cx="279156" cy="362208"/>
          </a:xfrm>
          <a:prstGeom prst="rect">
            <a:avLst/>
          </a:prstGeom>
        </p:spPr>
      </p:pic>
      <p:pic>
        <p:nvPicPr>
          <p:cNvPr id="307" name="Image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0317" y="4427786"/>
            <a:ext cx="584591" cy="584591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724810" y="4810798"/>
            <a:ext cx="681797" cy="2976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FFFFFF"/>
                </a:solidFill>
                <a:latin typeface="Arial"/>
                <a:cs typeface="Arial"/>
              </a:rPr>
              <a:t> 30%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308" name="Image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09041" y="4765160"/>
            <a:ext cx="692296" cy="692296"/>
          </a:xfrm>
          <a:prstGeom prst="rect">
            <a:avLst/>
          </a:prstGeom>
        </p:spPr>
      </p:pic>
      <p:sp>
        <p:nvSpPr>
          <p:cNvPr id="14" name="text 1"/>
          <p:cNvSpPr txBox="1"/>
          <p:nvPr/>
        </p:nvSpPr>
        <p:spPr>
          <a:xfrm>
            <a:off x="3835161" y="4810798"/>
            <a:ext cx="681797" cy="2976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FFFFFF"/>
                </a:solidFill>
                <a:latin typeface="Arial"/>
                <a:cs typeface="Arial"/>
              </a:rPr>
              <a:t> 30%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309" name="Image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50962" y="5098045"/>
            <a:ext cx="238162" cy="1479553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389263" y="6769734"/>
            <a:ext cx="2338283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solidFill>
                  <a:srgbClr val="FFFFFF"/>
                </a:solidFill>
                <a:latin typeface="Arial"/>
                <a:cs typeface="Arial"/>
              </a:rPr>
              <a:t> Студент отсутствовал по</a:t>
            </a:r>
            <a:endParaRPr sz="13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445383" y="7013111"/>
            <a:ext cx="2226146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solidFill>
                  <a:srgbClr val="FFFFFF"/>
                </a:solidFill>
                <a:latin typeface="Arial"/>
                <a:cs typeface="Arial"/>
              </a:rPr>
              <a:t>уважительной причине?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310" name="Image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2959" y="7387103"/>
            <a:ext cx="2104049" cy="30268"/>
          </a:xfrm>
          <a:prstGeom prst="rect">
            <a:avLst/>
          </a:prstGeom>
        </p:spPr>
      </p:pic>
      <p:pic>
        <p:nvPicPr>
          <p:cNvPr id="311" name="Image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2886" y="7310549"/>
            <a:ext cx="238162" cy="470039"/>
          </a:xfrm>
          <a:prstGeom prst="rect">
            <a:avLst/>
          </a:prstGeom>
        </p:spPr>
      </p:pic>
      <p:pic>
        <p:nvPicPr>
          <p:cNvPr id="312" name="Image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9042" y="7310549"/>
            <a:ext cx="238162" cy="470039"/>
          </a:xfrm>
          <a:prstGeom prst="rect">
            <a:avLst/>
          </a:prstGeom>
        </p:spPr>
      </p:pic>
      <p:sp>
        <p:nvSpPr>
          <p:cNvPr id="17" name="text 1"/>
          <p:cNvSpPr txBox="1"/>
          <p:nvPr/>
        </p:nvSpPr>
        <p:spPr>
          <a:xfrm>
            <a:off x="242453" y="7899228"/>
            <a:ext cx="404795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НЕТ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2409706" y="7899228"/>
            <a:ext cx="304327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ДА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13" name="Image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9581" y="8219256"/>
            <a:ext cx="238162" cy="527202"/>
          </a:xfrm>
          <a:prstGeom prst="rect">
            <a:avLst/>
          </a:prstGeom>
        </p:spPr>
      </p:pic>
      <p:sp>
        <p:nvSpPr>
          <p:cNvPr id="19" name="text 1"/>
          <p:cNvSpPr txBox="1"/>
          <p:nvPr/>
        </p:nvSpPr>
        <p:spPr>
          <a:xfrm>
            <a:off x="248330" y="8903224"/>
            <a:ext cx="407290" cy="2550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"0"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314" name="Image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55817" y="8219256"/>
            <a:ext cx="238162" cy="527202"/>
          </a:xfrm>
          <a:prstGeom prst="rect">
            <a:avLst/>
          </a:prstGeom>
        </p:spPr>
      </p:pic>
      <p:sp>
        <p:nvSpPr>
          <p:cNvPr id="20" name="text 1"/>
          <p:cNvSpPr txBox="1"/>
          <p:nvPr/>
        </p:nvSpPr>
        <p:spPr>
          <a:xfrm>
            <a:off x="1882620" y="8902664"/>
            <a:ext cx="1619922" cy="1983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EF3636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Повторная сдача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891033" y="9146041"/>
            <a:ext cx="1602983" cy="1983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solidFill>
                  <a:srgbClr val="EF3636"/>
                </a:solidFill>
                <a:latin typeface="Arial"/>
                <a:cs typeface="Arial"/>
              </a:rPr>
              <a:t>до начала сессии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436314" y="9389418"/>
            <a:ext cx="2561961" cy="1983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i="1" spc="10" dirty="0">
                <a:solidFill>
                  <a:srgbClr val="FFFFFF"/>
                </a:solidFill>
                <a:latin typeface="Arial"/>
                <a:cs typeface="Arial"/>
              </a:rPr>
              <a:t> КИМы Элемента контроля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315" name="Image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73017" y="5167784"/>
            <a:ext cx="238162" cy="412875"/>
          </a:xfrm>
          <a:prstGeom prst="rect">
            <a:avLst/>
          </a:prstGeom>
        </p:spPr>
      </p:pic>
      <p:sp>
        <p:nvSpPr>
          <p:cNvPr id="23" name="text 1"/>
          <p:cNvSpPr txBox="1"/>
          <p:nvPr/>
        </p:nvSpPr>
        <p:spPr>
          <a:xfrm>
            <a:off x="2936811" y="5638014"/>
            <a:ext cx="2016263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solidFill>
                  <a:srgbClr val="FFFFFF"/>
                </a:solidFill>
                <a:latin typeface="Arial"/>
                <a:cs typeface="Arial"/>
              </a:rPr>
              <a:t>Подлежит пересдаче?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316" name="Image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82138" y="5947017"/>
            <a:ext cx="1923149" cy="30268"/>
          </a:xfrm>
          <a:prstGeom prst="rect">
            <a:avLst/>
          </a:prstGeom>
        </p:spPr>
      </p:pic>
      <p:pic>
        <p:nvPicPr>
          <p:cNvPr id="317" name="Image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36528" y="5909673"/>
            <a:ext cx="238162" cy="470038"/>
          </a:xfrm>
          <a:prstGeom prst="rect">
            <a:avLst/>
          </a:prstGeom>
        </p:spPr>
      </p:pic>
      <p:pic>
        <p:nvPicPr>
          <p:cNvPr id="318" name="Image"/>
          <p:cNvPicPr>
            <a:picLocks noChangeAspect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0882" y="5909673"/>
            <a:ext cx="238162" cy="470038"/>
          </a:xfrm>
          <a:prstGeom prst="rect">
            <a:avLst/>
          </a:prstGeom>
        </p:spPr>
      </p:pic>
      <p:sp>
        <p:nvSpPr>
          <p:cNvPr id="24" name="text 1"/>
          <p:cNvSpPr txBox="1"/>
          <p:nvPr/>
        </p:nvSpPr>
        <p:spPr>
          <a:xfrm>
            <a:off x="5355712" y="6501961"/>
            <a:ext cx="304328" cy="1983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ДА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>
            <a:off x="3421904" y="6501961"/>
            <a:ext cx="404794" cy="1983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НЕТ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>
            <a:off x="3054006" y="7561370"/>
            <a:ext cx="1445787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Первоначальная</a:t>
            </a:r>
            <a:endParaRPr sz="13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>
            <a:off x="2914456" y="7804746"/>
            <a:ext cx="1724819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оценка по ЭК идет в</a:t>
            </a:r>
            <a:endParaRPr sz="13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>
            <a:off x="2802101" y="8048123"/>
            <a:ext cx="1949626" cy="1983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расчет промежуточной</a:t>
            </a:r>
            <a:endParaRPr sz="13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>
            <a:off x="3287357" y="8291500"/>
            <a:ext cx="979170" cy="1983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аттестации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319" name="Image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61401" y="6745721"/>
            <a:ext cx="238146" cy="689078"/>
          </a:xfrm>
          <a:prstGeom prst="rect">
            <a:avLst/>
          </a:prstGeom>
        </p:spPr>
      </p:pic>
      <p:pic>
        <p:nvPicPr>
          <p:cNvPr id="320" name="Image"/>
          <p:cNvPicPr>
            <a:picLocks noChangeAspect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6778" y="7504683"/>
            <a:ext cx="1971595" cy="1057275"/>
          </a:xfrm>
          <a:prstGeom prst="rect">
            <a:avLst/>
          </a:prstGeom>
        </p:spPr>
      </p:pic>
      <p:pic>
        <p:nvPicPr>
          <p:cNvPr id="321" name="Image"/>
          <p:cNvPicPr>
            <a:picLocks noChangeAspect="1"/>
          </p:cNvPicPr>
          <p:nvPr/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4981" y="8871105"/>
            <a:ext cx="2590736" cy="838200"/>
          </a:xfrm>
          <a:prstGeom prst="rect">
            <a:avLst/>
          </a:prstGeom>
        </p:spPr>
      </p:pic>
      <p:pic>
        <p:nvPicPr>
          <p:cNvPr id="322" name="Image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6063" y="8896958"/>
            <a:ext cx="590550" cy="323781"/>
          </a:xfrm>
          <a:prstGeom prst="rect">
            <a:avLst/>
          </a:prstGeom>
        </p:spPr>
      </p:pic>
      <p:pic>
        <p:nvPicPr>
          <p:cNvPr id="323" name="Image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0883" y="6764114"/>
            <a:ext cx="238162" cy="2527183"/>
          </a:xfrm>
          <a:prstGeom prst="rect">
            <a:avLst/>
          </a:prstGeom>
        </p:spPr>
      </p:pic>
      <p:sp>
        <p:nvSpPr>
          <p:cNvPr id="30" name="text 1"/>
          <p:cNvSpPr txBox="1"/>
          <p:nvPr/>
        </p:nvSpPr>
        <p:spPr>
          <a:xfrm>
            <a:off x="4553962" y="9464894"/>
            <a:ext cx="1883685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Материалы Элемента</a:t>
            </a:r>
            <a:endParaRPr sz="13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>
            <a:off x="4306322" y="9708270"/>
            <a:ext cx="2379021" cy="1983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контроля будут встречаться</a:t>
            </a:r>
            <a:endParaRPr sz="1300">
              <a:latin typeface="Arial"/>
              <a:cs typeface="Arial"/>
            </a:endParaRPr>
          </a:p>
        </p:txBody>
      </p:sp>
      <p:sp>
        <p:nvSpPr>
          <p:cNvPr id="32" name="text 1"/>
          <p:cNvSpPr txBox="1"/>
          <p:nvPr/>
        </p:nvSpPr>
        <p:spPr>
          <a:xfrm>
            <a:off x="4501646" y="9951647"/>
            <a:ext cx="1988359" cy="1983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 в КИМах для пересдач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324" name="Image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93925" y="8896927"/>
            <a:ext cx="2476232" cy="828675"/>
          </a:xfrm>
          <a:prstGeom prst="rect">
            <a:avLst/>
          </a:prstGeom>
        </p:spPr>
      </p:pic>
      <p:pic>
        <p:nvPicPr>
          <p:cNvPr id="325" name="Image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57505" y="4766934"/>
            <a:ext cx="257415" cy="346538"/>
          </a:xfrm>
          <a:prstGeom prst="rect">
            <a:avLst/>
          </a:prstGeom>
        </p:spPr>
      </p:pic>
      <p:pic>
        <p:nvPicPr>
          <p:cNvPr id="326" name="Image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87818" y="4758834"/>
            <a:ext cx="279157" cy="362079"/>
          </a:xfrm>
          <a:prstGeom prst="rect">
            <a:avLst/>
          </a:prstGeom>
        </p:spPr>
      </p:pic>
      <p:pic>
        <p:nvPicPr>
          <p:cNvPr id="327" name="Image"/>
          <p:cNvPicPr>
            <a:picLocks noChangeAspect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16662" y="4150469"/>
            <a:ext cx="238162" cy="470038"/>
          </a:xfrm>
          <a:prstGeom prst="rect">
            <a:avLst/>
          </a:prstGeom>
        </p:spPr>
      </p:pic>
      <p:pic>
        <p:nvPicPr>
          <p:cNvPr id="328" name="Image"/>
          <p:cNvPicPr>
            <a:picLocks noChangeAspect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33320" y="4150469"/>
            <a:ext cx="238161" cy="470038"/>
          </a:xfrm>
          <a:prstGeom prst="rect">
            <a:avLst/>
          </a:prstGeom>
        </p:spPr>
      </p:pic>
      <p:pic>
        <p:nvPicPr>
          <p:cNvPr id="329" name="Image"/>
          <p:cNvPicPr>
            <a:picLocks noChangeAspect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5845" y="4562076"/>
            <a:ext cx="435032" cy="435032"/>
          </a:xfrm>
          <a:prstGeom prst="rect">
            <a:avLst/>
          </a:prstGeom>
        </p:spPr>
      </p:pic>
      <p:sp>
        <p:nvSpPr>
          <p:cNvPr id="33" name="text 1"/>
          <p:cNvSpPr txBox="1"/>
          <p:nvPr/>
        </p:nvSpPr>
        <p:spPr>
          <a:xfrm>
            <a:off x="5360364" y="4787432"/>
            <a:ext cx="681797" cy="2976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FFFFFF"/>
                </a:solidFill>
                <a:latin typeface="Arial"/>
                <a:cs typeface="Arial"/>
              </a:rPr>
              <a:t> 30%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330" name="Image"/>
          <p:cNvPicPr>
            <a:picLocks noChangeAspect="1"/>
          </p:cNvPicPr>
          <p:nvPr/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69260" y="4860188"/>
            <a:ext cx="257414" cy="346538"/>
          </a:xfrm>
          <a:prstGeom prst="rect">
            <a:avLst/>
          </a:prstGeom>
        </p:spPr>
      </p:pic>
      <p:pic>
        <p:nvPicPr>
          <p:cNvPr id="331" name="Image"/>
          <p:cNvPicPr>
            <a:picLocks noChangeAspect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17205" y="4852747"/>
            <a:ext cx="279156" cy="362079"/>
          </a:xfrm>
          <a:prstGeom prst="rect">
            <a:avLst/>
          </a:prstGeom>
        </p:spPr>
      </p:pic>
      <p:pic>
        <p:nvPicPr>
          <p:cNvPr id="332" name="Image"/>
          <p:cNvPicPr>
            <a:picLocks noChangeAspect="1"/>
          </p:cNvPicPr>
          <p:nvPr/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14367" y="4822885"/>
            <a:ext cx="723595" cy="771446"/>
          </a:xfrm>
          <a:prstGeom prst="rect">
            <a:avLst/>
          </a:prstGeom>
        </p:spPr>
      </p:pic>
      <p:sp>
        <p:nvSpPr>
          <p:cNvPr id="34" name="text 1"/>
          <p:cNvSpPr txBox="1"/>
          <p:nvPr/>
        </p:nvSpPr>
        <p:spPr>
          <a:xfrm>
            <a:off x="7836683" y="4857220"/>
            <a:ext cx="681798" cy="2976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b="1" spc="10" dirty="0">
                <a:solidFill>
                  <a:srgbClr val="FFFFFF"/>
                </a:solidFill>
                <a:latin typeface="Arial"/>
                <a:cs typeface="Arial"/>
              </a:rPr>
              <a:t> 30%</a:t>
            </a:r>
            <a:endParaRPr sz="2100">
              <a:latin typeface="Arial"/>
              <a:cs typeface="Arial"/>
            </a:endParaRPr>
          </a:p>
        </p:txBody>
      </p:sp>
      <p:pic>
        <p:nvPicPr>
          <p:cNvPr id="333" name="Image"/>
          <p:cNvPicPr>
            <a:picLocks noChangeAspect="1"/>
          </p:cNvPicPr>
          <p:nvPr/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9910" y="5090926"/>
            <a:ext cx="238162" cy="1479553"/>
          </a:xfrm>
          <a:prstGeom prst="rect">
            <a:avLst/>
          </a:prstGeom>
        </p:spPr>
      </p:pic>
      <p:sp>
        <p:nvSpPr>
          <p:cNvPr id="35" name="text 1"/>
          <p:cNvSpPr txBox="1"/>
          <p:nvPr/>
        </p:nvSpPr>
        <p:spPr>
          <a:xfrm>
            <a:off x="5985080" y="6634933"/>
            <a:ext cx="818866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 Студент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text 1"/>
          <p:cNvSpPr txBox="1"/>
          <p:nvPr/>
        </p:nvSpPr>
        <p:spPr>
          <a:xfrm>
            <a:off x="5634765" y="6878309"/>
            <a:ext cx="1519453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solidFill>
                  <a:srgbClr val="FFFFFF"/>
                </a:solidFill>
                <a:latin typeface="Arial"/>
                <a:cs typeface="Arial"/>
              </a:rPr>
              <a:t>отсутствовал по</a:t>
            </a:r>
            <a:endParaRPr sz="1300">
              <a:latin typeface="Arial"/>
              <a:cs typeface="Arial"/>
            </a:endParaRPr>
          </a:p>
        </p:txBody>
      </p:sp>
      <p:sp>
        <p:nvSpPr>
          <p:cNvPr id="37" name="text 1"/>
          <p:cNvSpPr txBox="1"/>
          <p:nvPr/>
        </p:nvSpPr>
        <p:spPr>
          <a:xfrm>
            <a:off x="5732254" y="7121687"/>
            <a:ext cx="1324580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уважительной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text 1"/>
          <p:cNvSpPr txBox="1"/>
          <p:nvPr/>
        </p:nvSpPr>
        <p:spPr>
          <a:xfrm>
            <a:off x="5943711" y="7365063"/>
            <a:ext cx="901606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причине?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34" name="Image"/>
          <p:cNvPicPr>
            <a:picLocks noChangeAspect="1"/>
          </p:cNvPicPr>
          <p:nvPr/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45934" y="7632558"/>
            <a:ext cx="1675731" cy="30268"/>
          </a:xfrm>
          <a:prstGeom prst="rect">
            <a:avLst/>
          </a:prstGeom>
        </p:spPr>
      </p:pic>
      <p:pic>
        <p:nvPicPr>
          <p:cNvPr id="335" name="Image"/>
          <p:cNvPicPr>
            <a:picLocks noChangeAspect="1"/>
          </p:cNvPicPr>
          <p:nvPr/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52226" y="7570180"/>
            <a:ext cx="238162" cy="470038"/>
          </a:xfrm>
          <a:prstGeom prst="rect">
            <a:avLst/>
          </a:prstGeom>
        </p:spPr>
      </p:pic>
      <p:pic>
        <p:nvPicPr>
          <p:cNvPr id="336" name="Image"/>
          <p:cNvPicPr>
            <a:picLocks noChangeAspect="1"/>
          </p:cNvPicPr>
          <p:nvPr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94558" y="8321315"/>
            <a:ext cx="238162" cy="470038"/>
          </a:xfrm>
          <a:prstGeom prst="rect">
            <a:avLst/>
          </a:prstGeom>
        </p:spPr>
      </p:pic>
      <p:sp>
        <p:nvSpPr>
          <p:cNvPr id="39" name="text 1"/>
          <p:cNvSpPr txBox="1"/>
          <p:nvPr/>
        </p:nvSpPr>
        <p:spPr>
          <a:xfrm>
            <a:off x="5724146" y="8122917"/>
            <a:ext cx="404795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НЕТ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37" name="Image"/>
          <p:cNvPicPr>
            <a:picLocks noChangeAspect="1"/>
          </p:cNvPicPr>
          <p:nvPr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5987" y="7600745"/>
            <a:ext cx="238128" cy="422420"/>
          </a:xfrm>
          <a:prstGeom prst="rect">
            <a:avLst/>
          </a:prstGeom>
        </p:spPr>
      </p:pic>
      <p:pic>
        <p:nvPicPr>
          <p:cNvPr id="338" name="Image"/>
          <p:cNvPicPr>
            <a:picLocks noChangeAspect="1"/>
          </p:cNvPicPr>
          <p:nvPr/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89127" y="8338691"/>
            <a:ext cx="428512" cy="30268"/>
          </a:xfrm>
          <a:prstGeom prst="rect">
            <a:avLst/>
          </a:prstGeom>
        </p:spPr>
      </p:pic>
      <p:pic>
        <p:nvPicPr>
          <p:cNvPr id="339" name="Image"/>
          <p:cNvPicPr>
            <a:picLocks noChangeAspect="1"/>
          </p:cNvPicPr>
          <p:nvPr/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01984" y="8862107"/>
            <a:ext cx="590459" cy="304800"/>
          </a:xfrm>
          <a:prstGeom prst="rect">
            <a:avLst/>
          </a:prstGeom>
        </p:spPr>
      </p:pic>
      <p:sp>
        <p:nvSpPr>
          <p:cNvPr id="40" name="text 1"/>
          <p:cNvSpPr txBox="1"/>
          <p:nvPr/>
        </p:nvSpPr>
        <p:spPr>
          <a:xfrm>
            <a:off x="6009262" y="8903224"/>
            <a:ext cx="407290" cy="2550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FFFFFF"/>
                </a:solidFill>
                <a:latin typeface="Arial"/>
                <a:cs typeface="Arial"/>
              </a:rPr>
              <a:t>"0"</a:t>
            </a:r>
            <a:endParaRPr sz="1800">
              <a:latin typeface="Arial"/>
              <a:cs typeface="Arial"/>
            </a:endParaRPr>
          </a:p>
        </p:txBody>
      </p:sp>
      <p:sp>
        <p:nvSpPr>
          <p:cNvPr id="41" name="text 1"/>
          <p:cNvSpPr txBox="1"/>
          <p:nvPr/>
        </p:nvSpPr>
        <p:spPr>
          <a:xfrm>
            <a:off x="7368705" y="8131753"/>
            <a:ext cx="304326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ДА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40" name="Image"/>
          <p:cNvPicPr>
            <a:picLocks noChangeAspect="1"/>
          </p:cNvPicPr>
          <p:nvPr/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6006" y="8399983"/>
            <a:ext cx="238161" cy="470039"/>
          </a:xfrm>
          <a:prstGeom prst="rect">
            <a:avLst/>
          </a:prstGeom>
        </p:spPr>
      </p:pic>
      <p:pic>
        <p:nvPicPr>
          <p:cNvPr id="341" name="Image"/>
          <p:cNvPicPr>
            <a:picLocks noChangeAspect="1"/>
          </p:cNvPicPr>
          <p:nvPr/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87728" y="9013378"/>
            <a:ext cx="2733587" cy="1057275"/>
          </a:xfrm>
          <a:prstGeom prst="rect">
            <a:avLst/>
          </a:prstGeom>
        </p:spPr>
      </p:pic>
      <p:sp>
        <p:nvSpPr>
          <p:cNvPr id="42" name="text 1"/>
          <p:cNvSpPr txBox="1"/>
          <p:nvPr/>
        </p:nvSpPr>
        <p:spPr>
          <a:xfrm>
            <a:off x="7516903" y="9085146"/>
            <a:ext cx="1619924" cy="1983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EF3636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Повторная сдача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text 1"/>
          <p:cNvSpPr txBox="1"/>
          <p:nvPr/>
        </p:nvSpPr>
        <p:spPr>
          <a:xfrm>
            <a:off x="7578784" y="9328523"/>
            <a:ext cx="1496045" cy="1983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solidFill>
                  <a:srgbClr val="EF3636"/>
                </a:solidFill>
                <a:latin typeface="Arial"/>
                <a:cs typeface="Arial"/>
              </a:rPr>
              <a:t>до конца сессии</a:t>
            </a:r>
            <a:endParaRPr sz="1300">
              <a:latin typeface="Arial"/>
              <a:cs typeface="Arial"/>
            </a:endParaRPr>
          </a:p>
        </p:txBody>
      </p:sp>
      <p:sp>
        <p:nvSpPr>
          <p:cNvPr id="44" name="text 1"/>
          <p:cNvSpPr txBox="1"/>
          <p:nvPr/>
        </p:nvSpPr>
        <p:spPr>
          <a:xfrm>
            <a:off x="7070597" y="9571900"/>
            <a:ext cx="2561962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i="1" spc="10" dirty="0">
                <a:solidFill>
                  <a:srgbClr val="FFFFFF"/>
                </a:solidFill>
                <a:latin typeface="Arial"/>
                <a:cs typeface="Arial"/>
              </a:rPr>
              <a:t> КИМы Элемента контроля</a:t>
            </a:r>
            <a:endParaRPr sz="1300">
              <a:latin typeface="Arial"/>
              <a:cs typeface="Arial"/>
            </a:endParaRPr>
          </a:p>
        </p:txBody>
      </p:sp>
      <p:sp>
        <p:nvSpPr>
          <p:cNvPr id="45" name="text 1"/>
          <p:cNvSpPr txBox="1"/>
          <p:nvPr/>
        </p:nvSpPr>
        <p:spPr>
          <a:xfrm>
            <a:off x="7507332" y="5865454"/>
            <a:ext cx="2016263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solidFill>
                  <a:srgbClr val="FFFFFF"/>
                </a:solidFill>
                <a:latin typeface="Arial"/>
                <a:cs typeface="Arial"/>
              </a:rPr>
              <a:t>Подлежит пересдаче?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342" name="Image"/>
          <p:cNvPicPr>
            <a:picLocks noChangeAspect="1"/>
          </p:cNvPicPr>
          <p:nvPr/>
        </p:nvPicPr>
        <p:blipFill>
          <a:blip r:embed="rId5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98031" y="5167808"/>
            <a:ext cx="238147" cy="546230"/>
          </a:xfrm>
          <a:prstGeom prst="rect">
            <a:avLst/>
          </a:prstGeom>
        </p:spPr>
      </p:pic>
      <p:pic>
        <p:nvPicPr>
          <p:cNvPr id="343" name="Image"/>
          <p:cNvPicPr>
            <a:picLocks noChangeAspect="1"/>
          </p:cNvPicPr>
          <p:nvPr/>
        </p:nvPicPr>
        <p:blipFill>
          <a:blip r:embed="rId5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7981" y="6125971"/>
            <a:ext cx="1770943" cy="30268"/>
          </a:xfrm>
          <a:prstGeom prst="rect">
            <a:avLst/>
          </a:prstGeom>
        </p:spPr>
      </p:pic>
      <p:pic>
        <p:nvPicPr>
          <p:cNvPr id="344" name="Image"/>
          <p:cNvPicPr>
            <a:picLocks noChangeAspect="1"/>
          </p:cNvPicPr>
          <p:nvPr/>
        </p:nvPicPr>
        <p:blipFill>
          <a:blip r:embed="rId5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05600" y="6105885"/>
            <a:ext cx="238161" cy="470038"/>
          </a:xfrm>
          <a:prstGeom prst="rect">
            <a:avLst/>
          </a:prstGeom>
        </p:spPr>
      </p:pic>
      <p:pic>
        <p:nvPicPr>
          <p:cNvPr id="345" name="Image"/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78867" y="6105885"/>
            <a:ext cx="238161" cy="470038"/>
          </a:xfrm>
          <a:prstGeom prst="rect">
            <a:avLst/>
          </a:prstGeom>
        </p:spPr>
      </p:pic>
      <p:sp>
        <p:nvSpPr>
          <p:cNvPr id="46" name="text 1"/>
          <p:cNvSpPr txBox="1"/>
          <p:nvPr/>
        </p:nvSpPr>
        <p:spPr>
          <a:xfrm>
            <a:off x="7341111" y="6649351"/>
            <a:ext cx="404795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НЕТ</a:t>
            </a:r>
            <a:endParaRPr sz="1400">
              <a:latin typeface="Arial"/>
              <a:cs typeface="Arial"/>
            </a:endParaRPr>
          </a:p>
        </p:txBody>
      </p:sp>
      <p:sp>
        <p:nvSpPr>
          <p:cNvPr id="47" name="text 1"/>
          <p:cNvSpPr txBox="1"/>
          <p:nvPr/>
        </p:nvSpPr>
        <p:spPr>
          <a:xfrm>
            <a:off x="9135020" y="6706091"/>
            <a:ext cx="304326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FFFFFF"/>
                </a:solidFill>
                <a:latin typeface="Arial"/>
                <a:cs typeface="Arial"/>
              </a:rPr>
              <a:t>ДА</a:t>
            </a:r>
            <a:endParaRPr sz="1400">
              <a:latin typeface="Arial"/>
              <a:cs typeface="Arial"/>
            </a:endParaRPr>
          </a:p>
        </p:txBody>
      </p:sp>
      <p:pic>
        <p:nvPicPr>
          <p:cNvPr id="346" name="Image"/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3674" y="7183333"/>
            <a:ext cx="431929" cy="238160"/>
          </a:xfrm>
          <a:prstGeom prst="rect">
            <a:avLst/>
          </a:prstGeom>
        </p:spPr>
      </p:pic>
      <p:pic>
        <p:nvPicPr>
          <p:cNvPr id="347" name="Image"/>
          <p:cNvPicPr>
            <a:picLocks noChangeAspect="1"/>
          </p:cNvPicPr>
          <p:nvPr/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1984" y="6886972"/>
            <a:ext cx="30268" cy="409523"/>
          </a:xfrm>
          <a:prstGeom prst="rect">
            <a:avLst/>
          </a:prstGeom>
        </p:spPr>
      </p:pic>
      <p:pic>
        <p:nvPicPr>
          <p:cNvPr id="348" name="Image"/>
          <p:cNvPicPr>
            <a:picLocks noChangeAspect="1"/>
          </p:cNvPicPr>
          <p:nvPr/>
        </p:nvPicPr>
        <p:blipFill>
          <a:blip r:embed="rId6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65569" y="7172833"/>
            <a:ext cx="1971595" cy="1057275"/>
          </a:xfrm>
          <a:prstGeom prst="rect">
            <a:avLst/>
          </a:prstGeom>
        </p:spPr>
      </p:pic>
      <p:sp>
        <p:nvSpPr>
          <p:cNvPr id="48" name="text 1"/>
          <p:cNvSpPr txBox="1"/>
          <p:nvPr/>
        </p:nvSpPr>
        <p:spPr>
          <a:xfrm>
            <a:off x="8359265" y="7244601"/>
            <a:ext cx="1445786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Первоначальная</a:t>
            </a:r>
            <a:endParaRPr sz="1300">
              <a:latin typeface="Arial"/>
              <a:cs typeface="Arial"/>
            </a:endParaRPr>
          </a:p>
        </p:txBody>
      </p:sp>
      <p:sp>
        <p:nvSpPr>
          <p:cNvPr id="49" name="text 1"/>
          <p:cNvSpPr txBox="1"/>
          <p:nvPr/>
        </p:nvSpPr>
        <p:spPr>
          <a:xfrm>
            <a:off x="8219714" y="7487978"/>
            <a:ext cx="1724820" cy="1983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оценка по ЭК идет в</a:t>
            </a:r>
            <a:endParaRPr sz="1300">
              <a:latin typeface="Arial"/>
              <a:cs typeface="Arial"/>
            </a:endParaRPr>
          </a:p>
        </p:txBody>
      </p:sp>
      <p:sp>
        <p:nvSpPr>
          <p:cNvPr id="50" name="text 1"/>
          <p:cNvSpPr txBox="1"/>
          <p:nvPr/>
        </p:nvSpPr>
        <p:spPr>
          <a:xfrm>
            <a:off x="8107360" y="7731355"/>
            <a:ext cx="1949628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расчет промежуточной</a:t>
            </a:r>
            <a:endParaRPr sz="1300">
              <a:latin typeface="Arial"/>
              <a:cs typeface="Arial"/>
            </a:endParaRPr>
          </a:p>
        </p:txBody>
      </p:sp>
      <p:sp>
        <p:nvSpPr>
          <p:cNvPr id="51" name="text 1"/>
          <p:cNvSpPr txBox="1"/>
          <p:nvPr/>
        </p:nvSpPr>
        <p:spPr>
          <a:xfrm>
            <a:off x="8592616" y="7974732"/>
            <a:ext cx="979170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аттестации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349" name="Image"/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07899" y="6760891"/>
            <a:ext cx="1085522" cy="31432"/>
          </a:xfrm>
          <a:prstGeom prst="rect">
            <a:avLst/>
          </a:prstGeom>
        </p:spPr>
      </p:pic>
      <p:pic>
        <p:nvPicPr>
          <p:cNvPr id="350" name="Image"/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73819" y="6700447"/>
            <a:ext cx="238161" cy="2031988"/>
          </a:xfrm>
          <a:prstGeom prst="rect">
            <a:avLst/>
          </a:prstGeom>
        </p:spPr>
      </p:pic>
      <p:pic>
        <p:nvPicPr>
          <p:cNvPr id="351" name="Image"/>
          <p:cNvPicPr>
            <a:picLocks noChangeAspect="1"/>
          </p:cNvPicPr>
          <p:nvPr/>
        </p:nvPicPr>
        <p:blipFill>
          <a:blip r:embed="rId6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80991" y="9387322"/>
            <a:ext cx="2476232" cy="828675"/>
          </a:xfrm>
          <a:prstGeom prst="rect">
            <a:avLst/>
          </a:prstGeom>
        </p:spPr>
      </p:pic>
      <p:sp>
        <p:nvSpPr>
          <p:cNvPr id="52" name="text 1"/>
          <p:cNvSpPr txBox="1"/>
          <p:nvPr/>
        </p:nvSpPr>
        <p:spPr>
          <a:xfrm>
            <a:off x="10116988" y="8954364"/>
            <a:ext cx="1883687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Материалы Элемента</a:t>
            </a:r>
            <a:endParaRPr sz="1300">
              <a:latin typeface="Arial"/>
              <a:cs typeface="Arial"/>
            </a:endParaRPr>
          </a:p>
        </p:txBody>
      </p:sp>
      <p:sp>
        <p:nvSpPr>
          <p:cNvPr id="53" name="text 1"/>
          <p:cNvSpPr txBox="1"/>
          <p:nvPr/>
        </p:nvSpPr>
        <p:spPr>
          <a:xfrm>
            <a:off x="9869348" y="9197740"/>
            <a:ext cx="2379020" cy="1983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контроля будут встречаться</a:t>
            </a:r>
            <a:endParaRPr sz="1300">
              <a:latin typeface="Arial"/>
              <a:cs typeface="Arial"/>
            </a:endParaRPr>
          </a:p>
        </p:txBody>
      </p:sp>
      <p:sp>
        <p:nvSpPr>
          <p:cNvPr id="54" name="text 1"/>
          <p:cNvSpPr txBox="1"/>
          <p:nvPr/>
        </p:nvSpPr>
        <p:spPr>
          <a:xfrm>
            <a:off x="10064672" y="9441117"/>
            <a:ext cx="1988360" cy="1983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spc="10" dirty="0">
                <a:solidFill>
                  <a:srgbClr val="FFFFFF"/>
                </a:solidFill>
                <a:latin typeface="Arial"/>
                <a:cs typeface="Arial"/>
              </a:rPr>
              <a:t> в КИМах для пересдач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352" name="Image"/>
          <p:cNvPicPr>
            <a:picLocks noChangeAspect="1"/>
          </p:cNvPicPr>
          <p:nvPr/>
        </p:nvPicPr>
        <p:blipFill>
          <a:blip r:embed="rId6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1546" y="3551498"/>
            <a:ext cx="3076195" cy="657225"/>
          </a:xfrm>
          <a:prstGeom prst="rect">
            <a:avLst/>
          </a:prstGeom>
        </p:spPr>
      </p:pic>
      <p:pic>
        <p:nvPicPr>
          <p:cNvPr id="353" name="Image"/>
          <p:cNvPicPr>
            <a:picLocks noChangeAspect="1"/>
          </p:cNvPicPr>
          <p:nvPr/>
        </p:nvPicPr>
        <p:blipFill>
          <a:blip r:embed="rId6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1560" y="3551498"/>
            <a:ext cx="2781053" cy="657225"/>
          </a:xfrm>
          <a:prstGeom prst="rect">
            <a:avLst/>
          </a:prstGeom>
        </p:spPr>
      </p:pic>
      <p:pic>
        <p:nvPicPr>
          <p:cNvPr id="354" name="Image"/>
          <p:cNvPicPr>
            <a:picLocks noChangeAspect="1"/>
          </p:cNvPicPr>
          <p:nvPr/>
        </p:nvPicPr>
        <p:blipFill>
          <a:blip r:embed="rId6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7188" y="4720729"/>
            <a:ext cx="1228469" cy="495300"/>
          </a:xfrm>
          <a:prstGeom prst="rect">
            <a:avLst/>
          </a:prstGeom>
        </p:spPr>
      </p:pic>
      <p:pic>
        <p:nvPicPr>
          <p:cNvPr id="355" name="Image"/>
          <p:cNvPicPr>
            <a:picLocks noChangeAspect="1"/>
          </p:cNvPicPr>
          <p:nvPr/>
        </p:nvPicPr>
        <p:blipFill>
          <a:blip r:embed="rId6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86779" y="4701542"/>
            <a:ext cx="1228469" cy="495300"/>
          </a:xfrm>
          <a:prstGeom prst="rect">
            <a:avLst/>
          </a:prstGeom>
        </p:spPr>
      </p:pic>
      <p:pic>
        <p:nvPicPr>
          <p:cNvPr id="356" name="Image"/>
          <p:cNvPicPr>
            <a:picLocks noChangeAspect="1"/>
          </p:cNvPicPr>
          <p:nvPr/>
        </p:nvPicPr>
        <p:blipFill>
          <a:blip r:embed="rId6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23778" y="4695781"/>
            <a:ext cx="1228469" cy="495300"/>
          </a:xfrm>
          <a:prstGeom prst="rect">
            <a:avLst/>
          </a:prstGeom>
        </p:spPr>
      </p:pic>
      <p:pic>
        <p:nvPicPr>
          <p:cNvPr id="357" name="Image"/>
          <p:cNvPicPr>
            <a:picLocks noChangeAspect="1"/>
          </p:cNvPicPr>
          <p:nvPr/>
        </p:nvPicPr>
        <p:blipFill>
          <a:blip r:embed="rId7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86403" y="4763176"/>
            <a:ext cx="1076077" cy="495300"/>
          </a:xfrm>
          <a:prstGeom prst="rect">
            <a:avLst/>
          </a:prstGeom>
        </p:spPr>
      </p:pic>
      <p:pic>
        <p:nvPicPr>
          <p:cNvPr id="358" name="Image"/>
          <p:cNvPicPr>
            <a:picLocks noChangeAspect="1"/>
          </p:cNvPicPr>
          <p:nvPr/>
        </p:nvPicPr>
        <p:blipFill>
          <a:blip r:embed="rId7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82290" y="2325861"/>
            <a:ext cx="34925" cy="3000232"/>
          </a:xfrm>
          <a:prstGeom prst="rect">
            <a:avLst/>
          </a:prstGeom>
        </p:spPr>
      </p:pic>
      <p:pic>
        <p:nvPicPr>
          <p:cNvPr id="359" name="Image"/>
          <p:cNvPicPr>
            <a:picLocks noChangeAspect="1"/>
          </p:cNvPicPr>
          <p:nvPr/>
        </p:nvPicPr>
        <p:blipFill>
          <a:blip r:embed="rId7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97477" y="1867991"/>
            <a:ext cx="32595" cy="371475"/>
          </a:xfrm>
          <a:prstGeom prst="rect">
            <a:avLst/>
          </a:prstGeom>
        </p:spPr>
      </p:pic>
      <p:pic>
        <p:nvPicPr>
          <p:cNvPr id="360" name="Image"/>
          <p:cNvPicPr>
            <a:picLocks noChangeAspect="1"/>
          </p:cNvPicPr>
          <p:nvPr/>
        </p:nvPicPr>
        <p:blipFill>
          <a:blip r:embed="rId7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8996" y="2059006"/>
            <a:ext cx="1441465" cy="238161"/>
          </a:xfrm>
          <a:prstGeom prst="rect">
            <a:avLst/>
          </a:prstGeom>
        </p:spPr>
      </p:pic>
      <p:pic>
        <p:nvPicPr>
          <p:cNvPr id="361" name="Image"/>
          <p:cNvPicPr>
            <a:picLocks noChangeAspect="1"/>
          </p:cNvPicPr>
          <p:nvPr/>
        </p:nvPicPr>
        <p:blipFill>
          <a:blip r:embed="rId7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50823" y="2237197"/>
            <a:ext cx="470038" cy="238161"/>
          </a:xfrm>
          <a:prstGeom prst="rect">
            <a:avLst/>
          </a:prstGeom>
        </p:spPr>
      </p:pic>
      <p:pic>
        <p:nvPicPr>
          <p:cNvPr id="362" name="Image"/>
          <p:cNvPicPr>
            <a:picLocks noChangeAspect="1"/>
          </p:cNvPicPr>
          <p:nvPr/>
        </p:nvPicPr>
        <p:blipFill>
          <a:blip r:embed="rId7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91307" y="2001825"/>
            <a:ext cx="2723889" cy="657225"/>
          </a:xfrm>
          <a:prstGeom prst="rect">
            <a:avLst/>
          </a:prstGeom>
        </p:spPr>
      </p:pic>
      <p:sp>
        <p:nvSpPr>
          <p:cNvPr id="55" name="text 1"/>
          <p:cNvSpPr txBox="1"/>
          <p:nvPr/>
        </p:nvSpPr>
        <p:spPr>
          <a:xfrm>
            <a:off x="11003379" y="2101192"/>
            <a:ext cx="1155102" cy="2267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более, чем</a:t>
            </a:r>
            <a:endParaRPr sz="1600">
              <a:latin typeface="Arial"/>
              <a:cs typeface="Arial"/>
            </a:endParaRPr>
          </a:p>
        </p:txBody>
      </p:sp>
      <p:sp>
        <p:nvSpPr>
          <p:cNvPr id="56" name="text 1"/>
          <p:cNvSpPr txBox="1"/>
          <p:nvPr/>
        </p:nvSpPr>
        <p:spPr>
          <a:xfrm>
            <a:off x="10525844" y="2381443"/>
            <a:ext cx="2166527" cy="2267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за 10 дней до сессии</a:t>
            </a:r>
            <a:endParaRPr sz="1600">
              <a:latin typeface="Arial"/>
              <a:cs typeface="Arial"/>
            </a:endParaRPr>
          </a:p>
        </p:txBody>
      </p:sp>
      <p:sp>
        <p:nvSpPr>
          <p:cNvPr id="57" name="text 1"/>
          <p:cNvSpPr txBox="1"/>
          <p:nvPr/>
        </p:nvSpPr>
        <p:spPr>
          <a:xfrm>
            <a:off x="10999691" y="5148237"/>
            <a:ext cx="1162477" cy="2267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менее, чем</a:t>
            </a:r>
            <a:endParaRPr sz="1600">
              <a:latin typeface="Arial"/>
              <a:cs typeface="Arial"/>
            </a:endParaRPr>
          </a:p>
        </p:txBody>
      </p:sp>
      <p:sp>
        <p:nvSpPr>
          <p:cNvPr id="58" name="text 1"/>
          <p:cNvSpPr txBox="1"/>
          <p:nvPr/>
        </p:nvSpPr>
        <p:spPr>
          <a:xfrm>
            <a:off x="10525844" y="5428489"/>
            <a:ext cx="2166527" cy="2267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FFFFFF"/>
                </a:solidFill>
                <a:latin typeface="Arial"/>
                <a:cs typeface="Arial"/>
              </a:rPr>
              <a:t>за 10 дней до сессии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363" name="Image"/>
          <p:cNvPicPr>
            <a:picLocks noChangeAspect="1"/>
          </p:cNvPicPr>
          <p:nvPr/>
        </p:nvPicPr>
        <p:blipFill>
          <a:blip r:embed="rId7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50823" y="5209611"/>
            <a:ext cx="470038" cy="238162"/>
          </a:xfrm>
          <a:prstGeom prst="rect">
            <a:avLst/>
          </a:prstGeom>
        </p:spPr>
      </p:pic>
      <p:pic>
        <p:nvPicPr>
          <p:cNvPr id="364" name="Image"/>
          <p:cNvPicPr>
            <a:picLocks noChangeAspect="1"/>
          </p:cNvPicPr>
          <p:nvPr/>
        </p:nvPicPr>
        <p:blipFill>
          <a:blip r:embed="rId7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113145" y="5080893"/>
            <a:ext cx="3076196" cy="657225"/>
          </a:xfrm>
          <a:prstGeom prst="rect">
            <a:avLst/>
          </a:prstGeom>
        </p:spPr>
      </p:pic>
      <p:pic>
        <p:nvPicPr>
          <p:cNvPr id="365" name="Image"/>
          <p:cNvPicPr>
            <a:picLocks noChangeAspect="1"/>
          </p:cNvPicPr>
          <p:nvPr/>
        </p:nvPicPr>
        <p:blipFill>
          <a:blip r:embed="rId7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31194" y="2690378"/>
            <a:ext cx="238161" cy="470038"/>
          </a:xfrm>
          <a:prstGeom prst="rect">
            <a:avLst/>
          </a:prstGeom>
        </p:spPr>
      </p:pic>
      <p:pic>
        <p:nvPicPr>
          <p:cNvPr id="366" name="Image"/>
          <p:cNvPicPr>
            <a:picLocks noChangeAspect="1"/>
          </p:cNvPicPr>
          <p:nvPr/>
        </p:nvPicPr>
        <p:blipFill>
          <a:blip r:embed="rId7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64420" y="3286069"/>
            <a:ext cx="3552795" cy="1066800"/>
          </a:xfrm>
          <a:prstGeom prst="rect">
            <a:avLst/>
          </a:prstGeom>
        </p:spPr>
      </p:pic>
      <p:sp>
        <p:nvSpPr>
          <p:cNvPr id="59" name="text 1"/>
          <p:cNvSpPr txBox="1"/>
          <p:nvPr/>
        </p:nvSpPr>
        <p:spPr>
          <a:xfrm>
            <a:off x="10744674" y="3326173"/>
            <a:ext cx="1666210" cy="1983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0" b="1" spc="10" dirty="0">
                <a:solidFill>
                  <a:srgbClr val="BE1931"/>
                </a:solidFill>
                <a:latin typeface="Arial"/>
                <a:cs typeface="Arial"/>
              </a:rPr>
              <a:t> </a:t>
            </a:r>
            <a:r>
              <a:rPr sz="1400" b="1" spc="10" dirty="0">
                <a:solidFill>
                  <a:srgbClr val="EF3636"/>
                </a:solidFill>
                <a:latin typeface="Arial"/>
                <a:cs typeface="Arial"/>
              </a:rPr>
              <a:t>До начала сессии</a:t>
            </a:r>
            <a:endParaRPr sz="1400">
              <a:latin typeface="Arial"/>
              <a:cs typeface="Arial"/>
            </a:endParaRPr>
          </a:p>
        </p:txBody>
      </p:sp>
      <p:sp>
        <p:nvSpPr>
          <p:cNvPr id="60" name="text 1"/>
          <p:cNvSpPr txBox="1"/>
          <p:nvPr/>
        </p:nvSpPr>
        <p:spPr>
          <a:xfrm>
            <a:off x="10321416" y="3569550"/>
            <a:ext cx="2512641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i="1" spc="10" dirty="0">
                <a:solidFill>
                  <a:srgbClr val="FFFFFF"/>
                </a:solidFill>
                <a:latin typeface="Arial"/>
                <a:cs typeface="Arial"/>
              </a:rPr>
              <a:t>КИМы Элемента контроля</a:t>
            </a:r>
            <a:endParaRPr sz="1300">
              <a:latin typeface="Arial"/>
              <a:cs typeface="Arial"/>
            </a:endParaRPr>
          </a:p>
        </p:txBody>
      </p:sp>
      <p:sp>
        <p:nvSpPr>
          <p:cNvPr id="61" name="text 1"/>
          <p:cNvSpPr txBox="1"/>
          <p:nvPr/>
        </p:nvSpPr>
        <p:spPr>
          <a:xfrm>
            <a:off x="9854713" y="3812927"/>
            <a:ext cx="3446044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i="1" spc="10" dirty="0">
                <a:solidFill>
                  <a:srgbClr val="FFFFFF"/>
                </a:solidFill>
                <a:latin typeface="Arial"/>
                <a:cs typeface="Arial"/>
              </a:rPr>
              <a:t>(аналогичные тем, что использовались</a:t>
            </a:r>
            <a:endParaRPr sz="1300">
              <a:latin typeface="Arial"/>
              <a:cs typeface="Arial"/>
            </a:endParaRPr>
          </a:p>
        </p:txBody>
      </p:sp>
      <p:sp>
        <p:nvSpPr>
          <p:cNvPr id="62" name="text 1"/>
          <p:cNvSpPr txBox="1"/>
          <p:nvPr/>
        </p:nvSpPr>
        <p:spPr>
          <a:xfrm>
            <a:off x="9909219" y="4056304"/>
            <a:ext cx="3337059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i="1" spc="10" dirty="0">
                <a:solidFill>
                  <a:srgbClr val="FFFFFF"/>
                </a:solidFill>
                <a:latin typeface="Arial"/>
                <a:cs typeface="Arial"/>
              </a:rPr>
              <a:t>на блокирующем Элементе контроля)</a:t>
            </a:r>
            <a:endParaRPr sz="1300">
              <a:latin typeface="Arial"/>
              <a:cs typeface="Arial"/>
            </a:endParaRPr>
          </a:p>
        </p:txBody>
      </p:sp>
      <p:sp>
        <p:nvSpPr>
          <p:cNvPr id="63" name="text 1"/>
          <p:cNvSpPr txBox="1"/>
          <p:nvPr/>
        </p:nvSpPr>
        <p:spPr>
          <a:xfrm>
            <a:off x="11746657" y="6342690"/>
            <a:ext cx="1509873" cy="1983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spc="10" dirty="0">
                <a:solidFill>
                  <a:srgbClr val="EF3636"/>
                </a:solidFill>
                <a:latin typeface="Arial"/>
                <a:cs typeface="Arial"/>
              </a:rPr>
              <a:t>До конца сессии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6" name="text 1"/>
          <p:cNvSpPr txBox="1"/>
          <p:nvPr/>
        </p:nvSpPr>
        <p:spPr>
          <a:xfrm>
            <a:off x="11269929" y="6586067"/>
            <a:ext cx="2512641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b="1" i="1" spc="10" dirty="0">
                <a:solidFill>
                  <a:srgbClr val="FFFFFF"/>
                </a:solidFill>
                <a:latin typeface="Arial"/>
                <a:cs typeface="Arial"/>
              </a:rPr>
              <a:t>КИМы Элемента контроля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7" name="text 1"/>
          <p:cNvSpPr txBox="1"/>
          <p:nvPr/>
        </p:nvSpPr>
        <p:spPr>
          <a:xfrm>
            <a:off x="11284448" y="6829444"/>
            <a:ext cx="2483572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i="1" spc="10" dirty="0">
                <a:solidFill>
                  <a:srgbClr val="FFFFFF"/>
                </a:solidFill>
                <a:latin typeface="Arial"/>
                <a:cs typeface="Arial"/>
              </a:rPr>
              <a:t>(аналогичные тем, которые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8" name="text 1"/>
          <p:cNvSpPr txBox="1"/>
          <p:nvPr/>
        </p:nvSpPr>
        <p:spPr>
          <a:xfrm>
            <a:off x="11100302" y="7072821"/>
            <a:ext cx="2851891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i="1" spc="10" dirty="0">
                <a:solidFill>
                  <a:srgbClr val="FFFFFF"/>
                </a:solidFill>
                <a:latin typeface="Arial"/>
                <a:cs typeface="Arial"/>
              </a:rPr>
              <a:t>использовались на блокирующем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9" name="text 1"/>
          <p:cNvSpPr txBox="1"/>
          <p:nvPr/>
        </p:nvSpPr>
        <p:spPr>
          <a:xfrm>
            <a:off x="11592818" y="7316198"/>
            <a:ext cx="1866844" cy="1983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70" i="1" spc="10" dirty="0">
                <a:solidFill>
                  <a:srgbClr val="FFFFFF"/>
                </a:solidFill>
                <a:latin typeface="Arial"/>
                <a:cs typeface="Arial"/>
              </a:rPr>
              <a:t>Элементе контроля)</a:t>
            </a:r>
            <a:endParaRPr sz="1300">
              <a:latin typeface="Arial"/>
              <a:cs typeface="Arial"/>
            </a:endParaRPr>
          </a:p>
        </p:txBody>
      </p:sp>
      <p:pic>
        <p:nvPicPr>
          <p:cNvPr id="367" name="Image"/>
          <p:cNvPicPr>
            <a:picLocks noChangeAspect="1"/>
          </p:cNvPicPr>
          <p:nvPr/>
        </p:nvPicPr>
        <p:blipFill>
          <a:blip r:embed="rId8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01005" y="5795751"/>
            <a:ext cx="238112" cy="441440"/>
          </a:xfrm>
          <a:prstGeom prst="rect">
            <a:avLst/>
          </a:prstGeom>
        </p:spPr>
      </p:pic>
      <p:pic>
        <p:nvPicPr>
          <p:cNvPr id="368" name="Image"/>
          <p:cNvPicPr>
            <a:picLocks noChangeAspect="1"/>
          </p:cNvPicPr>
          <p:nvPr/>
        </p:nvPicPr>
        <p:blipFill>
          <a:blip r:embed="rId8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964593" y="6264945"/>
            <a:ext cx="3076520" cy="1371600"/>
          </a:xfrm>
          <a:prstGeom prst="rect">
            <a:avLst/>
          </a:prstGeom>
        </p:spPr>
      </p:pic>
      <p:pic>
        <p:nvPicPr>
          <p:cNvPr id="369" name="Image"/>
          <p:cNvPicPr>
            <a:picLocks noChangeAspect="1"/>
          </p:cNvPicPr>
          <p:nvPr/>
        </p:nvPicPr>
        <p:blipFill>
          <a:blip r:embed="rId8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50607" y="2127436"/>
            <a:ext cx="238162" cy="1755772"/>
          </a:xfrm>
          <a:prstGeom prst="rect">
            <a:avLst/>
          </a:prstGeom>
        </p:spPr>
      </p:pic>
      <p:sp>
        <p:nvSpPr>
          <p:cNvPr id="260" name="text 1"/>
          <p:cNvSpPr txBox="1"/>
          <p:nvPr/>
        </p:nvSpPr>
        <p:spPr>
          <a:xfrm>
            <a:off x="15588255" y="4065605"/>
            <a:ext cx="1819629" cy="2267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spc="10" dirty="0">
                <a:solidFill>
                  <a:srgbClr val="D81616"/>
                </a:solidFill>
                <a:latin typeface="Arial"/>
                <a:cs typeface="Arial"/>
              </a:rPr>
              <a:t>Период пересдач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1" name="text 1"/>
          <p:cNvSpPr txBox="1"/>
          <p:nvPr/>
        </p:nvSpPr>
        <p:spPr>
          <a:xfrm>
            <a:off x="15061744" y="4345857"/>
            <a:ext cx="2872726" cy="2267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00" b="1" i="1" spc="10" dirty="0">
                <a:solidFill>
                  <a:srgbClr val="FFFFFF"/>
                </a:solidFill>
                <a:latin typeface="Arial"/>
                <a:cs typeface="Arial"/>
              </a:rPr>
              <a:t>КИМы Элемента контроля</a:t>
            </a:r>
            <a:endParaRPr sz="1600">
              <a:latin typeface="Arial"/>
              <a:cs typeface="Arial"/>
            </a:endParaRPr>
          </a:p>
        </p:txBody>
      </p:sp>
      <p:pic>
        <p:nvPicPr>
          <p:cNvPr id="370" name="Image"/>
          <p:cNvPicPr>
            <a:picLocks noChangeAspect="1"/>
          </p:cNvPicPr>
          <p:nvPr/>
        </p:nvPicPr>
        <p:blipFill>
          <a:blip r:embed="rId8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854076" y="3946053"/>
            <a:ext cx="3276440" cy="809625"/>
          </a:xfrm>
          <a:prstGeom prst="rect">
            <a:avLst/>
          </a:prstGeom>
        </p:spPr>
      </p:pic>
      <p:pic>
        <p:nvPicPr>
          <p:cNvPr id="371" name="Image"/>
          <p:cNvPicPr>
            <a:picLocks noChangeAspect="1"/>
          </p:cNvPicPr>
          <p:nvPr/>
        </p:nvPicPr>
        <p:blipFill>
          <a:blip r:embed="rId8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299103" y="5566251"/>
            <a:ext cx="4988897" cy="4720748"/>
          </a:xfrm>
          <a:prstGeom prst="rect">
            <a:avLst/>
          </a:prstGeom>
        </p:spPr>
      </p:pic>
      <p:sp>
        <p:nvSpPr>
          <p:cNvPr id="262" name="text 1"/>
          <p:cNvSpPr txBox="1"/>
          <p:nvPr/>
        </p:nvSpPr>
        <p:spPr>
          <a:xfrm>
            <a:off x="14790327" y="7303666"/>
            <a:ext cx="2270869" cy="2355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b="1" i="1" spc="10" dirty="0">
                <a:solidFill>
                  <a:srgbClr val="0C2A52"/>
                </a:solidFill>
                <a:latin typeface="Arial"/>
                <a:cs typeface="Arial"/>
              </a:rPr>
              <a:t>Экзамен - последний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3" name="text 1"/>
          <p:cNvSpPr txBox="1"/>
          <p:nvPr/>
        </p:nvSpPr>
        <p:spPr>
          <a:xfrm>
            <a:off x="14682095" y="7594842"/>
            <a:ext cx="2487509" cy="2355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b="1" i="1" spc="10" dirty="0">
                <a:solidFill>
                  <a:srgbClr val="0C2A52"/>
                </a:solidFill>
                <a:latin typeface="Arial"/>
                <a:cs typeface="Arial"/>
              </a:rPr>
              <a:t>Элемент контроля по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4" name="text 1"/>
          <p:cNvSpPr txBox="1"/>
          <p:nvPr/>
        </p:nvSpPr>
        <p:spPr>
          <a:xfrm>
            <a:off x="14664134" y="7886018"/>
            <a:ext cx="2523384" cy="2355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b="1" i="1" spc="10" dirty="0">
                <a:solidFill>
                  <a:srgbClr val="0C2A52"/>
                </a:solidFill>
                <a:latin typeface="Arial"/>
                <a:cs typeface="Arial"/>
              </a:rPr>
              <a:t>Дисциплине , который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5" name="text 1"/>
          <p:cNvSpPr txBox="1"/>
          <p:nvPr/>
        </p:nvSpPr>
        <p:spPr>
          <a:xfrm>
            <a:off x="14323392" y="8177195"/>
            <a:ext cx="3204746" cy="2355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b="1" i="1" spc="10" dirty="0">
                <a:solidFill>
                  <a:srgbClr val="0C2A52"/>
                </a:solidFill>
                <a:latin typeface="Arial"/>
                <a:cs typeface="Arial"/>
              </a:rPr>
              <a:t>проводится во время сессии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6" name="text 1"/>
          <p:cNvSpPr txBox="1"/>
          <p:nvPr/>
        </p:nvSpPr>
        <p:spPr>
          <a:xfrm>
            <a:off x="14973151" y="8468370"/>
            <a:ext cx="1905397" cy="2355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b="1" i="1" spc="10" dirty="0">
                <a:solidFill>
                  <a:srgbClr val="0C2A52"/>
                </a:solidFill>
                <a:latin typeface="Arial"/>
                <a:cs typeface="Arial"/>
              </a:rPr>
              <a:t>или в течение 10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7" name="text 1"/>
          <p:cNvSpPr txBox="1"/>
          <p:nvPr/>
        </p:nvSpPr>
        <p:spPr>
          <a:xfrm>
            <a:off x="14361705" y="8759547"/>
            <a:ext cx="3128273" cy="2355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50" b="1" i="1" spc="10" dirty="0">
                <a:solidFill>
                  <a:srgbClr val="0C2A52"/>
                </a:solidFill>
                <a:latin typeface="Arial"/>
                <a:cs typeface="Arial"/>
              </a:rPr>
              <a:t>календарных дней до сессии</a:t>
            </a:r>
            <a:endParaRPr sz="1600">
              <a:latin typeface="Arial"/>
              <a:cs typeface="Arial"/>
            </a:endParaRPr>
          </a:p>
        </p:txBody>
      </p:sp>
      <p:sp>
        <p:nvSpPr>
          <p:cNvPr id="268" name="text 1"/>
          <p:cNvSpPr txBox="1"/>
          <p:nvPr/>
        </p:nvSpPr>
        <p:spPr>
          <a:xfrm>
            <a:off x="17858388" y="9776134"/>
            <a:ext cx="222424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spc="1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2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2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373" name="Image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pic>
        <p:nvPicPr>
          <p:cNvPr id="374" name="Image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170952" cy="10287000"/>
          </a:xfrm>
          <a:prstGeom prst="rect">
            <a:avLst/>
          </a:prstGeom>
        </p:spPr>
      </p:pic>
      <p:pic>
        <p:nvPicPr>
          <p:cNvPr id="375" name="Image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6202" y="0"/>
            <a:ext cx="12125325" cy="10287000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17858388" y="9776134"/>
            <a:ext cx="222424" cy="29763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spc="10" dirty="0">
                <a:solidFill>
                  <a:srgbClr val="FFFFFF"/>
                </a:solidFill>
                <a:latin typeface="Arial"/>
                <a:cs typeface="Arial"/>
              </a:rPr>
              <a:t>8</a:t>
            </a:r>
            <a:endParaRPr sz="21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>
            <a:off x="2561011" y="220049"/>
            <a:ext cx="7685236" cy="4534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spc="10" dirty="0">
                <a:solidFill>
                  <a:srgbClr val="0C2A52"/>
                </a:solidFill>
                <a:latin typeface="Arial"/>
                <a:cs typeface="Arial"/>
              </a:rPr>
              <a:t>Контрольно-измерительные материалы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376" name="Image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61887" y="766108"/>
            <a:ext cx="15467922" cy="54292"/>
          </a:xfrm>
          <a:prstGeom prst="rect">
            <a:avLst/>
          </a:prstGeom>
        </p:spPr>
      </p:pic>
      <p:pic>
        <p:nvPicPr>
          <p:cNvPr id="377" name="Image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6153" y="1862782"/>
            <a:ext cx="10437822" cy="609600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5765262" y="1939119"/>
            <a:ext cx="8307384" cy="4534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00" b="1" spc="10" dirty="0">
                <a:solidFill>
                  <a:srgbClr val="FFFFFF"/>
                </a:solidFill>
                <a:latin typeface="Arial"/>
                <a:cs typeface="Arial"/>
              </a:rPr>
              <a:t>Контрольно-измерительные материалы</a:t>
            </a:r>
            <a:endParaRPr sz="3200">
              <a:latin typeface="Arial"/>
              <a:cs typeface="Arial"/>
            </a:endParaRPr>
          </a:p>
        </p:txBody>
      </p:sp>
      <p:pic>
        <p:nvPicPr>
          <p:cNvPr id="378" name="Image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8519" y="2566187"/>
            <a:ext cx="238162" cy="946278"/>
          </a:xfrm>
          <a:prstGeom prst="rect">
            <a:avLst/>
          </a:prstGeom>
        </p:spPr>
      </p:pic>
      <p:pic>
        <p:nvPicPr>
          <p:cNvPr id="379" name="Image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76780" y="2566187"/>
            <a:ext cx="238162" cy="946278"/>
          </a:xfrm>
          <a:prstGeom prst="rect">
            <a:avLst/>
          </a:prstGeom>
        </p:spPr>
      </p:pic>
      <p:pic>
        <p:nvPicPr>
          <p:cNvPr id="380" name="Image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86065" y="2566187"/>
            <a:ext cx="238162" cy="946278"/>
          </a:xfrm>
          <a:prstGeom prst="rect">
            <a:avLst/>
          </a:prstGeom>
        </p:spPr>
      </p:pic>
      <p:pic>
        <p:nvPicPr>
          <p:cNvPr id="381" name="Image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141" y="209327"/>
            <a:ext cx="1571625" cy="1524000"/>
          </a:xfrm>
          <a:prstGeom prst="rect">
            <a:avLst/>
          </a:prstGeom>
        </p:spPr>
      </p:pic>
      <p:sp>
        <p:nvSpPr>
          <p:cNvPr id="5" name="text 1"/>
          <p:cNvSpPr txBox="1"/>
          <p:nvPr/>
        </p:nvSpPr>
        <p:spPr>
          <a:xfrm>
            <a:off x="4438370" y="3806813"/>
            <a:ext cx="2450419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C2A52"/>
                </a:solidFill>
                <a:latin typeface="Arial"/>
                <a:cs typeface="Arial"/>
              </a:rPr>
              <a:t>Элементов контроля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>
            <a:off x="9421345" y="3783956"/>
            <a:ext cx="1614822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C2A52"/>
                </a:solidFill>
                <a:latin typeface="Arial"/>
                <a:cs typeface="Arial"/>
              </a:rPr>
              <a:t>для пересдач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382" name="Image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76773" y="4371888"/>
            <a:ext cx="238138" cy="660530"/>
          </a:xfrm>
          <a:prstGeom prst="rect">
            <a:avLst/>
          </a:prstGeom>
        </p:spPr>
      </p:pic>
      <p:sp>
        <p:nvSpPr>
          <p:cNvPr id="7" name="text 1"/>
          <p:cNvSpPr txBox="1"/>
          <p:nvPr/>
        </p:nvSpPr>
        <p:spPr>
          <a:xfrm>
            <a:off x="9187400" y="5297438"/>
            <a:ext cx="2308772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i="1" spc="10" dirty="0">
                <a:solidFill>
                  <a:srgbClr val="0C2A52"/>
                </a:solidFill>
                <a:latin typeface="Arial"/>
                <a:cs typeface="Arial"/>
              </a:rPr>
              <a:t>разрабатываются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>
            <a:off x="8260499" y="5611763"/>
            <a:ext cx="4162686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i="1" spc="10" dirty="0">
                <a:solidFill>
                  <a:srgbClr val="0C2A52"/>
                </a:solidFill>
                <a:latin typeface="Arial"/>
                <a:cs typeface="Arial"/>
              </a:rPr>
              <a:t>ответственным преподавателем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383" name="Image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76773" y="6124835"/>
            <a:ext cx="238138" cy="660530"/>
          </a:xfrm>
          <a:prstGeom prst="rect">
            <a:avLst/>
          </a:prstGeom>
        </p:spPr>
      </p:pic>
      <p:sp>
        <p:nvSpPr>
          <p:cNvPr id="9" name="text 1"/>
          <p:cNvSpPr txBox="1"/>
          <p:nvPr/>
        </p:nvSpPr>
        <p:spPr>
          <a:xfrm>
            <a:off x="7911170" y="7164438"/>
            <a:ext cx="5840908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i="1" spc="10" dirty="0">
                <a:solidFill>
                  <a:srgbClr val="0C2A52"/>
                </a:solidFill>
                <a:latin typeface="Arial"/>
                <a:cs typeface="Arial"/>
              </a:rPr>
              <a:t>используются для первой пересдачи Элементов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>
            <a:off x="7606965" y="7478763"/>
            <a:ext cx="6449355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i="1" spc="10" dirty="0">
                <a:solidFill>
                  <a:srgbClr val="0C2A52"/>
                </a:solidFill>
                <a:latin typeface="Arial"/>
                <a:cs typeface="Arial"/>
              </a:rPr>
              <a:t>контроля Дисциплины, которая не предусматривает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>
            <a:off x="8710526" y="7793088"/>
            <a:ext cx="4242272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i="1" spc="10" dirty="0">
                <a:solidFill>
                  <a:srgbClr val="0C2A52"/>
                </a:solidFill>
                <a:latin typeface="Arial"/>
                <a:cs typeface="Arial"/>
              </a:rPr>
              <a:t>Экзамен и блокирующие Элементы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>
            <a:off x="13227044" y="3783956"/>
            <a:ext cx="2595897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spc="10" dirty="0">
                <a:solidFill>
                  <a:srgbClr val="0C2A52"/>
                </a:solidFill>
                <a:latin typeface="Arial"/>
                <a:cs typeface="Arial"/>
              </a:rPr>
              <a:t>для  вторых пересдач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384" name="Image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86057" y="4349037"/>
            <a:ext cx="238137" cy="660530"/>
          </a:xfrm>
          <a:prstGeom prst="rect">
            <a:avLst/>
          </a:prstGeom>
        </p:spPr>
      </p:pic>
      <p:sp>
        <p:nvSpPr>
          <p:cNvPr id="13" name="text 1"/>
          <p:cNvSpPr txBox="1"/>
          <p:nvPr/>
        </p:nvSpPr>
        <p:spPr>
          <a:xfrm>
            <a:off x="13486501" y="5297438"/>
            <a:ext cx="2308733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i="1" spc="10" dirty="0">
                <a:solidFill>
                  <a:srgbClr val="0C2A52"/>
                </a:solidFill>
                <a:latin typeface="Arial"/>
                <a:cs typeface="Arial"/>
              </a:rPr>
              <a:t>разрабатываются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>
            <a:off x="13140624" y="5611763"/>
            <a:ext cx="3064111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i="1" spc="10" dirty="0">
                <a:solidFill>
                  <a:srgbClr val="0C2A52"/>
                </a:solidFill>
                <a:latin typeface="Arial"/>
                <a:cs typeface="Arial"/>
              </a:rPr>
              <a:t>председателем комиссии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385" name="Image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87259" y="3551113"/>
            <a:ext cx="3257213" cy="704850"/>
          </a:xfrm>
          <a:prstGeom prst="rect">
            <a:avLst/>
          </a:prstGeom>
        </p:spPr>
      </p:pic>
      <p:pic>
        <p:nvPicPr>
          <p:cNvPr id="386" name="Image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568581" y="3551113"/>
            <a:ext cx="3257213" cy="704850"/>
          </a:xfrm>
          <a:prstGeom prst="rect">
            <a:avLst/>
          </a:prstGeom>
        </p:spPr>
      </p:pic>
      <p:pic>
        <p:nvPicPr>
          <p:cNvPr id="387" name="Image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64817" y="3551113"/>
            <a:ext cx="3257213" cy="704850"/>
          </a:xfrm>
          <a:prstGeom prst="rect">
            <a:avLst/>
          </a:prstGeom>
        </p:spPr>
      </p:pic>
      <p:pic>
        <p:nvPicPr>
          <p:cNvPr id="388" name="Image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49023" y="4893381"/>
            <a:ext cx="5193035" cy="5260252"/>
          </a:xfrm>
          <a:prstGeom prst="rect">
            <a:avLst/>
          </a:prstGeom>
        </p:spPr>
      </p:pic>
      <p:sp>
        <p:nvSpPr>
          <p:cNvPr id="15" name="text 1"/>
          <p:cNvSpPr txBox="1"/>
          <p:nvPr/>
        </p:nvSpPr>
        <p:spPr>
          <a:xfrm>
            <a:off x="3380289" y="6939436"/>
            <a:ext cx="2777232" cy="2489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b="1" i="1" spc="10" dirty="0">
                <a:solidFill>
                  <a:srgbClr val="FFFFFF"/>
                </a:solidFill>
                <a:latin typeface="Arial"/>
                <a:cs typeface="Arial"/>
              </a:rPr>
              <a:t>Технологии проведения</a:t>
            </a:r>
            <a:endParaRPr sz="17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>
            <a:off x="3486490" y="7242681"/>
            <a:ext cx="2564772" cy="2489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b="1" i="1" spc="10" dirty="0">
                <a:solidFill>
                  <a:srgbClr val="FFFFFF"/>
                </a:solidFill>
                <a:latin typeface="Arial"/>
                <a:cs typeface="Arial"/>
              </a:rPr>
              <a:t>Элементов контроля</a:t>
            </a:r>
            <a:endParaRPr sz="17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>
            <a:off x="3037178" y="7545926"/>
            <a:ext cx="3463504" cy="2489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b="1" i="1" spc="10" dirty="0">
                <a:solidFill>
                  <a:srgbClr val="FFFFFF"/>
                </a:solidFill>
                <a:latin typeface="Arial"/>
                <a:cs typeface="Arial"/>
              </a:rPr>
              <a:t>прописываются в программе</a:t>
            </a:r>
            <a:endParaRPr sz="17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>
            <a:off x="4018802" y="7849171"/>
            <a:ext cx="1499977" cy="2489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b="1" i="1" spc="10" dirty="0">
                <a:solidFill>
                  <a:srgbClr val="FFFFFF"/>
                </a:solidFill>
                <a:latin typeface="Arial"/>
                <a:cs typeface="Arial"/>
              </a:rPr>
              <a:t>Дисциплины</a:t>
            </a:r>
            <a:endParaRPr sz="17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>
            <a:off x="17913798" y="9926034"/>
            <a:ext cx="222424" cy="2976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100" spc="10" dirty="0">
                <a:solidFill>
                  <a:srgbClr val="0C2A52"/>
                </a:solidFill>
                <a:latin typeface="Arial"/>
                <a:cs typeface="Arial"/>
              </a:rPr>
              <a:t>9</a:t>
            </a:r>
            <a:endParaRPr sz="21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>
            <a:off x="12188710" y="8472538"/>
            <a:ext cx="5027526" cy="25511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i="1" spc="10" dirty="0">
                <a:solidFill>
                  <a:srgbClr val="0C2A52"/>
                </a:solidFill>
                <a:latin typeface="Arial"/>
                <a:cs typeface="Arial"/>
              </a:rPr>
              <a:t> должны давать возможность проверять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>
            <a:off x="11580151" y="8786863"/>
            <a:ext cx="6181243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i="1" spc="10" dirty="0">
                <a:solidFill>
                  <a:srgbClr val="0C2A52"/>
                </a:solidFill>
                <a:latin typeface="Arial"/>
                <a:cs typeface="Arial"/>
              </a:rPr>
              <a:t>образовательные результаты по всем Элементам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>
            <a:off x="12107002" y="9101188"/>
            <a:ext cx="5191164" cy="2551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00" b="1" i="1" spc="10" dirty="0">
                <a:solidFill>
                  <a:srgbClr val="0C2A52"/>
                </a:solidFill>
                <a:latin typeface="Arial"/>
                <a:cs typeface="Arial"/>
              </a:rPr>
              <a:t>(за исключением не подлежащих пересдаче)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389" name="Image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86106" y="5976739"/>
            <a:ext cx="238163" cy="22700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1422</Words>
  <Application>Microsoft Office PowerPoint</Application>
  <PresentationFormat>Произвольный</PresentationFormat>
  <Paragraphs>434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Малик Елена Сергеевна</dc:creator>
  <cp:lastModifiedBy>mykuznetsova</cp:lastModifiedBy>
  <cp:revision>1</cp:revision>
  <dcterms:created xsi:type="dcterms:W3CDTF">2019-04-19T10:09:12Z</dcterms:created>
  <dcterms:modified xsi:type="dcterms:W3CDTF">2019-05-08T12:19:21Z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2019-04-19T00:00:00Z</vt:filetime>
  </property>
  <property fmtid="{D5CDD505-2E9C-101B-9397-08002B2CF9AE}" pid="3" name="LastSaved">
    <vt:filetime>2019-04-19T00:00:00Z</vt:filetime>
  </property>
</Properties>
</file>