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87" r:id="rId1"/>
    <p:sldMasterId id="2147483688" r:id="rId2"/>
  </p:sldMasterIdLst>
  <p:notesMasterIdLst>
    <p:notesMasterId r:id="rId2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Ubuntu" panose="020B0604020202020204" charset="0"/>
      <p:regular r:id="rId30"/>
      <p:bold r:id="rId31"/>
      <p:italic r:id="rId32"/>
      <p:boldItalic r:id="rId33"/>
    </p:embeddedFont>
    <p:embeddedFont>
      <p:font typeface="Open Sans" panose="020B0604020202020204" charset="0"/>
      <p:regular r:id="rId34"/>
      <p:bold r:id="rId35"/>
      <p:italic r:id="rId36"/>
      <p:boldItalic r:id="rId37"/>
    </p:embeddedFont>
    <p:embeddedFont>
      <p:font typeface="Fira Sans Light" panose="020B0604020202020204" charset="0"/>
      <p:regular r:id="rId38"/>
      <p:bold r:id="rId39"/>
      <p:italic r:id="rId40"/>
      <p:boldItalic r:id="rId41"/>
    </p:embeddedFont>
    <p:embeddedFont>
      <p:font typeface="Fira Sans Medium" panose="020B0604020202020204" charset="0"/>
      <p:regular r:id="rId42"/>
      <p:bold r:id="rId43"/>
      <p:italic r:id="rId44"/>
      <p:boldItalic r:id="rId45"/>
    </p:embeddedFont>
    <p:embeddedFont>
      <p:font typeface="Montserrat SemiBold" panose="020B0604020202020204" charset="-52"/>
      <p:regular r:id="rId46"/>
      <p:bold r:id="rId47"/>
      <p:italic r:id="rId48"/>
      <p:boldItalic r:id="rId49"/>
    </p:embeddedFont>
    <p:embeddedFont>
      <p:font typeface="Fira Sans" panose="020B0604020202020204" charset="0"/>
      <p:regular r:id="rId50"/>
      <p:bold r:id="rId51"/>
      <p:italic r:id="rId52"/>
      <p:boldItalic r:id="rId53"/>
    </p:embeddedFont>
    <p:embeddedFont>
      <p:font typeface="Fira Sans SemiBold" panose="020B0604020202020204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orient="horz" pos="3952">
          <p15:clr>
            <a:srgbClr val="A4A3A4"/>
          </p15:clr>
        </p15:guide>
        <p15:guide id="4" orient="horz" pos="77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99671D4-F045-451F-A9BB-DEA670549949}">
  <a:tblStyle styleId="{199671D4-F045-451F-A9BB-DEA67054994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14" y="150"/>
      </p:cViewPr>
      <p:guideLst>
        <p:guide pos="3840"/>
        <p:guide orient="horz" pos="2160"/>
        <p:guide orient="horz" pos="3952"/>
        <p:guide orient="horz" pos="77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font" Target="fonts/font30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4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font" Target="fonts/font28.fntdata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font" Target="fonts/font31.fntdata"/><Relationship Id="rId8" Type="http://schemas.openxmlformats.org/officeDocument/2006/relationships/slide" Target="slides/slide6.xml"/><Relationship Id="rId51" Type="http://schemas.openxmlformats.org/officeDocument/2006/relationships/font" Target="fonts/font2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16.fntdata"/><Relationship Id="rId54" Type="http://schemas.openxmlformats.org/officeDocument/2006/relationships/font" Target="fonts/font2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57" Type="http://schemas.openxmlformats.org/officeDocument/2006/relationships/font" Target="fonts/font32.fntdata"/><Relationship Id="rId10" Type="http://schemas.openxmlformats.org/officeDocument/2006/relationships/slide" Target="slides/slide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font" Target="fonts/font27.fntdata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cf2ccbf59a_8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gcf2ccbf59a_8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gcf2ccbf59a_17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gcf2ccbf59a_17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gcf2ccbf59a_17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gcf2ccbf59a_17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gcf2ccbf59a_17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gcf2ccbf59a_17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cf2ccbf59a_17_4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7" name="Google Shape;1107;gcf2ccbf59a_17_4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gcf2ccbf59a_9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8" name="Google Shape;1118;gcf2ccbf59a_9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gcf385c66cc_1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7" name="Google Shape;1157;gcf385c66cc_1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7" name="Google Shape;118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cf2ccbf59a_9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cf2ccbf59a_9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cf2ccbf59a_8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cf2ccbf59a_8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cf2ccbf59a_8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gcf2ccbf59a_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cf2ccbf59a_8_3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cf2ccbf59a_8_3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cf2ccbf59a_11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cf2ccbf59a_11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cf2ccbf59a_11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gcf2ccbf59a_11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цвета РФ. Оставить.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cf2ccbf59a_11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cf2ccbf59a_11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cf2ccbf59a_9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Google Shape;746;gcf2ccbf59a_9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750202" y="1204687"/>
            <a:ext cx="6759230" cy="1905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buntu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Title Slide">
  <p:cSld name="24_Title Slid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>
            <a:spLocks noGrp="1"/>
          </p:cNvSpPr>
          <p:nvPr>
            <p:ph type="title"/>
          </p:nvPr>
        </p:nvSpPr>
        <p:spPr>
          <a:xfrm>
            <a:off x="6869544" y="924464"/>
            <a:ext cx="8105775" cy="140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Ubuntu"/>
              <a:buNone/>
              <a:defRPr sz="36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 txBox="1">
            <a:spLocks noGrp="1"/>
          </p:cNvSpPr>
          <p:nvPr>
            <p:ph type="title"/>
          </p:nvPr>
        </p:nvSpPr>
        <p:spPr>
          <a:xfrm>
            <a:off x="554985" y="981530"/>
            <a:ext cx="8105775" cy="140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Ubuntu"/>
              <a:buNone/>
              <a:defRPr sz="36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Slide">
  <p:cSld name="22_Title Slid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4"/>
          <p:cNvSpPr>
            <a:spLocks noGrp="1"/>
          </p:cNvSpPr>
          <p:nvPr>
            <p:ph type="pic" idx="2"/>
          </p:nvPr>
        </p:nvSpPr>
        <p:spPr>
          <a:xfrm>
            <a:off x="4116" y="1988879"/>
            <a:ext cx="12187883" cy="401932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title"/>
          </p:nvPr>
        </p:nvSpPr>
        <p:spPr>
          <a:xfrm>
            <a:off x="2043113" y="417286"/>
            <a:ext cx="8105775" cy="109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Ubuntu"/>
              <a:buNone/>
              <a:defRPr sz="36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4"/>
          <p:cNvSpPr>
            <a:spLocks noGrp="1"/>
          </p:cNvSpPr>
          <p:nvPr>
            <p:ph type="pic" idx="3"/>
          </p:nvPr>
        </p:nvSpPr>
        <p:spPr>
          <a:xfrm>
            <a:off x="1142587" y="2454435"/>
            <a:ext cx="1099146" cy="1086798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5" name="Google Shape;55;p14"/>
          <p:cNvSpPr>
            <a:spLocks noGrp="1"/>
          </p:cNvSpPr>
          <p:nvPr>
            <p:ph type="pic" idx="4"/>
          </p:nvPr>
        </p:nvSpPr>
        <p:spPr>
          <a:xfrm>
            <a:off x="4068354" y="2454435"/>
            <a:ext cx="1099146" cy="1086798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6" name="Google Shape;56;p14"/>
          <p:cNvSpPr>
            <a:spLocks noGrp="1"/>
          </p:cNvSpPr>
          <p:nvPr>
            <p:ph type="pic" idx="5"/>
          </p:nvPr>
        </p:nvSpPr>
        <p:spPr>
          <a:xfrm>
            <a:off x="7003627" y="2454435"/>
            <a:ext cx="1099146" cy="1086798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>
            <a:spLocks noGrp="1"/>
          </p:cNvSpPr>
          <p:nvPr>
            <p:ph type="pic" idx="6"/>
          </p:nvPr>
        </p:nvSpPr>
        <p:spPr>
          <a:xfrm>
            <a:off x="9950268" y="2454435"/>
            <a:ext cx="1099146" cy="1086798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3_Title Slide">
  <p:cSld name="33_Title Slid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2043113" y="504178"/>
            <a:ext cx="8105775" cy="109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Ubuntu"/>
              <a:buNone/>
              <a:defRPr sz="36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>
            <a:spLocks noGrp="1"/>
          </p:cNvSpPr>
          <p:nvPr>
            <p:ph type="pic" idx="2"/>
          </p:nvPr>
        </p:nvSpPr>
        <p:spPr>
          <a:xfrm>
            <a:off x="5218075" y="3843089"/>
            <a:ext cx="1755850" cy="175585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>
            <a:spLocks noGrp="1"/>
          </p:cNvSpPr>
          <p:nvPr>
            <p:ph type="pic" idx="3"/>
          </p:nvPr>
        </p:nvSpPr>
        <p:spPr>
          <a:xfrm>
            <a:off x="1473389" y="3843089"/>
            <a:ext cx="1755850" cy="175585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3" name="Google Shape;63;p15"/>
          <p:cNvSpPr>
            <a:spLocks noGrp="1"/>
          </p:cNvSpPr>
          <p:nvPr>
            <p:ph type="pic" idx="4"/>
          </p:nvPr>
        </p:nvSpPr>
        <p:spPr>
          <a:xfrm>
            <a:off x="8962760" y="3843089"/>
            <a:ext cx="1755850" cy="175585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Slide">
  <p:cSld name="13_Title Slide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>
            <a:spLocks noGrp="1"/>
          </p:cNvSpPr>
          <p:nvPr>
            <p:ph type="title"/>
          </p:nvPr>
        </p:nvSpPr>
        <p:spPr>
          <a:xfrm>
            <a:off x="628074" y="843646"/>
            <a:ext cx="8105775" cy="140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Ubuntu"/>
              <a:buNone/>
              <a:defRPr sz="36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>
            <a:spLocks noGrp="1"/>
          </p:cNvSpPr>
          <p:nvPr>
            <p:ph type="pic" idx="2"/>
          </p:nvPr>
        </p:nvSpPr>
        <p:spPr>
          <a:xfrm>
            <a:off x="6342742" y="1186540"/>
            <a:ext cx="6839860" cy="683986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Slide">
  <p:cSld name="14_Title Slide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Slide">
  <p:cSld name="20_Title Slid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8"/>
          <p:cNvSpPr txBox="1">
            <a:spLocks noGrp="1"/>
          </p:cNvSpPr>
          <p:nvPr>
            <p:ph type="title"/>
          </p:nvPr>
        </p:nvSpPr>
        <p:spPr>
          <a:xfrm>
            <a:off x="574129" y="1279524"/>
            <a:ext cx="8105775" cy="140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Ubuntu"/>
              <a:buNone/>
              <a:defRPr sz="36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8"/>
          <p:cNvSpPr>
            <a:spLocks noGrp="1"/>
          </p:cNvSpPr>
          <p:nvPr>
            <p:ph type="pic" idx="2"/>
          </p:nvPr>
        </p:nvSpPr>
        <p:spPr>
          <a:xfrm>
            <a:off x="6610350" y="-900341"/>
            <a:ext cx="2438400" cy="24384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4" name="Google Shape;74;p18"/>
          <p:cNvSpPr>
            <a:spLocks noGrp="1"/>
          </p:cNvSpPr>
          <p:nvPr>
            <p:ph type="pic" idx="3"/>
          </p:nvPr>
        </p:nvSpPr>
        <p:spPr>
          <a:xfrm>
            <a:off x="6610350" y="2014309"/>
            <a:ext cx="2438400" cy="24384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5" name="Google Shape;75;p18"/>
          <p:cNvSpPr>
            <a:spLocks noGrp="1"/>
          </p:cNvSpPr>
          <p:nvPr>
            <p:ph type="pic" idx="4"/>
          </p:nvPr>
        </p:nvSpPr>
        <p:spPr>
          <a:xfrm>
            <a:off x="6610350" y="4928959"/>
            <a:ext cx="2438400" cy="24384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6" name="Google Shape;76;p18"/>
          <p:cNvSpPr>
            <a:spLocks noGrp="1"/>
          </p:cNvSpPr>
          <p:nvPr>
            <p:ph type="pic" idx="5"/>
          </p:nvPr>
        </p:nvSpPr>
        <p:spPr>
          <a:xfrm>
            <a:off x="9391650" y="452209"/>
            <a:ext cx="2438400" cy="24384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7" name="Google Shape;77;p18"/>
          <p:cNvSpPr>
            <a:spLocks noGrp="1"/>
          </p:cNvSpPr>
          <p:nvPr>
            <p:ph type="pic" idx="6"/>
          </p:nvPr>
        </p:nvSpPr>
        <p:spPr>
          <a:xfrm>
            <a:off x="9391650" y="3366859"/>
            <a:ext cx="2438400" cy="24384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Slide">
  <p:cSld name="15_Title Slide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 txBox="1">
            <a:spLocks noGrp="1"/>
          </p:cNvSpPr>
          <p:nvPr>
            <p:ph type="title"/>
          </p:nvPr>
        </p:nvSpPr>
        <p:spPr>
          <a:xfrm>
            <a:off x="6233995" y="843646"/>
            <a:ext cx="8105775" cy="140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Ubuntu"/>
              <a:buNone/>
              <a:defRPr sz="36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9"/>
          <p:cNvSpPr>
            <a:spLocks noGrp="1"/>
          </p:cNvSpPr>
          <p:nvPr>
            <p:ph type="pic" idx="2"/>
          </p:nvPr>
        </p:nvSpPr>
        <p:spPr>
          <a:xfrm>
            <a:off x="-1981200" y="-1129396"/>
            <a:ext cx="7429500" cy="74295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Slide">
  <p:cSld name="16_Title Slid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0"/>
          <p:cNvSpPr txBox="1">
            <a:spLocks noGrp="1"/>
          </p:cNvSpPr>
          <p:nvPr>
            <p:ph type="title"/>
          </p:nvPr>
        </p:nvSpPr>
        <p:spPr>
          <a:xfrm>
            <a:off x="520306" y="981570"/>
            <a:ext cx="8105775" cy="140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Ubuntu"/>
              <a:buNone/>
              <a:defRPr sz="36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0"/>
          <p:cNvSpPr>
            <a:spLocks noGrp="1"/>
          </p:cNvSpPr>
          <p:nvPr>
            <p:ph type="pic" idx="2"/>
          </p:nvPr>
        </p:nvSpPr>
        <p:spPr>
          <a:xfrm>
            <a:off x="6320118" y="1658471"/>
            <a:ext cx="6710082" cy="394222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6" name="Google Shape;86;p2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Title Slide">
  <p:cSld name="25_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>
            <a:spLocks noGrp="1"/>
          </p:cNvSpPr>
          <p:nvPr>
            <p:ph type="pic" idx="2"/>
          </p:nvPr>
        </p:nvSpPr>
        <p:spPr>
          <a:xfrm>
            <a:off x="4890183" y="2028397"/>
            <a:ext cx="2411634" cy="2411634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2043113" y="845551"/>
            <a:ext cx="8105775" cy="109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Ubuntu"/>
              <a:buNone/>
              <a:defRPr sz="36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Slide">
  <p:cSld name="17_Title Slide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1"/>
          <p:cNvSpPr txBox="1">
            <a:spLocks noGrp="1"/>
          </p:cNvSpPr>
          <p:nvPr>
            <p:ph type="title"/>
          </p:nvPr>
        </p:nvSpPr>
        <p:spPr>
          <a:xfrm>
            <a:off x="6291265" y="1283493"/>
            <a:ext cx="8105775" cy="140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Ubuntu"/>
              <a:buNone/>
              <a:defRPr sz="32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Slide">
  <p:cSld name="18_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Title Slide">
  <p:cSld name="28_Title Slide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3"/>
          <p:cNvSpPr txBox="1">
            <a:spLocks noGrp="1"/>
          </p:cNvSpPr>
          <p:nvPr>
            <p:ph type="title"/>
          </p:nvPr>
        </p:nvSpPr>
        <p:spPr>
          <a:xfrm>
            <a:off x="2043113" y="417286"/>
            <a:ext cx="8105775" cy="109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Ubuntu"/>
              <a:buNone/>
              <a:defRPr sz="36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Slide">
  <p:cSld name="19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4"/>
          <p:cNvSpPr txBox="1">
            <a:spLocks noGrp="1"/>
          </p:cNvSpPr>
          <p:nvPr>
            <p:ph type="title"/>
          </p:nvPr>
        </p:nvSpPr>
        <p:spPr>
          <a:xfrm>
            <a:off x="633413" y="1039586"/>
            <a:ext cx="8105775" cy="140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Ubuntu"/>
              <a:buNone/>
              <a:defRPr sz="36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Title Slide">
  <p:cSld name="26_Title Slid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>
            <a:spLocks noGrp="1"/>
          </p:cNvSpPr>
          <p:nvPr>
            <p:ph type="title"/>
          </p:nvPr>
        </p:nvSpPr>
        <p:spPr>
          <a:xfrm>
            <a:off x="2043113" y="239042"/>
            <a:ext cx="8105775" cy="140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Ubuntu"/>
              <a:buNone/>
              <a:defRPr sz="36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5"/>
          <p:cNvSpPr>
            <a:spLocks noGrp="1"/>
          </p:cNvSpPr>
          <p:nvPr>
            <p:ph type="pic" idx="2"/>
          </p:nvPr>
        </p:nvSpPr>
        <p:spPr>
          <a:xfrm>
            <a:off x="2311399" y="1967511"/>
            <a:ext cx="1980000" cy="1981201"/>
          </a:xfrm>
          <a:prstGeom prst="ellipse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1" name="Google Shape;101;p25"/>
          <p:cNvSpPr>
            <a:spLocks noGrp="1"/>
          </p:cNvSpPr>
          <p:nvPr>
            <p:ph type="pic" idx="3"/>
          </p:nvPr>
        </p:nvSpPr>
        <p:spPr>
          <a:xfrm>
            <a:off x="4714873" y="1576984"/>
            <a:ext cx="2762250" cy="2762250"/>
          </a:xfrm>
          <a:prstGeom prst="ellipse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2" name="Google Shape;102;p25"/>
          <p:cNvSpPr>
            <a:spLocks noGrp="1"/>
          </p:cNvSpPr>
          <p:nvPr>
            <p:ph type="pic" idx="4"/>
          </p:nvPr>
        </p:nvSpPr>
        <p:spPr>
          <a:xfrm>
            <a:off x="7892706" y="1967511"/>
            <a:ext cx="1980000" cy="1981201"/>
          </a:xfrm>
          <a:prstGeom prst="ellipse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Title Slide">
  <p:cSld name="31_Title Slide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7"/>
          <p:cNvSpPr txBox="1">
            <a:spLocks noGrp="1"/>
          </p:cNvSpPr>
          <p:nvPr>
            <p:ph type="title"/>
          </p:nvPr>
        </p:nvSpPr>
        <p:spPr>
          <a:xfrm>
            <a:off x="615539" y="1256045"/>
            <a:ext cx="6928262" cy="2804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Ubuntu"/>
              <a:buNone/>
              <a:defRPr sz="60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_Title Slide">
  <p:cSld name="30_Title Slide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8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11" name="Google Shape;111;p28"/>
          <p:cNvSpPr txBox="1">
            <a:spLocks noGrp="1"/>
          </p:cNvSpPr>
          <p:nvPr>
            <p:ph type="title"/>
          </p:nvPr>
        </p:nvSpPr>
        <p:spPr>
          <a:xfrm>
            <a:off x="2043113" y="417286"/>
            <a:ext cx="8105775" cy="109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Ubuntu"/>
              <a:buNone/>
              <a:defRPr sz="36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itle Slide">
  <p:cSld name="23_Title Slide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9"/>
          <p:cNvPicPr preferRelativeResize="0"/>
          <p:nvPr/>
        </p:nvPicPr>
        <p:blipFill rotWithShape="1">
          <a:blip r:embed="rId2">
            <a:alphaModFix/>
          </a:blip>
          <a:srcRect l="3353" t="18276" r="3353" b="18275"/>
          <a:stretch/>
        </p:blipFill>
        <p:spPr>
          <a:xfrm>
            <a:off x="4927600" y="1366004"/>
            <a:ext cx="6096000" cy="4145796"/>
          </a:xfrm>
          <a:custGeom>
            <a:avLst/>
            <a:gdLst/>
            <a:ahLst/>
            <a:cxnLst/>
            <a:rect l="l" t="t" r="r" b="b"/>
            <a:pathLst>
              <a:path w="6096000" h="4145796" extrusionOk="0">
                <a:moveTo>
                  <a:pt x="221095" y="0"/>
                </a:moveTo>
                <a:lnTo>
                  <a:pt x="5874905" y="0"/>
                </a:lnTo>
                <a:cubicBezTo>
                  <a:pt x="5997012" y="0"/>
                  <a:pt x="6096000" y="98988"/>
                  <a:pt x="6096000" y="221095"/>
                </a:cubicBezTo>
                <a:lnTo>
                  <a:pt x="6096000" y="3924701"/>
                </a:lnTo>
                <a:cubicBezTo>
                  <a:pt x="6096000" y="4046808"/>
                  <a:pt x="5997012" y="4145796"/>
                  <a:pt x="5874905" y="4145796"/>
                </a:cubicBezTo>
                <a:lnTo>
                  <a:pt x="221095" y="4145796"/>
                </a:lnTo>
                <a:cubicBezTo>
                  <a:pt x="98988" y="4145796"/>
                  <a:pt x="0" y="4046808"/>
                  <a:pt x="0" y="3924701"/>
                </a:cubicBezTo>
                <a:lnTo>
                  <a:pt x="0" y="221095"/>
                </a:lnTo>
                <a:cubicBezTo>
                  <a:pt x="0" y="98988"/>
                  <a:pt x="98988" y="0"/>
                  <a:pt x="221095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15" name="Google Shape;115;p2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1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22" name="Google Shape;122;p31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23" name="Google Shape;123;p3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2043113" y="391886"/>
            <a:ext cx="8105775" cy="140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Ubuntu"/>
              <a:buNone/>
              <a:defRPr sz="36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2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26" name="Google Shape;126;p3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3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30" name="Google Shape;130;p3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34" name="Google Shape;134;p34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35" name="Google Shape;135;p3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6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141" name="Google Shape;141;p36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42" name="Google Shape;142;p3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7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145" name="Google Shape;145;p3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8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38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149" name="Google Shape;149;p38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0" name="Google Shape;150;p38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51" name="Google Shape;151;p3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9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154" name="Google Shape;154;p3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0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57" name="Google Shape;157;p40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58" name="Google Shape;158;p4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4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7_Title Slid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6543040" y="1756138"/>
            <a:ext cx="7740015" cy="1284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Ubuntu"/>
              <a:buNone/>
              <a:defRPr sz="36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590664" y="924464"/>
            <a:ext cx="8105775" cy="140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Ubuntu"/>
              <a:buNone/>
              <a:defRPr sz="36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6362061" y="965926"/>
            <a:ext cx="8105775" cy="140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Ubuntu"/>
              <a:buNone/>
              <a:defRPr sz="36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Slide">
  <p:cSld name="8_Title Slid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 txBox="1">
            <a:spLocks noGrp="1"/>
          </p:cNvSpPr>
          <p:nvPr>
            <p:ph type="title"/>
          </p:nvPr>
        </p:nvSpPr>
        <p:spPr>
          <a:xfrm>
            <a:off x="678770" y="392383"/>
            <a:ext cx="8105775" cy="140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Ubuntu"/>
              <a:buNone/>
              <a:defRPr sz="36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9"/>
          <p:cNvSpPr>
            <a:spLocks noGrp="1"/>
          </p:cNvSpPr>
          <p:nvPr>
            <p:ph type="pic" idx="2"/>
          </p:nvPr>
        </p:nvSpPr>
        <p:spPr>
          <a:xfrm>
            <a:off x="910998" y="2273799"/>
            <a:ext cx="1920830" cy="192083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5" name="Google Shape;35;p9"/>
          <p:cNvSpPr>
            <a:spLocks noGrp="1"/>
          </p:cNvSpPr>
          <p:nvPr>
            <p:ph type="pic" idx="3"/>
          </p:nvPr>
        </p:nvSpPr>
        <p:spPr>
          <a:xfrm>
            <a:off x="4887935" y="3981495"/>
            <a:ext cx="1920830" cy="192083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6" name="Google Shape;36;p9"/>
          <p:cNvSpPr>
            <a:spLocks noGrp="1"/>
          </p:cNvSpPr>
          <p:nvPr>
            <p:ph type="pic" idx="4"/>
          </p:nvPr>
        </p:nvSpPr>
        <p:spPr>
          <a:xfrm>
            <a:off x="8784545" y="2273799"/>
            <a:ext cx="1920830" cy="192083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Slide">
  <p:cSld name="21_Title Slide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>
            <a:spLocks noGrp="1"/>
          </p:cNvSpPr>
          <p:nvPr>
            <p:ph type="pic" idx="2"/>
          </p:nvPr>
        </p:nvSpPr>
        <p:spPr>
          <a:xfrm>
            <a:off x="892948" y="3971970"/>
            <a:ext cx="1920830" cy="192083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0" name="Google Shape;40;p10"/>
          <p:cNvSpPr>
            <a:spLocks noGrp="1"/>
          </p:cNvSpPr>
          <p:nvPr>
            <p:ph type="pic" idx="3"/>
          </p:nvPr>
        </p:nvSpPr>
        <p:spPr>
          <a:xfrm>
            <a:off x="4781906" y="1986112"/>
            <a:ext cx="1920830" cy="192083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1" name="Google Shape;41;p10"/>
          <p:cNvSpPr>
            <a:spLocks noGrp="1"/>
          </p:cNvSpPr>
          <p:nvPr>
            <p:ph type="pic" idx="4"/>
          </p:nvPr>
        </p:nvSpPr>
        <p:spPr>
          <a:xfrm>
            <a:off x="8604029" y="3971970"/>
            <a:ext cx="1920830" cy="192083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3314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Ubuntu"/>
              <a:buNone/>
              <a:defRPr sz="4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793643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2436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90909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2436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90909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03452" y="632436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0909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0909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0909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0909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0909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0909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0909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0909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0909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3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3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-9Fka5gI0753d35SwfxYH3U8LLKsiP6p2ZaZOsdCskE/edit?usp=sharing" TargetMode="External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4.png"/><Relationship Id="rId5" Type="http://schemas.openxmlformats.org/officeDocument/2006/relationships/image" Target="../media/image40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.jp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26" Type="http://schemas.openxmlformats.org/officeDocument/2006/relationships/image" Target="../media/image36.png"/><Relationship Id="rId3" Type="http://schemas.openxmlformats.org/officeDocument/2006/relationships/hyperlink" Target="http://mf.nnov.ru:8025/nnbudget" TargetMode="External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5" Type="http://schemas.openxmlformats.org/officeDocument/2006/relationships/image" Target="../media/image35.png"/><Relationship Id="rId3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29" Type="http://schemas.openxmlformats.org/officeDocument/2006/relationships/image" Target="../media/image39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34.png"/><Relationship Id="rId32" Type="http://schemas.openxmlformats.org/officeDocument/2006/relationships/image" Target="../media/image42.png"/><Relationship Id="rId5" Type="http://schemas.openxmlformats.org/officeDocument/2006/relationships/hyperlink" Target="https://docs.google.com/presentation/d/1-9Fka5gI0753d35SwfxYH3U8LLKsiP6p2ZaZOsdCskE/edit?usp=sharing" TargetMode="External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28" Type="http://schemas.openxmlformats.org/officeDocument/2006/relationships/image" Target="../media/image38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31" Type="http://schemas.openxmlformats.org/officeDocument/2006/relationships/image" Target="../media/image41.png"/><Relationship Id="rId4" Type="http://schemas.openxmlformats.org/officeDocument/2006/relationships/hyperlink" Target="https://docs.google.com/presentation/d/1OJxvUIhxhiiGhTucrkGRgZq3MGez1Er-I-m2gJnbTKA/edit?usp=sharing" TargetMode="External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2.png"/><Relationship Id="rId27" Type="http://schemas.openxmlformats.org/officeDocument/2006/relationships/image" Target="../media/image37.png"/><Relationship Id="rId30" Type="http://schemas.openxmlformats.org/officeDocument/2006/relationships/image" Target="../media/image40.png"/><Relationship Id="rId8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2"/>
          <p:cNvSpPr/>
          <p:nvPr/>
        </p:nvSpPr>
        <p:spPr>
          <a:xfrm>
            <a:off x="4346356" y="3742867"/>
            <a:ext cx="1911950" cy="1911950"/>
          </a:xfrm>
          <a:prstGeom prst="ellipse">
            <a:avLst/>
          </a:prstGeom>
          <a:solidFill>
            <a:srgbClr val="D6ED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6" name="Google Shape;166;p42"/>
          <p:cNvSpPr/>
          <p:nvPr/>
        </p:nvSpPr>
        <p:spPr>
          <a:xfrm>
            <a:off x="10810341" y="3646633"/>
            <a:ext cx="1266710" cy="1266710"/>
          </a:xfrm>
          <a:prstGeom prst="ellipse">
            <a:avLst/>
          </a:prstGeom>
          <a:solidFill>
            <a:srgbClr val="D6ED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7" name="Google Shape;167;p42"/>
          <p:cNvSpPr txBox="1">
            <a:spLocks noGrp="1"/>
          </p:cNvSpPr>
          <p:nvPr>
            <p:ph type="title"/>
          </p:nvPr>
        </p:nvSpPr>
        <p:spPr>
          <a:xfrm>
            <a:off x="750202" y="1204687"/>
            <a:ext cx="6759230" cy="1905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buntu"/>
              <a:buNone/>
            </a:pPr>
            <a:r>
              <a:rPr lang="en-US" b="1" dirty="0" err="1"/>
              <a:t>Индекс</a:t>
            </a:r>
            <a:r>
              <a:rPr lang="en-US" b="1" dirty="0"/>
              <a:t> </a:t>
            </a:r>
            <a:r>
              <a:rPr lang="en-US" b="1" dirty="0" err="1"/>
              <a:t>счастья</a:t>
            </a:r>
            <a:r>
              <a:rPr lang="en-US" b="1" dirty="0"/>
              <a:t>: </a:t>
            </a:r>
            <a:r>
              <a:rPr lang="en-US" b="1" dirty="0" err="1"/>
              <a:t>новый</a:t>
            </a:r>
            <a:r>
              <a:rPr lang="en-US" b="1" dirty="0"/>
              <a:t> </a:t>
            </a:r>
            <a:endParaRPr b="1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Ubuntu"/>
              <a:buNone/>
            </a:pPr>
            <a:r>
              <a:rPr lang="en-US" b="1" dirty="0" err="1"/>
              <a:t>подход</a:t>
            </a:r>
            <a:r>
              <a:rPr lang="en-US" b="1" dirty="0"/>
              <a:t> к </a:t>
            </a:r>
            <a:r>
              <a:rPr lang="en-US" b="1" dirty="0" err="1"/>
              <a:t>сбору</a:t>
            </a:r>
            <a:r>
              <a:rPr lang="en-US" b="1" dirty="0"/>
              <a:t> </a:t>
            </a:r>
            <a:r>
              <a:rPr lang="en-US" b="1" dirty="0" err="1"/>
              <a:t>информации</a:t>
            </a:r>
            <a:endParaRPr b="1" dirty="0"/>
          </a:p>
        </p:txBody>
      </p:sp>
      <p:cxnSp>
        <p:nvCxnSpPr>
          <p:cNvPr id="168" name="Google Shape;168;p42"/>
          <p:cNvCxnSpPr/>
          <p:nvPr/>
        </p:nvCxnSpPr>
        <p:spPr>
          <a:xfrm>
            <a:off x="0" y="1875250"/>
            <a:ext cx="674176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9" name="Google Shape;169;p42"/>
          <p:cNvSpPr/>
          <p:nvPr/>
        </p:nvSpPr>
        <p:spPr>
          <a:xfrm flipH="1">
            <a:off x="5647167" y="3902993"/>
            <a:ext cx="1375800" cy="1377000"/>
          </a:xfrm>
          <a:prstGeom prst="ellipse">
            <a:avLst/>
          </a:prstGeom>
          <a:solidFill>
            <a:srgbClr val="D6ED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0" name="Google Shape;170;p42"/>
          <p:cNvSpPr/>
          <p:nvPr/>
        </p:nvSpPr>
        <p:spPr>
          <a:xfrm flipH="1">
            <a:off x="10581494" y="4408553"/>
            <a:ext cx="1148100" cy="1149000"/>
          </a:xfrm>
          <a:prstGeom prst="ellipse">
            <a:avLst/>
          </a:prstGeom>
          <a:solidFill>
            <a:srgbClr val="D6ED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71" name="Google Shape;171;p42"/>
          <p:cNvGrpSpPr/>
          <p:nvPr/>
        </p:nvGrpSpPr>
        <p:grpSpPr>
          <a:xfrm flipH="1">
            <a:off x="4942306" y="1526850"/>
            <a:ext cx="6578870" cy="4591974"/>
            <a:chOff x="1004963" y="112"/>
            <a:chExt cx="10179282" cy="6855739"/>
          </a:xfrm>
        </p:grpSpPr>
        <p:sp>
          <p:nvSpPr>
            <p:cNvPr id="172" name="Google Shape;172;p42"/>
            <p:cNvSpPr/>
            <p:nvPr/>
          </p:nvSpPr>
          <p:spPr>
            <a:xfrm>
              <a:off x="6614756" y="2236920"/>
              <a:ext cx="923764" cy="784964"/>
            </a:xfrm>
            <a:custGeom>
              <a:avLst/>
              <a:gdLst/>
              <a:ahLst/>
              <a:cxnLst/>
              <a:rect l="l" t="t" r="r" b="b"/>
              <a:pathLst>
                <a:path w="923764" h="784964" extrusionOk="0">
                  <a:moveTo>
                    <a:pt x="916639" y="344273"/>
                  </a:moveTo>
                  <a:cubicBezTo>
                    <a:pt x="916639" y="344273"/>
                    <a:pt x="916639" y="345112"/>
                    <a:pt x="916639" y="344273"/>
                  </a:cubicBezTo>
                  <a:cubicBezTo>
                    <a:pt x="900689" y="336718"/>
                    <a:pt x="888098" y="315733"/>
                    <a:pt x="880544" y="299784"/>
                  </a:cubicBezTo>
                  <a:cubicBezTo>
                    <a:pt x="866274" y="271244"/>
                    <a:pt x="848646" y="240186"/>
                    <a:pt x="834376" y="211646"/>
                  </a:cubicBezTo>
                  <a:cubicBezTo>
                    <a:pt x="820945" y="230952"/>
                    <a:pt x="798282" y="241864"/>
                    <a:pt x="774778" y="246901"/>
                  </a:cubicBezTo>
                  <a:cubicBezTo>
                    <a:pt x="751274" y="251098"/>
                    <a:pt x="727771" y="251098"/>
                    <a:pt x="704267" y="253616"/>
                  </a:cubicBezTo>
                  <a:cubicBezTo>
                    <a:pt x="602698" y="263689"/>
                    <a:pt x="508684" y="332521"/>
                    <a:pt x="469232" y="426535"/>
                  </a:cubicBezTo>
                  <a:cubicBezTo>
                    <a:pt x="454962" y="460112"/>
                    <a:pt x="447407" y="496206"/>
                    <a:pt x="439013" y="532301"/>
                  </a:cubicBezTo>
                  <a:cubicBezTo>
                    <a:pt x="435655" y="549089"/>
                    <a:pt x="431458" y="565038"/>
                    <a:pt x="427261" y="580987"/>
                  </a:cubicBezTo>
                  <a:cubicBezTo>
                    <a:pt x="414670" y="627155"/>
                    <a:pt x="393685" y="673323"/>
                    <a:pt x="357590" y="703541"/>
                  </a:cubicBezTo>
                  <a:cubicBezTo>
                    <a:pt x="353393" y="707738"/>
                    <a:pt x="348356" y="711096"/>
                    <a:pt x="343320" y="714454"/>
                  </a:cubicBezTo>
                  <a:cubicBezTo>
                    <a:pt x="292955" y="747191"/>
                    <a:pt x="229160" y="744673"/>
                    <a:pt x="169561" y="742994"/>
                  </a:cubicBezTo>
                  <a:cubicBezTo>
                    <a:pt x="109963" y="742154"/>
                    <a:pt x="44489" y="745512"/>
                    <a:pt x="0" y="784964"/>
                  </a:cubicBezTo>
                  <a:cubicBezTo>
                    <a:pt x="118357" y="676680"/>
                    <a:pt x="215729" y="551608"/>
                    <a:pt x="289597" y="408908"/>
                  </a:cubicBezTo>
                  <a:cubicBezTo>
                    <a:pt x="337444" y="315733"/>
                    <a:pt x="375217" y="216682"/>
                    <a:pt x="439852" y="134420"/>
                  </a:cubicBezTo>
                  <a:cubicBezTo>
                    <a:pt x="504487" y="52157"/>
                    <a:pt x="605217" y="-11638"/>
                    <a:pt x="708464" y="1793"/>
                  </a:cubicBezTo>
                  <a:cubicBezTo>
                    <a:pt x="783172" y="11026"/>
                    <a:pt x="849486" y="61391"/>
                    <a:pt x="886420" y="126865"/>
                  </a:cubicBezTo>
                  <a:cubicBezTo>
                    <a:pt x="923354" y="191500"/>
                    <a:pt x="931748" y="271244"/>
                    <a:pt x="916639" y="3442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3" name="Google Shape;173;p42"/>
            <p:cNvSpPr/>
            <p:nvPr/>
          </p:nvSpPr>
          <p:spPr>
            <a:xfrm>
              <a:off x="6832164" y="6443330"/>
              <a:ext cx="342104" cy="412521"/>
            </a:xfrm>
            <a:custGeom>
              <a:avLst/>
              <a:gdLst/>
              <a:ahLst/>
              <a:cxnLst/>
              <a:rect l="l" t="t" r="r" b="b"/>
              <a:pathLst>
                <a:path w="342104" h="412521" extrusionOk="0">
                  <a:moveTo>
                    <a:pt x="316459" y="406276"/>
                  </a:moveTo>
                  <a:cubicBezTo>
                    <a:pt x="267772" y="430619"/>
                    <a:pt x="149415" y="377736"/>
                    <a:pt x="111642" y="351714"/>
                  </a:cubicBezTo>
                  <a:cubicBezTo>
                    <a:pt x="72189" y="252663"/>
                    <a:pt x="47847" y="129270"/>
                    <a:pt x="0" y="30219"/>
                  </a:cubicBezTo>
                  <a:cubicBezTo>
                    <a:pt x="7554" y="19307"/>
                    <a:pt x="17627" y="9234"/>
                    <a:pt x="26861" y="0"/>
                  </a:cubicBezTo>
                  <a:cubicBezTo>
                    <a:pt x="28540" y="3358"/>
                    <a:pt x="30219" y="7555"/>
                    <a:pt x="31898" y="10913"/>
                  </a:cubicBezTo>
                  <a:cubicBezTo>
                    <a:pt x="55401" y="74708"/>
                    <a:pt x="65474" y="142700"/>
                    <a:pt x="91496" y="205656"/>
                  </a:cubicBezTo>
                  <a:cubicBezTo>
                    <a:pt x="101569" y="228320"/>
                    <a:pt x="113321" y="250985"/>
                    <a:pt x="131788" y="267773"/>
                  </a:cubicBezTo>
                  <a:cubicBezTo>
                    <a:pt x="157809" y="292955"/>
                    <a:pt x="195583" y="304707"/>
                    <a:pt x="231678" y="300510"/>
                  </a:cubicBezTo>
                  <a:cubicBezTo>
                    <a:pt x="265254" y="296313"/>
                    <a:pt x="297152" y="277846"/>
                    <a:pt x="318137" y="251824"/>
                  </a:cubicBezTo>
                  <a:cubicBezTo>
                    <a:pt x="320656" y="258539"/>
                    <a:pt x="324013" y="264415"/>
                    <a:pt x="327371" y="271131"/>
                  </a:cubicBezTo>
                  <a:cubicBezTo>
                    <a:pt x="340801" y="302189"/>
                    <a:pt x="356750" y="386130"/>
                    <a:pt x="316459" y="4062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4" name="Google Shape;174;p42"/>
            <p:cNvSpPr/>
            <p:nvPr/>
          </p:nvSpPr>
          <p:spPr>
            <a:xfrm>
              <a:off x="6569122" y="4030019"/>
              <a:ext cx="1080629" cy="2296937"/>
            </a:xfrm>
            <a:custGeom>
              <a:avLst/>
              <a:gdLst/>
              <a:ahLst/>
              <a:cxnLst/>
              <a:rect l="l" t="t" r="r" b="b"/>
              <a:pathLst>
                <a:path w="1080629" h="2296937" extrusionOk="0">
                  <a:moveTo>
                    <a:pt x="1080629" y="2257180"/>
                  </a:moveTo>
                  <a:cubicBezTo>
                    <a:pt x="1052089" y="2270611"/>
                    <a:pt x="1023549" y="2281523"/>
                    <a:pt x="993330" y="2289078"/>
                  </a:cubicBezTo>
                  <a:cubicBezTo>
                    <a:pt x="958914" y="2297472"/>
                    <a:pt x="921141" y="2299990"/>
                    <a:pt x="886725" y="2292436"/>
                  </a:cubicBezTo>
                  <a:cubicBezTo>
                    <a:pt x="837199" y="2099371"/>
                    <a:pt x="788514" y="1905466"/>
                    <a:pt x="753258" y="1709044"/>
                  </a:cubicBezTo>
                  <a:cubicBezTo>
                    <a:pt x="723879" y="1546198"/>
                    <a:pt x="704572" y="1381673"/>
                    <a:pt x="663441" y="1221345"/>
                  </a:cubicBezTo>
                  <a:cubicBezTo>
                    <a:pt x="630704" y="1092076"/>
                    <a:pt x="582858" y="964485"/>
                    <a:pt x="509829" y="853682"/>
                  </a:cubicBezTo>
                  <a:cubicBezTo>
                    <a:pt x="500595" y="982112"/>
                    <a:pt x="499756" y="1111382"/>
                    <a:pt x="489683" y="1239812"/>
                  </a:cubicBezTo>
                  <a:cubicBezTo>
                    <a:pt x="477092" y="1404337"/>
                    <a:pt x="449391" y="1566344"/>
                    <a:pt x="430084" y="1730029"/>
                  </a:cubicBezTo>
                  <a:cubicBezTo>
                    <a:pt x="422530" y="1794664"/>
                    <a:pt x="415815" y="1860138"/>
                    <a:pt x="416654" y="1925612"/>
                  </a:cubicBezTo>
                  <a:cubicBezTo>
                    <a:pt x="417493" y="1986050"/>
                    <a:pt x="425887" y="2046488"/>
                    <a:pt x="433442" y="2106086"/>
                  </a:cubicBezTo>
                  <a:cubicBezTo>
                    <a:pt x="440157" y="2155612"/>
                    <a:pt x="446033" y="2205137"/>
                    <a:pt x="454428" y="2254662"/>
                  </a:cubicBezTo>
                  <a:cubicBezTo>
                    <a:pt x="440157" y="2263895"/>
                    <a:pt x="425887" y="2271450"/>
                    <a:pt x="409939" y="2277326"/>
                  </a:cubicBezTo>
                  <a:cubicBezTo>
                    <a:pt x="378041" y="2288239"/>
                    <a:pt x="342786" y="2289918"/>
                    <a:pt x="310049" y="2281523"/>
                  </a:cubicBezTo>
                  <a:cubicBezTo>
                    <a:pt x="301654" y="2206815"/>
                    <a:pt x="293260" y="2131268"/>
                    <a:pt x="283187" y="2056560"/>
                  </a:cubicBezTo>
                  <a:cubicBezTo>
                    <a:pt x="254647" y="1850904"/>
                    <a:pt x="209319" y="1646927"/>
                    <a:pt x="176582" y="1442111"/>
                  </a:cubicBezTo>
                  <a:cubicBezTo>
                    <a:pt x="144684" y="1239812"/>
                    <a:pt x="103553" y="1042550"/>
                    <a:pt x="63262" y="841931"/>
                  </a:cubicBezTo>
                  <a:cubicBezTo>
                    <a:pt x="43115" y="742880"/>
                    <a:pt x="2824" y="640472"/>
                    <a:pt x="306" y="539742"/>
                  </a:cubicBezTo>
                  <a:cubicBezTo>
                    <a:pt x="-1373" y="454961"/>
                    <a:pt x="3663" y="362626"/>
                    <a:pt x="20451" y="279525"/>
                  </a:cubicBezTo>
                  <a:cubicBezTo>
                    <a:pt x="29685" y="233357"/>
                    <a:pt x="43955" y="187189"/>
                    <a:pt x="59904" y="141861"/>
                  </a:cubicBezTo>
                  <a:cubicBezTo>
                    <a:pt x="76692" y="94014"/>
                    <a:pt x="96838" y="47007"/>
                    <a:pt x="116984" y="0"/>
                  </a:cubicBezTo>
                  <a:cubicBezTo>
                    <a:pt x="161472" y="26861"/>
                    <a:pt x="210159" y="47846"/>
                    <a:pt x="259684" y="61277"/>
                  </a:cubicBezTo>
                  <a:cubicBezTo>
                    <a:pt x="306691" y="74708"/>
                    <a:pt x="355377" y="81423"/>
                    <a:pt x="404063" y="87299"/>
                  </a:cubicBezTo>
                  <a:cubicBezTo>
                    <a:pt x="468698" y="94854"/>
                    <a:pt x="532493" y="100730"/>
                    <a:pt x="597128" y="104927"/>
                  </a:cubicBezTo>
                  <a:cubicBezTo>
                    <a:pt x="659244" y="108284"/>
                    <a:pt x="721361" y="110802"/>
                    <a:pt x="782638" y="101569"/>
                  </a:cubicBezTo>
                  <a:cubicBezTo>
                    <a:pt x="814536" y="97372"/>
                    <a:pt x="845594" y="89817"/>
                    <a:pt x="874973" y="78905"/>
                  </a:cubicBezTo>
                  <a:cubicBezTo>
                    <a:pt x="875813" y="83941"/>
                    <a:pt x="876652" y="89817"/>
                    <a:pt x="878331" y="94854"/>
                  </a:cubicBezTo>
                  <a:cubicBezTo>
                    <a:pt x="886725" y="134306"/>
                    <a:pt x="893440" y="172919"/>
                    <a:pt x="900995" y="212371"/>
                  </a:cubicBezTo>
                  <a:cubicBezTo>
                    <a:pt x="967308" y="592625"/>
                    <a:pt x="976542" y="981273"/>
                    <a:pt x="1003404" y="1366564"/>
                  </a:cubicBezTo>
                  <a:cubicBezTo>
                    <a:pt x="1025228" y="1667073"/>
                    <a:pt x="1010119" y="1965065"/>
                    <a:pt x="1080629" y="2257180"/>
                  </a:cubicBezTo>
                  <a:close/>
                </a:path>
              </a:pathLst>
            </a:custGeom>
            <a:solidFill>
              <a:srgbClr val="D6EDF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5" name="Google Shape;175;p42"/>
            <p:cNvSpPr/>
            <p:nvPr/>
          </p:nvSpPr>
          <p:spPr>
            <a:xfrm>
              <a:off x="7381361" y="6390447"/>
              <a:ext cx="552111" cy="451921"/>
            </a:xfrm>
            <a:custGeom>
              <a:avLst/>
              <a:gdLst/>
              <a:ahLst/>
              <a:cxnLst/>
              <a:rect l="l" t="t" r="r" b="b"/>
              <a:pathLst>
                <a:path w="552111" h="451921" extrusionOk="0">
                  <a:moveTo>
                    <a:pt x="552112" y="446568"/>
                  </a:moveTo>
                  <a:cubicBezTo>
                    <a:pt x="499228" y="451604"/>
                    <a:pt x="446345" y="453283"/>
                    <a:pt x="393463" y="450765"/>
                  </a:cubicBezTo>
                  <a:cubicBezTo>
                    <a:pt x="333864" y="448246"/>
                    <a:pt x="266711" y="438173"/>
                    <a:pt x="231456" y="390327"/>
                  </a:cubicBezTo>
                  <a:cubicBezTo>
                    <a:pt x="217186" y="371020"/>
                    <a:pt x="209631" y="348356"/>
                    <a:pt x="199558" y="326532"/>
                  </a:cubicBezTo>
                  <a:cubicBezTo>
                    <a:pt x="174376" y="274488"/>
                    <a:pt x="122332" y="232517"/>
                    <a:pt x="71128" y="206496"/>
                  </a:cubicBezTo>
                  <a:cubicBezTo>
                    <a:pt x="76165" y="272809"/>
                    <a:pt x="76165" y="339123"/>
                    <a:pt x="92953" y="403758"/>
                  </a:cubicBezTo>
                  <a:cubicBezTo>
                    <a:pt x="82880" y="406276"/>
                    <a:pt x="66092" y="407955"/>
                    <a:pt x="56858" y="403758"/>
                  </a:cubicBezTo>
                  <a:cubicBezTo>
                    <a:pt x="48464" y="339962"/>
                    <a:pt x="35033" y="276167"/>
                    <a:pt x="18245" y="214050"/>
                  </a:cubicBezTo>
                  <a:cubicBezTo>
                    <a:pt x="7333" y="175437"/>
                    <a:pt x="-5258" y="134306"/>
                    <a:pt x="2297" y="94854"/>
                  </a:cubicBezTo>
                  <a:cubicBezTo>
                    <a:pt x="9851" y="58759"/>
                    <a:pt x="29997" y="27701"/>
                    <a:pt x="54340" y="0"/>
                  </a:cubicBezTo>
                  <a:cubicBezTo>
                    <a:pt x="59376" y="3358"/>
                    <a:pt x="64413" y="7555"/>
                    <a:pt x="68610" y="11752"/>
                  </a:cubicBezTo>
                  <a:cubicBezTo>
                    <a:pt x="103865" y="43650"/>
                    <a:pt x="132405" y="82262"/>
                    <a:pt x="152551" y="125073"/>
                  </a:cubicBezTo>
                  <a:cubicBezTo>
                    <a:pt x="170179" y="162846"/>
                    <a:pt x="181931" y="203138"/>
                    <a:pt x="202916" y="239233"/>
                  </a:cubicBezTo>
                  <a:cubicBezTo>
                    <a:pt x="232295" y="287918"/>
                    <a:pt x="279303" y="326532"/>
                    <a:pt x="333025" y="344159"/>
                  </a:cubicBezTo>
                  <a:cubicBezTo>
                    <a:pt x="378353" y="359268"/>
                    <a:pt x="427878" y="360108"/>
                    <a:pt x="474046" y="346677"/>
                  </a:cubicBezTo>
                  <a:cubicBezTo>
                    <a:pt x="506783" y="372699"/>
                    <a:pt x="528608" y="412991"/>
                    <a:pt x="552112" y="4465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6" name="Google Shape;176;p42"/>
            <p:cNvSpPr/>
            <p:nvPr/>
          </p:nvSpPr>
          <p:spPr>
            <a:xfrm>
              <a:off x="7143586" y="2840571"/>
              <a:ext cx="332407" cy="298830"/>
            </a:xfrm>
            <a:custGeom>
              <a:avLst/>
              <a:gdLst/>
              <a:ahLst/>
              <a:cxnLst/>
              <a:rect l="l" t="t" r="r" b="b"/>
              <a:pathLst>
                <a:path w="332407" h="298830" extrusionOk="0">
                  <a:moveTo>
                    <a:pt x="332408" y="249306"/>
                  </a:moveTo>
                  <a:cubicBezTo>
                    <a:pt x="332408" y="267773"/>
                    <a:pt x="323174" y="285400"/>
                    <a:pt x="308904" y="297991"/>
                  </a:cubicBezTo>
                  <a:cubicBezTo>
                    <a:pt x="308904" y="297991"/>
                    <a:pt x="308064" y="298831"/>
                    <a:pt x="308064" y="298831"/>
                  </a:cubicBezTo>
                  <a:cubicBezTo>
                    <a:pt x="272809" y="256860"/>
                    <a:pt x="230838" y="221605"/>
                    <a:pt x="180474" y="198941"/>
                  </a:cubicBezTo>
                  <a:cubicBezTo>
                    <a:pt x="120876" y="172080"/>
                    <a:pt x="50365" y="161167"/>
                    <a:pt x="0" y="122554"/>
                  </a:cubicBezTo>
                  <a:lnTo>
                    <a:pt x="12591" y="102408"/>
                  </a:lnTo>
                  <a:cubicBezTo>
                    <a:pt x="27701" y="116678"/>
                    <a:pt x="45328" y="126751"/>
                    <a:pt x="65474" y="130109"/>
                  </a:cubicBezTo>
                  <a:cubicBezTo>
                    <a:pt x="106605" y="135985"/>
                    <a:pt x="144379" y="109963"/>
                    <a:pt x="174598" y="82263"/>
                  </a:cubicBezTo>
                  <a:cubicBezTo>
                    <a:pt x="203138" y="57080"/>
                    <a:pt x="229160" y="29379"/>
                    <a:pt x="253503" y="0"/>
                  </a:cubicBezTo>
                  <a:cubicBezTo>
                    <a:pt x="251824" y="6715"/>
                    <a:pt x="249306" y="12591"/>
                    <a:pt x="247627" y="19307"/>
                  </a:cubicBezTo>
                  <a:cubicBezTo>
                    <a:pt x="235875" y="59598"/>
                    <a:pt x="226641" y="104087"/>
                    <a:pt x="246787" y="140182"/>
                  </a:cubicBezTo>
                  <a:cubicBezTo>
                    <a:pt x="258539" y="161167"/>
                    <a:pt x="278685" y="174598"/>
                    <a:pt x="296313" y="190547"/>
                  </a:cubicBezTo>
                  <a:cubicBezTo>
                    <a:pt x="315619" y="205656"/>
                    <a:pt x="331568" y="225802"/>
                    <a:pt x="332408" y="2493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7" name="Google Shape;177;p42"/>
            <p:cNvSpPr/>
            <p:nvPr/>
          </p:nvSpPr>
          <p:spPr>
            <a:xfrm>
              <a:off x="7070557" y="4604575"/>
              <a:ext cx="56682" cy="288360"/>
            </a:xfrm>
            <a:custGeom>
              <a:avLst/>
              <a:gdLst/>
              <a:ahLst/>
              <a:cxnLst/>
              <a:rect l="l" t="t" r="r" b="b"/>
              <a:pathLst>
                <a:path w="56682" h="288360" extrusionOk="0">
                  <a:moveTo>
                    <a:pt x="8394" y="288360"/>
                  </a:moveTo>
                  <a:cubicBezTo>
                    <a:pt x="7555" y="288360"/>
                    <a:pt x="7555" y="288360"/>
                    <a:pt x="8394" y="288360"/>
                  </a:cubicBezTo>
                  <a:cubicBezTo>
                    <a:pt x="3358" y="288360"/>
                    <a:pt x="0" y="284163"/>
                    <a:pt x="0" y="279126"/>
                  </a:cubicBezTo>
                  <a:cubicBezTo>
                    <a:pt x="7555" y="171682"/>
                    <a:pt x="20985" y="85222"/>
                    <a:pt x="40292" y="6317"/>
                  </a:cubicBezTo>
                  <a:cubicBezTo>
                    <a:pt x="41131" y="2120"/>
                    <a:pt x="46168" y="-1237"/>
                    <a:pt x="50365" y="441"/>
                  </a:cubicBezTo>
                  <a:cubicBezTo>
                    <a:pt x="54562" y="1281"/>
                    <a:pt x="57920" y="6317"/>
                    <a:pt x="56241" y="10514"/>
                  </a:cubicBezTo>
                  <a:cubicBezTo>
                    <a:pt x="36934" y="88580"/>
                    <a:pt x="24343" y="174200"/>
                    <a:pt x="15949" y="280805"/>
                  </a:cubicBezTo>
                  <a:cubicBezTo>
                    <a:pt x="15949" y="285002"/>
                    <a:pt x="12591" y="288360"/>
                    <a:pt x="8394" y="2883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8" name="Google Shape;178;p42"/>
            <p:cNvSpPr/>
            <p:nvPr/>
          </p:nvSpPr>
          <p:spPr>
            <a:xfrm>
              <a:off x="7158957" y="4364105"/>
              <a:ext cx="62822" cy="162845"/>
            </a:xfrm>
            <a:custGeom>
              <a:avLst/>
              <a:gdLst/>
              <a:ahLst/>
              <a:cxnLst/>
              <a:rect l="l" t="t" r="r" b="b"/>
              <a:pathLst>
                <a:path w="62822" h="162845" extrusionOk="0">
                  <a:moveTo>
                    <a:pt x="8132" y="162846"/>
                  </a:moveTo>
                  <a:cubicBezTo>
                    <a:pt x="6453" y="162846"/>
                    <a:pt x="5614" y="162846"/>
                    <a:pt x="3935" y="162007"/>
                  </a:cubicBezTo>
                  <a:cubicBezTo>
                    <a:pt x="-262" y="159488"/>
                    <a:pt x="-1102" y="154452"/>
                    <a:pt x="1416" y="150255"/>
                  </a:cubicBezTo>
                  <a:cubicBezTo>
                    <a:pt x="27439" y="107445"/>
                    <a:pt x="42548" y="57919"/>
                    <a:pt x="45905" y="7554"/>
                  </a:cubicBezTo>
                  <a:cubicBezTo>
                    <a:pt x="45905" y="2518"/>
                    <a:pt x="50102" y="0"/>
                    <a:pt x="55139" y="0"/>
                  </a:cubicBezTo>
                  <a:cubicBezTo>
                    <a:pt x="60175" y="0"/>
                    <a:pt x="63533" y="4197"/>
                    <a:pt x="62694" y="9233"/>
                  </a:cubicBezTo>
                  <a:cubicBezTo>
                    <a:pt x="59336" y="62116"/>
                    <a:pt x="42548" y="113321"/>
                    <a:pt x="15687" y="158649"/>
                  </a:cubicBezTo>
                  <a:cubicBezTo>
                    <a:pt x="13168" y="161167"/>
                    <a:pt x="10650" y="162846"/>
                    <a:pt x="8132" y="1628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9" name="Google Shape;179;p42"/>
            <p:cNvSpPr/>
            <p:nvPr/>
          </p:nvSpPr>
          <p:spPr>
            <a:xfrm>
              <a:off x="1262368" y="112"/>
              <a:ext cx="3303725" cy="3136772"/>
            </a:xfrm>
            <a:custGeom>
              <a:avLst/>
              <a:gdLst/>
              <a:ahLst/>
              <a:cxnLst/>
              <a:rect l="l" t="t" r="r" b="b"/>
              <a:pathLst>
                <a:path w="3303725" h="3136772" extrusionOk="0">
                  <a:moveTo>
                    <a:pt x="1133" y="2092543"/>
                  </a:moveTo>
                  <a:cubicBezTo>
                    <a:pt x="10367" y="2422433"/>
                    <a:pt x="75001" y="2771628"/>
                    <a:pt x="190840" y="3130897"/>
                  </a:cubicBezTo>
                  <a:cubicBezTo>
                    <a:pt x="191680" y="3134254"/>
                    <a:pt x="195038" y="3136773"/>
                    <a:pt x="199235" y="3136773"/>
                  </a:cubicBezTo>
                  <a:cubicBezTo>
                    <a:pt x="200074" y="3136773"/>
                    <a:pt x="200913" y="3136773"/>
                    <a:pt x="201753" y="3136773"/>
                  </a:cubicBezTo>
                  <a:cubicBezTo>
                    <a:pt x="205950" y="3135094"/>
                    <a:pt x="208468" y="3130897"/>
                    <a:pt x="206789" y="3125860"/>
                  </a:cubicBezTo>
                  <a:cubicBezTo>
                    <a:pt x="-38319" y="2367871"/>
                    <a:pt x="-45034" y="1659406"/>
                    <a:pt x="187483" y="1078533"/>
                  </a:cubicBezTo>
                  <a:cubicBezTo>
                    <a:pt x="314234" y="762914"/>
                    <a:pt x="503102" y="511930"/>
                    <a:pt x="733101" y="351602"/>
                  </a:cubicBezTo>
                  <a:cubicBezTo>
                    <a:pt x="972333" y="185398"/>
                    <a:pt x="1257734" y="114887"/>
                    <a:pt x="1479339" y="72077"/>
                  </a:cubicBezTo>
                  <a:cubicBezTo>
                    <a:pt x="1946891" y="-18579"/>
                    <a:pt x="2593239" y="-43762"/>
                    <a:pt x="3012945" y="352441"/>
                  </a:cubicBezTo>
                  <a:cubicBezTo>
                    <a:pt x="3113675" y="448134"/>
                    <a:pt x="3200974" y="566491"/>
                    <a:pt x="3287433" y="725140"/>
                  </a:cubicBezTo>
                  <a:cubicBezTo>
                    <a:pt x="3289951" y="729337"/>
                    <a:pt x="3294988" y="731016"/>
                    <a:pt x="3299185" y="728498"/>
                  </a:cubicBezTo>
                  <a:cubicBezTo>
                    <a:pt x="3303382" y="725980"/>
                    <a:pt x="3305061" y="720943"/>
                    <a:pt x="3302543" y="716746"/>
                  </a:cubicBezTo>
                  <a:cubicBezTo>
                    <a:pt x="3215244" y="556418"/>
                    <a:pt x="3127105" y="436382"/>
                    <a:pt x="3024697" y="339850"/>
                  </a:cubicBezTo>
                  <a:cubicBezTo>
                    <a:pt x="2841705" y="167770"/>
                    <a:pt x="2598276" y="59486"/>
                    <a:pt x="2301123" y="18355"/>
                  </a:cubicBezTo>
                  <a:cubicBezTo>
                    <a:pt x="2055176" y="-15221"/>
                    <a:pt x="1777330" y="-2630"/>
                    <a:pt x="1475981" y="55289"/>
                  </a:cubicBezTo>
                  <a:cubicBezTo>
                    <a:pt x="1252697" y="98939"/>
                    <a:pt x="965618" y="169449"/>
                    <a:pt x="723867" y="337332"/>
                  </a:cubicBezTo>
                  <a:cubicBezTo>
                    <a:pt x="490511" y="499338"/>
                    <a:pt x="299964" y="752841"/>
                    <a:pt x="172373" y="1071818"/>
                  </a:cubicBezTo>
                  <a:cubicBezTo>
                    <a:pt x="48140" y="1381561"/>
                    <a:pt x="-8940" y="1724881"/>
                    <a:pt x="1133" y="2092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0" name="Google Shape;180;p42"/>
            <p:cNvSpPr/>
            <p:nvPr/>
          </p:nvSpPr>
          <p:spPr>
            <a:xfrm>
              <a:off x="5952460" y="2077521"/>
              <a:ext cx="3245339" cy="1730892"/>
            </a:xfrm>
            <a:custGeom>
              <a:avLst/>
              <a:gdLst/>
              <a:ahLst/>
              <a:cxnLst/>
              <a:rect l="l" t="t" r="r" b="b"/>
              <a:pathLst>
                <a:path w="3245339" h="1730892" extrusionOk="0">
                  <a:moveTo>
                    <a:pt x="7554" y="22688"/>
                  </a:moveTo>
                  <a:cubicBezTo>
                    <a:pt x="91496" y="24367"/>
                    <a:pt x="177116" y="21849"/>
                    <a:pt x="260218" y="20170"/>
                  </a:cubicBezTo>
                  <a:cubicBezTo>
                    <a:pt x="295473" y="19331"/>
                    <a:pt x="330728" y="18491"/>
                    <a:pt x="365984" y="17652"/>
                  </a:cubicBezTo>
                  <a:cubicBezTo>
                    <a:pt x="961127" y="7579"/>
                    <a:pt x="1553752" y="85644"/>
                    <a:pt x="2125392" y="251008"/>
                  </a:cubicBezTo>
                  <a:cubicBezTo>
                    <a:pt x="2690317" y="413854"/>
                    <a:pt x="3028600" y="654766"/>
                    <a:pt x="3161227" y="989691"/>
                  </a:cubicBezTo>
                  <a:cubicBezTo>
                    <a:pt x="3256081" y="1229763"/>
                    <a:pt x="3231738" y="1493339"/>
                    <a:pt x="3200680" y="1721659"/>
                  </a:cubicBezTo>
                  <a:cubicBezTo>
                    <a:pt x="3199840" y="1725856"/>
                    <a:pt x="3203198" y="1730893"/>
                    <a:pt x="3208234" y="1730893"/>
                  </a:cubicBezTo>
                  <a:cubicBezTo>
                    <a:pt x="3208234" y="1730893"/>
                    <a:pt x="3209074" y="1730893"/>
                    <a:pt x="3209074" y="1730893"/>
                  </a:cubicBezTo>
                  <a:cubicBezTo>
                    <a:pt x="3213271" y="1730893"/>
                    <a:pt x="3216628" y="1727535"/>
                    <a:pt x="3217468" y="1723338"/>
                  </a:cubicBezTo>
                  <a:cubicBezTo>
                    <a:pt x="3248526" y="1492499"/>
                    <a:pt x="3273709" y="1226406"/>
                    <a:pt x="3177176" y="982976"/>
                  </a:cubicBezTo>
                  <a:cubicBezTo>
                    <a:pt x="3042870" y="643854"/>
                    <a:pt x="2700390" y="398745"/>
                    <a:pt x="2130429" y="234220"/>
                  </a:cubicBezTo>
                  <a:cubicBezTo>
                    <a:pt x="1556270" y="68856"/>
                    <a:pt x="962806" y="-9209"/>
                    <a:pt x="365984" y="864"/>
                  </a:cubicBezTo>
                  <a:cubicBezTo>
                    <a:pt x="330728" y="1703"/>
                    <a:pt x="295473" y="2542"/>
                    <a:pt x="260218" y="3382"/>
                  </a:cubicBezTo>
                  <a:cubicBezTo>
                    <a:pt x="177116" y="5061"/>
                    <a:pt x="92335" y="7579"/>
                    <a:pt x="8394" y="5900"/>
                  </a:cubicBezTo>
                  <a:cubicBezTo>
                    <a:pt x="4197" y="5900"/>
                    <a:pt x="0" y="9258"/>
                    <a:pt x="0" y="14294"/>
                  </a:cubicBezTo>
                  <a:cubicBezTo>
                    <a:pt x="0" y="18491"/>
                    <a:pt x="3357" y="22688"/>
                    <a:pt x="7554" y="226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1" name="Google Shape;181;p42"/>
            <p:cNvSpPr/>
            <p:nvPr/>
          </p:nvSpPr>
          <p:spPr>
            <a:xfrm>
              <a:off x="10570907" y="5581253"/>
              <a:ext cx="238899" cy="684121"/>
            </a:xfrm>
            <a:custGeom>
              <a:avLst/>
              <a:gdLst/>
              <a:ahLst/>
              <a:cxnLst/>
              <a:rect l="l" t="t" r="r" b="b"/>
              <a:pathLst>
                <a:path w="238899" h="684121" extrusionOk="0">
                  <a:moveTo>
                    <a:pt x="200620" y="684121"/>
                  </a:moveTo>
                  <a:cubicBezTo>
                    <a:pt x="201459" y="684121"/>
                    <a:pt x="202298" y="684121"/>
                    <a:pt x="203138" y="684121"/>
                  </a:cubicBezTo>
                  <a:cubicBezTo>
                    <a:pt x="206495" y="684121"/>
                    <a:pt x="209853" y="681603"/>
                    <a:pt x="211532" y="678245"/>
                  </a:cubicBezTo>
                  <a:cubicBezTo>
                    <a:pt x="251823" y="545618"/>
                    <a:pt x="247626" y="397881"/>
                    <a:pt x="198941" y="273649"/>
                  </a:cubicBezTo>
                  <a:cubicBezTo>
                    <a:pt x="160327" y="174598"/>
                    <a:pt x="98212" y="83942"/>
                    <a:pt x="14270" y="2518"/>
                  </a:cubicBezTo>
                  <a:cubicBezTo>
                    <a:pt x="10913" y="-839"/>
                    <a:pt x="5876" y="-839"/>
                    <a:pt x="2518" y="2518"/>
                  </a:cubicBezTo>
                  <a:cubicBezTo>
                    <a:pt x="-839" y="5876"/>
                    <a:pt x="-839" y="10913"/>
                    <a:pt x="2518" y="14270"/>
                  </a:cubicBezTo>
                  <a:cubicBezTo>
                    <a:pt x="83941" y="93175"/>
                    <a:pt x="145219" y="182152"/>
                    <a:pt x="182992" y="279525"/>
                  </a:cubicBezTo>
                  <a:cubicBezTo>
                    <a:pt x="229999" y="400400"/>
                    <a:pt x="235035" y="543100"/>
                    <a:pt x="195583" y="673209"/>
                  </a:cubicBezTo>
                  <a:cubicBezTo>
                    <a:pt x="193904" y="678245"/>
                    <a:pt x="196422" y="683282"/>
                    <a:pt x="200620" y="6841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2" name="Google Shape;182;p42"/>
            <p:cNvSpPr/>
            <p:nvPr/>
          </p:nvSpPr>
          <p:spPr>
            <a:xfrm>
              <a:off x="1968870" y="5680332"/>
              <a:ext cx="82343" cy="122525"/>
            </a:xfrm>
            <a:custGeom>
              <a:avLst/>
              <a:gdLst/>
              <a:ahLst/>
              <a:cxnLst/>
              <a:rect l="l" t="t" r="r" b="b"/>
              <a:pathLst>
                <a:path w="82343" h="122525" extrusionOk="0">
                  <a:moveTo>
                    <a:pt x="66051" y="4169"/>
                  </a:moveTo>
                  <a:cubicBezTo>
                    <a:pt x="49263" y="35227"/>
                    <a:pt x="29117" y="67964"/>
                    <a:pt x="1417" y="109095"/>
                  </a:cubicBezTo>
                  <a:cubicBezTo>
                    <a:pt x="-1102" y="113292"/>
                    <a:pt x="-262" y="118328"/>
                    <a:pt x="3935" y="120847"/>
                  </a:cubicBezTo>
                  <a:cubicBezTo>
                    <a:pt x="5614" y="121686"/>
                    <a:pt x="7292" y="122525"/>
                    <a:pt x="8971" y="122525"/>
                  </a:cubicBezTo>
                  <a:cubicBezTo>
                    <a:pt x="11489" y="122525"/>
                    <a:pt x="14008" y="120847"/>
                    <a:pt x="15686" y="119168"/>
                  </a:cubicBezTo>
                  <a:cubicBezTo>
                    <a:pt x="43387" y="77198"/>
                    <a:pt x="63533" y="44460"/>
                    <a:pt x="81161" y="12563"/>
                  </a:cubicBezTo>
                  <a:cubicBezTo>
                    <a:pt x="83679" y="8366"/>
                    <a:pt x="82000" y="3329"/>
                    <a:pt x="77803" y="811"/>
                  </a:cubicBezTo>
                  <a:cubicBezTo>
                    <a:pt x="72767" y="-868"/>
                    <a:pt x="67730" y="-29"/>
                    <a:pt x="66051" y="41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3" name="Google Shape;183;p42"/>
            <p:cNvSpPr/>
            <p:nvPr/>
          </p:nvSpPr>
          <p:spPr>
            <a:xfrm>
              <a:off x="2157368" y="4980965"/>
              <a:ext cx="23753" cy="285298"/>
            </a:xfrm>
            <a:custGeom>
              <a:avLst/>
              <a:gdLst/>
              <a:ahLst/>
              <a:cxnLst/>
              <a:rect l="l" t="t" r="r" b="b"/>
              <a:pathLst>
                <a:path w="23753" h="285298" extrusionOk="0">
                  <a:moveTo>
                    <a:pt x="9342" y="284669"/>
                  </a:moveTo>
                  <a:cubicBezTo>
                    <a:pt x="9342" y="285508"/>
                    <a:pt x="10181" y="285508"/>
                    <a:pt x="9342" y="284669"/>
                  </a:cubicBezTo>
                  <a:cubicBezTo>
                    <a:pt x="14378" y="284669"/>
                    <a:pt x="17736" y="281311"/>
                    <a:pt x="18575" y="277114"/>
                  </a:cubicBezTo>
                  <a:cubicBezTo>
                    <a:pt x="26130" y="190654"/>
                    <a:pt x="25290" y="99998"/>
                    <a:pt x="16896" y="7663"/>
                  </a:cubicBezTo>
                  <a:cubicBezTo>
                    <a:pt x="16057" y="3465"/>
                    <a:pt x="12699" y="-732"/>
                    <a:pt x="7663" y="108"/>
                  </a:cubicBezTo>
                  <a:cubicBezTo>
                    <a:pt x="3466" y="947"/>
                    <a:pt x="-731" y="4305"/>
                    <a:pt x="108" y="9341"/>
                  </a:cubicBezTo>
                  <a:cubicBezTo>
                    <a:pt x="8502" y="100838"/>
                    <a:pt x="9342" y="190654"/>
                    <a:pt x="1787" y="275435"/>
                  </a:cubicBezTo>
                  <a:cubicBezTo>
                    <a:pt x="1787" y="280472"/>
                    <a:pt x="5144" y="284669"/>
                    <a:pt x="9342" y="2846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4" name="Google Shape;184;p42"/>
            <p:cNvSpPr/>
            <p:nvPr/>
          </p:nvSpPr>
          <p:spPr>
            <a:xfrm>
              <a:off x="10688877" y="4812776"/>
              <a:ext cx="131165" cy="236289"/>
            </a:xfrm>
            <a:custGeom>
              <a:avLst/>
              <a:gdLst/>
              <a:ahLst/>
              <a:cxnLst/>
              <a:rect l="l" t="t" r="r" b="b"/>
              <a:pathLst>
                <a:path w="131165" h="236289" extrusionOk="0">
                  <a:moveTo>
                    <a:pt x="38160" y="235451"/>
                  </a:moveTo>
                  <a:cubicBezTo>
                    <a:pt x="41518" y="236290"/>
                    <a:pt x="44037" y="236290"/>
                    <a:pt x="47394" y="236290"/>
                  </a:cubicBezTo>
                  <a:cubicBezTo>
                    <a:pt x="87686" y="236290"/>
                    <a:pt x="107832" y="161582"/>
                    <a:pt x="119584" y="120451"/>
                  </a:cubicBezTo>
                  <a:cubicBezTo>
                    <a:pt x="120423" y="116254"/>
                    <a:pt x="122101" y="112896"/>
                    <a:pt x="122942" y="109539"/>
                  </a:cubicBezTo>
                  <a:cubicBezTo>
                    <a:pt x="127978" y="91911"/>
                    <a:pt x="133014" y="72604"/>
                    <a:pt x="130495" y="53298"/>
                  </a:cubicBezTo>
                  <a:cubicBezTo>
                    <a:pt x="127978" y="30634"/>
                    <a:pt x="114547" y="11327"/>
                    <a:pt x="96919" y="3772"/>
                  </a:cubicBezTo>
                  <a:cubicBezTo>
                    <a:pt x="70897" y="-7140"/>
                    <a:pt x="41518" y="7130"/>
                    <a:pt x="27248" y="27276"/>
                  </a:cubicBezTo>
                  <a:cubicBezTo>
                    <a:pt x="12138" y="47422"/>
                    <a:pt x="7941" y="73443"/>
                    <a:pt x="5424" y="96108"/>
                  </a:cubicBezTo>
                  <a:lnTo>
                    <a:pt x="4584" y="103663"/>
                  </a:lnTo>
                  <a:cubicBezTo>
                    <a:pt x="-1292" y="142275"/>
                    <a:pt x="-9686" y="222859"/>
                    <a:pt x="38160" y="235451"/>
                  </a:cubicBezTo>
                  <a:close/>
                  <a:moveTo>
                    <a:pt x="19693" y="105342"/>
                  </a:moveTo>
                  <a:lnTo>
                    <a:pt x="20533" y="97787"/>
                  </a:lnTo>
                  <a:cubicBezTo>
                    <a:pt x="22212" y="77641"/>
                    <a:pt x="26409" y="54977"/>
                    <a:pt x="39000" y="37349"/>
                  </a:cubicBezTo>
                  <a:cubicBezTo>
                    <a:pt x="47394" y="26437"/>
                    <a:pt x="61664" y="17203"/>
                    <a:pt x="76774" y="17203"/>
                  </a:cubicBezTo>
                  <a:cubicBezTo>
                    <a:pt x="80971" y="17203"/>
                    <a:pt x="85168" y="18042"/>
                    <a:pt x="89365" y="19721"/>
                  </a:cubicBezTo>
                  <a:cubicBezTo>
                    <a:pt x="101956" y="24758"/>
                    <a:pt x="111190" y="39028"/>
                    <a:pt x="112868" y="55816"/>
                  </a:cubicBezTo>
                  <a:cubicBezTo>
                    <a:pt x="114547" y="70925"/>
                    <a:pt x="111190" y="86874"/>
                    <a:pt x="106153" y="105342"/>
                  </a:cubicBezTo>
                  <a:cubicBezTo>
                    <a:pt x="105313" y="108699"/>
                    <a:pt x="104474" y="112057"/>
                    <a:pt x="102795" y="116254"/>
                  </a:cubicBezTo>
                  <a:cubicBezTo>
                    <a:pt x="94401" y="146472"/>
                    <a:pt x="71737" y="227056"/>
                    <a:pt x="41518" y="219501"/>
                  </a:cubicBezTo>
                  <a:cubicBezTo>
                    <a:pt x="8781" y="210268"/>
                    <a:pt x="16336" y="136399"/>
                    <a:pt x="19693" y="1053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5" name="Google Shape;185;p42"/>
            <p:cNvSpPr/>
            <p:nvPr/>
          </p:nvSpPr>
          <p:spPr>
            <a:xfrm>
              <a:off x="10863257" y="4918018"/>
              <a:ext cx="143368" cy="146156"/>
            </a:xfrm>
            <a:custGeom>
              <a:avLst/>
              <a:gdLst/>
              <a:ahLst/>
              <a:cxnLst/>
              <a:rect l="l" t="t" r="r" b="b"/>
              <a:pathLst>
                <a:path w="143368" h="146156" extrusionOk="0">
                  <a:moveTo>
                    <a:pt x="27466" y="146157"/>
                  </a:moveTo>
                  <a:cubicBezTo>
                    <a:pt x="52648" y="146157"/>
                    <a:pt x="86225" y="115098"/>
                    <a:pt x="105531" y="97471"/>
                  </a:cubicBezTo>
                  <a:cubicBezTo>
                    <a:pt x="108050" y="94953"/>
                    <a:pt x="109729" y="93274"/>
                    <a:pt x="111407" y="92435"/>
                  </a:cubicBezTo>
                  <a:cubicBezTo>
                    <a:pt x="121481" y="83201"/>
                    <a:pt x="132392" y="73128"/>
                    <a:pt x="138269" y="59697"/>
                  </a:cubicBezTo>
                  <a:cubicBezTo>
                    <a:pt x="145824" y="43748"/>
                    <a:pt x="144983" y="26960"/>
                    <a:pt x="135750" y="15209"/>
                  </a:cubicBezTo>
                  <a:cubicBezTo>
                    <a:pt x="123159" y="-1580"/>
                    <a:pt x="98816" y="-3258"/>
                    <a:pt x="81188" y="4296"/>
                  </a:cubicBezTo>
                  <a:cubicBezTo>
                    <a:pt x="63561" y="11851"/>
                    <a:pt x="50970" y="26121"/>
                    <a:pt x="40897" y="38712"/>
                  </a:cubicBezTo>
                  <a:lnTo>
                    <a:pt x="37539" y="42909"/>
                  </a:lnTo>
                  <a:cubicBezTo>
                    <a:pt x="19912" y="65573"/>
                    <a:pt x="-17023" y="113420"/>
                    <a:pt x="8999" y="138602"/>
                  </a:cubicBezTo>
                  <a:cubicBezTo>
                    <a:pt x="14035" y="143639"/>
                    <a:pt x="20751" y="146157"/>
                    <a:pt x="27466" y="146157"/>
                  </a:cubicBezTo>
                  <a:close/>
                  <a:moveTo>
                    <a:pt x="50130" y="52982"/>
                  </a:moveTo>
                  <a:lnTo>
                    <a:pt x="53488" y="48785"/>
                  </a:lnTo>
                  <a:cubicBezTo>
                    <a:pt x="61882" y="37873"/>
                    <a:pt x="72794" y="25282"/>
                    <a:pt x="87065" y="19406"/>
                  </a:cubicBezTo>
                  <a:cubicBezTo>
                    <a:pt x="91262" y="17727"/>
                    <a:pt x="96298" y="16888"/>
                    <a:pt x="102174" y="16888"/>
                  </a:cubicBezTo>
                  <a:cubicBezTo>
                    <a:pt x="110568" y="16888"/>
                    <a:pt x="118123" y="19406"/>
                    <a:pt x="122320" y="25282"/>
                  </a:cubicBezTo>
                  <a:cubicBezTo>
                    <a:pt x="127356" y="31997"/>
                    <a:pt x="127356" y="42909"/>
                    <a:pt x="123159" y="52982"/>
                  </a:cubicBezTo>
                  <a:cubicBezTo>
                    <a:pt x="118962" y="63055"/>
                    <a:pt x="110568" y="70610"/>
                    <a:pt x="100495" y="79844"/>
                  </a:cubicBezTo>
                  <a:cubicBezTo>
                    <a:pt x="98816" y="81522"/>
                    <a:pt x="97137" y="83201"/>
                    <a:pt x="94619" y="85719"/>
                  </a:cubicBezTo>
                  <a:cubicBezTo>
                    <a:pt x="79510" y="99150"/>
                    <a:pt x="35021" y="141121"/>
                    <a:pt x="20751" y="127690"/>
                  </a:cubicBezTo>
                  <a:cubicBezTo>
                    <a:pt x="4802" y="110901"/>
                    <a:pt x="37539" y="68931"/>
                    <a:pt x="50130" y="529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6" name="Google Shape;186;p42"/>
            <p:cNvSpPr/>
            <p:nvPr/>
          </p:nvSpPr>
          <p:spPr>
            <a:xfrm>
              <a:off x="10422007" y="4828359"/>
              <a:ext cx="166282" cy="304647"/>
            </a:xfrm>
            <a:custGeom>
              <a:avLst/>
              <a:gdLst/>
              <a:ahLst/>
              <a:cxnLst/>
              <a:rect l="l" t="t" r="r" b="b"/>
              <a:pathLst>
                <a:path w="166282" h="304647" extrusionOk="0">
                  <a:moveTo>
                    <a:pt x="48170" y="302969"/>
                  </a:moveTo>
                  <a:cubicBezTo>
                    <a:pt x="51528" y="303808"/>
                    <a:pt x="55725" y="304648"/>
                    <a:pt x="59082" y="304648"/>
                  </a:cubicBezTo>
                  <a:cubicBezTo>
                    <a:pt x="110286" y="304648"/>
                    <a:pt x="137987" y="204757"/>
                    <a:pt x="151418" y="155232"/>
                  </a:cubicBezTo>
                  <a:cubicBezTo>
                    <a:pt x="153096" y="149356"/>
                    <a:pt x="153935" y="145159"/>
                    <a:pt x="155615" y="140962"/>
                  </a:cubicBezTo>
                  <a:cubicBezTo>
                    <a:pt x="162330" y="117459"/>
                    <a:pt x="168206" y="93116"/>
                    <a:pt x="165687" y="67933"/>
                  </a:cubicBezTo>
                  <a:cubicBezTo>
                    <a:pt x="162330" y="38554"/>
                    <a:pt x="145541" y="15050"/>
                    <a:pt x="122878" y="4977"/>
                  </a:cubicBezTo>
                  <a:cubicBezTo>
                    <a:pt x="90140" y="-9293"/>
                    <a:pt x="53206" y="9174"/>
                    <a:pt x="34739" y="34357"/>
                  </a:cubicBezTo>
                  <a:cubicBezTo>
                    <a:pt x="14593" y="60379"/>
                    <a:pt x="9557" y="93955"/>
                    <a:pt x="6199" y="122495"/>
                  </a:cubicBezTo>
                  <a:cubicBezTo>
                    <a:pt x="6199" y="125013"/>
                    <a:pt x="5360" y="128371"/>
                    <a:pt x="5360" y="132568"/>
                  </a:cubicBezTo>
                  <a:cubicBezTo>
                    <a:pt x="-1356" y="182094"/>
                    <a:pt x="-12268" y="287020"/>
                    <a:pt x="48170" y="302969"/>
                  </a:cubicBezTo>
                  <a:close/>
                  <a:moveTo>
                    <a:pt x="21309" y="134247"/>
                  </a:moveTo>
                  <a:cubicBezTo>
                    <a:pt x="21309" y="130889"/>
                    <a:pt x="22148" y="127532"/>
                    <a:pt x="22148" y="124174"/>
                  </a:cubicBezTo>
                  <a:cubicBezTo>
                    <a:pt x="24667" y="97313"/>
                    <a:pt x="29703" y="67094"/>
                    <a:pt x="47330" y="44430"/>
                  </a:cubicBezTo>
                  <a:cubicBezTo>
                    <a:pt x="59082" y="29320"/>
                    <a:pt x="78388" y="16729"/>
                    <a:pt x="98534" y="16729"/>
                  </a:cubicBezTo>
                  <a:cubicBezTo>
                    <a:pt x="104411" y="16729"/>
                    <a:pt x="110286" y="17568"/>
                    <a:pt x="116162" y="20087"/>
                  </a:cubicBezTo>
                  <a:cubicBezTo>
                    <a:pt x="132950" y="27642"/>
                    <a:pt x="146382" y="46948"/>
                    <a:pt x="148899" y="69612"/>
                  </a:cubicBezTo>
                  <a:cubicBezTo>
                    <a:pt x="151418" y="90597"/>
                    <a:pt x="147221" y="110744"/>
                    <a:pt x="139666" y="135926"/>
                  </a:cubicBezTo>
                  <a:cubicBezTo>
                    <a:pt x="138827" y="140123"/>
                    <a:pt x="137147" y="144320"/>
                    <a:pt x="135469" y="150196"/>
                  </a:cubicBezTo>
                  <a:cubicBezTo>
                    <a:pt x="122878" y="194685"/>
                    <a:pt x="94337" y="297932"/>
                    <a:pt x="52367" y="287020"/>
                  </a:cubicBezTo>
                  <a:cubicBezTo>
                    <a:pt x="6199" y="274429"/>
                    <a:pt x="16273" y="176218"/>
                    <a:pt x="21309" y="1342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7" name="Google Shape;187;p42"/>
            <p:cNvSpPr/>
            <p:nvPr/>
          </p:nvSpPr>
          <p:spPr>
            <a:xfrm>
              <a:off x="9450787" y="5514596"/>
              <a:ext cx="138318" cy="169065"/>
            </a:xfrm>
            <a:custGeom>
              <a:avLst/>
              <a:gdLst/>
              <a:ahLst/>
              <a:cxnLst/>
              <a:rect l="l" t="t" r="r" b="b"/>
              <a:pathLst>
                <a:path w="138318" h="169065" extrusionOk="0">
                  <a:moveTo>
                    <a:pt x="17132" y="143044"/>
                  </a:moveTo>
                  <a:cubicBezTo>
                    <a:pt x="12935" y="141365"/>
                    <a:pt x="7898" y="144723"/>
                    <a:pt x="7059" y="148920"/>
                  </a:cubicBezTo>
                  <a:cubicBezTo>
                    <a:pt x="6220" y="153117"/>
                    <a:pt x="8738" y="158153"/>
                    <a:pt x="12935" y="158993"/>
                  </a:cubicBezTo>
                  <a:cubicBezTo>
                    <a:pt x="36439" y="165708"/>
                    <a:pt x="56585" y="169066"/>
                    <a:pt x="73373" y="169066"/>
                  </a:cubicBezTo>
                  <a:cubicBezTo>
                    <a:pt x="101913" y="169066"/>
                    <a:pt x="122059" y="159832"/>
                    <a:pt x="132971" y="140526"/>
                  </a:cubicBezTo>
                  <a:cubicBezTo>
                    <a:pt x="162350" y="88482"/>
                    <a:pt x="63300" y="30563"/>
                    <a:pt x="15453" y="2862"/>
                  </a:cubicBezTo>
                  <a:lnTo>
                    <a:pt x="12935" y="1183"/>
                  </a:lnTo>
                  <a:cubicBezTo>
                    <a:pt x="8738" y="-1335"/>
                    <a:pt x="3701" y="344"/>
                    <a:pt x="1183" y="4541"/>
                  </a:cubicBezTo>
                  <a:cubicBezTo>
                    <a:pt x="-1335" y="8738"/>
                    <a:pt x="344" y="13774"/>
                    <a:pt x="4541" y="16293"/>
                  </a:cubicBezTo>
                  <a:lnTo>
                    <a:pt x="7059" y="17971"/>
                  </a:lnTo>
                  <a:cubicBezTo>
                    <a:pt x="46512" y="40636"/>
                    <a:pt x="139686" y="95197"/>
                    <a:pt x="118701" y="132971"/>
                  </a:cubicBezTo>
                  <a:cubicBezTo>
                    <a:pt x="105270" y="154796"/>
                    <a:pt x="70854" y="158153"/>
                    <a:pt x="17132" y="1430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8" name="Google Shape;188;p42"/>
            <p:cNvSpPr/>
            <p:nvPr/>
          </p:nvSpPr>
          <p:spPr>
            <a:xfrm>
              <a:off x="10104173" y="4873601"/>
              <a:ext cx="178131" cy="373565"/>
            </a:xfrm>
            <a:custGeom>
              <a:avLst/>
              <a:gdLst/>
              <a:ahLst/>
              <a:cxnLst/>
              <a:rect l="l" t="t" r="r" b="b"/>
              <a:pathLst>
                <a:path w="178131" h="373565" extrusionOk="0">
                  <a:moveTo>
                    <a:pt x="5057" y="77253"/>
                  </a:moveTo>
                  <a:cubicBezTo>
                    <a:pt x="-5016" y="116706"/>
                    <a:pt x="1699" y="156998"/>
                    <a:pt x="10093" y="190574"/>
                  </a:cubicBezTo>
                  <a:cubicBezTo>
                    <a:pt x="10933" y="193932"/>
                    <a:pt x="11772" y="198129"/>
                    <a:pt x="12611" y="202326"/>
                  </a:cubicBezTo>
                  <a:cubicBezTo>
                    <a:pt x="26042" y="258567"/>
                    <a:pt x="52904" y="373566"/>
                    <a:pt x="115019" y="373566"/>
                  </a:cubicBezTo>
                  <a:cubicBezTo>
                    <a:pt x="118377" y="373566"/>
                    <a:pt x="121735" y="373566"/>
                    <a:pt x="125093" y="372727"/>
                  </a:cubicBezTo>
                  <a:cubicBezTo>
                    <a:pt x="189727" y="360975"/>
                    <a:pt x="179655" y="226669"/>
                    <a:pt x="173778" y="154480"/>
                  </a:cubicBezTo>
                  <a:cubicBezTo>
                    <a:pt x="172939" y="147764"/>
                    <a:pt x="172939" y="141049"/>
                    <a:pt x="172100" y="136012"/>
                  </a:cubicBezTo>
                  <a:cubicBezTo>
                    <a:pt x="170421" y="106633"/>
                    <a:pt x="167064" y="75575"/>
                    <a:pt x="153633" y="48714"/>
                  </a:cubicBezTo>
                  <a:cubicBezTo>
                    <a:pt x="138523" y="17655"/>
                    <a:pt x="111663" y="-812"/>
                    <a:pt x="83962" y="27"/>
                  </a:cubicBezTo>
                  <a:cubicBezTo>
                    <a:pt x="45349" y="1706"/>
                    <a:pt x="15130" y="40320"/>
                    <a:pt x="5057" y="77253"/>
                  </a:cubicBezTo>
                  <a:close/>
                  <a:moveTo>
                    <a:pt x="86480" y="16816"/>
                  </a:moveTo>
                  <a:cubicBezTo>
                    <a:pt x="106625" y="16816"/>
                    <a:pt x="127611" y="31926"/>
                    <a:pt x="139363" y="56268"/>
                  </a:cubicBezTo>
                  <a:cubicBezTo>
                    <a:pt x="151115" y="79772"/>
                    <a:pt x="154472" y="109151"/>
                    <a:pt x="156151" y="136852"/>
                  </a:cubicBezTo>
                  <a:cubicBezTo>
                    <a:pt x="156151" y="141888"/>
                    <a:pt x="156990" y="147764"/>
                    <a:pt x="157830" y="155319"/>
                  </a:cubicBezTo>
                  <a:cubicBezTo>
                    <a:pt x="162027" y="212399"/>
                    <a:pt x="172939" y="346705"/>
                    <a:pt x="122574" y="355939"/>
                  </a:cubicBezTo>
                  <a:cubicBezTo>
                    <a:pt x="68852" y="366012"/>
                    <a:pt x="41152" y="248494"/>
                    <a:pt x="29400" y="198129"/>
                  </a:cubicBezTo>
                  <a:cubicBezTo>
                    <a:pt x="28561" y="193932"/>
                    <a:pt x="27721" y="189735"/>
                    <a:pt x="26881" y="186377"/>
                  </a:cubicBezTo>
                  <a:cubicBezTo>
                    <a:pt x="19327" y="154480"/>
                    <a:pt x="12611" y="116706"/>
                    <a:pt x="21845" y="81451"/>
                  </a:cubicBezTo>
                  <a:cubicBezTo>
                    <a:pt x="29400" y="50392"/>
                    <a:pt x="54582" y="17655"/>
                    <a:pt x="85640" y="16816"/>
                  </a:cubicBezTo>
                  <a:cubicBezTo>
                    <a:pt x="85640" y="16816"/>
                    <a:pt x="85640" y="16816"/>
                    <a:pt x="86480" y="168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9" name="Google Shape;189;p42"/>
            <p:cNvSpPr/>
            <p:nvPr/>
          </p:nvSpPr>
          <p:spPr>
            <a:xfrm>
              <a:off x="9513509" y="5312525"/>
              <a:ext cx="280904" cy="191502"/>
            </a:xfrm>
            <a:custGeom>
              <a:avLst/>
              <a:gdLst/>
              <a:ahLst/>
              <a:cxnLst/>
              <a:rect l="l" t="t" r="r" b="b"/>
              <a:pathLst>
                <a:path w="280904" h="191502" extrusionOk="0">
                  <a:moveTo>
                    <a:pt x="85358" y="99167"/>
                  </a:moveTo>
                  <a:cubicBezTo>
                    <a:pt x="82000" y="96649"/>
                    <a:pt x="78643" y="94130"/>
                    <a:pt x="76124" y="91612"/>
                  </a:cubicBezTo>
                  <a:cubicBezTo>
                    <a:pt x="56818" y="77342"/>
                    <a:pt x="32475" y="57196"/>
                    <a:pt x="15687" y="32853"/>
                  </a:cubicBezTo>
                  <a:cubicBezTo>
                    <a:pt x="13168" y="28656"/>
                    <a:pt x="8132" y="27817"/>
                    <a:pt x="3935" y="30335"/>
                  </a:cubicBezTo>
                  <a:cubicBezTo>
                    <a:pt x="-262" y="32853"/>
                    <a:pt x="-1102" y="37890"/>
                    <a:pt x="1416" y="42087"/>
                  </a:cubicBezTo>
                  <a:cubicBezTo>
                    <a:pt x="19884" y="68948"/>
                    <a:pt x="45066" y="89933"/>
                    <a:pt x="65212" y="105043"/>
                  </a:cubicBezTo>
                  <a:cubicBezTo>
                    <a:pt x="67730" y="107561"/>
                    <a:pt x="71088" y="109240"/>
                    <a:pt x="74445" y="112597"/>
                  </a:cubicBezTo>
                  <a:cubicBezTo>
                    <a:pt x="111380" y="140298"/>
                    <a:pt x="177694" y="191502"/>
                    <a:pt x="228058" y="191502"/>
                  </a:cubicBezTo>
                  <a:cubicBezTo>
                    <a:pt x="244006" y="191502"/>
                    <a:pt x="259116" y="186466"/>
                    <a:pt x="270029" y="173035"/>
                  </a:cubicBezTo>
                  <a:cubicBezTo>
                    <a:pt x="306123" y="130225"/>
                    <a:pt x="244847" y="55518"/>
                    <a:pt x="196160" y="2635"/>
                  </a:cubicBezTo>
                  <a:cubicBezTo>
                    <a:pt x="192802" y="-723"/>
                    <a:pt x="187766" y="-723"/>
                    <a:pt x="184408" y="1795"/>
                  </a:cubicBezTo>
                  <a:cubicBezTo>
                    <a:pt x="181050" y="5153"/>
                    <a:pt x="181050" y="10189"/>
                    <a:pt x="183569" y="13547"/>
                  </a:cubicBezTo>
                  <a:cubicBezTo>
                    <a:pt x="252401" y="88255"/>
                    <a:pt x="276744" y="137780"/>
                    <a:pt x="257438" y="162123"/>
                  </a:cubicBezTo>
                  <a:cubicBezTo>
                    <a:pt x="222182" y="203254"/>
                    <a:pt x="126489" y="130225"/>
                    <a:pt x="85358" y="99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0" name="Google Shape;190;p42"/>
            <p:cNvSpPr/>
            <p:nvPr/>
          </p:nvSpPr>
          <p:spPr>
            <a:xfrm>
              <a:off x="9820472" y="4917682"/>
              <a:ext cx="207432" cy="452878"/>
            </a:xfrm>
            <a:custGeom>
              <a:avLst/>
              <a:gdLst/>
              <a:ahLst/>
              <a:cxnLst/>
              <a:rect l="l" t="t" r="r" b="b"/>
              <a:pathLst>
                <a:path w="207432" h="452878" extrusionOk="0">
                  <a:moveTo>
                    <a:pt x="174598" y="430214"/>
                  </a:moveTo>
                  <a:cubicBezTo>
                    <a:pt x="168722" y="435251"/>
                    <a:pt x="162007" y="436930"/>
                    <a:pt x="155291" y="435251"/>
                  </a:cubicBezTo>
                  <a:cubicBezTo>
                    <a:pt x="113320" y="426017"/>
                    <a:pt x="62956" y="323609"/>
                    <a:pt x="37773" y="274084"/>
                  </a:cubicBezTo>
                  <a:cubicBezTo>
                    <a:pt x="35256" y="269047"/>
                    <a:pt x="32737" y="264850"/>
                    <a:pt x="31059" y="260653"/>
                  </a:cubicBezTo>
                  <a:cubicBezTo>
                    <a:pt x="29379" y="256456"/>
                    <a:pt x="23504" y="254777"/>
                    <a:pt x="20146" y="257295"/>
                  </a:cubicBezTo>
                  <a:cubicBezTo>
                    <a:pt x="15949" y="259814"/>
                    <a:pt x="14270" y="264850"/>
                    <a:pt x="16788" y="268208"/>
                  </a:cubicBezTo>
                  <a:cubicBezTo>
                    <a:pt x="18467" y="272405"/>
                    <a:pt x="20985" y="276602"/>
                    <a:pt x="23504" y="281639"/>
                  </a:cubicBezTo>
                  <a:cubicBezTo>
                    <a:pt x="51205" y="337040"/>
                    <a:pt x="102409" y="441127"/>
                    <a:pt x="151934" y="452039"/>
                  </a:cubicBezTo>
                  <a:cubicBezTo>
                    <a:pt x="155291" y="452878"/>
                    <a:pt x="157810" y="452878"/>
                    <a:pt x="161168" y="452878"/>
                  </a:cubicBezTo>
                  <a:cubicBezTo>
                    <a:pt x="170401" y="452878"/>
                    <a:pt x="178795" y="449521"/>
                    <a:pt x="186350" y="443645"/>
                  </a:cubicBezTo>
                  <a:cubicBezTo>
                    <a:pt x="231678" y="406711"/>
                    <a:pt x="196422" y="284157"/>
                    <a:pt x="151094" y="156566"/>
                  </a:cubicBezTo>
                  <a:cubicBezTo>
                    <a:pt x="147737" y="148172"/>
                    <a:pt x="145219" y="140617"/>
                    <a:pt x="143540" y="134741"/>
                  </a:cubicBezTo>
                  <a:cubicBezTo>
                    <a:pt x="131788" y="99486"/>
                    <a:pt x="117517" y="62552"/>
                    <a:pt x="96532" y="35690"/>
                  </a:cubicBezTo>
                  <a:cubicBezTo>
                    <a:pt x="72190" y="3793"/>
                    <a:pt x="40292" y="-7959"/>
                    <a:pt x="15110" y="5472"/>
                  </a:cubicBezTo>
                  <a:cubicBezTo>
                    <a:pt x="10913" y="7990"/>
                    <a:pt x="6715" y="10508"/>
                    <a:pt x="2518" y="14705"/>
                  </a:cubicBezTo>
                  <a:cubicBezTo>
                    <a:pt x="-839" y="18063"/>
                    <a:pt x="-839" y="23099"/>
                    <a:pt x="2518" y="26457"/>
                  </a:cubicBezTo>
                  <a:cubicBezTo>
                    <a:pt x="5876" y="29815"/>
                    <a:pt x="10913" y="29815"/>
                    <a:pt x="14270" y="26457"/>
                  </a:cubicBezTo>
                  <a:cubicBezTo>
                    <a:pt x="16788" y="23939"/>
                    <a:pt x="19307" y="21421"/>
                    <a:pt x="22664" y="20581"/>
                  </a:cubicBezTo>
                  <a:cubicBezTo>
                    <a:pt x="43650" y="9669"/>
                    <a:pt x="67993" y="27296"/>
                    <a:pt x="82263" y="46603"/>
                  </a:cubicBezTo>
                  <a:cubicBezTo>
                    <a:pt x="101569" y="70946"/>
                    <a:pt x="115000" y="106201"/>
                    <a:pt x="126752" y="140617"/>
                  </a:cubicBezTo>
                  <a:cubicBezTo>
                    <a:pt x="128430" y="146493"/>
                    <a:pt x="131788" y="154048"/>
                    <a:pt x="134306" y="162442"/>
                  </a:cubicBezTo>
                  <a:cubicBezTo>
                    <a:pt x="158649" y="232113"/>
                    <a:pt x="217408" y="395799"/>
                    <a:pt x="174598" y="430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1" name="Google Shape;191;p42"/>
            <p:cNvSpPr/>
            <p:nvPr/>
          </p:nvSpPr>
          <p:spPr>
            <a:xfrm>
              <a:off x="10780707" y="5185391"/>
              <a:ext cx="215523" cy="171738"/>
            </a:xfrm>
            <a:custGeom>
              <a:avLst/>
              <a:gdLst/>
              <a:ahLst/>
              <a:cxnLst/>
              <a:rect l="l" t="t" r="r" b="b"/>
              <a:pathLst>
                <a:path w="215523" h="171738" extrusionOk="0">
                  <a:moveTo>
                    <a:pt x="5089" y="18127"/>
                  </a:moveTo>
                  <a:cubicBezTo>
                    <a:pt x="-18414" y="60936"/>
                    <a:pt x="45381" y="111301"/>
                    <a:pt x="76439" y="134805"/>
                  </a:cubicBezTo>
                  <a:lnTo>
                    <a:pt x="82315" y="139002"/>
                  </a:lnTo>
                  <a:cubicBezTo>
                    <a:pt x="99943" y="153272"/>
                    <a:pt x="121767" y="167542"/>
                    <a:pt x="146950" y="170899"/>
                  </a:cubicBezTo>
                  <a:cubicBezTo>
                    <a:pt x="149468" y="170899"/>
                    <a:pt x="151986" y="171739"/>
                    <a:pt x="155344" y="171739"/>
                  </a:cubicBezTo>
                  <a:cubicBezTo>
                    <a:pt x="178009" y="171739"/>
                    <a:pt x="203191" y="160827"/>
                    <a:pt x="212424" y="136484"/>
                  </a:cubicBezTo>
                  <a:cubicBezTo>
                    <a:pt x="219139" y="118016"/>
                    <a:pt x="214942" y="95352"/>
                    <a:pt x="199833" y="77725"/>
                  </a:cubicBezTo>
                  <a:cubicBezTo>
                    <a:pt x="187242" y="62615"/>
                    <a:pt x="170454" y="52542"/>
                    <a:pt x="153665" y="44148"/>
                  </a:cubicBezTo>
                  <a:cubicBezTo>
                    <a:pt x="151147" y="42469"/>
                    <a:pt x="147789" y="40790"/>
                    <a:pt x="143592" y="39112"/>
                  </a:cubicBezTo>
                  <a:cubicBezTo>
                    <a:pt x="103301" y="17287"/>
                    <a:pt x="27754" y="-23844"/>
                    <a:pt x="5089" y="18127"/>
                  </a:cubicBezTo>
                  <a:close/>
                  <a:moveTo>
                    <a:pt x="19359" y="26521"/>
                  </a:moveTo>
                  <a:cubicBezTo>
                    <a:pt x="22717" y="19805"/>
                    <a:pt x="30271" y="17287"/>
                    <a:pt x="39506" y="17287"/>
                  </a:cubicBezTo>
                  <a:cubicBezTo>
                    <a:pt x="68045" y="17287"/>
                    <a:pt x="115053" y="42469"/>
                    <a:pt x="136038" y="54221"/>
                  </a:cubicBezTo>
                  <a:cubicBezTo>
                    <a:pt x="140235" y="55900"/>
                    <a:pt x="143592" y="58418"/>
                    <a:pt x="146111" y="59257"/>
                  </a:cubicBezTo>
                  <a:lnTo>
                    <a:pt x="146111" y="59257"/>
                  </a:lnTo>
                  <a:cubicBezTo>
                    <a:pt x="161220" y="66812"/>
                    <a:pt x="176329" y="76046"/>
                    <a:pt x="187242" y="88637"/>
                  </a:cubicBezTo>
                  <a:cubicBezTo>
                    <a:pt x="198154" y="102068"/>
                    <a:pt x="201512" y="118016"/>
                    <a:pt x="196475" y="130608"/>
                  </a:cubicBezTo>
                  <a:cubicBezTo>
                    <a:pt x="189760" y="149075"/>
                    <a:pt x="167096" y="156630"/>
                    <a:pt x="148629" y="154111"/>
                  </a:cubicBezTo>
                  <a:cubicBezTo>
                    <a:pt x="127644" y="151593"/>
                    <a:pt x="108337" y="138162"/>
                    <a:pt x="92388" y="125571"/>
                  </a:cubicBezTo>
                  <a:lnTo>
                    <a:pt x="86512" y="120534"/>
                  </a:lnTo>
                  <a:cubicBezTo>
                    <a:pt x="61330" y="102068"/>
                    <a:pt x="2571" y="56739"/>
                    <a:pt x="19359" y="265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2" name="Google Shape;192;p42"/>
            <p:cNvSpPr/>
            <p:nvPr/>
          </p:nvSpPr>
          <p:spPr>
            <a:xfrm>
              <a:off x="11008691" y="5057256"/>
              <a:ext cx="175554" cy="92539"/>
            </a:xfrm>
            <a:custGeom>
              <a:avLst/>
              <a:gdLst/>
              <a:ahLst/>
              <a:cxnLst/>
              <a:rect l="l" t="t" r="r" b="b"/>
              <a:pathLst>
                <a:path w="175554" h="92539" extrusionOk="0">
                  <a:moveTo>
                    <a:pt x="72578" y="92539"/>
                  </a:moveTo>
                  <a:cubicBezTo>
                    <a:pt x="80133" y="92539"/>
                    <a:pt x="87687" y="92539"/>
                    <a:pt x="93564" y="91700"/>
                  </a:cubicBezTo>
                  <a:lnTo>
                    <a:pt x="98600" y="91700"/>
                  </a:lnTo>
                  <a:cubicBezTo>
                    <a:pt x="115388" y="90860"/>
                    <a:pt x="133855" y="89181"/>
                    <a:pt x="150643" y="79109"/>
                  </a:cubicBezTo>
                  <a:cubicBezTo>
                    <a:pt x="166592" y="69036"/>
                    <a:pt x="180023" y="48050"/>
                    <a:pt x="174147" y="28744"/>
                  </a:cubicBezTo>
                  <a:cubicBezTo>
                    <a:pt x="169950" y="14474"/>
                    <a:pt x="156520" y="3562"/>
                    <a:pt x="139731" y="1043"/>
                  </a:cubicBezTo>
                  <a:cubicBezTo>
                    <a:pt x="125461" y="-1475"/>
                    <a:pt x="111191" y="1043"/>
                    <a:pt x="97761" y="3562"/>
                  </a:cubicBezTo>
                  <a:cubicBezTo>
                    <a:pt x="95242" y="4401"/>
                    <a:pt x="92724" y="4401"/>
                    <a:pt x="90206" y="5240"/>
                  </a:cubicBezTo>
                  <a:cubicBezTo>
                    <a:pt x="56629" y="11956"/>
                    <a:pt x="-5487" y="24547"/>
                    <a:pt x="389" y="59802"/>
                  </a:cubicBezTo>
                  <a:cubicBezTo>
                    <a:pt x="2907" y="88342"/>
                    <a:pt x="42360" y="92539"/>
                    <a:pt x="72578" y="92539"/>
                  </a:cubicBezTo>
                  <a:close/>
                  <a:moveTo>
                    <a:pt x="91884" y="21189"/>
                  </a:moveTo>
                  <a:cubicBezTo>
                    <a:pt x="95242" y="20350"/>
                    <a:pt x="97761" y="20350"/>
                    <a:pt x="100278" y="19510"/>
                  </a:cubicBezTo>
                  <a:cubicBezTo>
                    <a:pt x="108672" y="17831"/>
                    <a:pt x="117067" y="16153"/>
                    <a:pt x="125461" y="16153"/>
                  </a:cubicBezTo>
                  <a:cubicBezTo>
                    <a:pt x="128819" y="16153"/>
                    <a:pt x="132176" y="16153"/>
                    <a:pt x="135534" y="16992"/>
                  </a:cubicBezTo>
                  <a:cubicBezTo>
                    <a:pt x="146446" y="18671"/>
                    <a:pt x="154840" y="25386"/>
                    <a:pt x="157359" y="33780"/>
                  </a:cubicBezTo>
                  <a:cubicBezTo>
                    <a:pt x="160717" y="45532"/>
                    <a:pt x="152323" y="58963"/>
                    <a:pt x="141410" y="65678"/>
                  </a:cubicBezTo>
                  <a:cubicBezTo>
                    <a:pt x="128819" y="74072"/>
                    <a:pt x="112030" y="74912"/>
                    <a:pt x="97761" y="75751"/>
                  </a:cubicBezTo>
                  <a:lnTo>
                    <a:pt x="91884" y="75751"/>
                  </a:lnTo>
                  <a:cubicBezTo>
                    <a:pt x="71739" y="76590"/>
                    <a:pt x="18017" y="79109"/>
                    <a:pt x="14659" y="57284"/>
                  </a:cubicBezTo>
                  <a:cubicBezTo>
                    <a:pt x="12140" y="37138"/>
                    <a:pt x="72578" y="25386"/>
                    <a:pt x="91884" y="211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3" name="Google Shape;193;p42"/>
            <p:cNvSpPr/>
            <p:nvPr/>
          </p:nvSpPr>
          <p:spPr>
            <a:xfrm>
              <a:off x="10538681" y="5268544"/>
              <a:ext cx="257647" cy="243877"/>
            </a:xfrm>
            <a:custGeom>
              <a:avLst/>
              <a:gdLst/>
              <a:ahLst/>
              <a:cxnLst/>
              <a:rect l="l" t="t" r="r" b="b"/>
              <a:pathLst>
                <a:path w="257647" h="243877" extrusionOk="0">
                  <a:moveTo>
                    <a:pt x="194233" y="82710"/>
                  </a:moveTo>
                  <a:cubicBezTo>
                    <a:pt x="190875" y="80192"/>
                    <a:pt x="186678" y="76834"/>
                    <a:pt x="182481" y="73477"/>
                  </a:cubicBezTo>
                  <a:cubicBezTo>
                    <a:pt x="138831" y="39900"/>
                    <a:pt x="49014" y="-31450"/>
                    <a:pt x="11240" y="15557"/>
                  </a:cubicBezTo>
                  <a:cubicBezTo>
                    <a:pt x="-27373" y="64243"/>
                    <a:pt x="43138" y="141469"/>
                    <a:pt x="77554" y="178404"/>
                  </a:cubicBezTo>
                  <a:cubicBezTo>
                    <a:pt x="80073" y="180922"/>
                    <a:pt x="82590" y="183440"/>
                    <a:pt x="84270" y="185958"/>
                  </a:cubicBezTo>
                  <a:cubicBezTo>
                    <a:pt x="103576" y="207783"/>
                    <a:pt x="127919" y="231286"/>
                    <a:pt x="159817" y="240520"/>
                  </a:cubicBezTo>
                  <a:cubicBezTo>
                    <a:pt x="168211" y="243038"/>
                    <a:pt x="176605" y="243878"/>
                    <a:pt x="185838" y="243878"/>
                  </a:cubicBezTo>
                  <a:cubicBezTo>
                    <a:pt x="210182" y="243878"/>
                    <a:pt x="235364" y="233805"/>
                    <a:pt x="248794" y="211140"/>
                  </a:cubicBezTo>
                  <a:cubicBezTo>
                    <a:pt x="261386" y="190155"/>
                    <a:pt x="260546" y="160776"/>
                    <a:pt x="246276" y="135593"/>
                  </a:cubicBezTo>
                  <a:cubicBezTo>
                    <a:pt x="232845" y="113769"/>
                    <a:pt x="213538" y="97820"/>
                    <a:pt x="194233" y="82710"/>
                  </a:cubicBezTo>
                  <a:close/>
                  <a:moveTo>
                    <a:pt x="233684" y="203586"/>
                  </a:moveTo>
                  <a:cubicBezTo>
                    <a:pt x="220254" y="227089"/>
                    <a:pt x="187517" y="232126"/>
                    <a:pt x="164014" y="224571"/>
                  </a:cubicBezTo>
                  <a:cubicBezTo>
                    <a:pt x="136313" y="216177"/>
                    <a:pt x="114488" y="195192"/>
                    <a:pt x="96861" y="175046"/>
                  </a:cubicBezTo>
                  <a:cubicBezTo>
                    <a:pt x="95181" y="172528"/>
                    <a:pt x="92664" y="170009"/>
                    <a:pt x="90145" y="167491"/>
                  </a:cubicBezTo>
                  <a:cubicBezTo>
                    <a:pt x="61605" y="136433"/>
                    <a:pt x="-5548" y="63404"/>
                    <a:pt x="24671" y="26470"/>
                  </a:cubicBezTo>
                  <a:cubicBezTo>
                    <a:pt x="29708" y="19754"/>
                    <a:pt x="37262" y="17236"/>
                    <a:pt x="46496" y="17236"/>
                  </a:cubicBezTo>
                  <a:cubicBezTo>
                    <a:pt x="83429" y="17236"/>
                    <a:pt x="143868" y="64243"/>
                    <a:pt x="172408" y="86907"/>
                  </a:cubicBezTo>
                  <a:cubicBezTo>
                    <a:pt x="176605" y="90265"/>
                    <a:pt x="180802" y="93623"/>
                    <a:pt x="184159" y="96141"/>
                  </a:cubicBezTo>
                  <a:cubicBezTo>
                    <a:pt x="201787" y="109572"/>
                    <a:pt x="220254" y="124681"/>
                    <a:pt x="231167" y="143987"/>
                  </a:cubicBezTo>
                  <a:cubicBezTo>
                    <a:pt x="242079" y="164133"/>
                    <a:pt x="242918" y="187637"/>
                    <a:pt x="233684" y="2035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4" name="Google Shape;194;p42"/>
            <p:cNvSpPr/>
            <p:nvPr/>
          </p:nvSpPr>
          <p:spPr>
            <a:xfrm>
              <a:off x="9579032" y="5794065"/>
              <a:ext cx="161909" cy="304266"/>
            </a:xfrm>
            <a:custGeom>
              <a:avLst/>
              <a:gdLst/>
              <a:ahLst/>
              <a:cxnLst/>
              <a:rect l="l" t="t" r="r" b="b"/>
              <a:pathLst>
                <a:path w="161909" h="304266" extrusionOk="0">
                  <a:moveTo>
                    <a:pt x="12281" y="143099"/>
                  </a:moveTo>
                  <a:cubicBezTo>
                    <a:pt x="11441" y="146457"/>
                    <a:pt x="10602" y="149815"/>
                    <a:pt x="9762" y="152333"/>
                  </a:cubicBezTo>
                  <a:cubicBezTo>
                    <a:pt x="2208" y="180034"/>
                    <a:pt x="-4507" y="213610"/>
                    <a:pt x="3887" y="244669"/>
                  </a:cubicBezTo>
                  <a:cubicBezTo>
                    <a:pt x="12281" y="274887"/>
                    <a:pt x="39142" y="304267"/>
                    <a:pt x="73557" y="304267"/>
                  </a:cubicBezTo>
                  <a:cubicBezTo>
                    <a:pt x="74398" y="304267"/>
                    <a:pt x="75237" y="304267"/>
                    <a:pt x="75237" y="304267"/>
                  </a:cubicBezTo>
                  <a:cubicBezTo>
                    <a:pt x="99580" y="303427"/>
                    <a:pt x="123922" y="286639"/>
                    <a:pt x="138193" y="261457"/>
                  </a:cubicBezTo>
                  <a:cubicBezTo>
                    <a:pt x="149945" y="239632"/>
                    <a:pt x="153302" y="213610"/>
                    <a:pt x="155820" y="190107"/>
                  </a:cubicBezTo>
                  <a:cubicBezTo>
                    <a:pt x="155820" y="185910"/>
                    <a:pt x="156659" y="180873"/>
                    <a:pt x="157499" y="175837"/>
                  </a:cubicBezTo>
                  <a:cubicBezTo>
                    <a:pt x="162536" y="121275"/>
                    <a:pt x="174287" y="7114"/>
                    <a:pt x="114689" y="399"/>
                  </a:cubicBezTo>
                  <a:cubicBezTo>
                    <a:pt x="52572" y="-7155"/>
                    <a:pt x="24872" y="94414"/>
                    <a:pt x="12281" y="143099"/>
                  </a:cubicBezTo>
                  <a:close/>
                  <a:moveTo>
                    <a:pt x="140710" y="174158"/>
                  </a:moveTo>
                  <a:cubicBezTo>
                    <a:pt x="139871" y="180034"/>
                    <a:pt x="139871" y="185070"/>
                    <a:pt x="139032" y="189267"/>
                  </a:cubicBezTo>
                  <a:cubicBezTo>
                    <a:pt x="137354" y="211931"/>
                    <a:pt x="133996" y="234596"/>
                    <a:pt x="123922" y="254741"/>
                  </a:cubicBezTo>
                  <a:cubicBezTo>
                    <a:pt x="113010" y="274887"/>
                    <a:pt x="93704" y="288318"/>
                    <a:pt x="75237" y="289157"/>
                  </a:cubicBezTo>
                  <a:cubicBezTo>
                    <a:pt x="74398" y="289157"/>
                    <a:pt x="74398" y="289157"/>
                    <a:pt x="73557" y="289157"/>
                  </a:cubicBezTo>
                  <a:cubicBezTo>
                    <a:pt x="47536" y="289157"/>
                    <a:pt x="26551" y="264814"/>
                    <a:pt x="19835" y="242150"/>
                  </a:cubicBezTo>
                  <a:cubicBezTo>
                    <a:pt x="12281" y="214449"/>
                    <a:pt x="18156" y="184231"/>
                    <a:pt x="25711" y="158209"/>
                  </a:cubicBezTo>
                  <a:cubicBezTo>
                    <a:pt x="26551" y="155691"/>
                    <a:pt x="27390" y="152333"/>
                    <a:pt x="28230" y="148975"/>
                  </a:cubicBezTo>
                  <a:cubicBezTo>
                    <a:pt x="39142" y="109523"/>
                    <a:pt x="63485" y="18027"/>
                    <a:pt x="107974" y="18027"/>
                  </a:cubicBezTo>
                  <a:cubicBezTo>
                    <a:pt x="108813" y="18027"/>
                    <a:pt x="110492" y="18027"/>
                    <a:pt x="111331" y="18027"/>
                  </a:cubicBezTo>
                  <a:cubicBezTo>
                    <a:pt x="154981" y="21385"/>
                    <a:pt x="144908" y="127990"/>
                    <a:pt x="140710" y="1741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5" name="Google Shape;195;p42"/>
            <p:cNvSpPr/>
            <p:nvPr/>
          </p:nvSpPr>
          <p:spPr>
            <a:xfrm>
              <a:off x="9417769" y="5101529"/>
              <a:ext cx="1365000" cy="801219"/>
            </a:xfrm>
            <a:custGeom>
              <a:avLst/>
              <a:gdLst/>
              <a:ahLst/>
              <a:cxnLst/>
              <a:rect l="l" t="t" r="r" b="b"/>
              <a:pathLst>
                <a:path w="1365000" h="801219" extrusionOk="0">
                  <a:moveTo>
                    <a:pt x="1028065" y="608994"/>
                  </a:moveTo>
                  <a:cubicBezTo>
                    <a:pt x="1045694" y="618227"/>
                    <a:pt x="1066679" y="624103"/>
                    <a:pt x="1086824" y="624103"/>
                  </a:cubicBezTo>
                  <a:cubicBezTo>
                    <a:pt x="1107810" y="624103"/>
                    <a:pt x="1127956" y="618227"/>
                    <a:pt x="1143065" y="603118"/>
                  </a:cubicBezTo>
                  <a:cubicBezTo>
                    <a:pt x="1163212" y="582972"/>
                    <a:pt x="1168248" y="549395"/>
                    <a:pt x="1155657" y="515819"/>
                  </a:cubicBezTo>
                  <a:cubicBezTo>
                    <a:pt x="1144744" y="487279"/>
                    <a:pt x="1123759" y="462096"/>
                    <a:pt x="1102773" y="440272"/>
                  </a:cubicBezTo>
                  <a:cubicBezTo>
                    <a:pt x="1099415" y="436075"/>
                    <a:pt x="1095218" y="431878"/>
                    <a:pt x="1090182" y="426002"/>
                  </a:cubicBezTo>
                  <a:cubicBezTo>
                    <a:pt x="1044014" y="374798"/>
                    <a:pt x="960073" y="282462"/>
                    <a:pt x="903833" y="300929"/>
                  </a:cubicBezTo>
                  <a:cubicBezTo>
                    <a:pt x="903833" y="300929"/>
                    <a:pt x="902994" y="300090"/>
                    <a:pt x="902994" y="300090"/>
                  </a:cubicBezTo>
                  <a:cubicBezTo>
                    <a:pt x="878650" y="288338"/>
                    <a:pt x="853468" y="276586"/>
                    <a:pt x="828286" y="265674"/>
                  </a:cubicBezTo>
                  <a:cubicBezTo>
                    <a:pt x="999526" y="176696"/>
                    <a:pt x="1174962" y="96952"/>
                    <a:pt x="1355436" y="28960"/>
                  </a:cubicBezTo>
                  <a:cubicBezTo>
                    <a:pt x="1362991" y="25602"/>
                    <a:pt x="1367188" y="17208"/>
                    <a:pt x="1363830" y="9653"/>
                  </a:cubicBezTo>
                  <a:cubicBezTo>
                    <a:pt x="1362152" y="6295"/>
                    <a:pt x="1359633" y="2938"/>
                    <a:pt x="1356276" y="1259"/>
                  </a:cubicBezTo>
                  <a:cubicBezTo>
                    <a:pt x="1352919" y="-420"/>
                    <a:pt x="1348721" y="-420"/>
                    <a:pt x="1344524" y="1259"/>
                  </a:cubicBezTo>
                  <a:cubicBezTo>
                    <a:pt x="1154817" y="73448"/>
                    <a:pt x="970986" y="157390"/>
                    <a:pt x="791351" y="251404"/>
                  </a:cubicBezTo>
                  <a:cubicBezTo>
                    <a:pt x="768688" y="243010"/>
                    <a:pt x="746023" y="234616"/>
                    <a:pt x="723359" y="227061"/>
                  </a:cubicBezTo>
                  <a:cubicBezTo>
                    <a:pt x="698177" y="218667"/>
                    <a:pt x="672155" y="211112"/>
                    <a:pt x="642776" y="203557"/>
                  </a:cubicBezTo>
                  <a:cubicBezTo>
                    <a:pt x="638579" y="201878"/>
                    <a:pt x="633541" y="205236"/>
                    <a:pt x="632702" y="209433"/>
                  </a:cubicBezTo>
                  <a:cubicBezTo>
                    <a:pt x="631863" y="213630"/>
                    <a:pt x="634382" y="218667"/>
                    <a:pt x="638579" y="219506"/>
                  </a:cubicBezTo>
                  <a:cubicBezTo>
                    <a:pt x="667958" y="227061"/>
                    <a:pt x="693980" y="235455"/>
                    <a:pt x="719162" y="243010"/>
                  </a:cubicBezTo>
                  <a:cubicBezTo>
                    <a:pt x="736790" y="248886"/>
                    <a:pt x="755256" y="254761"/>
                    <a:pt x="772885" y="261477"/>
                  </a:cubicBezTo>
                  <a:cubicBezTo>
                    <a:pt x="505951" y="404177"/>
                    <a:pt x="251609" y="571220"/>
                    <a:pt x="12377" y="762606"/>
                  </a:cubicBezTo>
                  <a:cubicBezTo>
                    <a:pt x="9019" y="765125"/>
                    <a:pt x="8180" y="771000"/>
                    <a:pt x="10698" y="774358"/>
                  </a:cubicBezTo>
                  <a:cubicBezTo>
                    <a:pt x="11537" y="776037"/>
                    <a:pt x="13216" y="776876"/>
                    <a:pt x="14895" y="776876"/>
                  </a:cubicBezTo>
                  <a:cubicBezTo>
                    <a:pt x="10698" y="780234"/>
                    <a:pt x="6501" y="783591"/>
                    <a:pt x="3143" y="786110"/>
                  </a:cubicBezTo>
                  <a:cubicBezTo>
                    <a:pt x="-214" y="788628"/>
                    <a:pt x="-1054" y="794504"/>
                    <a:pt x="1464" y="797861"/>
                  </a:cubicBezTo>
                  <a:cubicBezTo>
                    <a:pt x="3143" y="799540"/>
                    <a:pt x="5662" y="801219"/>
                    <a:pt x="8180" y="801219"/>
                  </a:cubicBezTo>
                  <a:cubicBezTo>
                    <a:pt x="9859" y="801219"/>
                    <a:pt x="11537" y="800380"/>
                    <a:pt x="13216" y="799540"/>
                  </a:cubicBezTo>
                  <a:cubicBezTo>
                    <a:pt x="263361" y="598921"/>
                    <a:pt x="529455" y="423484"/>
                    <a:pt x="809818" y="275747"/>
                  </a:cubicBezTo>
                  <a:cubicBezTo>
                    <a:pt x="836680" y="286659"/>
                    <a:pt x="862701" y="298411"/>
                    <a:pt x="887884" y="311002"/>
                  </a:cubicBezTo>
                  <a:cubicBezTo>
                    <a:pt x="836680" y="356331"/>
                    <a:pt x="906350" y="462936"/>
                    <a:pt x="940767" y="514140"/>
                  </a:cubicBezTo>
                  <a:cubicBezTo>
                    <a:pt x="943285" y="518337"/>
                    <a:pt x="945803" y="521695"/>
                    <a:pt x="947482" y="524213"/>
                  </a:cubicBezTo>
                  <a:cubicBezTo>
                    <a:pt x="965950" y="555271"/>
                    <a:pt x="991132" y="588848"/>
                    <a:pt x="1028065" y="608994"/>
                  </a:cubicBezTo>
                  <a:close/>
                  <a:moveTo>
                    <a:pt x="953358" y="504907"/>
                  </a:moveTo>
                  <a:cubicBezTo>
                    <a:pt x="923979" y="460417"/>
                    <a:pt x="855147" y="354652"/>
                    <a:pt x="900475" y="321075"/>
                  </a:cubicBezTo>
                  <a:cubicBezTo>
                    <a:pt x="906350" y="316878"/>
                    <a:pt x="912227" y="315199"/>
                    <a:pt x="919782" y="315199"/>
                  </a:cubicBezTo>
                  <a:cubicBezTo>
                    <a:pt x="966789" y="315199"/>
                    <a:pt x="1042336" y="399140"/>
                    <a:pt x="1077591" y="437754"/>
                  </a:cubicBezTo>
                  <a:cubicBezTo>
                    <a:pt x="1082627" y="443629"/>
                    <a:pt x="1086824" y="447826"/>
                    <a:pt x="1090182" y="452023"/>
                  </a:cubicBezTo>
                  <a:cubicBezTo>
                    <a:pt x="1110328" y="473009"/>
                    <a:pt x="1129635" y="496513"/>
                    <a:pt x="1139708" y="522534"/>
                  </a:cubicBezTo>
                  <a:cubicBezTo>
                    <a:pt x="1149780" y="549395"/>
                    <a:pt x="1146423" y="577096"/>
                    <a:pt x="1130474" y="592205"/>
                  </a:cubicBezTo>
                  <a:cubicBezTo>
                    <a:pt x="1107810" y="615709"/>
                    <a:pt x="1065000" y="610672"/>
                    <a:pt x="1035620" y="595563"/>
                  </a:cubicBezTo>
                  <a:cubicBezTo>
                    <a:pt x="1002044" y="577096"/>
                    <a:pt x="978541" y="545198"/>
                    <a:pt x="960073" y="516658"/>
                  </a:cubicBezTo>
                  <a:cubicBezTo>
                    <a:pt x="958395" y="512461"/>
                    <a:pt x="955876" y="509104"/>
                    <a:pt x="953358" y="5049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6" name="Google Shape;196;p42"/>
            <p:cNvSpPr/>
            <p:nvPr/>
          </p:nvSpPr>
          <p:spPr>
            <a:xfrm>
              <a:off x="9834880" y="5687719"/>
              <a:ext cx="178784" cy="371999"/>
            </a:xfrm>
            <a:custGeom>
              <a:avLst/>
              <a:gdLst/>
              <a:ahLst/>
              <a:cxnLst/>
              <a:rect l="l" t="t" r="r" b="b"/>
              <a:pathLst>
                <a:path w="178784" h="371999" extrusionOk="0">
                  <a:moveTo>
                    <a:pt x="65336" y="139"/>
                  </a:moveTo>
                  <a:cubicBezTo>
                    <a:pt x="-5174" y="5176"/>
                    <a:pt x="-977" y="132767"/>
                    <a:pt x="701" y="193204"/>
                  </a:cubicBezTo>
                  <a:cubicBezTo>
                    <a:pt x="701" y="197401"/>
                    <a:pt x="701" y="201598"/>
                    <a:pt x="701" y="204956"/>
                  </a:cubicBezTo>
                  <a:cubicBezTo>
                    <a:pt x="1540" y="240212"/>
                    <a:pt x="4898" y="280503"/>
                    <a:pt x="25044" y="315759"/>
                  </a:cubicBezTo>
                  <a:cubicBezTo>
                    <a:pt x="41833" y="345138"/>
                    <a:pt x="73730" y="372000"/>
                    <a:pt x="107306" y="372000"/>
                  </a:cubicBezTo>
                  <a:cubicBezTo>
                    <a:pt x="112343" y="372000"/>
                    <a:pt x="116541" y="371160"/>
                    <a:pt x="121577" y="370321"/>
                  </a:cubicBezTo>
                  <a:cubicBezTo>
                    <a:pt x="148438" y="363605"/>
                    <a:pt x="169423" y="339262"/>
                    <a:pt x="176139" y="305686"/>
                  </a:cubicBezTo>
                  <a:cubicBezTo>
                    <a:pt x="182014" y="277146"/>
                    <a:pt x="176978" y="246088"/>
                    <a:pt x="171942" y="216708"/>
                  </a:cubicBezTo>
                  <a:cubicBezTo>
                    <a:pt x="171102" y="211671"/>
                    <a:pt x="170262" y="205795"/>
                    <a:pt x="168584" y="199080"/>
                  </a:cubicBezTo>
                  <a:cubicBezTo>
                    <a:pt x="155993" y="127730"/>
                    <a:pt x="131649" y="-4897"/>
                    <a:pt x="65336" y="139"/>
                  </a:cubicBezTo>
                  <a:close/>
                  <a:moveTo>
                    <a:pt x="160190" y="302328"/>
                  </a:moveTo>
                  <a:cubicBezTo>
                    <a:pt x="155153" y="329189"/>
                    <a:pt x="138365" y="349335"/>
                    <a:pt x="118219" y="354372"/>
                  </a:cubicBezTo>
                  <a:cubicBezTo>
                    <a:pt x="88000" y="361087"/>
                    <a:pt x="55263" y="335904"/>
                    <a:pt x="40153" y="308204"/>
                  </a:cubicBezTo>
                  <a:cubicBezTo>
                    <a:pt x="21687" y="276306"/>
                    <a:pt x="19168" y="237694"/>
                    <a:pt x="18329" y="204956"/>
                  </a:cubicBezTo>
                  <a:cubicBezTo>
                    <a:pt x="18329" y="201598"/>
                    <a:pt x="18329" y="197401"/>
                    <a:pt x="18329" y="193204"/>
                  </a:cubicBezTo>
                  <a:cubicBezTo>
                    <a:pt x="16650" y="142000"/>
                    <a:pt x="13292" y="21125"/>
                    <a:pt x="67854" y="16928"/>
                  </a:cubicBezTo>
                  <a:cubicBezTo>
                    <a:pt x="68693" y="16928"/>
                    <a:pt x="69533" y="16928"/>
                    <a:pt x="70373" y="16928"/>
                  </a:cubicBezTo>
                  <a:cubicBezTo>
                    <a:pt x="119897" y="16928"/>
                    <a:pt x="143401" y="146197"/>
                    <a:pt x="153474" y="202438"/>
                  </a:cubicBezTo>
                  <a:cubicBezTo>
                    <a:pt x="155153" y="209153"/>
                    <a:pt x="155993" y="215869"/>
                    <a:pt x="156832" y="220905"/>
                  </a:cubicBezTo>
                  <a:cubicBezTo>
                    <a:pt x="161029" y="247766"/>
                    <a:pt x="165226" y="277146"/>
                    <a:pt x="160190" y="3023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7" name="Google Shape;197;p42"/>
            <p:cNvSpPr/>
            <p:nvPr/>
          </p:nvSpPr>
          <p:spPr>
            <a:xfrm>
              <a:off x="10076223" y="5527551"/>
              <a:ext cx="312015" cy="403736"/>
            </a:xfrm>
            <a:custGeom>
              <a:avLst/>
              <a:gdLst/>
              <a:ahLst/>
              <a:cxnLst/>
              <a:rect l="l" t="t" r="r" b="b"/>
              <a:pathLst>
                <a:path w="312015" h="403736" extrusionOk="0">
                  <a:moveTo>
                    <a:pt x="242860" y="198921"/>
                  </a:moveTo>
                  <a:cubicBezTo>
                    <a:pt x="166474" y="87279"/>
                    <a:pt x="88408" y="-14290"/>
                    <a:pt x="31329" y="1659"/>
                  </a:cubicBezTo>
                  <a:cubicBezTo>
                    <a:pt x="18738" y="5016"/>
                    <a:pt x="9504" y="12571"/>
                    <a:pt x="4467" y="24323"/>
                  </a:cubicBezTo>
                  <a:cubicBezTo>
                    <a:pt x="-15678" y="70491"/>
                    <a:pt x="37204" y="173738"/>
                    <a:pt x="65744" y="228300"/>
                  </a:cubicBezTo>
                  <a:cubicBezTo>
                    <a:pt x="68263" y="233336"/>
                    <a:pt x="70781" y="237533"/>
                    <a:pt x="72460" y="241730"/>
                  </a:cubicBezTo>
                  <a:cubicBezTo>
                    <a:pt x="91766" y="279504"/>
                    <a:pt x="116948" y="323154"/>
                    <a:pt x="156401" y="357569"/>
                  </a:cubicBezTo>
                  <a:cubicBezTo>
                    <a:pt x="184941" y="382752"/>
                    <a:pt x="225233" y="403737"/>
                    <a:pt x="257970" y="403737"/>
                  </a:cubicBezTo>
                  <a:cubicBezTo>
                    <a:pt x="267203" y="403737"/>
                    <a:pt x="276437" y="402059"/>
                    <a:pt x="283992" y="397861"/>
                  </a:cubicBezTo>
                  <a:cubicBezTo>
                    <a:pt x="309174" y="385270"/>
                    <a:pt x="318407" y="352533"/>
                    <a:pt x="307496" y="314759"/>
                  </a:cubicBezTo>
                  <a:cubicBezTo>
                    <a:pt x="298261" y="282022"/>
                    <a:pt x="276437" y="249285"/>
                    <a:pt x="255451" y="219066"/>
                  </a:cubicBezTo>
                  <a:cubicBezTo>
                    <a:pt x="252934" y="212351"/>
                    <a:pt x="247897" y="205636"/>
                    <a:pt x="242860" y="198921"/>
                  </a:cubicBezTo>
                  <a:close/>
                  <a:moveTo>
                    <a:pt x="278116" y="381912"/>
                  </a:moveTo>
                  <a:cubicBezTo>
                    <a:pt x="253773" y="393664"/>
                    <a:pt x="205926" y="376876"/>
                    <a:pt x="168993" y="344139"/>
                  </a:cubicBezTo>
                  <a:cubicBezTo>
                    <a:pt x="132058" y="311402"/>
                    <a:pt x="107715" y="269431"/>
                    <a:pt x="89248" y="232497"/>
                  </a:cubicBezTo>
                  <a:cubicBezTo>
                    <a:pt x="87569" y="228300"/>
                    <a:pt x="85051" y="224103"/>
                    <a:pt x="82533" y="219066"/>
                  </a:cubicBezTo>
                  <a:cubicBezTo>
                    <a:pt x="57350" y="170380"/>
                    <a:pt x="4467" y="67972"/>
                    <a:pt x="21255" y="29359"/>
                  </a:cubicBezTo>
                  <a:cubicBezTo>
                    <a:pt x="24613" y="22644"/>
                    <a:pt x="28810" y="18447"/>
                    <a:pt x="37204" y="16768"/>
                  </a:cubicBezTo>
                  <a:cubicBezTo>
                    <a:pt x="39723" y="15929"/>
                    <a:pt x="42240" y="15929"/>
                    <a:pt x="44759" y="15929"/>
                  </a:cubicBezTo>
                  <a:cubicBezTo>
                    <a:pt x="99321" y="15929"/>
                    <a:pt x="189978" y="149395"/>
                    <a:pt x="230269" y="208154"/>
                  </a:cubicBezTo>
                  <a:cubicBezTo>
                    <a:pt x="235305" y="215709"/>
                    <a:pt x="239502" y="222424"/>
                    <a:pt x="243699" y="227460"/>
                  </a:cubicBezTo>
                  <a:cubicBezTo>
                    <a:pt x="264685" y="256840"/>
                    <a:pt x="284831" y="288738"/>
                    <a:pt x="294064" y="318956"/>
                  </a:cubicBezTo>
                  <a:cubicBezTo>
                    <a:pt x="299102" y="341621"/>
                    <a:pt x="299941" y="371839"/>
                    <a:pt x="278116" y="3819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8" name="Google Shape;198;p42"/>
            <p:cNvSpPr/>
            <p:nvPr/>
          </p:nvSpPr>
          <p:spPr>
            <a:xfrm>
              <a:off x="9541983" y="4364944"/>
              <a:ext cx="433779" cy="544778"/>
            </a:xfrm>
            <a:custGeom>
              <a:avLst/>
              <a:gdLst/>
              <a:ahLst/>
              <a:cxnLst/>
              <a:rect l="l" t="t" r="r" b="b"/>
              <a:pathLst>
                <a:path w="433779" h="544778" extrusionOk="0">
                  <a:moveTo>
                    <a:pt x="4840" y="543100"/>
                  </a:moveTo>
                  <a:cubicBezTo>
                    <a:pt x="6519" y="543939"/>
                    <a:pt x="7359" y="544779"/>
                    <a:pt x="9037" y="544779"/>
                  </a:cubicBezTo>
                  <a:cubicBezTo>
                    <a:pt x="11556" y="544779"/>
                    <a:pt x="14913" y="543100"/>
                    <a:pt x="15753" y="540582"/>
                  </a:cubicBezTo>
                  <a:cubicBezTo>
                    <a:pt x="16592" y="539742"/>
                    <a:pt x="16592" y="538903"/>
                    <a:pt x="17431" y="538063"/>
                  </a:cubicBezTo>
                  <a:cubicBezTo>
                    <a:pt x="17431" y="538063"/>
                    <a:pt x="17431" y="538063"/>
                    <a:pt x="17431" y="538063"/>
                  </a:cubicBezTo>
                  <a:cubicBezTo>
                    <a:pt x="21628" y="540582"/>
                    <a:pt x="26665" y="539742"/>
                    <a:pt x="29183" y="535545"/>
                  </a:cubicBezTo>
                  <a:cubicBezTo>
                    <a:pt x="146701" y="350035"/>
                    <a:pt x="281846" y="177116"/>
                    <a:pt x="430423" y="21825"/>
                  </a:cubicBezTo>
                  <a:cubicBezTo>
                    <a:pt x="432941" y="19306"/>
                    <a:pt x="433780" y="15949"/>
                    <a:pt x="433780" y="12591"/>
                  </a:cubicBezTo>
                  <a:cubicBezTo>
                    <a:pt x="433780" y="9233"/>
                    <a:pt x="432101" y="5876"/>
                    <a:pt x="429583" y="3358"/>
                  </a:cubicBezTo>
                  <a:cubicBezTo>
                    <a:pt x="427065" y="839"/>
                    <a:pt x="423707" y="0"/>
                    <a:pt x="420349" y="0"/>
                  </a:cubicBezTo>
                  <a:cubicBezTo>
                    <a:pt x="416992" y="0"/>
                    <a:pt x="413635" y="1679"/>
                    <a:pt x="411116" y="4197"/>
                  </a:cubicBezTo>
                  <a:cubicBezTo>
                    <a:pt x="258343" y="163685"/>
                    <a:pt x="119840" y="340801"/>
                    <a:pt x="643" y="531348"/>
                  </a:cubicBezTo>
                  <a:cubicBezTo>
                    <a:pt x="-1035" y="535545"/>
                    <a:pt x="643" y="540582"/>
                    <a:pt x="4840" y="5431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9" name="Google Shape;199;p42"/>
            <p:cNvSpPr/>
            <p:nvPr/>
          </p:nvSpPr>
          <p:spPr>
            <a:xfrm>
              <a:off x="9850443" y="4191128"/>
              <a:ext cx="93812" cy="161224"/>
            </a:xfrm>
            <a:custGeom>
              <a:avLst/>
              <a:gdLst/>
              <a:ahLst/>
              <a:cxnLst/>
              <a:rect l="l" t="t" r="r" b="b"/>
              <a:pathLst>
                <a:path w="93812" h="161224" extrusionOk="0">
                  <a:moveTo>
                    <a:pt x="8642" y="89875"/>
                  </a:moveTo>
                  <a:cubicBezTo>
                    <a:pt x="17036" y="113378"/>
                    <a:pt x="33825" y="161225"/>
                    <a:pt x="64043" y="161225"/>
                  </a:cubicBezTo>
                  <a:cubicBezTo>
                    <a:pt x="65722" y="161225"/>
                    <a:pt x="67401" y="161225"/>
                    <a:pt x="69919" y="160386"/>
                  </a:cubicBezTo>
                  <a:cubicBezTo>
                    <a:pt x="103495" y="153670"/>
                    <a:pt x="93423" y="96590"/>
                    <a:pt x="88386" y="65532"/>
                  </a:cubicBezTo>
                  <a:cubicBezTo>
                    <a:pt x="87546" y="63014"/>
                    <a:pt x="87546" y="60495"/>
                    <a:pt x="87546" y="57977"/>
                  </a:cubicBezTo>
                  <a:lnTo>
                    <a:pt x="87546" y="57977"/>
                  </a:lnTo>
                  <a:cubicBezTo>
                    <a:pt x="85868" y="45386"/>
                    <a:pt x="82510" y="31955"/>
                    <a:pt x="75795" y="21043"/>
                  </a:cubicBezTo>
                  <a:cubicBezTo>
                    <a:pt x="67401" y="7613"/>
                    <a:pt x="53130" y="-782"/>
                    <a:pt x="38861" y="58"/>
                  </a:cubicBezTo>
                  <a:cubicBezTo>
                    <a:pt x="18715" y="897"/>
                    <a:pt x="4445" y="18525"/>
                    <a:pt x="1087" y="36152"/>
                  </a:cubicBezTo>
                  <a:cubicBezTo>
                    <a:pt x="-2271" y="53780"/>
                    <a:pt x="2766" y="70568"/>
                    <a:pt x="7802" y="84838"/>
                  </a:cubicBezTo>
                  <a:lnTo>
                    <a:pt x="8642" y="89875"/>
                  </a:lnTo>
                  <a:close/>
                  <a:moveTo>
                    <a:pt x="17036" y="40350"/>
                  </a:moveTo>
                  <a:cubicBezTo>
                    <a:pt x="19554" y="29437"/>
                    <a:pt x="27948" y="18525"/>
                    <a:pt x="38861" y="17685"/>
                  </a:cubicBezTo>
                  <a:cubicBezTo>
                    <a:pt x="38861" y="17685"/>
                    <a:pt x="39700" y="17685"/>
                    <a:pt x="39700" y="17685"/>
                  </a:cubicBezTo>
                  <a:cubicBezTo>
                    <a:pt x="47255" y="17685"/>
                    <a:pt x="55649" y="22722"/>
                    <a:pt x="60685" y="31116"/>
                  </a:cubicBezTo>
                  <a:cubicBezTo>
                    <a:pt x="65722" y="39510"/>
                    <a:pt x="68240" y="49583"/>
                    <a:pt x="69919" y="62174"/>
                  </a:cubicBezTo>
                  <a:cubicBezTo>
                    <a:pt x="69919" y="63853"/>
                    <a:pt x="70758" y="66371"/>
                    <a:pt x="71598" y="69729"/>
                  </a:cubicBezTo>
                  <a:cubicBezTo>
                    <a:pt x="79992" y="117575"/>
                    <a:pt x="78313" y="142758"/>
                    <a:pt x="66561" y="145276"/>
                  </a:cubicBezTo>
                  <a:cubicBezTo>
                    <a:pt x="46416" y="149473"/>
                    <a:pt x="30467" y="102466"/>
                    <a:pt x="23751" y="84838"/>
                  </a:cubicBezTo>
                  <a:lnTo>
                    <a:pt x="22073" y="79802"/>
                  </a:lnTo>
                  <a:cubicBezTo>
                    <a:pt x="17876" y="68050"/>
                    <a:pt x="13678" y="53780"/>
                    <a:pt x="17036" y="403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0" name="Google Shape;200;p42"/>
            <p:cNvSpPr/>
            <p:nvPr/>
          </p:nvSpPr>
          <p:spPr>
            <a:xfrm>
              <a:off x="9990496" y="4198409"/>
              <a:ext cx="75084" cy="118688"/>
            </a:xfrm>
            <a:custGeom>
              <a:avLst/>
              <a:gdLst/>
              <a:ahLst/>
              <a:cxnLst/>
              <a:rect l="l" t="t" r="r" b="b"/>
              <a:pathLst>
                <a:path w="75084" h="118688" extrusionOk="0">
                  <a:moveTo>
                    <a:pt x="17165" y="117850"/>
                  </a:moveTo>
                  <a:cubicBezTo>
                    <a:pt x="19684" y="118689"/>
                    <a:pt x="21362" y="118689"/>
                    <a:pt x="23881" y="118689"/>
                  </a:cubicBezTo>
                  <a:cubicBezTo>
                    <a:pt x="44866" y="118689"/>
                    <a:pt x="59136" y="83434"/>
                    <a:pt x="66691" y="64127"/>
                  </a:cubicBezTo>
                  <a:cubicBezTo>
                    <a:pt x="67530" y="62448"/>
                    <a:pt x="68369" y="60769"/>
                    <a:pt x="68369" y="59091"/>
                  </a:cubicBezTo>
                  <a:lnTo>
                    <a:pt x="68369" y="59091"/>
                  </a:lnTo>
                  <a:cubicBezTo>
                    <a:pt x="71727" y="50697"/>
                    <a:pt x="75085" y="40623"/>
                    <a:pt x="75085" y="31390"/>
                  </a:cubicBezTo>
                  <a:cubicBezTo>
                    <a:pt x="75085" y="18799"/>
                    <a:pt x="69208" y="7886"/>
                    <a:pt x="59136" y="2850"/>
                  </a:cubicBezTo>
                  <a:cubicBezTo>
                    <a:pt x="45705" y="-3865"/>
                    <a:pt x="28917" y="2010"/>
                    <a:pt x="19684" y="12923"/>
                  </a:cubicBezTo>
                  <a:cubicBezTo>
                    <a:pt x="10449" y="22996"/>
                    <a:pt x="7093" y="35587"/>
                    <a:pt x="4574" y="46499"/>
                  </a:cubicBezTo>
                  <a:lnTo>
                    <a:pt x="3735" y="49857"/>
                  </a:lnTo>
                  <a:cubicBezTo>
                    <a:pt x="1216" y="68324"/>
                    <a:pt x="-8017" y="108616"/>
                    <a:pt x="17165" y="117850"/>
                  </a:cubicBezTo>
                  <a:close/>
                  <a:moveTo>
                    <a:pt x="21362" y="52375"/>
                  </a:moveTo>
                  <a:lnTo>
                    <a:pt x="22201" y="49018"/>
                  </a:lnTo>
                  <a:cubicBezTo>
                    <a:pt x="23881" y="39784"/>
                    <a:pt x="27238" y="30550"/>
                    <a:pt x="33114" y="22996"/>
                  </a:cubicBezTo>
                  <a:cubicBezTo>
                    <a:pt x="37311" y="18799"/>
                    <a:pt x="43187" y="16281"/>
                    <a:pt x="47384" y="16281"/>
                  </a:cubicBezTo>
                  <a:cubicBezTo>
                    <a:pt x="49063" y="16281"/>
                    <a:pt x="50742" y="16281"/>
                    <a:pt x="51581" y="17120"/>
                  </a:cubicBezTo>
                  <a:cubicBezTo>
                    <a:pt x="55778" y="19638"/>
                    <a:pt x="58297" y="25514"/>
                    <a:pt x="58297" y="30550"/>
                  </a:cubicBezTo>
                  <a:cubicBezTo>
                    <a:pt x="58297" y="37266"/>
                    <a:pt x="55778" y="43981"/>
                    <a:pt x="52420" y="52375"/>
                  </a:cubicBezTo>
                  <a:cubicBezTo>
                    <a:pt x="51581" y="54054"/>
                    <a:pt x="50742" y="55733"/>
                    <a:pt x="50742" y="57412"/>
                  </a:cubicBezTo>
                  <a:cubicBezTo>
                    <a:pt x="33953" y="100222"/>
                    <a:pt x="24720" y="102740"/>
                    <a:pt x="22201" y="101901"/>
                  </a:cubicBezTo>
                  <a:cubicBezTo>
                    <a:pt x="15487" y="99382"/>
                    <a:pt x="14646" y="82594"/>
                    <a:pt x="21362" y="523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1" name="Google Shape;201;p42"/>
            <p:cNvSpPr/>
            <p:nvPr/>
          </p:nvSpPr>
          <p:spPr>
            <a:xfrm>
              <a:off x="9699865" y="4270046"/>
              <a:ext cx="118859" cy="205701"/>
            </a:xfrm>
            <a:custGeom>
              <a:avLst/>
              <a:gdLst/>
              <a:ahLst/>
              <a:cxnLst/>
              <a:rect l="l" t="t" r="r" b="b"/>
              <a:pathLst>
                <a:path w="118859" h="205701" extrusionOk="0">
                  <a:moveTo>
                    <a:pt x="12323" y="113366"/>
                  </a:moveTo>
                  <a:cubicBezTo>
                    <a:pt x="23235" y="143585"/>
                    <a:pt x="44220" y="205701"/>
                    <a:pt x="82833" y="205701"/>
                  </a:cubicBezTo>
                  <a:cubicBezTo>
                    <a:pt x="85351" y="205701"/>
                    <a:pt x="87030" y="205701"/>
                    <a:pt x="89548" y="204862"/>
                  </a:cubicBezTo>
                  <a:cubicBezTo>
                    <a:pt x="131519" y="197307"/>
                    <a:pt x="118089" y="123439"/>
                    <a:pt x="111373" y="83986"/>
                  </a:cubicBezTo>
                  <a:cubicBezTo>
                    <a:pt x="110534" y="80629"/>
                    <a:pt x="110534" y="77271"/>
                    <a:pt x="109694" y="74753"/>
                  </a:cubicBezTo>
                  <a:cubicBezTo>
                    <a:pt x="107176" y="58804"/>
                    <a:pt x="103818" y="42016"/>
                    <a:pt x="94585" y="26906"/>
                  </a:cubicBezTo>
                  <a:cubicBezTo>
                    <a:pt x="83673" y="10118"/>
                    <a:pt x="66044" y="-794"/>
                    <a:pt x="48417" y="45"/>
                  </a:cubicBezTo>
                  <a:cubicBezTo>
                    <a:pt x="23235" y="884"/>
                    <a:pt x="5607" y="23549"/>
                    <a:pt x="1410" y="45373"/>
                  </a:cubicBezTo>
                  <a:cubicBezTo>
                    <a:pt x="-2787" y="67198"/>
                    <a:pt x="3088" y="89023"/>
                    <a:pt x="9804" y="107490"/>
                  </a:cubicBezTo>
                  <a:lnTo>
                    <a:pt x="12323" y="113366"/>
                  </a:lnTo>
                  <a:close/>
                  <a:moveTo>
                    <a:pt x="19038" y="47892"/>
                  </a:moveTo>
                  <a:cubicBezTo>
                    <a:pt x="22395" y="32782"/>
                    <a:pt x="34147" y="16833"/>
                    <a:pt x="50096" y="15994"/>
                  </a:cubicBezTo>
                  <a:cubicBezTo>
                    <a:pt x="50096" y="15994"/>
                    <a:pt x="50936" y="15994"/>
                    <a:pt x="50936" y="15994"/>
                  </a:cubicBezTo>
                  <a:cubicBezTo>
                    <a:pt x="61847" y="15994"/>
                    <a:pt x="73599" y="23549"/>
                    <a:pt x="81154" y="35301"/>
                  </a:cubicBezTo>
                  <a:cubicBezTo>
                    <a:pt x="87870" y="46213"/>
                    <a:pt x="91227" y="59643"/>
                    <a:pt x="93745" y="76432"/>
                  </a:cubicBezTo>
                  <a:lnTo>
                    <a:pt x="93745" y="76432"/>
                  </a:lnTo>
                  <a:cubicBezTo>
                    <a:pt x="93745" y="78950"/>
                    <a:pt x="94585" y="82308"/>
                    <a:pt x="95424" y="86505"/>
                  </a:cubicBezTo>
                  <a:cubicBezTo>
                    <a:pt x="100461" y="113366"/>
                    <a:pt x="112212" y="183876"/>
                    <a:pt x="87030" y="188073"/>
                  </a:cubicBezTo>
                  <a:cubicBezTo>
                    <a:pt x="58491" y="193110"/>
                    <a:pt x="37505" y="133512"/>
                    <a:pt x="28271" y="107490"/>
                  </a:cubicBezTo>
                  <a:lnTo>
                    <a:pt x="25753" y="101614"/>
                  </a:lnTo>
                  <a:cubicBezTo>
                    <a:pt x="20717" y="84826"/>
                    <a:pt x="14840" y="66359"/>
                    <a:pt x="19038" y="478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2" name="Google Shape;202;p42"/>
            <p:cNvSpPr/>
            <p:nvPr/>
          </p:nvSpPr>
          <p:spPr>
            <a:xfrm>
              <a:off x="9519323" y="4390666"/>
              <a:ext cx="175441" cy="227780"/>
            </a:xfrm>
            <a:custGeom>
              <a:avLst/>
              <a:gdLst/>
              <a:ahLst/>
              <a:cxnLst/>
              <a:rect l="l" t="t" r="r" b="b"/>
              <a:pathLst>
                <a:path w="175441" h="227780" extrusionOk="0">
                  <a:moveTo>
                    <a:pt x="36734" y="143840"/>
                  </a:moveTo>
                  <a:lnTo>
                    <a:pt x="41771" y="149716"/>
                  </a:lnTo>
                  <a:cubicBezTo>
                    <a:pt x="62756" y="176576"/>
                    <a:pt x="103887" y="227781"/>
                    <a:pt x="139982" y="227781"/>
                  </a:cubicBezTo>
                  <a:cubicBezTo>
                    <a:pt x="147537" y="227781"/>
                    <a:pt x="154252" y="225263"/>
                    <a:pt x="160967" y="221066"/>
                  </a:cubicBezTo>
                  <a:cubicBezTo>
                    <a:pt x="198741" y="194204"/>
                    <a:pt x="153412" y="115299"/>
                    <a:pt x="129069" y="72490"/>
                  </a:cubicBezTo>
                  <a:cubicBezTo>
                    <a:pt x="126552" y="68292"/>
                    <a:pt x="124872" y="64935"/>
                    <a:pt x="123194" y="62416"/>
                  </a:cubicBezTo>
                  <a:lnTo>
                    <a:pt x="123194" y="62416"/>
                  </a:lnTo>
                  <a:cubicBezTo>
                    <a:pt x="113121" y="44789"/>
                    <a:pt x="102208" y="27161"/>
                    <a:pt x="87099" y="14570"/>
                  </a:cubicBezTo>
                  <a:cubicBezTo>
                    <a:pt x="68632" y="-539"/>
                    <a:pt x="45968" y="-3897"/>
                    <a:pt x="28340" y="4497"/>
                  </a:cubicBezTo>
                  <a:cubicBezTo>
                    <a:pt x="3997" y="17088"/>
                    <a:pt x="-3557" y="49825"/>
                    <a:pt x="1479" y="76687"/>
                  </a:cubicBezTo>
                  <a:cubicBezTo>
                    <a:pt x="6515" y="103548"/>
                    <a:pt x="22464" y="126212"/>
                    <a:pt x="36734" y="143840"/>
                  </a:cubicBezTo>
                  <a:close/>
                  <a:moveTo>
                    <a:pt x="35895" y="19607"/>
                  </a:moveTo>
                  <a:cubicBezTo>
                    <a:pt x="39252" y="17928"/>
                    <a:pt x="43449" y="17088"/>
                    <a:pt x="48486" y="17088"/>
                  </a:cubicBezTo>
                  <a:cubicBezTo>
                    <a:pt x="57720" y="17088"/>
                    <a:pt x="67793" y="20446"/>
                    <a:pt x="76187" y="28001"/>
                  </a:cubicBezTo>
                  <a:cubicBezTo>
                    <a:pt x="89617" y="38913"/>
                    <a:pt x="99690" y="54862"/>
                    <a:pt x="108084" y="70811"/>
                  </a:cubicBezTo>
                  <a:lnTo>
                    <a:pt x="108084" y="70811"/>
                  </a:lnTo>
                  <a:cubicBezTo>
                    <a:pt x="109763" y="74168"/>
                    <a:pt x="111442" y="77526"/>
                    <a:pt x="113960" y="81723"/>
                  </a:cubicBezTo>
                  <a:cubicBezTo>
                    <a:pt x="130749" y="111102"/>
                    <a:pt x="176077" y="190007"/>
                    <a:pt x="150895" y="207635"/>
                  </a:cubicBezTo>
                  <a:cubicBezTo>
                    <a:pt x="124033" y="226941"/>
                    <a:pt x="73668" y="163985"/>
                    <a:pt x="54362" y="140482"/>
                  </a:cubicBezTo>
                  <a:lnTo>
                    <a:pt x="49325" y="134606"/>
                  </a:lnTo>
                  <a:cubicBezTo>
                    <a:pt x="35895" y="117817"/>
                    <a:pt x="21625" y="97672"/>
                    <a:pt x="16588" y="74168"/>
                  </a:cubicBezTo>
                  <a:cubicBezTo>
                    <a:pt x="14070" y="53183"/>
                    <a:pt x="19946" y="28001"/>
                    <a:pt x="35895" y="196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3" name="Google Shape;203;p42"/>
            <p:cNvSpPr/>
            <p:nvPr/>
          </p:nvSpPr>
          <p:spPr>
            <a:xfrm>
              <a:off x="9400123" y="4803314"/>
              <a:ext cx="84023" cy="106409"/>
            </a:xfrm>
            <a:custGeom>
              <a:avLst/>
              <a:gdLst/>
              <a:ahLst/>
              <a:cxnLst/>
              <a:rect l="l" t="t" r="r" b="b"/>
              <a:pathLst>
                <a:path w="84023" h="106409" extrusionOk="0">
                  <a:moveTo>
                    <a:pt x="38417" y="89621"/>
                  </a:moveTo>
                  <a:cubicBezTo>
                    <a:pt x="34220" y="90461"/>
                    <a:pt x="30862" y="94658"/>
                    <a:pt x="31702" y="98855"/>
                  </a:cubicBezTo>
                  <a:cubicBezTo>
                    <a:pt x="32541" y="103052"/>
                    <a:pt x="35899" y="106410"/>
                    <a:pt x="40096" y="106410"/>
                  </a:cubicBezTo>
                  <a:cubicBezTo>
                    <a:pt x="40096" y="106410"/>
                    <a:pt x="40935" y="106410"/>
                    <a:pt x="40935" y="106410"/>
                  </a:cubicBezTo>
                  <a:cubicBezTo>
                    <a:pt x="70315" y="102213"/>
                    <a:pt x="79548" y="87103"/>
                    <a:pt x="82906" y="75351"/>
                  </a:cubicBezTo>
                  <a:cubicBezTo>
                    <a:pt x="89621" y="50169"/>
                    <a:pt x="66117" y="25826"/>
                    <a:pt x="11556" y="643"/>
                  </a:cubicBezTo>
                  <a:cubicBezTo>
                    <a:pt x="7359" y="-1036"/>
                    <a:pt x="2322" y="643"/>
                    <a:pt x="643" y="4840"/>
                  </a:cubicBezTo>
                  <a:cubicBezTo>
                    <a:pt x="-1036" y="9038"/>
                    <a:pt x="643" y="14074"/>
                    <a:pt x="4840" y="15753"/>
                  </a:cubicBezTo>
                  <a:cubicBezTo>
                    <a:pt x="48490" y="35899"/>
                    <a:pt x="70315" y="55205"/>
                    <a:pt x="66957" y="70315"/>
                  </a:cubicBezTo>
                  <a:cubicBezTo>
                    <a:pt x="65278" y="75351"/>
                    <a:pt x="61920" y="86264"/>
                    <a:pt x="38417" y="896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4" name="Google Shape;204;p42"/>
            <p:cNvSpPr/>
            <p:nvPr/>
          </p:nvSpPr>
          <p:spPr>
            <a:xfrm>
              <a:off x="9995825" y="4394673"/>
              <a:ext cx="163052" cy="86950"/>
            </a:xfrm>
            <a:custGeom>
              <a:avLst/>
              <a:gdLst/>
              <a:ahLst/>
              <a:cxnLst/>
              <a:rect l="l" t="t" r="r" b="b"/>
              <a:pathLst>
                <a:path w="163052" h="86950" extrusionOk="0">
                  <a:moveTo>
                    <a:pt x="84" y="30710"/>
                  </a:moveTo>
                  <a:cubicBezTo>
                    <a:pt x="-2433" y="65965"/>
                    <a:pt x="52128" y="77717"/>
                    <a:pt x="78150" y="82753"/>
                  </a:cubicBezTo>
                  <a:lnTo>
                    <a:pt x="83186" y="83593"/>
                  </a:lnTo>
                  <a:cubicBezTo>
                    <a:pt x="91580" y="85272"/>
                    <a:pt x="101653" y="86950"/>
                    <a:pt x="110887" y="86950"/>
                  </a:cubicBezTo>
                  <a:cubicBezTo>
                    <a:pt x="117602" y="86950"/>
                    <a:pt x="125157" y="86111"/>
                    <a:pt x="131873" y="83593"/>
                  </a:cubicBezTo>
                  <a:cubicBezTo>
                    <a:pt x="148661" y="77717"/>
                    <a:pt x="164609" y="61768"/>
                    <a:pt x="162930" y="41622"/>
                  </a:cubicBezTo>
                  <a:cubicBezTo>
                    <a:pt x="162091" y="27352"/>
                    <a:pt x="152018" y="14761"/>
                    <a:pt x="137748" y="8045"/>
                  </a:cubicBezTo>
                  <a:cubicBezTo>
                    <a:pt x="125996" y="2169"/>
                    <a:pt x="112566" y="1330"/>
                    <a:pt x="99135" y="491"/>
                  </a:cubicBezTo>
                  <a:lnTo>
                    <a:pt x="99135" y="491"/>
                  </a:lnTo>
                  <a:cubicBezTo>
                    <a:pt x="97456" y="491"/>
                    <a:pt x="94938" y="491"/>
                    <a:pt x="91580" y="491"/>
                  </a:cubicBezTo>
                  <a:cubicBezTo>
                    <a:pt x="60523" y="-349"/>
                    <a:pt x="2603" y="-3707"/>
                    <a:pt x="84" y="30710"/>
                  </a:cubicBezTo>
                  <a:close/>
                  <a:moveTo>
                    <a:pt x="91580" y="18119"/>
                  </a:moveTo>
                  <a:cubicBezTo>
                    <a:pt x="94938" y="18119"/>
                    <a:pt x="97456" y="18119"/>
                    <a:pt x="99135" y="18119"/>
                  </a:cubicBezTo>
                  <a:cubicBezTo>
                    <a:pt x="111726" y="18119"/>
                    <a:pt x="121799" y="19797"/>
                    <a:pt x="131032" y="23995"/>
                  </a:cubicBezTo>
                  <a:cubicBezTo>
                    <a:pt x="140267" y="28192"/>
                    <a:pt x="146142" y="36586"/>
                    <a:pt x="146981" y="44140"/>
                  </a:cubicBezTo>
                  <a:cubicBezTo>
                    <a:pt x="147821" y="55052"/>
                    <a:pt x="137748" y="65125"/>
                    <a:pt x="127676" y="68483"/>
                  </a:cubicBezTo>
                  <a:cubicBezTo>
                    <a:pt x="115084" y="72680"/>
                    <a:pt x="99975" y="70162"/>
                    <a:pt x="87383" y="67644"/>
                  </a:cubicBezTo>
                  <a:lnTo>
                    <a:pt x="82347" y="66804"/>
                  </a:lnTo>
                  <a:cubicBezTo>
                    <a:pt x="63879" y="62607"/>
                    <a:pt x="16033" y="52534"/>
                    <a:pt x="17712" y="31549"/>
                  </a:cubicBezTo>
                  <a:cubicBezTo>
                    <a:pt x="18552" y="18958"/>
                    <a:pt x="45413" y="16440"/>
                    <a:pt x="68076" y="16440"/>
                  </a:cubicBezTo>
                  <a:cubicBezTo>
                    <a:pt x="77311" y="17279"/>
                    <a:pt x="85705" y="17279"/>
                    <a:pt x="91580" y="181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5" name="Google Shape;205;p42"/>
            <p:cNvSpPr/>
            <p:nvPr/>
          </p:nvSpPr>
          <p:spPr>
            <a:xfrm>
              <a:off x="10100876" y="4231855"/>
              <a:ext cx="111080" cy="91118"/>
            </a:xfrm>
            <a:custGeom>
              <a:avLst/>
              <a:gdLst/>
              <a:ahLst/>
              <a:cxnLst/>
              <a:rect l="l" t="t" r="r" b="b"/>
              <a:pathLst>
                <a:path w="111080" h="91118" extrusionOk="0">
                  <a:moveTo>
                    <a:pt x="25142" y="91119"/>
                  </a:moveTo>
                  <a:cubicBezTo>
                    <a:pt x="41931" y="91119"/>
                    <a:pt x="61237" y="81046"/>
                    <a:pt x="72989" y="74330"/>
                  </a:cubicBezTo>
                  <a:lnTo>
                    <a:pt x="76346" y="72652"/>
                  </a:lnTo>
                  <a:cubicBezTo>
                    <a:pt x="86420" y="67615"/>
                    <a:pt x="97332" y="60900"/>
                    <a:pt x="104887" y="49148"/>
                  </a:cubicBezTo>
                  <a:cubicBezTo>
                    <a:pt x="112441" y="37396"/>
                    <a:pt x="114120" y="19769"/>
                    <a:pt x="104047" y="8856"/>
                  </a:cubicBezTo>
                  <a:cubicBezTo>
                    <a:pt x="96492" y="1301"/>
                    <a:pt x="84740" y="-2056"/>
                    <a:pt x="72149" y="1301"/>
                  </a:cubicBezTo>
                  <a:cubicBezTo>
                    <a:pt x="62077" y="3820"/>
                    <a:pt x="54522" y="9696"/>
                    <a:pt x="46967" y="15572"/>
                  </a:cubicBezTo>
                  <a:cubicBezTo>
                    <a:pt x="46128" y="16411"/>
                    <a:pt x="44449" y="17251"/>
                    <a:pt x="42770" y="18929"/>
                  </a:cubicBezTo>
                  <a:cubicBezTo>
                    <a:pt x="24303" y="33199"/>
                    <a:pt x="-10952" y="59221"/>
                    <a:pt x="3318" y="81046"/>
                  </a:cubicBezTo>
                  <a:cubicBezTo>
                    <a:pt x="8354" y="88601"/>
                    <a:pt x="16748" y="91119"/>
                    <a:pt x="25142" y="91119"/>
                  </a:cubicBezTo>
                  <a:close/>
                  <a:moveTo>
                    <a:pt x="52843" y="32360"/>
                  </a:moveTo>
                  <a:cubicBezTo>
                    <a:pt x="54522" y="30681"/>
                    <a:pt x="56201" y="29842"/>
                    <a:pt x="57040" y="29002"/>
                  </a:cubicBezTo>
                  <a:cubicBezTo>
                    <a:pt x="62916" y="23966"/>
                    <a:pt x="69632" y="19769"/>
                    <a:pt x="76346" y="18090"/>
                  </a:cubicBezTo>
                  <a:cubicBezTo>
                    <a:pt x="81384" y="16411"/>
                    <a:pt x="88098" y="17251"/>
                    <a:pt x="91456" y="20608"/>
                  </a:cubicBezTo>
                  <a:cubicBezTo>
                    <a:pt x="95653" y="24805"/>
                    <a:pt x="94814" y="34039"/>
                    <a:pt x="90617" y="40754"/>
                  </a:cubicBezTo>
                  <a:cubicBezTo>
                    <a:pt x="85581" y="48309"/>
                    <a:pt x="76346" y="54185"/>
                    <a:pt x="68792" y="58382"/>
                  </a:cubicBezTo>
                  <a:lnTo>
                    <a:pt x="65435" y="60060"/>
                  </a:lnTo>
                  <a:cubicBezTo>
                    <a:pt x="38573" y="74330"/>
                    <a:pt x="21784" y="78528"/>
                    <a:pt x="17587" y="71812"/>
                  </a:cubicBezTo>
                  <a:cubicBezTo>
                    <a:pt x="15909" y="68455"/>
                    <a:pt x="15909" y="60060"/>
                    <a:pt x="52843" y="323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6" name="Google Shape;206;p42"/>
            <p:cNvSpPr/>
            <p:nvPr/>
          </p:nvSpPr>
          <p:spPr>
            <a:xfrm>
              <a:off x="9876521" y="4514360"/>
              <a:ext cx="204363" cy="122554"/>
            </a:xfrm>
            <a:custGeom>
              <a:avLst/>
              <a:gdLst/>
              <a:ahLst/>
              <a:cxnLst/>
              <a:rect l="l" t="t" r="r" b="b"/>
              <a:pathLst>
                <a:path w="204363" h="122554" extrusionOk="0">
                  <a:moveTo>
                    <a:pt x="95045" y="109963"/>
                  </a:moveTo>
                  <a:cubicBezTo>
                    <a:pt x="110154" y="115839"/>
                    <a:pt x="126943" y="122555"/>
                    <a:pt x="145409" y="122555"/>
                  </a:cubicBezTo>
                  <a:cubicBezTo>
                    <a:pt x="149606" y="122555"/>
                    <a:pt x="152964" y="122555"/>
                    <a:pt x="157161" y="121715"/>
                  </a:cubicBezTo>
                  <a:cubicBezTo>
                    <a:pt x="178986" y="118357"/>
                    <a:pt x="202490" y="101569"/>
                    <a:pt x="204168" y="77226"/>
                  </a:cubicBezTo>
                  <a:cubicBezTo>
                    <a:pt x="205848" y="59599"/>
                    <a:pt x="196614" y="41971"/>
                    <a:pt x="179826" y="30219"/>
                  </a:cubicBezTo>
                  <a:cubicBezTo>
                    <a:pt x="165555" y="20146"/>
                    <a:pt x="148767" y="15949"/>
                    <a:pt x="132818" y="12591"/>
                  </a:cubicBezTo>
                  <a:cubicBezTo>
                    <a:pt x="130300" y="11752"/>
                    <a:pt x="126943" y="11752"/>
                    <a:pt x="123585" y="10912"/>
                  </a:cubicBezTo>
                  <a:cubicBezTo>
                    <a:pt x="84133" y="1679"/>
                    <a:pt x="11103" y="-14270"/>
                    <a:pt x="1031" y="26861"/>
                  </a:cubicBezTo>
                  <a:cubicBezTo>
                    <a:pt x="-9042" y="69671"/>
                    <a:pt x="57271" y="95693"/>
                    <a:pt x="88330" y="109124"/>
                  </a:cubicBezTo>
                  <a:lnTo>
                    <a:pt x="95045" y="109963"/>
                  </a:lnTo>
                  <a:close/>
                  <a:moveTo>
                    <a:pt x="17819" y="30219"/>
                  </a:moveTo>
                  <a:cubicBezTo>
                    <a:pt x="20338" y="20146"/>
                    <a:pt x="33768" y="16788"/>
                    <a:pt x="50556" y="16788"/>
                  </a:cubicBezTo>
                  <a:cubicBezTo>
                    <a:pt x="74059" y="16788"/>
                    <a:pt x="104279" y="23503"/>
                    <a:pt x="120227" y="26861"/>
                  </a:cubicBezTo>
                  <a:cubicBezTo>
                    <a:pt x="123585" y="27701"/>
                    <a:pt x="126943" y="28540"/>
                    <a:pt x="130300" y="29379"/>
                  </a:cubicBezTo>
                  <a:cubicBezTo>
                    <a:pt x="144570" y="31898"/>
                    <a:pt x="158841" y="36095"/>
                    <a:pt x="170592" y="44489"/>
                  </a:cubicBezTo>
                  <a:cubicBezTo>
                    <a:pt x="182344" y="52883"/>
                    <a:pt x="189059" y="65474"/>
                    <a:pt x="188220" y="76387"/>
                  </a:cubicBezTo>
                  <a:cubicBezTo>
                    <a:pt x="186541" y="92335"/>
                    <a:pt x="169752" y="104087"/>
                    <a:pt x="155483" y="106605"/>
                  </a:cubicBezTo>
                  <a:cubicBezTo>
                    <a:pt x="137015" y="109124"/>
                    <a:pt x="118548" y="103248"/>
                    <a:pt x="102599" y="96532"/>
                  </a:cubicBezTo>
                  <a:lnTo>
                    <a:pt x="96724" y="94014"/>
                  </a:lnTo>
                  <a:cubicBezTo>
                    <a:pt x="69862" y="82262"/>
                    <a:pt x="11103" y="57920"/>
                    <a:pt x="17819" y="302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7" name="Google Shape;207;p42"/>
            <p:cNvSpPr/>
            <p:nvPr/>
          </p:nvSpPr>
          <p:spPr>
            <a:xfrm>
              <a:off x="9764570" y="4662744"/>
              <a:ext cx="247328" cy="164716"/>
            </a:xfrm>
            <a:custGeom>
              <a:avLst/>
              <a:gdLst/>
              <a:ahLst/>
              <a:cxnLst/>
              <a:rect l="l" t="t" r="r" b="b"/>
              <a:pathLst>
                <a:path w="247328" h="164716" extrusionOk="0">
                  <a:moveTo>
                    <a:pt x="4697" y="19498"/>
                  </a:moveTo>
                  <a:cubicBezTo>
                    <a:pt x="-19646" y="64827"/>
                    <a:pt x="56741" y="110994"/>
                    <a:pt x="93675" y="132819"/>
                  </a:cubicBezTo>
                  <a:lnTo>
                    <a:pt x="100390" y="137016"/>
                  </a:lnTo>
                  <a:cubicBezTo>
                    <a:pt x="121376" y="149607"/>
                    <a:pt x="146558" y="163038"/>
                    <a:pt x="174259" y="164716"/>
                  </a:cubicBezTo>
                  <a:cubicBezTo>
                    <a:pt x="175938" y="164716"/>
                    <a:pt x="177616" y="164716"/>
                    <a:pt x="179295" y="164716"/>
                  </a:cubicBezTo>
                  <a:cubicBezTo>
                    <a:pt x="206156" y="164716"/>
                    <a:pt x="235536" y="152125"/>
                    <a:pt x="244769" y="126943"/>
                  </a:cubicBezTo>
                  <a:cubicBezTo>
                    <a:pt x="251485" y="107636"/>
                    <a:pt x="244769" y="84972"/>
                    <a:pt x="227142" y="68184"/>
                  </a:cubicBezTo>
                  <a:cubicBezTo>
                    <a:pt x="212033" y="53914"/>
                    <a:pt x="192726" y="44681"/>
                    <a:pt x="173419" y="37126"/>
                  </a:cubicBezTo>
                  <a:cubicBezTo>
                    <a:pt x="170062" y="35447"/>
                    <a:pt x="166704" y="34607"/>
                    <a:pt x="161668" y="32089"/>
                  </a:cubicBezTo>
                  <a:cubicBezTo>
                    <a:pt x="114660" y="13622"/>
                    <a:pt x="27362" y="-22472"/>
                    <a:pt x="4697" y="19498"/>
                  </a:cubicBezTo>
                  <a:close/>
                  <a:moveTo>
                    <a:pt x="154952" y="48038"/>
                  </a:moveTo>
                  <a:cubicBezTo>
                    <a:pt x="159149" y="49717"/>
                    <a:pt x="163346" y="51396"/>
                    <a:pt x="166704" y="53075"/>
                  </a:cubicBezTo>
                  <a:cubicBezTo>
                    <a:pt x="184332" y="59790"/>
                    <a:pt x="201959" y="68184"/>
                    <a:pt x="215390" y="80775"/>
                  </a:cubicBezTo>
                  <a:cubicBezTo>
                    <a:pt x="227981" y="93366"/>
                    <a:pt x="233857" y="109315"/>
                    <a:pt x="228821" y="121907"/>
                  </a:cubicBezTo>
                  <a:cubicBezTo>
                    <a:pt x="222105" y="140374"/>
                    <a:pt x="196923" y="149607"/>
                    <a:pt x="175938" y="148768"/>
                  </a:cubicBezTo>
                  <a:cubicBezTo>
                    <a:pt x="151594" y="147089"/>
                    <a:pt x="128931" y="135337"/>
                    <a:pt x="109624" y="123586"/>
                  </a:cubicBezTo>
                  <a:lnTo>
                    <a:pt x="102909" y="119388"/>
                  </a:lnTo>
                  <a:cubicBezTo>
                    <a:pt x="73530" y="101760"/>
                    <a:pt x="3858" y="58951"/>
                    <a:pt x="20646" y="27892"/>
                  </a:cubicBezTo>
                  <a:cubicBezTo>
                    <a:pt x="24843" y="20338"/>
                    <a:pt x="34077" y="16980"/>
                    <a:pt x="46668" y="16980"/>
                  </a:cubicBezTo>
                  <a:cubicBezTo>
                    <a:pt x="78566" y="16141"/>
                    <a:pt x="131448" y="37965"/>
                    <a:pt x="154952" y="480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8" name="Google Shape;208;p42"/>
            <p:cNvSpPr/>
            <p:nvPr/>
          </p:nvSpPr>
          <p:spPr>
            <a:xfrm>
              <a:off x="1124328" y="4489927"/>
              <a:ext cx="1251555" cy="1333077"/>
            </a:xfrm>
            <a:custGeom>
              <a:avLst/>
              <a:gdLst/>
              <a:ahLst/>
              <a:cxnLst/>
              <a:rect l="l" t="t" r="r" b="b"/>
              <a:pathLst>
                <a:path w="1251555" h="1333077" extrusionOk="0">
                  <a:moveTo>
                    <a:pt x="593296" y="899940"/>
                  </a:moveTo>
                  <a:cubicBezTo>
                    <a:pt x="626033" y="923444"/>
                    <a:pt x="659609" y="947787"/>
                    <a:pt x="692346" y="972130"/>
                  </a:cubicBezTo>
                  <a:cubicBezTo>
                    <a:pt x="809864" y="1059428"/>
                    <a:pt x="958440" y="1178625"/>
                    <a:pt x="1066725" y="1329719"/>
                  </a:cubicBezTo>
                  <a:cubicBezTo>
                    <a:pt x="1068403" y="1332238"/>
                    <a:pt x="1070922" y="1333077"/>
                    <a:pt x="1073440" y="1333077"/>
                  </a:cubicBezTo>
                  <a:cubicBezTo>
                    <a:pt x="1075119" y="1333077"/>
                    <a:pt x="1076797" y="1332238"/>
                    <a:pt x="1078476" y="1331398"/>
                  </a:cubicBezTo>
                  <a:cubicBezTo>
                    <a:pt x="1081834" y="1328880"/>
                    <a:pt x="1083513" y="1323843"/>
                    <a:pt x="1080155" y="1319646"/>
                  </a:cubicBezTo>
                  <a:cubicBezTo>
                    <a:pt x="971031" y="1166874"/>
                    <a:pt x="820777" y="1046837"/>
                    <a:pt x="702419" y="958699"/>
                  </a:cubicBezTo>
                  <a:cubicBezTo>
                    <a:pt x="669682" y="934356"/>
                    <a:pt x="636106" y="910013"/>
                    <a:pt x="603369" y="886510"/>
                  </a:cubicBezTo>
                  <a:cubicBezTo>
                    <a:pt x="404428" y="742131"/>
                    <a:pt x="198772" y="592715"/>
                    <a:pt x="75378" y="381183"/>
                  </a:cubicBezTo>
                  <a:cubicBezTo>
                    <a:pt x="44320" y="327461"/>
                    <a:pt x="-20315" y="192315"/>
                    <a:pt x="46838" y="93265"/>
                  </a:cubicBezTo>
                  <a:cubicBezTo>
                    <a:pt x="96364" y="21076"/>
                    <a:pt x="197093" y="5966"/>
                    <a:pt x="269283" y="22754"/>
                  </a:cubicBezTo>
                  <a:cubicBezTo>
                    <a:pt x="351545" y="42061"/>
                    <a:pt x="422895" y="94104"/>
                    <a:pt x="487530" y="148666"/>
                  </a:cubicBezTo>
                  <a:cubicBezTo>
                    <a:pt x="842601" y="445818"/>
                    <a:pt x="1107856" y="857130"/>
                    <a:pt x="1235446" y="1307055"/>
                  </a:cubicBezTo>
                  <a:cubicBezTo>
                    <a:pt x="1237125" y="1311252"/>
                    <a:pt x="1241322" y="1313771"/>
                    <a:pt x="1245519" y="1312931"/>
                  </a:cubicBezTo>
                  <a:cubicBezTo>
                    <a:pt x="1249716" y="1311252"/>
                    <a:pt x="1252235" y="1307055"/>
                    <a:pt x="1251395" y="1302858"/>
                  </a:cubicBezTo>
                  <a:cubicBezTo>
                    <a:pt x="1122965" y="849575"/>
                    <a:pt x="855193" y="435745"/>
                    <a:pt x="497603" y="136075"/>
                  </a:cubicBezTo>
                  <a:cubicBezTo>
                    <a:pt x="431289" y="80674"/>
                    <a:pt x="358260" y="26112"/>
                    <a:pt x="272640" y="6805"/>
                  </a:cubicBezTo>
                  <a:cubicBezTo>
                    <a:pt x="177787" y="-15020"/>
                    <a:pt x="78736" y="16879"/>
                    <a:pt x="32568" y="84871"/>
                  </a:cubicBezTo>
                  <a:cubicBezTo>
                    <a:pt x="-40461" y="191476"/>
                    <a:pt x="27532" y="334176"/>
                    <a:pt x="60269" y="390417"/>
                  </a:cubicBezTo>
                  <a:cubicBezTo>
                    <a:pt x="186181" y="604467"/>
                    <a:pt x="393516" y="754722"/>
                    <a:pt x="593296" y="8999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9" name="Google Shape;209;p42"/>
            <p:cNvSpPr/>
            <p:nvPr/>
          </p:nvSpPr>
          <p:spPr>
            <a:xfrm>
              <a:off x="1287194" y="3140674"/>
              <a:ext cx="1188548" cy="2556418"/>
            </a:xfrm>
            <a:custGeom>
              <a:avLst/>
              <a:gdLst/>
              <a:ahLst/>
              <a:cxnLst/>
              <a:rect l="l" t="t" r="r" b="b"/>
              <a:pathLst>
                <a:path w="1188548" h="2556418" extrusionOk="0">
                  <a:moveTo>
                    <a:pt x="1181704" y="2426309"/>
                  </a:moveTo>
                  <a:cubicBezTo>
                    <a:pt x="1185901" y="2425470"/>
                    <a:pt x="1189259" y="2421273"/>
                    <a:pt x="1188419" y="2417075"/>
                  </a:cubicBezTo>
                  <a:cubicBezTo>
                    <a:pt x="1166594" y="2266821"/>
                    <a:pt x="1140573" y="2114048"/>
                    <a:pt x="1111193" y="1964632"/>
                  </a:cubicBezTo>
                  <a:cubicBezTo>
                    <a:pt x="1039843" y="1607042"/>
                    <a:pt x="944150" y="1250292"/>
                    <a:pt x="826632" y="905294"/>
                  </a:cubicBezTo>
                  <a:cubicBezTo>
                    <a:pt x="761998" y="714747"/>
                    <a:pt x="688969" y="524200"/>
                    <a:pt x="610903" y="338690"/>
                  </a:cubicBezTo>
                  <a:cubicBezTo>
                    <a:pt x="575648" y="255588"/>
                    <a:pt x="539553" y="175844"/>
                    <a:pt x="482473" y="111209"/>
                  </a:cubicBezTo>
                  <a:cubicBezTo>
                    <a:pt x="416999" y="37341"/>
                    <a:pt x="330540" y="-4629"/>
                    <a:pt x="249956" y="407"/>
                  </a:cubicBezTo>
                  <a:cubicBezTo>
                    <a:pt x="139153" y="6283"/>
                    <a:pt x="37585" y="99458"/>
                    <a:pt x="9045" y="222012"/>
                  </a:cubicBezTo>
                  <a:cubicBezTo>
                    <a:pt x="-14459" y="322741"/>
                    <a:pt x="8205" y="441099"/>
                    <a:pt x="72840" y="554419"/>
                  </a:cubicBezTo>
                  <a:cubicBezTo>
                    <a:pt x="119847" y="638361"/>
                    <a:pt x="182803" y="712229"/>
                    <a:pt x="244080" y="784418"/>
                  </a:cubicBezTo>
                  <a:cubicBezTo>
                    <a:pt x="255832" y="798688"/>
                    <a:pt x="267584" y="812119"/>
                    <a:pt x="279335" y="826389"/>
                  </a:cubicBezTo>
                  <a:cubicBezTo>
                    <a:pt x="693166" y="1319124"/>
                    <a:pt x="976887" y="1914268"/>
                    <a:pt x="1098602" y="2549703"/>
                  </a:cubicBezTo>
                  <a:cubicBezTo>
                    <a:pt x="1099441" y="2553900"/>
                    <a:pt x="1102799" y="2556418"/>
                    <a:pt x="1106996" y="2556418"/>
                  </a:cubicBezTo>
                  <a:cubicBezTo>
                    <a:pt x="1107836" y="2556418"/>
                    <a:pt x="1107836" y="2556418"/>
                    <a:pt x="1108675" y="2556418"/>
                  </a:cubicBezTo>
                  <a:cubicBezTo>
                    <a:pt x="1112872" y="2555578"/>
                    <a:pt x="1116230" y="2551381"/>
                    <a:pt x="1115390" y="2546345"/>
                  </a:cubicBezTo>
                  <a:cubicBezTo>
                    <a:pt x="992836" y="1908392"/>
                    <a:pt x="708275" y="1309891"/>
                    <a:pt x="291927" y="815476"/>
                  </a:cubicBezTo>
                  <a:cubicBezTo>
                    <a:pt x="280175" y="801207"/>
                    <a:pt x="268423" y="787776"/>
                    <a:pt x="256671" y="773506"/>
                  </a:cubicBezTo>
                  <a:cubicBezTo>
                    <a:pt x="196234" y="702156"/>
                    <a:pt x="133278" y="629127"/>
                    <a:pt x="87110" y="546864"/>
                  </a:cubicBezTo>
                  <a:cubicBezTo>
                    <a:pt x="24993" y="436902"/>
                    <a:pt x="3169" y="322741"/>
                    <a:pt x="24993" y="226209"/>
                  </a:cubicBezTo>
                  <a:cubicBezTo>
                    <a:pt x="51015" y="112888"/>
                    <a:pt x="147548" y="23071"/>
                    <a:pt x="249956" y="17195"/>
                  </a:cubicBezTo>
                  <a:cubicBezTo>
                    <a:pt x="325503" y="12998"/>
                    <a:pt x="407765" y="52451"/>
                    <a:pt x="469043" y="122122"/>
                  </a:cubicBezTo>
                  <a:cubicBezTo>
                    <a:pt x="524444" y="184238"/>
                    <a:pt x="559699" y="263143"/>
                    <a:pt x="594115" y="344566"/>
                  </a:cubicBezTo>
                  <a:cubicBezTo>
                    <a:pt x="672180" y="529237"/>
                    <a:pt x="745209" y="719783"/>
                    <a:pt x="809844" y="909491"/>
                  </a:cubicBezTo>
                  <a:cubicBezTo>
                    <a:pt x="927362" y="1254489"/>
                    <a:pt x="1022215" y="1609561"/>
                    <a:pt x="1093565" y="1967150"/>
                  </a:cubicBezTo>
                  <a:cubicBezTo>
                    <a:pt x="1122945" y="2116566"/>
                    <a:pt x="1148967" y="2268500"/>
                    <a:pt x="1170791" y="2417915"/>
                  </a:cubicBezTo>
                  <a:cubicBezTo>
                    <a:pt x="1172470" y="2423791"/>
                    <a:pt x="1177507" y="2427148"/>
                    <a:pt x="1181704" y="24263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0" name="Google Shape;210;p42"/>
            <p:cNvSpPr/>
            <p:nvPr/>
          </p:nvSpPr>
          <p:spPr>
            <a:xfrm>
              <a:off x="1689952" y="3632604"/>
              <a:ext cx="700170" cy="1731241"/>
            </a:xfrm>
            <a:custGeom>
              <a:avLst/>
              <a:gdLst/>
              <a:ahLst/>
              <a:cxnLst/>
              <a:rect l="l" t="t" r="r" b="b"/>
              <a:pathLst>
                <a:path w="700170" h="1731241" extrusionOk="0">
                  <a:moveTo>
                    <a:pt x="4168" y="1212"/>
                  </a:moveTo>
                  <a:cubicBezTo>
                    <a:pt x="-29" y="3731"/>
                    <a:pt x="-868" y="8767"/>
                    <a:pt x="811" y="12964"/>
                  </a:cubicBezTo>
                  <a:cubicBezTo>
                    <a:pt x="5847" y="22198"/>
                    <a:pt x="543911" y="974091"/>
                    <a:pt x="683253" y="1724526"/>
                  </a:cubicBezTo>
                  <a:cubicBezTo>
                    <a:pt x="684092" y="1728724"/>
                    <a:pt x="687450" y="1731242"/>
                    <a:pt x="691647" y="1731242"/>
                  </a:cubicBezTo>
                  <a:cubicBezTo>
                    <a:pt x="692487" y="1731242"/>
                    <a:pt x="692487" y="1731242"/>
                    <a:pt x="693326" y="1731242"/>
                  </a:cubicBezTo>
                  <a:cubicBezTo>
                    <a:pt x="697523" y="1730402"/>
                    <a:pt x="700881" y="1726205"/>
                    <a:pt x="700041" y="1721169"/>
                  </a:cubicBezTo>
                  <a:cubicBezTo>
                    <a:pt x="560699" y="967376"/>
                    <a:pt x="20957" y="13804"/>
                    <a:pt x="15920" y="3731"/>
                  </a:cubicBezTo>
                  <a:cubicBezTo>
                    <a:pt x="13402" y="373"/>
                    <a:pt x="8365" y="-1306"/>
                    <a:pt x="4168" y="12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1" name="Google Shape;211;p42"/>
            <p:cNvSpPr/>
            <p:nvPr/>
          </p:nvSpPr>
          <p:spPr>
            <a:xfrm>
              <a:off x="1436381" y="4755232"/>
              <a:ext cx="791409" cy="932626"/>
            </a:xfrm>
            <a:custGeom>
              <a:avLst/>
              <a:gdLst/>
              <a:ahLst/>
              <a:cxnLst/>
              <a:rect l="l" t="t" r="r" b="b"/>
              <a:pathLst>
                <a:path w="791409" h="932626" extrusionOk="0">
                  <a:moveTo>
                    <a:pt x="13470" y="1719"/>
                  </a:moveTo>
                  <a:cubicBezTo>
                    <a:pt x="10113" y="-800"/>
                    <a:pt x="4237" y="-800"/>
                    <a:pt x="1719" y="3397"/>
                  </a:cubicBezTo>
                  <a:cubicBezTo>
                    <a:pt x="-800" y="6755"/>
                    <a:pt x="-800" y="12631"/>
                    <a:pt x="3397" y="15149"/>
                  </a:cubicBezTo>
                  <a:cubicBezTo>
                    <a:pt x="9273" y="19346"/>
                    <a:pt x="582592" y="477666"/>
                    <a:pt x="775657" y="927590"/>
                  </a:cubicBezTo>
                  <a:cubicBezTo>
                    <a:pt x="777336" y="930948"/>
                    <a:pt x="779854" y="932627"/>
                    <a:pt x="783212" y="932627"/>
                  </a:cubicBezTo>
                  <a:cubicBezTo>
                    <a:pt x="784051" y="932627"/>
                    <a:pt x="785730" y="932627"/>
                    <a:pt x="786569" y="931787"/>
                  </a:cubicBezTo>
                  <a:cubicBezTo>
                    <a:pt x="790766" y="930109"/>
                    <a:pt x="792445" y="925072"/>
                    <a:pt x="790766" y="920875"/>
                  </a:cubicBezTo>
                  <a:cubicBezTo>
                    <a:pt x="596862" y="466753"/>
                    <a:pt x="19346" y="5916"/>
                    <a:pt x="13470" y="1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2" name="Google Shape;212;p42"/>
            <p:cNvSpPr/>
            <p:nvPr/>
          </p:nvSpPr>
          <p:spPr>
            <a:xfrm>
              <a:off x="1563368" y="5712697"/>
              <a:ext cx="401786" cy="284065"/>
            </a:xfrm>
            <a:custGeom>
              <a:avLst/>
              <a:gdLst/>
              <a:ahLst/>
              <a:cxnLst/>
              <a:rect l="l" t="t" r="r" b="b"/>
              <a:pathLst>
                <a:path w="401786" h="284065" extrusionOk="0">
                  <a:moveTo>
                    <a:pt x="643" y="4541"/>
                  </a:moveTo>
                  <a:cubicBezTo>
                    <a:pt x="-1035" y="8738"/>
                    <a:pt x="643" y="13774"/>
                    <a:pt x="4840" y="15453"/>
                  </a:cubicBezTo>
                  <a:cubicBezTo>
                    <a:pt x="6519" y="16293"/>
                    <a:pt x="206299" y="112825"/>
                    <a:pt x="387612" y="281547"/>
                  </a:cubicBezTo>
                  <a:cubicBezTo>
                    <a:pt x="389291" y="283226"/>
                    <a:pt x="390970" y="284065"/>
                    <a:pt x="393488" y="284065"/>
                  </a:cubicBezTo>
                  <a:cubicBezTo>
                    <a:pt x="396007" y="284065"/>
                    <a:pt x="397685" y="283226"/>
                    <a:pt x="399364" y="281547"/>
                  </a:cubicBezTo>
                  <a:cubicBezTo>
                    <a:pt x="402722" y="278189"/>
                    <a:pt x="402722" y="273153"/>
                    <a:pt x="398525" y="269795"/>
                  </a:cubicBezTo>
                  <a:cubicBezTo>
                    <a:pt x="215533" y="99395"/>
                    <a:pt x="13235" y="2022"/>
                    <a:pt x="11556" y="1183"/>
                  </a:cubicBezTo>
                  <a:cubicBezTo>
                    <a:pt x="7359" y="-1335"/>
                    <a:pt x="2322" y="343"/>
                    <a:pt x="643" y="45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3" name="Google Shape;213;p42"/>
            <p:cNvSpPr/>
            <p:nvPr/>
          </p:nvSpPr>
          <p:spPr>
            <a:xfrm>
              <a:off x="7669897" y="6288878"/>
              <a:ext cx="1057659" cy="16788"/>
            </a:xfrm>
            <a:custGeom>
              <a:avLst/>
              <a:gdLst/>
              <a:ahLst/>
              <a:cxnLst/>
              <a:rect l="l" t="t" r="r" b="b"/>
              <a:pathLst>
                <a:path w="1057659" h="16788" extrusionOk="0">
                  <a:moveTo>
                    <a:pt x="1057660" y="8394"/>
                  </a:moveTo>
                  <a:cubicBezTo>
                    <a:pt x="1057660" y="3357"/>
                    <a:pt x="1054302" y="0"/>
                    <a:pt x="1049266" y="0"/>
                  </a:cubicBezTo>
                  <a:lnTo>
                    <a:pt x="8394" y="0"/>
                  </a:lnTo>
                  <a:cubicBezTo>
                    <a:pt x="3358" y="0"/>
                    <a:pt x="0" y="3357"/>
                    <a:pt x="0" y="8394"/>
                  </a:cubicBezTo>
                  <a:cubicBezTo>
                    <a:pt x="0" y="13430"/>
                    <a:pt x="3358" y="16788"/>
                    <a:pt x="8394" y="16788"/>
                  </a:cubicBezTo>
                  <a:lnTo>
                    <a:pt x="1049266" y="16788"/>
                  </a:lnTo>
                  <a:cubicBezTo>
                    <a:pt x="1054302" y="16788"/>
                    <a:pt x="1057660" y="13430"/>
                    <a:pt x="1057660" y="8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4" name="Google Shape;214;p42"/>
            <p:cNvSpPr/>
            <p:nvPr/>
          </p:nvSpPr>
          <p:spPr>
            <a:xfrm>
              <a:off x="6852276" y="6275735"/>
              <a:ext cx="584265" cy="476498"/>
            </a:xfrm>
            <a:custGeom>
              <a:avLst/>
              <a:gdLst/>
              <a:ahLst/>
              <a:cxnLst/>
              <a:rect l="l" t="t" r="r" b="b"/>
              <a:pathLst>
                <a:path w="584265" h="476498" extrusionOk="0">
                  <a:moveTo>
                    <a:pt x="189741" y="29931"/>
                  </a:moveTo>
                  <a:lnTo>
                    <a:pt x="575871" y="29931"/>
                  </a:lnTo>
                  <a:cubicBezTo>
                    <a:pt x="580907" y="29931"/>
                    <a:pt x="584265" y="26573"/>
                    <a:pt x="584265" y="21537"/>
                  </a:cubicBezTo>
                  <a:cubicBezTo>
                    <a:pt x="584265" y="16500"/>
                    <a:pt x="580907" y="13143"/>
                    <a:pt x="575871" y="13143"/>
                  </a:cubicBezTo>
                  <a:lnTo>
                    <a:pt x="189741" y="13143"/>
                  </a:lnTo>
                  <a:cubicBezTo>
                    <a:pt x="185544" y="13143"/>
                    <a:pt x="183026" y="15661"/>
                    <a:pt x="182186" y="19019"/>
                  </a:cubicBezTo>
                  <a:cubicBezTo>
                    <a:pt x="181347" y="14822"/>
                    <a:pt x="180508" y="11464"/>
                    <a:pt x="180508" y="7267"/>
                  </a:cubicBezTo>
                  <a:cubicBezTo>
                    <a:pt x="179668" y="4749"/>
                    <a:pt x="177989" y="2231"/>
                    <a:pt x="175471" y="552"/>
                  </a:cubicBezTo>
                  <a:cubicBezTo>
                    <a:pt x="172953" y="-288"/>
                    <a:pt x="169595" y="-288"/>
                    <a:pt x="167077" y="1391"/>
                  </a:cubicBezTo>
                  <a:cubicBezTo>
                    <a:pt x="152807" y="10625"/>
                    <a:pt x="138537" y="18179"/>
                    <a:pt x="125106" y="23216"/>
                  </a:cubicBezTo>
                  <a:cubicBezTo>
                    <a:pt x="94888" y="34128"/>
                    <a:pt x="61311" y="34967"/>
                    <a:pt x="30253" y="27413"/>
                  </a:cubicBezTo>
                  <a:cubicBezTo>
                    <a:pt x="27735" y="26573"/>
                    <a:pt x="24377" y="27413"/>
                    <a:pt x="22698" y="29091"/>
                  </a:cubicBezTo>
                  <a:cubicBezTo>
                    <a:pt x="21019" y="30770"/>
                    <a:pt x="19341" y="33288"/>
                    <a:pt x="20180" y="36646"/>
                  </a:cubicBezTo>
                  <a:lnTo>
                    <a:pt x="28574" y="112193"/>
                  </a:lnTo>
                  <a:cubicBezTo>
                    <a:pt x="30253" y="130661"/>
                    <a:pt x="18501" y="144931"/>
                    <a:pt x="2552" y="160879"/>
                  </a:cubicBezTo>
                  <a:cubicBezTo>
                    <a:pt x="34" y="163397"/>
                    <a:pt x="-805" y="167594"/>
                    <a:pt x="874" y="170952"/>
                  </a:cubicBezTo>
                  <a:cubicBezTo>
                    <a:pt x="2552" y="174310"/>
                    <a:pt x="4231" y="177667"/>
                    <a:pt x="5071" y="181025"/>
                  </a:cubicBezTo>
                  <a:cubicBezTo>
                    <a:pt x="15983" y="209565"/>
                    <a:pt x="23538" y="239784"/>
                    <a:pt x="31092" y="268324"/>
                  </a:cubicBezTo>
                  <a:cubicBezTo>
                    <a:pt x="40326" y="304419"/>
                    <a:pt x="50399" y="340514"/>
                    <a:pt x="64669" y="375769"/>
                  </a:cubicBezTo>
                  <a:cubicBezTo>
                    <a:pt x="77260" y="404309"/>
                    <a:pt x="90691" y="425294"/>
                    <a:pt x="106639" y="440403"/>
                  </a:cubicBezTo>
                  <a:cubicBezTo>
                    <a:pt x="130982" y="463068"/>
                    <a:pt x="163719" y="476499"/>
                    <a:pt x="197296" y="476499"/>
                  </a:cubicBezTo>
                  <a:cubicBezTo>
                    <a:pt x="202333" y="476499"/>
                    <a:pt x="207369" y="476499"/>
                    <a:pt x="213245" y="475659"/>
                  </a:cubicBezTo>
                  <a:cubicBezTo>
                    <a:pt x="248500" y="471462"/>
                    <a:pt x="282077" y="452155"/>
                    <a:pt x="304741" y="423615"/>
                  </a:cubicBezTo>
                  <a:cubicBezTo>
                    <a:pt x="306419" y="421097"/>
                    <a:pt x="307259" y="417740"/>
                    <a:pt x="305580" y="415221"/>
                  </a:cubicBezTo>
                  <a:cubicBezTo>
                    <a:pt x="262770" y="323725"/>
                    <a:pt x="229194" y="229711"/>
                    <a:pt x="208209" y="143252"/>
                  </a:cubicBezTo>
                  <a:cubicBezTo>
                    <a:pt x="199814" y="107996"/>
                    <a:pt x="191420" y="69384"/>
                    <a:pt x="184705" y="27413"/>
                  </a:cubicBezTo>
                  <a:cubicBezTo>
                    <a:pt x="183865" y="29091"/>
                    <a:pt x="186383" y="29931"/>
                    <a:pt x="189741" y="29931"/>
                  </a:cubicBezTo>
                  <a:close/>
                  <a:moveTo>
                    <a:pt x="287113" y="416900"/>
                  </a:moveTo>
                  <a:cubicBezTo>
                    <a:pt x="266967" y="440403"/>
                    <a:pt x="239266" y="455513"/>
                    <a:pt x="209887" y="458871"/>
                  </a:cubicBezTo>
                  <a:cubicBezTo>
                    <a:pt x="176310" y="463068"/>
                    <a:pt x="141895" y="451316"/>
                    <a:pt x="117552" y="428652"/>
                  </a:cubicBezTo>
                  <a:cubicBezTo>
                    <a:pt x="103282" y="415221"/>
                    <a:pt x="90691" y="395915"/>
                    <a:pt x="79778" y="369053"/>
                  </a:cubicBezTo>
                  <a:cubicBezTo>
                    <a:pt x="65508" y="335477"/>
                    <a:pt x="56275" y="299382"/>
                    <a:pt x="47041" y="264127"/>
                  </a:cubicBezTo>
                  <a:cubicBezTo>
                    <a:pt x="39486" y="234747"/>
                    <a:pt x="31092" y="204529"/>
                    <a:pt x="20180" y="175149"/>
                  </a:cubicBezTo>
                  <a:cubicBezTo>
                    <a:pt x="19341" y="172631"/>
                    <a:pt x="18501" y="170952"/>
                    <a:pt x="17662" y="168434"/>
                  </a:cubicBezTo>
                  <a:cubicBezTo>
                    <a:pt x="31092" y="154164"/>
                    <a:pt x="47880" y="135697"/>
                    <a:pt x="44523" y="110514"/>
                  </a:cubicBezTo>
                  <a:lnTo>
                    <a:pt x="37807" y="46719"/>
                  </a:lnTo>
                  <a:cubicBezTo>
                    <a:pt x="68866" y="52595"/>
                    <a:pt x="101603" y="50077"/>
                    <a:pt x="130982" y="40004"/>
                  </a:cubicBezTo>
                  <a:cubicBezTo>
                    <a:pt x="142734" y="35807"/>
                    <a:pt x="154486" y="30770"/>
                    <a:pt x="166238" y="23216"/>
                  </a:cubicBezTo>
                  <a:cubicBezTo>
                    <a:pt x="173792" y="68544"/>
                    <a:pt x="182186" y="108836"/>
                    <a:pt x="191420" y="146609"/>
                  </a:cubicBezTo>
                  <a:cubicBezTo>
                    <a:pt x="211566" y="233069"/>
                    <a:pt x="245142" y="326244"/>
                    <a:pt x="287113" y="4169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5" name="Google Shape;215;p42"/>
            <p:cNvSpPr/>
            <p:nvPr/>
          </p:nvSpPr>
          <p:spPr>
            <a:xfrm>
              <a:off x="5914686" y="6288878"/>
              <a:ext cx="951893" cy="16788"/>
            </a:xfrm>
            <a:custGeom>
              <a:avLst/>
              <a:gdLst/>
              <a:ahLst/>
              <a:cxnLst/>
              <a:rect l="l" t="t" r="r" b="b"/>
              <a:pathLst>
                <a:path w="951893" h="16788" extrusionOk="0">
                  <a:moveTo>
                    <a:pt x="0" y="8394"/>
                  </a:moveTo>
                  <a:cubicBezTo>
                    <a:pt x="0" y="13430"/>
                    <a:pt x="3357" y="16788"/>
                    <a:pt x="8394" y="16788"/>
                  </a:cubicBezTo>
                  <a:lnTo>
                    <a:pt x="943499" y="16788"/>
                  </a:lnTo>
                  <a:cubicBezTo>
                    <a:pt x="948536" y="16788"/>
                    <a:pt x="951893" y="13430"/>
                    <a:pt x="951893" y="8394"/>
                  </a:cubicBezTo>
                  <a:cubicBezTo>
                    <a:pt x="951893" y="3357"/>
                    <a:pt x="948536" y="0"/>
                    <a:pt x="943499" y="0"/>
                  </a:cubicBezTo>
                  <a:lnTo>
                    <a:pt x="8394" y="0"/>
                  </a:lnTo>
                  <a:cubicBezTo>
                    <a:pt x="4197" y="0"/>
                    <a:pt x="0" y="4197"/>
                    <a:pt x="0" y="8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6" name="Google Shape;216;p42"/>
            <p:cNvSpPr/>
            <p:nvPr/>
          </p:nvSpPr>
          <p:spPr>
            <a:xfrm>
              <a:off x="9359634" y="6288878"/>
              <a:ext cx="1709883" cy="16788"/>
            </a:xfrm>
            <a:custGeom>
              <a:avLst/>
              <a:gdLst/>
              <a:ahLst/>
              <a:cxnLst/>
              <a:rect l="l" t="t" r="r" b="b"/>
              <a:pathLst>
                <a:path w="1709883" h="16788" extrusionOk="0">
                  <a:moveTo>
                    <a:pt x="1709883" y="0"/>
                  </a:moveTo>
                  <a:lnTo>
                    <a:pt x="8394" y="0"/>
                  </a:lnTo>
                  <a:cubicBezTo>
                    <a:pt x="4197" y="0"/>
                    <a:pt x="0" y="3357"/>
                    <a:pt x="0" y="7554"/>
                  </a:cubicBezTo>
                  <a:lnTo>
                    <a:pt x="0" y="7554"/>
                  </a:lnTo>
                  <a:cubicBezTo>
                    <a:pt x="0" y="12591"/>
                    <a:pt x="3358" y="16788"/>
                    <a:pt x="8394" y="16788"/>
                  </a:cubicBezTo>
                  <a:lnTo>
                    <a:pt x="1709883" y="16788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7" name="Google Shape;217;p42"/>
            <p:cNvSpPr/>
            <p:nvPr/>
          </p:nvSpPr>
          <p:spPr>
            <a:xfrm>
              <a:off x="1339026" y="5451984"/>
              <a:ext cx="1310345" cy="854521"/>
            </a:xfrm>
            <a:custGeom>
              <a:avLst/>
              <a:gdLst/>
              <a:ahLst/>
              <a:cxnLst/>
              <a:rect l="l" t="t" r="r" b="b"/>
              <a:pathLst>
                <a:path w="1310345" h="854521" extrusionOk="0">
                  <a:moveTo>
                    <a:pt x="149438" y="854522"/>
                  </a:moveTo>
                  <a:cubicBezTo>
                    <a:pt x="150278" y="853683"/>
                    <a:pt x="151957" y="853683"/>
                    <a:pt x="152796" y="853683"/>
                  </a:cubicBezTo>
                  <a:lnTo>
                    <a:pt x="676589" y="853683"/>
                  </a:lnTo>
                  <a:lnTo>
                    <a:pt x="1302791" y="853683"/>
                  </a:lnTo>
                  <a:cubicBezTo>
                    <a:pt x="1306988" y="853683"/>
                    <a:pt x="1310346" y="850325"/>
                    <a:pt x="1310346" y="845289"/>
                  </a:cubicBezTo>
                  <a:cubicBezTo>
                    <a:pt x="1310346" y="840252"/>
                    <a:pt x="1306988" y="836894"/>
                    <a:pt x="1302791" y="836894"/>
                  </a:cubicBezTo>
                  <a:lnTo>
                    <a:pt x="682465" y="836894"/>
                  </a:lnTo>
                  <a:cubicBezTo>
                    <a:pt x="679947" y="836894"/>
                    <a:pt x="678268" y="836055"/>
                    <a:pt x="676589" y="834376"/>
                  </a:cubicBezTo>
                  <a:cubicBezTo>
                    <a:pt x="637137" y="796603"/>
                    <a:pt x="610276" y="748756"/>
                    <a:pt x="597685" y="697552"/>
                  </a:cubicBezTo>
                  <a:cubicBezTo>
                    <a:pt x="573342" y="595983"/>
                    <a:pt x="614473" y="480144"/>
                    <a:pt x="694217" y="428940"/>
                  </a:cubicBezTo>
                  <a:cubicBezTo>
                    <a:pt x="776480" y="376057"/>
                    <a:pt x="894837" y="401239"/>
                    <a:pt x="946880" y="482662"/>
                  </a:cubicBezTo>
                  <a:cubicBezTo>
                    <a:pt x="948559" y="485180"/>
                    <a:pt x="951917" y="486859"/>
                    <a:pt x="955274" y="486020"/>
                  </a:cubicBezTo>
                  <a:cubicBezTo>
                    <a:pt x="958632" y="485180"/>
                    <a:pt x="960311" y="482662"/>
                    <a:pt x="961150" y="479304"/>
                  </a:cubicBezTo>
                  <a:cubicBezTo>
                    <a:pt x="972063" y="385291"/>
                    <a:pt x="987172" y="276167"/>
                    <a:pt x="1033340" y="182153"/>
                  </a:cubicBezTo>
                  <a:cubicBezTo>
                    <a:pt x="1082026" y="82262"/>
                    <a:pt x="1167646" y="16788"/>
                    <a:pt x="1251587" y="15949"/>
                  </a:cubicBezTo>
                  <a:cubicBezTo>
                    <a:pt x="1261660" y="15949"/>
                    <a:pt x="1270893" y="16788"/>
                    <a:pt x="1280966" y="18467"/>
                  </a:cubicBezTo>
                  <a:cubicBezTo>
                    <a:pt x="1285163" y="19306"/>
                    <a:pt x="1289361" y="15949"/>
                    <a:pt x="1289361" y="11752"/>
                  </a:cubicBezTo>
                  <a:cubicBezTo>
                    <a:pt x="1290200" y="7555"/>
                    <a:pt x="1286842" y="2518"/>
                    <a:pt x="1282645" y="2518"/>
                  </a:cubicBezTo>
                  <a:cubicBezTo>
                    <a:pt x="1272572" y="839"/>
                    <a:pt x="1261660" y="0"/>
                    <a:pt x="1250748" y="0"/>
                  </a:cubicBezTo>
                  <a:cubicBezTo>
                    <a:pt x="1160931" y="839"/>
                    <a:pt x="1069434" y="69671"/>
                    <a:pt x="1019070" y="174598"/>
                  </a:cubicBezTo>
                  <a:cubicBezTo>
                    <a:pt x="977939" y="259379"/>
                    <a:pt x="961150" y="353392"/>
                    <a:pt x="950238" y="439852"/>
                  </a:cubicBezTo>
                  <a:cubicBezTo>
                    <a:pt x="949398" y="446568"/>
                    <a:pt x="941004" y="449925"/>
                    <a:pt x="935968" y="444889"/>
                  </a:cubicBezTo>
                  <a:cubicBezTo>
                    <a:pt x="872173" y="380254"/>
                    <a:pt x="764728" y="365144"/>
                    <a:pt x="686662" y="415509"/>
                  </a:cubicBezTo>
                  <a:cubicBezTo>
                    <a:pt x="607758" y="466713"/>
                    <a:pt x="563269" y="577516"/>
                    <a:pt x="579218" y="680763"/>
                  </a:cubicBezTo>
                  <a:cubicBezTo>
                    <a:pt x="580057" y="688318"/>
                    <a:pt x="571663" y="693355"/>
                    <a:pt x="565787" y="688318"/>
                  </a:cubicBezTo>
                  <a:cubicBezTo>
                    <a:pt x="470094" y="612771"/>
                    <a:pt x="366846" y="551494"/>
                    <a:pt x="257723" y="505326"/>
                  </a:cubicBezTo>
                  <a:cubicBezTo>
                    <a:pt x="248489" y="501129"/>
                    <a:pt x="238416" y="496932"/>
                    <a:pt x="229183" y="493574"/>
                  </a:cubicBezTo>
                  <a:cubicBezTo>
                    <a:pt x="185533" y="475947"/>
                    <a:pt x="140205" y="457480"/>
                    <a:pt x="100752" y="428100"/>
                  </a:cubicBezTo>
                  <a:cubicBezTo>
                    <a:pt x="48709" y="388648"/>
                    <a:pt x="16811" y="333247"/>
                    <a:pt x="15972" y="279524"/>
                  </a:cubicBezTo>
                  <a:cubicBezTo>
                    <a:pt x="15132" y="189707"/>
                    <a:pt x="98234" y="122554"/>
                    <a:pt x="176300" y="115839"/>
                  </a:cubicBezTo>
                  <a:cubicBezTo>
                    <a:pt x="245971" y="109963"/>
                    <a:pt x="321518" y="138503"/>
                    <a:pt x="407138" y="202298"/>
                  </a:cubicBezTo>
                  <a:cubicBezTo>
                    <a:pt x="492758" y="266933"/>
                    <a:pt x="568305" y="346677"/>
                    <a:pt x="631261" y="441531"/>
                  </a:cubicBezTo>
                  <a:cubicBezTo>
                    <a:pt x="633779" y="444889"/>
                    <a:pt x="638816" y="445728"/>
                    <a:pt x="642174" y="443210"/>
                  </a:cubicBezTo>
                  <a:cubicBezTo>
                    <a:pt x="645531" y="440692"/>
                    <a:pt x="646371" y="435655"/>
                    <a:pt x="643852" y="431458"/>
                  </a:cubicBezTo>
                  <a:cubicBezTo>
                    <a:pt x="580057" y="335765"/>
                    <a:pt x="502831" y="253503"/>
                    <a:pt x="415532" y="188868"/>
                  </a:cubicBezTo>
                  <a:cubicBezTo>
                    <a:pt x="326554" y="122554"/>
                    <a:pt x="247650" y="93175"/>
                    <a:pt x="174621" y="99051"/>
                  </a:cubicBezTo>
                  <a:cubicBezTo>
                    <a:pt x="89001" y="106605"/>
                    <a:pt x="-1656" y="180474"/>
                    <a:pt x="23" y="279524"/>
                  </a:cubicBezTo>
                  <a:cubicBezTo>
                    <a:pt x="862" y="339123"/>
                    <a:pt x="34439" y="399560"/>
                    <a:pt x="91519" y="441531"/>
                  </a:cubicBezTo>
                  <a:cubicBezTo>
                    <a:pt x="131811" y="471750"/>
                    <a:pt x="177978" y="490217"/>
                    <a:pt x="223307" y="508684"/>
                  </a:cubicBezTo>
                  <a:cubicBezTo>
                    <a:pt x="232540" y="512881"/>
                    <a:pt x="242613" y="516239"/>
                    <a:pt x="251847" y="520436"/>
                  </a:cubicBezTo>
                  <a:cubicBezTo>
                    <a:pt x="313124" y="546457"/>
                    <a:pt x="372722" y="577516"/>
                    <a:pt x="429802" y="612771"/>
                  </a:cubicBezTo>
                  <a:cubicBezTo>
                    <a:pt x="427284" y="612771"/>
                    <a:pt x="424766" y="614450"/>
                    <a:pt x="423087" y="617807"/>
                  </a:cubicBezTo>
                  <a:cubicBezTo>
                    <a:pt x="413853" y="639632"/>
                    <a:pt x="406299" y="662297"/>
                    <a:pt x="399583" y="683282"/>
                  </a:cubicBezTo>
                  <a:cubicBezTo>
                    <a:pt x="386992" y="724413"/>
                    <a:pt x="380277" y="771420"/>
                    <a:pt x="381116" y="816748"/>
                  </a:cubicBezTo>
                  <a:cubicBezTo>
                    <a:pt x="381116" y="821785"/>
                    <a:pt x="384474" y="825142"/>
                    <a:pt x="388671" y="825142"/>
                  </a:cubicBezTo>
                  <a:cubicBezTo>
                    <a:pt x="388671" y="825142"/>
                    <a:pt x="388671" y="825142"/>
                    <a:pt x="388671" y="825142"/>
                  </a:cubicBezTo>
                  <a:cubicBezTo>
                    <a:pt x="392868" y="825142"/>
                    <a:pt x="396226" y="820945"/>
                    <a:pt x="396226" y="816748"/>
                  </a:cubicBezTo>
                  <a:cubicBezTo>
                    <a:pt x="396226" y="772260"/>
                    <a:pt x="402102" y="727771"/>
                    <a:pt x="414693" y="688318"/>
                  </a:cubicBezTo>
                  <a:cubicBezTo>
                    <a:pt x="420569" y="667333"/>
                    <a:pt x="428963" y="646348"/>
                    <a:pt x="437357" y="624523"/>
                  </a:cubicBezTo>
                  <a:cubicBezTo>
                    <a:pt x="438196" y="622004"/>
                    <a:pt x="438196" y="619486"/>
                    <a:pt x="437357" y="617807"/>
                  </a:cubicBezTo>
                  <a:cubicBezTo>
                    <a:pt x="485203" y="648027"/>
                    <a:pt x="530532" y="680763"/>
                    <a:pt x="575021" y="716858"/>
                  </a:cubicBezTo>
                  <a:cubicBezTo>
                    <a:pt x="576699" y="717698"/>
                    <a:pt x="578378" y="718537"/>
                    <a:pt x="580057" y="718537"/>
                  </a:cubicBezTo>
                  <a:cubicBezTo>
                    <a:pt x="582575" y="718537"/>
                    <a:pt x="585093" y="717698"/>
                    <a:pt x="585933" y="715180"/>
                  </a:cubicBezTo>
                  <a:cubicBezTo>
                    <a:pt x="585933" y="715180"/>
                    <a:pt x="585933" y="714340"/>
                    <a:pt x="586772" y="714340"/>
                  </a:cubicBezTo>
                  <a:cubicBezTo>
                    <a:pt x="597685" y="754632"/>
                    <a:pt x="617831" y="791566"/>
                    <a:pt x="644692" y="824303"/>
                  </a:cubicBezTo>
                  <a:cubicBezTo>
                    <a:pt x="648889" y="830179"/>
                    <a:pt x="645531" y="837734"/>
                    <a:pt x="637976" y="837734"/>
                  </a:cubicBezTo>
                  <a:lnTo>
                    <a:pt x="151117" y="837734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8" name="Google Shape;218;p42"/>
            <p:cNvSpPr/>
            <p:nvPr/>
          </p:nvSpPr>
          <p:spPr>
            <a:xfrm>
              <a:off x="7376942" y="1153352"/>
              <a:ext cx="587588" cy="587588"/>
            </a:xfrm>
            <a:custGeom>
              <a:avLst/>
              <a:gdLst/>
              <a:ahLst/>
              <a:cxnLst/>
              <a:rect l="l" t="t" r="r" b="b"/>
              <a:pathLst>
                <a:path w="587588" h="587588" extrusionOk="0">
                  <a:moveTo>
                    <a:pt x="293794" y="587589"/>
                  </a:moveTo>
                  <a:cubicBezTo>
                    <a:pt x="455801" y="587589"/>
                    <a:pt x="587589" y="455801"/>
                    <a:pt x="587589" y="293794"/>
                  </a:cubicBezTo>
                  <a:cubicBezTo>
                    <a:pt x="587589" y="131788"/>
                    <a:pt x="455801" y="0"/>
                    <a:pt x="293794" y="0"/>
                  </a:cubicBezTo>
                  <a:cubicBezTo>
                    <a:pt x="131788" y="0"/>
                    <a:pt x="0" y="131788"/>
                    <a:pt x="0" y="293794"/>
                  </a:cubicBezTo>
                  <a:cubicBezTo>
                    <a:pt x="0" y="455801"/>
                    <a:pt x="131788" y="587589"/>
                    <a:pt x="293794" y="587589"/>
                  </a:cubicBezTo>
                  <a:close/>
                  <a:moveTo>
                    <a:pt x="293794" y="17628"/>
                  </a:moveTo>
                  <a:cubicBezTo>
                    <a:pt x="446568" y="17628"/>
                    <a:pt x="570800" y="141861"/>
                    <a:pt x="570800" y="294634"/>
                  </a:cubicBezTo>
                  <a:cubicBezTo>
                    <a:pt x="570800" y="447407"/>
                    <a:pt x="446568" y="571640"/>
                    <a:pt x="293794" y="571640"/>
                  </a:cubicBezTo>
                  <a:cubicBezTo>
                    <a:pt x="141022" y="571640"/>
                    <a:pt x="16788" y="447407"/>
                    <a:pt x="16788" y="294634"/>
                  </a:cubicBezTo>
                  <a:cubicBezTo>
                    <a:pt x="16788" y="141861"/>
                    <a:pt x="141022" y="17628"/>
                    <a:pt x="293794" y="176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9" name="Google Shape;219;p42"/>
            <p:cNvSpPr/>
            <p:nvPr/>
          </p:nvSpPr>
          <p:spPr>
            <a:xfrm>
              <a:off x="8309241" y="3817838"/>
              <a:ext cx="1650240" cy="2580164"/>
            </a:xfrm>
            <a:custGeom>
              <a:avLst/>
              <a:gdLst/>
              <a:ahLst/>
              <a:cxnLst/>
              <a:rect l="l" t="t" r="r" b="b"/>
              <a:pathLst>
                <a:path w="1650240" h="2580164" extrusionOk="0">
                  <a:moveTo>
                    <a:pt x="740651" y="34226"/>
                  </a:moveTo>
                  <a:cubicBezTo>
                    <a:pt x="654191" y="82072"/>
                    <a:pt x="590396" y="174408"/>
                    <a:pt x="570250" y="281853"/>
                  </a:cubicBezTo>
                  <a:cubicBezTo>
                    <a:pt x="549264" y="396013"/>
                    <a:pt x="576126" y="511851"/>
                    <a:pt x="602148" y="623493"/>
                  </a:cubicBezTo>
                  <a:cubicBezTo>
                    <a:pt x="606345" y="641121"/>
                    <a:pt x="610542" y="659588"/>
                    <a:pt x="614739" y="677216"/>
                  </a:cubicBezTo>
                  <a:cubicBezTo>
                    <a:pt x="639921" y="791376"/>
                    <a:pt x="660906" y="937434"/>
                    <a:pt x="597951" y="1054112"/>
                  </a:cubicBezTo>
                  <a:cubicBezTo>
                    <a:pt x="597951" y="1049915"/>
                    <a:pt x="597951" y="1044878"/>
                    <a:pt x="597951" y="1040681"/>
                  </a:cubicBezTo>
                  <a:cubicBezTo>
                    <a:pt x="598790" y="1025572"/>
                    <a:pt x="599629" y="1009623"/>
                    <a:pt x="600469" y="994514"/>
                  </a:cubicBezTo>
                  <a:cubicBezTo>
                    <a:pt x="602987" y="944989"/>
                    <a:pt x="606345" y="892945"/>
                    <a:pt x="597951" y="842580"/>
                  </a:cubicBezTo>
                  <a:cubicBezTo>
                    <a:pt x="579483" y="729260"/>
                    <a:pt x="502257" y="628530"/>
                    <a:pt x="401528" y="586559"/>
                  </a:cubicBezTo>
                  <a:cubicBezTo>
                    <a:pt x="294922" y="542071"/>
                    <a:pt x="165653" y="565574"/>
                    <a:pt x="86748" y="643639"/>
                  </a:cubicBezTo>
                  <a:cubicBezTo>
                    <a:pt x="-14821" y="744369"/>
                    <a:pt x="-16499" y="905536"/>
                    <a:pt x="27150" y="1020536"/>
                  </a:cubicBezTo>
                  <a:cubicBezTo>
                    <a:pt x="75836" y="1147287"/>
                    <a:pt x="175726" y="1249695"/>
                    <a:pt x="267222" y="1332797"/>
                  </a:cubicBezTo>
                  <a:cubicBezTo>
                    <a:pt x="294083" y="1357140"/>
                    <a:pt x="321784" y="1382322"/>
                    <a:pt x="330178" y="1415899"/>
                  </a:cubicBezTo>
                  <a:cubicBezTo>
                    <a:pt x="335214" y="1436884"/>
                    <a:pt x="331857" y="1458709"/>
                    <a:pt x="328499" y="1482213"/>
                  </a:cubicBezTo>
                  <a:cubicBezTo>
                    <a:pt x="326820" y="1491446"/>
                    <a:pt x="325981" y="1499840"/>
                    <a:pt x="325142" y="1509073"/>
                  </a:cubicBezTo>
                  <a:cubicBezTo>
                    <a:pt x="317587" y="1588818"/>
                    <a:pt x="351163" y="1670241"/>
                    <a:pt x="414119" y="1723963"/>
                  </a:cubicBezTo>
                  <a:lnTo>
                    <a:pt x="379703" y="1723963"/>
                  </a:lnTo>
                  <a:cubicBezTo>
                    <a:pt x="360396" y="1723963"/>
                    <a:pt x="342769" y="1732357"/>
                    <a:pt x="330178" y="1746628"/>
                  </a:cubicBezTo>
                  <a:cubicBezTo>
                    <a:pt x="317587" y="1760897"/>
                    <a:pt x="312550" y="1780204"/>
                    <a:pt x="315068" y="1799510"/>
                  </a:cubicBezTo>
                  <a:lnTo>
                    <a:pt x="430068" y="2524763"/>
                  </a:lnTo>
                  <a:cubicBezTo>
                    <a:pt x="435104" y="2556661"/>
                    <a:pt x="461966" y="2580164"/>
                    <a:pt x="494702" y="2580164"/>
                  </a:cubicBezTo>
                  <a:lnTo>
                    <a:pt x="970649" y="2580164"/>
                  </a:lnTo>
                  <a:cubicBezTo>
                    <a:pt x="1002547" y="2580164"/>
                    <a:pt x="1030248" y="2556661"/>
                    <a:pt x="1035284" y="2524763"/>
                  </a:cubicBezTo>
                  <a:lnTo>
                    <a:pt x="1068022" y="2317428"/>
                  </a:lnTo>
                  <a:cubicBezTo>
                    <a:pt x="1068861" y="2319107"/>
                    <a:pt x="1070540" y="2320786"/>
                    <a:pt x="1072219" y="2321625"/>
                  </a:cubicBezTo>
                  <a:cubicBezTo>
                    <a:pt x="1073897" y="2322464"/>
                    <a:pt x="1075576" y="2322464"/>
                    <a:pt x="1077255" y="2323304"/>
                  </a:cubicBezTo>
                  <a:cubicBezTo>
                    <a:pt x="1080613" y="2324143"/>
                    <a:pt x="1083970" y="2324143"/>
                    <a:pt x="1087328" y="2324143"/>
                  </a:cubicBezTo>
                  <a:cubicBezTo>
                    <a:pt x="1103276" y="2324143"/>
                    <a:pt x="1120904" y="2316588"/>
                    <a:pt x="1133496" y="2302318"/>
                  </a:cubicBezTo>
                  <a:cubicBezTo>
                    <a:pt x="1146926" y="2288049"/>
                    <a:pt x="1153641" y="2269582"/>
                    <a:pt x="1159517" y="2251954"/>
                  </a:cubicBezTo>
                  <a:cubicBezTo>
                    <a:pt x="1160357" y="2249435"/>
                    <a:pt x="1162035" y="2245238"/>
                    <a:pt x="1162875" y="2241041"/>
                  </a:cubicBezTo>
                  <a:cubicBezTo>
                    <a:pt x="1177984" y="2197392"/>
                    <a:pt x="1206525" y="2116808"/>
                    <a:pt x="1162035" y="2100020"/>
                  </a:cubicBezTo>
                  <a:cubicBezTo>
                    <a:pt x="1141050" y="2092465"/>
                    <a:pt x="1119226" y="2101699"/>
                    <a:pt x="1096561" y="2128560"/>
                  </a:cubicBezTo>
                  <a:lnTo>
                    <a:pt x="1148605" y="1800350"/>
                  </a:lnTo>
                  <a:cubicBezTo>
                    <a:pt x="1151963" y="1781883"/>
                    <a:pt x="1146087" y="1762576"/>
                    <a:pt x="1133496" y="1747467"/>
                  </a:cubicBezTo>
                  <a:cubicBezTo>
                    <a:pt x="1125102" y="1738233"/>
                    <a:pt x="1115028" y="1731518"/>
                    <a:pt x="1103276" y="1727321"/>
                  </a:cubicBezTo>
                  <a:cubicBezTo>
                    <a:pt x="1124262" y="1705496"/>
                    <a:pt x="1140211" y="1680314"/>
                    <a:pt x="1148605" y="1652613"/>
                  </a:cubicBezTo>
                  <a:cubicBezTo>
                    <a:pt x="1152802" y="1640022"/>
                    <a:pt x="1155320" y="1626591"/>
                    <a:pt x="1157838" y="1613161"/>
                  </a:cubicBezTo>
                  <a:cubicBezTo>
                    <a:pt x="1164554" y="1580424"/>
                    <a:pt x="1170429" y="1548526"/>
                    <a:pt x="1194773" y="1530059"/>
                  </a:cubicBezTo>
                  <a:cubicBezTo>
                    <a:pt x="1216597" y="1512431"/>
                    <a:pt x="1246816" y="1511592"/>
                    <a:pt x="1278714" y="1510752"/>
                  </a:cubicBezTo>
                  <a:cubicBezTo>
                    <a:pt x="1287947" y="1510752"/>
                    <a:pt x="1297181" y="1510752"/>
                    <a:pt x="1305575" y="1509913"/>
                  </a:cubicBezTo>
                  <a:cubicBezTo>
                    <a:pt x="1423092" y="1502358"/>
                    <a:pt x="1528019" y="1399950"/>
                    <a:pt x="1538932" y="1282432"/>
                  </a:cubicBezTo>
                  <a:cubicBezTo>
                    <a:pt x="1544807" y="1222834"/>
                    <a:pt x="1526341" y="1164914"/>
                    <a:pt x="1491086" y="1127141"/>
                  </a:cubicBezTo>
                  <a:cubicBezTo>
                    <a:pt x="1468421" y="1103637"/>
                    <a:pt x="1439881" y="1088528"/>
                    <a:pt x="1409662" y="1080973"/>
                  </a:cubicBezTo>
                  <a:cubicBezTo>
                    <a:pt x="1412181" y="1081813"/>
                    <a:pt x="1415539" y="1080973"/>
                    <a:pt x="1417217" y="1078455"/>
                  </a:cubicBezTo>
                  <a:cubicBezTo>
                    <a:pt x="1420575" y="1075098"/>
                    <a:pt x="1420575" y="1070061"/>
                    <a:pt x="1416378" y="1066703"/>
                  </a:cubicBezTo>
                  <a:cubicBezTo>
                    <a:pt x="1386159" y="1039002"/>
                    <a:pt x="1380283" y="1023054"/>
                    <a:pt x="1380283" y="1015499"/>
                  </a:cubicBezTo>
                  <a:cubicBezTo>
                    <a:pt x="1380283" y="1012142"/>
                    <a:pt x="1381962" y="1008784"/>
                    <a:pt x="1385319" y="1006266"/>
                  </a:cubicBezTo>
                  <a:cubicBezTo>
                    <a:pt x="1411341" y="984441"/>
                    <a:pt x="1512910" y="1043200"/>
                    <a:pt x="1551523" y="1065864"/>
                  </a:cubicBezTo>
                  <a:cubicBezTo>
                    <a:pt x="1556559" y="1069222"/>
                    <a:pt x="1561595" y="1071740"/>
                    <a:pt x="1564953" y="1073419"/>
                  </a:cubicBezTo>
                  <a:cubicBezTo>
                    <a:pt x="1585939" y="1085170"/>
                    <a:pt x="1606085" y="1097761"/>
                    <a:pt x="1620354" y="1112871"/>
                  </a:cubicBezTo>
                  <a:cubicBezTo>
                    <a:pt x="1630428" y="1123783"/>
                    <a:pt x="1637983" y="1140572"/>
                    <a:pt x="1629589" y="1151484"/>
                  </a:cubicBezTo>
                  <a:cubicBezTo>
                    <a:pt x="1627070" y="1154842"/>
                    <a:pt x="1627070" y="1160717"/>
                    <a:pt x="1631267" y="1163236"/>
                  </a:cubicBezTo>
                  <a:cubicBezTo>
                    <a:pt x="1632946" y="1164075"/>
                    <a:pt x="1634625" y="1164914"/>
                    <a:pt x="1636303" y="1164914"/>
                  </a:cubicBezTo>
                  <a:cubicBezTo>
                    <a:pt x="1638822" y="1164914"/>
                    <a:pt x="1641340" y="1164075"/>
                    <a:pt x="1643019" y="1161557"/>
                  </a:cubicBezTo>
                  <a:cubicBezTo>
                    <a:pt x="1655610" y="1145608"/>
                    <a:pt x="1651413" y="1122105"/>
                    <a:pt x="1632946" y="1101119"/>
                  </a:cubicBezTo>
                  <a:cubicBezTo>
                    <a:pt x="1617837" y="1084331"/>
                    <a:pt x="1595172" y="1070061"/>
                    <a:pt x="1573347" y="1058309"/>
                  </a:cubicBezTo>
                  <a:cubicBezTo>
                    <a:pt x="1569990" y="1056630"/>
                    <a:pt x="1564953" y="1053273"/>
                    <a:pt x="1559917" y="1050754"/>
                  </a:cubicBezTo>
                  <a:cubicBezTo>
                    <a:pt x="1481851" y="1005426"/>
                    <a:pt x="1405465" y="966813"/>
                    <a:pt x="1374407" y="992835"/>
                  </a:cubicBezTo>
                  <a:cubicBezTo>
                    <a:pt x="1367691" y="998711"/>
                    <a:pt x="1364334" y="1006266"/>
                    <a:pt x="1363494" y="1014660"/>
                  </a:cubicBezTo>
                  <a:cubicBezTo>
                    <a:pt x="1363494" y="1031448"/>
                    <a:pt x="1376925" y="1052433"/>
                    <a:pt x="1405465" y="1078455"/>
                  </a:cubicBezTo>
                  <a:cubicBezTo>
                    <a:pt x="1406304" y="1079295"/>
                    <a:pt x="1407144" y="1079295"/>
                    <a:pt x="1407984" y="1080134"/>
                  </a:cubicBezTo>
                  <a:cubicBezTo>
                    <a:pt x="1355939" y="1067543"/>
                    <a:pt x="1299699" y="1075937"/>
                    <a:pt x="1256050" y="1094404"/>
                  </a:cubicBezTo>
                  <a:cubicBezTo>
                    <a:pt x="1216597" y="1111192"/>
                    <a:pt x="1177984" y="1137214"/>
                    <a:pt x="1137693" y="1175827"/>
                  </a:cubicBezTo>
                  <a:cubicBezTo>
                    <a:pt x="1130138" y="1122944"/>
                    <a:pt x="1111671" y="1071740"/>
                    <a:pt x="1094043" y="1022214"/>
                  </a:cubicBezTo>
                  <a:lnTo>
                    <a:pt x="1089846" y="1011302"/>
                  </a:lnTo>
                  <a:lnTo>
                    <a:pt x="1089846" y="1011302"/>
                  </a:lnTo>
                  <a:cubicBezTo>
                    <a:pt x="1067182" y="947507"/>
                    <a:pt x="1046197" y="885390"/>
                    <a:pt x="1047875" y="821595"/>
                  </a:cubicBezTo>
                  <a:cubicBezTo>
                    <a:pt x="1047875" y="814880"/>
                    <a:pt x="1048715" y="807325"/>
                    <a:pt x="1049554" y="800610"/>
                  </a:cubicBezTo>
                  <a:cubicBezTo>
                    <a:pt x="1049554" y="800610"/>
                    <a:pt x="1049554" y="800610"/>
                    <a:pt x="1049554" y="801449"/>
                  </a:cubicBezTo>
                  <a:cubicBezTo>
                    <a:pt x="1067182" y="831668"/>
                    <a:pt x="1093204" y="853492"/>
                    <a:pt x="1115868" y="871120"/>
                  </a:cubicBezTo>
                  <a:lnTo>
                    <a:pt x="1123423" y="876996"/>
                  </a:lnTo>
                  <a:cubicBezTo>
                    <a:pt x="1164554" y="909733"/>
                    <a:pt x="1210722" y="943310"/>
                    <a:pt x="1242619" y="943310"/>
                  </a:cubicBezTo>
                  <a:cubicBezTo>
                    <a:pt x="1245137" y="943310"/>
                    <a:pt x="1248495" y="943310"/>
                    <a:pt x="1251013" y="942470"/>
                  </a:cubicBezTo>
                  <a:cubicBezTo>
                    <a:pt x="1260247" y="940792"/>
                    <a:pt x="1266962" y="934916"/>
                    <a:pt x="1271159" y="926521"/>
                  </a:cubicBezTo>
                  <a:cubicBezTo>
                    <a:pt x="1288787" y="890427"/>
                    <a:pt x="1231707" y="825792"/>
                    <a:pt x="1167911" y="761996"/>
                  </a:cubicBezTo>
                  <a:cubicBezTo>
                    <a:pt x="1163714" y="757799"/>
                    <a:pt x="1160357" y="754442"/>
                    <a:pt x="1156999" y="751084"/>
                  </a:cubicBezTo>
                  <a:cubicBezTo>
                    <a:pt x="1139372" y="733457"/>
                    <a:pt x="1120065" y="714989"/>
                    <a:pt x="1099919" y="704916"/>
                  </a:cubicBezTo>
                  <a:cubicBezTo>
                    <a:pt x="1095722" y="703237"/>
                    <a:pt x="1090685" y="704077"/>
                    <a:pt x="1089007" y="708274"/>
                  </a:cubicBezTo>
                  <a:cubicBezTo>
                    <a:pt x="1086488" y="712471"/>
                    <a:pt x="1088167" y="717508"/>
                    <a:pt x="1092364" y="719186"/>
                  </a:cubicBezTo>
                  <a:cubicBezTo>
                    <a:pt x="1110831" y="728420"/>
                    <a:pt x="1128459" y="745208"/>
                    <a:pt x="1144408" y="761996"/>
                  </a:cubicBezTo>
                  <a:cubicBezTo>
                    <a:pt x="1147766" y="765354"/>
                    <a:pt x="1151123" y="768712"/>
                    <a:pt x="1155320" y="772909"/>
                  </a:cubicBezTo>
                  <a:cubicBezTo>
                    <a:pt x="1186379" y="803967"/>
                    <a:pt x="1270320" y="887908"/>
                    <a:pt x="1255210" y="918967"/>
                  </a:cubicBezTo>
                  <a:cubicBezTo>
                    <a:pt x="1253532" y="923164"/>
                    <a:pt x="1251013" y="924843"/>
                    <a:pt x="1246816" y="925682"/>
                  </a:cubicBezTo>
                  <a:cubicBezTo>
                    <a:pt x="1220794" y="931558"/>
                    <a:pt x="1159517" y="883711"/>
                    <a:pt x="1133496" y="862726"/>
                  </a:cubicBezTo>
                  <a:lnTo>
                    <a:pt x="1125941" y="856850"/>
                  </a:lnTo>
                  <a:cubicBezTo>
                    <a:pt x="1104955" y="840062"/>
                    <a:pt x="1080613" y="819916"/>
                    <a:pt x="1063825" y="792215"/>
                  </a:cubicBezTo>
                  <a:cubicBezTo>
                    <a:pt x="1061306" y="788018"/>
                    <a:pt x="1056270" y="787179"/>
                    <a:pt x="1052073" y="789697"/>
                  </a:cubicBezTo>
                  <a:cubicBezTo>
                    <a:pt x="1051233" y="790537"/>
                    <a:pt x="1050394" y="790537"/>
                    <a:pt x="1050394" y="791376"/>
                  </a:cubicBezTo>
                  <a:cubicBezTo>
                    <a:pt x="1057109" y="736814"/>
                    <a:pt x="1078094" y="683931"/>
                    <a:pt x="1098240" y="632727"/>
                  </a:cubicBezTo>
                  <a:cubicBezTo>
                    <a:pt x="1110831" y="601669"/>
                    <a:pt x="1123423" y="568931"/>
                    <a:pt x="1133496" y="536195"/>
                  </a:cubicBezTo>
                  <a:cubicBezTo>
                    <a:pt x="1161196" y="443859"/>
                    <a:pt x="1164554" y="344808"/>
                    <a:pt x="1143569" y="249955"/>
                  </a:cubicBezTo>
                  <a:cubicBezTo>
                    <a:pt x="1125102" y="164335"/>
                    <a:pt x="1087328" y="97182"/>
                    <a:pt x="1035284" y="55211"/>
                  </a:cubicBezTo>
                  <a:cubicBezTo>
                    <a:pt x="957219" y="-10263"/>
                    <a:pt x="835504" y="-17818"/>
                    <a:pt x="740651" y="34226"/>
                  </a:cubicBezTo>
                  <a:close/>
                  <a:moveTo>
                    <a:pt x="341090" y="1509913"/>
                  </a:moveTo>
                  <a:cubicBezTo>
                    <a:pt x="341930" y="1501519"/>
                    <a:pt x="343608" y="1492285"/>
                    <a:pt x="344448" y="1483891"/>
                  </a:cubicBezTo>
                  <a:cubicBezTo>
                    <a:pt x="347805" y="1460388"/>
                    <a:pt x="352002" y="1435205"/>
                    <a:pt x="346127" y="1410863"/>
                  </a:cubicBezTo>
                  <a:cubicBezTo>
                    <a:pt x="336893" y="1372249"/>
                    <a:pt x="305835" y="1343710"/>
                    <a:pt x="278134" y="1318527"/>
                  </a:cubicBezTo>
                  <a:cubicBezTo>
                    <a:pt x="188317" y="1236264"/>
                    <a:pt x="90106" y="1136375"/>
                    <a:pt x="43099" y="1012142"/>
                  </a:cubicBezTo>
                  <a:cubicBezTo>
                    <a:pt x="1128" y="902178"/>
                    <a:pt x="2807" y="748566"/>
                    <a:pt x="98500" y="653712"/>
                  </a:cubicBezTo>
                  <a:cubicBezTo>
                    <a:pt x="172368" y="580683"/>
                    <a:pt x="294922" y="558859"/>
                    <a:pt x="394813" y="599990"/>
                  </a:cubicBezTo>
                  <a:cubicBezTo>
                    <a:pt x="490505" y="640282"/>
                    <a:pt x="564374" y="735975"/>
                    <a:pt x="581162" y="843419"/>
                  </a:cubicBezTo>
                  <a:cubicBezTo>
                    <a:pt x="588717" y="892105"/>
                    <a:pt x="586199" y="942470"/>
                    <a:pt x="583680" y="991156"/>
                  </a:cubicBezTo>
                  <a:cubicBezTo>
                    <a:pt x="582841" y="1007105"/>
                    <a:pt x="582002" y="1022214"/>
                    <a:pt x="581162" y="1038163"/>
                  </a:cubicBezTo>
                  <a:cubicBezTo>
                    <a:pt x="580323" y="1055791"/>
                    <a:pt x="580323" y="1070061"/>
                    <a:pt x="581162" y="1082652"/>
                  </a:cubicBezTo>
                  <a:cubicBezTo>
                    <a:pt x="582841" y="1145608"/>
                    <a:pt x="593754" y="1193455"/>
                    <a:pt x="616417" y="1233746"/>
                  </a:cubicBezTo>
                  <a:cubicBezTo>
                    <a:pt x="632366" y="1262287"/>
                    <a:pt x="654191" y="1287469"/>
                    <a:pt x="676016" y="1310972"/>
                  </a:cubicBezTo>
                  <a:cubicBezTo>
                    <a:pt x="690286" y="1326921"/>
                    <a:pt x="704556" y="1342870"/>
                    <a:pt x="717147" y="1359658"/>
                  </a:cubicBezTo>
                  <a:cubicBezTo>
                    <a:pt x="720505" y="1363855"/>
                    <a:pt x="723862" y="1368892"/>
                    <a:pt x="726381" y="1373928"/>
                  </a:cubicBezTo>
                  <a:cubicBezTo>
                    <a:pt x="732257" y="1383162"/>
                    <a:pt x="738132" y="1393235"/>
                    <a:pt x="743169" y="1403308"/>
                  </a:cubicBezTo>
                  <a:cubicBezTo>
                    <a:pt x="745687" y="1408344"/>
                    <a:pt x="748205" y="1413381"/>
                    <a:pt x="750723" y="1418417"/>
                  </a:cubicBezTo>
                  <a:lnTo>
                    <a:pt x="750723" y="1418417"/>
                  </a:lnTo>
                  <a:lnTo>
                    <a:pt x="750723" y="1418417"/>
                  </a:lnTo>
                  <a:cubicBezTo>
                    <a:pt x="771709" y="1466264"/>
                    <a:pt x="780942" y="1518307"/>
                    <a:pt x="776745" y="1568672"/>
                  </a:cubicBezTo>
                  <a:cubicBezTo>
                    <a:pt x="775906" y="1575387"/>
                    <a:pt x="775066" y="1582102"/>
                    <a:pt x="774227" y="1589657"/>
                  </a:cubicBezTo>
                  <a:cubicBezTo>
                    <a:pt x="774227" y="1592176"/>
                    <a:pt x="773387" y="1594694"/>
                    <a:pt x="772548" y="1597212"/>
                  </a:cubicBezTo>
                  <a:cubicBezTo>
                    <a:pt x="771709" y="1601409"/>
                    <a:pt x="770869" y="1605606"/>
                    <a:pt x="770030" y="1610643"/>
                  </a:cubicBezTo>
                  <a:cubicBezTo>
                    <a:pt x="769190" y="1613161"/>
                    <a:pt x="768351" y="1616519"/>
                    <a:pt x="768351" y="1619037"/>
                  </a:cubicBezTo>
                  <a:cubicBezTo>
                    <a:pt x="767511" y="1623234"/>
                    <a:pt x="766672" y="1626591"/>
                    <a:pt x="765833" y="1630788"/>
                  </a:cubicBezTo>
                  <a:cubicBezTo>
                    <a:pt x="764993" y="1634146"/>
                    <a:pt x="764154" y="1636664"/>
                    <a:pt x="763314" y="1639182"/>
                  </a:cubicBezTo>
                  <a:cubicBezTo>
                    <a:pt x="762475" y="1642540"/>
                    <a:pt x="760796" y="1646737"/>
                    <a:pt x="759957" y="1650095"/>
                  </a:cubicBezTo>
                  <a:cubicBezTo>
                    <a:pt x="759117" y="1653453"/>
                    <a:pt x="757439" y="1655971"/>
                    <a:pt x="756599" y="1659329"/>
                  </a:cubicBezTo>
                  <a:cubicBezTo>
                    <a:pt x="754920" y="1662686"/>
                    <a:pt x="754081" y="1666044"/>
                    <a:pt x="752402" y="1669402"/>
                  </a:cubicBezTo>
                  <a:cubicBezTo>
                    <a:pt x="751563" y="1671920"/>
                    <a:pt x="749884" y="1675278"/>
                    <a:pt x="748205" y="1677796"/>
                  </a:cubicBezTo>
                  <a:cubicBezTo>
                    <a:pt x="746526" y="1681153"/>
                    <a:pt x="744848" y="1684511"/>
                    <a:pt x="743169" y="1687869"/>
                  </a:cubicBezTo>
                  <a:cubicBezTo>
                    <a:pt x="741490" y="1690387"/>
                    <a:pt x="739811" y="1693744"/>
                    <a:pt x="738972" y="1696263"/>
                  </a:cubicBezTo>
                  <a:cubicBezTo>
                    <a:pt x="737293" y="1699620"/>
                    <a:pt x="735614" y="1702978"/>
                    <a:pt x="733096" y="1706335"/>
                  </a:cubicBezTo>
                  <a:cubicBezTo>
                    <a:pt x="731417" y="1708854"/>
                    <a:pt x="729738" y="1711372"/>
                    <a:pt x="728059" y="1714730"/>
                  </a:cubicBezTo>
                  <a:cubicBezTo>
                    <a:pt x="726381" y="1717248"/>
                    <a:pt x="724702" y="1719766"/>
                    <a:pt x="723023" y="1722284"/>
                  </a:cubicBezTo>
                  <a:lnTo>
                    <a:pt x="440141" y="1722284"/>
                  </a:lnTo>
                  <a:cubicBezTo>
                    <a:pt x="372148" y="1674438"/>
                    <a:pt x="332696" y="1589657"/>
                    <a:pt x="341090" y="1509913"/>
                  </a:cubicBezTo>
                  <a:close/>
                  <a:moveTo>
                    <a:pt x="1095722" y="2140312"/>
                  </a:moveTo>
                  <a:cubicBezTo>
                    <a:pt x="1099079" y="2143670"/>
                    <a:pt x="1104955" y="2142830"/>
                    <a:pt x="1107474" y="2139473"/>
                  </a:cubicBezTo>
                  <a:cubicBezTo>
                    <a:pt x="1125941" y="2117648"/>
                    <a:pt x="1141890" y="2109253"/>
                    <a:pt x="1155320" y="2114290"/>
                  </a:cubicBezTo>
                  <a:cubicBezTo>
                    <a:pt x="1184700" y="2125202"/>
                    <a:pt x="1156160" y="2204107"/>
                    <a:pt x="1146087" y="2233487"/>
                  </a:cubicBezTo>
                  <a:cubicBezTo>
                    <a:pt x="1144408" y="2237684"/>
                    <a:pt x="1143569" y="2241041"/>
                    <a:pt x="1142729" y="2244399"/>
                  </a:cubicBezTo>
                  <a:cubicBezTo>
                    <a:pt x="1137693" y="2260348"/>
                    <a:pt x="1130978" y="2277136"/>
                    <a:pt x="1120065" y="2288888"/>
                  </a:cubicBezTo>
                  <a:cubicBezTo>
                    <a:pt x="1109152" y="2301479"/>
                    <a:pt x="1093204" y="2307355"/>
                    <a:pt x="1079773" y="2304837"/>
                  </a:cubicBezTo>
                  <a:cubicBezTo>
                    <a:pt x="1078934" y="2304837"/>
                    <a:pt x="1077255" y="2303997"/>
                    <a:pt x="1076416" y="2303997"/>
                  </a:cubicBezTo>
                  <a:cubicBezTo>
                    <a:pt x="1073058" y="2303158"/>
                    <a:pt x="1070540" y="2303997"/>
                    <a:pt x="1068022" y="2305676"/>
                  </a:cubicBezTo>
                  <a:lnTo>
                    <a:pt x="1094882" y="2138633"/>
                  </a:lnTo>
                  <a:cubicBezTo>
                    <a:pt x="1094882" y="2138633"/>
                    <a:pt x="1094882" y="2139473"/>
                    <a:pt x="1095722" y="2140312"/>
                  </a:cubicBezTo>
                  <a:close/>
                  <a:moveTo>
                    <a:pt x="1120904" y="1756700"/>
                  </a:moveTo>
                  <a:cubicBezTo>
                    <a:pt x="1130138" y="1767613"/>
                    <a:pt x="1134335" y="1781883"/>
                    <a:pt x="1131817" y="1796153"/>
                  </a:cubicBezTo>
                  <a:lnTo>
                    <a:pt x="1016817" y="2521405"/>
                  </a:lnTo>
                  <a:cubicBezTo>
                    <a:pt x="1013460" y="2544909"/>
                    <a:pt x="993314" y="2562536"/>
                    <a:pt x="968970" y="2562536"/>
                  </a:cubicBezTo>
                  <a:lnTo>
                    <a:pt x="493024" y="2562536"/>
                  </a:lnTo>
                  <a:cubicBezTo>
                    <a:pt x="468681" y="2562536"/>
                    <a:pt x="448535" y="2545748"/>
                    <a:pt x="445177" y="2521405"/>
                  </a:cubicBezTo>
                  <a:lnTo>
                    <a:pt x="330178" y="1796153"/>
                  </a:lnTo>
                  <a:cubicBezTo>
                    <a:pt x="327660" y="1781883"/>
                    <a:pt x="331857" y="1767613"/>
                    <a:pt x="341090" y="1756700"/>
                  </a:cubicBezTo>
                  <a:cubicBezTo>
                    <a:pt x="350324" y="1745788"/>
                    <a:pt x="363754" y="1739912"/>
                    <a:pt x="378024" y="1739912"/>
                  </a:cubicBezTo>
                  <a:lnTo>
                    <a:pt x="436783" y="1739912"/>
                  </a:lnTo>
                  <a:lnTo>
                    <a:pt x="727220" y="1739912"/>
                  </a:lnTo>
                  <a:lnTo>
                    <a:pt x="1083970" y="1739912"/>
                  </a:lnTo>
                  <a:cubicBezTo>
                    <a:pt x="1098240" y="1739073"/>
                    <a:pt x="1111671" y="1745788"/>
                    <a:pt x="1120904" y="1756700"/>
                  </a:cubicBezTo>
                  <a:close/>
                  <a:moveTo>
                    <a:pt x="1262765" y="1108674"/>
                  </a:moveTo>
                  <a:cubicBezTo>
                    <a:pt x="1327400" y="1080973"/>
                    <a:pt x="1423092" y="1078455"/>
                    <a:pt x="1479334" y="1137214"/>
                  </a:cubicBezTo>
                  <a:cubicBezTo>
                    <a:pt x="1512071" y="1171630"/>
                    <a:pt x="1528019" y="1224513"/>
                    <a:pt x="1522983" y="1279075"/>
                  </a:cubicBezTo>
                  <a:lnTo>
                    <a:pt x="1522983" y="1279075"/>
                  </a:lnTo>
                  <a:cubicBezTo>
                    <a:pt x="1512910" y="1389038"/>
                    <a:pt x="1414698" y="1483891"/>
                    <a:pt x="1304735" y="1491446"/>
                  </a:cubicBezTo>
                  <a:cubicBezTo>
                    <a:pt x="1296341" y="1492285"/>
                    <a:pt x="1287108" y="1492285"/>
                    <a:pt x="1278714" y="1492285"/>
                  </a:cubicBezTo>
                  <a:cubicBezTo>
                    <a:pt x="1245137" y="1493125"/>
                    <a:pt x="1210722" y="1493964"/>
                    <a:pt x="1184700" y="1514949"/>
                  </a:cubicBezTo>
                  <a:cubicBezTo>
                    <a:pt x="1156160" y="1537614"/>
                    <a:pt x="1149444" y="1573708"/>
                    <a:pt x="1141890" y="1608125"/>
                  </a:cubicBezTo>
                  <a:cubicBezTo>
                    <a:pt x="1139372" y="1620716"/>
                    <a:pt x="1136853" y="1634146"/>
                    <a:pt x="1132656" y="1645898"/>
                  </a:cubicBezTo>
                  <a:cubicBezTo>
                    <a:pt x="1123423" y="1675278"/>
                    <a:pt x="1106634" y="1701299"/>
                    <a:pt x="1082291" y="1722284"/>
                  </a:cubicBezTo>
                  <a:lnTo>
                    <a:pt x="742329" y="1722284"/>
                  </a:lnTo>
                  <a:cubicBezTo>
                    <a:pt x="743169" y="1721445"/>
                    <a:pt x="743169" y="1720606"/>
                    <a:pt x="744008" y="1718927"/>
                  </a:cubicBezTo>
                  <a:cubicBezTo>
                    <a:pt x="745687" y="1716408"/>
                    <a:pt x="747366" y="1713890"/>
                    <a:pt x="748205" y="1711372"/>
                  </a:cubicBezTo>
                  <a:cubicBezTo>
                    <a:pt x="749884" y="1708014"/>
                    <a:pt x="752402" y="1704657"/>
                    <a:pt x="754081" y="1700460"/>
                  </a:cubicBezTo>
                  <a:cubicBezTo>
                    <a:pt x="755760" y="1697941"/>
                    <a:pt x="756599" y="1695423"/>
                    <a:pt x="758278" y="1692066"/>
                  </a:cubicBezTo>
                  <a:cubicBezTo>
                    <a:pt x="759957" y="1688708"/>
                    <a:pt x="761636" y="1684511"/>
                    <a:pt x="763314" y="1681153"/>
                  </a:cubicBezTo>
                  <a:cubicBezTo>
                    <a:pt x="764993" y="1678635"/>
                    <a:pt x="765833" y="1675278"/>
                    <a:pt x="766672" y="1672759"/>
                  </a:cubicBezTo>
                  <a:cubicBezTo>
                    <a:pt x="768351" y="1669402"/>
                    <a:pt x="770030" y="1665204"/>
                    <a:pt x="770869" y="1661847"/>
                  </a:cubicBezTo>
                  <a:cubicBezTo>
                    <a:pt x="771709" y="1659329"/>
                    <a:pt x="773387" y="1655971"/>
                    <a:pt x="774227" y="1653453"/>
                  </a:cubicBezTo>
                  <a:cubicBezTo>
                    <a:pt x="775906" y="1649255"/>
                    <a:pt x="776745" y="1645898"/>
                    <a:pt x="777585" y="1641701"/>
                  </a:cubicBezTo>
                  <a:cubicBezTo>
                    <a:pt x="778424" y="1639182"/>
                    <a:pt x="779263" y="1635825"/>
                    <a:pt x="780103" y="1633307"/>
                  </a:cubicBezTo>
                  <a:cubicBezTo>
                    <a:pt x="780942" y="1629110"/>
                    <a:pt x="781782" y="1624913"/>
                    <a:pt x="783461" y="1620716"/>
                  </a:cubicBezTo>
                  <a:cubicBezTo>
                    <a:pt x="784300" y="1618197"/>
                    <a:pt x="785139" y="1614840"/>
                    <a:pt x="785139" y="1612322"/>
                  </a:cubicBezTo>
                  <a:cubicBezTo>
                    <a:pt x="785979" y="1608125"/>
                    <a:pt x="786818" y="1603088"/>
                    <a:pt x="787658" y="1598891"/>
                  </a:cubicBezTo>
                  <a:cubicBezTo>
                    <a:pt x="787658" y="1596373"/>
                    <a:pt x="788497" y="1593854"/>
                    <a:pt x="788497" y="1591336"/>
                  </a:cubicBezTo>
                  <a:cubicBezTo>
                    <a:pt x="789336" y="1584621"/>
                    <a:pt x="790176" y="1577905"/>
                    <a:pt x="791015" y="1571190"/>
                  </a:cubicBezTo>
                  <a:cubicBezTo>
                    <a:pt x="791015" y="1571190"/>
                    <a:pt x="791015" y="1571190"/>
                    <a:pt x="791015" y="1570351"/>
                  </a:cubicBezTo>
                  <a:cubicBezTo>
                    <a:pt x="791015" y="1570351"/>
                    <a:pt x="791015" y="1570351"/>
                    <a:pt x="791015" y="1570351"/>
                  </a:cubicBezTo>
                  <a:cubicBezTo>
                    <a:pt x="791855" y="1563635"/>
                    <a:pt x="791855" y="1556920"/>
                    <a:pt x="791855" y="1550205"/>
                  </a:cubicBezTo>
                  <a:cubicBezTo>
                    <a:pt x="791855" y="1547687"/>
                    <a:pt x="791855" y="1546008"/>
                    <a:pt x="791855" y="1543490"/>
                  </a:cubicBezTo>
                  <a:cubicBezTo>
                    <a:pt x="791855" y="1539293"/>
                    <a:pt x="791855" y="1534256"/>
                    <a:pt x="791855" y="1530059"/>
                  </a:cubicBezTo>
                  <a:cubicBezTo>
                    <a:pt x="791855" y="1527541"/>
                    <a:pt x="791855" y="1525023"/>
                    <a:pt x="791015" y="1522504"/>
                  </a:cubicBezTo>
                  <a:cubicBezTo>
                    <a:pt x="791015" y="1518307"/>
                    <a:pt x="790176" y="1514949"/>
                    <a:pt x="790176" y="1510752"/>
                  </a:cubicBezTo>
                  <a:cubicBezTo>
                    <a:pt x="790176" y="1508234"/>
                    <a:pt x="789336" y="1504876"/>
                    <a:pt x="789336" y="1502358"/>
                  </a:cubicBezTo>
                  <a:cubicBezTo>
                    <a:pt x="788497" y="1499001"/>
                    <a:pt x="788497" y="1494804"/>
                    <a:pt x="787658" y="1491446"/>
                  </a:cubicBezTo>
                  <a:cubicBezTo>
                    <a:pt x="786818" y="1488928"/>
                    <a:pt x="786818" y="1485570"/>
                    <a:pt x="785979" y="1483052"/>
                  </a:cubicBezTo>
                  <a:cubicBezTo>
                    <a:pt x="785139" y="1479694"/>
                    <a:pt x="784300" y="1475497"/>
                    <a:pt x="783461" y="1472140"/>
                  </a:cubicBezTo>
                  <a:cubicBezTo>
                    <a:pt x="782621" y="1468782"/>
                    <a:pt x="781782" y="1466264"/>
                    <a:pt x="780942" y="1462906"/>
                  </a:cubicBezTo>
                  <a:cubicBezTo>
                    <a:pt x="780103" y="1459548"/>
                    <a:pt x="779263" y="1456191"/>
                    <a:pt x="778424" y="1451994"/>
                  </a:cubicBezTo>
                  <a:cubicBezTo>
                    <a:pt x="777585" y="1448636"/>
                    <a:pt x="776745" y="1446118"/>
                    <a:pt x="775906" y="1442760"/>
                  </a:cubicBezTo>
                  <a:cubicBezTo>
                    <a:pt x="775066" y="1439402"/>
                    <a:pt x="773387" y="1436045"/>
                    <a:pt x="772548" y="1432687"/>
                  </a:cubicBezTo>
                  <a:cubicBezTo>
                    <a:pt x="771709" y="1430169"/>
                    <a:pt x="770030" y="1426811"/>
                    <a:pt x="769190" y="1424293"/>
                  </a:cubicBezTo>
                  <a:cubicBezTo>
                    <a:pt x="768351" y="1421775"/>
                    <a:pt x="767511" y="1419257"/>
                    <a:pt x="766672" y="1416738"/>
                  </a:cubicBezTo>
                  <a:cubicBezTo>
                    <a:pt x="767511" y="1415899"/>
                    <a:pt x="768351" y="1415060"/>
                    <a:pt x="769190" y="1414220"/>
                  </a:cubicBezTo>
                  <a:cubicBezTo>
                    <a:pt x="770869" y="1413381"/>
                    <a:pt x="771709" y="1411702"/>
                    <a:pt x="773387" y="1410863"/>
                  </a:cubicBezTo>
                  <a:cubicBezTo>
                    <a:pt x="775066" y="1409184"/>
                    <a:pt x="776745" y="1408344"/>
                    <a:pt x="778424" y="1406666"/>
                  </a:cubicBezTo>
                  <a:cubicBezTo>
                    <a:pt x="780103" y="1405826"/>
                    <a:pt x="780942" y="1404147"/>
                    <a:pt x="782621" y="1403308"/>
                  </a:cubicBezTo>
                  <a:cubicBezTo>
                    <a:pt x="784300" y="1401629"/>
                    <a:pt x="785979" y="1400790"/>
                    <a:pt x="787658" y="1399111"/>
                  </a:cubicBezTo>
                  <a:cubicBezTo>
                    <a:pt x="789336" y="1398271"/>
                    <a:pt x="790176" y="1397432"/>
                    <a:pt x="791855" y="1396593"/>
                  </a:cubicBezTo>
                  <a:cubicBezTo>
                    <a:pt x="793534" y="1395753"/>
                    <a:pt x="795212" y="1394074"/>
                    <a:pt x="797731" y="1393235"/>
                  </a:cubicBezTo>
                  <a:cubicBezTo>
                    <a:pt x="799410" y="1392395"/>
                    <a:pt x="800249" y="1391556"/>
                    <a:pt x="801928" y="1390717"/>
                  </a:cubicBezTo>
                  <a:cubicBezTo>
                    <a:pt x="803607" y="1389877"/>
                    <a:pt x="806125" y="1388198"/>
                    <a:pt x="807804" y="1387359"/>
                  </a:cubicBezTo>
                  <a:cubicBezTo>
                    <a:pt x="809482" y="1386519"/>
                    <a:pt x="810322" y="1385680"/>
                    <a:pt x="812001" y="1384841"/>
                  </a:cubicBezTo>
                  <a:cubicBezTo>
                    <a:pt x="813679" y="1384001"/>
                    <a:pt x="816198" y="1383162"/>
                    <a:pt x="817876" y="1382322"/>
                  </a:cubicBezTo>
                  <a:cubicBezTo>
                    <a:pt x="819555" y="1381483"/>
                    <a:pt x="820395" y="1381483"/>
                    <a:pt x="822073" y="1380643"/>
                  </a:cubicBezTo>
                  <a:cubicBezTo>
                    <a:pt x="824592" y="1379804"/>
                    <a:pt x="827110" y="1378965"/>
                    <a:pt x="828789" y="1378125"/>
                  </a:cubicBezTo>
                  <a:cubicBezTo>
                    <a:pt x="829628" y="1378125"/>
                    <a:pt x="831307" y="1377286"/>
                    <a:pt x="832146" y="1376446"/>
                  </a:cubicBezTo>
                  <a:cubicBezTo>
                    <a:pt x="835504" y="1375607"/>
                    <a:pt x="839701" y="1373928"/>
                    <a:pt x="843059" y="1373089"/>
                  </a:cubicBezTo>
                  <a:cubicBezTo>
                    <a:pt x="859008" y="1368892"/>
                    <a:pt x="875796" y="1367213"/>
                    <a:pt x="891745" y="1365534"/>
                  </a:cubicBezTo>
                  <a:cubicBezTo>
                    <a:pt x="912730" y="1363016"/>
                    <a:pt x="934555" y="1361337"/>
                    <a:pt x="955540" y="1353782"/>
                  </a:cubicBezTo>
                  <a:cubicBezTo>
                    <a:pt x="1005905" y="1336994"/>
                    <a:pt x="1041999" y="1296702"/>
                    <a:pt x="1077255" y="1257250"/>
                  </a:cubicBezTo>
                  <a:cubicBezTo>
                    <a:pt x="1098240" y="1233746"/>
                    <a:pt x="1115868" y="1214440"/>
                    <a:pt x="1135175" y="1195973"/>
                  </a:cubicBezTo>
                  <a:cubicBezTo>
                    <a:pt x="1135175" y="1195973"/>
                    <a:pt x="1135175" y="1195973"/>
                    <a:pt x="1135175" y="1195973"/>
                  </a:cubicBezTo>
                  <a:cubicBezTo>
                    <a:pt x="1181342" y="1154842"/>
                    <a:pt x="1221634" y="1126302"/>
                    <a:pt x="1262765" y="1108674"/>
                  </a:cubicBezTo>
                  <a:close/>
                  <a:moveTo>
                    <a:pt x="1127620" y="251634"/>
                  </a:moveTo>
                  <a:cubicBezTo>
                    <a:pt x="1147766" y="343130"/>
                    <a:pt x="1144408" y="439662"/>
                    <a:pt x="1117547" y="529479"/>
                  </a:cubicBezTo>
                  <a:cubicBezTo>
                    <a:pt x="1108313" y="561377"/>
                    <a:pt x="1095722" y="593275"/>
                    <a:pt x="1083131" y="624333"/>
                  </a:cubicBezTo>
                  <a:cubicBezTo>
                    <a:pt x="1058788" y="686449"/>
                    <a:pt x="1032766" y="751084"/>
                    <a:pt x="1031087" y="819916"/>
                  </a:cubicBezTo>
                  <a:cubicBezTo>
                    <a:pt x="1029408" y="887069"/>
                    <a:pt x="1050394" y="950864"/>
                    <a:pt x="1073897" y="1015499"/>
                  </a:cubicBezTo>
                  <a:lnTo>
                    <a:pt x="1078094" y="1026411"/>
                  </a:lnTo>
                  <a:cubicBezTo>
                    <a:pt x="1097401" y="1079295"/>
                    <a:pt x="1116707" y="1133017"/>
                    <a:pt x="1122583" y="1188418"/>
                  </a:cubicBezTo>
                  <a:cubicBezTo>
                    <a:pt x="1120904" y="1190097"/>
                    <a:pt x="1118386" y="1192615"/>
                    <a:pt x="1116707" y="1194294"/>
                  </a:cubicBezTo>
                  <a:cubicBezTo>
                    <a:pt x="1114189" y="1196812"/>
                    <a:pt x="1112510" y="1198491"/>
                    <a:pt x="1109992" y="1201009"/>
                  </a:cubicBezTo>
                  <a:cubicBezTo>
                    <a:pt x="1107474" y="1203528"/>
                    <a:pt x="1104955" y="1206046"/>
                    <a:pt x="1102437" y="1208564"/>
                  </a:cubicBezTo>
                  <a:cubicBezTo>
                    <a:pt x="1099919" y="1211082"/>
                    <a:pt x="1098240" y="1212761"/>
                    <a:pt x="1095722" y="1215279"/>
                  </a:cubicBezTo>
                  <a:cubicBezTo>
                    <a:pt x="1093204" y="1218637"/>
                    <a:pt x="1089846" y="1221995"/>
                    <a:pt x="1087328" y="1224513"/>
                  </a:cubicBezTo>
                  <a:cubicBezTo>
                    <a:pt x="1085649" y="1226192"/>
                    <a:pt x="1083970" y="1228710"/>
                    <a:pt x="1082291" y="1230389"/>
                  </a:cubicBezTo>
                  <a:cubicBezTo>
                    <a:pt x="1077255" y="1235425"/>
                    <a:pt x="1072219" y="1241301"/>
                    <a:pt x="1067182" y="1247177"/>
                  </a:cubicBezTo>
                  <a:cubicBezTo>
                    <a:pt x="1033605" y="1284951"/>
                    <a:pt x="999190" y="1323564"/>
                    <a:pt x="952182" y="1339513"/>
                  </a:cubicBezTo>
                  <a:cubicBezTo>
                    <a:pt x="932876" y="1346228"/>
                    <a:pt x="912730" y="1347907"/>
                    <a:pt x="891745" y="1350425"/>
                  </a:cubicBezTo>
                  <a:cubicBezTo>
                    <a:pt x="874957" y="1352104"/>
                    <a:pt x="857329" y="1353782"/>
                    <a:pt x="840540" y="1357979"/>
                  </a:cubicBezTo>
                  <a:cubicBezTo>
                    <a:pt x="836343" y="1358819"/>
                    <a:pt x="832986" y="1359658"/>
                    <a:pt x="828789" y="1361337"/>
                  </a:cubicBezTo>
                  <a:cubicBezTo>
                    <a:pt x="827949" y="1361337"/>
                    <a:pt x="826270" y="1362176"/>
                    <a:pt x="825431" y="1363016"/>
                  </a:cubicBezTo>
                  <a:cubicBezTo>
                    <a:pt x="822913" y="1363855"/>
                    <a:pt x="820395" y="1364695"/>
                    <a:pt x="817876" y="1365534"/>
                  </a:cubicBezTo>
                  <a:cubicBezTo>
                    <a:pt x="816198" y="1366373"/>
                    <a:pt x="815358" y="1366373"/>
                    <a:pt x="813679" y="1367213"/>
                  </a:cubicBezTo>
                  <a:cubicBezTo>
                    <a:pt x="811161" y="1368052"/>
                    <a:pt x="808643" y="1368892"/>
                    <a:pt x="806964" y="1370570"/>
                  </a:cubicBezTo>
                  <a:cubicBezTo>
                    <a:pt x="805285" y="1371410"/>
                    <a:pt x="804446" y="1372249"/>
                    <a:pt x="802767" y="1373089"/>
                  </a:cubicBezTo>
                  <a:cubicBezTo>
                    <a:pt x="800249" y="1373928"/>
                    <a:pt x="798570" y="1375607"/>
                    <a:pt x="796052" y="1376446"/>
                  </a:cubicBezTo>
                  <a:cubicBezTo>
                    <a:pt x="794373" y="1377286"/>
                    <a:pt x="793534" y="1378125"/>
                    <a:pt x="791855" y="1378965"/>
                  </a:cubicBezTo>
                  <a:cubicBezTo>
                    <a:pt x="789336" y="1380643"/>
                    <a:pt x="787658" y="1381483"/>
                    <a:pt x="785139" y="1383162"/>
                  </a:cubicBezTo>
                  <a:cubicBezTo>
                    <a:pt x="783461" y="1384001"/>
                    <a:pt x="782621" y="1384841"/>
                    <a:pt x="780942" y="1385680"/>
                  </a:cubicBezTo>
                  <a:cubicBezTo>
                    <a:pt x="778424" y="1387359"/>
                    <a:pt x="776745" y="1389038"/>
                    <a:pt x="774227" y="1389877"/>
                  </a:cubicBezTo>
                  <a:cubicBezTo>
                    <a:pt x="772548" y="1390717"/>
                    <a:pt x="771709" y="1391556"/>
                    <a:pt x="770030" y="1392395"/>
                  </a:cubicBezTo>
                  <a:cubicBezTo>
                    <a:pt x="767511" y="1394074"/>
                    <a:pt x="765833" y="1395753"/>
                    <a:pt x="763314" y="1397432"/>
                  </a:cubicBezTo>
                  <a:cubicBezTo>
                    <a:pt x="762475" y="1398271"/>
                    <a:pt x="760796" y="1399111"/>
                    <a:pt x="759957" y="1399950"/>
                  </a:cubicBezTo>
                  <a:cubicBezTo>
                    <a:pt x="759957" y="1399950"/>
                    <a:pt x="759957" y="1399950"/>
                    <a:pt x="759117" y="1400790"/>
                  </a:cubicBezTo>
                  <a:cubicBezTo>
                    <a:pt x="758278" y="1399950"/>
                    <a:pt x="758278" y="1399111"/>
                    <a:pt x="757439" y="1397432"/>
                  </a:cubicBezTo>
                  <a:cubicBezTo>
                    <a:pt x="756599" y="1395753"/>
                    <a:pt x="755760" y="1394074"/>
                    <a:pt x="754920" y="1392395"/>
                  </a:cubicBezTo>
                  <a:cubicBezTo>
                    <a:pt x="753242" y="1389038"/>
                    <a:pt x="751563" y="1385680"/>
                    <a:pt x="749884" y="1383162"/>
                  </a:cubicBezTo>
                  <a:cubicBezTo>
                    <a:pt x="749045" y="1381483"/>
                    <a:pt x="748205" y="1379804"/>
                    <a:pt x="746526" y="1378125"/>
                  </a:cubicBezTo>
                  <a:cubicBezTo>
                    <a:pt x="744848" y="1374767"/>
                    <a:pt x="742329" y="1371410"/>
                    <a:pt x="740651" y="1368892"/>
                  </a:cubicBezTo>
                  <a:cubicBezTo>
                    <a:pt x="739811" y="1367213"/>
                    <a:pt x="738972" y="1365534"/>
                    <a:pt x="738132" y="1364695"/>
                  </a:cubicBezTo>
                  <a:cubicBezTo>
                    <a:pt x="734775" y="1360498"/>
                    <a:pt x="732257" y="1355461"/>
                    <a:pt x="728899" y="1351264"/>
                  </a:cubicBezTo>
                  <a:cubicBezTo>
                    <a:pt x="716308" y="1333637"/>
                    <a:pt x="701198" y="1316848"/>
                    <a:pt x="686928" y="1301739"/>
                  </a:cubicBezTo>
                  <a:cubicBezTo>
                    <a:pt x="665104" y="1277396"/>
                    <a:pt x="644957" y="1254732"/>
                    <a:pt x="629848" y="1227870"/>
                  </a:cubicBezTo>
                  <a:cubicBezTo>
                    <a:pt x="627330" y="1222834"/>
                    <a:pt x="624811" y="1218637"/>
                    <a:pt x="622293" y="1213601"/>
                  </a:cubicBezTo>
                  <a:cubicBezTo>
                    <a:pt x="621454" y="1211922"/>
                    <a:pt x="621454" y="1210243"/>
                    <a:pt x="620614" y="1209404"/>
                  </a:cubicBezTo>
                  <a:cubicBezTo>
                    <a:pt x="618936" y="1206046"/>
                    <a:pt x="617257" y="1201849"/>
                    <a:pt x="616417" y="1198491"/>
                  </a:cubicBezTo>
                  <a:cubicBezTo>
                    <a:pt x="615578" y="1196812"/>
                    <a:pt x="614739" y="1194294"/>
                    <a:pt x="614739" y="1192615"/>
                  </a:cubicBezTo>
                  <a:cubicBezTo>
                    <a:pt x="613899" y="1189258"/>
                    <a:pt x="612220" y="1185900"/>
                    <a:pt x="611381" y="1182542"/>
                  </a:cubicBezTo>
                  <a:cubicBezTo>
                    <a:pt x="610542" y="1180024"/>
                    <a:pt x="610542" y="1178345"/>
                    <a:pt x="609702" y="1175827"/>
                  </a:cubicBezTo>
                  <a:cubicBezTo>
                    <a:pt x="608863" y="1172469"/>
                    <a:pt x="608023" y="1169111"/>
                    <a:pt x="607184" y="1165754"/>
                  </a:cubicBezTo>
                  <a:cubicBezTo>
                    <a:pt x="606345" y="1163236"/>
                    <a:pt x="606345" y="1160717"/>
                    <a:pt x="605505" y="1158199"/>
                  </a:cubicBezTo>
                  <a:cubicBezTo>
                    <a:pt x="604666" y="1154842"/>
                    <a:pt x="603826" y="1151484"/>
                    <a:pt x="602987" y="1147287"/>
                  </a:cubicBezTo>
                  <a:cubicBezTo>
                    <a:pt x="602148" y="1144769"/>
                    <a:pt x="602148" y="1141411"/>
                    <a:pt x="602148" y="1138893"/>
                  </a:cubicBezTo>
                  <a:cubicBezTo>
                    <a:pt x="601308" y="1135535"/>
                    <a:pt x="601308" y="1131338"/>
                    <a:pt x="600469" y="1127981"/>
                  </a:cubicBezTo>
                  <a:cubicBezTo>
                    <a:pt x="600469" y="1125462"/>
                    <a:pt x="599629" y="1122105"/>
                    <a:pt x="599629" y="1118747"/>
                  </a:cubicBezTo>
                  <a:cubicBezTo>
                    <a:pt x="599629" y="1115389"/>
                    <a:pt x="598790" y="1111192"/>
                    <a:pt x="598790" y="1107834"/>
                  </a:cubicBezTo>
                  <a:cubicBezTo>
                    <a:pt x="598790" y="1104477"/>
                    <a:pt x="598790" y="1101119"/>
                    <a:pt x="597951" y="1097761"/>
                  </a:cubicBezTo>
                  <a:cubicBezTo>
                    <a:pt x="597951" y="1094404"/>
                    <a:pt x="597951" y="1091046"/>
                    <a:pt x="597111" y="1087689"/>
                  </a:cubicBezTo>
                  <a:cubicBezTo>
                    <a:pt x="601308" y="1080134"/>
                    <a:pt x="605505" y="1074258"/>
                    <a:pt x="608863" y="1067543"/>
                  </a:cubicBezTo>
                  <a:cubicBezTo>
                    <a:pt x="677695" y="944989"/>
                    <a:pt x="655870" y="793055"/>
                    <a:pt x="629848" y="673858"/>
                  </a:cubicBezTo>
                  <a:cubicBezTo>
                    <a:pt x="625651" y="656231"/>
                    <a:pt x="621454" y="637763"/>
                    <a:pt x="617257" y="620136"/>
                  </a:cubicBezTo>
                  <a:cubicBezTo>
                    <a:pt x="591235" y="510173"/>
                    <a:pt x="565213" y="396013"/>
                    <a:pt x="585359" y="285210"/>
                  </a:cubicBezTo>
                  <a:cubicBezTo>
                    <a:pt x="604666" y="182802"/>
                    <a:pt x="665104" y="94664"/>
                    <a:pt x="747366" y="49335"/>
                  </a:cubicBezTo>
                  <a:cubicBezTo>
                    <a:pt x="836343" y="649"/>
                    <a:pt x="950504" y="8204"/>
                    <a:pt x="1023532" y="66963"/>
                  </a:cubicBezTo>
                  <a:cubicBezTo>
                    <a:pt x="1087328" y="115649"/>
                    <a:pt x="1115028" y="194554"/>
                    <a:pt x="1127620" y="2516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0" name="Google Shape;220;p42"/>
            <p:cNvSpPr/>
            <p:nvPr/>
          </p:nvSpPr>
          <p:spPr>
            <a:xfrm>
              <a:off x="8612557" y="4688147"/>
              <a:ext cx="299799" cy="783142"/>
            </a:xfrm>
            <a:custGeom>
              <a:avLst/>
              <a:gdLst/>
              <a:ahLst/>
              <a:cxnLst/>
              <a:rect l="l" t="t" r="r" b="b"/>
              <a:pathLst>
                <a:path w="299799" h="783142" extrusionOk="0">
                  <a:moveTo>
                    <a:pt x="226641" y="285371"/>
                  </a:moveTo>
                  <a:cubicBezTo>
                    <a:pt x="229160" y="281174"/>
                    <a:pt x="227481" y="276138"/>
                    <a:pt x="224123" y="273620"/>
                  </a:cubicBezTo>
                  <a:cubicBezTo>
                    <a:pt x="219926" y="271101"/>
                    <a:pt x="214890" y="272780"/>
                    <a:pt x="212371" y="276138"/>
                  </a:cubicBezTo>
                  <a:lnTo>
                    <a:pt x="182153" y="323984"/>
                  </a:lnTo>
                  <a:cubicBezTo>
                    <a:pt x="149415" y="235846"/>
                    <a:pt x="110803" y="150226"/>
                    <a:pt x="66314" y="66285"/>
                  </a:cubicBezTo>
                  <a:cubicBezTo>
                    <a:pt x="66314" y="66285"/>
                    <a:pt x="66314" y="65445"/>
                    <a:pt x="66314" y="65445"/>
                  </a:cubicBezTo>
                  <a:cubicBezTo>
                    <a:pt x="55402" y="45300"/>
                    <a:pt x="44489" y="24314"/>
                    <a:pt x="32737" y="4168"/>
                  </a:cubicBezTo>
                  <a:cubicBezTo>
                    <a:pt x="30219" y="-29"/>
                    <a:pt x="25182" y="-868"/>
                    <a:pt x="20985" y="810"/>
                  </a:cubicBezTo>
                  <a:cubicBezTo>
                    <a:pt x="16788" y="3329"/>
                    <a:pt x="15949" y="8365"/>
                    <a:pt x="17628" y="12562"/>
                  </a:cubicBezTo>
                  <a:cubicBezTo>
                    <a:pt x="26861" y="28511"/>
                    <a:pt x="35255" y="44460"/>
                    <a:pt x="44489" y="61248"/>
                  </a:cubicBezTo>
                  <a:lnTo>
                    <a:pt x="8394" y="61248"/>
                  </a:lnTo>
                  <a:cubicBezTo>
                    <a:pt x="3358" y="61248"/>
                    <a:pt x="0" y="64606"/>
                    <a:pt x="0" y="69642"/>
                  </a:cubicBezTo>
                  <a:cubicBezTo>
                    <a:pt x="0" y="74679"/>
                    <a:pt x="3358" y="78036"/>
                    <a:pt x="8394" y="78036"/>
                  </a:cubicBezTo>
                  <a:lnTo>
                    <a:pt x="52883" y="78036"/>
                  </a:lnTo>
                  <a:cubicBezTo>
                    <a:pt x="98211" y="164496"/>
                    <a:pt x="137664" y="253474"/>
                    <a:pt x="171240" y="344970"/>
                  </a:cubicBezTo>
                  <a:cubicBezTo>
                    <a:pt x="171240" y="344970"/>
                    <a:pt x="171240" y="345809"/>
                    <a:pt x="171240" y="345809"/>
                  </a:cubicBezTo>
                  <a:cubicBezTo>
                    <a:pt x="202299" y="430590"/>
                    <a:pt x="228320" y="517049"/>
                    <a:pt x="249306" y="606027"/>
                  </a:cubicBezTo>
                  <a:lnTo>
                    <a:pt x="178795" y="586721"/>
                  </a:lnTo>
                  <a:cubicBezTo>
                    <a:pt x="174598" y="585881"/>
                    <a:pt x="169561" y="588399"/>
                    <a:pt x="168722" y="592596"/>
                  </a:cubicBezTo>
                  <a:cubicBezTo>
                    <a:pt x="167882" y="596793"/>
                    <a:pt x="170401" y="601830"/>
                    <a:pt x="174598" y="602669"/>
                  </a:cubicBezTo>
                  <a:lnTo>
                    <a:pt x="254342" y="624494"/>
                  </a:lnTo>
                  <a:cubicBezTo>
                    <a:pt x="265255" y="674859"/>
                    <a:pt x="275327" y="725224"/>
                    <a:pt x="282882" y="776428"/>
                  </a:cubicBezTo>
                  <a:cubicBezTo>
                    <a:pt x="283721" y="780625"/>
                    <a:pt x="287079" y="783143"/>
                    <a:pt x="291276" y="783143"/>
                  </a:cubicBezTo>
                  <a:cubicBezTo>
                    <a:pt x="292115" y="783143"/>
                    <a:pt x="292115" y="783143"/>
                    <a:pt x="292955" y="783143"/>
                  </a:cubicBezTo>
                  <a:cubicBezTo>
                    <a:pt x="297152" y="782304"/>
                    <a:pt x="300510" y="778107"/>
                    <a:pt x="299670" y="773910"/>
                  </a:cubicBezTo>
                  <a:cubicBezTo>
                    <a:pt x="277006" y="626173"/>
                    <a:pt x="240072" y="482633"/>
                    <a:pt x="189708" y="344130"/>
                  </a:cubicBezTo>
                  <a:lnTo>
                    <a:pt x="226641" y="28537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1" name="Google Shape;221;p42"/>
            <p:cNvSpPr/>
            <p:nvPr/>
          </p:nvSpPr>
          <p:spPr>
            <a:xfrm>
              <a:off x="9031081" y="4008194"/>
              <a:ext cx="211613" cy="1081163"/>
            </a:xfrm>
            <a:custGeom>
              <a:avLst/>
              <a:gdLst/>
              <a:ahLst/>
              <a:cxnLst/>
              <a:rect l="l" t="t" r="r" b="b"/>
              <a:pathLst>
                <a:path w="211613" h="1081163" extrusionOk="0">
                  <a:moveTo>
                    <a:pt x="138847" y="7555"/>
                  </a:moveTo>
                  <a:cubicBezTo>
                    <a:pt x="133810" y="42810"/>
                    <a:pt x="129613" y="81423"/>
                    <a:pt x="126256" y="123394"/>
                  </a:cubicBezTo>
                  <a:lnTo>
                    <a:pt x="76730" y="74708"/>
                  </a:lnTo>
                  <a:cubicBezTo>
                    <a:pt x="73373" y="71350"/>
                    <a:pt x="68336" y="71350"/>
                    <a:pt x="64979" y="74708"/>
                  </a:cubicBezTo>
                  <a:cubicBezTo>
                    <a:pt x="61621" y="78065"/>
                    <a:pt x="61621" y="83102"/>
                    <a:pt x="64979" y="86459"/>
                  </a:cubicBezTo>
                  <a:lnTo>
                    <a:pt x="124577" y="145218"/>
                  </a:lnTo>
                  <a:cubicBezTo>
                    <a:pt x="106110" y="404597"/>
                    <a:pt x="116183" y="759668"/>
                    <a:pt x="123738" y="946018"/>
                  </a:cubicBezTo>
                  <a:lnTo>
                    <a:pt x="12935" y="883901"/>
                  </a:lnTo>
                  <a:cubicBezTo>
                    <a:pt x="8738" y="881383"/>
                    <a:pt x="3701" y="883062"/>
                    <a:pt x="1183" y="887259"/>
                  </a:cubicBezTo>
                  <a:cubicBezTo>
                    <a:pt x="-1335" y="891456"/>
                    <a:pt x="344" y="896492"/>
                    <a:pt x="4541" y="899011"/>
                  </a:cubicBezTo>
                  <a:lnTo>
                    <a:pt x="123738" y="967003"/>
                  </a:lnTo>
                  <a:cubicBezTo>
                    <a:pt x="126256" y="1031638"/>
                    <a:pt x="128774" y="1071930"/>
                    <a:pt x="128774" y="1073609"/>
                  </a:cubicBezTo>
                  <a:cubicBezTo>
                    <a:pt x="128774" y="1077806"/>
                    <a:pt x="132971" y="1081163"/>
                    <a:pt x="137168" y="1081163"/>
                  </a:cubicBezTo>
                  <a:cubicBezTo>
                    <a:pt x="137168" y="1081163"/>
                    <a:pt x="137168" y="1081163"/>
                    <a:pt x="138007" y="1081163"/>
                  </a:cubicBezTo>
                  <a:cubicBezTo>
                    <a:pt x="143044" y="1081163"/>
                    <a:pt x="146401" y="1076966"/>
                    <a:pt x="145562" y="1071930"/>
                  </a:cubicBezTo>
                  <a:cubicBezTo>
                    <a:pt x="145562" y="1067733"/>
                    <a:pt x="131292" y="806675"/>
                    <a:pt x="130453" y="526312"/>
                  </a:cubicBezTo>
                  <a:lnTo>
                    <a:pt x="207679" y="473429"/>
                  </a:lnTo>
                  <a:cubicBezTo>
                    <a:pt x="211876" y="470910"/>
                    <a:pt x="212715" y="465874"/>
                    <a:pt x="210197" y="461677"/>
                  </a:cubicBezTo>
                  <a:cubicBezTo>
                    <a:pt x="207679" y="457480"/>
                    <a:pt x="202642" y="456641"/>
                    <a:pt x="198445" y="459159"/>
                  </a:cubicBezTo>
                  <a:lnTo>
                    <a:pt x="130453" y="505326"/>
                  </a:lnTo>
                  <a:cubicBezTo>
                    <a:pt x="130453" y="382772"/>
                    <a:pt x="132971" y="256860"/>
                    <a:pt x="140526" y="147737"/>
                  </a:cubicBezTo>
                  <a:cubicBezTo>
                    <a:pt x="142204" y="145218"/>
                    <a:pt x="143044" y="141861"/>
                    <a:pt x="141365" y="138503"/>
                  </a:cubicBezTo>
                  <a:cubicBezTo>
                    <a:pt x="144723" y="91496"/>
                    <a:pt x="148920" y="47847"/>
                    <a:pt x="154795" y="9234"/>
                  </a:cubicBezTo>
                  <a:cubicBezTo>
                    <a:pt x="155635" y="5037"/>
                    <a:pt x="152277" y="0"/>
                    <a:pt x="147241" y="0"/>
                  </a:cubicBezTo>
                  <a:cubicBezTo>
                    <a:pt x="143883" y="0"/>
                    <a:pt x="139686" y="3358"/>
                    <a:pt x="138847" y="75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2" name="Google Shape;222;p42"/>
            <p:cNvSpPr/>
            <p:nvPr/>
          </p:nvSpPr>
          <p:spPr>
            <a:xfrm>
              <a:off x="9145126" y="5046945"/>
              <a:ext cx="596883" cy="447009"/>
            </a:xfrm>
            <a:custGeom>
              <a:avLst/>
              <a:gdLst/>
              <a:ahLst/>
              <a:cxnLst/>
              <a:rect l="l" t="t" r="r" b="b"/>
              <a:pathLst>
                <a:path w="596883" h="447009" extrusionOk="0">
                  <a:moveTo>
                    <a:pt x="298450" y="154054"/>
                  </a:moveTo>
                  <a:cubicBezTo>
                    <a:pt x="138122" y="275769"/>
                    <a:pt x="10532" y="423506"/>
                    <a:pt x="2138" y="433579"/>
                  </a:cubicBezTo>
                  <a:cubicBezTo>
                    <a:pt x="-1220" y="436936"/>
                    <a:pt x="-381" y="442812"/>
                    <a:pt x="2977" y="445330"/>
                  </a:cubicBezTo>
                  <a:cubicBezTo>
                    <a:pt x="4656" y="447009"/>
                    <a:pt x="6335" y="447009"/>
                    <a:pt x="8014" y="447009"/>
                  </a:cubicBezTo>
                  <a:cubicBezTo>
                    <a:pt x="10532" y="447009"/>
                    <a:pt x="13050" y="446170"/>
                    <a:pt x="14729" y="444491"/>
                  </a:cubicBezTo>
                  <a:cubicBezTo>
                    <a:pt x="15568" y="443651"/>
                    <a:pt x="44947" y="409236"/>
                    <a:pt x="92794" y="360550"/>
                  </a:cubicBezTo>
                  <a:lnTo>
                    <a:pt x="193523" y="384053"/>
                  </a:lnTo>
                  <a:cubicBezTo>
                    <a:pt x="194363" y="384053"/>
                    <a:pt x="195202" y="384053"/>
                    <a:pt x="195202" y="384053"/>
                  </a:cubicBezTo>
                  <a:cubicBezTo>
                    <a:pt x="199399" y="384053"/>
                    <a:pt x="202757" y="381535"/>
                    <a:pt x="203597" y="377338"/>
                  </a:cubicBezTo>
                  <a:cubicBezTo>
                    <a:pt x="204436" y="373141"/>
                    <a:pt x="201918" y="368104"/>
                    <a:pt x="197721" y="367265"/>
                  </a:cubicBezTo>
                  <a:lnTo>
                    <a:pt x="107064" y="346280"/>
                  </a:lnTo>
                  <a:cubicBezTo>
                    <a:pt x="207794" y="245550"/>
                    <a:pt x="375676" y="95295"/>
                    <a:pt x="534325" y="34858"/>
                  </a:cubicBezTo>
                  <a:lnTo>
                    <a:pt x="571260" y="64237"/>
                  </a:lnTo>
                  <a:cubicBezTo>
                    <a:pt x="572938" y="65076"/>
                    <a:pt x="574616" y="65916"/>
                    <a:pt x="576296" y="65916"/>
                  </a:cubicBezTo>
                  <a:cubicBezTo>
                    <a:pt x="578814" y="65916"/>
                    <a:pt x="581332" y="65076"/>
                    <a:pt x="583011" y="62558"/>
                  </a:cubicBezTo>
                  <a:cubicBezTo>
                    <a:pt x="585529" y="59200"/>
                    <a:pt x="585529" y="53324"/>
                    <a:pt x="582171" y="50806"/>
                  </a:cubicBezTo>
                  <a:lnTo>
                    <a:pt x="553631" y="27303"/>
                  </a:lnTo>
                  <a:cubicBezTo>
                    <a:pt x="566222" y="23106"/>
                    <a:pt x="577974" y="19748"/>
                    <a:pt x="590565" y="16391"/>
                  </a:cubicBezTo>
                  <a:cubicBezTo>
                    <a:pt x="594763" y="15551"/>
                    <a:pt x="598120" y="10515"/>
                    <a:pt x="596442" y="6318"/>
                  </a:cubicBezTo>
                  <a:cubicBezTo>
                    <a:pt x="595602" y="2120"/>
                    <a:pt x="590565" y="-1237"/>
                    <a:pt x="586368" y="442"/>
                  </a:cubicBezTo>
                  <a:cubicBezTo>
                    <a:pt x="498230" y="21427"/>
                    <a:pt x="405056" y="74310"/>
                    <a:pt x="320275" y="136426"/>
                  </a:cubicBezTo>
                  <a:lnTo>
                    <a:pt x="333705" y="81865"/>
                  </a:lnTo>
                  <a:cubicBezTo>
                    <a:pt x="334545" y="77668"/>
                    <a:pt x="332027" y="72631"/>
                    <a:pt x="327829" y="71792"/>
                  </a:cubicBezTo>
                  <a:cubicBezTo>
                    <a:pt x="323632" y="70952"/>
                    <a:pt x="318596" y="73471"/>
                    <a:pt x="317756" y="77668"/>
                  </a:cubicBezTo>
                  <a:lnTo>
                    <a:pt x="298450" y="15405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3" name="Google Shape;223;p42"/>
            <p:cNvSpPr/>
            <p:nvPr/>
          </p:nvSpPr>
          <p:spPr>
            <a:xfrm>
              <a:off x="1004963" y="651384"/>
              <a:ext cx="299670" cy="298838"/>
            </a:xfrm>
            <a:custGeom>
              <a:avLst/>
              <a:gdLst/>
              <a:ahLst/>
              <a:cxnLst/>
              <a:rect l="l" t="t" r="r" b="b"/>
              <a:pathLst>
                <a:path w="299670" h="298838" extrusionOk="0">
                  <a:moveTo>
                    <a:pt x="299670" y="149415"/>
                  </a:moveTo>
                  <a:cubicBezTo>
                    <a:pt x="299670" y="67153"/>
                    <a:pt x="232517" y="0"/>
                    <a:pt x="150255" y="0"/>
                  </a:cubicBezTo>
                  <a:cubicBezTo>
                    <a:pt x="67153" y="0"/>
                    <a:pt x="0" y="67153"/>
                    <a:pt x="0" y="149415"/>
                  </a:cubicBezTo>
                  <a:cubicBezTo>
                    <a:pt x="0" y="231678"/>
                    <a:pt x="67153" y="298831"/>
                    <a:pt x="149415" y="298831"/>
                  </a:cubicBezTo>
                  <a:cubicBezTo>
                    <a:pt x="232517" y="299670"/>
                    <a:pt x="299670" y="232517"/>
                    <a:pt x="299670" y="149415"/>
                  </a:cubicBezTo>
                  <a:close/>
                  <a:moveTo>
                    <a:pt x="16788" y="149415"/>
                  </a:moveTo>
                  <a:cubicBezTo>
                    <a:pt x="16788" y="76387"/>
                    <a:pt x="76387" y="16788"/>
                    <a:pt x="149415" y="16788"/>
                  </a:cubicBezTo>
                  <a:cubicBezTo>
                    <a:pt x="222444" y="16788"/>
                    <a:pt x="282043" y="76387"/>
                    <a:pt x="282043" y="149415"/>
                  </a:cubicBezTo>
                  <a:cubicBezTo>
                    <a:pt x="282043" y="222444"/>
                    <a:pt x="222444" y="282043"/>
                    <a:pt x="149415" y="282043"/>
                  </a:cubicBezTo>
                  <a:cubicBezTo>
                    <a:pt x="76387" y="282043"/>
                    <a:pt x="16788" y="223284"/>
                    <a:pt x="16788" y="1494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4" name="Google Shape;224;p42"/>
            <p:cNvSpPr/>
            <p:nvPr/>
          </p:nvSpPr>
          <p:spPr>
            <a:xfrm>
              <a:off x="3100975" y="905726"/>
              <a:ext cx="2709623" cy="5192605"/>
            </a:xfrm>
            <a:custGeom>
              <a:avLst/>
              <a:gdLst/>
              <a:ahLst/>
              <a:cxnLst/>
              <a:rect l="l" t="t" r="r" b="b"/>
              <a:pathLst>
                <a:path w="2709623" h="5192605" extrusionOk="0">
                  <a:moveTo>
                    <a:pt x="2709624" y="5094395"/>
                  </a:moveTo>
                  <a:lnTo>
                    <a:pt x="2709624" y="98211"/>
                  </a:lnTo>
                  <a:cubicBezTo>
                    <a:pt x="2709624" y="43649"/>
                    <a:pt x="2665135" y="0"/>
                    <a:pt x="2611412" y="0"/>
                  </a:cubicBezTo>
                  <a:lnTo>
                    <a:pt x="98211" y="0"/>
                  </a:lnTo>
                  <a:cubicBezTo>
                    <a:pt x="43649" y="0"/>
                    <a:pt x="0" y="44489"/>
                    <a:pt x="0" y="98211"/>
                  </a:cubicBezTo>
                  <a:lnTo>
                    <a:pt x="0" y="5094395"/>
                  </a:lnTo>
                  <a:cubicBezTo>
                    <a:pt x="0" y="5148956"/>
                    <a:pt x="44489" y="5192606"/>
                    <a:pt x="98211" y="5192606"/>
                  </a:cubicBezTo>
                  <a:lnTo>
                    <a:pt x="2611412" y="5192606"/>
                  </a:lnTo>
                  <a:cubicBezTo>
                    <a:pt x="2665135" y="5192606"/>
                    <a:pt x="2709624" y="5148956"/>
                    <a:pt x="2709624" y="5094395"/>
                  </a:cubicBezTo>
                  <a:close/>
                  <a:moveTo>
                    <a:pt x="15949" y="5094395"/>
                  </a:moveTo>
                  <a:lnTo>
                    <a:pt x="15949" y="98211"/>
                  </a:lnTo>
                  <a:cubicBezTo>
                    <a:pt x="15949" y="52883"/>
                    <a:pt x="52883" y="16788"/>
                    <a:pt x="97372" y="16788"/>
                  </a:cubicBezTo>
                  <a:lnTo>
                    <a:pt x="2610573" y="16788"/>
                  </a:lnTo>
                  <a:cubicBezTo>
                    <a:pt x="2655901" y="16788"/>
                    <a:pt x="2691996" y="53722"/>
                    <a:pt x="2691996" y="98211"/>
                  </a:cubicBezTo>
                  <a:lnTo>
                    <a:pt x="2691996" y="5094395"/>
                  </a:lnTo>
                  <a:cubicBezTo>
                    <a:pt x="2691996" y="5139723"/>
                    <a:pt x="2655062" y="5175818"/>
                    <a:pt x="2610573" y="5175818"/>
                  </a:cubicBezTo>
                  <a:lnTo>
                    <a:pt x="98211" y="5175818"/>
                  </a:lnTo>
                  <a:cubicBezTo>
                    <a:pt x="52883" y="5175818"/>
                    <a:pt x="15949" y="5139723"/>
                    <a:pt x="15949" y="50943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5" name="Google Shape;225;p42"/>
            <p:cNvSpPr/>
            <p:nvPr/>
          </p:nvSpPr>
          <p:spPr>
            <a:xfrm>
              <a:off x="4335751" y="6121835"/>
              <a:ext cx="240072" cy="240072"/>
            </a:xfrm>
            <a:custGeom>
              <a:avLst/>
              <a:gdLst/>
              <a:ahLst/>
              <a:cxnLst/>
              <a:rect l="l" t="t" r="r" b="b"/>
              <a:pathLst>
                <a:path w="240072" h="240072" extrusionOk="0">
                  <a:moveTo>
                    <a:pt x="0" y="120036"/>
                  </a:moveTo>
                  <a:cubicBezTo>
                    <a:pt x="0" y="186350"/>
                    <a:pt x="53723" y="240072"/>
                    <a:pt x="120036" y="240072"/>
                  </a:cubicBezTo>
                  <a:cubicBezTo>
                    <a:pt x="186350" y="240072"/>
                    <a:pt x="240072" y="186350"/>
                    <a:pt x="240072" y="120036"/>
                  </a:cubicBezTo>
                  <a:cubicBezTo>
                    <a:pt x="240072" y="53723"/>
                    <a:pt x="186350" y="0"/>
                    <a:pt x="120036" y="0"/>
                  </a:cubicBezTo>
                  <a:cubicBezTo>
                    <a:pt x="53723" y="0"/>
                    <a:pt x="0" y="53723"/>
                    <a:pt x="0" y="120036"/>
                  </a:cubicBezTo>
                  <a:close/>
                  <a:moveTo>
                    <a:pt x="222444" y="120036"/>
                  </a:moveTo>
                  <a:cubicBezTo>
                    <a:pt x="222444" y="177116"/>
                    <a:pt x="176277" y="223284"/>
                    <a:pt x="119197" y="223284"/>
                  </a:cubicBezTo>
                  <a:cubicBezTo>
                    <a:pt x="62117" y="223284"/>
                    <a:pt x="15949" y="177116"/>
                    <a:pt x="15949" y="120036"/>
                  </a:cubicBezTo>
                  <a:cubicBezTo>
                    <a:pt x="15949" y="62956"/>
                    <a:pt x="62117" y="16788"/>
                    <a:pt x="119197" y="16788"/>
                  </a:cubicBezTo>
                  <a:cubicBezTo>
                    <a:pt x="176277" y="16788"/>
                    <a:pt x="222444" y="62956"/>
                    <a:pt x="222444" y="1200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6" name="Google Shape;226;p42"/>
            <p:cNvSpPr/>
            <p:nvPr/>
          </p:nvSpPr>
          <p:spPr>
            <a:xfrm>
              <a:off x="4980420" y="5174138"/>
              <a:ext cx="601019" cy="438172"/>
            </a:xfrm>
            <a:custGeom>
              <a:avLst/>
              <a:gdLst/>
              <a:ahLst/>
              <a:cxnLst/>
              <a:rect l="l" t="t" r="r" b="b"/>
              <a:pathLst>
                <a:path w="601019" h="438172" extrusionOk="0">
                  <a:moveTo>
                    <a:pt x="505326" y="0"/>
                  </a:moveTo>
                  <a:lnTo>
                    <a:pt x="95693" y="0"/>
                  </a:lnTo>
                  <a:cubicBezTo>
                    <a:pt x="42810" y="0"/>
                    <a:pt x="0" y="42810"/>
                    <a:pt x="0" y="95693"/>
                  </a:cubicBezTo>
                  <a:lnTo>
                    <a:pt x="0" y="342480"/>
                  </a:lnTo>
                  <a:cubicBezTo>
                    <a:pt x="0" y="395363"/>
                    <a:pt x="42810" y="438173"/>
                    <a:pt x="95693" y="438173"/>
                  </a:cubicBezTo>
                  <a:lnTo>
                    <a:pt x="505326" y="438173"/>
                  </a:lnTo>
                  <a:cubicBezTo>
                    <a:pt x="558209" y="438173"/>
                    <a:pt x="601019" y="395363"/>
                    <a:pt x="601019" y="342480"/>
                  </a:cubicBezTo>
                  <a:lnTo>
                    <a:pt x="601019" y="95693"/>
                  </a:lnTo>
                  <a:cubicBezTo>
                    <a:pt x="601019" y="43649"/>
                    <a:pt x="558209" y="0"/>
                    <a:pt x="505326" y="0"/>
                  </a:cubicBezTo>
                  <a:close/>
                  <a:moveTo>
                    <a:pt x="584231" y="343319"/>
                  </a:moveTo>
                  <a:cubicBezTo>
                    <a:pt x="584231" y="386969"/>
                    <a:pt x="548976" y="422224"/>
                    <a:pt x="505326" y="422224"/>
                  </a:cubicBezTo>
                  <a:lnTo>
                    <a:pt x="95693" y="422224"/>
                  </a:lnTo>
                  <a:cubicBezTo>
                    <a:pt x="52043" y="422224"/>
                    <a:pt x="16788" y="386969"/>
                    <a:pt x="16788" y="343319"/>
                  </a:cubicBezTo>
                  <a:lnTo>
                    <a:pt x="16788" y="96532"/>
                  </a:lnTo>
                  <a:cubicBezTo>
                    <a:pt x="16788" y="52883"/>
                    <a:pt x="52043" y="17627"/>
                    <a:pt x="95693" y="17627"/>
                  </a:cubicBezTo>
                  <a:lnTo>
                    <a:pt x="505326" y="17627"/>
                  </a:lnTo>
                  <a:cubicBezTo>
                    <a:pt x="548976" y="17627"/>
                    <a:pt x="584231" y="52883"/>
                    <a:pt x="584231" y="96532"/>
                  </a:cubicBezTo>
                  <a:lnTo>
                    <a:pt x="584231" y="34331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7" name="Google Shape;227;p42"/>
            <p:cNvSpPr/>
            <p:nvPr/>
          </p:nvSpPr>
          <p:spPr>
            <a:xfrm rot="10800000">
              <a:off x="5166769" y="5299498"/>
              <a:ext cx="250984" cy="199491"/>
            </a:xfrm>
            <a:custGeom>
              <a:avLst/>
              <a:gdLst/>
              <a:ahLst/>
              <a:cxnLst/>
              <a:rect l="l" t="t" r="r" b="b"/>
              <a:pathLst>
                <a:path w="250984" h="199491" extrusionOk="0">
                  <a:moveTo>
                    <a:pt x="245109" y="92047"/>
                  </a:moveTo>
                  <a:lnTo>
                    <a:pt x="10913" y="552"/>
                  </a:lnTo>
                  <a:cubicBezTo>
                    <a:pt x="8394" y="-288"/>
                    <a:pt x="5037" y="-288"/>
                    <a:pt x="3358" y="1391"/>
                  </a:cubicBezTo>
                  <a:cubicBezTo>
                    <a:pt x="839" y="3070"/>
                    <a:pt x="0" y="5588"/>
                    <a:pt x="0" y="8106"/>
                  </a:cubicBezTo>
                  <a:lnTo>
                    <a:pt x="0" y="191098"/>
                  </a:lnTo>
                  <a:cubicBezTo>
                    <a:pt x="0" y="193616"/>
                    <a:pt x="1679" y="196135"/>
                    <a:pt x="3358" y="197814"/>
                  </a:cubicBezTo>
                  <a:cubicBezTo>
                    <a:pt x="5037" y="198653"/>
                    <a:pt x="6715" y="199492"/>
                    <a:pt x="8394" y="199492"/>
                  </a:cubicBezTo>
                  <a:cubicBezTo>
                    <a:pt x="9234" y="199492"/>
                    <a:pt x="10073" y="199492"/>
                    <a:pt x="11752" y="198653"/>
                  </a:cubicBezTo>
                  <a:lnTo>
                    <a:pt x="245948" y="107157"/>
                  </a:lnTo>
                  <a:cubicBezTo>
                    <a:pt x="249306" y="106317"/>
                    <a:pt x="250985" y="102960"/>
                    <a:pt x="250985" y="99602"/>
                  </a:cubicBezTo>
                  <a:cubicBezTo>
                    <a:pt x="250985" y="96244"/>
                    <a:pt x="248466" y="93726"/>
                    <a:pt x="245109" y="92047"/>
                  </a:cubicBezTo>
                  <a:close/>
                  <a:moveTo>
                    <a:pt x="16788" y="179346"/>
                  </a:moveTo>
                  <a:lnTo>
                    <a:pt x="16788" y="21537"/>
                  </a:lnTo>
                  <a:lnTo>
                    <a:pt x="219087" y="100441"/>
                  </a:lnTo>
                  <a:lnTo>
                    <a:pt x="16788" y="1793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8" name="Google Shape;228;p42"/>
            <p:cNvSpPr/>
            <p:nvPr/>
          </p:nvSpPr>
          <p:spPr>
            <a:xfrm>
              <a:off x="4154438" y="5174138"/>
              <a:ext cx="601031" cy="438172"/>
            </a:xfrm>
            <a:custGeom>
              <a:avLst/>
              <a:gdLst/>
              <a:ahLst/>
              <a:cxnLst/>
              <a:rect l="l" t="t" r="r" b="b"/>
              <a:pathLst>
                <a:path w="601031" h="438172" extrusionOk="0">
                  <a:moveTo>
                    <a:pt x="505326" y="0"/>
                  </a:moveTo>
                  <a:lnTo>
                    <a:pt x="95693" y="0"/>
                  </a:lnTo>
                  <a:cubicBezTo>
                    <a:pt x="42810" y="0"/>
                    <a:pt x="0" y="42810"/>
                    <a:pt x="0" y="95693"/>
                  </a:cubicBezTo>
                  <a:lnTo>
                    <a:pt x="0" y="342480"/>
                  </a:lnTo>
                  <a:cubicBezTo>
                    <a:pt x="0" y="395363"/>
                    <a:pt x="42810" y="438173"/>
                    <a:pt x="95693" y="438173"/>
                  </a:cubicBezTo>
                  <a:lnTo>
                    <a:pt x="505326" y="438173"/>
                  </a:lnTo>
                  <a:cubicBezTo>
                    <a:pt x="558209" y="438173"/>
                    <a:pt x="601019" y="395363"/>
                    <a:pt x="601019" y="342480"/>
                  </a:cubicBezTo>
                  <a:lnTo>
                    <a:pt x="601019" y="95693"/>
                  </a:lnTo>
                  <a:cubicBezTo>
                    <a:pt x="601859" y="43649"/>
                    <a:pt x="558209" y="0"/>
                    <a:pt x="505326" y="0"/>
                  </a:cubicBezTo>
                  <a:close/>
                  <a:moveTo>
                    <a:pt x="585070" y="343319"/>
                  </a:moveTo>
                  <a:cubicBezTo>
                    <a:pt x="585070" y="386969"/>
                    <a:pt x="549815" y="422224"/>
                    <a:pt x="506166" y="422224"/>
                  </a:cubicBezTo>
                  <a:lnTo>
                    <a:pt x="96532" y="422224"/>
                  </a:lnTo>
                  <a:cubicBezTo>
                    <a:pt x="52883" y="422224"/>
                    <a:pt x="17627" y="386969"/>
                    <a:pt x="17627" y="343319"/>
                  </a:cubicBezTo>
                  <a:lnTo>
                    <a:pt x="17627" y="96532"/>
                  </a:lnTo>
                  <a:cubicBezTo>
                    <a:pt x="17627" y="52883"/>
                    <a:pt x="52883" y="17627"/>
                    <a:pt x="96532" y="17627"/>
                  </a:cubicBezTo>
                  <a:lnTo>
                    <a:pt x="506166" y="17627"/>
                  </a:lnTo>
                  <a:cubicBezTo>
                    <a:pt x="549815" y="17627"/>
                    <a:pt x="585070" y="52883"/>
                    <a:pt x="585070" y="96532"/>
                  </a:cubicBezTo>
                  <a:lnTo>
                    <a:pt x="585070" y="34331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9" name="Google Shape;229;p42"/>
            <p:cNvSpPr/>
            <p:nvPr/>
          </p:nvSpPr>
          <p:spPr>
            <a:xfrm>
              <a:off x="3327617" y="5174138"/>
              <a:ext cx="601019" cy="438172"/>
            </a:xfrm>
            <a:custGeom>
              <a:avLst/>
              <a:gdLst/>
              <a:ahLst/>
              <a:cxnLst/>
              <a:rect l="l" t="t" r="r" b="b"/>
              <a:pathLst>
                <a:path w="601019" h="438172" extrusionOk="0">
                  <a:moveTo>
                    <a:pt x="505326" y="0"/>
                  </a:moveTo>
                  <a:lnTo>
                    <a:pt x="95693" y="0"/>
                  </a:lnTo>
                  <a:cubicBezTo>
                    <a:pt x="42810" y="0"/>
                    <a:pt x="0" y="42810"/>
                    <a:pt x="0" y="95693"/>
                  </a:cubicBezTo>
                  <a:lnTo>
                    <a:pt x="0" y="342480"/>
                  </a:lnTo>
                  <a:cubicBezTo>
                    <a:pt x="0" y="395363"/>
                    <a:pt x="42810" y="438173"/>
                    <a:pt x="95693" y="438173"/>
                  </a:cubicBezTo>
                  <a:lnTo>
                    <a:pt x="505326" y="438173"/>
                  </a:lnTo>
                  <a:cubicBezTo>
                    <a:pt x="558209" y="438173"/>
                    <a:pt x="601019" y="395363"/>
                    <a:pt x="601019" y="342480"/>
                  </a:cubicBezTo>
                  <a:lnTo>
                    <a:pt x="601019" y="95693"/>
                  </a:lnTo>
                  <a:cubicBezTo>
                    <a:pt x="601019" y="43649"/>
                    <a:pt x="558209" y="0"/>
                    <a:pt x="505326" y="0"/>
                  </a:cubicBezTo>
                  <a:close/>
                  <a:moveTo>
                    <a:pt x="584231" y="343319"/>
                  </a:moveTo>
                  <a:cubicBezTo>
                    <a:pt x="584231" y="386969"/>
                    <a:pt x="548976" y="422224"/>
                    <a:pt x="505326" y="422224"/>
                  </a:cubicBezTo>
                  <a:lnTo>
                    <a:pt x="95693" y="422224"/>
                  </a:lnTo>
                  <a:cubicBezTo>
                    <a:pt x="52043" y="422224"/>
                    <a:pt x="16788" y="386969"/>
                    <a:pt x="16788" y="343319"/>
                  </a:cubicBezTo>
                  <a:lnTo>
                    <a:pt x="16788" y="96532"/>
                  </a:lnTo>
                  <a:cubicBezTo>
                    <a:pt x="16788" y="52883"/>
                    <a:pt x="52043" y="17627"/>
                    <a:pt x="95693" y="17627"/>
                  </a:cubicBezTo>
                  <a:lnTo>
                    <a:pt x="505326" y="17627"/>
                  </a:lnTo>
                  <a:cubicBezTo>
                    <a:pt x="548976" y="17627"/>
                    <a:pt x="584231" y="52883"/>
                    <a:pt x="584231" y="96532"/>
                  </a:cubicBezTo>
                  <a:lnTo>
                    <a:pt x="584231" y="34331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0" name="Google Shape;230;p42"/>
            <p:cNvSpPr/>
            <p:nvPr/>
          </p:nvSpPr>
          <p:spPr>
            <a:xfrm>
              <a:off x="3523200" y="5289137"/>
              <a:ext cx="209853" cy="209853"/>
            </a:xfrm>
            <a:custGeom>
              <a:avLst/>
              <a:gdLst/>
              <a:ahLst/>
              <a:cxnLst/>
              <a:rect l="l" t="t" r="r" b="b"/>
              <a:pathLst>
                <a:path w="209853" h="209853" extrusionOk="0">
                  <a:moveTo>
                    <a:pt x="104927" y="0"/>
                  </a:moveTo>
                  <a:cubicBezTo>
                    <a:pt x="47007" y="0"/>
                    <a:pt x="0" y="47007"/>
                    <a:pt x="0" y="104927"/>
                  </a:cubicBezTo>
                  <a:cubicBezTo>
                    <a:pt x="0" y="162846"/>
                    <a:pt x="47007" y="209853"/>
                    <a:pt x="104927" y="209853"/>
                  </a:cubicBezTo>
                  <a:cubicBezTo>
                    <a:pt x="162846" y="209853"/>
                    <a:pt x="209853" y="162846"/>
                    <a:pt x="209853" y="104927"/>
                  </a:cubicBezTo>
                  <a:cubicBezTo>
                    <a:pt x="209853" y="47007"/>
                    <a:pt x="162846" y="0"/>
                    <a:pt x="104927" y="0"/>
                  </a:cubicBezTo>
                  <a:close/>
                  <a:moveTo>
                    <a:pt x="104927" y="192226"/>
                  </a:moveTo>
                  <a:cubicBezTo>
                    <a:pt x="56241" y="192226"/>
                    <a:pt x="16788" y="152773"/>
                    <a:pt x="16788" y="104087"/>
                  </a:cubicBezTo>
                  <a:cubicBezTo>
                    <a:pt x="16788" y="55402"/>
                    <a:pt x="56241" y="15949"/>
                    <a:pt x="104927" y="15949"/>
                  </a:cubicBezTo>
                  <a:cubicBezTo>
                    <a:pt x="153612" y="15949"/>
                    <a:pt x="193065" y="55402"/>
                    <a:pt x="193065" y="104087"/>
                  </a:cubicBezTo>
                  <a:cubicBezTo>
                    <a:pt x="193065" y="152773"/>
                    <a:pt x="153612" y="192226"/>
                    <a:pt x="104927" y="1922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1" name="Google Shape;231;p42"/>
            <p:cNvSpPr/>
            <p:nvPr/>
          </p:nvSpPr>
          <p:spPr>
            <a:xfrm>
              <a:off x="3734732" y="5263955"/>
              <a:ext cx="107444" cy="16788"/>
            </a:xfrm>
            <a:custGeom>
              <a:avLst/>
              <a:gdLst/>
              <a:ahLst/>
              <a:cxnLst/>
              <a:rect l="l" t="t" r="r" b="b"/>
              <a:pathLst>
                <a:path w="107444" h="16788" extrusionOk="0">
                  <a:moveTo>
                    <a:pt x="99051" y="0"/>
                  </a:moveTo>
                  <a:lnTo>
                    <a:pt x="8394" y="0"/>
                  </a:lnTo>
                  <a:cubicBezTo>
                    <a:pt x="3358" y="0"/>
                    <a:pt x="0" y="3358"/>
                    <a:pt x="0" y="8394"/>
                  </a:cubicBezTo>
                  <a:cubicBezTo>
                    <a:pt x="0" y="13431"/>
                    <a:pt x="3358" y="16788"/>
                    <a:pt x="8394" y="16788"/>
                  </a:cubicBezTo>
                  <a:lnTo>
                    <a:pt x="99051" y="16788"/>
                  </a:lnTo>
                  <a:cubicBezTo>
                    <a:pt x="104087" y="16788"/>
                    <a:pt x="107445" y="13431"/>
                    <a:pt x="107445" y="8394"/>
                  </a:cubicBezTo>
                  <a:cubicBezTo>
                    <a:pt x="107445" y="3358"/>
                    <a:pt x="103248" y="0"/>
                    <a:pt x="99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2" name="Google Shape;232;p42"/>
            <p:cNvSpPr/>
            <p:nvPr/>
          </p:nvSpPr>
          <p:spPr>
            <a:xfrm>
              <a:off x="4322006" y="5275385"/>
              <a:ext cx="267248" cy="241233"/>
            </a:xfrm>
            <a:custGeom>
              <a:avLst/>
              <a:gdLst/>
              <a:ahLst/>
              <a:cxnLst/>
              <a:rect l="l" t="t" r="r" b="b"/>
              <a:pathLst>
                <a:path w="267248" h="241233" extrusionOk="0">
                  <a:moveTo>
                    <a:pt x="262212" y="169883"/>
                  </a:moveTo>
                  <a:lnTo>
                    <a:pt x="211007" y="143022"/>
                  </a:lnTo>
                  <a:cubicBezTo>
                    <a:pt x="202613" y="138825"/>
                    <a:pt x="191701" y="140504"/>
                    <a:pt x="185825" y="148898"/>
                  </a:cubicBezTo>
                  <a:cubicBezTo>
                    <a:pt x="173234" y="164846"/>
                    <a:pt x="166519" y="169043"/>
                    <a:pt x="164840" y="169883"/>
                  </a:cubicBezTo>
                  <a:cubicBezTo>
                    <a:pt x="164840" y="169883"/>
                    <a:pt x="164000" y="169883"/>
                    <a:pt x="164000" y="169883"/>
                  </a:cubicBezTo>
                  <a:cubicBezTo>
                    <a:pt x="137139" y="169883"/>
                    <a:pt x="81738" y="122876"/>
                    <a:pt x="78380" y="97693"/>
                  </a:cubicBezTo>
                  <a:cubicBezTo>
                    <a:pt x="78380" y="96015"/>
                    <a:pt x="81738" y="90139"/>
                    <a:pt x="93490" y="78387"/>
                  </a:cubicBezTo>
                  <a:cubicBezTo>
                    <a:pt x="99366" y="72511"/>
                    <a:pt x="101045" y="64117"/>
                    <a:pt x="97687" y="56562"/>
                  </a:cubicBezTo>
                  <a:lnTo>
                    <a:pt x="78380" y="12074"/>
                  </a:lnTo>
                  <a:cubicBezTo>
                    <a:pt x="75023" y="3680"/>
                    <a:pt x="65789" y="-1357"/>
                    <a:pt x="56556" y="322"/>
                  </a:cubicBezTo>
                  <a:lnTo>
                    <a:pt x="46483" y="2001"/>
                  </a:lnTo>
                  <a:cubicBezTo>
                    <a:pt x="31373" y="4519"/>
                    <a:pt x="17103" y="13752"/>
                    <a:pt x="8709" y="27183"/>
                  </a:cubicBezTo>
                  <a:cubicBezTo>
                    <a:pt x="315" y="40613"/>
                    <a:pt x="-2203" y="56562"/>
                    <a:pt x="1994" y="70833"/>
                  </a:cubicBezTo>
                  <a:cubicBezTo>
                    <a:pt x="2833" y="75869"/>
                    <a:pt x="7030" y="101051"/>
                    <a:pt x="12906" y="110285"/>
                  </a:cubicBezTo>
                  <a:cubicBezTo>
                    <a:pt x="36410" y="148898"/>
                    <a:pt x="107760" y="211014"/>
                    <a:pt x="151409" y="231999"/>
                  </a:cubicBezTo>
                  <a:cubicBezTo>
                    <a:pt x="162322" y="237036"/>
                    <a:pt x="192540" y="239554"/>
                    <a:pt x="197577" y="240393"/>
                  </a:cubicBezTo>
                  <a:cubicBezTo>
                    <a:pt x="200935" y="241233"/>
                    <a:pt x="204292" y="241233"/>
                    <a:pt x="207650" y="241233"/>
                  </a:cubicBezTo>
                  <a:cubicBezTo>
                    <a:pt x="220241" y="241233"/>
                    <a:pt x="233672" y="237036"/>
                    <a:pt x="243745" y="228642"/>
                  </a:cubicBezTo>
                  <a:cubicBezTo>
                    <a:pt x="257175" y="218569"/>
                    <a:pt x="264730" y="203460"/>
                    <a:pt x="266409" y="186671"/>
                  </a:cubicBezTo>
                  <a:lnTo>
                    <a:pt x="267248" y="179116"/>
                  </a:lnTo>
                  <a:cubicBezTo>
                    <a:pt x="267248" y="174080"/>
                    <a:pt x="265569" y="171562"/>
                    <a:pt x="262212" y="169883"/>
                  </a:cubicBezTo>
                  <a:close/>
                  <a:moveTo>
                    <a:pt x="249620" y="183314"/>
                  </a:moveTo>
                  <a:cubicBezTo>
                    <a:pt x="248781" y="195065"/>
                    <a:pt x="242905" y="205978"/>
                    <a:pt x="233672" y="213533"/>
                  </a:cubicBezTo>
                  <a:cubicBezTo>
                    <a:pt x="224438" y="221087"/>
                    <a:pt x="212686" y="223605"/>
                    <a:pt x="200095" y="221927"/>
                  </a:cubicBezTo>
                  <a:cubicBezTo>
                    <a:pt x="186664" y="221087"/>
                    <a:pt x="164840" y="217730"/>
                    <a:pt x="158964" y="215211"/>
                  </a:cubicBezTo>
                  <a:cubicBezTo>
                    <a:pt x="118672" y="195905"/>
                    <a:pt x="49840" y="135467"/>
                    <a:pt x="27176" y="100212"/>
                  </a:cubicBezTo>
                  <a:cubicBezTo>
                    <a:pt x="24658" y="96015"/>
                    <a:pt x="20461" y="80066"/>
                    <a:pt x="18782" y="66635"/>
                  </a:cubicBezTo>
                  <a:cubicBezTo>
                    <a:pt x="16264" y="55723"/>
                    <a:pt x="17943" y="44810"/>
                    <a:pt x="23819" y="35577"/>
                  </a:cubicBezTo>
                  <a:cubicBezTo>
                    <a:pt x="29694" y="26343"/>
                    <a:pt x="38928" y="19628"/>
                    <a:pt x="49840" y="17949"/>
                  </a:cubicBezTo>
                  <a:lnTo>
                    <a:pt x="59913" y="16271"/>
                  </a:lnTo>
                  <a:cubicBezTo>
                    <a:pt x="59913" y="16271"/>
                    <a:pt x="59913" y="16271"/>
                    <a:pt x="60753" y="16271"/>
                  </a:cubicBezTo>
                  <a:cubicBezTo>
                    <a:pt x="62432" y="16271"/>
                    <a:pt x="63271" y="17110"/>
                    <a:pt x="64110" y="17949"/>
                  </a:cubicBezTo>
                  <a:lnTo>
                    <a:pt x="83417" y="62438"/>
                  </a:lnTo>
                  <a:cubicBezTo>
                    <a:pt x="84256" y="63278"/>
                    <a:pt x="83417" y="64957"/>
                    <a:pt x="82577" y="65796"/>
                  </a:cubicBezTo>
                  <a:cubicBezTo>
                    <a:pt x="63271" y="85102"/>
                    <a:pt x="62432" y="93496"/>
                    <a:pt x="62432" y="98533"/>
                  </a:cubicBezTo>
                  <a:cubicBezTo>
                    <a:pt x="66629" y="133788"/>
                    <a:pt x="130424" y="187511"/>
                    <a:pt x="166519" y="185832"/>
                  </a:cubicBezTo>
                  <a:cubicBezTo>
                    <a:pt x="172395" y="185832"/>
                    <a:pt x="181628" y="182474"/>
                    <a:pt x="200095" y="158971"/>
                  </a:cubicBezTo>
                  <a:cubicBezTo>
                    <a:pt x="200935" y="157292"/>
                    <a:pt x="202613" y="157292"/>
                    <a:pt x="204292" y="158131"/>
                  </a:cubicBezTo>
                  <a:lnTo>
                    <a:pt x="250460" y="182474"/>
                  </a:lnTo>
                  <a:lnTo>
                    <a:pt x="249620" y="18331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3" name="Google Shape;233;p42"/>
            <p:cNvSpPr/>
            <p:nvPr/>
          </p:nvSpPr>
          <p:spPr>
            <a:xfrm>
              <a:off x="6437354" y="2441011"/>
              <a:ext cx="1360973" cy="1707365"/>
            </a:xfrm>
            <a:custGeom>
              <a:avLst/>
              <a:gdLst/>
              <a:ahLst/>
              <a:cxnLst/>
              <a:rect l="l" t="t" r="r" b="b"/>
              <a:pathLst>
                <a:path w="1360973" h="1707365" extrusionOk="0">
                  <a:moveTo>
                    <a:pt x="770867" y="537224"/>
                  </a:moveTo>
                  <a:cubicBezTo>
                    <a:pt x="775064" y="538063"/>
                    <a:pt x="779261" y="538063"/>
                    <a:pt x="783458" y="538063"/>
                  </a:cubicBezTo>
                  <a:cubicBezTo>
                    <a:pt x="824589" y="538063"/>
                    <a:pt x="862363" y="509523"/>
                    <a:pt x="886705" y="487699"/>
                  </a:cubicBezTo>
                  <a:cubicBezTo>
                    <a:pt x="915246" y="462516"/>
                    <a:pt x="942107" y="433976"/>
                    <a:pt x="966450" y="404597"/>
                  </a:cubicBezTo>
                  <a:cubicBezTo>
                    <a:pt x="1028566" y="327371"/>
                    <a:pt x="1075573" y="237554"/>
                    <a:pt x="1102434" y="143540"/>
                  </a:cubicBezTo>
                  <a:cubicBezTo>
                    <a:pt x="1103274" y="141021"/>
                    <a:pt x="1102434" y="138503"/>
                    <a:pt x="1100756" y="136824"/>
                  </a:cubicBezTo>
                  <a:cubicBezTo>
                    <a:pt x="1099916" y="135145"/>
                    <a:pt x="1097398" y="133467"/>
                    <a:pt x="1094880" y="133467"/>
                  </a:cubicBezTo>
                  <a:cubicBezTo>
                    <a:pt x="1084807" y="127591"/>
                    <a:pt x="1074734" y="114160"/>
                    <a:pt x="1064661" y="93175"/>
                  </a:cubicBezTo>
                  <a:cubicBezTo>
                    <a:pt x="1057946" y="78905"/>
                    <a:pt x="1049552" y="63795"/>
                    <a:pt x="1041997" y="49526"/>
                  </a:cubicBezTo>
                  <a:cubicBezTo>
                    <a:pt x="1034442" y="34416"/>
                    <a:pt x="1026048" y="19307"/>
                    <a:pt x="1018493" y="5037"/>
                  </a:cubicBezTo>
                  <a:cubicBezTo>
                    <a:pt x="1016814" y="2518"/>
                    <a:pt x="1014296" y="839"/>
                    <a:pt x="1011778" y="0"/>
                  </a:cubicBezTo>
                  <a:cubicBezTo>
                    <a:pt x="1008420" y="0"/>
                    <a:pt x="1005902" y="839"/>
                    <a:pt x="1004223" y="3358"/>
                  </a:cubicBezTo>
                  <a:cubicBezTo>
                    <a:pt x="994150" y="18467"/>
                    <a:pt x="974844" y="30219"/>
                    <a:pt x="950501" y="35255"/>
                  </a:cubicBezTo>
                  <a:cubicBezTo>
                    <a:pt x="936231" y="37774"/>
                    <a:pt x="921961" y="38613"/>
                    <a:pt x="906851" y="39452"/>
                  </a:cubicBezTo>
                  <a:cubicBezTo>
                    <a:pt x="898457" y="40292"/>
                    <a:pt x="890063" y="40292"/>
                    <a:pt x="880829" y="41131"/>
                  </a:cubicBezTo>
                  <a:cubicBezTo>
                    <a:pt x="776742" y="51204"/>
                    <a:pt x="679370" y="122554"/>
                    <a:pt x="638239" y="219087"/>
                  </a:cubicBezTo>
                  <a:cubicBezTo>
                    <a:pt x="623969" y="251824"/>
                    <a:pt x="616414" y="287079"/>
                    <a:pt x="608860" y="321495"/>
                  </a:cubicBezTo>
                  <a:lnTo>
                    <a:pt x="608020" y="326532"/>
                  </a:lnTo>
                  <a:lnTo>
                    <a:pt x="608020" y="326532"/>
                  </a:lnTo>
                  <a:cubicBezTo>
                    <a:pt x="604663" y="343320"/>
                    <a:pt x="600466" y="359269"/>
                    <a:pt x="596269" y="375217"/>
                  </a:cubicBezTo>
                  <a:cubicBezTo>
                    <a:pt x="581159" y="428940"/>
                    <a:pt x="558495" y="469232"/>
                    <a:pt x="529116" y="493575"/>
                  </a:cubicBezTo>
                  <a:cubicBezTo>
                    <a:pt x="529116" y="493575"/>
                    <a:pt x="529116" y="493575"/>
                    <a:pt x="529116" y="493575"/>
                  </a:cubicBezTo>
                  <a:cubicBezTo>
                    <a:pt x="529116" y="493575"/>
                    <a:pt x="529116" y="493575"/>
                    <a:pt x="529116" y="493575"/>
                  </a:cubicBezTo>
                  <a:cubicBezTo>
                    <a:pt x="524919" y="497772"/>
                    <a:pt x="519882" y="500290"/>
                    <a:pt x="515685" y="503648"/>
                  </a:cubicBezTo>
                  <a:cubicBezTo>
                    <a:pt x="469517" y="533866"/>
                    <a:pt x="409919" y="532188"/>
                    <a:pt x="352839" y="531348"/>
                  </a:cubicBezTo>
                  <a:lnTo>
                    <a:pt x="346963" y="531348"/>
                  </a:lnTo>
                  <a:cubicBezTo>
                    <a:pt x="283168" y="529669"/>
                    <a:pt x="217693" y="534706"/>
                    <a:pt x="171526" y="575837"/>
                  </a:cubicBezTo>
                  <a:cubicBezTo>
                    <a:pt x="170687" y="576677"/>
                    <a:pt x="169847" y="577516"/>
                    <a:pt x="169008" y="579195"/>
                  </a:cubicBezTo>
                  <a:cubicBezTo>
                    <a:pt x="162292" y="596822"/>
                    <a:pt x="155577" y="613611"/>
                    <a:pt x="148862" y="630399"/>
                  </a:cubicBezTo>
                  <a:cubicBezTo>
                    <a:pt x="104373" y="742880"/>
                    <a:pt x="59045" y="858719"/>
                    <a:pt x="34702" y="980434"/>
                  </a:cubicBezTo>
                  <a:cubicBezTo>
                    <a:pt x="14556" y="1084521"/>
                    <a:pt x="2804" y="1178535"/>
                    <a:pt x="286" y="1268352"/>
                  </a:cubicBezTo>
                  <a:cubicBezTo>
                    <a:pt x="-1393" y="1332148"/>
                    <a:pt x="2804" y="1411892"/>
                    <a:pt x="54848" y="1462257"/>
                  </a:cubicBezTo>
                  <a:cubicBezTo>
                    <a:pt x="98497" y="1505067"/>
                    <a:pt x="164811" y="1513461"/>
                    <a:pt x="217693" y="1515979"/>
                  </a:cubicBezTo>
                  <a:cubicBezTo>
                    <a:pt x="234482" y="1516819"/>
                    <a:pt x="252110" y="1517658"/>
                    <a:pt x="269737" y="1517658"/>
                  </a:cubicBezTo>
                  <a:cubicBezTo>
                    <a:pt x="269737" y="1517658"/>
                    <a:pt x="270577" y="1517658"/>
                    <a:pt x="270577" y="1517658"/>
                  </a:cubicBezTo>
                  <a:cubicBezTo>
                    <a:pt x="263861" y="1533607"/>
                    <a:pt x="256307" y="1550395"/>
                    <a:pt x="249592" y="1567183"/>
                  </a:cubicBezTo>
                  <a:lnTo>
                    <a:pt x="241197" y="1587329"/>
                  </a:lnTo>
                  <a:cubicBezTo>
                    <a:pt x="239519" y="1591526"/>
                    <a:pt x="241197" y="1595723"/>
                    <a:pt x="244555" y="1598242"/>
                  </a:cubicBezTo>
                  <a:cubicBezTo>
                    <a:pt x="289883" y="1625942"/>
                    <a:pt x="338569" y="1646927"/>
                    <a:pt x="389773" y="1660358"/>
                  </a:cubicBezTo>
                  <a:cubicBezTo>
                    <a:pt x="437620" y="1673789"/>
                    <a:pt x="487984" y="1680504"/>
                    <a:pt x="535831" y="1686380"/>
                  </a:cubicBezTo>
                  <a:cubicBezTo>
                    <a:pt x="599626" y="1693935"/>
                    <a:pt x="664261" y="1699810"/>
                    <a:pt x="729735" y="1704007"/>
                  </a:cubicBezTo>
                  <a:cubicBezTo>
                    <a:pt x="758275" y="1705686"/>
                    <a:pt x="788494" y="1707365"/>
                    <a:pt x="818713" y="1707365"/>
                  </a:cubicBezTo>
                  <a:cubicBezTo>
                    <a:pt x="851450" y="1707365"/>
                    <a:pt x="884187" y="1705686"/>
                    <a:pt x="916924" y="1701489"/>
                  </a:cubicBezTo>
                  <a:cubicBezTo>
                    <a:pt x="950501" y="1696453"/>
                    <a:pt x="982399" y="1688898"/>
                    <a:pt x="1010938" y="1678825"/>
                  </a:cubicBezTo>
                  <a:cubicBezTo>
                    <a:pt x="1010938" y="1678825"/>
                    <a:pt x="1011778" y="1678825"/>
                    <a:pt x="1011778" y="1677986"/>
                  </a:cubicBezTo>
                  <a:cubicBezTo>
                    <a:pt x="1011778" y="1677986"/>
                    <a:pt x="1012617" y="1677986"/>
                    <a:pt x="1012617" y="1677146"/>
                  </a:cubicBezTo>
                  <a:cubicBezTo>
                    <a:pt x="1013457" y="1677146"/>
                    <a:pt x="1013457" y="1676307"/>
                    <a:pt x="1014296" y="1675467"/>
                  </a:cubicBezTo>
                  <a:cubicBezTo>
                    <a:pt x="1014296" y="1675467"/>
                    <a:pt x="1015135" y="1674628"/>
                    <a:pt x="1015135" y="1674628"/>
                  </a:cubicBezTo>
                  <a:cubicBezTo>
                    <a:pt x="1015135" y="1673789"/>
                    <a:pt x="1015975" y="1673789"/>
                    <a:pt x="1015975" y="1672949"/>
                  </a:cubicBezTo>
                  <a:cubicBezTo>
                    <a:pt x="1015975" y="1672949"/>
                    <a:pt x="1015975" y="1672110"/>
                    <a:pt x="1015975" y="1672110"/>
                  </a:cubicBezTo>
                  <a:cubicBezTo>
                    <a:pt x="1015975" y="1671270"/>
                    <a:pt x="1015975" y="1670431"/>
                    <a:pt x="1015975" y="1669592"/>
                  </a:cubicBezTo>
                  <a:cubicBezTo>
                    <a:pt x="1015975" y="1669592"/>
                    <a:pt x="1015975" y="1669592"/>
                    <a:pt x="1015975" y="1669592"/>
                  </a:cubicBezTo>
                  <a:cubicBezTo>
                    <a:pt x="1015975" y="1669592"/>
                    <a:pt x="1015975" y="1668752"/>
                    <a:pt x="1015975" y="1668752"/>
                  </a:cubicBezTo>
                  <a:cubicBezTo>
                    <a:pt x="1015135" y="1662876"/>
                    <a:pt x="1014296" y="1657840"/>
                    <a:pt x="1012617" y="1651964"/>
                  </a:cubicBezTo>
                  <a:cubicBezTo>
                    <a:pt x="1006741" y="1617548"/>
                    <a:pt x="1003384" y="1582293"/>
                    <a:pt x="1000866" y="1547877"/>
                  </a:cubicBezTo>
                  <a:cubicBezTo>
                    <a:pt x="1020172" y="1557110"/>
                    <a:pt x="1040318" y="1562986"/>
                    <a:pt x="1060464" y="1562986"/>
                  </a:cubicBezTo>
                  <a:cubicBezTo>
                    <a:pt x="1062143" y="1562986"/>
                    <a:pt x="1063822" y="1562986"/>
                    <a:pt x="1064661" y="1562986"/>
                  </a:cubicBezTo>
                  <a:cubicBezTo>
                    <a:pt x="1104953" y="1561307"/>
                    <a:pt x="1141887" y="1538643"/>
                    <a:pt x="1159514" y="1505067"/>
                  </a:cubicBezTo>
                  <a:cubicBezTo>
                    <a:pt x="1165390" y="1493315"/>
                    <a:pt x="1169587" y="1480724"/>
                    <a:pt x="1172106" y="1468133"/>
                  </a:cubicBezTo>
                  <a:cubicBezTo>
                    <a:pt x="1181339" y="1430359"/>
                    <a:pt x="1187215" y="1390907"/>
                    <a:pt x="1188055" y="1353133"/>
                  </a:cubicBezTo>
                  <a:lnTo>
                    <a:pt x="1199806" y="1345578"/>
                  </a:lnTo>
                  <a:cubicBezTo>
                    <a:pt x="1224149" y="1329630"/>
                    <a:pt x="1238419" y="1281783"/>
                    <a:pt x="1240098" y="1242331"/>
                  </a:cubicBezTo>
                  <a:lnTo>
                    <a:pt x="1358455" y="1143280"/>
                  </a:lnTo>
                  <a:cubicBezTo>
                    <a:pt x="1358455" y="1143280"/>
                    <a:pt x="1358455" y="1143280"/>
                    <a:pt x="1358455" y="1143280"/>
                  </a:cubicBezTo>
                  <a:cubicBezTo>
                    <a:pt x="1358455" y="1143280"/>
                    <a:pt x="1358455" y="1143280"/>
                    <a:pt x="1358455" y="1143280"/>
                  </a:cubicBezTo>
                  <a:cubicBezTo>
                    <a:pt x="1358455" y="1143280"/>
                    <a:pt x="1358455" y="1143280"/>
                    <a:pt x="1358455" y="1143280"/>
                  </a:cubicBezTo>
                  <a:cubicBezTo>
                    <a:pt x="1359294" y="1142441"/>
                    <a:pt x="1359294" y="1141601"/>
                    <a:pt x="1360134" y="1141601"/>
                  </a:cubicBezTo>
                  <a:cubicBezTo>
                    <a:pt x="1360134" y="1141601"/>
                    <a:pt x="1360134" y="1140762"/>
                    <a:pt x="1360134" y="1140762"/>
                  </a:cubicBezTo>
                  <a:cubicBezTo>
                    <a:pt x="1360134" y="1139922"/>
                    <a:pt x="1360973" y="1139083"/>
                    <a:pt x="1360973" y="1137404"/>
                  </a:cubicBezTo>
                  <a:lnTo>
                    <a:pt x="1360973" y="1137404"/>
                  </a:lnTo>
                  <a:lnTo>
                    <a:pt x="1360973" y="1137404"/>
                  </a:lnTo>
                  <a:lnTo>
                    <a:pt x="1360973" y="1137404"/>
                  </a:lnTo>
                  <a:lnTo>
                    <a:pt x="1360973" y="1113901"/>
                  </a:lnTo>
                  <a:cubicBezTo>
                    <a:pt x="1360973" y="1109703"/>
                    <a:pt x="1357616" y="1106346"/>
                    <a:pt x="1353419" y="1105506"/>
                  </a:cubicBezTo>
                  <a:lnTo>
                    <a:pt x="1205682" y="1091236"/>
                  </a:lnTo>
                  <a:cubicBezTo>
                    <a:pt x="1204003" y="1091236"/>
                    <a:pt x="1201485" y="1091236"/>
                    <a:pt x="1199806" y="1092915"/>
                  </a:cubicBezTo>
                  <a:lnTo>
                    <a:pt x="1160354" y="1122295"/>
                  </a:lnTo>
                  <a:cubicBezTo>
                    <a:pt x="1150281" y="1023244"/>
                    <a:pt x="1135172" y="911602"/>
                    <a:pt x="1096558" y="820106"/>
                  </a:cubicBezTo>
                  <a:cubicBezTo>
                    <a:pt x="1076413" y="772260"/>
                    <a:pt x="1051231" y="730289"/>
                    <a:pt x="1020172" y="693355"/>
                  </a:cubicBezTo>
                  <a:cubicBezTo>
                    <a:pt x="982399" y="648027"/>
                    <a:pt x="938749" y="613611"/>
                    <a:pt x="890063" y="590947"/>
                  </a:cubicBezTo>
                  <a:cubicBezTo>
                    <a:pt x="868238" y="580874"/>
                    <a:pt x="843895" y="573319"/>
                    <a:pt x="821231" y="565764"/>
                  </a:cubicBezTo>
                  <a:cubicBezTo>
                    <a:pt x="783458" y="553173"/>
                    <a:pt x="747363" y="541421"/>
                    <a:pt x="717144" y="519597"/>
                  </a:cubicBezTo>
                  <a:lnTo>
                    <a:pt x="720502" y="514560"/>
                  </a:lnTo>
                  <a:cubicBezTo>
                    <a:pt x="736451" y="527151"/>
                    <a:pt x="753239" y="534706"/>
                    <a:pt x="770867" y="537224"/>
                  </a:cubicBezTo>
                  <a:close/>
                  <a:moveTo>
                    <a:pt x="654188" y="224963"/>
                  </a:moveTo>
                  <a:cubicBezTo>
                    <a:pt x="692801" y="134306"/>
                    <a:pt x="785137" y="67153"/>
                    <a:pt x="882508" y="57080"/>
                  </a:cubicBezTo>
                  <a:cubicBezTo>
                    <a:pt x="890902" y="56241"/>
                    <a:pt x="899297" y="55401"/>
                    <a:pt x="907691" y="55401"/>
                  </a:cubicBezTo>
                  <a:cubicBezTo>
                    <a:pt x="922800" y="54562"/>
                    <a:pt x="938749" y="53723"/>
                    <a:pt x="953858" y="50365"/>
                  </a:cubicBezTo>
                  <a:cubicBezTo>
                    <a:pt x="971486" y="47007"/>
                    <a:pt x="993311" y="39452"/>
                    <a:pt x="1010099" y="22664"/>
                  </a:cubicBezTo>
                  <a:cubicBezTo>
                    <a:pt x="1015975" y="33577"/>
                    <a:pt x="1021851" y="45328"/>
                    <a:pt x="1027727" y="56241"/>
                  </a:cubicBezTo>
                  <a:cubicBezTo>
                    <a:pt x="1035281" y="70511"/>
                    <a:pt x="1043676" y="85620"/>
                    <a:pt x="1050391" y="99051"/>
                  </a:cubicBezTo>
                  <a:cubicBezTo>
                    <a:pt x="1057946" y="114160"/>
                    <a:pt x="1068858" y="134306"/>
                    <a:pt x="1084807" y="144379"/>
                  </a:cubicBezTo>
                  <a:cubicBezTo>
                    <a:pt x="1058785" y="234196"/>
                    <a:pt x="1013457" y="319816"/>
                    <a:pt x="953858" y="392845"/>
                  </a:cubicBezTo>
                  <a:cubicBezTo>
                    <a:pt x="930355" y="422225"/>
                    <a:pt x="903494" y="449925"/>
                    <a:pt x="875793" y="474268"/>
                  </a:cubicBezTo>
                  <a:cubicBezTo>
                    <a:pt x="850611" y="496932"/>
                    <a:pt x="812837" y="525472"/>
                    <a:pt x="773385" y="519597"/>
                  </a:cubicBezTo>
                  <a:cubicBezTo>
                    <a:pt x="756596" y="517078"/>
                    <a:pt x="740648" y="508684"/>
                    <a:pt x="724699" y="494414"/>
                  </a:cubicBezTo>
                  <a:cubicBezTo>
                    <a:pt x="712108" y="482662"/>
                    <a:pt x="700356" y="468392"/>
                    <a:pt x="687764" y="447407"/>
                  </a:cubicBezTo>
                  <a:cubicBezTo>
                    <a:pt x="681889" y="437334"/>
                    <a:pt x="676013" y="428100"/>
                    <a:pt x="670137" y="418028"/>
                  </a:cubicBezTo>
                  <a:cubicBezTo>
                    <a:pt x="668458" y="414670"/>
                    <a:pt x="666779" y="411312"/>
                    <a:pt x="664261" y="407955"/>
                  </a:cubicBezTo>
                  <a:cubicBezTo>
                    <a:pt x="660904" y="401239"/>
                    <a:pt x="656707" y="394524"/>
                    <a:pt x="653349" y="387809"/>
                  </a:cubicBezTo>
                  <a:cubicBezTo>
                    <a:pt x="650831" y="383612"/>
                    <a:pt x="649152" y="379415"/>
                    <a:pt x="647473" y="375217"/>
                  </a:cubicBezTo>
                  <a:cubicBezTo>
                    <a:pt x="644115" y="369342"/>
                    <a:pt x="641597" y="362626"/>
                    <a:pt x="638239" y="356750"/>
                  </a:cubicBezTo>
                  <a:cubicBezTo>
                    <a:pt x="635721" y="351714"/>
                    <a:pt x="634042" y="347517"/>
                    <a:pt x="632363" y="342480"/>
                  </a:cubicBezTo>
                  <a:cubicBezTo>
                    <a:pt x="629845" y="336604"/>
                    <a:pt x="627327" y="331568"/>
                    <a:pt x="625648" y="325692"/>
                  </a:cubicBezTo>
                  <a:lnTo>
                    <a:pt x="626487" y="323174"/>
                  </a:lnTo>
                  <a:cubicBezTo>
                    <a:pt x="633203" y="291276"/>
                    <a:pt x="640758" y="256860"/>
                    <a:pt x="654188" y="224963"/>
                  </a:cubicBezTo>
                  <a:close/>
                  <a:moveTo>
                    <a:pt x="612217" y="379415"/>
                  </a:moveTo>
                  <a:cubicBezTo>
                    <a:pt x="614736" y="371860"/>
                    <a:pt x="616414" y="363466"/>
                    <a:pt x="618093" y="355911"/>
                  </a:cubicBezTo>
                  <a:cubicBezTo>
                    <a:pt x="618933" y="357590"/>
                    <a:pt x="619772" y="359269"/>
                    <a:pt x="620611" y="360947"/>
                  </a:cubicBezTo>
                  <a:cubicBezTo>
                    <a:pt x="622290" y="364305"/>
                    <a:pt x="623969" y="367663"/>
                    <a:pt x="625648" y="371020"/>
                  </a:cubicBezTo>
                  <a:cubicBezTo>
                    <a:pt x="629006" y="377736"/>
                    <a:pt x="631524" y="384451"/>
                    <a:pt x="634882" y="391166"/>
                  </a:cubicBezTo>
                  <a:cubicBezTo>
                    <a:pt x="636561" y="394524"/>
                    <a:pt x="638239" y="397882"/>
                    <a:pt x="639918" y="402079"/>
                  </a:cubicBezTo>
                  <a:cubicBezTo>
                    <a:pt x="643276" y="408794"/>
                    <a:pt x="646634" y="415509"/>
                    <a:pt x="650831" y="422225"/>
                  </a:cubicBezTo>
                  <a:cubicBezTo>
                    <a:pt x="652510" y="425582"/>
                    <a:pt x="654188" y="428100"/>
                    <a:pt x="655867" y="431458"/>
                  </a:cubicBezTo>
                  <a:cubicBezTo>
                    <a:pt x="660904" y="440692"/>
                    <a:pt x="666779" y="449925"/>
                    <a:pt x="672655" y="459159"/>
                  </a:cubicBezTo>
                  <a:cubicBezTo>
                    <a:pt x="675173" y="463356"/>
                    <a:pt x="678531" y="467553"/>
                    <a:pt x="681049" y="471750"/>
                  </a:cubicBezTo>
                  <a:cubicBezTo>
                    <a:pt x="681049" y="472589"/>
                    <a:pt x="681889" y="472589"/>
                    <a:pt x="681889" y="473429"/>
                  </a:cubicBezTo>
                  <a:cubicBezTo>
                    <a:pt x="684407" y="476786"/>
                    <a:pt x="686925" y="480144"/>
                    <a:pt x="689443" y="483502"/>
                  </a:cubicBezTo>
                  <a:cubicBezTo>
                    <a:pt x="690283" y="484341"/>
                    <a:pt x="690283" y="484341"/>
                    <a:pt x="691122" y="485181"/>
                  </a:cubicBezTo>
                  <a:cubicBezTo>
                    <a:pt x="693640" y="488538"/>
                    <a:pt x="696159" y="491896"/>
                    <a:pt x="698677" y="494414"/>
                  </a:cubicBezTo>
                  <a:cubicBezTo>
                    <a:pt x="698677" y="494414"/>
                    <a:pt x="699516" y="495253"/>
                    <a:pt x="699516" y="495253"/>
                  </a:cubicBezTo>
                  <a:cubicBezTo>
                    <a:pt x="702035" y="498611"/>
                    <a:pt x="704553" y="501129"/>
                    <a:pt x="707071" y="503648"/>
                  </a:cubicBezTo>
                  <a:cubicBezTo>
                    <a:pt x="707071" y="503648"/>
                    <a:pt x="707071" y="503648"/>
                    <a:pt x="707071" y="503648"/>
                  </a:cubicBezTo>
                  <a:lnTo>
                    <a:pt x="697838" y="517918"/>
                  </a:lnTo>
                  <a:cubicBezTo>
                    <a:pt x="697838" y="517918"/>
                    <a:pt x="697838" y="517918"/>
                    <a:pt x="697838" y="517918"/>
                  </a:cubicBezTo>
                  <a:lnTo>
                    <a:pt x="675173" y="553173"/>
                  </a:lnTo>
                  <a:cubicBezTo>
                    <a:pt x="669298" y="554012"/>
                    <a:pt x="662582" y="554012"/>
                    <a:pt x="656707" y="554012"/>
                  </a:cubicBezTo>
                  <a:cubicBezTo>
                    <a:pt x="638239" y="554012"/>
                    <a:pt x="619772" y="549815"/>
                    <a:pt x="602984" y="543100"/>
                  </a:cubicBezTo>
                  <a:cubicBezTo>
                    <a:pt x="600466" y="542261"/>
                    <a:pt x="597108" y="540582"/>
                    <a:pt x="594590" y="538903"/>
                  </a:cubicBezTo>
                  <a:cubicBezTo>
                    <a:pt x="593751" y="538063"/>
                    <a:pt x="592911" y="538063"/>
                    <a:pt x="592072" y="537224"/>
                  </a:cubicBezTo>
                  <a:cubicBezTo>
                    <a:pt x="590393" y="536385"/>
                    <a:pt x="587875" y="535545"/>
                    <a:pt x="586196" y="533866"/>
                  </a:cubicBezTo>
                  <a:cubicBezTo>
                    <a:pt x="585357" y="533027"/>
                    <a:pt x="584517" y="533027"/>
                    <a:pt x="582838" y="532188"/>
                  </a:cubicBezTo>
                  <a:cubicBezTo>
                    <a:pt x="581159" y="531348"/>
                    <a:pt x="579481" y="530509"/>
                    <a:pt x="577802" y="528830"/>
                  </a:cubicBezTo>
                  <a:cubicBezTo>
                    <a:pt x="576962" y="527991"/>
                    <a:pt x="576123" y="527151"/>
                    <a:pt x="574444" y="526312"/>
                  </a:cubicBezTo>
                  <a:cubicBezTo>
                    <a:pt x="572765" y="525472"/>
                    <a:pt x="571086" y="523794"/>
                    <a:pt x="570247" y="522954"/>
                  </a:cubicBezTo>
                  <a:cubicBezTo>
                    <a:pt x="569408" y="522115"/>
                    <a:pt x="568568" y="521275"/>
                    <a:pt x="566889" y="520436"/>
                  </a:cubicBezTo>
                  <a:cubicBezTo>
                    <a:pt x="565210" y="519597"/>
                    <a:pt x="564371" y="517918"/>
                    <a:pt x="562692" y="517078"/>
                  </a:cubicBezTo>
                  <a:cubicBezTo>
                    <a:pt x="561853" y="516239"/>
                    <a:pt x="561013" y="515399"/>
                    <a:pt x="559334" y="514560"/>
                  </a:cubicBezTo>
                  <a:cubicBezTo>
                    <a:pt x="557656" y="513721"/>
                    <a:pt x="556816" y="512042"/>
                    <a:pt x="555137" y="511202"/>
                  </a:cubicBezTo>
                  <a:cubicBezTo>
                    <a:pt x="554298" y="510363"/>
                    <a:pt x="553458" y="509523"/>
                    <a:pt x="552619" y="508684"/>
                  </a:cubicBezTo>
                  <a:cubicBezTo>
                    <a:pt x="550940" y="507005"/>
                    <a:pt x="550101" y="506166"/>
                    <a:pt x="548422" y="504487"/>
                  </a:cubicBezTo>
                  <a:cubicBezTo>
                    <a:pt x="547583" y="503648"/>
                    <a:pt x="546743" y="502808"/>
                    <a:pt x="545904" y="501969"/>
                  </a:cubicBezTo>
                  <a:cubicBezTo>
                    <a:pt x="545904" y="501969"/>
                    <a:pt x="545064" y="501129"/>
                    <a:pt x="545064" y="501129"/>
                  </a:cubicBezTo>
                  <a:cubicBezTo>
                    <a:pt x="576123" y="473429"/>
                    <a:pt x="597108" y="433137"/>
                    <a:pt x="612217" y="379415"/>
                  </a:cubicBezTo>
                  <a:close/>
                  <a:moveTo>
                    <a:pt x="709590" y="1353133"/>
                  </a:moveTo>
                  <a:cubicBezTo>
                    <a:pt x="708750" y="1350615"/>
                    <a:pt x="708750" y="1348097"/>
                    <a:pt x="707911" y="1345578"/>
                  </a:cubicBezTo>
                  <a:cubicBezTo>
                    <a:pt x="707071" y="1342221"/>
                    <a:pt x="707071" y="1338863"/>
                    <a:pt x="706232" y="1335505"/>
                  </a:cubicBezTo>
                  <a:cubicBezTo>
                    <a:pt x="706232" y="1332987"/>
                    <a:pt x="705392" y="1330469"/>
                    <a:pt x="705392" y="1327951"/>
                  </a:cubicBezTo>
                  <a:cubicBezTo>
                    <a:pt x="705392" y="1324593"/>
                    <a:pt x="704553" y="1321236"/>
                    <a:pt x="704553" y="1317878"/>
                  </a:cubicBezTo>
                  <a:cubicBezTo>
                    <a:pt x="704553" y="1315360"/>
                    <a:pt x="704553" y="1312841"/>
                    <a:pt x="703714" y="1310323"/>
                  </a:cubicBezTo>
                  <a:cubicBezTo>
                    <a:pt x="703714" y="1306965"/>
                    <a:pt x="703714" y="1303608"/>
                    <a:pt x="703714" y="1300250"/>
                  </a:cubicBezTo>
                  <a:cubicBezTo>
                    <a:pt x="703714" y="1297732"/>
                    <a:pt x="703714" y="1295214"/>
                    <a:pt x="703714" y="1293535"/>
                  </a:cubicBezTo>
                  <a:cubicBezTo>
                    <a:pt x="703714" y="1289338"/>
                    <a:pt x="704553" y="1285980"/>
                    <a:pt x="704553" y="1282622"/>
                  </a:cubicBezTo>
                  <a:cubicBezTo>
                    <a:pt x="704553" y="1280944"/>
                    <a:pt x="704553" y="1278425"/>
                    <a:pt x="705392" y="1276747"/>
                  </a:cubicBezTo>
                  <a:cubicBezTo>
                    <a:pt x="706232" y="1270871"/>
                    <a:pt x="707071" y="1265834"/>
                    <a:pt x="708750" y="1260798"/>
                  </a:cubicBezTo>
                  <a:cubicBezTo>
                    <a:pt x="711268" y="1259119"/>
                    <a:pt x="717144" y="1255761"/>
                    <a:pt x="720502" y="1254083"/>
                  </a:cubicBezTo>
                  <a:cubicBezTo>
                    <a:pt x="725538" y="1251564"/>
                    <a:pt x="728896" y="1249885"/>
                    <a:pt x="730575" y="1248207"/>
                  </a:cubicBezTo>
                  <a:cubicBezTo>
                    <a:pt x="749042" y="1233936"/>
                    <a:pt x="764151" y="1216309"/>
                    <a:pt x="779261" y="1199521"/>
                  </a:cubicBezTo>
                  <a:cubicBezTo>
                    <a:pt x="782618" y="1195324"/>
                    <a:pt x="785976" y="1191966"/>
                    <a:pt x="789334" y="1187769"/>
                  </a:cubicBezTo>
                  <a:cubicBezTo>
                    <a:pt x="816195" y="1158389"/>
                    <a:pt x="852290" y="1122295"/>
                    <a:pt x="890063" y="1111382"/>
                  </a:cubicBezTo>
                  <a:cubicBezTo>
                    <a:pt x="926158" y="1100470"/>
                    <a:pt x="974844" y="1113061"/>
                    <a:pt x="1005902" y="1139922"/>
                  </a:cubicBezTo>
                  <a:cubicBezTo>
                    <a:pt x="1014296" y="1146638"/>
                    <a:pt x="1022690" y="1154192"/>
                    <a:pt x="1031084" y="1160068"/>
                  </a:cubicBezTo>
                  <a:lnTo>
                    <a:pt x="1033603" y="1161747"/>
                  </a:lnTo>
                  <a:cubicBezTo>
                    <a:pt x="1034442" y="1162586"/>
                    <a:pt x="1035281" y="1163426"/>
                    <a:pt x="1036121" y="1163426"/>
                  </a:cubicBezTo>
                  <a:cubicBezTo>
                    <a:pt x="1033603" y="1165105"/>
                    <a:pt x="1031084" y="1165944"/>
                    <a:pt x="1028566" y="1166783"/>
                  </a:cubicBezTo>
                  <a:cubicBezTo>
                    <a:pt x="1026048" y="1166783"/>
                    <a:pt x="1021851" y="1166783"/>
                    <a:pt x="1017654" y="1165944"/>
                  </a:cubicBezTo>
                  <a:cubicBezTo>
                    <a:pt x="1011778" y="1165105"/>
                    <a:pt x="1005063" y="1164265"/>
                    <a:pt x="999187" y="1165944"/>
                  </a:cubicBezTo>
                  <a:cubicBezTo>
                    <a:pt x="993311" y="1167623"/>
                    <a:pt x="990793" y="1170980"/>
                    <a:pt x="989953" y="1173499"/>
                  </a:cubicBezTo>
                  <a:cubicBezTo>
                    <a:pt x="987435" y="1179375"/>
                    <a:pt x="989953" y="1186090"/>
                    <a:pt x="992472" y="1190287"/>
                  </a:cubicBezTo>
                  <a:cubicBezTo>
                    <a:pt x="993311" y="1191966"/>
                    <a:pt x="994150" y="1194484"/>
                    <a:pt x="994150" y="1194484"/>
                  </a:cubicBezTo>
                  <a:lnTo>
                    <a:pt x="994150" y="1194484"/>
                  </a:lnTo>
                  <a:cubicBezTo>
                    <a:pt x="994150" y="1194484"/>
                    <a:pt x="994150" y="1194484"/>
                    <a:pt x="994150" y="1194484"/>
                  </a:cubicBezTo>
                  <a:cubicBezTo>
                    <a:pt x="994150" y="1194484"/>
                    <a:pt x="994150" y="1194484"/>
                    <a:pt x="993311" y="1194484"/>
                  </a:cubicBezTo>
                  <a:cubicBezTo>
                    <a:pt x="993311" y="1194484"/>
                    <a:pt x="993311" y="1194484"/>
                    <a:pt x="992472" y="1194484"/>
                  </a:cubicBezTo>
                  <a:cubicBezTo>
                    <a:pt x="992472" y="1194484"/>
                    <a:pt x="992472" y="1194484"/>
                    <a:pt x="991632" y="1194484"/>
                  </a:cubicBezTo>
                  <a:cubicBezTo>
                    <a:pt x="991632" y="1194484"/>
                    <a:pt x="990793" y="1194484"/>
                    <a:pt x="990793" y="1194484"/>
                  </a:cubicBezTo>
                  <a:cubicBezTo>
                    <a:pt x="990793" y="1194484"/>
                    <a:pt x="989953" y="1194484"/>
                    <a:pt x="989953" y="1194484"/>
                  </a:cubicBezTo>
                  <a:cubicBezTo>
                    <a:pt x="989953" y="1194484"/>
                    <a:pt x="989114" y="1194484"/>
                    <a:pt x="989114" y="1194484"/>
                  </a:cubicBezTo>
                  <a:cubicBezTo>
                    <a:pt x="988275" y="1194484"/>
                    <a:pt x="988275" y="1194484"/>
                    <a:pt x="987435" y="1194484"/>
                  </a:cubicBezTo>
                  <a:cubicBezTo>
                    <a:pt x="987435" y="1194484"/>
                    <a:pt x="986596" y="1194484"/>
                    <a:pt x="985756" y="1194484"/>
                  </a:cubicBezTo>
                  <a:cubicBezTo>
                    <a:pt x="984917" y="1194484"/>
                    <a:pt x="984917" y="1194484"/>
                    <a:pt x="984077" y="1194484"/>
                  </a:cubicBezTo>
                  <a:cubicBezTo>
                    <a:pt x="983238" y="1194484"/>
                    <a:pt x="983238" y="1194484"/>
                    <a:pt x="982399" y="1194484"/>
                  </a:cubicBezTo>
                  <a:cubicBezTo>
                    <a:pt x="981559" y="1194484"/>
                    <a:pt x="980720" y="1194484"/>
                    <a:pt x="979880" y="1194484"/>
                  </a:cubicBezTo>
                  <a:cubicBezTo>
                    <a:pt x="979041" y="1194484"/>
                    <a:pt x="979041" y="1194484"/>
                    <a:pt x="978201" y="1194484"/>
                  </a:cubicBezTo>
                  <a:cubicBezTo>
                    <a:pt x="975683" y="1194484"/>
                    <a:pt x="972325" y="1194484"/>
                    <a:pt x="968968" y="1193645"/>
                  </a:cubicBezTo>
                  <a:cubicBezTo>
                    <a:pt x="967289" y="1193645"/>
                    <a:pt x="964771" y="1193645"/>
                    <a:pt x="963931" y="1193645"/>
                  </a:cubicBezTo>
                  <a:cubicBezTo>
                    <a:pt x="953858" y="1192805"/>
                    <a:pt x="944625" y="1193645"/>
                    <a:pt x="933713" y="1196163"/>
                  </a:cubicBezTo>
                  <a:cubicBezTo>
                    <a:pt x="931194" y="1197002"/>
                    <a:pt x="927837" y="1197002"/>
                    <a:pt x="924479" y="1197002"/>
                  </a:cubicBezTo>
                  <a:cubicBezTo>
                    <a:pt x="914406" y="1198681"/>
                    <a:pt x="902654" y="1199521"/>
                    <a:pt x="893421" y="1204557"/>
                  </a:cubicBezTo>
                  <a:cubicBezTo>
                    <a:pt x="887545" y="1207915"/>
                    <a:pt x="868238" y="1222185"/>
                    <a:pt x="868238" y="1237294"/>
                  </a:cubicBezTo>
                  <a:cubicBezTo>
                    <a:pt x="867399" y="1239812"/>
                    <a:pt x="868238" y="1242331"/>
                    <a:pt x="869078" y="1244849"/>
                  </a:cubicBezTo>
                  <a:cubicBezTo>
                    <a:pt x="869917" y="1246528"/>
                    <a:pt x="872435" y="1248207"/>
                    <a:pt x="874954" y="1249046"/>
                  </a:cubicBezTo>
                  <a:cubicBezTo>
                    <a:pt x="880829" y="1249885"/>
                    <a:pt x="885866" y="1250725"/>
                    <a:pt x="890902" y="1250725"/>
                  </a:cubicBezTo>
                  <a:cubicBezTo>
                    <a:pt x="897618" y="1251564"/>
                    <a:pt x="903494" y="1251564"/>
                    <a:pt x="910209" y="1254083"/>
                  </a:cubicBezTo>
                  <a:cubicBezTo>
                    <a:pt x="911888" y="1254083"/>
                    <a:pt x="912727" y="1254922"/>
                    <a:pt x="914406" y="1254922"/>
                  </a:cubicBezTo>
                  <a:cubicBezTo>
                    <a:pt x="916924" y="1255761"/>
                    <a:pt x="923640" y="1257440"/>
                    <a:pt x="924479" y="1259119"/>
                  </a:cubicBezTo>
                  <a:cubicBezTo>
                    <a:pt x="924479" y="1259958"/>
                    <a:pt x="924479" y="1259958"/>
                    <a:pt x="924479" y="1260798"/>
                  </a:cubicBezTo>
                  <a:cubicBezTo>
                    <a:pt x="922800" y="1264155"/>
                    <a:pt x="915246" y="1268352"/>
                    <a:pt x="910209" y="1269192"/>
                  </a:cubicBezTo>
                  <a:cubicBezTo>
                    <a:pt x="907691" y="1270031"/>
                    <a:pt x="905172" y="1270031"/>
                    <a:pt x="902654" y="1270031"/>
                  </a:cubicBezTo>
                  <a:cubicBezTo>
                    <a:pt x="901815" y="1270031"/>
                    <a:pt x="900975" y="1270031"/>
                    <a:pt x="900136" y="1270031"/>
                  </a:cubicBezTo>
                  <a:cubicBezTo>
                    <a:pt x="897618" y="1270031"/>
                    <a:pt x="895939" y="1270031"/>
                    <a:pt x="893421" y="1270031"/>
                  </a:cubicBezTo>
                  <a:cubicBezTo>
                    <a:pt x="891742" y="1270031"/>
                    <a:pt x="889223" y="1270031"/>
                    <a:pt x="887545" y="1270031"/>
                  </a:cubicBezTo>
                  <a:cubicBezTo>
                    <a:pt x="874954" y="1270031"/>
                    <a:pt x="865720" y="1274228"/>
                    <a:pt x="854808" y="1280104"/>
                  </a:cubicBezTo>
                  <a:cubicBezTo>
                    <a:pt x="832144" y="1292695"/>
                    <a:pt x="815355" y="1311162"/>
                    <a:pt x="800246" y="1328790"/>
                  </a:cubicBezTo>
                  <a:cubicBezTo>
                    <a:pt x="790173" y="1340542"/>
                    <a:pt x="780100" y="1352294"/>
                    <a:pt x="768348" y="1362367"/>
                  </a:cubicBezTo>
                  <a:cubicBezTo>
                    <a:pt x="756596" y="1372439"/>
                    <a:pt x="742326" y="1378315"/>
                    <a:pt x="728057" y="1385031"/>
                  </a:cubicBezTo>
                  <a:lnTo>
                    <a:pt x="725538" y="1385870"/>
                  </a:lnTo>
                  <a:cubicBezTo>
                    <a:pt x="723860" y="1386710"/>
                    <a:pt x="721341" y="1387549"/>
                    <a:pt x="718823" y="1388389"/>
                  </a:cubicBezTo>
                  <a:cubicBezTo>
                    <a:pt x="717984" y="1386710"/>
                    <a:pt x="717144" y="1385031"/>
                    <a:pt x="716305" y="1383352"/>
                  </a:cubicBezTo>
                  <a:cubicBezTo>
                    <a:pt x="715465" y="1380834"/>
                    <a:pt x="713787" y="1378315"/>
                    <a:pt x="712947" y="1375797"/>
                  </a:cubicBezTo>
                  <a:cubicBezTo>
                    <a:pt x="712108" y="1373279"/>
                    <a:pt x="710429" y="1369921"/>
                    <a:pt x="709590" y="1366564"/>
                  </a:cubicBezTo>
                  <a:cubicBezTo>
                    <a:pt x="708750" y="1364045"/>
                    <a:pt x="707911" y="1361527"/>
                    <a:pt x="707071" y="1359009"/>
                  </a:cubicBezTo>
                  <a:cubicBezTo>
                    <a:pt x="711268" y="1359009"/>
                    <a:pt x="710429" y="1355651"/>
                    <a:pt x="709590" y="1353133"/>
                  </a:cubicBezTo>
                  <a:close/>
                  <a:moveTo>
                    <a:pt x="1013457" y="1181054"/>
                  </a:moveTo>
                  <a:cubicBezTo>
                    <a:pt x="1015135" y="1181054"/>
                    <a:pt x="1015975" y="1181054"/>
                    <a:pt x="1017654" y="1181893"/>
                  </a:cubicBezTo>
                  <a:cubicBezTo>
                    <a:pt x="1017654" y="1181893"/>
                    <a:pt x="1017654" y="1181893"/>
                    <a:pt x="1016814" y="1181893"/>
                  </a:cubicBezTo>
                  <a:cubicBezTo>
                    <a:pt x="1015975" y="1182732"/>
                    <a:pt x="1015135" y="1182732"/>
                    <a:pt x="1015135" y="1183572"/>
                  </a:cubicBezTo>
                  <a:cubicBezTo>
                    <a:pt x="1015135" y="1183572"/>
                    <a:pt x="1014296" y="1184411"/>
                    <a:pt x="1014296" y="1184411"/>
                  </a:cubicBezTo>
                  <a:cubicBezTo>
                    <a:pt x="1013457" y="1185251"/>
                    <a:pt x="1013457" y="1185251"/>
                    <a:pt x="1012617" y="1186090"/>
                  </a:cubicBezTo>
                  <a:cubicBezTo>
                    <a:pt x="1012617" y="1186090"/>
                    <a:pt x="1012617" y="1186090"/>
                    <a:pt x="1012617" y="1186090"/>
                  </a:cubicBezTo>
                  <a:cubicBezTo>
                    <a:pt x="1012617" y="1186090"/>
                    <a:pt x="1012617" y="1186090"/>
                    <a:pt x="1012617" y="1185251"/>
                  </a:cubicBezTo>
                  <a:cubicBezTo>
                    <a:pt x="1011778" y="1184411"/>
                    <a:pt x="1011778" y="1182732"/>
                    <a:pt x="1010938" y="1181893"/>
                  </a:cubicBezTo>
                  <a:cubicBezTo>
                    <a:pt x="1010938" y="1181054"/>
                    <a:pt x="1010099" y="1181054"/>
                    <a:pt x="1010099" y="1180214"/>
                  </a:cubicBezTo>
                  <a:cubicBezTo>
                    <a:pt x="1010938" y="1181054"/>
                    <a:pt x="1011778" y="1181054"/>
                    <a:pt x="1013457" y="1181054"/>
                  </a:cubicBezTo>
                  <a:close/>
                  <a:moveTo>
                    <a:pt x="915246" y="1682183"/>
                  </a:moveTo>
                  <a:cubicBezTo>
                    <a:pt x="853969" y="1690577"/>
                    <a:pt x="791013" y="1688898"/>
                    <a:pt x="731414" y="1685540"/>
                  </a:cubicBezTo>
                  <a:cubicBezTo>
                    <a:pt x="666779" y="1681343"/>
                    <a:pt x="602145" y="1676307"/>
                    <a:pt x="538349" y="1668752"/>
                  </a:cubicBezTo>
                  <a:cubicBezTo>
                    <a:pt x="484627" y="1662037"/>
                    <a:pt x="439299" y="1655322"/>
                    <a:pt x="394810" y="1643570"/>
                  </a:cubicBezTo>
                  <a:cubicBezTo>
                    <a:pt x="347802" y="1630979"/>
                    <a:pt x="302474" y="1611672"/>
                    <a:pt x="260504" y="1586490"/>
                  </a:cubicBezTo>
                  <a:lnTo>
                    <a:pt x="266380" y="1573059"/>
                  </a:lnTo>
                  <a:cubicBezTo>
                    <a:pt x="274774" y="1554592"/>
                    <a:pt x="282328" y="1535286"/>
                    <a:pt x="290722" y="1516819"/>
                  </a:cubicBezTo>
                  <a:cubicBezTo>
                    <a:pt x="293241" y="1516819"/>
                    <a:pt x="296598" y="1516819"/>
                    <a:pt x="299117" y="1516819"/>
                  </a:cubicBezTo>
                  <a:cubicBezTo>
                    <a:pt x="338569" y="1516819"/>
                    <a:pt x="378861" y="1512621"/>
                    <a:pt x="418313" y="1505906"/>
                  </a:cubicBezTo>
                  <a:cubicBezTo>
                    <a:pt x="421671" y="1505067"/>
                    <a:pt x="425868" y="1505067"/>
                    <a:pt x="429226" y="1504227"/>
                  </a:cubicBezTo>
                  <a:cubicBezTo>
                    <a:pt x="433423" y="1503388"/>
                    <a:pt x="437620" y="1502548"/>
                    <a:pt x="442656" y="1501709"/>
                  </a:cubicBezTo>
                  <a:cubicBezTo>
                    <a:pt x="447693" y="1500870"/>
                    <a:pt x="452729" y="1500030"/>
                    <a:pt x="457766" y="1499191"/>
                  </a:cubicBezTo>
                  <a:cubicBezTo>
                    <a:pt x="461963" y="1498351"/>
                    <a:pt x="466160" y="1497512"/>
                    <a:pt x="470357" y="1496673"/>
                  </a:cubicBezTo>
                  <a:cubicBezTo>
                    <a:pt x="475393" y="1495833"/>
                    <a:pt x="480430" y="1494994"/>
                    <a:pt x="485466" y="1494154"/>
                  </a:cubicBezTo>
                  <a:cubicBezTo>
                    <a:pt x="489663" y="1493315"/>
                    <a:pt x="493860" y="1492476"/>
                    <a:pt x="498057" y="1491636"/>
                  </a:cubicBezTo>
                  <a:cubicBezTo>
                    <a:pt x="503094" y="1490797"/>
                    <a:pt x="508130" y="1489118"/>
                    <a:pt x="513167" y="1488279"/>
                  </a:cubicBezTo>
                  <a:cubicBezTo>
                    <a:pt x="517364" y="1487439"/>
                    <a:pt x="521561" y="1486600"/>
                    <a:pt x="525758" y="1484921"/>
                  </a:cubicBezTo>
                  <a:cubicBezTo>
                    <a:pt x="530795" y="1484081"/>
                    <a:pt x="535831" y="1482403"/>
                    <a:pt x="540867" y="1481563"/>
                  </a:cubicBezTo>
                  <a:cubicBezTo>
                    <a:pt x="545064" y="1480724"/>
                    <a:pt x="549261" y="1479045"/>
                    <a:pt x="553458" y="1478205"/>
                  </a:cubicBezTo>
                  <a:cubicBezTo>
                    <a:pt x="558495" y="1476527"/>
                    <a:pt x="563532" y="1475687"/>
                    <a:pt x="568568" y="1474008"/>
                  </a:cubicBezTo>
                  <a:cubicBezTo>
                    <a:pt x="572765" y="1473169"/>
                    <a:pt x="576962" y="1471490"/>
                    <a:pt x="581159" y="1469811"/>
                  </a:cubicBezTo>
                  <a:cubicBezTo>
                    <a:pt x="586196" y="1468133"/>
                    <a:pt x="591232" y="1466454"/>
                    <a:pt x="595429" y="1465614"/>
                  </a:cubicBezTo>
                  <a:cubicBezTo>
                    <a:pt x="599626" y="1463936"/>
                    <a:pt x="603823" y="1463096"/>
                    <a:pt x="608020" y="1461417"/>
                  </a:cubicBezTo>
                  <a:cubicBezTo>
                    <a:pt x="613057" y="1459739"/>
                    <a:pt x="617254" y="1458060"/>
                    <a:pt x="622290" y="1456381"/>
                  </a:cubicBezTo>
                  <a:cubicBezTo>
                    <a:pt x="626487" y="1454702"/>
                    <a:pt x="630685" y="1453023"/>
                    <a:pt x="634882" y="1451344"/>
                  </a:cubicBezTo>
                  <a:cubicBezTo>
                    <a:pt x="639079" y="1449666"/>
                    <a:pt x="644115" y="1447987"/>
                    <a:pt x="648312" y="1446308"/>
                  </a:cubicBezTo>
                  <a:cubicBezTo>
                    <a:pt x="652510" y="1444629"/>
                    <a:pt x="657546" y="1442950"/>
                    <a:pt x="661743" y="1441271"/>
                  </a:cubicBezTo>
                  <a:cubicBezTo>
                    <a:pt x="665940" y="1439592"/>
                    <a:pt x="670137" y="1437914"/>
                    <a:pt x="674334" y="1436235"/>
                  </a:cubicBezTo>
                  <a:cubicBezTo>
                    <a:pt x="679370" y="1434556"/>
                    <a:pt x="684407" y="1432038"/>
                    <a:pt x="688604" y="1429520"/>
                  </a:cubicBezTo>
                  <a:cubicBezTo>
                    <a:pt x="691962" y="1427841"/>
                    <a:pt x="696159" y="1426162"/>
                    <a:pt x="699516" y="1424483"/>
                  </a:cubicBezTo>
                  <a:cubicBezTo>
                    <a:pt x="707911" y="1420286"/>
                    <a:pt x="716305" y="1416928"/>
                    <a:pt x="724699" y="1412731"/>
                  </a:cubicBezTo>
                  <a:cubicBezTo>
                    <a:pt x="724699" y="1412731"/>
                    <a:pt x="724699" y="1412731"/>
                    <a:pt x="725538" y="1412731"/>
                  </a:cubicBezTo>
                  <a:cubicBezTo>
                    <a:pt x="728057" y="1411053"/>
                    <a:pt x="729735" y="1408534"/>
                    <a:pt x="729735" y="1406016"/>
                  </a:cubicBezTo>
                  <a:cubicBezTo>
                    <a:pt x="729735" y="1406016"/>
                    <a:pt x="729735" y="1406016"/>
                    <a:pt x="729735" y="1406016"/>
                  </a:cubicBezTo>
                  <a:cubicBezTo>
                    <a:pt x="731414" y="1405177"/>
                    <a:pt x="733932" y="1404337"/>
                    <a:pt x="735611" y="1403498"/>
                  </a:cubicBezTo>
                  <a:lnTo>
                    <a:pt x="738129" y="1402658"/>
                  </a:lnTo>
                  <a:cubicBezTo>
                    <a:pt x="754078" y="1395943"/>
                    <a:pt x="768348" y="1389228"/>
                    <a:pt x="782618" y="1377476"/>
                  </a:cubicBezTo>
                  <a:cubicBezTo>
                    <a:pt x="795210" y="1366564"/>
                    <a:pt x="806122" y="1353973"/>
                    <a:pt x="817034" y="1342221"/>
                  </a:cubicBezTo>
                  <a:cubicBezTo>
                    <a:pt x="832144" y="1324593"/>
                    <a:pt x="847253" y="1307805"/>
                    <a:pt x="867399" y="1296892"/>
                  </a:cubicBezTo>
                  <a:cubicBezTo>
                    <a:pt x="876632" y="1291856"/>
                    <a:pt x="883348" y="1289338"/>
                    <a:pt x="892581" y="1289338"/>
                  </a:cubicBezTo>
                  <a:cubicBezTo>
                    <a:pt x="894260" y="1289338"/>
                    <a:pt x="896778" y="1289338"/>
                    <a:pt x="898457" y="1289338"/>
                  </a:cubicBezTo>
                  <a:cubicBezTo>
                    <a:pt x="905172" y="1289338"/>
                    <a:pt x="912727" y="1289338"/>
                    <a:pt x="920282" y="1287659"/>
                  </a:cubicBezTo>
                  <a:cubicBezTo>
                    <a:pt x="926997" y="1285980"/>
                    <a:pt x="940428" y="1280104"/>
                    <a:pt x="945464" y="1270031"/>
                  </a:cubicBezTo>
                  <a:cubicBezTo>
                    <a:pt x="947982" y="1264995"/>
                    <a:pt x="947982" y="1259119"/>
                    <a:pt x="945464" y="1254083"/>
                  </a:cubicBezTo>
                  <a:cubicBezTo>
                    <a:pt x="941267" y="1245688"/>
                    <a:pt x="931194" y="1243170"/>
                    <a:pt x="923640" y="1241491"/>
                  </a:cubicBezTo>
                  <a:cubicBezTo>
                    <a:pt x="921961" y="1241491"/>
                    <a:pt x="921122" y="1240652"/>
                    <a:pt x="920282" y="1240652"/>
                  </a:cubicBezTo>
                  <a:cubicBezTo>
                    <a:pt x="911888" y="1238133"/>
                    <a:pt x="904333" y="1237294"/>
                    <a:pt x="896778" y="1236455"/>
                  </a:cubicBezTo>
                  <a:cubicBezTo>
                    <a:pt x="895099" y="1236455"/>
                    <a:pt x="892581" y="1236455"/>
                    <a:pt x="890902" y="1235615"/>
                  </a:cubicBezTo>
                  <a:cubicBezTo>
                    <a:pt x="893421" y="1231418"/>
                    <a:pt x="900136" y="1224703"/>
                    <a:pt x="906012" y="1221345"/>
                  </a:cubicBezTo>
                  <a:cubicBezTo>
                    <a:pt x="911888" y="1217988"/>
                    <a:pt x="921961" y="1216309"/>
                    <a:pt x="930355" y="1215469"/>
                  </a:cubicBezTo>
                  <a:cubicBezTo>
                    <a:pt x="933713" y="1214630"/>
                    <a:pt x="937070" y="1214630"/>
                    <a:pt x="939588" y="1213791"/>
                  </a:cubicBezTo>
                  <a:cubicBezTo>
                    <a:pt x="948822" y="1212112"/>
                    <a:pt x="957216" y="1211272"/>
                    <a:pt x="966450" y="1212112"/>
                  </a:cubicBezTo>
                  <a:cubicBezTo>
                    <a:pt x="967289" y="1212112"/>
                    <a:pt x="968968" y="1212112"/>
                    <a:pt x="970647" y="1212112"/>
                  </a:cubicBezTo>
                  <a:cubicBezTo>
                    <a:pt x="972325" y="1212112"/>
                    <a:pt x="974004" y="1212112"/>
                    <a:pt x="974844" y="1212112"/>
                  </a:cubicBezTo>
                  <a:cubicBezTo>
                    <a:pt x="975683" y="1212112"/>
                    <a:pt x="975683" y="1212112"/>
                    <a:pt x="976523" y="1212112"/>
                  </a:cubicBezTo>
                  <a:cubicBezTo>
                    <a:pt x="978201" y="1212112"/>
                    <a:pt x="979880" y="1212112"/>
                    <a:pt x="981559" y="1212112"/>
                  </a:cubicBezTo>
                  <a:cubicBezTo>
                    <a:pt x="981559" y="1212112"/>
                    <a:pt x="981559" y="1212112"/>
                    <a:pt x="981559" y="1212112"/>
                  </a:cubicBezTo>
                  <a:cubicBezTo>
                    <a:pt x="983238" y="1212112"/>
                    <a:pt x="985756" y="1212112"/>
                    <a:pt x="987435" y="1212112"/>
                  </a:cubicBezTo>
                  <a:cubicBezTo>
                    <a:pt x="987435" y="1212112"/>
                    <a:pt x="987435" y="1212112"/>
                    <a:pt x="987435" y="1212112"/>
                  </a:cubicBezTo>
                  <a:cubicBezTo>
                    <a:pt x="992472" y="1212112"/>
                    <a:pt x="998347" y="1211272"/>
                    <a:pt x="1002544" y="1208754"/>
                  </a:cubicBezTo>
                  <a:cubicBezTo>
                    <a:pt x="1002544" y="1208754"/>
                    <a:pt x="1002544" y="1208754"/>
                    <a:pt x="1002544" y="1208754"/>
                  </a:cubicBezTo>
                  <a:cubicBezTo>
                    <a:pt x="1002544" y="1208754"/>
                    <a:pt x="1002544" y="1209594"/>
                    <a:pt x="1002544" y="1209594"/>
                  </a:cubicBezTo>
                  <a:cubicBezTo>
                    <a:pt x="1002544" y="1212112"/>
                    <a:pt x="1001705" y="1214630"/>
                    <a:pt x="1001705" y="1217988"/>
                  </a:cubicBezTo>
                  <a:cubicBezTo>
                    <a:pt x="1001705" y="1218827"/>
                    <a:pt x="1001705" y="1219667"/>
                    <a:pt x="1001705" y="1220506"/>
                  </a:cubicBezTo>
                  <a:cubicBezTo>
                    <a:pt x="1001705" y="1223024"/>
                    <a:pt x="1001705" y="1224703"/>
                    <a:pt x="1001705" y="1227221"/>
                  </a:cubicBezTo>
                  <a:cubicBezTo>
                    <a:pt x="1001705" y="1228061"/>
                    <a:pt x="1001705" y="1228900"/>
                    <a:pt x="1001705" y="1229739"/>
                  </a:cubicBezTo>
                  <a:cubicBezTo>
                    <a:pt x="1001705" y="1233097"/>
                    <a:pt x="1001705" y="1236455"/>
                    <a:pt x="1001705" y="1239812"/>
                  </a:cubicBezTo>
                  <a:cubicBezTo>
                    <a:pt x="1001705" y="1239812"/>
                    <a:pt x="1001705" y="1240652"/>
                    <a:pt x="1001705" y="1240652"/>
                  </a:cubicBezTo>
                  <a:cubicBezTo>
                    <a:pt x="1001705" y="1244009"/>
                    <a:pt x="1001705" y="1247367"/>
                    <a:pt x="1002544" y="1250725"/>
                  </a:cubicBezTo>
                  <a:cubicBezTo>
                    <a:pt x="1002544" y="1251564"/>
                    <a:pt x="1002544" y="1253243"/>
                    <a:pt x="1002544" y="1254083"/>
                  </a:cubicBezTo>
                  <a:cubicBezTo>
                    <a:pt x="1002544" y="1256601"/>
                    <a:pt x="1003384" y="1259119"/>
                    <a:pt x="1003384" y="1262477"/>
                  </a:cubicBezTo>
                  <a:cubicBezTo>
                    <a:pt x="1003384" y="1263316"/>
                    <a:pt x="1003384" y="1264995"/>
                    <a:pt x="1003384" y="1265834"/>
                  </a:cubicBezTo>
                  <a:cubicBezTo>
                    <a:pt x="1003384" y="1269192"/>
                    <a:pt x="1004223" y="1273389"/>
                    <a:pt x="1004223" y="1276747"/>
                  </a:cubicBezTo>
                  <a:cubicBezTo>
                    <a:pt x="1001705" y="1272549"/>
                    <a:pt x="1000026" y="1267513"/>
                    <a:pt x="997508" y="1262477"/>
                  </a:cubicBezTo>
                  <a:cubicBezTo>
                    <a:pt x="993311" y="1252404"/>
                    <a:pt x="989114" y="1242331"/>
                    <a:pt x="983238" y="1233936"/>
                  </a:cubicBezTo>
                  <a:cubicBezTo>
                    <a:pt x="980720" y="1230579"/>
                    <a:pt x="975683" y="1229739"/>
                    <a:pt x="972325" y="1231418"/>
                  </a:cubicBezTo>
                  <a:cubicBezTo>
                    <a:pt x="970647" y="1232258"/>
                    <a:pt x="969807" y="1232258"/>
                    <a:pt x="968968" y="1233097"/>
                  </a:cubicBezTo>
                  <a:cubicBezTo>
                    <a:pt x="965610" y="1233936"/>
                    <a:pt x="963092" y="1237294"/>
                    <a:pt x="962252" y="1240652"/>
                  </a:cubicBezTo>
                  <a:cubicBezTo>
                    <a:pt x="962252" y="1244009"/>
                    <a:pt x="962252" y="1246528"/>
                    <a:pt x="962252" y="1249885"/>
                  </a:cubicBezTo>
                  <a:cubicBezTo>
                    <a:pt x="962252" y="1250725"/>
                    <a:pt x="962252" y="1252404"/>
                    <a:pt x="962252" y="1253243"/>
                  </a:cubicBezTo>
                  <a:cubicBezTo>
                    <a:pt x="962252" y="1255761"/>
                    <a:pt x="962252" y="1258280"/>
                    <a:pt x="962252" y="1259958"/>
                  </a:cubicBezTo>
                  <a:cubicBezTo>
                    <a:pt x="962252" y="1261637"/>
                    <a:pt x="962252" y="1262477"/>
                    <a:pt x="963092" y="1264155"/>
                  </a:cubicBezTo>
                  <a:cubicBezTo>
                    <a:pt x="963092" y="1266674"/>
                    <a:pt x="963931" y="1268352"/>
                    <a:pt x="963931" y="1270871"/>
                  </a:cubicBezTo>
                  <a:cubicBezTo>
                    <a:pt x="963931" y="1272549"/>
                    <a:pt x="964771" y="1274228"/>
                    <a:pt x="964771" y="1275907"/>
                  </a:cubicBezTo>
                  <a:cubicBezTo>
                    <a:pt x="964771" y="1278425"/>
                    <a:pt x="965610" y="1280104"/>
                    <a:pt x="965610" y="1282622"/>
                  </a:cubicBezTo>
                  <a:cubicBezTo>
                    <a:pt x="965610" y="1284301"/>
                    <a:pt x="966450" y="1285980"/>
                    <a:pt x="966450" y="1287659"/>
                  </a:cubicBezTo>
                  <a:cubicBezTo>
                    <a:pt x="967289" y="1290177"/>
                    <a:pt x="967289" y="1291856"/>
                    <a:pt x="968128" y="1294374"/>
                  </a:cubicBezTo>
                  <a:cubicBezTo>
                    <a:pt x="968968" y="1296053"/>
                    <a:pt x="968968" y="1297732"/>
                    <a:pt x="969807" y="1299411"/>
                  </a:cubicBezTo>
                  <a:cubicBezTo>
                    <a:pt x="970647" y="1301929"/>
                    <a:pt x="970647" y="1303608"/>
                    <a:pt x="971486" y="1306126"/>
                  </a:cubicBezTo>
                  <a:cubicBezTo>
                    <a:pt x="972325" y="1307805"/>
                    <a:pt x="973165" y="1309484"/>
                    <a:pt x="973165" y="1311162"/>
                  </a:cubicBezTo>
                  <a:cubicBezTo>
                    <a:pt x="974004" y="1313681"/>
                    <a:pt x="974844" y="1315360"/>
                    <a:pt x="975683" y="1317878"/>
                  </a:cubicBezTo>
                  <a:cubicBezTo>
                    <a:pt x="976523" y="1319557"/>
                    <a:pt x="977362" y="1321236"/>
                    <a:pt x="978201" y="1322914"/>
                  </a:cubicBezTo>
                  <a:cubicBezTo>
                    <a:pt x="979041" y="1324593"/>
                    <a:pt x="979880" y="1326272"/>
                    <a:pt x="980720" y="1328790"/>
                  </a:cubicBezTo>
                  <a:cubicBezTo>
                    <a:pt x="979880" y="1338024"/>
                    <a:pt x="979880" y="1347257"/>
                    <a:pt x="979041" y="1356491"/>
                  </a:cubicBezTo>
                  <a:cubicBezTo>
                    <a:pt x="978201" y="1364045"/>
                    <a:pt x="978201" y="1371600"/>
                    <a:pt x="977362" y="1379155"/>
                  </a:cubicBezTo>
                  <a:cubicBezTo>
                    <a:pt x="977362" y="1389228"/>
                    <a:pt x="976523" y="1399301"/>
                    <a:pt x="976523" y="1408534"/>
                  </a:cubicBezTo>
                  <a:cubicBezTo>
                    <a:pt x="976523" y="1415250"/>
                    <a:pt x="975683" y="1422804"/>
                    <a:pt x="975683" y="1429520"/>
                  </a:cubicBezTo>
                  <a:cubicBezTo>
                    <a:pt x="975683" y="1440432"/>
                    <a:pt x="975683" y="1451344"/>
                    <a:pt x="975683" y="1461417"/>
                  </a:cubicBezTo>
                  <a:cubicBezTo>
                    <a:pt x="975683" y="1467293"/>
                    <a:pt x="975683" y="1473169"/>
                    <a:pt x="975683" y="1479045"/>
                  </a:cubicBezTo>
                  <a:cubicBezTo>
                    <a:pt x="976523" y="1495833"/>
                    <a:pt x="977362" y="1511782"/>
                    <a:pt x="978201" y="1527731"/>
                  </a:cubicBezTo>
                  <a:cubicBezTo>
                    <a:pt x="980720" y="1570541"/>
                    <a:pt x="986596" y="1612511"/>
                    <a:pt x="993311" y="1652803"/>
                  </a:cubicBezTo>
                  <a:cubicBezTo>
                    <a:pt x="993311" y="1652803"/>
                    <a:pt x="993311" y="1652803"/>
                    <a:pt x="993311" y="1652803"/>
                  </a:cubicBezTo>
                  <a:cubicBezTo>
                    <a:pt x="994150" y="1655322"/>
                    <a:pt x="994150" y="1657840"/>
                    <a:pt x="994990" y="1660358"/>
                  </a:cubicBezTo>
                  <a:cubicBezTo>
                    <a:pt x="973165" y="1671270"/>
                    <a:pt x="944625" y="1677986"/>
                    <a:pt x="915246" y="1682183"/>
                  </a:cubicBezTo>
                  <a:close/>
                  <a:moveTo>
                    <a:pt x="1157835" y="1461417"/>
                  </a:moveTo>
                  <a:cubicBezTo>
                    <a:pt x="1154478" y="1474008"/>
                    <a:pt x="1151120" y="1484921"/>
                    <a:pt x="1146084" y="1494154"/>
                  </a:cubicBezTo>
                  <a:cubicBezTo>
                    <a:pt x="1130975" y="1522695"/>
                    <a:pt x="1099916" y="1541161"/>
                    <a:pt x="1065500" y="1542840"/>
                  </a:cubicBezTo>
                  <a:cubicBezTo>
                    <a:pt x="1043676" y="1543680"/>
                    <a:pt x="1021011" y="1536964"/>
                    <a:pt x="1000866" y="1525213"/>
                  </a:cubicBezTo>
                  <a:cubicBezTo>
                    <a:pt x="996669" y="1455542"/>
                    <a:pt x="998347" y="1393425"/>
                    <a:pt x="999187" y="1358170"/>
                  </a:cubicBezTo>
                  <a:cubicBezTo>
                    <a:pt x="1000026" y="1359848"/>
                    <a:pt x="1000866" y="1360688"/>
                    <a:pt x="1001705" y="1362367"/>
                  </a:cubicBezTo>
                  <a:cubicBezTo>
                    <a:pt x="1001705" y="1363206"/>
                    <a:pt x="1002544" y="1363206"/>
                    <a:pt x="1002544" y="1364045"/>
                  </a:cubicBezTo>
                  <a:cubicBezTo>
                    <a:pt x="1004223" y="1366564"/>
                    <a:pt x="1006741" y="1369082"/>
                    <a:pt x="1008420" y="1371600"/>
                  </a:cubicBezTo>
                  <a:cubicBezTo>
                    <a:pt x="1009260" y="1372439"/>
                    <a:pt x="1009260" y="1372439"/>
                    <a:pt x="1010099" y="1373279"/>
                  </a:cubicBezTo>
                  <a:cubicBezTo>
                    <a:pt x="1011778" y="1374958"/>
                    <a:pt x="1013457" y="1376637"/>
                    <a:pt x="1015135" y="1378315"/>
                  </a:cubicBezTo>
                  <a:cubicBezTo>
                    <a:pt x="1015975" y="1379155"/>
                    <a:pt x="1015975" y="1379155"/>
                    <a:pt x="1016814" y="1379994"/>
                  </a:cubicBezTo>
                  <a:cubicBezTo>
                    <a:pt x="1019332" y="1381673"/>
                    <a:pt x="1021011" y="1384191"/>
                    <a:pt x="1023529" y="1385870"/>
                  </a:cubicBezTo>
                  <a:cubicBezTo>
                    <a:pt x="1023529" y="1385870"/>
                    <a:pt x="1024369" y="1386710"/>
                    <a:pt x="1024369" y="1386710"/>
                  </a:cubicBezTo>
                  <a:cubicBezTo>
                    <a:pt x="1026048" y="1388389"/>
                    <a:pt x="1027727" y="1389228"/>
                    <a:pt x="1030245" y="1390907"/>
                  </a:cubicBezTo>
                  <a:cubicBezTo>
                    <a:pt x="1031084" y="1390907"/>
                    <a:pt x="1031084" y="1391746"/>
                    <a:pt x="1031924" y="1391746"/>
                  </a:cubicBezTo>
                  <a:cubicBezTo>
                    <a:pt x="1034442" y="1393425"/>
                    <a:pt x="1036121" y="1394264"/>
                    <a:pt x="1038639" y="1395104"/>
                  </a:cubicBezTo>
                  <a:cubicBezTo>
                    <a:pt x="1041997" y="1396783"/>
                    <a:pt x="1044515" y="1397622"/>
                    <a:pt x="1047873" y="1398461"/>
                  </a:cubicBezTo>
                  <a:cubicBezTo>
                    <a:pt x="1047873" y="1398461"/>
                    <a:pt x="1047873" y="1398461"/>
                    <a:pt x="1047873" y="1398461"/>
                  </a:cubicBezTo>
                  <a:cubicBezTo>
                    <a:pt x="1050391" y="1399301"/>
                    <a:pt x="1053749" y="1400140"/>
                    <a:pt x="1056267" y="1400980"/>
                  </a:cubicBezTo>
                  <a:cubicBezTo>
                    <a:pt x="1056267" y="1400980"/>
                    <a:pt x="1056267" y="1400980"/>
                    <a:pt x="1057106" y="1400980"/>
                  </a:cubicBezTo>
                  <a:cubicBezTo>
                    <a:pt x="1059625" y="1401819"/>
                    <a:pt x="1062982" y="1401819"/>
                    <a:pt x="1065500" y="1401819"/>
                  </a:cubicBezTo>
                  <a:cubicBezTo>
                    <a:pt x="1066340" y="1401819"/>
                    <a:pt x="1066340" y="1401819"/>
                    <a:pt x="1067179" y="1401819"/>
                  </a:cubicBezTo>
                  <a:cubicBezTo>
                    <a:pt x="1069697" y="1401819"/>
                    <a:pt x="1072216" y="1401819"/>
                    <a:pt x="1074734" y="1401819"/>
                  </a:cubicBezTo>
                  <a:cubicBezTo>
                    <a:pt x="1074734" y="1401819"/>
                    <a:pt x="1074734" y="1401819"/>
                    <a:pt x="1074734" y="1401819"/>
                  </a:cubicBezTo>
                  <a:cubicBezTo>
                    <a:pt x="1074734" y="1401819"/>
                    <a:pt x="1074734" y="1401819"/>
                    <a:pt x="1075573" y="1401819"/>
                  </a:cubicBezTo>
                  <a:cubicBezTo>
                    <a:pt x="1078091" y="1401819"/>
                    <a:pt x="1080610" y="1401819"/>
                    <a:pt x="1083128" y="1401819"/>
                  </a:cubicBezTo>
                  <a:cubicBezTo>
                    <a:pt x="1083967" y="1401819"/>
                    <a:pt x="1084807" y="1401819"/>
                    <a:pt x="1085646" y="1401819"/>
                  </a:cubicBezTo>
                  <a:cubicBezTo>
                    <a:pt x="1087325" y="1401819"/>
                    <a:pt x="1089843" y="1400980"/>
                    <a:pt x="1091522" y="1400980"/>
                  </a:cubicBezTo>
                  <a:cubicBezTo>
                    <a:pt x="1092361" y="1400980"/>
                    <a:pt x="1093201" y="1400980"/>
                    <a:pt x="1094040" y="1400140"/>
                  </a:cubicBezTo>
                  <a:cubicBezTo>
                    <a:pt x="1095719" y="1400140"/>
                    <a:pt x="1097398" y="1399301"/>
                    <a:pt x="1099916" y="1399301"/>
                  </a:cubicBezTo>
                  <a:cubicBezTo>
                    <a:pt x="1100756" y="1399301"/>
                    <a:pt x="1101595" y="1398461"/>
                    <a:pt x="1102434" y="1398461"/>
                  </a:cubicBezTo>
                  <a:cubicBezTo>
                    <a:pt x="1104113" y="1397622"/>
                    <a:pt x="1105792" y="1397622"/>
                    <a:pt x="1108310" y="1396783"/>
                  </a:cubicBezTo>
                  <a:cubicBezTo>
                    <a:pt x="1109150" y="1396783"/>
                    <a:pt x="1109989" y="1395943"/>
                    <a:pt x="1110829" y="1395943"/>
                  </a:cubicBezTo>
                  <a:cubicBezTo>
                    <a:pt x="1112508" y="1395104"/>
                    <a:pt x="1115026" y="1394264"/>
                    <a:pt x="1116705" y="1393425"/>
                  </a:cubicBezTo>
                  <a:cubicBezTo>
                    <a:pt x="1117544" y="1393425"/>
                    <a:pt x="1118383" y="1392586"/>
                    <a:pt x="1118383" y="1392586"/>
                  </a:cubicBezTo>
                  <a:cubicBezTo>
                    <a:pt x="1120902" y="1391746"/>
                    <a:pt x="1123420" y="1390907"/>
                    <a:pt x="1125938" y="1389228"/>
                  </a:cubicBezTo>
                  <a:cubicBezTo>
                    <a:pt x="1125938" y="1389228"/>
                    <a:pt x="1125938" y="1389228"/>
                    <a:pt x="1126778" y="1389228"/>
                  </a:cubicBezTo>
                  <a:cubicBezTo>
                    <a:pt x="1129296" y="1388389"/>
                    <a:pt x="1131814" y="1386710"/>
                    <a:pt x="1135172" y="1385031"/>
                  </a:cubicBezTo>
                  <a:cubicBezTo>
                    <a:pt x="1135172" y="1385031"/>
                    <a:pt x="1136011" y="1385031"/>
                    <a:pt x="1136011" y="1384191"/>
                  </a:cubicBezTo>
                  <a:cubicBezTo>
                    <a:pt x="1138529" y="1383352"/>
                    <a:pt x="1140208" y="1381673"/>
                    <a:pt x="1142726" y="1380834"/>
                  </a:cubicBezTo>
                  <a:cubicBezTo>
                    <a:pt x="1143566" y="1380834"/>
                    <a:pt x="1144405" y="1379994"/>
                    <a:pt x="1145244" y="1379155"/>
                  </a:cubicBezTo>
                  <a:cubicBezTo>
                    <a:pt x="1146923" y="1378315"/>
                    <a:pt x="1148602" y="1377476"/>
                    <a:pt x="1150281" y="1375797"/>
                  </a:cubicBezTo>
                  <a:cubicBezTo>
                    <a:pt x="1151120" y="1374958"/>
                    <a:pt x="1151960" y="1374958"/>
                    <a:pt x="1152799" y="1374118"/>
                  </a:cubicBezTo>
                  <a:cubicBezTo>
                    <a:pt x="1154478" y="1373279"/>
                    <a:pt x="1156157" y="1372439"/>
                    <a:pt x="1157835" y="1370761"/>
                  </a:cubicBezTo>
                  <a:cubicBezTo>
                    <a:pt x="1158675" y="1369921"/>
                    <a:pt x="1159514" y="1369921"/>
                    <a:pt x="1160354" y="1369082"/>
                  </a:cubicBezTo>
                  <a:cubicBezTo>
                    <a:pt x="1162033" y="1368242"/>
                    <a:pt x="1163711" y="1367403"/>
                    <a:pt x="1165390" y="1365724"/>
                  </a:cubicBezTo>
                  <a:cubicBezTo>
                    <a:pt x="1166230" y="1364885"/>
                    <a:pt x="1167069" y="1364885"/>
                    <a:pt x="1167909" y="1364045"/>
                  </a:cubicBezTo>
                  <a:cubicBezTo>
                    <a:pt x="1169587" y="1363206"/>
                    <a:pt x="1171266" y="1362367"/>
                    <a:pt x="1172945" y="1360688"/>
                  </a:cubicBezTo>
                  <a:cubicBezTo>
                    <a:pt x="1173785" y="1360688"/>
                    <a:pt x="1173785" y="1359848"/>
                    <a:pt x="1174624" y="1359848"/>
                  </a:cubicBezTo>
                  <a:cubicBezTo>
                    <a:pt x="1170427" y="1395104"/>
                    <a:pt x="1165390" y="1428680"/>
                    <a:pt x="1157835" y="1461417"/>
                  </a:cubicBezTo>
                  <a:close/>
                  <a:moveTo>
                    <a:pt x="1191412" y="1328790"/>
                  </a:moveTo>
                  <a:lnTo>
                    <a:pt x="1176303" y="1338863"/>
                  </a:lnTo>
                  <a:cubicBezTo>
                    <a:pt x="1137690" y="1365724"/>
                    <a:pt x="1089843" y="1398461"/>
                    <a:pt x="1045354" y="1379155"/>
                  </a:cubicBezTo>
                  <a:cubicBezTo>
                    <a:pt x="1043676" y="1378315"/>
                    <a:pt x="1041157" y="1377476"/>
                    <a:pt x="1039478" y="1375797"/>
                  </a:cubicBezTo>
                  <a:cubicBezTo>
                    <a:pt x="1039478" y="1375797"/>
                    <a:pt x="1038639" y="1374958"/>
                    <a:pt x="1038639" y="1374958"/>
                  </a:cubicBezTo>
                  <a:cubicBezTo>
                    <a:pt x="1036960" y="1374118"/>
                    <a:pt x="1035281" y="1372439"/>
                    <a:pt x="1033603" y="1371600"/>
                  </a:cubicBezTo>
                  <a:cubicBezTo>
                    <a:pt x="1032763" y="1370761"/>
                    <a:pt x="1032763" y="1370761"/>
                    <a:pt x="1031924" y="1369921"/>
                  </a:cubicBezTo>
                  <a:cubicBezTo>
                    <a:pt x="1030245" y="1369082"/>
                    <a:pt x="1029405" y="1367403"/>
                    <a:pt x="1027727" y="1365724"/>
                  </a:cubicBezTo>
                  <a:cubicBezTo>
                    <a:pt x="1026887" y="1364885"/>
                    <a:pt x="1026048" y="1364045"/>
                    <a:pt x="1025208" y="1363206"/>
                  </a:cubicBezTo>
                  <a:cubicBezTo>
                    <a:pt x="1023529" y="1361527"/>
                    <a:pt x="1022690" y="1360688"/>
                    <a:pt x="1021851" y="1359009"/>
                  </a:cubicBezTo>
                  <a:cubicBezTo>
                    <a:pt x="1021011" y="1358170"/>
                    <a:pt x="1020172" y="1357330"/>
                    <a:pt x="1019332" y="1355651"/>
                  </a:cubicBezTo>
                  <a:cubicBezTo>
                    <a:pt x="1018493" y="1353973"/>
                    <a:pt x="1016814" y="1353133"/>
                    <a:pt x="1015975" y="1351454"/>
                  </a:cubicBezTo>
                  <a:cubicBezTo>
                    <a:pt x="1015135" y="1350615"/>
                    <a:pt x="1014296" y="1348936"/>
                    <a:pt x="1013457" y="1348097"/>
                  </a:cubicBezTo>
                  <a:cubicBezTo>
                    <a:pt x="1012617" y="1346418"/>
                    <a:pt x="1010938" y="1344739"/>
                    <a:pt x="1010099" y="1343060"/>
                  </a:cubicBezTo>
                  <a:cubicBezTo>
                    <a:pt x="1009260" y="1342221"/>
                    <a:pt x="1008420" y="1340542"/>
                    <a:pt x="1007581" y="1338863"/>
                  </a:cubicBezTo>
                  <a:cubicBezTo>
                    <a:pt x="1006741" y="1337184"/>
                    <a:pt x="1005902" y="1335505"/>
                    <a:pt x="1004223" y="1333827"/>
                  </a:cubicBezTo>
                  <a:cubicBezTo>
                    <a:pt x="1003384" y="1332148"/>
                    <a:pt x="1002544" y="1331308"/>
                    <a:pt x="1002544" y="1329630"/>
                  </a:cubicBezTo>
                  <a:cubicBezTo>
                    <a:pt x="1001705" y="1327951"/>
                    <a:pt x="1000866" y="1326272"/>
                    <a:pt x="1000026" y="1323754"/>
                  </a:cubicBezTo>
                  <a:cubicBezTo>
                    <a:pt x="1000026" y="1323754"/>
                    <a:pt x="1000026" y="1323754"/>
                    <a:pt x="1000026" y="1322914"/>
                  </a:cubicBezTo>
                  <a:cubicBezTo>
                    <a:pt x="990793" y="1302768"/>
                    <a:pt x="984917" y="1280104"/>
                    <a:pt x="982399" y="1261637"/>
                  </a:cubicBezTo>
                  <a:cubicBezTo>
                    <a:pt x="983238" y="1264155"/>
                    <a:pt x="984077" y="1265834"/>
                    <a:pt x="984917" y="1268352"/>
                  </a:cubicBezTo>
                  <a:cubicBezTo>
                    <a:pt x="991632" y="1284301"/>
                    <a:pt x="998347" y="1300250"/>
                    <a:pt x="1012617" y="1310323"/>
                  </a:cubicBezTo>
                  <a:cubicBezTo>
                    <a:pt x="1015135" y="1312002"/>
                    <a:pt x="1018493" y="1312841"/>
                    <a:pt x="1021011" y="1311162"/>
                  </a:cubicBezTo>
                  <a:cubicBezTo>
                    <a:pt x="1023529" y="1310323"/>
                    <a:pt x="1026048" y="1306965"/>
                    <a:pt x="1026048" y="1304447"/>
                  </a:cubicBezTo>
                  <a:cubicBezTo>
                    <a:pt x="1026048" y="1301089"/>
                    <a:pt x="1026048" y="1294374"/>
                    <a:pt x="1024369" y="1281783"/>
                  </a:cubicBezTo>
                  <a:cubicBezTo>
                    <a:pt x="1024369" y="1279265"/>
                    <a:pt x="1023529" y="1275907"/>
                    <a:pt x="1023529" y="1272549"/>
                  </a:cubicBezTo>
                  <a:cubicBezTo>
                    <a:pt x="1021011" y="1248207"/>
                    <a:pt x="1018493" y="1212951"/>
                    <a:pt x="1023529" y="1198681"/>
                  </a:cubicBezTo>
                  <a:cubicBezTo>
                    <a:pt x="1023529" y="1198681"/>
                    <a:pt x="1024369" y="1196163"/>
                    <a:pt x="1025208" y="1195324"/>
                  </a:cubicBezTo>
                  <a:cubicBezTo>
                    <a:pt x="1029405" y="1201199"/>
                    <a:pt x="1034442" y="1221345"/>
                    <a:pt x="1037800" y="1234776"/>
                  </a:cubicBezTo>
                  <a:cubicBezTo>
                    <a:pt x="1043676" y="1259119"/>
                    <a:pt x="1049552" y="1281783"/>
                    <a:pt x="1059625" y="1291017"/>
                  </a:cubicBezTo>
                  <a:cubicBezTo>
                    <a:pt x="1061303" y="1292695"/>
                    <a:pt x="1063822" y="1293535"/>
                    <a:pt x="1066340" y="1293535"/>
                  </a:cubicBezTo>
                  <a:cubicBezTo>
                    <a:pt x="1066340" y="1293535"/>
                    <a:pt x="1066340" y="1293535"/>
                    <a:pt x="1066340" y="1293535"/>
                  </a:cubicBezTo>
                  <a:cubicBezTo>
                    <a:pt x="1068858" y="1293535"/>
                    <a:pt x="1070537" y="1291856"/>
                    <a:pt x="1072216" y="1290177"/>
                  </a:cubicBezTo>
                  <a:cubicBezTo>
                    <a:pt x="1083967" y="1275068"/>
                    <a:pt x="1080610" y="1254083"/>
                    <a:pt x="1076413" y="1233936"/>
                  </a:cubicBezTo>
                  <a:cubicBezTo>
                    <a:pt x="1075573" y="1227221"/>
                    <a:pt x="1073894" y="1219667"/>
                    <a:pt x="1073055" y="1212951"/>
                  </a:cubicBezTo>
                  <a:cubicBezTo>
                    <a:pt x="1072216" y="1202039"/>
                    <a:pt x="1073055" y="1191966"/>
                    <a:pt x="1078091" y="1184411"/>
                  </a:cubicBezTo>
                  <a:cubicBezTo>
                    <a:pt x="1078931" y="1185251"/>
                    <a:pt x="1078931" y="1186090"/>
                    <a:pt x="1079770" y="1186930"/>
                  </a:cubicBezTo>
                  <a:cubicBezTo>
                    <a:pt x="1080610" y="1188608"/>
                    <a:pt x="1081449" y="1190287"/>
                    <a:pt x="1081449" y="1191966"/>
                  </a:cubicBezTo>
                  <a:cubicBezTo>
                    <a:pt x="1082288" y="1193645"/>
                    <a:pt x="1083128" y="1196163"/>
                    <a:pt x="1083128" y="1197842"/>
                  </a:cubicBezTo>
                  <a:cubicBezTo>
                    <a:pt x="1083128" y="1199521"/>
                    <a:pt x="1083967" y="1201199"/>
                    <a:pt x="1083967" y="1202039"/>
                  </a:cubicBezTo>
                  <a:lnTo>
                    <a:pt x="1083967" y="1202039"/>
                  </a:lnTo>
                  <a:cubicBezTo>
                    <a:pt x="1083967" y="1202039"/>
                    <a:pt x="1083967" y="1202039"/>
                    <a:pt x="1083967" y="1202039"/>
                  </a:cubicBezTo>
                  <a:cubicBezTo>
                    <a:pt x="1084807" y="1207075"/>
                    <a:pt x="1086485" y="1212951"/>
                    <a:pt x="1087325" y="1218827"/>
                  </a:cubicBezTo>
                  <a:cubicBezTo>
                    <a:pt x="1089843" y="1231418"/>
                    <a:pt x="1091522" y="1243170"/>
                    <a:pt x="1095719" y="1251564"/>
                  </a:cubicBezTo>
                  <a:cubicBezTo>
                    <a:pt x="1105792" y="1272549"/>
                    <a:pt x="1122581" y="1300250"/>
                    <a:pt x="1144405" y="1306126"/>
                  </a:cubicBezTo>
                  <a:cubicBezTo>
                    <a:pt x="1146923" y="1306965"/>
                    <a:pt x="1149441" y="1306965"/>
                    <a:pt x="1151120" y="1307805"/>
                  </a:cubicBezTo>
                  <a:cubicBezTo>
                    <a:pt x="1151960" y="1307805"/>
                    <a:pt x="1152799" y="1307805"/>
                    <a:pt x="1152799" y="1307805"/>
                  </a:cubicBezTo>
                  <a:cubicBezTo>
                    <a:pt x="1153638" y="1307805"/>
                    <a:pt x="1154478" y="1307805"/>
                    <a:pt x="1155317" y="1307805"/>
                  </a:cubicBezTo>
                  <a:cubicBezTo>
                    <a:pt x="1156157" y="1307805"/>
                    <a:pt x="1157835" y="1307805"/>
                    <a:pt x="1158675" y="1307805"/>
                  </a:cubicBezTo>
                  <a:cubicBezTo>
                    <a:pt x="1158675" y="1307805"/>
                    <a:pt x="1159514" y="1307805"/>
                    <a:pt x="1159514" y="1307805"/>
                  </a:cubicBezTo>
                  <a:cubicBezTo>
                    <a:pt x="1162033" y="1307805"/>
                    <a:pt x="1163711" y="1306965"/>
                    <a:pt x="1165390" y="1306126"/>
                  </a:cubicBezTo>
                  <a:cubicBezTo>
                    <a:pt x="1166230" y="1306126"/>
                    <a:pt x="1166230" y="1306126"/>
                    <a:pt x="1167069" y="1305286"/>
                  </a:cubicBezTo>
                  <a:cubicBezTo>
                    <a:pt x="1168748" y="1304447"/>
                    <a:pt x="1171266" y="1303608"/>
                    <a:pt x="1172945" y="1302768"/>
                  </a:cubicBezTo>
                  <a:cubicBezTo>
                    <a:pt x="1192252" y="1290177"/>
                    <a:pt x="1197288" y="1257440"/>
                    <a:pt x="1201485" y="1226382"/>
                  </a:cubicBezTo>
                  <a:cubicBezTo>
                    <a:pt x="1204003" y="1209594"/>
                    <a:pt x="1206522" y="1192805"/>
                    <a:pt x="1210719" y="1185251"/>
                  </a:cubicBezTo>
                  <a:cubicBezTo>
                    <a:pt x="1212397" y="1182732"/>
                    <a:pt x="1213237" y="1181054"/>
                    <a:pt x="1213237" y="1179375"/>
                  </a:cubicBezTo>
                  <a:cubicBezTo>
                    <a:pt x="1219952" y="1190287"/>
                    <a:pt x="1224149" y="1209594"/>
                    <a:pt x="1223310" y="1232258"/>
                  </a:cubicBezTo>
                  <a:cubicBezTo>
                    <a:pt x="1223310" y="1275068"/>
                    <a:pt x="1208200" y="1317878"/>
                    <a:pt x="1191412" y="1328790"/>
                  </a:cubicBezTo>
                  <a:close/>
                  <a:moveTo>
                    <a:pt x="1240938" y="1217148"/>
                  </a:moveTo>
                  <a:cubicBezTo>
                    <a:pt x="1240938" y="1214630"/>
                    <a:pt x="1240098" y="1211272"/>
                    <a:pt x="1240098" y="1207915"/>
                  </a:cubicBezTo>
                  <a:cubicBezTo>
                    <a:pt x="1240098" y="1207075"/>
                    <a:pt x="1240098" y="1206236"/>
                    <a:pt x="1240098" y="1205396"/>
                  </a:cubicBezTo>
                  <a:cubicBezTo>
                    <a:pt x="1240098" y="1202878"/>
                    <a:pt x="1239259" y="1201199"/>
                    <a:pt x="1239259" y="1198681"/>
                  </a:cubicBezTo>
                  <a:cubicBezTo>
                    <a:pt x="1239259" y="1197842"/>
                    <a:pt x="1239259" y="1197002"/>
                    <a:pt x="1238419" y="1196163"/>
                  </a:cubicBezTo>
                  <a:cubicBezTo>
                    <a:pt x="1237580" y="1192805"/>
                    <a:pt x="1236740" y="1190287"/>
                    <a:pt x="1235901" y="1186930"/>
                  </a:cubicBezTo>
                  <a:cubicBezTo>
                    <a:pt x="1235901" y="1186930"/>
                    <a:pt x="1235901" y="1186930"/>
                    <a:pt x="1235901" y="1186930"/>
                  </a:cubicBezTo>
                  <a:cubicBezTo>
                    <a:pt x="1235062" y="1183572"/>
                    <a:pt x="1233383" y="1181054"/>
                    <a:pt x="1232543" y="1178535"/>
                  </a:cubicBezTo>
                  <a:cubicBezTo>
                    <a:pt x="1232543" y="1177696"/>
                    <a:pt x="1231704" y="1176856"/>
                    <a:pt x="1230864" y="1176017"/>
                  </a:cubicBezTo>
                  <a:cubicBezTo>
                    <a:pt x="1230025" y="1174338"/>
                    <a:pt x="1228346" y="1171820"/>
                    <a:pt x="1227507" y="1170141"/>
                  </a:cubicBezTo>
                  <a:cubicBezTo>
                    <a:pt x="1226667" y="1169302"/>
                    <a:pt x="1226667" y="1168462"/>
                    <a:pt x="1225828" y="1167623"/>
                  </a:cubicBezTo>
                  <a:cubicBezTo>
                    <a:pt x="1224149" y="1165105"/>
                    <a:pt x="1221631" y="1163426"/>
                    <a:pt x="1219113" y="1160908"/>
                  </a:cubicBezTo>
                  <a:cubicBezTo>
                    <a:pt x="1216594" y="1159229"/>
                    <a:pt x="1213237" y="1158389"/>
                    <a:pt x="1209879" y="1160068"/>
                  </a:cubicBezTo>
                  <a:cubicBezTo>
                    <a:pt x="1203164" y="1164265"/>
                    <a:pt x="1201485" y="1169302"/>
                    <a:pt x="1199806" y="1173499"/>
                  </a:cubicBezTo>
                  <a:cubicBezTo>
                    <a:pt x="1198967" y="1175178"/>
                    <a:pt x="1198967" y="1176856"/>
                    <a:pt x="1198128" y="1178535"/>
                  </a:cubicBezTo>
                  <a:cubicBezTo>
                    <a:pt x="1192252" y="1188608"/>
                    <a:pt x="1189734" y="1206236"/>
                    <a:pt x="1186376" y="1226382"/>
                  </a:cubicBezTo>
                  <a:cubicBezTo>
                    <a:pt x="1183018" y="1251564"/>
                    <a:pt x="1177982" y="1282622"/>
                    <a:pt x="1165390" y="1291017"/>
                  </a:cubicBezTo>
                  <a:cubicBezTo>
                    <a:pt x="1162872" y="1292695"/>
                    <a:pt x="1158675" y="1294374"/>
                    <a:pt x="1150281" y="1292695"/>
                  </a:cubicBezTo>
                  <a:cubicBezTo>
                    <a:pt x="1142726" y="1290177"/>
                    <a:pt x="1129296" y="1280944"/>
                    <a:pt x="1112508" y="1246528"/>
                  </a:cubicBezTo>
                  <a:cubicBezTo>
                    <a:pt x="1109150" y="1239812"/>
                    <a:pt x="1107471" y="1228900"/>
                    <a:pt x="1105792" y="1218827"/>
                  </a:cubicBezTo>
                  <a:cubicBezTo>
                    <a:pt x="1104953" y="1215469"/>
                    <a:pt x="1104953" y="1212112"/>
                    <a:pt x="1104113" y="1208754"/>
                  </a:cubicBezTo>
                  <a:cubicBezTo>
                    <a:pt x="1104113" y="1207915"/>
                    <a:pt x="1104113" y="1207915"/>
                    <a:pt x="1104113" y="1207075"/>
                  </a:cubicBezTo>
                  <a:lnTo>
                    <a:pt x="1213237" y="1131528"/>
                  </a:lnTo>
                  <a:lnTo>
                    <a:pt x="1333273" y="1142441"/>
                  </a:lnTo>
                  <a:lnTo>
                    <a:pt x="1240938" y="1217148"/>
                  </a:lnTo>
                  <a:close/>
                  <a:moveTo>
                    <a:pt x="1207361" y="1108025"/>
                  </a:moveTo>
                  <a:lnTo>
                    <a:pt x="1344185" y="1120616"/>
                  </a:lnTo>
                  <a:lnTo>
                    <a:pt x="1344185" y="1127331"/>
                  </a:lnTo>
                  <a:lnTo>
                    <a:pt x="1209879" y="1115579"/>
                  </a:lnTo>
                  <a:cubicBezTo>
                    <a:pt x="1208200" y="1115579"/>
                    <a:pt x="1205682" y="1115579"/>
                    <a:pt x="1204003" y="1117258"/>
                  </a:cubicBezTo>
                  <a:lnTo>
                    <a:pt x="1097398" y="1191127"/>
                  </a:lnTo>
                  <a:cubicBezTo>
                    <a:pt x="1097398" y="1190287"/>
                    <a:pt x="1097398" y="1190287"/>
                    <a:pt x="1096558" y="1189448"/>
                  </a:cubicBezTo>
                  <a:lnTo>
                    <a:pt x="1207361" y="1108025"/>
                  </a:lnTo>
                  <a:close/>
                  <a:moveTo>
                    <a:pt x="816195" y="580874"/>
                  </a:moveTo>
                  <a:cubicBezTo>
                    <a:pt x="838859" y="588428"/>
                    <a:pt x="862363" y="595983"/>
                    <a:pt x="883348" y="605216"/>
                  </a:cubicBezTo>
                  <a:cubicBezTo>
                    <a:pt x="929516" y="626202"/>
                    <a:pt x="971486" y="658939"/>
                    <a:pt x="1007581" y="702588"/>
                  </a:cubicBezTo>
                  <a:cubicBezTo>
                    <a:pt x="1036960" y="737844"/>
                    <a:pt x="1062143" y="778975"/>
                    <a:pt x="1081449" y="825143"/>
                  </a:cubicBezTo>
                  <a:cubicBezTo>
                    <a:pt x="1120062" y="917478"/>
                    <a:pt x="1135172" y="1031638"/>
                    <a:pt x="1145244" y="1132368"/>
                  </a:cubicBezTo>
                  <a:lnTo>
                    <a:pt x="1089843" y="1173499"/>
                  </a:lnTo>
                  <a:cubicBezTo>
                    <a:pt x="1089843" y="1173499"/>
                    <a:pt x="1089843" y="1173499"/>
                    <a:pt x="1089843" y="1173499"/>
                  </a:cubicBezTo>
                  <a:cubicBezTo>
                    <a:pt x="1089004" y="1172659"/>
                    <a:pt x="1088164" y="1171820"/>
                    <a:pt x="1088164" y="1171820"/>
                  </a:cubicBezTo>
                  <a:cubicBezTo>
                    <a:pt x="1088164" y="1170980"/>
                    <a:pt x="1087325" y="1170980"/>
                    <a:pt x="1087325" y="1170141"/>
                  </a:cubicBezTo>
                  <a:cubicBezTo>
                    <a:pt x="1086485" y="1169302"/>
                    <a:pt x="1084807" y="1168462"/>
                    <a:pt x="1083967" y="1167623"/>
                  </a:cubicBezTo>
                  <a:cubicBezTo>
                    <a:pt x="1080610" y="1165944"/>
                    <a:pt x="1077252" y="1165944"/>
                    <a:pt x="1073894" y="1167623"/>
                  </a:cubicBezTo>
                  <a:cubicBezTo>
                    <a:pt x="1051231" y="1185251"/>
                    <a:pt x="1056267" y="1212951"/>
                    <a:pt x="1060464" y="1238133"/>
                  </a:cubicBezTo>
                  <a:cubicBezTo>
                    <a:pt x="1060464" y="1240652"/>
                    <a:pt x="1061303" y="1242331"/>
                    <a:pt x="1061303" y="1244849"/>
                  </a:cubicBezTo>
                  <a:cubicBezTo>
                    <a:pt x="1062143" y="1251564"/>
                    <a:pt x="1062982" y="1258280"/>
                    <a:pt x="1063822" y="1263316"/>
                  </a:cubicBezTo>
                  <a:cubicBezTo>
                    <a:pt x="1060464" y="1254083"/>
                    <a:pt x="1057946" y="1241491"/>
                    <a:pt x="1054588" y="1231418"/>
                  </a:cubicBezTo>
                  <a:cubicBezTo>
                    <a:pt x="1053749" y="1228061"/>
                    <a:pt x="1052909" y="1224703"/>
                    <a:pt x="1052070" y="1221345"/>
                  </a:cubicBezTo>
                  <a:cubicBezTo>
                    <a:pt x="1052070" y="1220506"/>
                    <a:pt x="1051231" y="1219667"/>
                    <a:pt x="1051231" y="1217988"/>
                  </a:cubicBezTo>
                  <a:cubicBezTo>
                    <a:pt x="1050391" y="1215469"/>
                    <a:pt x="1050391" y="1213791"/>
                    <a:pt x="1049552" y="1211272"/>
                  </a:cubicBezTo>
                  <a:cubicBezTo>
                    <a:pt x="1049552" y="1210433"/>
                    <a:pt x="1048712" y="1208754"/>
                    <a:pt x="1048712" y="1207915"/>
                  </a:cubicBezTo>
                  <a:cubicBezTo>
                    <a:pt x="1047873" y="1206236"/>
                    <a:pt x="1047873" y="1203718"/>
                    <a:pt x="1047033" y="1202039"/>
                  </a:cubicBezTo>
                  <a:cubicBezTo>
                    <a:pt x="1047033" y="1201199"/>
                    <a:pt x="1046194" y="1200360"/>
                    <a:pt x="1046194" y="1199521"/>
                  </a:cubicBezTo>
                  <a:cubicBezTo>
                    <a:pt x="1045354" y="1197002"/>
                    <a:pt x="1044515" y="1194484"/>
                    <a:pt x="1043676" y="1192805"/>
                  </a:cubicBezTo>
                  <a:cubicBezTo>
                    <a:pt x="1043676" y="1192805"/>
                    <a:pt x="1043676" y="1191966"/>
                    <a:pt x="1042836" y="1191966"/>
                  </a:cubicBezTo>
                  <a:cubicBezTo>
                    <a:pt x="1041997" y="1190287"/>
                    <a:pt x="1041157" y="1188608"/>
                    <a:pt x="1040318" y="1186930"/>
                  </a:cubicBezTo>
                  <a:cubicBezTo>
                    <a:pt x="1040318" y="1186090"/>
                    <a:pt x="1039478" y="1186090"/>
                    <a:pt x="1039478" y="1185251"/>
                  </a:cubicBezTo>
                  <a:cubicBezTo>
                    <a:pt x="1038639" y="1184411"/>
                    <a:pt x="1037800" y="1183572"/>
                    <a:pt x="1036960" y="1181893"/>
                  </a:cubicBezTo>
                  <a:cubicBezTo>
                    <a:pt x="1036960" y="1181893"/>
                    <a:pt x="1036121" y="1181054"/>
                    <a:pt x="1036121" y="1181054"/>
                  </a:cubicBezTo>
                  <a:cubicBezTo>
                    <a:pt x="1036121" y="1181054"/>
                    <a:pt x="1035281" y="1180214"/>
                    <a:pt x="1035281" y="1180214"/>
                  </a:cubicBezTo>
                  <a:cubicBezTo>
                    <a:pt x="1035281" y="1180214"/>
                    <a:pt x="1036121" y="1180214"/>
                    <a:pt x="1036121" y="1180214"/>
                  </a:cubicBezTo>
                  <a:cubicBezTo>
                    <a:pt x="1036960" y="1180214"/>
                    <a:pt x="1036960" y="1180214"/>
                    <a:pt x="1037800" y="1180214"/>
                  </a:cubicBezTo>
                  <a:cubicBezTo>
                    <a:pt x="1038639" y="1180214"/>
                    <a:pt x="1038639" y="1180214"/>
                    <a:pt x="1039478" y="1179375"/>
                  </a:cubicBezTo>
                  <a:cubicBezTo>
                    <a:pt x="1040318" y="1179375"/>
                    <a:pt x="1040318" y="1179375"/>
                    <a:pt x="1041157" y="1178535"/>
                  </a:cubicBezTo>
                  <a:cubicBezTo>
                    <a:pt x="1041997" y="1178535"/>
                    <a:pt x="1042836" y="1177696"/>
                    <a:pt x="1042836" y="1177696"/>
                  </a:cubicBezTo>
                  <a:cubicBezTo>
                    <a:pt x="1043676" y="1177696"/>
                    <a:pt x="1043676" y="1176856"/>
                    <a:pt x="1044515" y="1176856"/>
                  </a:cubicBezTo>
                  <a:cubicBezTo>
                    <a:pt x="1045354" y="1176856"/>
                    <a:pt x="1046194" y="1176017"/>
                    <a:pt x="1046194" y="1176017"/>
                  </a:cubicBezTo>
                  <a:cubicBezTo>
                    <a:pt x="1047033" y="1176017"/>
                    <a:pt x="1047033" y="1175178"/>
                    <a:pt x="1047873" y="1175178"/>
                  </a:cubicBezTo>
                  <a:cubicBezTo>
                    <a:pt x="1048712" y="1175178"/>
                    <a:pt x="1049552" y="1174338"/>
                    <a:pt x="1049552" y="1173499"/>
                  </a:cubicBezTo>
                  <a:cubicBezTo>
                    <a:pt x="1049552" y="1173499"/>
                    <a:pt x="1050391" y="1172659"/>
                    <a:pt x="1050391" y="1172659"/>
                  </a:cubicBezTo>
                  <a:cubicBezTo>
                    <a:pt x="1051231" y="1171820"/>
                    <a:pt x="1052070" y="1171820"/>
                    <a:pt x="1052070" y="1170980"/>
                  </a:cubicBezTo>
                  <a:cubicBezTo>
                    <a:pt x="1052070" y="1170980"/>
                    <a:pt x="1052909" y="1170141"/>
                    <a:pt x="1052909" y="1170141"/>
                  </a:cubicBezTo>
                  <a:cubicBezTo>
                    <a:pt x="1053749" y="1169302"/>
                    <a:pt x="1053749" y="1169302"/>
                    <a:pt x="1054588" y="1168462"/>
                  </a:cubicBezTo>
                  <a:cubicBezTo>
                    <a:pt x="1054588" y="1168462"/>
                    <a:pt x="1055428" y="1167623"/>
                    <a:pt x="1055428" y="1167623"/>
                  </a:cubicBezTo>
                  <a:cubicBezTo>
                    <a:pt x="1056267" y="1166783"/>
                    <a:pt x="1057106" y="1165944"/>
                    <a:pt x="1057946" y="1165105"/>
                  </a:cubicBezTo>
                  <a:cubicBezTo>
                    <a:pt x="1059625" y="1162586"/>
                    <a:pt x="1060464" y="1159229"/>
                    <a:pt x="1058785" y="1156711"/>
                  </a:cubicBezTo>
                  <a:cubicBezTo>
                    <a:pt x="1056267" y="1151674"/>
                    <a:pt x="1052070" y="1149995"/>
                    <a:pt x="1048712" y="1148316"/>
                  </a:cubicBezTo>
                  <a:cubicBezTo>
                    <a:pt x="1047873" y="1147477"/>
                    <a:pt x="1046194" y="1147477"/>
                    <a:pt x="1045354" y="1146638"/>
                  </a:cubicBezTo>
                  <a:lnTo>
                    <a:pt x="1042836" y="1144959"/>
                  </a:lnTo>
                  <a:cubicBezTo>
                    <a:pt x="1034442" y="1138243"/>
                    <a:pt x="1026048" y="1131528"/>
                    <a:pt x="1018493" y="1124813"/>
                  </a:cubicBezTo>
                  <a:cubicBezTo>
                    <a:pt x="1015975" y="1122295"/>
                    <a:pt x="1013457" y="1120616"/>
                    <a:pt x="1010099" y="1118098"/>
                  </a:cubicBezTo>
                  <a:cubicBezTo>
                    <a:pt x="1058785" y="1045069"/>
                    <a:pt x="1026887" y="972879"/>
                    <a:pt x="995829" y="903208"/>
                  </a:cubicBezTo>
                  <a:cubicBezTo>
                    <a:pt x="979880" y="867113"/>
                    <a:pt x="963092" y="830179"/>
                    <a:pt x="958895" y="794084"/>
                  </a:cubicBezTo>
                  <a:cubicBezTo>
                    <a:pt x="958055" y="789887"/>
                    <a:pt x="953858" y="785690"/>
                    <a:pt x="949661" y="786530"/>
                  </a:cubicBezTo>
                  <a:cubicBezTo>
                    <a:pt x="945464" y="787369"/>
                    <a:pt x="942107" y="791566"/>
                    <a:pt x="942107" y="795763"/>
                  </a:cubicBezTo>
                  <a:cubicBezTo>
                    <a:pt x="946304" y="834376"/>
                    <a:pt x="963931" y="872989"/>
                    <a:pt x="979880" y="909923"/>
                  </a:cubicBezTo>
                  <a:cubicBezTo>
                    <a:pt x="1010099" y="978755"/>
                    <a:pt x="1038639" y="1043390"/>
                    <a:pt x="994990" y="1108864"/>
                  </a:cubicBezTo>
                  <a:cubicBezTo>
                    <a:pt x="961413" y="1089558"/>
                    <a:pt x="919443" y="1082842"/>
                    <a:pt x="885866" y="1092915"/>
                  </a:cubicBezTo>
                  <a:cubicBezTo>
                    <a:pt x="843895" y="1105506"/>
                    <a:pt x="806122" y="1142441"/>
                    <a:pt x="777582" y="1173499"/>
                  </a:cubicBezTo>
                  <a:cubicBezTo>
                    <a:pt x="774224" y="1177696"/>
                    <a:pt x="770867" y="1181054"/>
                    <a:pt x="766669" y="1185251"/>
                  </a:cubicBezTo>
                  <a:cubicBezTo>
                    <a:pt x="752399" y="1201199"/>
                    <a:pt x="737290" y="1217988"/>
                    <a:pt x="720502" y="1231418"/>
                  </a:cubicBezTo>
                  <a:cubicBezTo>
                    <a:pt x="719663" y="1232258"/>
                    <a:pt x="715465" y="1233936"/>
                    <a:pt x="712947" y="1235615"/>
                  </a:cubicBezTo>
                  <a:cubicBezTo>
                    <a:pt x="705392" y="1239812"/>
                    <a:pt x="698677" y="1243170"/>
                    <a:pt x="695319" y="1247367"/>
                  </a:cubicBezTo>
                  <a:cubicBezTo>
                    <a:pt x="616414" y="1264155"/>
                    <a:pt x="526598" y="1271710"/>
                    <a:pt x="411598" y="1271710"/>
                  </a:cubicBezTo>
                  <a:cubicBezTo>
                    <a:pt x="386416" y="1271710"/>
                    <a:pt x="359554" y="1270871"/>
                    <a:pt x="334372" y="1263316"/>
                  </a:cubicBezTo>
                  <a:cubicBezTo>
                    <a:pt x="308350" y="1254922"/>
                    <a:pt x="287365" y="1238973"/>
                    <a:pt x="277292" y="1218827"/>
                  </a:cubicBezTo>
                  <a:cubicBezTo>
                    <a:pt x="262183" y="1188608"/>
                    <a:pt x="270577" y="1150835"/>
                    <a:pt x="278971" y="1117258"/>
                  </a:cubicBezTo>
                  <a:cubicBezTo>
                    <a:pt x="299956" y="1038353"/>
                    <a:pt x="324299" y="959449"/>
                    <a:pt x="352839" y="883062"/>
                  </a:cubicBezTo>
                  <a:cubicBezTo>
                    <a:pt x="354518" y="878865"/>
                    <a:pt x="351999" y="873828"/>
                    <a:pt x="347802" y="872150"/>
                  </a:cubicBezTo>
                  <a:cubicBezTo>
                    <a:pt x="343605" y="870471"/>
                    <a:pt x="338569" y="872989"/>
                    <a:pt x="336890" y="877186"/>
                  </a:cubicBezTo>
                  <a:cubicBezTo>
                    <a:pt x="309190" y="954412"/>
                    <a:pt x="284007" y="1034156"/>
                    <a:pt x="263022" y="1113061"/>
                  </a:cubicBezTo>
                  <a:cubicBezTo>
                    <a:pt x="252949" y="1149156"/>
                    <a:pt x="244555" y="1191127"/>
                    <a:pt x="262183" y="1226382"/>
                  </a:cubicBezTo>
                  <a:cubicBezTo>
                    <a:pt x="273934" y="1249885"/>
                    <a:pt x="298277" y="1269192"/>
                    <a:pt x="329336" y="1279265"/>
                  </a:cubicBezTo>
                  <a:cubicBezTo>
                    <a:pt x="356197" y="1287659"/>
                    <a:pt x="384737" y="1288498"/>
                    <a:pt x="411598" y="1288498"/>
                  </a:cubicBezTo>
                  <a:cubicBezTo>
                    <a:pt x="414116" y="1288498"/>
                    <a:pt x="415795" y="1288498"/>
                    <a:pt x="418313" y="1288498"/>
                  </a:cubicBezTo>
                  <a:cubicBezTo>
                    <a:pt x="526598" y="1288498"/>
                    <a:pt x="613896" y="1280944"/>
                    <a:pt x="690283" y="1265834"/>
                  </a:cubicBezTo>
                  <a:cubicBezTo>
                    <a:pt x="690283" y="1267513"/>
                    <a:pt x="689443" y="1270031"/>
                    <a:pt x="688604" y="1271710"/>
                  </a:cubicBezTo>
                  <a:cubicBezTo>
                    <a:pt x="688604" y="1273389"/>
                    <a:pt x="687764" y="1275907"/>
                    <a:pt x="687764" y="1277586"/>
                  </a:cubicBezTo>
                  <a:cubicBezTo>
                    <a:pt x="686925" y="1281783"/>
                    <a:pt x="686925" y="1285980"/>
                    <a:pt x="686086" y="1290177"/>
                  </a:cubicBezTo>
                  <a:cubicBezTo>
                    <a:pt x="686086" y="1292695"/>
                    <a:pt x="686086" y="1295214"/>
                    <a:pt x="686086" y="1297732"/>
                  </a:cubicBezTo>
                  <a:cubicBezTo>
                    <a:pt x="686086" y="1301929"/>
                    <a:pt x="686086" y="1305286"/>
                    <a:pt x="686086" y="1309484"/>
                  </a:cubicBezTo>
                  <a:cubicBezTo>
                    <a:pt x="686086" y="1312002"/>
                    <a:pt x="686086" y="1315360"/>
                    <a:pt x="686925" y="1317878"/>
                  </a:cubicBezTo>
                  <a:cubicBezTo>
                    <a:pt x="686925" y="1321236"/>
                    <a:pt x="686925" y="1325433"/>
                    <a:pt x="687764" y="1328790"/>
                  </a:cubicBezTo>
                  <a:cubicBezTo>
                    <a:pt x="687764" y="1331308"/>
                    <a:pt x="688604" y="1334666"/>
                    <a:pt x="689443" y="1337184"/>
                  </a:cubicBezTo>
                  <a:cubicBezTo>
                    <a:pt x="690283" y="1340542"/>
                    <a:pt x="690283" y="1343900"/>
                    <a:pt x="691122" y="1347257"/>
                  </a:cubicBezTo>
                  <a:cubicBezTo>
                    <a:pt x="691962" y="1350615"/>
                    <a:pt x="692801" y="1353133"/>
                    <a:pt x="693640" y="1355651"/>
                  </a:cubicBezTo>
                  <a:cubicBezTo>
                    <a:pt x="694480" y="1359009"/>
                    <a:pt x="695319" y="1362367"/>
                    <a:pt x="696159" y="1365724"/>
                  </a:cubicBezTo>
                  <a:cubicBezTo>
                    <a:pt x="696998" y="1368242"/>
                    <a:pt x="697838" y="1371600"/>
                    <a:pt x="699516" y="1374118"/>
                  </a:cubicBezTo>
                  <a:cubicBezTo>
                    <a:pt x="700356" y="1377476"/>
                    <a:pt x="702035" y="1380834"/>
                    <a:pt x="702874" y="1383352"/>
                  </a:cubicBezTo>
                  <a:cubicBezTo>
                    <a:pt x="703714" y="1385870"/>
                    <a:pt x="705392" y="1388389"/>
                    <a:pt x="706232" y="1391746"/>
                  </a:cubicBezTo>
                  <a:cubicBezTo>
                    <a:pt x="707071" y="1394264"/>
                    <a:pt x="707911" y="1396783"/>
                    <a:pt x="709590" y="1398461"/>
                  </a:cubicBezTo>
                  <a:cubicBezTo>
                    <a:pt x="676852" y="1412731"/>
                    <a:pt x="552619" y="1463096"/>
                    <a:pt x="418313" y="1485760"/>
                  </a:cubicBezTo>
                  <a:cubicBezTo>
                    <a:pt x="410758" y="1486600"/>
                    <a:pt x="402364" y="1488279"/>
                    <a:pt x="394810" y="1489118"/>
                  </a:cubicBezTo>
                  <a:cubicBezTo>
                    <a:pt x="394810" y="1489118"/>
                    <a:pt x="394810" y="1489118"/>
                    <a:pt x="394810" y="1489118"/>
                  </a:cubicBezTo>
                  <a:cubicBezTo>
                    <a:pt x="358715" y="1493315"/>
                    <a:pt x="321781" y="1495833"/>
                    <a:pt x="284846" y="1496673"/>
                  </a:cubicBezTo>
                  <a:cubicBezTo>
                    <a:pt x="262183" y="1496673"/>
                    <a:pt x="240358" y="1496673"/>
                    <a:pt x="220212" y="1495833"/>
                  </a:cubicBezTo>
                  <a:cubicBezTo>
                    <a:pt x="170687" y="1493315"/>
                    <a:pt x="108570" y="1485760"/>
                    <a:pt x="68278" y="1446308"/>
                  </a:cubicBezTo>
                  <a:cubicBezTo>
                    <a:pt x="21271" y="1400980"/>
                    <a:pt x="17074" y="1325433"/>
                    <a:pt x="18753" y="1264995"/>
                  </a:cubicBezTo>
                  <a:cubicBezTo>
                    <a:pt x="21271" y="1176017"/>
                    <a:pt x="32184" y="1082842"/>
                    <a:pt x="52330" y="979595"/>
                  </a:cubicBezTo>
                  <a:cubicBezTo>
                    <a:pt x="75833" y="859559"/>
                    <a:pt x="121161" y="744559"/>
                    <a:pt x="165650" y="632917"/>
                  </a:cubicBezTo>
                  <a:cubicBezTo>
                    <a:pt x="172366" y="616129"/>
                    <a:pt x="179081" y="599341"/>
                    <a:pt x="184957" y="583392"/>
                  </a:cubicBezTo>
                  <a:cubicBezTo>
                    <a:pt x="226088" y="547297"/>
                    <a:pt x="287365" y="543100"/>
                    <a:pt x="346963" y="544779"/>
                  </a:cubicBezTo>
                  <a:lnTo>
                    <a:pt x="352839" y="544779"/>
                  </a:lnTo>
                  <a:cubicBezTo>
                    <a:pt x="412437" y="546458"/>
                    <a:pt x="474554" y="547297"/>
                    <a:pt x="524919" y="514560"/>
                  </a:cubicBezTo>
                  <a:cubicBezTo>
                    <a:pt x="527437" y="512881"/>
                    <a:pt x="530795" y="511202"/>
                    <a:pt x="533313" y="508684"/>
                  </a:cubicBezTo>
                  <a:cubicBezTo>
                    <a:pt x="533313" y="508684"/>
                    <a:pt x="534152" y="509523"/>
                    <a:pt x="534152" y="509523"/>
                  </a:cubicBezTo>
                  <a:cubicBezTo>
                    <a:pt x="534992" y="510363"/>
                    <a:pt x="535831" y="511202"/>
                    <a:pt x="536670" y="512881"/>
                  </a:cubicBezTo>
                  <a:cubicBezTo>
                    <a:pt x="538349" y="514560"/>
                    <a:pt x="539189" y="516239"/>
                    <a:pt x="540867" y="517918"/>
                  </a:cubicBezTo>
                  <a:cubicBezTo>
                    <a:pt x="541707" y="518757"/>
                    <a:pt x="542546" y="519597"/>
                    <a:pt x="544225" y="521275"/>
                  </a:cubicBezTo>
                  <a:cubicBezTo>
                    <a:pt x="545904" y="522954"/>
                    <a:pt x="546743" y="523794"/>
                    <a:pt x="548422" y="525472"/>
                  </a:cubicBezTo>
                  <a:cubicBezTo>
                    <a:pt x="549261" y="526312"/>
                    <a:pt x="550940" y="527151"/>
                    <a:pt x="551780" y="527991"/>
                  </a:cubicBezTo>
                  <a:cubicBezTo>
                    <a:pt x="553458" y="529669"/>
                    <a:pt x="555137" y="530509"/>
                    <a:pt x="556816" y="532188"/>
                  </a:cubicBezTo>
                  <a:cubicBezTo>
                    <a:pt x="557656" y="533027"/>
                    <a:pt x="559334" y="533866"/>
                    <a:pt x="560174" y="534706"/>
                  </a:cubicBezTo>
                  <a:cubicBezTo>
                    <a:pt x="561853" y="535545"/>
                    <a:pt x="563532" y="537224"/>
                    <a:pt x="565210" y="538063"/>
                  </a:cubicBezTo>
                  <a:cubicBezTo>
                    <a:pt x="566050" y="538903"/>
                    <a:pt x="567729" y="539742"/>
                    <a:pt x="568568" y="540582"/>
                  </a:cubicBezTo>
                  <a:cubicBezTo>
                    <a:pt x="570247" y="541421"/>
                    <a:pt x="571926" y="543100"/>
                    <a:pt x="573605" y="543939"/>
                  </a:cubicBezTo>
                  <a:cubicBezTo>
                    <a:pt x="574444" y="544779"/>
                    <a:pt x="576123" y="545618"/>
                    <a:pt x="576962" y="545618"/>
                  </a:cubicBezTo>
                  <a:cubicBezTo>
                    <a:pt x="578641" y="546458"/>
                    <a:pt x="581159" y="548137"/>
                    <a:pt x="582838" y="548976"/>
                  </a:cubicBezTo>
                  <a:cubicBezTo>
                    <a:pt x="583678" y="549815"/>
                    <a:pt x="584517" y="549815"/>
                    <a:pt x="586196" y="550655"/>
                  </a:cubicBezTo>
                  <a:cubicBezTo>
                    <a:pt x="589554" y="552334"/>
                    <a:pt x="592072" y="554012"/>
                    <a:pt x="595429" y="554852"/>
                  </a:cubicBezTo>
                  <a:cubicBezTo>
                    <a:pt x="599626" y="556531"/>
                    <a:pt x="604663" y="558209"/>
                    <a:pt x="608860" y="559888"/>
                  </a:cubicBezTo>
                  <a:cubicBezTo>
                    <a:pt x="609699" y="559888"/>
                    <a:pt x="611378" y="560728"/>
                    <a:pt x="612217" y="560728"/>
                  </a:cubicBezTo>
                  <a:cubicBezTo>
                    <a:pt x="616414" y="562406"/>
                    <a:pt x="621451" y="563246"/>
                    <a:pt x="626487" y="564085"/>
                  </a:cubicBezTo>
                  <a:cubicBezTo>
                    <a:pt x="626487" y="564085"/>
                    <a:pt x="627327" y="564085"/>
                    <a:pt x="627327" y="564085"/>
                  </a:cubicBezTo>
                  <a:cubicBezTo>
                    <a:pt x="631524" y="564925"/>
                    <a:pt x="636561" y="565764"/>
                    <a:pt x="640758" y="565764"/>
                  </a:cubicBezTo>
                  <a:cubicBezTo>
                    <a:pt x="642437" y="565764"/>
                    <a:pt x="643276" y="565764"/>
                    <a:pt x="644955" y="565764"/>
                  </a:cubicBezTo>
                  <a:cubicBezTo>
                    <a:pt x="649991" y="565764"/>
                    <a:pt x="654188" y="566603"/>
                    <a:pt x="659225" y="566603"/>
                  </a:cubicBezTo>
                  <a:cubicBezTo>
                    <a:pt x="659225" y="566603"/>
                    <a:pt x="659225" y="566603"/>
                    <a:pt x="659225" y="566603"/>
                  </a:cubicBezTo>
                  <a:cubicBezTo>
                    <a:pt x="662582" y="566603"/>
                    <a:pt x="665940" y="566603"/>
                    <a:pt x="669298" y="566603"/>
                  </a:cubicBezTo>
                  <a:cubicBezTo>
                    <a:pt x="669298" y="566603"/>
                    <a:pt x="670137" y="566603"/>
                    <a:pt x="670137" y="566603"/>
                  </a:cubicBezTo>
                  <a:cubicBezTo>
                    <a:pt x="673495" y="566603"/>
                    <a:pt x="677692" y="565764"/>
                    <a:pt x="681049" y="565764"/>
                  </a:cubicBezTo>
                  <a:cubicBezTo>
                    <a:pt x="683567" y="565764"/>
                    <a:pt x="686086" y="564085"/>
                    <a:pt x="686925" y="562406"/>
                  </a:cubicBezTo>
                  <a:lnTo>
                    <a:pt x="707071" y="531348"/>
                  </a:lnTo>
                  <a:cubicBezTo>
                    <a:pt x="739808" y="555691"/>
                    <a:pt x="778421" y="569122"/>
                    <a:pt x="816195" y="5808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4" name="Google Shape;234;p42"/>
            <p:cNvSpPr/>
            <p:nvPr/>
          </p:nvSpPr>
          <p:spPr>
            <a:xfrm>
              <a:off x="7215971" y="2840767"/>
              <a:ext cx="67482" cy="64438"/>
            </a:xfrm>
            <a:custGeom>
              <a:avLst/>
              <a:gdLst/>
              <a:ahLst/>
              <a:cxnLst/>
              <a:rect l="l" t="t" r="r" b="b"/>
              <a:pathLst>
                <a:path w="67482" h="64438" extrusionOk="0">
                  <a:moveTo>
                    <a:pt x="56884" y="63599"/>
                  </a:moveTo>
                  <a:cubicBezTo>
                    <a:pt x="57723" y="63599"/>
                    <a:pt x="58563" y="64439"/>
                    <a:pt x="59402" y="64439"/>
                  </a:cubicBezTo>
                  <a:cubicBezTo>
                    <a:pt x="62760" y="64439"/>
                    <a:pt x="66117" y="61920"/>
                    <a:pt x="66957" y="58563"/>
                  </a:cubicBezTo>
                  <a:cubicBezTo>
                    <a:pt x="68636" y="54366"/>
                    <a:pt x="66117" y="49329"/>
                    <a:pt x="61920" y="47651"/>
                  </a:cubicBezTo>
                  <a:cubicBezTo>
                    <a:pt x="41775" y="40935"/>
                    <a:pt x="24147" y="24986"/>
                    <a:pt x="15753" y="4840"/>
                  </a:cubicBezTo>
                  <a:cubicBezTo>
                    <a:pt x="14074" y="643"/>
                    <a:pt x="9038" y="-1036"/>
                    <a:pt x="4840" y="643"/>
                  </a:cubicBezTo>
                  <a:cubicBezTo>
                    <a:pt x="643" y="2322"/>
                    <a:pt x="-1036" y="7359"/>
                    <a:pt x="643" y="11556"/>
                  </a:cubicBezTo>
                  <a:cubicBezTo>
                    <a:pt x="11556" y="35059"/>
                    <a:pt x="32541" y="54366"/>
                    <a:pt x="56884" y="635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5" name="Google Shape;235;p42"/>
            <p:cNvSpPr/>
            <p:nvPr/>
          </p:nvSpPr>
          <p:spPr>
            <a:xfrm>
              <a:off x="7247329" y="2666469"/>
              <a:ext cx="90737" cy="83445"/>
            </a:xfrm>
            <a:custGeom>
              <a:avLst/>
              <a:gdLst/>
              <a:ahLst/>
              <a:cxnLst/>
              <a:rect l="l" t="t" r="r" b="b"/>
              <a:pathLst>
                <a:path w="90737" h="83445" extrusionOk="0">
                  <a:moveTo>
                    <a:pt x="81767" y="83446"/>
                  </a:moveTo>
                  <a:cubicBezTo>
                    <a:pt x="83445" y="83446"/>
                    <a:pt x="85124" y="82606"/>
                    <a:pt x="86803" y="81767"/>
                  </a:cubicBezTo>
                  <a:cubicBezTo>
                    <a:pt x="91000" y="79249"/>
                    <a:pt x="91840" y="74212"/>
                    <a:pt x="89321" y="70015"/>
                  </a:cubicBezTo>
                  <a:cubicBezTo>
                    <a:pt x="70015" y="41475"/>
                    <a:pt x="43993" y="17971"/>
                    <a:pt x="12935" y="1183"/>
                  </a:cubicBezTo>
                  <a:cubicBezTo>
                    <a:pt x="8738" y="-1335"/>
                    <a:pt x="3701" y="344"/>
                    <a:pt x="1183" y="4541"/>
                  </a:cubicBezTo>
                  <a:cubicBezTo>
                    <a:pt x="-1335" y="8738"/>
                    <a:pt x="344" y="13774"/>
                    <a:pt x="4541" y="16293"/>
                  </a:cubicBezTo>
                  <a:cubicBezTo>
                    <a:pt x="32241" y="31402"/>
                    <a:pt x="56585" y="53227"/>
                    <a:pt x="75051" y="80088"/>
                  </a:cubicBezTo>
                  <a:cubicBezTo>
                    <a:pt x="76730" y="82606"/>
                    <a:pt x="79248" y="83446"/>
                    <a:pt x="81767" y="834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6" name="Google Shape;236;p42"/>
            <p:cNvSpPr/>
            <p:nvPr/>
          </p:nvSpPr>
          <p:spPr>
            <a:xfrm>
              <a:off x="7312522" y="2751068"/>
              <a:ext cx="83413" cy="106291"/>
            </a:xfrm>
            <a:custGeom>
              <a:avLst/>
              <a:gdLst/>
              <a:ahLst/>
              <a:cxnLst/>
              <a:rect l="l" t="t" r="r" b="b"/>
              <a:pathLst>
                <a:path w="83413" h="106291" extrusionOk="0">
                  <a:moveTo>
                    <a:pt x="3143" y="91182"/>
                  </a:moveTo>
                  <a:cubicBezTo>
                    <a:pt x="-214" y="93701"/>
                    <a:pt x="-1054" y="99577"/>
                    <a:pt x="1464" y="102934"/>
                  </a:cubicBezTo>
                  <a:cubicBezTo>
                    <a:pt x="3143" y="105452"/>
                    <a:pt x="5661" y="106292"/>
                    <a:pt x="8180" y="106292"/>
                  </a:cubicBezTo>
                  <a:cubicBezTo>
                    <a:pt x="9858" y="106292"/>
                    <a:pt x="11537" y="105452"/>
                    <a:pt x="13216" y="104613"/>
                  </a:cubicBezTo>
                  <a:cubicBezTo>
                    <a:pt x="44274" y="81109"/>
                    <a:pt x="68617" y="47533"/>
                    <a:pt x="82887" y="11438"/>
                  </a:cubicBezTo>
                  <a:cubicBezTo>
                    <a:pt x="84566" y="7241"/>
                    <a:pt x="82048" y="2205"/>
                    <a:pt x="77851" y="526"/>
                  </a:cubicBezTo>
                  <a:cubicBezTo>
                    <a:pt x="73654" y="-1153"/>
                    <a:pt x="68617" y="1365"/>
                    <a:pt x="66939" y="5562"/>
                  </a:cubicBezTo>
                  <a:cubicBezTo>
                    <a:pt x="54347" y="38299"/>
                    <a:pt x="31683" y="69358"/>
                    <a:pt x="3143" y="911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7" name="Google Shape;237;p42"/>
            <p:cNvSpPr/>
            <p:nvPr/>
          </p:nvSpPr>
          <p:spPr>
            <a:xfrm>
              <a:off x="7240958" y="2603857"/>
              <a:ext cx="125697" cy="57079"/>
            </a:xfrm>
            <a:custGeom>
              <a:avLst/>
              <a:gdLst/>
              <a:ahLst/>
              <a:cxnLst/>
              <a:rect l="l" t="t" r="r" b="b"/>
              <a:pathLst>
                <a:path w="125697" h="57079" extrusionOk="0">
                  <a:moveTo>
                    <a:pt x="8394" y="16788"/>
                  </a:moveTo>
                  <a:cubicBezTo>
                    <a:pt x="45328" y="19306"/>
                    <a:pt x="83102" y="32737"/>
                    <a:pt x="112481" y="55401"/>
                  </a:cubicBezTo>
                  <a:cubicBezTo>
                    <a:pt x="114160" y="56240"/>
                    <a:pt x="115839" y="57080"/>
                    <a:pt x="117518" y="57080"/>
                  </a:cubicBezTo>
                  <a:cubicBezTo>
                    <a:pt x="120036" y="57080"/>
                    <a:pt x="122554" y="56240"/>
                    <a:pt x="124233" y="53722"/>
                  </a:cubicBezTo>
                  <a:cubicBezTo>
                    <a:pt x="126751" y="50365"/>
                    <a:pt x="125912" y="44489"/>
                    <a:pt x="122554" y="41971"/>
                  </a:cubicBezTo>
                  <a:cubicBezTo>
                    <a:pt x="89817" y="17627"/>
                    <a:pt x="49525" y="3358"/>
                    <a:pt x="9233" y="0"/>
                  </a:cubicBezTo>
                  <a:cubicBezTo>
                    <a:pt x="5036" y="0"/>
                    <a:pt x="839" y="3358"/>
                    <a:pt x="0" y="7555"/>
                  </a:cubicBezTo>
                  <a:cubicBezTo>
                    <a:pt x="0" y="12591"/>
                    <a:pt x="4197" y="15949"/>
                    <a:pt x="8394" y="167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8" name="Google Shape;238;p42"/>
            <p:cNvSpPr/>
            <p:nvPr/>
          </p:nvSpPr>
          <p:spPr>
            <a:xfrm>
              <a:off x="7428657" y="6278675"/>
              <a:ext cx="437138" cy="476076"/>
            </a:xfrm>
            <a:custGeom>
              <a:avLst/>
              <a:gdLst/>
              <a:ahLst/>
              <a:cxnLst/>
              <a:rect l="l" t="t" r="r" b="b"/>
              <a:pathLst>
                <a:path w="437138" h="476076" extrusionOk="0">
                  <a:moveTo>
                    <a:pt x="17117" y="130239"/>
                  </a:moveTo>
                  <a:cubicBezTo>
                    <a:pt x="50694" y="161297"/>
                    <a:pt x="79234" y="199910"/>
                    <a:pt x="98541" y="241041"/>
                  </a:cubicBezTo>
                  <a:cubicBezTo>
                    <a:pt x="105256" y="255311"/>
                    <a:pt x="111971" y="271260"/>
                    <a:pt x="117847" y="286369"/>
                  </a:cubicBezTo>
                  <a:cubicBezTo>
                    <a:pt x="127081" y="309873"/>
                    <a:pt x="136314" y="334216"/>
                    <a:pt x="149745" y="356041"/>
                  </a:cubicBezTo>
                  <a:cubicBezTo>
                    <a:pt x="179964" y="406406"/>
                    <a:pt x="229489" y="445858"/>
                    <a:pt x="284890" y="464325"/>
                  </a:cubicBezTo>
                  <a:cubicBezTo>
                    <a:pt x="309233" y="472719"/>
                    <a:pt x="335255" y="476077"/>
                    <a:pt x="361277" y="476077"/>
                  </a:cubicBezTo>
                  <a:cubicBezTo>
                    <a:pt x="384780" y="476077"/>
                    <a:pt x="408284" y="472719"/>
                    <a:pt x="430948" y="466004"/>
                  </a:cubicBezTo>
                  <a:cubicBezTo>
                    <a:pt x="433466" y="465165"/>
                    <a:pt x="435984" y="462646"/>
                    <a:pt x="436824" y="460128"/>
                  </a:cubicBezTo>
                  <a:cubicBezTo>
                    <a:pt x="437663" y="456770"/>
                    <a:pt x="436824" y="454252"/>
                    <a:pt x="434306" y="451734"/>
                  </a:cubicBezTo>
                  <a:cubicBezTo>
                    <a:pt x="431787" y="449216"/>
                    <a:pt x="428430" y="446697"/>
                    <a:pt x="425911" y="445018"/>
                  </a:cubicBezTo>
                  <a:cubicBezTo>
                    <a:pt x="420035" y="440821"/>
                    <a:pt x="413320" y="435785"/>
                    <a:pt x="407444" y="431588"/>
                  </a:cubicBezTo>
                  <a:cubicBezTo>
                    <a:pt x="391496" y="419836"/>
                    <a:pt x="375547" y="409763"/>
                    <a:pt x="362956" y="395493"/>
                  </a:cubicBezTo>
                  <a:cubicBezTo>
                    <a:pt x="332737" y="364435"/>
                    <a:pt x="318467" y="322464"/>
                    <a:pt x="303357" y="274618"/>
                  </a:cubicBezTo>
                  <a:cubicBezTo>
                    <a:pt x="276496" y="186480"/>
                    <a:pt x="251314" y="96662"/>
                    <a:pt x="229489" y="7685"/>
                  </a:cubicBezTo>
                  <a:cubicBezTo>
                    <a:pt x="229489" y="7685"/>
                    <a:pt x="229489" y="6845"/>
                    <a:pt x="229489" y="6845"/>
                  </a:cubicBezTo>
                  <a:cubicBezTo>
                    <a:pt x="228650" y="4327"/>
                    <a:pt x="227810" y="1809"/>
                    <a:pt x="225292" y="969"/>
                  </a:cubicBezTo>
                  <a:cubicBezTo>
                    <a:pt x="222774" y="130"/>
                    <a:pt x="220255" y="-709"/>
                    <a:pt x="217737" y="969"/>
                  </a:cubicBezTo>
                  <a:cubicBezTo>
                    <a:pt x="185000" y="16079"/>
                    <a:pt x="158139" y="26151"/>
                    <a:pt x="132117" y="32027"/>
                  </a:cubicBezTo>
                  <a:cubicBezTo>
                    <a:pt x="96022" y="40422"/>
                    <a:pt x="60767" y="42100"/>
                    <a:pt x="28869" y="35385"/>
                  </a:cubicBezTo>
                  <a:cubicBezTo>
                    <a:pt x="26351" y="34546"/>
                    <a:pt x="22993" y="35385"/>
                    <a:pt x="21315" y="37903"/>
                  </a:cubicBezTo>
                  <a:cubicBezTo>
                    <a:pt x="19636" y="40422"/>
                    <a:pt x="18796" y="42940"/>
                    <a:pt x="19636" y="45458"/>
                  </a:cubicBezTo>
                  <a:lnTo>
                    <a:pt x="28030" y="79874"/>
                  </a:lnTo>
                  <a:cubicBezTo>
                    <a:pt x="18796" y="89107"/>
                    <a:pt x="9563" y="97501"/>
                    <a:pt x="2008" y="105896"/>
                  </a:cubicBezTo>
                  <a:cubicBezTo>
                    <a:pt x="329" y="107575"/>
                    <a:pt x="-510" y="110093"/>
                    <a:pt x="329" y="112611"/>
                  </a:cubicBezTo>
                  <a:cubicBezTo>
                    <a:pt x="329" y="115129"/>
                    <a:pt x="2008" y="116808"/>
                    <a:pt x="3687" y="118487"/>
                  </a:cubicBezTo>
                  <a:cubicBezTo>
                    <a:pt x="7884" y="121845"/>
                    <a:pt x="12081" y="126042"/>
                    <a:pt x="17117" y="130239"/>
                  </a:cubicBezTo>
                  <a:close/>
                  <a:moveTo>
                    <a:pt x="43140" y="89107"/>
                  </a:moveTo>
                  <a:cubicBezTo>
                    <a:pt x="45658" y="86589"/>
                    <a:pt x="46497" y="84071"/>
                    <a:pt x="45658" y="80713"/>
                  </a:cubicBezTo>
                  <a:lnTo>
                    <a:pt x="38942" y="53852"/>
                  </a:lnTo>
                  <a:cubicBezTo>
                    <a:pt x="69161" y="58049"/>
                    <a:pt x="102738" y="56371"/>
                    <a:pt x="136314" y="47976"/>
                  </a:cubicBezTo>
                  <a:cubicBezTo>
                    <a:pt x="160657" y="42100"/>
                    <a:pt x="185840" y="32867"/>
                    <a:pt x="216058" y="19436"/>
                  </a:cubicBezTo>
                  <a:cubicBezTo>
                    <a:pt x="237044" y="106735"/>
                    <a:pt x="261387" y="193195"/>
                    <a:pt x="288248" y="278815"/>
                  </a:cubicBezTo>
                  <a:cubicBezTo>
                    <a:pt x="303357" y="326662"/>
                    <a:pt x="319306" y="372829"/>
                    <a:pt x="352043" y="406406"/>
                  </a:cubicBezTo>
                  <a:cubicBezTo>
                    <a:pt x="366313" y="421515"/>
                    <a:pt x="383102" y="433266"/>
                    <a:pt x="399050" y="444179"/>
                  </a:cubicBezTo>
                  <a:cubicBezTo>
                    <a:pt x="403247" y="446697"/>
                    <a:pt x="407444" y="450055"/>
                    <a:pt x="411641" y="453413"/>
                  </a:cubicBezTo>
                  <a:cubicBezTo>
                    <a:pt x="372189" y="461807"/>
                    <a:pt x="330218" y="460128"/>
                    <a:pt x="291605" y="447537"/>
                  </a:cubicBezTo>
                  <a:cubicBezTo>
                    <a:pt x="239562" y="430748"/>
                    <a:pt x="193394" y="393815"/>
                    <a:pt x="165694" y="346807"/>
                  </a:cubicBezTo>
                  <a:cubicBezTo>
                    <a:pt x="153102" y="325822"/>
                    <a:pt x="143869" y="302318"/>
                    <a:pt x="134635" y="279654"/>
                  </a:cubicBezTo>
                  <a:cubicBezTo>
                    <a:pt x="128759" y="264545"/>
                    <a:pt x="122044" y="248596"/>
                    <a:pt x="115329" y="233486"/>
                  </a:cubicBezTo>
                  <a:cubicBezTo>
                    <a:pt x="95183" y="189837"/>
                    <a:pt x="64964" y="150385"/>
                    <a:pt x="29709" y="117648"/>
                  </a:cubicBezTo>
                  <a:cubicBezTo>
                    <a:pt x="27191" y="115129"/>
                    <a:pt x="24672" y="113451"/>
                    <a:pt x="22154" y="110932"/>
                  </a:cubicBezTo>
                  <a:cubicBezTo>
                    <a:pt x="27191" y="104217"/>
                    <a:pt x="34745" y="96662"/>
                    <a:pt x="43140" y="891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9" name="Google Shape;239;p42"/>
            <p:cNvSpPr/>
            <p:nvPr/>
          </p:nvSpPr>
          <p:spPr>
            <a:xfrm>
              <a:off x="6835718" y="3599596"/>
              <a:ext cx="343284" cy="51847"/>
            </a:xfrm>
            <a:custGeom>
              <a:avLst/>
              <a:gdLst/>
              <a:ahLst/>
              <a:cxnLst/>
              <a:rect l="l" t="t" r="r" b="b"/>
              <a:pathLst>
                <a:path w="343284" h="51847" extrusionOk="0">
                  <a:moveTo>
                    <a:pt x="11556" y="643"/>
                  </a:moveTo>
                  <a:cubicBezTo>
                    <a:pt x="7359" y="-1035"/>
                    <a:pt x="2322" y="643"/>
                    <a:pt x="643" y="4840"/>
                  </a:cubicBezTo>
                  <a:cubicBezTo>
                    <a:pt x="-1036" y="9037"/>
                    <a:pt x="643" y="14074"/>
                    <a:pt x="4840" y="15753"/>
                  </a:cubicBezTo>
                  <a:cubicBezTo>
                    <a:pt x="64439" y="40096"/>
                    <a:pt x="128234" y="51847"/>
                    <a:pt x="191190" y="51847"/>
                  </a:cubicBezTo>
                  <a:cubicBezTo>
                    <a:pt x="240715" y="51847"/>
                    <a:pt x="289401" y="44293"/>
                    <a:pt x="337248" y="30023"/>
                  </a:cubicBezTo>
                  <a:cubicBezTo>
                    <a:pt x="341445" y="28344"/>
                    <a:pt x="343963" y="24147"/>
                    <a:pt x="343124" y="19110"/>
                  </a:cubicBezTo>
                  <a:cubicBezTo>
                    <a:pt x="341445" y="14913"/>
                    <a:pt x="337248" y="12395"/>
                    <a:pt x="332211" y="13234"/>
                  </a:cubicBezTo>
                  <a:cubicBezTo>
                    <a:pt x="228124" y="47650"/>
                    <a:pt x="113964" y="42614"/>
                    <a:pt x="11556" y="6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0" name="Google Shape;240;p42"/>
            <p:cNvSpPr/>
            <p:nvPr/>
          </p:nvSpPr>
          <p:spPr>
            <a:xfrm>
              <a:off x="6825829" y="2368843"/>
              <a:ext cx="543688" cy="585888"/>
            </a:xfrm>
            <a:custGeom>
              <a:avLst/>
              <a:gdLst/>
              <a:ahLst/>
              <a:cxnLst/>
              <a:rect l="l" t="t" r="r" b="b"/>
              <a:pathLst>
                <a:path w="543688" h="585888" extrusionOk="0">
                  <a:moveTo>
                    <a:pt x="8853" y="585888"/>
                  </a:moveTo>
                  <a:cubicBezTo>
                    <a:pt x="6335" y="585888"/>
                    <a:pt x="3816" y="585049"/>
                    <a:pt x="2138" y="583370"/>
                  </a:cubicBezTo>
                  <a:cubicBezTo>
                    <a:pt x="-1220" y="580012"/>
                    <a:pt x="-381" y="574976"/>
                    <a:pt x="2977" y="571618"/>
                  </a:cubicBezTo>
                  <a:cubicBezTo>
                    <a:pt x="71809" y="512020"/>
                    <a:pt x="112100" y="427239"/>
                    <a:pt x="149035" y="344977"/>
                  </a:cubicBezTo>
                  <a:lnTo>
                    <a:pt x="157429" y="325670"/>
                  </a:lnTo>
                  <a:cubicBezTo>
                    <a:pt x="191845" y="247605"/>
                    <a:pt x="227100" y="167861"/>
                    <a:pt x="284180" y="103226"/>
                  </a:cubicBezTo>
                  <a:cubicBezTo>
                    <a:pt x="340421" y="40270"/>
                    <a:pt x="436114" y="-17649"/>
                    <a:pt x="536843" y="5015"/>
                  </a:cubicBezTo>
                  <a:cubicBezTo>
                    <a:pt x="541040" y="5854"/>
                    <a:pt x="544398" y="10891"/>
                    <a:pt x="543559" y="15088"/>
                  </a:cubicBezTo>
                  <a:cubicBezTo>
                    <a:pt x="542719" y="19285"/>
                    <a:pt x="537683" y="22642"/>
                    <a:pt x="533486" y="21803"/>
                  </a:cubicBezTo>
                  <a:cubicBezTo>
                    <a:pt x="456259" y="4176"/>
                    <a:pt x="363085" y="40270"/>
                    <a:pt x="296771" y="114138"/>
                  </a:cubicBezTo>
                  <a:cubicBezTo>
                    <a:pt x="241370" y="176255"/>
                    <a:pt x="206115" y="255160"/>
                    <a:pt x="172538" y="332386"/>
                  </a:cubicBezTo>
                  <a:lnTo>
                    <a:pt x="164144" y="351692"/>
                  </a:lnTo>
                  <a:cubicBezTo>
                    <a:pt x="127210" y="435634"/>
                    <a:pt x="85239" y="522932"/>
                    <a:pt x="13889" y="584209"/>
                  </a:cubicBezTo>
                  <a:cubicBezTo>
                    <a:pt x="13050" y="585049"/>
                    <a:pt x="10532" y="585888"/>
                    <a:pt x="8853" y="5858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1" name="Google Shape;241;p42"/>
            <p:cNvSpPr/>
            <p:nvPr/>
          </p:nvSpPr>
          <p:spPr>
            <a:xfrm>
              <a:off x="2742546" y="737843"/>
              <a:ext cx="3188928" cy="5720596"/>
            </a:xfrm>
            <a:custGeom>
              <a:avLst/>
              <a:gdLst/>
              <a:ahLst/>
              <a:cxnLst/>
              <a:rect l="l" t="t" r="r" b="b"/>
              <a:pathLst>
                <a:path w="3188928" h="5720596" extrusionOk="0">
                  <a:moveTo>
                    <a:pt x="2909403" y="0"/>
                  </a:moveTo>
                  <a:lnTo>
                    <a:pt x="516239" y="0"/>
                  </a:lnTo>
                  <a:lnTo>
                    <a:pt x="279524" y="0"/>
                  </a:lnTo>
                  <a:cubicBezTo>
                    <a:pt x="125072" y="0"/>
                    <a:pt x="0" y="125912"/>
                    <a:pt x="0" y="279524"/>
                  </a:cubicBezTo>
                  <a:lnTo>
                    <a:pt x="0" y="2262217"/>
                  </a:lnTo>
                  <a:lnTo>
                    <a:pt x="0" y="2279844"/>
                  </a:lnTo>
                  <a:lnTo>
                    <a:pt x="0" y="3864655"/>
                  </a:lnTo>
                  <a:lnTo>
                    <a:pt x="0" y="3985531"/>
                  </a:lnTo>
                  <a:lnTo>
                    <a:pt x="0" y="5441072"/>
                  </a:lnTo>
                  <a:cubicBezTo>
                    <a:pt x="0" y="5595524"/>
                    <a:pt x="125912" y="5720597"/>
                    <a:pt x="279524" y="5720597"/>
                  </a:cubicBezTo>
                  <a:lnTo>
                    <a:pt x="516239" y="5720597"/>
                  </a:lnTo>
                  <a:lnTo>
                    <a:pt x="2909403" y="5720597"/>
                  </a:lnTo>
                  <a:cubicBezTo>
                    <a:pt x="3063856" y="5720597"/>
                    <a:pt x="3188928" y="5594685"/>
                    <a:pt x="3188928" y="5441072"/>
                  </a:cubicBezTo>
                  <a:lnTo>
                    <a:pt x="3188928" y="278685"/>
                  </a:lnTo>
                  <a:cubicBezTo>
                    <a:pt x="3188928" y="125912"/>
                    <a:pt x="3063856" y="0"/>
                    <a:pt x="2909403" y="0"/>
                  </a:cubicBezTo>
                  <a:close/>
                  <a:moveTo>
                    <a:pt x="279524" y="5705487"/>
                  </a:moveTo>
                  <a:cubicBezTo>
                    <a:pt x="134306" y="5705487"/>
                    <a:pt x="16788" y="5587130"/>
                    <a:pt x="16788" y="5442751"/>
                  </a:cubicBezTo>
                  <a:lnTo>
                    <a:pt x="16788" y="3987210"/>
                  </a:lnTo>
                  <a:lnTo>
                    <a:pt x="16788" y="3866334"/>
                  </a:lnTo>
                  <a:lnTo>
                    <a:pt x="16788" y="2280684"/>
                  </a:lnTo>
                  <a:lnTo>
                    <a:pt x="16788" y="2263056"/>
                  </a:lnTo>
                  <a:lnTo>
                    <a:pt x="16788" y="280364"/>
                  </a:lnTo>
                  <a:cubicBezTo>
                    <a:pt x="16788" y="135145"/>
                    <a:pt x="135145" y="17628"/>
                    <a:pt x="279524" y="17628"/>
                  </a:cubicBezTo>
                  <a:lnTo>
                    <a:pt x="420546" y="17628"/>
                  </a:lnTo>
                  <a:cubicBezTo>
                    <a:pt x="420546" y="17628"/>
                    <a:pt x="420546" y="17628"/>
                    <a:pt x="420546" y="17628"/>
                  </a:cubicBezTo>
                  <a:cubicBezTo>
                    <a:pt x="414670" y="20146"/>
                    <a:pt x="408794" y="21825"/>
                    <a:pt x="402918" y="24343"/>
                  </a:cubicBezTo>
                  <a:cubicBezTo>
                    <a:pt x="401239" y="25182"/>
                    <a:pt x="400400" y="25182"/>
                    <a:pt x="398721" y="26022"/>
                  </a:cubicBezTo>
                  <a:cubicBezTo>
                    <a:pt x="392845" y="28540"/>
                    <a:pt x="387809" y="31058"/>
                    <a:pt x="381933" y="34416"/>
                  </a:cubicBezTo>
                  <a:cubicBezTo>
                    <a:pt x="381093" y="34416"/>
                    <a:pt x="381093" y="35255"/>
                    <a:pt x="380254" y="35255"/>
                  </a:cubicBezTo>
                  <a:cubicBezTo>
                    <a:pt x="375217" y="37774"/>
                    <a:pt x="370181" y="41131"/>
                    <a:pt x="365984" y="43649"/>
                  </a:cubicBezTo>
                  <a:cubicBezTo>
                    <a:pt x="365144" y="44489"/>
                    <a:pt x="363466" y="45328"/>
                    <a:pt x="362626" y="46168"/>
                  </a:cubicBezTo>
                  <a:cubicBezTo>
                    <a:pt x="357590" y="49525"/>
                    <a:pt x="352553" y="52883"/>
                    <a:pt x="347517" y="57080"/>
                  </a:cubicBezTo>
                  <a:cubicBezTo>
                    <a:pt x="346677" y="57919"/>
                    <a:pt x="345838" y="58759"/>
                    <a:pt x="344999" y="59598"/>
                  </a:cubicBezTo>
                  <a:cubicBezTo>
                    <a:pt x="340802" y="62956"/>
                    <a:pt x="336604" y="66314"/>
                    <a:pt x="332407" y="69671"/>
                  </a:cubicBezTo>
                  <a:cubicBezTo>
                    <a:pt x="331568" y="70511"/>
                    <a:pt x="330728" y="71350"/>
                    <a:pt x="329889" y="72189"/>
                  </a:cubicBezTo>
                  <a:cubicBezTo>
                    <a:pt x="325692" y="76387"/>
                    <a:pt x="320656" y="80584"/>
                    <a:pt x="316458" y="84781"/>
                  </a:cubicBezTo>
                  <a:cubicBezTo>
                    <a:pt x="315619" y="85620"/>
                    <a:pt x="314780" y="86459"/>
                    <a:pt x="313940" y="88138"/>
                  </a:cubicBezTo>
                  <a:cubicBezTo>
                    <a:pt x="309743" y="92335"/>
                    <a:pt x="306386" y="96532"/>
                    <a:pt x="303028" y="100730"/>
                  </a:cubicBezTo>
                  <a:cubicBezTo>
                    <a:pt x="302188" y="101569"/>
                    <a:pt x="302188" y="101569"/>
                    <a:pt x="301349" y="102408"/>
                  </a:cubicBezTo>
                  <a:cubicBezTo>
                    <a:pt x="297152" y="107445"/>
                    <a:pt x="293794" y="111642"/>
                    <a:pt x="290437" y="116678"/>
                  </a:cubicBezTo>
                  <a:cubicBezTo>
                    <a:pt x="289597" y="117518"/>
                    <a:pt x="288758" y="119197"/>
                    <a:pt x="287919" y="120036"/>
                  </a:cubicBezTo>
                  <a:cubicBezTo>
                    <a:pt x="284561" y="125072"/>
                    <a:pt x="281203" y="130109"/>
                    <a:pt x="277846" y="135145"/>
                  </a:cubicBezTo>
                  <a:cubicBezTo>
                    <a:pt x="277846" y="135145"/>
                    <a:pt x="277006" y="135985"/>
                    <a:pt x="277006" y="135985"/>
                  </a:cubicBezTo>
                  <a:cubicBezTo>
                    <a:pt x="273649" y="141021"/>
                    <a:pt x="271130" y="146058"/>
                    <a:pt x="268612" y="151094"/>
                  </a:cubicBezTo>
                  <a:cubicBezTo>
                    <a:pt x="267773" y="152773"/>
                    <a:pt x="266933" y="153612"/>
                    <a:pt x="266933" y="155291"/>
                  </a:cubicBezTo>
                  <a:cubicBezTo>
                    <a:pt x="264415" y="161167"/>
                    <a:pt x="261897" y="166204"/>
                    <a:pt x="259378" y="172080"/>
                  </a:cubicBezTo>
                  <a:cubicBezTo>
                    <a:pt x="259378" y="172919"/>
                    <a:pt x="258539" y="173758"/>
                    <a:pt x="258539" y="174598"/>
                  </a:cubicBezTo>
                  <a:cubicBezTo>
                    <a:pt x="256860" y="179634"/>
                    <a:pt x="254342" y="184671"/>
                    <a:pt x="252663" y="190547"/>
                  </a:cubicBezTo>
                  <a:cubicBezTo>
                    <a:pt x="252663" y="191386"/>
                    <a:pt x="251824" y="193065"/>
                    <a:pt x="251824" y="193904"/>
                  </a:cubicBezTo>
                  <a:cubicBezTo>
                    <a:pt x="250145" y="199780"/>
                    <a:pt x="248466" y="205656"/>
                    <a:pt x="246787" y="211532"/>
                  </a:cubicBezTo>
                  <a:cubicBezTo>
                    <a:pt x="246787" y="213211"/>
                    <a:pt x="245948" y="214050"/>
                    <a:pt x="245948" y="215729"/>
                  </a:cubicBezTo>
                  <a:cubicBezTo>
                    <a:pt x="244269" y="221605"/>
                    <a:pt x="243430" y="226641"/>
                    <a:pt x="242590" y="232517"/>
                  </a:cubicBezTo>
                  <a:cubicBezTo>
                    <a:pt x="242590" y="233357"/>
                    <a:pt x="242590" y="234196"/>
                    <a:pt x="241751" y="235036"/>
                  </a:cubicBezTo>
                  <a:cubicBezTo>
                    <a:pt x="240911" y="241751"/>
                    <a:pt x="240072" y="247627"/>
                    <a:pt x="239233" y="254342"/>
                  </a:cubicBezTo>
                  <a:cubicBezTo>
                    <a:pt x="239233" y="256021"/>
                    <a:pt x="239233" y="257700"/>
                    <a:pt x="239233" y="258539"/>
                  </a:cubicBezTo>
                  <a:cubicBezTo>
                    <a:pt x="238393" y="265254"/>
                    <a:pt x="238393" y="271970"/>
                    <a:pt x="238393" y="278685"/>
                  </a:cubicBezTo>
                  <a:lnTo>
                    <a:pt x="238393" y="3476007"/>
                  </a:lnTo>
                  <a:lnTo>
                    <a:pt x="238393" y="3490277"/>
                  </a:lnTo>
                  <a:lnTo>
                    <a:pt x="238393" y="3760568"/>
                  </a:lnTo>
                  <a:lnTo>
                    <a:pt x="238393" y="3817648"/>
                  </a:lnTo>
                  <a:lnTo>
                    <a:pt x="238393" y="5442751"/>
                  </a:lnTo>
                  <a:cubicBezTo>
                    <a:pt x="238393" y="5449466"/>
                    <a:pt x="238393" y="5456182"/>
                    <a:pt x="239233" y="5462897"/>
                  </a:cubicBezTo>
                  <a:cubicBezTo>
                    <a:pt x="239233" y="5464576"/>
                    <a:pt x="239233" y="5466254"/>
                    <a:pt x="239233" y="5467094"/>
                  </a:cubicBezTo>
                  <a:cubicBezTo>
                    <a:pt x="240072" y="5473809"/>
                    <a:pt x="240911" y="5479685"/>
                    <a:pt x="241751" y="5486400"/>
                  </a:cubicBezTo>
                  <a:cubicBezTo>
                    <a:pt x="241751" y="5487239"/>
                    <a:pt x="241751" y="5488079"/>
                    <a:pt x="242590" y="5488918"/>
                  </a:cubicBezTo>
                  <a:cubicBezTo>
                    <a:pt x="243430" y="5494794"/>
                    <a:pt x="245108" y="5500670"/>
                    <a:pt x="245948" y="5505707"/>
                  </a:cubicBezTo>
                  <a:cubicBezTo>
                    <a:pt x="245948" y="5507386"/>
                    <a:pt x="246787" y="5508225"/>
                    <a:pt x="246787" y="5509904"/>
                  </a:cubicBezTo>
                  <a:cubicBezTo>
                    <a:pt x="248466" y="5515780"/>
                    <a:pt x="250145" y="5521656"/>
                    <a:pt x="251824" y="5527532"/>
                  </a:cubicBezTo>
                  <a:cubicBezTo>
                    <a:pt x="251824" y="5528371"/>
                    <a:pt x="252663" y="5530050"/>
                    <a:pt x="252663" y="5530889"/>
                  </a:cubicBezTo>
                  <a:cubicBezTo>
                    <a:pt x="254342" y="5535926"/>
                    <a:pt x="256021" y="5541801"/>
                    <a:pt x="258539" y="5546838"/>
                  </a:cubicBezTo>
                  <a:cubicBezTo>
                    <a:pt x="258539" y="5547677"/>
                    <a:pt x="259378" y="5548517"/>
                    <a:pt x="259378" y="5549356"/>
                  </a:cubicBezTo>
                  <a:cubicBezTo>
                    <a:pt x="261897" y="5555232"/>
                    <a:pt x="264415" y="5560268"/>
                    <a:pt x="266933" y="5566144"/>
                  </a:cubicBezTo>
                  <a:cubicBezTo>
                    <a:pt x="267773" y="5567823"/>
                    <a:pt x="268612" y="5568663"/>
                    <a:pt x="268612" y="5570341"/>
                  </a:cubicBezTo>
                  <a:cubicBezTo>
                    <a:pt x="271130" y="5575378"/>
                    <a:pt x="274488" y="5580415"/>
                    <a:pt x="277006" y="5585451"/>
                  </a:cubicBezTo>
                  <a:cubicBezTo>
                    <a:pt x="277006" y="5585451"/>
                    <a:pt x="277846" y="5586291"/>
                    <a:pt x="277846" y="5586291"/>
                  </a:cubicBezTo>
                  <a:cubicBezTo>
                    <a:pt x="281203" y="5591327"/>
                    <a:pt x="284561" y="5596363"/>
                    <a:pt x="287919" y="5601400"/>
                  </a:cubicBezTo>
                  <a:cubicBezTo>
                    <a:pt x="288758" y="5602239"/>
                    <a:pt x="289597" y="5603918"/>
                    <a:pt x="290437" y="5604757"/>
                  </a:cubicBezTo>
                  <a:cubicBezTo>
                    <a:pt x="293794" y="5609794"/>
                    <a:pt x="297991" y="5614830"/>
                    <a:pt x="301349" y="5619027"/>
                  </a:cubicBezTo>
                  <a:cubicBezTo>
                    <a:pt x="302188" y="5619867"/>
                    <a:pt x="302188" y="5619867"/>
                    <a:pt x="303028" y="5620706"/>
                  </a:cubicBezTo>
                  <a:cubicBezTo>
                    <a:pt x="306386" y="5624903"/>
                    <a:pt x="310583" y="5629100"/>
                    <a:pt x="313940" y="5633297"/>
                  </a:cubicBezTo>
                  <a:cubicBezTo>
                    <a:pt x="314780" y="5634137"/>
                    <a:pt x="315619" y="5634976"/>
                    <a:pt x="316458" y="5636655"/>
                  </a:cubicBezTo>
                  <a:cubicBezTo>
                    <a:pt x="320656" y="5640852"/>
                    <a:pt x="324853" y="5645049"/>
                    <a:pt x="329889" y="5649246"/>
                  </a:cubicBezTo>
                  <a:cubicBezTo>
                    <a:pt x="330728" y="5650086"/>
                    <a:pt x="331568" y="5650925"/>
                    <a:pt x="332407" y="5651765"/>
                  </a:cubicBezTo>
                  <a:cubicBezTo>
                    <a:pt x="336604" y="5655122"/>
                    <a:pt x="340802" y="5658480"/>
                    <a:pt x="344999" y="5661838"/>
                  </a:cubicBezTo>
                  <a:cubicBezTo>
                    <a:pt x="345838" y="5662677"/>
                    <a:pt x="346677" y="5663516"/>
                    <a:pt x="347517" y="5664356"/>
                  </a:cubicBezTo>
                  <a:cubicBezTo>
                    <a:pt x="352553" y="5667713"/>
                    <a:pt x="357590" y="5671910"/>
                    <a:pt x="362626" y="5675268"/>
                  </a:cubicBezTo>
                  <a:cubicBezTo>
                    <a:pt x="363466" y="5676107"/>
                    <a:pt x="365144" y="5676947"/>
                    <a:pt x="365984" y="5677786"/>
                  </a:cubicBezTo>
                  <a:cubicBezTo>
                    <a:pt x="371020" y="5681144"/>
                    <a:pt x="376057" y="5683662"/>
                    <a:pt x="380254" y="5686180"/>
                  </a:cubicBezTo>
                  <a:cubicBezTo>
                    <a:pt x="381093" y="5686180"/>
                    <a:pt x="381093" y="5687020"/>
                    <a:pt x="381933" y="5687020"/>
                  </a:cubicBezTo>
                  <a:cubicBezTo>
                    <a:pt x="386969" y="5690377"/>
                    <a:pt x="392845" y="5692896"/>
                    <a:pt x="398721" y="5695414"/>
                  </a:cubicBezTo>
                  <a:cubicBezTo>
                    <a:pt x="400400" y="5696253"/>
                    <a:pt x="401239" y="5696253"/>
                    <a:pt x="402918" y="5697093"/>
                  </a:cubicBezTo>
                  <a:cubicBezTo>
                    <a:pt x="408794" y="5699611"/>
                    <a:pt x="414670" y="5702129"/>
                    <a:pt x="420546" y="5703808"/>
                  </a:cubicBezTo>
                  <a:cubicBezTo>
                    <a:pt x="420546" y="5703808"/>
                    <a:pt x="420546" y="5703808"/>
                    <a:pt x="420546" y="5703808"/>
                  </a:cubicBezTo>
                  <a:lnTo>
                    <a:pt x="279524" y="5703808"/>
                  </a:lnTo>
                  <a:close/>
                  <a:moveTo>
                    <a:pt x="3172140" y="5442751"/>
                  </a:moveTo>
                  <a:cubicBezTo>
                    <a:pt x="3172140" y="5587969"/>
                    <a:pt x="3053783" y="5705487"/>
                    <a:pt x="2909403" y="5705487"/>
                  </a:cubicBezTo>
                  <a:lnTo>
                    <a:pt x="516239" y="5705487"/>
                  </a:lnTo>
                  <a:cubicBezTo>
                    <a:pt x="371020" y="5705487"/>
                    <a:pt x="253503" y="5587130"/>
                    <a:pt x="253503" y="5442751"/>
                  </a:cubicBezTo>
                  <a:lnTo>
                    <a:pt x="253503" y="3817648"/>
                  </a:lnTo>
                  <a:lnTo>
                    <a:pt x="253503" y="3760568"/>
                  </a:lnTo>
                  <a:lnTo>
                    <a:pt x="253503" y="3490277"/>
                  </a:lnTo>
                  <a:lnTo>
                    <a:pt x="253503" y="3476007"/>
                  </a:lnTo>
                  <a:lnTo>
                    <a:pt x="253503" y="280364"/>
                  </a:lnTo>
                  <a:cubicBezTo>
                    <a:pt x="253503" y="135145"/>
                    <a:pt x="371860" y="17628"/>
                    <a:pt x="516239" y="17628"/>
                  </a:cubicBezTo>
                  <a:lnTo>
                    <a:pt x="2909403" y="17628"/>
                  </a:lnTo>
                  <a:cubicBezTo>
                    <a:pt x="3054622" y="17628"/>
                    <a:pt x="3172140" y="135985"/>
                    <a:pt x="3172140" y="280364"/>
                  </a:cubicBezTo>
                  <a:lnTo>
                    <a:pt x="3172140" y="544275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42" name="Google Shape;242;p42"/>
          <p:cNvSpPr/>
          <p:nvPr/>
        </p:nvSpPr>
        <p:spPr>
          <a:xfrm>
            <a:off x="796600" y="3429000"/>
            <a:ext cx="3132300" cy="29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dirty="0" err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Команда</a:t>
            </a:r>
            <a:r>
              <a:rPr lang="en-US" sz="1700" b="1" dirty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1700" b="1" dirty="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“</a:t>
            </a:r>
            <a:r>
              <a:rPr lang="en-US" sz="1700" dirty="0" err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lad_но</a:t>
            </a:r>
            <a:r>
              <a:rPr lang="en-US" sz="1700" dirty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, </a:t>
            </a:r>
            <a:r>
              <a:rPr lang="en-US" sz="1700" dirty="0" err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попробуем</a:t>
            </a:r>
            <a:r>
              <a:rPr lang="en-US" sz="1700" dirty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!”</a:t>
            </a:r>
            <a:endParaRPr sz="1700" dirty="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dirty="0" err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Состав</a:t>
            </a:r>
            <a:r>
              <a:rPr lang="en-US" sz="1700" b="1" dirty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команды</a:t>
            </a:r>
            <a:r>
              <a:rPr lang="en-US" sz="1700" b="1" dirty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:</a:t>
            </a:r>
            <a:endParaRPr sz="1700" b="1" dirty="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 err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Трошкин</a:t>
            </a:r>
            <a:r>
              <a:rPr lang="en-US" sz="1700" dirty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Артемий</a:t>
            </a:r>
            <a:endParaRPr sz="1700" dirty="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 err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Пронина</a:t>
            </a:r>
            <a:r>
              <a:rPr lang="en-US" sz="1700" dirty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Алена</a:t>
            </a:r>
            <a:endParaRPr sz="1700" dirty="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 err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Морозова</a:t>
            </a:r>
            <a:r>
              <a:rPr lang="en-US" sz="1700" dirty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Дарья</a:t>
            </a:r>
            <a:endParaRPr sz="1700" dirty="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Сягайло Алексей</a:t>
            </a:r>
            <a:endParaRPr sz="1700" dirty="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43" name="Google Shape;243;p42"/>
          <p:cNvPicPr preferRelativeResize="0"/>
          <p:nvPr/>
        </p:nvPicPr>
        <p:blipFill rotWithShape="1">
          <a:blip r:embed="rId3">
            <a:alphaModFix/>
          </a:blip>
          <a:srcRect l="-3790" r="3789"/>
          <a:stretch/>
        </p:blipFill>
        <p:spPr>
          <a:xfrm>
            <a:off x="8551637" y="2747950"/>
            <a:ext cx="1216500" cy="1660603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4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51"/>
          <p:cNvSpPr txBox="1">
            <a:spLocks noGrp="1"/>
          </p:cNvSpPr>
          <p:nvPr>
            <p:ph type="title"/>
          </p:nvPr>
        </p:nvSpPr>
        <p:spPr>
          <a:xfrm>
            <a:off x="1560427" y="246200"/>
            <a:ext cx="9262500" cy="10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Ubuntu"/>
              <a:buNone/>
            </a:pPr>
            <a:r>
              <a:rPr lang="en-US"/>
              <a:t>Метод расчета индекса счастья.</a:t>
            </a:r>
            <a:endParaRPr/>
          </a:p>
        </p:txBody>
      </p:sp>
      <p:sp>
        <p:nvSpPr>
          <p:cNvPr id="815" name="Google Shape;815;p51"/>
          <p:cNvSpPr txBox="1"/>
          <p:nvPr/>
        </p:nvSpPr>
        <p:spPr>
          <a:xfrm>
            <a:off x="1760139" y="3275096"/>
            <a:ext cx="2148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51"/>
          <p:cNvSpPr/>
          <p:nvPr/>
        </p:nvSpPr>
        <p:spPr>
          <a:xfrm>
            <a:off x="-1186519" y="-93493"/>
            <a:ext cx="1505700" cy="1505700"/>
          </a:xfrm>
          <a:prstGeom prst="ellipse">
            <a:avLst/>
          </a:prstGeom>
          <a:solidFill>
            <a:srgbClr val="D6ED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817" name="Google Shape;817;p51"/>
          <p:cNvGrpSpPr/>
          <p:nvPr/>
        </p:nvGrpSpPr>
        <p:grpSpPr>
          <a:xfrm rot="-6638004">
            <a:off x="-2345204" y="-1695705"/>
            <a:ext cx="3934175" cy="4169736"/>
            <a:chOff x="3852917" y="2249928"/>
            <a:chExt cx="1906688" cy="2020852"/>
          </a:xfrm>
        </p:grpSpPr>
        <p:sp>
          <p:nvSpPr>
            <p:cNvPr id="818" name="Google Shape;818;p51"/>
            <p:cNvSpPr/>
            <p:nvPr/>
          </p:nvSpPr>
          <p:spPr>
            <a:xfrm rot="-2574285" flipH="1">
              <a:off x="4114570" y="3546664"/>
              <a:ext cx="855467" cy="499770"/>
            </a:xfrm>
            <a:custGeom>
              <a:avLst/>
              <a:gdLst/>
              <a:ahLst/>
              <a:cxnLst/>
              <a:rect l="l" t="t" r="r" b="b"/>
              <a:pathLst>
                <a:path w="1474395" h="861353" extrusionOk="0">
                  <a:moveTo>
                    <a:pt x="1473508" y="10488"/>
                  </a:moveTo>
                  <a:cubicBezTo>
                    <a:pt x="1471683" y="6840"/>
                    <a:pt x="1468948" y="3192"/>
                    <a:pt x="1465300" y="1368"/>
                  </a:cubicBezTo>
                  <a:cubicBezTo>
                    <a:pt x="1461652" y="-456"/>
                    <a:pt x="1457092" y="-456"/>
                    <a:pt x="1452532" y="1368"/>
                  </a:cubicBezTo>
                  <a:cubicBezTo>
                    <a:pt x="1000196" y="173730"/>
                    <a:pt x="573394" y="406282"/>
                    <a:pt x="180336" y="694464"/>
                  </a:cubicBezTo>
                  <a:cubicBezTo>
                    <a:pt x="154801" y="677136"/>
                    <a:pt x="127442" y="658897"/>
                    <a:pt x="96436" y="638833"/>
                  </a:cubicBezTo>
                  <a:cubicBezTo>
                    <a:pt x="91876" y="636098"/>
                    <a:pt x="86404" y="637009"/>
                    <a:pt x="83668" y="641569"/>
                  </a:cubicBezTo>
                  <a:cubicBezTo>
                    <a:pt x="80932" y="646129"/>
                    <a:pt x="81844" y="651601"/>
                    <a:pt x="86404" y="654337"/>
                  </a:cubicBezTo>
                  <a:cubicBezTo>
                    <a:pt x="115587" y="672576"/>
                    <a:pt x="141122" y="689904"/>
                    <a:pt x="164833" y="705407"/>
                  </a:cubicBezTo>
                  <a:cubicBezTo>
                    <a:pt x="110115" y="745534"/>
                    <a:pt x="56309" y="786572"/>
                    <a:pt x="3415" y="829435"/>
                  </a:cubicBezTo>
                  <a:cubicBezTo>
                    <a:pt x="-233" y="832171"/>
                    <a:pt x="-1145" y="838555"/>
                    <a:pt x="1591" y="842202"/>
                  </a:cubicBezTo>
                  <a:cubicBezTo>
                    <a:pt x="2502" y="844026"/>
                    <a:pt x="4327" y="844939"/>
                    <a:pt x="6151" y="844939"/>
                  </a:cubicBezTo>
                  <a:cubicBezTo>
                    <a:pt x="6151" y="844939"/>
                    <a:pt x="6151" y="844939"/>
                    <a:pt x="6151" y="844939"/>
                  </a:cubicBezTo>
                  <a:cubicBezTo>
                    <a:pt x="2502" y="847674"/>
                    <a:pt x="1591" y="854058"/>
                    <a:pt x="4327" y="857706"/>
                  </a:cubicBezTo>
                  <a:cubicBezTo>
                    <a:pt x="6151" y="859530"/>
                    <a:pt x="8886" y="861354"/>
                    <a:pt x="11622" y="861354"/>
                  </a:cubicBezTo>
                  <a:cubicBezTo>
                    <a:pt x="13446" y="861354"/>
                    <a:pt x="15270" y="860442"/>
                    <a:pt x="17094" y="859530"/>
                  </a:cubicBezTo>
                  <a:cubicBezTo>
                    <a:pt x="74548" y="813931"/>
                    <a:pt x="132914" y="769245"/>
                    <a:pt x="192192" y="725470"/>
                  </a:cubicBezTo>
                  <a:cubicBezTo>
                    <a:pt x="205872" y="734590"/>
                    <a:pt x="218639" y="744622"/>
                    <a:pt x="230495" y="753742"/>
                  </a:cubicBezTo>
                  <a:cubicBezTo>
                    <a:pt x="232319" y="754653"/>
                    <a:pt x="234143" y="755565"/>
                    <a:pt x="235967" y="755565"/>
                  </a:cubicBezTo>
                  <a:cubicBezTo>
                    <a:pt x="238702" y="755565"/>
                    <a:pt x="241438" y="754653"/>
                    <a:pt x="243262" y="751918"/>
                  </a:cubicBezTo>
                  <a:cubicBezTo>
                    <a:pt x="245998" y="748270"/>
                    <a:pt x="245086" y="741886"/>
                    <a:pt x="241438" y="739150"/>
                  </a:cubicBezTo>
                  <a:cubicBezTo>
                    <a:pt x="230495" y="730943"/>
                    <a:pt x="219551" y="722735"/>
                    <a:pt x="207695" y="714527"/>
                  </a:cubicBezTo>
                  <a:cubicBezTo>
                    <a:pt x="596194" y="430905"/>
                    <a:pt x="1017523" y="202001"/>
                    <a:pt x="1463476" y="32375"/>
                  </a:cubicBezTo>
                  <a:cubicBezTo>
                    <a:pt x="1472596" y="27815"/>
                    <a:pt x="1476243" y="18695"/>
                    <a:pt x="1473508" y="104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19" name="Google Shape;819;p51"/>
            <p:cNvSpPr/>
            <p:nvPr/>
          </p:nvSpPr>
          <p:spPr>
            <a:xfrm rot="-2574285" flipH="1">
              <a:off x="3956432" y="3737829"/>
              <a:ext cx="82317" cy="148949"/>
            </a:xfrm>
            <a:custGeom>
              <a:avLst/>
              <a:gdLst/>
              <a:ahLst/>
              <a:cxnLst/>
              <a:rect l="l" t="t" r="r" b="b"/>
              <a:pathLst>
                <a:path w="141873" h="256713" extrusionOk="0">
                  <a:moveTo>
                    <a:pt x="40830" y="255802"/>
                  </a:moveTo>
                  <a:cubicBezTo>
                    <a:pt x="44477" y="256714"/>
                    <a:pt x="47213" y="256714"/>
                    <a:pt x="50861" y="256714"/>
                  </a:cubicBezTo>
                  <a:cubicBezTo>
                    <a:pt x="94635" y="256714"/>
                    <a:pt x="116523" y="175549"/>
                    <a:pt x="129290" y="130862"/>
                  </a:cubicBezTo>
                  <a:cubicBezTo>
                    <a:pt x="130202" y="126302"/>
                    <a:pt x="132027" y="122654"/>
                    <a:pt x="132939" y="119006"/>
                  </a:cubicBezTo>
                  <a:cubicBezTo>
                    <a:pt x="138410" y="99855"/>
                    <a:pt x="143882" y="78880"/>
                    <a:pt x="141146" y="57905"/>
                  </a:cubicBezTo>
                  <a:cubicBezTo>
                    <a:pt x="138410" y="33282"/>
                    <a:pt x="123819" y="12306"/>
                    <a:pt x="104668" y="4098"/>
                  </a:cubicBezTo>
                  <a:cubicBezTo>
                    <a:pt x="76396" y="-7757"/>
                    <a:pt x="44477" y="7747"/>
                    <a:pt x="28974" y="29634"/>
                  </a:cubicBezTo>
                  <a:cubicBezTo>
                    <a:pt x="12558" y="51521"/>
                    <a:pt x="7998" y="79792"/>
                    <a:pt x="5263" y="104415"/>
                  </a:cubicBezTo>
                  <a:lnTo>
                    <a:pt x="4351" y="112623"/>
                  </a:lnTo>
                  <a:cubicBezTo>
                    <a:pt x="-1121" y="154573"/>
                    <a:pt x="-10241" y="242122"/>
                    <a:pt x="40830" y="255802"/>
                  </a:cubicBezTo>
                  <a:close/>
                  <a:moveTo>
                    <a:pt x="21678" y="114447"/>
                  </a:moveTo>
                  <a:lnTo>
                    <a:pt x="22591" y="106239"/>
                  </a:lnTo>
                  <a:cubicBezTo>
                    <a:pt x="24414" y="84352"/>
                    <a:pt x="28974" y="59729"/>
                    <a:pt x="42653" y="40577"/>
                  </a:cubicBezTo>
                  <a:cubicBezTo>
                    <a:pt x="51773" y="28722"/>
                    <a:pt x="67276" y="18690"/>
                    <a:pt x="83692" y="18690"/>
                  </a:cubicBezTo>
                  <a:cubicBezTo>
                    <a:pt x="88252" y="18690"/>
                    <a:pt x="92812" y="19602"/>
                    <a:pt x="97372" y="21426"/>
                  </a:cubicBezTo>
                  <a:cubicBezTo>
                    <a:pt x="111051" y="26898"/>
                    <a:pt x="121082" y="42401"/>
                    <a:pt x="122907" y="60641"/>
                  </a:cubicBezTo>
                  <a:cubicBezTo>
                    <a:pt x="124731" y="77056"/>
                    <a:pt x="121082" y="94383"/>
                    <a:pt x="115611" y="114447"/>
                  </a:cubicBezTo>
                  <a:cubicBezTo>
                    <a:pt x="114699" y="118094"/>
                    <a:pt x="113787" y="121743"/>
                    <a:pt x="111963" y="126302"/>
                  </a:cubicBezTo>
                  <a:cubicBezTo>
                    <a:pt x="102843" y="159133"/>
                    <a:pt x="78220" y="246682"/>
                    <a:pt x="45390" y="238474"/>
                  </a:cubicBezTo>
                  <a:cubicBezTo>
                    <a:pt x="8911" y="228443"/>
                    <a:pt x="18031" y="148190"/>
                    <a:pt x="21678" y="1144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20" name="Google Shape;820;p51"/>
            <p:cNvSpPr/>
            <p:nvPr/>
          </p:nvSpPr>
          <p:spPr>
            <a:xfrm rot="-2574285" flipH="1">
              <a:off x="3894737" y="3871329"/>
              <a:ext cx="90374" cy="92132"/>
            </a:xfrm>
            <a:custGeom>
              <a:avLst/>
              <a:gdLst/>
              <a:ahLst/>
              <a:cxnLst/>
              <a:rect l="l" t="t" r="r" b="b"/>
              <a:pathLst>
                <a:path w="155760" h="158790" extrusionOk="0">
                  <a:moveTo>
                    <a:pt x="29841" y="158790"/>
                  </a:moveTo>
                  <a:cubicBezTo>
                    <a:pt x="57200" y="158790"/>
                    <a:pt x="93679" y="125048"/>
                    <a:pt x="114653" y="105896"/>
                  </a:cubicBezTo>
                  <a:cubicBezTo>
                    <a:pt x="117390" y="103160"/>
                    <a:pt x="119213" y="101336"/>
                    <a:pt x="121038" y="100424"/>
                  </a:cubicBezTo>
                  <a:cubicBezTo>
                    <a:pt x="131981" y="90393"/>
                    <a:pt x="143837" y="79449"/>
                    <a:pt x="150220" y="64858"/>
                  </a:cubicBezTo>
                  <a:cubicBezTo>
                    <a:pt x="158428" y="47530"/>
                    <a:pt x="157516" y="29291"/>
                    <a:pt x="147484" y="16523"/>
                  </a:cubicBezTo>
                  <a:cubicBezTo>
                    <a:pt x="133804" y="-1716"/>
                    <a:pt x="107358" y="-3540"/>
                    <a:pt x="88206" y="4668"/>
                  </a:cubicBezTo>
                  <a:cubicBezTo>
                    <a:pt x="69055" y="12875"/>
                    <a:pt x="55375" y="28379"/>
                    <a:pt x="44432" y="42058"/>
                  </a:cubicBezTo>
                  <a:lnTo>
                    <a:pt x="40784" y="46618"/>
                  </a:lnTo>
                  <a:cubicBezTo>
                    <a:pt x="21633" y="71241"/>
                    <a:pt x="-18494" y="122311"/>
                    <a:pt x="9777" y="150583"/>
                  </a:cubicBezTo>
                  <a:cubicBezTo>
                    <a:pt x="16161" y="156054"/>
                    <a:pt x="22545" y="158790"/>
                    <a:pt x="29841" y="158790"/>
                  </a:cubicBezTo>
                  <a:close/>
                  <a:moveTo>
                    <a:pt x="55375" y="57562"/>
                  </a:moveTo>
                  <a:lnTo>
                    <a:pt x="59023" y="53002"/>
                  </a:lnTo>
                  <a:cubicBezTo>
                    <a:pt x="68143" y="41146"/>
                    <a:pt x="79999" y="27467"/>
                    <a:pt x="95502" y="21083"/>
                  </a:cubicBezTo>
                  <a:cubicBezTo>
                    <a:pt x="100062" y="19259"/>
                    <a:pt x="105534" y="18347"/>
                    <a:pt x="111918" y="18347"/>
                  </a:cubicBezTo>
                  <a:cubicBezTo>
                    <a:pt x="121038" y="18347"/>
                    <a:pt x="129245" y="21083"/>
                    <a:pt x="133804" y="27467"/>
                  </a:cubicBezTo>
                  <a:cubicBezTo>
                    <a:pt x="139277" y="34763"/>
                    <a:pt x="139277" y="46618"/>
                    <a:pt x="134717" y="57562"/>
                  </a:cubicBezTo>
                  <a:cubicBezTo>
                    <a:pt x="129245" y="68505"/>
                    <a:pt x="120125" y="78537"/>
                    <a:pt x="110093" y="86745"/>
                  </a:cubicBezTo>
                  <a:cubicBezTo>
                    <a:pt x="110093" y="86745"/>
                    <a:pt x="110093" y="86745"/>
                    <a:pt x="110093" y="86745"/>
                  </a:cubicBezTo>
                  <a:cubicBezTo>
                    <a:pt x="108270" y="88569"/>
                    <a:pt x="106445" y="90393"/>
                    <a:pt x="103710" y="93129"/>
                  </a:cubicBezTo>
                  <a:cubicBezTo>
                    <a:pt x="87294" y="107720"/>
                    <a:pt x="38961" y="153319"/>
                    <a:pt x="23456" y="138727"/>
                  </a:cubicBezTo>
                  <a:cubicBezTo>
                    <a:pt x="6129" y="120488"/>
                    <a:pt x="41696" y="74889"/>
                    <a:pt x="55375" y="575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21" name="Google Shape;821;p51"/>
            <p:cNvSpPr/>
            <p:nvPr/>
          </p:nvSpPr>
          <p:spPr>
            <a:xfrm rot="-2574285" flipH="1">
              <a:off x="4081775" y="3632123"/>
              <a:ext cx="104454" cy="192040"/>
            </a:xfrm>
            <a:custGeom>
              <a:avLst/>
              <a:gdLst/>
              <a:ahLst/>
              <a:cxnLst/>
              <a:rect l="l" t="t" r="r" b="b"/>
              <a:pathLst>
                <a:path w="180027" h="330980" extrusionOk="0">
                  <a:moveTo>
                    <a:pt x="51706" y="329156"/>
                  </a:moveTo>
                  <a:cubicBezTo>
                    <a:pt x="55354" y="330068"/>
                    <a:pt x="59914" y="330980"/>
                    <a:pt x="63562" y="330980"/>
                  </a:cubicBezTo>
                  <a:cubicBezTo>
                    <a:pt x="119191" y="330980"/>
                    <a:pt x="149287" y="222456"/>
                    <a:pt x="163878" y="168650"/>
                  </a:cubicBezTo>
                  <a:cubicBezTo>
                    <a:pt x="165702" y="162266"/>
                    <a:pt x="166614" y="157706"/>
                    <a:pt x="168438" y="153146"/>
                  </a:cubicBezTo>
                  <a:cubicBezTo>
                    <a:pt x="175734" y="127611"/>
                    <a:pt x="182117" y="101164"/>
                    <a:pt x="179381" y="73805"/>
                  </a:cubicBezTo>
                  <a:cubicBezTo>
                    <a:pt x="175734" y="41886"/>
                    <a:pt x="157495" y="16351"/>
                    <a:pt x="132871" y="5408"/>
                  </a:cubicBezTo>
                  <a:cubicBezTo>
                    <a:pt x="97304" y="-10096"/>
                    <a:pt x="57178" y="9967"/>
                    <a:pt x="37114" y="37326"/>
                  </a:cubicBezTo>
                  <a:cubicBezTo>
                    <a:pt x="15227" y="65597"/>
                    <a:pt x="9755" y="102076"/>
                    <a:pt x="6107" y="133083"/>
                  </a:cubicBezTo>
                  <a:cubicBezTo>
                    <a:pt x="6107" y="135819"/>
                    <a:pt x="5195" y="139467"/>
                    <a:pt x="5195" y="144027"/>
                  </a:cubicBezTo>
                  <a:cubicBezTo>
                    <a:pt x="-1188" y="198745"/>
                    <a:pt x="-13044" y="311829"/>
                    <a:pt x="51706" y="329156"/>
                  </a:cubicBezTo>
                  <a:close/>
                  <a:moveTo>
                    <a:pt x="22523" y="145851"/>
                  </a:moveTo>
                  <a:cubicBezTo>
                    <a:pt x="22523" y="142203"/>
                    <a:pt x="23435" y="138555"/>
                    <a:pt x="23435" y="134907"/>
                  </a:cubicBezTo>
                  <a:cubicBezTo>
                    <a:pt x="26171" y="105724"/>
                    <a:pt x="31643" y="72893"/>
                    <a:pt x="50794" y="48270"/>
                  </a:cubicBezTo>
                  <a:cubicBezTo>
                    <a:pt x="63562" y="31855"/>
                    <a:pt x="84537" y="18175"/>
                    <a:pt x="106424" y="18175"/>
                  </a:cubicBezTo>
                  <a:cubicBezTo>
                    <a:pt x="112808" y="18175"/>
                    <a:pt x="119191" y="19087"/>
                    <a:pt x="125576" y="21823"/>
                  </a:cubicBezTo>
                  <a:cubicBezTo>
                    <a:pt x="143815" y="30030"/>
                    <a:pt x="158407" y="51006"/>
                    <a:pt x="161142" y="75629"/>
                  </a:cubicBezTo>
                  <a:cubicBezTo>
                    <a:pt x="163878" y="99340"/>
                    <a:pt x="158407" y="123963"/>
                    <a:pt x="151110" y="147674"/>
                  </a:cubicBezTo>
                  <a:cubicBezTo>
                    <a:pt x="151110" y="147674"/>
                    <a:pt x="151110" y="147674"/>
                    <a:pt x="151110" y="147674"/>
                  </a:cubicBezTo>
                  <a:cubicBezTo>
                    <a:pt x="150199" y="152234"/>
                    <a:pt x="148375" y="156794"/>
                    <a:pt x="146550" y="163178"/>
                  </a:cubicBezTo>
                  <a:cubicBezTo>
                    <a:pt x="133783" y="208776"/>
                    <a:pt x="105512" y="312741"/>
                    <a:pt x="63562" y="312741"/>
                  </a:cubicBezTo>
                  <a:cubicBezTo>
                    <a:pt x="61738" y="312741"/>
                    <a:pt x="59002" y="312741"/>
                    <a:pt x="57178" y="311829"/>
                  </a:cubicBezTo>
                  <a:cubicBezTo>
                    <a:pt x="6107" y="299061"/>
                    <a:pt x="17963" y="191449"/>
                    <a:pt x="22523" y="1458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22" name="Google Shape;822;p51"/>
            <p:cNvSpPr/>
            <p:nvPr/>
          </p:nvSpPr>
          <p:spPr>
            <a:xfrm rot="-2574285" flipH="1">
              <a:off x="4809664" y="3534108"/>
              <a:ext cx="93559" cy="110295"/>
            </a:xfrm>
            <a:custGeom>
              <a:avLst/>
              <a:gdLst/>
              <a:ahLst/>
              <a:cxnLst/>
              <a:rect l="l" t="t" r="r" b="b"/>
              <a:pathLst>
                <a:path w="161249" h="190094" extrusionOk="0">
                  <a:moveTo>
                    <a:pt x="22292" y="160000"/>
                  </a:moveTo>
                  <a:cubicBezTo>
                    <a:pt x="17733" y="158176"/>
                    <a:pt x="12261" y="160912"/>
                    <a:pt x="11349" y="166384"/>
                  </a:cubicBezTo>
                  <a:cubicBezTo>
                    <a:pt x="9525" y="170943"/>
                    <a:pt x="12261" y="176415"/>
                    <a:pt x="17733" y="177327"/>
                  </a:cubicBezTo>
                  <a:cubicBezTo>
                    <a:pt x="46916" y="186447"/>
                    <a:pt x="71539" y="190095"/>
                    <a:pt x="91602" y="190095"/>
                  </a:cubicBezTo>
                  <a:cubicBezTo>
                    <a:pt x="122609" y="190095"/>
                    <a:pt x="143584" y="180063"/>
                    <a:pt x="155440" y="159088"/>
                  </a:cubicBezTo>
                  <a:cubicBezTo>
                    <a:pt x="187358" y="102546"/>
                    <a:pt x="79746" y="39620"/>
                    <a:pt x="27764" y="9525"/>
                  </a:cubicBezTo>
                  <a:cubicBezTo>
                    <a:pt x="22292" y="6789"/>
                    <a:pt x="17733" y="4053"/>
                    <a:pt x="14085" y="1318"/>
                  </a:cubicBezTo>
                  <a:cubicBezTo>
                    <a:pt x="9525" y="-1419"/>
                    <a:pt x="4053" y="405"/>
                    <a:pt x="1317" y="4053"/>
                  </a:cubicBezTo>
                  <a:cubicBezTo>
                    <a:pt x="-1418" y="8613"/>
                    <a:pt x="405" y="14085"/>
                    <a:pt x="4053" y="16821"/>
                  </a:cubicBezTo>
                  <a:cubicBezTo>
                    <a:pt x="7701" y="19557"/>
                    <a:pt x="12261" y="22293"/>
                    <a:pt x="17733" y="25029"/>
                  </a:cubicBezTo>
                  <a:cubicBezTo>
                    <a:pt x="60595" y="49652"/>
                    <a:pt x="161823" y="108930"/>
                    <a:pt x="139024" y="149968"/>
                  </a:cubicBezTo>
                  <a:cubicBezTo>
                    <a:pt x="125345" y="175503"/>
                    <a:pt x="86130" y="178239"/>
                    <a:pt x="22292" y="16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23" name="Google Shape;823;p51"/>
            <p:cNvSpPr/>
            <p:nvPr/>
          </p:nvSpPr>
          <p:spPr>
            <a:xfrm rot="-2574285" flipH="1">
              <a:off x="4256519" y="3514291"/>
              <a:ext cx="112288" cy="235483"/>
            </a:xfrm>
            <a:custGeom>
              <a:avLst/>
              <a:gdLst/>
              <a:ahLst/>
              <a:cxnLst/>
              <a:rect l="l" t="t" r="r" b="b"/>
              <a:pathLst>
                <a:path w="193528" h="405855" extrusionOk="0">
                  <a:moveTo>
                    <a:pt x="5494" y="83931"/>
                  </a:moveTo>
                  <a:cubicBezTo>
                    <a:pt x="-5450" y="126793"/>
                    <a:pt x="1846" y="170568"/>
                    <a:pt x="10966" y="207046"/>
                  </a:cubicBezTo>
                  <a:cubicBezTo>
                    <a:pt x="11877" y="210695"/>
                    <a:pt x="12789" y="215254"/>
                    <a:pt x="13701" y="219814"/>
                  </a:cubicBezTo>
                  <a:cubicBezTo>
                    <a:pt x="28293" y="280916"/>
                    <a:pt x="57476" y="405855"/>
                    <a:pt x="124962" y="405855"/>
                  </a:cubicBezTo>
                  <a:cubicBezTo>
                    <a:pt x="128610" y="405855"/>
                    <a:pt x="132257" y="405855"/>
                    <a:pt x="135905" y="404944"/>
                  </a:cubicBezTo>
                  <a:cubicBezTo>
                    <a:pt x="206127" y="392176"/>
                    <a:pt x="195183" y="246261"/>
                    <a:pt x="188799" y="167832"/>
                  </a:cubicBezTo>
                  <a:cubicBezTo>
                    <a:pt x="187888" y="160536"/>
                    <a:pt x="187888" y="153240"/>
                    <a:pt x="186975" y="147768"/>
                  </a:cubicBezTo>
                  <a:cubicBezTo>
                    <a:pt x="185151" y="115850"/>
                    <a:pt x="181503" y="82107"/>
                    <a:pt x="166912" y="52924"/>
                  </a:cubicBezTo>
                  <a:cubicBezTo>
                    <a:pt x="150496" y="19181"/>
                    <a:pt x="121314" y="-882"/>
                    <a:pt x="91218" y="30"/>
                  </a:cubicBezTo>
                  <a:cubicBezTo>
                    <a:pt x="49268" y="1854"/>
                    <a:pt x="15526" y="43804"/>
                    <a:pt x="5494" y="83931"/>
                  </a:cubicBezTo>
                  <a:close/>
                  <a:moveTo>
                    <a:pt x="93955" y="18269"/>
                  </a:moveTo>
                  <a:cubicBezTo>
                    <a:pt x="115842" y="18269"/>
                    <a:pt x="138641" y="34684"/>
                    <a:pt x="151409" y="61132"/>
                  </a:cubicBezTo>
                  <a:cubicBezTo>
                    <a:pt x="164176" y="86667"/>
                    <a:pt x="167824" y="118586"/>
                    <a:pt x="169648" y="148681"/>
                  </a:cubicBezTo>
                  <a:cubicBezTo>
                    <a:pt x="169648" y="154152"/>
                    <a:pt x="170560" y="160536"/>
                    <a:pt x="171472" y="168744"/>
                  </a:cubicBezTo>
                  <a:cubicBezTo>
                    <a:pt x="176032" y="230758"/>
                    <a:pt x="187888" y="376673"/>
                    <a:pt x="133170" y="386704"/>
                  </a:cubicBezTo>
                  <a:cubicBezTo>
                    <a:pt x="74803" y="397648"/>
                    <a:pt x="44708" y="269972"/>
                    <a:pt x="31940" y="215254"/>
                  </a:cubicBezTo>
                  <a:cubicBezTo>
                    <a:pt x="31029" y="210695"/>
                    <a:pt x="30117" y="206135"/>
                    <a:pt x="29205" y="202487"/>
                  </a:cubicBezTo>
                  <a:cubicBezTo>
                    <a:pt x="20997" y="167832"/>
                    <a:pt x="13701" y="126793"/>
                    <a:pt x="23733" y="88491"/>
                  </a:cubicBezTo>
                  <a:cubicBezTo>
                    <a:pt x="31940" y="54748"/>
                    <a:pt x="59299" y="19181"/>
                    <a:pt x="93043" y="18269"/>
                  </a:cubicBezTo>
                  <a:cubicBezTo>
                    <a:pt x="93043" y="18269"/>
                    <a:pt x="93043" y="18269"/>
                    <a:pt x="93955" y="182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24" name="Google Shape;824;p51"/>
            <p:cNvSpPr/>
            <p:nvPr/>
          </p:nvSpPr>
          <p:spPr>
            <a:xfrm rot="-2574285" flipH="1">
              <a:off x="4621544" y="3498311"/>
              <a:ext cx="177940" cy="124347"/>
            </a:xfrm>
            <a:custGeom>
              <a:avLst/>
              <a:gdLst/>
              <a:ahLst/>
              <a:cxnLst/>
              <a:rect l="l" t="t" r="r" b="b"/>
              <a:pathLst>
                <a:path w="306680" h="214312" extrusionOk="0">
                  <a:moveTo>
                    <a:pt x="94560" y="113996"/>
                  </a:moveTo>
                  <a:cubicBezTo>
                    <a:pt x="90912" y="111260"/>
                    <a:pt x="87264" y="108524"/>
                    <a:pt x="83616" y="105788"/>
                  </a:cubicBezTo>
                  <a:cubicBezTo>
                    <a:pt x="62641" y="89373"/>
                    <a:pt x="35282" y="67486"/>
                    <a:pt x="17043" y="40127"/>
                  </a:cubicBezTo>
                  <a:cubicBezTo>
                    <a:pt x="14307" y="35567"/>
                    <a:pt x="8835" y="34655"/>
                    <a:pt x="4275" y="37391"/>
                  </a:cubicBezTo>
                  <a:cubicBezTo>
                    <a:pt x="-285" y="40127"/>
                    <a:pt x="-1197" y="45599"/>
                    <a:pt x="1539" y="50159"/>
                  </a:cubicBezTo>
                  <a:cubicBezTo>
                    <a:pt x="21602" y="80253"/>
                    <a:pt x="49873" y="103053"/>
                    <a:pt x="72672" y="120380"/>
                  </a:cubicBezTo>
                  <a:cubicBezTo>
                    <a:pt x="75409" y="123116"/>
                    <a:pt x="79056" y="124940"/>
                    <a:pt x="82704" y="128588"/>
                  </a:cubicBezTo>
                  <a:cubicBezTo>
                    <a:pt x="122831" y="158682"/>
                    <a:pt x="194876" y="214313"/>
                    <a:pt x="249594" y="214313"/>
                  </a:cubicBezTo>
                  <a:cubicBezTo>
                    <a:pt x="266922" y="214313"/>
                    <a:pt x="283337" y="208841"/>
                    <a:pt x="295193" y="194249"/>
                  </a:cubicBezTo>
                  <a:cubicBezTo>
                    <a:pt x="334408" y="146827"/>
                    <a:pt x="265097" y="62014"/>
                    <a:pt x="209468" y="2736"/>
                  </a:cubicBezTo>
                  <a:cubicBezTo>
                    <a:pt x="205820" y="-912"/>
                    <a:pt x="200348" y="-912"/>
                    <a:pt x="196700" y="2736"/>
                  </a:cubicBezTo>
                  <a:cubicBezTo>
                    <a:pt x="193052" y="6384"/>
                    <a:pt x="193052" y="11856"/>
                    <a:pt x="196700" y="15504"/>
                  </a:cubicBezTo>
                  <a:cubicBezTo>
                    <a:pt x="276042" y="100317"/>
                    <a:pt x="304312" y="155947"/>
                    <a:pt x="282425" y="183306"/>
                  </a:cubicBezTo>
                  <a:cubicBezTo>
                    <a:pt x="243211" y="227080"/>
                    <a:pt x="138334" y="147739"/>
                    <a:pt x="94560" y="1139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25" name="Google Shape;825;p51"/>
            <p:cNvSpPr/>
            <p:nvPr/>
          </p:nvSpPr>
          <p:spPr>
            <a:xfrm rot="-2574285" flipH="1">
              <a:off x="4407168" y="3410477"/>
              <a:ext cx="135355" cy="285479"/>
            </a:xfrm>
            <a:custGeom>
              <a:avLst/>
              <a:gdLst/>
              <a:ahLst/>
              <a:cxnLst/>
              <a:rect l="l" t="t" r="r" b="b"/>
              <a:pathLst>
                <a:path w="233284" h="492023" extrusionOk="0">
                  <a:moveTo>
                    <a:pt x="198523" y="468312"/>
                  </a:moveTo>
                  <a:cubicBezTo>
                    <a:pt x="192140" y="473785"/>
                    <a:pt x="184844" y="475609"/>
                    <a:pt x="177549" y="473785"/>
                  </a:cubicBezTo>
                  <a:cubicBezTo>
                    <a:pt x="131950" y="463753"/>
                    <a:pt x="76321" y="352493"/>
                    <a:pt x="49873" y="298687"/>
                  </a:cubicBezTo>
                  <a:cubicBezTo>
                    <a:pt x="47137" y="293215"/>
                    <a:pt x="44402" y="288655"/>
                    <a:pt x="42577" y="284095"/>
                  </a:cubicBezTo>
                  <a:cubicBezTo>
                    <a:pt x="40754" y="281359"/>
                    <a:pt x="39842" y="277711"/>
                    <a:pt x="38017" y="274976"/>
                  </a:cubicBezTo>
                  <a:cubicBezTo>
                    <a:pt x="36194" y="270416"/>
                    <a:pt x="30722" y="268592"/>
                    <a:pt x="26162" y="270416"/>
                  </a:cubicBezTo>
                  <a:cubicBezTo>
                    <a:pt x="21602" y="272239"/>
                    <a:pt x="19778" y="277711"/>
                    <a:pt x="21602" y="282271"/>
                  </a:cubicBezTo>
                  <a:cubicBezTo>
                    <a:pt x="23426" y="285007"/>
                    <a:pt x="24338" y="288655"/>
                    <a:pt x="26162" y="291391"/>
                  </a:cubicBezTo>
                  <a:cubicBezTo>
                    <a:pt x="27986" y="295951"/>
                    <a:pt x="30722" y="300511"/>
                    <a:pt x="33457" y="305982"/>
                  </a:cubicBezTo>
                  <a:cubicBezTo>
                    <a:pt x="63553" y="366172"/>
                    <a:pt x="119183" y="479256"/>
                    <a:pt x="172989" y="491112"/>
                  </a:cubicBezTo>
                  <a:cubicBezTo>
                    <a:pt x="176637" y="492024"/>
                    <a:pt x="179372" y="492024"/>
                    <a:pt x="183020" y="492024"/>
                  </a:cubicBezTo>
                  <a:cubicBezTo>
                    <a:pt x="193052" y="492024"/>
                    <a:pt x="202172" y="488376"/>
                    <a:pt x="210379" y="481992"/>
                  </a:cubicBezTo>
                  <a:cubicBezTo>
                    <a:pt x="259626" y="441866"/>
                    <a:pt x="221323" y="308718"/>
                    <a:pt x="172077" y="170099"/>
                  </a:cubicBezTo>
                  <a:cubicBezTo>
                    <a:pt x="168429" y="160980"/>
                    <a:pt x="165693" y="152772"/>
                    <a:pt x="163869" y="146388"/>
                  </a:cubicBezTo>
                  <a:cubicBezTo>
                    <a:pt x="151102" y="108085"/>
                    <a:pt x="135598" y="67959"/>
                    <a:pt x="112799" y="38776"/>
                  </a:cubicBezTo>
                  <a:cubicBezTo>
                    <a:pt x="86352" y="4121"/>
                    <a:pt x="51697" y="-8647"/>
                    <a:pt x="24338" y="5945"/>
                  </a:cubicBezTo>
                  <a:cubicBezTo>
                    <a:pt x="16130" y="10505"/>
                    <a:pt x="7923" y="17800"/>
                    <a:pt x="1539" y="26920"/>
                  </a:cubicBezTo>
                  <a:cubicBezTo>
                    <a:pt x="-1197" y="31480"/>
                    <a:pt x="-285" y="36952"/>
                    <a:pt x="4275" y="39688"/>
                  </a:cubicBezTo>
                  <a:cubicBezTo>
                    <a:pt x="8835" y="42423"/>
                    <a:pt x="14306" y="41511"/>
                    <a:pt x="17043" y="36952"/>
                  </a:cubicBezTo>
                  <a:cubicBezTo>
                    <a:pt x="21602" y="29656"/>
                    <a:pt x="27074" y="24184"/>
                    <a:pt x="33457" y="21448"/>
                  </a:cubicBezTo>
                  <a:cubicBezTo>
                    <a:pt x="56257" y="9593"/>
                    <a:pt x="82704" y="28744"/>
                    <a:pt x="98207" y="49719"/>
                  </a:cubicBezTo>
                  <a:cubicBezTo>
                    <a:pt x="119183" y="76166"/>
                    <a:pt x="133774" y="114469"/>
                    <a:pt x="146542" y="151860"/>
                  </a:cubicBezTo>
                  <a:cubicBezTo>
                    <a:pt x="148365" y="158243"/>
                    <a:pt x="152013" y="166451"/>
                    <a:pt x="154750" y="175571"/>
                  </a:cubicBezTo>
                  <a:cubicBezTo>
                    <a:pt x="181197" y="253088"/>
                    <a:pt x="245035" y="430922"/>
                    <a:pt x="198523" y="4683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26" name="Google Shape;826;p51"/>
            <p:cNvSpPr/>
            <p:nvPr/>
          </p:nvSpPr>
          <p:spPr>
            <a:xfrm rot="-2574285" flipH="1">
              <a:off x="4013555" y="3973066"/>
              <a:ext cx="135859" cy="108258"/>
            </a:xfrm>
            <a:custGeom>
              <a:avLst/>
              <a:gdLst/>
              <a:ahLst/>
              <a:cxnLst/>
              <a:rect l="l" t="t" r="r" b="b"/>
              <a:pathLst>
                <a:path w="234152" h="186583" extrusionOk="0">
                  <a:moveTo>
                    <a:pt x="5529" y="19693"/>
                  </a:moveTo>
                  <a:cubicBezTo>
                    <a:pt x="-20006" y="66203"/>
                    <a:pt x="49303" y="120010"/>
                    <a:pt x="83046" y="146457"/>
                  </a:cubicBezTo>
                  <a:lnTo>
                    <a:pt x="89430" y="151016"/>
                  </a:lnTo>
                  <a:cubicBezTo>
                    <a:pt x="108581" y="166520"/>
                    <a:pt x="132292" y="182024"/>
                    <a:pt x="159651" y="185671"/>
                  </a:cubicBezTo>
                  <a:cubicBezTo>
                    <a:pt x="162387" y="185671"/>
                    <a:pt x="165124" y="186583"/>
                    <a:pt x="168771" y="186583"/>
                  </a:cubicBezTo>
                  <a:cubicBezTo>
                    <a:pt x="193394" y="186583"/>
                    <a:pt x="220753" y="174728"/>
                    <a:pt x="230785" y="148281"/>
                  </a:cubicBezTo>
                  <a:cubicBezTo>
                    <a:pt x="238081" y="128217"/>
                    <a:pt x="233521" y="103594"/>
                    <a:pt x="217105" y="84443"/>
                  </a:cubicBezTo>
                  <a:cubicBezTo>
                    <a:pt x="203426" y="68028"/>
                    <a:pt x="185186" y="57084"/>
                    <a:pt x="166947" y="47964"/>
                  </a:cubicBezTo>
                  <a:cubicBezTo>
                    <a:pt x="164211" y="46140"/>
                    <a:pt x="160564" y="44316"/>
                    <a:pt x="156004" y="42493"/>
                  </a:cubicBezTo>
                  <a:cubicBezTo>
                    <a:pt x="113141" y="18781"/>
                    <a:pt x="31064" y="-25905"/>
                    <a:pt x="5529" y="19693"/>
                  </a:cubicBezTo>
                  <a:close/>
                  <a:moveTo>
                    <a:pt x="21944" y="28813"/>
                  </a:moveTo>
                  <a:cubicBezTo>
                    <a:pt x="25592" y="21517"/>
                    <a:pt x="33800" y="18781"/>
                    <a:pt x="43831" y="18781"/>
                  </a:cubicBezTo>
                  <a:cubicBezTo>
                    <a:pt x="74838" y="18781"/>
                    <a:pt x="125908" y="46140"/>
                    <a:pt x="148708" y="58908"/>
                  </a:cubicBezTo>
                  <a:cubicBezTo>
                    <a:pt x="153267" y="61644"/>
                    <a:pt x="156916" y="63468"/>
                    <a:pt x="159651" y="64379"/>
                  </a:cubicBezTo>
                  <a:cubicBezTo>
                    <a:pt x="178803" y="74411"/>
                    <a:pt x="193394" y="83531"/>
                    <a:pt x="204337" y="96298"/>
                  </a:cubicBezTo>
                  <a:cubicBezTo>
                    <a:pt x="216194" y="110890"/>
                    <a:pt x="219842" y="128217"/>
                    <a:pt x="214369" y="141897"/>
                  </a:cubicBezTo>
                  <a:cubicBezTo>
                    <a:pt x="207074" y="161960"/>
                    <a:pt x="182450" y="170168"/>
                    <a:pt x="162387" y="167432"/>
                  </a:cubicBezTo>
                  <a:cubicBezTo>
                    <a:pt x="139588" y="164696"/>
                    <a:pt x="118612" y="150105"/>
                    <a:pt x="101286" y="137337"/>
                  </a:cubicBezTo>
                  <a:lnTo>
                    <a:pt x="94901" y="131865"/>
                  </a:lnTo>
                  <a:cubicBezTo>
                    <a:pt x="67542" y="110890"/>
                    <a:pt x="3705" y="61644"/>
                    <a:pt x="21944" y="288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27" name="Google Shape;827;p51"/>
            <p:cNvSpPr/>
            <p:nvPr/>
          </p:nvSpPr>
          <p:spPr>
            <a:xfrm rot="-2574285" flipH="1">
              <a:off x="3857971" y="4009500"/>
              <a:ext cx="110663" cy="58333"/>
            </a:xfrm>
            <a:custGeom>
              <a:avLst/>
              <a:gdLst/>
              <a:ahLst/>
              <a:cxnLst/>
              <a:rect l="l" t="t" r="r" b="b"/>
              <a:pathLst>
                <a:path w="190728" h="100537" extrusionOk="0">
                  <a:moveTo>
                    <a:pt x="78852" y="100538"/>
                  </a:moveTo>
                  <a:cubicBezTo>
                    <a:pt x="87060" y="100538"/>
                    <a:pt x="95268" y="100538"/>
                    <a:pt x="101651" y="99626"/>
                  </a:cubicBezTo>
                  <a:lnTo>
                    <a:pt x="107123" y="99626"/>
                  </a:lnTo>
                  <a:cubicBezTo>
                    <a:pt x="125362" y="98714"/>
                    <a:pt x="145426" y="96890"/>
                    <a:pt x="163665" y="85947"/>
                  </a:cubicBezTo>
                  <a:cubicBezTo>
                    <a:pt x="180992" y="75003"/>
                    <a:pt x="195584" y="52204"/>
                    <a:pt x="189200" y="31229"/>
                  </a:cubicBezTo>
                  <a:cubicBezTo>
                    <a:pt x="184640" y="15725"/>
                    <a:pt x="170049" y="3870"/>
                    <a:pt x="151809" y="1133"/>
                  </a:cubicBezTo>
                  <a:cubicBezTo>
                    <a:pt x="136306" y="-1603"/>
                    <a:pt x="120802" y="1133"/>
                    <a:pt x="106211" y="3870"/>
                  </a:cubicBezTo>
                  <a:cubicBezTo>
                    <a:pt x="103474" y="4781"/>
                    <a:pt x="100739" y="4781"/>
                    <a:pt x="98003" y="5693"/>
                  </a:cubicBezTo>
                  <a:cubicBezTo>
                    <a:pt x="61524" y="12989"/>
                    <a:pt x="-5962" y="26669"/>
                    <a:pt x="423" y="64971"/>
                  </a:cubicBezTo>
                  <a:cubicBezTo>
                    <a:pt x="4071" y="95978"/>
                    <a:pt x="46021" y="100538"/>
                    <a:pt x="78852" y="100538"/>
                  </a:cubicBezTo>
                  <a:close/>
                  <a:moveTo>
                    <a:pt x="100739" y="23021"/>
                  </a:moveTo>
                  <a:cubicBezTo>
                    <a:pt x="104387" y="22109"/>
                    <a:pt x="107123" y="22109"/>
                    <a:pt x="109859" y="21197"/>
                  </a:cubicBezTo>
                  <a:cubicBezTo>
                    <a:pt x="122627" y="18461"/>
                    <a:pt x="136306" y="15725"/>
                    <a:pt x="148161" y="18461"/>
                  </a:cubicBezTo>
                  <a:cubicBezTo>
                    <a:pt x="160017" y="20285"/>
                    <a:pt x="169137" y="27580"/>
                    <a:pt x="171872" y="36700"/>
                  </a:cubicBezTo>
                  <a:cubicBezTo>
                    <a:pt x="175520" y="49468"/>
                    <a:pt x="166400" y="64059"/>
                    <a:pt x="154546" y="71355"/>
                  </a:cubicBezTo>
                  <a:cubicBezTo>
                    <a:pt x="140866" y="80475"/>
                    <a:pt x="122627" y="81387"/>
                    <a:pt x="107123" y="82299"/>
                  </a:cubicBezTo>
                  <a:lnTo>
                    <a:pt x="100739" y="82299"/>
                  </a:lnTo>
                  <a:cubicBezTo>
                    <a:pt x="78852" y="83210"/>
                    <a:pt x="20486" y="85947"/>
                    <a:pt x="16837" y="62235"/>
                  </a:cubicBezTo>
                  <a:cubicBezTo>
                    <a:pt x="14102" y="40348"/>
                    <a:pt x="78852" y="27580"/>
                    <a:pt x="100739" y="230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28" name="Google Shape;828;p51"/>
            <p:cNvSpPr/>
            <p:nvPr/>
          </p:nvSpPr>
          <p:spPr>
            <a:xfrm rot="-2574285" flipH="1">
              <a:off x="4153754" y="3911031"/>
              <a:ext cx="161883" cy="153732"/>
            </a:xfrm>
            <a:custGeom>
              <a:avLst/>
              <a:gdLst/>
              <a:ahLst/>
              <a:cxnLst/>
              <a:rect l="l" t="t" r="r" b="b"/>
              <a:pathLst>
                <a:path w="279005" h="264957" extrusionOk="0">
                  <a:moveTo>
                    <a:pt x="90641" y="202031"/>
                  </a:moveTo>
                  <a:cubicBezTo>
                    <a:pt x="111616" y="225743"/>
                    <a:pt x="138063" y="251278"/>
                    <a:pt x="172718" y="261309"/>
                  </a:cubicBezTo>
                  <a:cubicBezTo>
                    <a:pt x="181838" y="264045"/>
                    <a:pt x="190958" y="264957"/>
                    <a:pt x="200989" y="264957"/>
                  </a:cubicBezTo>
                  <a:cubicBezTo>
                    <a:pt x="227437" y="264957"/>
                    <a:pt x="254796" y="254014"/>
                    <a:pt x="269387" y="229390"/>
                  </a:cubicBezTo>
                  <a:cubicBezTo>
                    <a:pt x="283066" y="206591"/>
                    <a:pt x="282155" y="174672"/>
                    <a:pt x="266651" y="147313"/>
                  </a:cubicBezTo>
                  <a:cubicBezTo>
                    <a:pt x="252971" y="123602"/>
                    <a:pt x="231996" y="105363"/>
                    <a:pt x="211021" y="89859"/>
                  </a:cubicBezTo>
                  <a:cubicBezTo>
                    <a:pt x="207373" y="87124"/>
                    <a:pt x="203726" y="83476"/>
                    <a:pt x="198253" y="79828"/>
                  </a:cubicBezTo>
                  <a:cubicBezTo>
                    <a:pt x="150831" y="43349"/>
                    <a:pt x="53251" y="-34168"/>
                    <a:pt x="12212" y="16902"/>
                  </a:cubicBezTo>
                  <a:cubicBezTo>
                    <a:pt x="-29739" y="69796"/>
                    <a:pt x="46866" y="153697"/>
                    <a:pt x="84257" y="193824"/>
                  </a:cubicBezTo>
                  <a:cubicBezTo>
                    <a:pt x="86081" y="197472"/>
                    <a:pt x="88817" y="200207"/>
                    <a:pt x="90641" y="202031"/>
                  </a:cubicBezTo>
                  <a:close/>
                  <a:moveTo>
                    <a:pt x="25892" y="28758"/>
                  </a:moveTo>
                  <a:cubicBezTo>
                    <a:pt x="31363" y="21462"/>
                    <a:pt x="39571" y="18726"/>
                    <a:pt x="49603" y="18726"/>
                  </a:cubicBezTo>
                  <a:cubicBezTo>
                    <a:pt x="89730" y="18726"/>
                    <a:pt x="155391" y="69796"/>
                    <a:pt x="186398" y="94419"/>
                  </a:cubicBezTo>
                  <a:cubicBezTo>
                    <a:pt x="190958" y="98067"/>
                    <a:pt x="195518" y="101715"/>
                    <a:pt x="199166" y="104451"/>
                  </a:cubicBezTo>
                  <a:cubicBezTo>
                    <a:pt x="218317" y="119043"/>
                    <a:pt x="238380" y="135458"/>
                    <a:pt x="250236" y="156433"/>
                  </a:cubicBezTo>
                  <a:cubicBezTo>
                    <a:pt x="262091" y="178320"/>
                    <a:pt x="263915" y="203855"/>
                    <a:pt x="253884" y="220271"/>
                  </a:cubicBezTo>
                  <a:cubicBezTo>
                    <a:pt x="239291" y="245806"/>
                    <a:pt x="203726" y="251278"/>
                    <a:pt x="178190" y="243070"/>
                  </a:cubicBezTo>
                  <a:cubicBezTo>
                    <a:pt x="148095" y="233950"/>
                    <a:pt x="124384" y="211151"/>
                    <a:pt x="105233" y="189264"/>
                  </a:cubicBezTo>
                  <a:cubicBezTo>
                    <a:pt x="103409" y="186528"/>
                    <a:pt x="100673" y="183792"/>
                    <a:pt x="97936" y="181056"/>
                  </a:cubicBezTo>
                  <a:cubicBezTo>
                    <a:pt x="66018" y="148226"/>
                    <a:pt x="-6940" y="68884"/>
                    <a:pt x="25892" y="287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29" name="Google Shape;829;p51"/>
            <p:cNvSpPr/>
            <p:nvPr/>
          </p:nvSpPr>
          <p:spPr>
            <a:xfrm rot="-2574285" flipH="1">
              <a:off x="4888229" y="3717457"/>
              <a:ext cx="102062" cy="191800"/>
            </a:xfrm>
            <a:custGeom>
              <a:avLst/>
              <a:gdLst/>
              <a:ahLst/>
              <a:cxnLst/>
              <a:rect l="l" t="t" r="r" b="b"/>
              <a:pathLst>
                <a:path w="175904" h="330566" extrusionOk="0">
                  <a:moveTo>
                    <a:pt x="13342" y="155468"/>
                  </a:moveTo>
                  <a:cubicBezTo>
                    <a:pt x="12431" y="159116"/>
                    <a:pt x="11518" y="162764"/>
                    <a:pt x="10607" y="165500"/>
                  </a:cubicBezTo>
                  <a:cubicBezTo>
                    <a:pt x="2399" y="195595"/>
                    <a:pt x="-4897" y="232074"/>
                    <a:pt x="4223" y="265817"/>
                  </a:cubicBezTo>
                  <a:cubicBezTo>
                    <a:pt x="13342" y="298647"/>
                    <a:pt x="42526" y="330566"/>
                    <a:pt x="79916" y="330566"/>
                  </a:cubicBezTo>
                  <a:cubicBezTo>
                    <a:pt x="80828" y="330566"/>
                    <a:pt x="81740" y="330566"/>
                    <a:pt x="81740" y="330566"/>
                  </a:cubicBezTo>
                  <a:cubicBezTo>
                    <a:pt x="108187" y="329655"/>
                    <a:pt x="134634" y="311415"/>
                    <a:pt x="150138" y="284056"/>
                  </a:cubicBezTo>
                  <a:cubicBezTo>
                    <a:pt x="162905" y="260345"/>
                    <a:pt x="166554" y="232074"/>
                    <a:pt x="169289" y="206539"/>
                  </a:cubicBezTo>
                  <a:cubicBezTo>
                    <a:pt x="169289" y="201979"/>
                    <a:pt x="170201" y="196507"/>
                    <a:pt x="171113" y="191035"/>
                  </a:cubicBezTo>
                  <a:cubicBezTo>
                    <a:pt x="176585" y="131757"/>
                    <a:pt x="189353" y="7729"/>
                    <a:pt x="124603" y="434"/>
                  </a:cubicBezTo>
                  <a:cubicBezTo>
                    <a:pt x="57117" y="-7774"/>
                    <a:pt x="27934" y="102574"/>
                    <a:pt x="13342" y="155468"/>
                  </a:cubicBezTo>
                  <a:close/>
                  <a:moveTo>
                    <a:pt x="152873" y="189211"/>
                  </a:moveTo>
                  <a:cubicBezTo>
                    <a:pt x="151962" y="195595"/>
                    <a:pt x="151962" y="201067"/>
                    <a:pt x="151049" y="205627"/>
                  </a:cubicBezTo>
                  <a:lnTo>
                    <a:pt x="151049" y="205627"/>
                  </a:lnTo>
                  <a:cubicBezTo>
                    <a:pt x="149226" y="230250"/>
                    <a:pt x="145578" y="254873"/>
                    <a:pt x="134634" y="276760"/>
                  </a:cubicBezTo>
                  <a:cubicBezTo>
                    <a:pt x="122779" y="298647"/>
                    <a:pt x="101803" y="313239"/>
                    <a:pt x="81740" y="314151"/>
                  </a:cubicBezTo>
                  <a:cubicBezTo>
                    <a:pt x="52557" y="315063"/>
                    <a:pt x="28846" y="288616"/>
                    <a:pt x="21550" y="263080"/>
                  </a:cubicBezTo>
                  <a:cubicBezTo>
                    <a:pt x="13342" y="232986"/>
                    <a:pt x="19726" y="200155"/>
                    <a:pt x="27934" y="171884"/>
                  </a:cubicBezTo>
                  <a:cubicBezTo>
                    <a:pt x="28846" y="169148"/>
                    <a:pt x="29758" y="165500"/>
                    <a:pt x="30670" y="161852"/>
                  </a:cubicBezTo>
                  <a:cubicBezTo>
                    <a:pt x="42526" y="118990"/>
                    <a:pt x="68972" y="19585"/>
                    <a:pt x="117307" y="19585"/>
                  </a:cubicBezTo>
                  <a:cubicBezTo>
                    <a:pt x="118219" y="19585"/>
                    <a:pt x="120043" y="19585"/>
                    <a:pt x="120955" y="19585"/>
                  </a:cubicBezTo>
                  <a:cubicBezTo>
                    <a:pt x="169289" y="23233"/>
                    <a:pt x="158346" y="139053"/>
                    <a:pt x="152873" y="189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30" name="Google Shape;830;p51"/>
            <p:cNvSpPr/>
            <p:nvPr/>
          </p:nvSpPr>
          <p:spPr>
            <a:xfrm rot="-2574285" flipH="1">
              <a:off x="4324116" y="3864850"/>
              <a:ext cx="185038" cy="205401"/>
            </a:xfrm>
            <a:custGeom>
              <a:avLst/>
              <a:gdLst/>
              <a:ahLst/>
              <a:cxnLst/>
              <a:rect l="l" t="t" r="r" b="b"/>
              <a:pathLst>
                <a:path w="318913" h="354008" extrusionOk="0">
                  <a:moveTo>
                    <a:pt x="172837" y="337593"/>
                  </a:moveTo>
                  <a:cubicBezTo>
                    <a:pt x="191988" y="347625"/>
                    <a:pt x="214787" y="354008"/>
                    <a:pt x="236675" y="354008"/>
                  </a:cubicBezTo>
                  <a:cubicBezTo>
                    <a:pt x="259474" y="354008"/>
                    <a:pt x="281361" y="347625"/>
                    <a:pt x="297776" y="331209"/>
                  </a:cubicBezTo>
                  <a:cubicBezTo>
                    <a:pt x="319664" y="309322"/>
                    <a:pt x="325135" y="272843"/>
                    <a:pt x="311456" y="236365"/>
                  </a:cubicBezTo>
                  <a:cubicBezTo>
                    <a:pt x="299601" y="205358"/>
                    <a:pt x="276801" y="177998"/>
                    <a:pt x="254002" y="154288"/>
                  </a:cubicBezTo>
                  <a:cubicBezTo>
                    <a:pt x="250354" y="149728"/>
                    <a:pt x="245794" y="145168"/>
                    <a:pt x="240323" y="138784"/>
                  </a:cubicBezTo>
                  <a:cubicBezTo>
                    <a:pt x="185605" y="78594"/>
                    <a:pt x="83464" y="-34490"/>
                    <a:pt x="24186" y="10197"/>
                  </a:cubicBezTo>
                  <a:cubicBezTo>
                    <a:pt x="-39652" y="57619"/>
                    <a:pt x="38777" y="177087"/>
                    <a:pt x="77080" y="234541"/>
                  </a:cubicBezTo>
                  <a:cubicBezTo>
                    <a:pt x="79815" y="239100"/>
                    <a:pt x="82552" y="242749"/>
                    <a:pt x="84375" y="245484"/>
                  </a:cubicBezTo>
                  <a:cubicBezTo>
                    <a:pt x="105351" y="279227"/>
                    <a:pt x="132710" y="315706"/>
                    <a:pt x="172837" y="337593"/>
                  </a:cubicBezTo>
                  <a:close/>
                  <a:moveTo>
                    <a:pt x="91672" y="224509"/>
                  </a:moveTo>
                  <a:cubicBezTo>
                    <a:pt x="59753" y="176174"/>
                    <a:pt x="-15028" y="61267"/>
                    <a:pt x="34217" y="24788"/>
                  </a:cubicBezTo>
                  <a:cubicBezTo>
                    <a:pt x="40602" y="20228"/>
                    <a:pt x="46985" y="18404"/>
                    <a:pt x="55193" y="18404"/>
                  </a:cubicBezTo>
                  <a:cubicBezTo>
                    <a:pt x="106263" y="18404"/>
                    <a:pt x="188340" y="109601"/>
                    <a:pt x="226643" y="150639"/>
                  </a:cubicBezTo>
                  <a:cubicBezTo>
                    <a:pt x="232115" y="157023"/>
                    <a:pt x="236675" y="161583"/>
                    <a:pt x="240323" y="166143"/>
                  </a:cubicBezTo>
                  <a:cubicBezTo>
                    <a:pt x="262209" y="188942"/>
                    <a:pt x="283185" y="214477"/>
                    <a:pt x="294128" y="242749"/>
                  </a:cubicBezTo>
                  <a:cubicBezTo>
                    <a:pt x="305072" y="271931"/>
                    <a:pt x="301424" y="302026"/>
                    <a:pt x="284097" y="318442"/>
                  </a:cubicBezTo>
                  <a:cubicBezTo>
                    <a:pt x="259474" y="343977"/>
                    <a:pt x="212964" y="338505"/>
                    <a:pt x="181045" y="322089"/>
                  </a:cubicBezTo>
                  <a:cubicBezTo>
                    <a:pt x="144566" y="302026"/>
                    <a:pt x="119031" y="267371"/>
                    <a:pt x="98968" y="236365"/>
                  </a:cubicBezTo>
                  <a:cubicBezTo>
                    <a:pt x="97143" y="232717"/>
                    <a:pt x="94408" y="228157"/>
                    <a:pt x="91672" y="224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31" name="Google Shape;831;p51"/>
            <p:cNvSpPr/>
            <p:nvPr/>
          </p:nvSpPr>
          <p:spPr>
            <a:xfrm rot="-2574285" flipH="1">
              <a:off x="4482277" y="3831469"/>
              <a:ext cx="197213" cy="253973"/>
            </a:xfrm>
            <a:custGeom>
              <a:avLst/>
              <a:gdLst/>
              <a:ahLst/>
              <a:cxnLst/>
              <a:rect l="l" t="t" r="r" b="b"/>
              <a:pathLst>
                <a:path w="339896" h="437722" extrusionOk="0">
                  <a:moveTo>
                    <a:pt x="79634" y="261713"/>
                  </a:moveTo>
                  <a:cubicBezTo>
                    <a:pt x="100610" y="302751"/>
                    <a:pt x="127969" y="350174"/>
                    <a:pt x="170831" y="387564"/>
                  </a:cubicBezTo>
                  <a:cubicBezTo>
                    <a:pt x="201838" y="414923"/>
                    <a:pt x="245613" y="437723"/>
                    <a:pt x="281179" y="437723"/>
                  </a:cubicBezTo>
                  <a:cubicBezTo>
                    <a:pt x="291212" y="437723"/>
                    <a:pt x="301243" y="435899"/>
                    <a:pt x="309451" y="431339"/>
                  </a:cubicBezTo>
                  <a:cubicBezTo>
                    <a:pt x="336810" y="417659"/>
                    <a:pt x="346841" y="382093"/>
                    <a:pt x="334985" y="341054"/>
                  </a:cubicBezTo>
                  <a:cubicBezTo>
                    <a:pt x="324954" y="305487"/>
                    <a:pt x="301243" y="269920"/>
                    <a:pt x="278444" y="237090"/>
                  </a:cubicBezTo>
                  <a:cubicBezTo>
                    <a:pt x="274796" y="231618"/>
                    <a:pt x="269324" y="224322"/>
                    <a:pt x="263853" y="216115"/>
                  </a:cubicBezTo>
                  <a:cubicBezTo>
                    <a:pt x="180863" y="94823"/>
                    <a:pt x="96050" y="-15526"/>
                    <a:pt x="34036" y="1802"/>
                  </a:cubicBezTo>
                  <a:cubicBezTo>
                    <a:pt x="20356" y="5450"/>
                    <a:pt x="10325" y="13657"/>
                    <a:pt x="4853" y="26425"/>
                  </a:cubicBezTo>
                  <a:cubicBezTo>
                    <a:pt x="-17034" y="76584"/>
                    <a:pt x="40420" y="188755"/>
                    <a:pt x="71426" y="248033"/>
                  </a:cubicBezTo>
                  <a:cubicBezTo>
                    <a:pt x="75074" y="252593"/>
                    <a:pt x="77811" y="257153"/>
                    <a:pt x="79634" y="261713"/>
                  </a:cubicBezTo>
                  <a:close/>
                  <a:moveTo>
                    <a:pt x="22181" y="32809"/>
                  </a:moveTo>
                  <a:cubicBezTo>
                    <a:pt x="25828" y="25513"/>
                    <a:pt x="30388" y="20953"/>
                    <a:pt x="39508" y="19129"/>
                  </a:cubicBezTo>
                  <a:cubicBezTo>
                    <a:pt x="42244" y="18217"/>
                    <a:pt x="44980" y="18217"/>
                    <a:pt x="47715" y="18217"/>
                  </a:cubicBezTo>
                  <a:cubicBezTo>
                    <a:pt x="106993" y="18217"/>
                    <a:pt x="205486" y="163220"/>
                    <a:pt x="249260" y="227058"/>
                  </a:cubicBezTo>
                  <a:cubicBezTo>
                    <a:pt x="254733" y="235266"/>
                    <a:pt x="259293" y="242561"/>
                    <a:pt x="263853" y="248033"/>
                  </a:cubicBezTo>
                  <a:cubicBezTo>
                    <a:pt x="286652" y="279952"/>
                    <a:pt x="308538" y="314607"/>
                    <a:pt x="318571" y="347438"/>
                  </a:cubicBezTo>
                  <a:cubicBezTo>
                    <a:pt x="325866" y="372061"/>
                    <a:pt x="325866" y="404892"/>
                    <a:pt x="303067" y="416747"/>
                  </a:cubicBezTo>
                  <a:cubicBezTo>
                    <a:pt x="276619" y="429515"/>
                    <a:pt x="224637" y="411275"/>
                    <a:pt x="184511" y="375709"/>
                  </a:cubicBezTo>
                  <a:cubicBezTo>
                    <a:pt x="144384" y="340142"/>
                    <a:pt x="117938" y="294544"/>
                    <a:pt x="97874" y="254417"/>
                  </a:cubicBezTo>
                  <a:cubicBezTo>
                    <a:pt x="96050" y="249857"/>
                    <a:pt x="93314" y="245298"/>
                    <a:pt x="90579" y="239825"/>
                  </a:cubicBezTo>
                  <a:cubicBezTo>
                    <a:pt x="61395" y="186020"/>
                    <a:pt x="3942" y="74759"/>
                    <a:pt x="22181" y="328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32" name="Google Shape;832;p51"/>
            <p:cNvSpPr/>
            <p:nvPr/>
          </p:nvSpPr>
          <p:spPr>
            <a:xfrm rot="-2574285" flipH="1">
              <a:off x="4195265" y="3080163"/>
              <a:ext cx="268802" cy="337061"/>
            </a:xfrm>
            <a:custGeom>
              <a:avLst/>
              <a:gdLst/>
              <a:ahLst/>
              <a:cxnLst/>
              <a:rect l="l" t="t" r="r" b="b"/>
              <a:pathLst>
                <a:path w="463279" h="580923" extrusionOk="0">
                  <a:moveTo>
                    <a:pt x="5472" y="578188"/>
                  </a:moveTo>
                  <a:cubicBezTo>
                    <a:pt x="8207" y="580012"/>
                    <a:pt x="11855" y="580012"/>
                    <a:pt x="14591" y="578188"/>
                  </a:cubicBezTo>
                  <a:cubicBezTo>
                    <a:pt x="14591" y="578188"/>
                    <a:pt x="15503" y="579100"/>
                    <a:pt x="15503" y="579100"/>
                  </a:cubicBezTo>
                  <a:cubicBezTo>
                    <a:pt x="17327" y="580012"/>
                    <a:pt x="19151" y="580924"/>
                    <a:pt x="20063" y="580924"/>
                  </a:cubicBezTo>
                  <a:cubicBezTo>
                    <a:pt x="22799" y="580924"/>
                    <a:pt x="26447" y="579100"/>
                    <a:pt x="27359" y="576364"/>
                  </a:cubicBezTo>
                  <a:cubicBezTo>
                    <a:pt x="154122" y="377555"/>
                    <a:pt x="299125" y="191513"/>
                    <a:pt x="459632" y="23711"/>
                  </a:cubicBezTo>
                  <a:cubicBezTo>
                    <a:pt x="462367" y="20975"/>
                    <a:pt x="463279" y="17327"/>
                    <a:pt x="463279" y="13680"/>
                  </a:cubicBezTo>
                  <a:cubicBezTo>
                    <a:pt x="463279" y="10032"/>
                    <a:pt x="461456" y="6384"/>
                    <a:pt x="458719" y="3648"/>
                  </a:cubicBezTo>
                  <a:cubicBezTo>
                    <a:pt x="455984" y="912"/>
                    <a:pt x="452336" y="0"/>
                    <a:pt x="448688" y="0"/>
                  </a:cubicBezTo>
                  <a:cubicBezTo>
                    <a:pt x="445040" y="0"/>
                    <a:pt x="441393" y="1824"/>
                    <a:pt x="438656" y="4560"/>
                  </a:cubicBezTo>
                  <a:cubicBezTo>
                    <a:pt x="275414" y="174186"/>
                    <a:pt x="128587" y="362963"/>
                    <a:pt x="0" y="565420"/>
                  </a:cubicBezTo>
                  <a:cubicBezTo>
                    <a:pt x="0" y="569980"/>
                    <a:pt x="1823" y="575452"/>
                    <a:pt x="5472" y="5781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33" name="Google Shape;833;p51"/>
            <p:cNvSpPr/>
            <p:nvPr/>
          </p:nvSpPr>
          <p:spPr>
            <a:xfrm rot="-2574285" flipH="1">
              <a:off x="4082532" y="3089149"/>
              <a:ext cx="59136" cy="101631"/>
            </a:xfrm>
            <a:custGeom>
              <a:avLst/>
              <a:gdLst/>
              <a:ahLst/>
              <a:cxnLst/>
              <a:rect l="l" t="t" r="r" b="b"/>
              <a:pathLst>
                <a:path w="101920" h="175160" extrusionOk="0">
                  <a:moveTo>
                    <a:pt x="9389" y="97643"/>
                  </a:moveTo>
                  <a:cubicBezTo>
                    <a:pt x="18509" y="123178"/>
                    <a:pt x="36748" y="175161"/>
                    <a:pt x="69579" y="175161"/>
                  </a:cubicBezTo>
                  <a:cubicBezTo>
                    <a:pt x="71402" y="175161"/>
                    <a:pt x="73227" y="175161"/>
                    <a:pt x="75962" y="174249"/>
                  </a:cubicBezTo>
                  <a:cubicBezTo>
                    <a:pt x="112441" y="166953"/>
                    <a:pt x="101498" y="104939"/>
                    <a:pt x="96026" y="71196"/>
                  </a:cubicBezTo>
                  <a:cubicBezTo>
                    <a:pt x="95114" y="68460"/>
                    <a:pt x="95114" y="65724"/>
                    <a:pt x="95114" y="62989"/>
                  </a:cubicBezTo>
                  <a:cubicBezTo>
                    <a:pt x="93290" y="49309"/>
                    <a:pt x="89642" y="34718"/>
                    <a:pt x="82347" y="22862"/>
                  </a:cubicBezTo>
                  <a:cubicBezTo>
                    <a:pt x="73227" y="8271"/>
                    <a:pt x="57723" y="-849"/>
                    <a:pt x="42220" y="63"/>
                  </a:cubicBezTo>
                  <a:cubicBezTo>
                    <a:pt x="20332" y="975"/>
                    <a:pt x="4829" y="20126"/>
                    <a:pt x="1181" y="39277"/>
                  </a:cubicBezTo>
                  <a:cubicBezTo>
                    <a:pt x="-2467" y="58429"/>
                    <a:pt x="3005" y="76668"/>
                    <a:pt x="8477" y="92171"/>
                  </a:cubicBezTo>
                  <a:lnTo>
                    <a:pt x="9389" y="97643"/>
                  </a:lnTo>
                  <a:close/>
                  <a:moveTo>
                    <a:pt x="18509" y="43837"/>
                  </a:moveTo>
                  <a:cubicBezTo>
                    <a:pt x="21244" y="31981"/>
                    <a:pt x="30364" y="20126"/>
                    <a:pt x="42220" y="19214"/>
                  </a:cubicBezTo>
                  <a:cubicBezTo>
                    <a:pt x="42220" y="19214"/>
                    <a:pt x="43132" y="19214"/>
                    <a:pt x="43132" y="19214"/>
                  </a:cubicBezTo>
                  <a:cubicBezTo>
                    <a:pt x="51340" y="19214"/>
                    <a:pt x="60459" y="24686"/>
                    <a:pt x="65931" y="33806"/>
                  </a:cubicBezTo>
                  <a:cubicBezTo>
                    <a:pt x="71402" y="42925"/>
                    <a:pt x="74139" y="53869"/>
                    <a:pt x="75962" y="66636"/>
                  </a:cubicBezTo>
                  <a:cubicBezTo>
                    <a:pt x="75962" y="68460"/>
                    <a:pt x="76875" y="71196"/>
                    <a:pt x="77787" y="74844"/>
                  </a:cubicBezTo>
                  <a:cubicBezTo>
                    <a:pt x="86907" y="126826"/>
                    <a:pt x="85082" y="154185"/>
                    <a:pt x="72315" y="156921"/>
                  </a:cubicBezTo>
                  <a:cubicBezTo>
                    <a:pt x="50428" y="161481"/>
                    <a:pt x="33100" y="110411"/>
                    <a:pt x="25804" y="91259"/>
                  </a:cubicBezTo>
                  <a:lnTo>
                    <a:pt x="23980" y="85788"/>
                  </a:lnTo>
                  <a:cubicBezTo>
                    <a:pt x="20332" y="73932"/>
                    <a:pt x="15773" y="58429"/>
                    <a:pt x="18509" y="438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34" name="Google Shape;834;p51"/>
            <p:cNvSpPr/>
            <p:nvPr/>
          </p:nvSpPr>
          <p:spPr>
            <a:xfrm rot="-2574285" flipH="1">
              <a:off x="4021321" y="3151901"/>
              <a:ext cx="47545" cy="75346"/>
            </a:xfrm>
            <a:custGeom>
              <a:avLst/>
              <a:gdLst/>
              <a:ahLst/>
              <a:cxnLst/>
              <a:rect l="l" t="t" r="r" b="b"/>
              <a:pathLst>
                <a:path w="81943" h="129859" extrusionOk="0">
                  <a:moveTo>
                    <a:pt x="19018" y="128948"/>
                  </a:moveTo>
                  <a:cubicBezTo>
                    <a:pt x="21754" y="129860"/>
                    <a:pt x="23578" y="129860"/>
                    <a:pt x="26314" y="129860"/>
                  </a:cubicBezTo>
                  <a:cubicBezTo>
                    <a:pt x="49113" y="129860"/>
                    <a:pt x="64616" y="91557"/>
                    <a:pt x="72824" y="69670"/>
                  </a:cubicBezTo>
                  <a:cubicBezTo>
                    <a:pt x="73736" y="67846"/>
                    <a:pt x="74649" y="66022"/>
                    <a:pt x="74649" y="64198"/>
                  </a:cubicBezTo>
                  <a:cubicBezTo>
                    <a:pt x="78296" y="55079"/>
                    <a:pt x="81944" y="44135"/>
                    <a:pt x="81944" y="34103"/>
                  </a:cubicBezTo>
                  <a:cubicBezTo>
                    <a:pt x="81944" y="20424"/>
                    <a:pt x="75560" y="8568"/>
                    <a:pt x="64616" y="3096"/>
                  </a:cubicBezTo>
                  <a:cubicBezTo>
                    <a:pt x="50025" y="-4199"/>
                    <a:pt x="31786" y="2184"/>
                    <a:pt x="21754" y="14040"/>
                  </a:cubicBezTo>
                  <a:cubicBezTo>
                    <a:pt x="11723" y="24983"/>
                    <a:pt x="8075" y="38663"/>
                    <a:pt x="5338" y="50519"/>
                  </a:cubicBezTo>
                  <a:lnTo>
                    <a:pt x="4427" y="54167"/>
                  </a:lnTo>
                  <a:cubicBezTo>
                    <a:pt x="778" y="75142"/>
                    <a:pt x="-8341" y="118916"/>
                    <a:pt x="19018" y="128948"/>
                  </a:cubicBezTo>
                  <a:close/>
                  <a:moveTo>
                    <a:pt x="23578" y="57814"/>
                  </a:moveTo>
                  <a:lnTo>
                    <a:pt x="24490" y="54167"/>
                  </a:lnTo>
                  <a:cubicBezTo>
                    <a:pt x="26314" y="44135"/>
                    <a:pt x="29962" y="34103"/>
                    <a:pt x="36345" y="25895"/>
                  </a:cubicBezTo>
                  <a:cubicBezTo>
                    <a:pt x="40905" y="21336"/>
                    <a:pt x="47290" y="18600"/>
                    <a:pt x="51850" y="18600"/>
                  </a:cubicBezTo>
                  <a:cubicBezTo>
                    <a:pt x="53673" y="18600"/>
                    <a:pt x="55497" y="18600"/>
                    <a:pt x="56409" y="19512"/>
                  </a:cubicBezTo>
                  <a:cubicBezTo>
                    <a:pt x="60969" y="22248"/>
                    <a:pt x="63704" y="28632"/>
                    <a:pt x="63704" y="34103"/>
                  </a:cubicBezTo>
                  <a:cubicBezTo>
                    <a:pt x="63704" y="41399"/>
                    <a:pt x="60969" y="48695"/>
                    <a:pt x="57321" y="57814"/>
                  </a:cubicBezTo>
                  <a:cubicBezTo>
                    <a:pt x="56409" y="59638"/>
                    <a:pt x="55497" y="61462"/>
                    <a:pt x="55497" y="63286"/>
                  </a:cubicBezTo>
                  <a:cubicBezTo>
                    <a:pt x="37257" y="109797"/>
                    <a:pt x="27226" y="112532"/>
                    <a:pt x="24490" y="111620"/>
                  </a:cubicBezTo>
                  <a:cubicBezTo>
                    <a:pt x="17194" y="108885"/>
                    <a:pt x="16283" y="90645"/>
                    <a:pt x="23578" y="578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35" name="Google Shape;835;p51"/>
            <p:cNvSpPr/>
            <p:nvPr/>
          </p:nvSpPr>
          <p:spPr>
            <a:xfrm rot="-2574285" flipH="1">
              <a:off x="4181514" y="3063170"/>
              <a:ext cx="74924" cy="129667"/>
            </a:xfrm>
            <a:custGeom>
              <a:avLst/>
              <a:gdLst/>
              <a:ahLst/>
              <a:cxnLst/>
              <a:rect l="l" t="t" r="r" b="b"/>
              <a:pathLst>
                <a:path w="129132" h="223481" extrusionOk="0">
                  <a:moveTo>
                    <a:pt x="13387" y="123165"/>
                  </a:moveTo>
                  <a:cubicBezTo>
                    <a:pt x="25243" y="155995"/>
                    <a:pt x="48043" y="223481"/>
                    <a:pt x="89993" y="223481"/>
                  </a:cubicBezTo>
                  <a:cubicBezTo>
                    <a:pt x="92728" y="223481"/>
                    <a:pt x="94553" y="223481"/>
                    <a:pt x="97288" y="222569"/>
                  </a:cubicBezTo>
                  <a:cubicBezTo>
                    <a:pt x="142886" y="214362"/>
                    <a:pt x="128295" y="134108"/>
                    <a:pt x="121000" y="91246"/>
                  </a:cubicBezTo>
                  <a:cubicBezTo>
                    <a:pt x="120087" y="87598"/>
                    <a:pt x="120087" y="83950"/>
                    <a:pt x="119175" y="81214"/>
                  </a:cubicBezTo>
                  <a:lnTo>
                    <a:pt x="119175" y="81214"/>
                  </a:lnTo>
                  <a:cubicBezTo>
                    <a:pt x="116440" y="63887"/>
                    <a:pt x="112792" y="45648"/>
                    <a:pt x="102761" y="29232"/>
                  </a:cubicBezTo>
                  <a:cubicBezTo>
                    <a:pt x="90905" y="10993"/>
                    <a:pt x="71754" y="-863"/>
                    <a:pt x="52602" y="49"/>
                  </a:cubicBezTo>
                  <a:cubicBezTo>
                    <a:pt x="25243" y="961"/>
                    <a:pt x="6092" y="25584"/>
                    <a:pt x="1532" y="49295"/>
                  </a:cubicBezTo>
                  <a:cubicBezTo>
                    <a:pt x="-3028" y="73007"/>
                    <a:pt x="3356" y="96718"/>
                    <a:pt x="10652" y="116781"/>
                  </a:cubicBezTo>
                  <a:lnTo>
                    <a:pt x="13387" y="123165"/>
                  </a:lnTo>
                  <a:close/>
                  <a:moveTo>
                    <a:pt x="19771" y="52031"/>
                  </a:moveTo>
                  <a:cubicBezTo>
                    <a:pt x="23419" y="35616"/>
                    <a:pt x="36187" y="18289"/>
                    <a:pt x="53514" y="17376"/>
                  </a:cubicBezTo>
                  <a:cubicBezTo>
                    <a:pt x="53514" y="17376"/>
                    <a:pt x="54426" y="17376"/>
                    <a:pt x="54426" y="17376"/>
                  </a:cubicBezTo>
                  <a:cubicBezTo>
                    <a:pt x="66282" y="17376"/>
                    <a:pt x="79049" y="25584"/>
                    <a:pt x="87257" y="38352"/>
                  </a:cubicBezTo>
                  <a:cubicBezTo>
                    <a:pt x="94553" y="50207"/>
                    <a:pt x="98201" y="64799"/>
                    <a:pt x="100936" y="83038"/>
                  </a:cubicBezTo>
                  <a:cubicBezTo>
                    <a:pt x="100936" y="85774"/>
                    <a:pt x="101848" y="89422"/>
                    <a:pt x="102761" y="93982"/>
                  </a:cubicBezTo>
                  <a:cubicBezTo>
                    <a:pt x="107320" y="123165"/>
                    <a:pt x="121000" y="199770"/>
                    <a:pt x="93641" y="204330"/>
                  </a:cubicBezTo>
                  <a:cubicBezTo>
                    <a:pt x="62634" y="209802"/>
                    <a:pt x="39835" y="145052"/>
                    <a:pt x="29803" y="116781"/>
                  </a:cubicBezTo>
                  <a:lnTo>
                    <a:pt x="27067" y="110397"/>
                  </a:lnTo>
                  <a:cubicBezTo>
                    <a:pt x="21595" y="92158"/>
                    <a:pt x="16123" y="72095"/>
                    <a:pt x="19771" y="520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36" name="Google Shape;836;p51"/>
            <p:cNvSpPr/>
            <p:nvPr/>
          </p:nvSpPr>
          <p:spPr>
            <a:xfrm rot="-2574285" flipH="1">
              <a:off x="4290231" y="3051569"/>
              <a:ext cx="110593" cy="143585"/>
            </a:xfrm>
            <a:custGeom>
              <a:avLst/>
              <a:gdLst/>
              <a:ahLst/>
              <a:cxnLst/>
              <a:rect l="l" t="t" r="r" b="b"/>
              <a:pathLst>
                <a:path w="190606" h="247469" extrusionOk="0">
                  <a:moveTo>
                    <a:pt x="39910" y="157184"/>
                  </a:moveTo>
                  <a:lnTo>
                    <a:pt x="45381" y="163568"/>
                  </a:lnTo>
                  <a:cubicBezTo>
                    <a:pt x="68180" y="192751"/>
                    <a:pt x="112867" y="247469"/>
                    <a:pt x="152082" y="247469"/>
                  </a:cubicBezTo>
                  <a:cubicBezTo>
                    <a:pt x="160289" y="247469"/>
                    <a:pt x="167585" y="244733"/>
                    <a:pt x="174881" y="240173"/>
                  </a:cubicBezTo>
                  <a:cubicBezTo>
                    <a:pt x="215919" y="210990"/>
                    <a:pt x="166673" y="125265"/>
                    <a:pt x="140226" y="78755"/>
                  </a:cubicBezTo>
                  <a:cubicBezTo>
                    <a:pt x="137490" y="74195"/>
                    <a:pt x="135666" y="70547"/>
                    <a:pt x="133842" y="67811"/>
                  </a:cubicBezTo>
                  <a:cubicBezTo>
                    <a:pt x="122899" y="48660"/>
                    <a:pt x="111043" y="29509"/>
                    <a:pt x="94628" y="15829"/>
                  </a:cubicBezTo>
                  <a:cubicBezTo>
                    <a:pt x="74564" y="-586"/>
                    <a:pt x="49941" y="-4234"/>
                    <a:pt x="30790" y="4886"/>
                  </a:cubicBezTo>
                  <a:cubicBezTo>
                    <a:pt x="4343" y="18565"/>
                    <a:pt x="-3865" y="54132"/>
                    <a:pt x="1607" y="83315"/>
                  </a:cubicBezTo>
                  <a:cubicBezTo>
                    <a:pt x="6167" y="113410"/>
                    <a:pt x="23494" y="138033"/>
                    <a:pt x="39910" y="157184"/>
                  </a:cubicBezTo>
                  <a:close/>
                  <a:moveTo>
                    <a:pt x="38997" y="22213"/>
                  </a:moveTo>
                  <a:cubicBezTo>
                    <a:pt x="42645" y="20389"/>
                    <a:pt x="47205" y="19477"/>
                    <a:pt x="52677" y="19477"/>
                  </a:cubicBezTo>
                  <a:cubicBezTo>
                    <a:pt x="62709" y="19477"/>
                    <a:pt x="73652" y="23125"/>
                    <a:pt x="82772" y="31333"/>
                  </a:cubicBezTo>
                  <a:cubicBezTo>
                    <a:pt x="97364" y="43188"/>
                    <a:pt x="108307" y="60516"/>
                    <a:pt x="117427" y="77843"/>
                  </a:cubicBezTo>
                  <a:cubicBezTo>
                    <a:pt x="119250" y="81491"/>
                    <a:pt x="121075" y="85139"/>
                    <a:pt x="123810" y="89698"/>
                  </a:cubicBezTo>
                  <a:cubicBezTo>
                    <a:pt x="142050" y="121617"/>
                    <a:pt x="191296" y="207343"/>
                    <a:pt x="163937" y="226494"/>
                  </a:cubicBezTo>
                  <a:cubicBezTo>
                    <a:pt x="134754" y="247469"/>
                    <a:pt x="80036" y="179072"/>
                    <a:pt x="59061" y="153536"/>
                  </a:cubicBezTo>
                  <a:lnTo>
                    <a:pt x="53589" y="147153"/>
                  </a:lnTo>
                  <a:cubicBezTo>
                    <a:pt x="38997" y="128913"/>
                    <a:pt x="23494" y="107026"/>
                    <a:pt x="18022" y="81491"/>
                  </a:cubicBezTo>
                  <a:cubicBezTo>
                    <a:pt x="14374" y="58692"/>
                    <a:pt x="20758" y="31333"/>
                    <a:pt x="38997" y="222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37" name="Google Shape;837;p51"/>
            <p:cNvSpPr/>
            <p:nvPr/>
          </p:nvSpPr>
          <p:spPr>
            <a:xfrm rot="-2574285" flipH="1">
              <a:off x="4546915" y="3181179"/>
              <a:ext cx="53494" cy="67606"/>
            </a:xfrm>
            <a:custGeom>
              <a:avLst/>
              <a:gdLst/>
              <a:ahLst/>
              <a:cxnLst/>
              <a:rect l="l" t="t" r="r" b="b"/>
              <a:pathLst>
                <a:path w="92197" h="116518" extrusionOk="0">
                  <a:moveTo>
                    <a:pt x="43561" y="98279"/>
                  </a:moveTo>
                  <a:cubicBezTo>
                    <a:pt x="39002" y="99191"/>
                    <a:pt x="35354" y="103751"/>
                    <a:pt x="35354" y="108311"/>
                  </a:cubicBezTo>
                  <a:cubicBezTo>
                    <a:pt x="36266" y="112871"/>
                    <a:pt x="39914" y="116519"/>
                    <a:pt x="44474" y="116519"/>
                  </a:cubicBezTo>
                  <a:cubicBezTo>
                    <a:pt x="44474" y="116519"/>
                    <a:pt x="45385" y="116519"/>
                    <a:pt x="45385" y="116519"/>
                  </a:cubicBezTo>
                  <a:cubicBezTo>
                    <a:pt x="77304" y="111959"/>
                    <a:pt x="88248" y="95544"/>
                    <a:pt x="90984" y="82776"/>
                  </a:cubicBezTo>
                  <a:cubicBezTo>
                    <a:pt x="98279" y="55417"/>
                    <a:pt x="72744" y="28058"/>
                    <a:pt x="12555" y="699"/>
                  </a:cubicBezTo>
                  <a:cubicBezTo>
                    <a:pt x="7995" y="-1125"/>
                    <a:pt x="2523" y="699"/>
                    <a:pt x="699" y="5259"/>
                  </a:cubicBezTo>
                  <a:cubicBezTo>
                    <a:pt x="-1125" y="9819"/>
                    <a:pt x="699" y="15290"/>
                    <a:pt x="5259" y="17114"/>
                  </a:cubicBezTo>
                  <a:cubicBezTo>
                    <a:pt x="53593" y="39001"/>
                    <a:pt x="78216" y="60889"/>
                    <a:pt x="73656" y="77304"/>
                  </a:cubicBezTo>
                  <a:cubicBezTo>
                    <a:pt x="73656" y="81864"/>
                    <a:pt x="70009" y="94632"/>
                    <a:pt x="43561" y="982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38" name="Google Shape;838;p51"/>
            <p:cNvSpPr/>
            <p:nvPr/>
          </p:nvSpPr>
          <p:spPr>
            <a:xfrm rot="-2574285" flipH="1">
              <a:off x="4395932" y="3051614"/>
              <a:ext cx="135251" cy="154305"/>
            </a:xfrm>
            <a:custGeom>
              <a:avLst/>
              <a:gdLst/>
              <a:ahLst/>
              <a:cxnLst/>
              <a:rect l="l" t="t" r="r" b="b"/>
              <a:pathLst>
                <a:path w="233104" h="265945" extrusionOk="0">
                  <a:moveTo>
                    <a:pt x="44453" y="6035"/>
                  </a:moveTo>
                  <a:cubicBezTo>
                    <a:pt x="39894" y="3299"/>
                    <a:pt x="35334" y="1475"/>
                    <a:pt x="30774" y="563"/>
                  </a:cubicBezTo>
                  <a:cubicBezTo>
                    <a:pt x="26214" y="-1261"/>
                    <a:pt x="20742" y="1475"/>
                    <a:pt x="18918" y="6947"/>
                  </a:cubicBezTo>
                  <a:cubicBezTo>
                    <a:pt x="17094" y="11506"/>
                    <a:pt x="19830" y="16978"/>
                    <a:pt x="25302" y="18802"/>
                  </a:cubicBezTo>
                  <a:cubicBezTo>
                    <a:pt x="28950" y="19714"/>
                    <a:pt x="32597" y="21538"/>
                    <a:pt x="36245" y="23362"/>
                  </a:cubicBezTo>
                  <a:cubicBezTo>
                    <a:pt x="56309" y="33394"/>
                    <a:pt x="75460" y="51633"/>
                    <a:pt x="92788" y="69872"/>
                  </a:cubicBezTo>
                  <a:cubicBezTo>
                    <a:pt x="96435" y="73520"/>
                    <a:pt x="100083" y="77168"/>
                    <a:pt x="104643" y="81728"/>
                  </a:cubicBezTo>
                  <a:cubicBezTo>
                    <a:pt x="138386" y="115471"/>
                    <a:pt x="229583" y="206668"/>
                    <a:pt x="213167" y="240410"/>
                  </a:cubicBezTo>
                  <a:cubicBezTo>
                    <a:pt x="211343" y="244970"/>
                    <a:pt x="208608" y="246794"/>
                    <a:pt x="204048" y="247706"/>
                  </a:cubicBezTo>
                  <a:cubicBezTo>
                    <a:pt x="175776" y="254090"/>
                    <a:pt x="109203" y="202108"/>
                    <a:pt x="80932" y="179308"/>
                  </a:cubicBezTo>
                  <a:lnTo>
                    <a:pt x="72724" y="172925"/>
                  </a:lnTo>
                  <a:cubicBezTo>
                    <a:pt x="55397" y="159245"/>
                    <a:pt x="33510" y="141918"/>
                    <a:pt x="16182" y="119119"/>
                  </a:cubicBezTo>
                  <a:cubicBezTo>
                    <a:pt x="13446" y="115471"/>
                    <a:pt x="7062" y="114559"/>
                    <a:pt x="3415" y="117295"/>
                  </a:cubicBezTo>
                  <a:cubicBezTo>
                    <a:pt x="-233" y="120031"/>
                    <a:pt x="-1145" y="126414"/>
                    <a:pt x="1591" y="130062"/>
                  </a:cubicBezTo>
                  <a:cubicBezTo>
                    <a:pt x="19830" y="154685"/>
                    <a:pt x="43541" y="173837"/>
                    <a:pt x="60869" y="187516"/>
                  </a:cubicBezTo>
                  <a:lnTo>
                    <a:pt x="69076" y="193900"/>
                  </a:lnTo>
                  <a:cubicBezTo>
                    <a:pt x="113763" y="229467"/>
                    <a:pt x="163921" y="265945"/>
                    <a:pt x="198576" y="265945"/>
                  </a:cubicBezTo>
                  <a:cubicBezTo>
                    <a:pt x="201311" y="265945"/>
                    <a:pt x="204960" y="265945"/>
                    <a:pt x="207695" y="265033"/>
                  </a:cubicBezTo>
                  <a:cubicBezTo>
                    <a:pt x="217727" y="263210"/>
                    <a:pt x="225023" y="256826"/>
                    <a:pt x="229583" y="247706"/>
                  </a:cubicBezTo>
                  <a:cubicBezTo>
                    <a:pt x="248734" y="208492"/>
                    <a:pt x="186720" y="138270"/>
                    <a:pt x="117411" y="68960"/>
                  </a:cubicBezTo>
                  <a:cubicBezTo>
                    <a:pt x="112851" y="64400"/>
                    <a:pt x="109203" y="60753"/>
                    <a:pt x="105555" y="57105"/>
                  </a:cubicBezTo>
                  <a:cubicBezTo>
                    <a:pt x="87315" y="37041"/>
                    <a:pt x="66340" y="16978"/>
                    <a:pt x="44453" y="60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39" name="Google Shape;839;p51"/>
            <p:cNvSpPr/>
            <p:nvPr/>
          </p:nvSpPr>
          <p:spPr>
            <a:xfrm rot="-2574285" flipH="1">
              <a:off x="4048280" y="3267118"/>
              <a:ext cx="102782" cy="54810"/>
            </a:xfrm>
            <a:custGeom>
              <a:avLst/>
              <a:gdLst/>
              <a:ahLst/>
              <a:cxnLst/>
              <a:rect l="l" t="t" r="r" b="b"/>
              <a:pathLst>
                <a:path w="177144" h="94465" extrusionOk="0">
                  <a:moveTo>
                    <a:pt x="92" y="33364"/>
                  </a:moveTo>
                  <a:cubicBezTo>
                    <a:pt x="-2645" y="71666"/>
                    <a:pt x="56633" y="84434"/>
                    <a:pt x="84904" y="89906"/>
                  </a:cubicBezTo>
                  <a:lnTo>
                    <a:pt x="90376" y="90818"/>
                  </a:lnTo>
                  <a:cubicBezTo>
                    <a:pt x="99495" y="92642"/>
                    <a:pt x="110440" y="94466"/>
                    <a:pt x="120471" y="94466"/>
                  </a:cubicBezTo>
                  <a:cubicBezTo>
                    <a:pt x="127767" y="94466"/>
                    <a:pt x="135974" y="93554"/>
                    <a:pt x="143270" y="90818"/>
                  </a:cubicBezTo>
                  <a:cubicBezTo>
                    <a:pt x="161509" y="84434"/>
                    <a:pt x="178837" y="67107"/>
                    <a:pt x="177013" y="45219"/>
                  </a:cubicBezTo>
                  <a:cubicBezTo>
                    <a:pt x="176101" y="29716"/>
                    <a:pt x="165158" y="16036"/>
                    <a:pt x="149653" y="8741"/>
                  </a:cubicBezTo>
                  <a:cubicBezTo>
                    <a:pt x="136887" y="2357"/>
                    <a:pt x="122294" y="1445"/>
                    <a:pt x="107703" y="533"/>
                  </a:cubicBezTo>
                  <a:cubicBezTo>
                    <a:pt x="107703" y="533"/>
                    <a:pt x="107703" y="533"/>
                    <a:pt x="107703" y="533"/>
                  </a:cubicBezTo>
                  <a:cubicBezTo>
                    <a:pt x="105880" y="533"/>
                    <a:pt x="103143" y="533"/>
                    <a:pt x="99495" y="533"/>
                  </a:cubicBezTo>
                  <a:cubicBezTo>
                    <a:pt x="65753" y="-379"/>
                    <a:pt x="2827" y="-4027"/>
                    <a:pt x="92" y="33364"/>
                  </a:cubicBezTo>
                  <a:close/>
                  <a:moveTo>
                    <a:pt x="99495" y="19684"/>
                  </a:moveTo>
                  <a:cubicBezTo>
                    <a:pt x="102232" y="19684"/>
                    <a:pt x="105880" y="19684"/>
                    <a:pt x="107703" y="19684"/>
                  </a:cubicBezTo>
                  <a:cubicBezTo>
                    <a:pt x="121383" y="19684"/>
                    <a:pt x="132327" y="21508"/>
                    <a:pt x="142358" y="26068"/>
                  </a:cubicBezTo>
                  <a:cubicBezTo>
                    <a:pt x="152390" y="30628"/>
                    <a:pt x="158773" y="39748"/>
                    <a:pt x="159686" y="47955"/>
                  </a:cubicBezTo>
                  <a:cubicBezTo>
                    <a:pt x="160598" y="59811"/>
                    <a:pt x="149653" y="70754"/>
                    <a:pt x="138710" y="74403"/>
                  </a:cubicBezTo>
                  <a:cubicBezTo>
                    <a:pt x="125031" y="78962"/>
                    <a:pt x="108615" y="76226"/>
                    <a:pt x="94935" y="73491"/>
                  </a:cubicBezTo>
                  <a:lnTo>
                    <a:pt x="89464" y="72578"/>
                  </a:lnTo>
                  <a:cubicBezTo>
                    <a:pt x="69401" y="68019"/>
                    <a:pt x="17418" y="57075"/>
                    <a:pt x="19243" y="34276"/>
                  </a:cubicBezTo>
                  <a:cubicBezTo>
                    <a:pt x="20154" y="23332"/>
                    <a:pt x="38394" y="17860"/>
                    <a:pt x="75784" y="17860"/>
                  </a:cubicBezTo>
                  <a:cubicBezTo>
                    <a:pt x="82169" y="18772"/>
                    <a:pt x="90376" y="18772"/>
                    <a:pt x="99495" y="196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40" name="Google Shape;840;p51"/>
            <p:cNvSpPr/>
            <p:nvPr/>
          </p:nvSpPr>
          <p:spPr>
            <a:xfrm rot="-2574285" flipH="1">
              <a:off x="3959578" y="3224879"/>
              <a:ext cx="70022" cy="57438"/>
            </a:xfrm>
            <a:custGeom>
              <a:avLst/>
              <a:gdLst/>
              <a:ahLst/>
              <a:cxnLst/>
              <a:rect l="l" t="t" r="r" b="b"/>
              <a:pathLst>
                <a:path w="120682" h="98994" extrusionOk="0">
                  <a:moveTo>
                    <a:pt x="27316" y="98995"/>
                  </a:moveTo>
                  <a:cubicBezTo>
                    <a:pt x="45555" y="98995"/>
                    <a:pt x="66531" y="88051"/>
                    <a:pt x="79298" y="80755"/>
                  </a:cubicBezTo>
                  <a:lnTo>
                    <a:pt x="82946" y="78931"/>
                  </a:lnTo>
                  <a:cubicBezTo>
                    <a:pt x="93890" y="73460"/>
                    <a:pt x="105746" y="66164"/>
                    <a:pt x="113953" y="53396"/>
                  </a:cubicBezTo>
                  <a:cubicBezTo>
                    <a:pt x="122160" y="40629"/>
                    <a:pt x="123985" y="21477"/>
                    <a:pt x="113041" y="9622"/>
                  </a:cubicBezTo>
                  <a:cubicBezTo>
                    <a:pt x="104833" y="1414"/>
                    <a:pt x="92066" y="-2234"/>
                    <a:pt x="78387" y="1414"/>
                  </a:cubicBezTo>
                  <a:cubicBezTo>
                    <a:pt x="68354" y="4150"/>
                    <a:pt x="59234" y="10534"/>
                    <a:pt x="51028" y="16918"/>
                  </a:cubicBezTo>
                  <a:cubicBezTo>
                    <a:pt x="50115" y="17830"/>
                    <a:pt x="48291" y="18742"/>
                    <a:pt x="46468" y="20565"/>
                  </a:cubicBezTo>
                  <a:cubicBezTo>
                    <a:pt x="26404" y="36069"/>
                    <a:pt x="-11898" y="64340"/>
                    <a:pt x="3605" y="88051"/>
                  </a:cubicBezTo>
                  <a:cubicBezTo>
                    <a:pt x="9989" y="95347"/>
                    <a:pt x="18196" y="98995"/>
                    <a:pt x="27316" y="98995"/>
                  </a:cubicBezTo>
                  <a:close/>
                  <a:moveTo>
                    <a:pt x="58323" y="35157"/>
                  </a:moveTo>
                  <a:cubicBezTo>
                    <a:pt x="60147" y="33333"/>
                    <a:pt x="61971" y="32421"/>
                    <a:pt x="62883" y="31509"/>
                  </a:cubicBezTo>
                  <a:cubicBezTo>
                    <a:pt x="70179" y="26037"/>
                    <a:pt x="76562" y="21477"/>
                    <a:pt x="83858" y="19653"/>
                  </a:cubicBezTo>
                  <a:cubicBezTo>
                    <a:pt x="89330" y="17830"/>
                    <a:pt x="96626" y="18742"/>
                    <a:pt x="100273" y="22389"/>
                  </a:cubicBezTo>
                  <a:cubicBezTo>
                    <a:pt x="104833" y="26949"/>
                    <a:pt x="103921" y="36981"/>
                    <a:pt x="99361" y="44277"/>
                  </a:cubicBezTo>
                  <a:cubicBezTo>
                    <a:pt x="93890" y="52484"/>
                    <a:pt x="83858" y="58868"/>
                    <a:pt x="75650" y="63428"/>
                  </a:cubicBezTo>
                  <a:lnTo>
                    <a:pt x="72002" y="65252"/>
                  </a:lnTo>
                  <a:cubicBezTo>
                    <a:pt x="42820" y="80755"/>
                    <a:pt x="24580" y="85315"/>
                    <a:pt x="20020" y="78020"/>
                  </a:cubicBezTo>
                  <a:cubicBezTo>
                    <a:pt x="18196" y="74371"/>
                    <a:pt x="18196" y="65252"/>
                    <a:pt x="58323" y="351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41" name="Google Shape;841;p51"/>
            <p:cNvSpPr/>
            <p:nvPr/>
          </p:nvSpPr>
          <p:spPr>
            <a:xfrm rot="-2574285" flipH="1">
              <a:off x="4139850" y="3277283"/>
              <a:ext cx="128824" cy="77254"/>
            </a:xfrm>
            <a:custGeom>
              <a:avLst/>
              <a:gdLst/>
              <a:ahLst/>
              <a:cxnLst/>
              <a:rect l="l" t="t" r="r" b="b"/>
              <a:pathLst>
                <a:path w="222028" h="133147" extrusionOk="0">
                  <a:moveTo>
                    <a:pt x="103261" y="119468"/>
                  </a:moveTo>
                  <a:cubicBezTo>
                    <a:pt x="119676" y="125852"/>
                    <a:pt x="137915" y="133147"/>
                    <a:pt x="157979" y="133147"/>
                  </a:cubicBezTo>
                  <a:cubicBezTo>
                    <a:pt x="162539" y="133147"/>
                    <a:pt x="166187" y="133147"/>
                    <a:pt x="170747" y="132235"/>
                  </a:cubicBezTo>
                  <a:cubicBezTo>
                    <a:pt x="194458" y="128587"/>
                    <a:pt x="219992" y="110348"/>
                    <a:pt x="221817" y="83901"/>
                  </a:cubicBezTo>
                  <a:cubicBezTo>
                    <a:pt x="223640" y="64750"/>
                    <a:pt x="213609" y="45598"/>
                    <a:pt x="195369" y="32831"/>
                  </a:cubicBezTo>
                  <a:cubicBezTo>
                    <a:pt x="179866" y="21887"/>
                    <a:pt x="161627" y="17327"/>
                    <a:pt x="144299" y="13679"/>
                  </a:cubicBezTo>
                  <a:cubicBezTo>
                    <a:pt x="141563" y="12768"/>
                    <a:pt x="137915" y="12768"/>
                    <a:pt x="134268" y="11856"/>
                  </a:cubicBezTo>
                  <a:cubicBezTo>
                    <a:pt x="91405" y="1824"/>
                    <a:pt x="12064" y="-15503"/>
                    <a:pt x="1120" y="29183"/>
                  </a:cubicBezTo>
                  <a:cubicBezTo>
                    <a:pt x="-9823" y="75693"/>
                    <a:pt x="62222" y="103964"/>
                    <a:pt x="95965" y="118556"/>
                  </a:cubicBezTo>
                  <a:lnTo>
                    <a:pt x="103261" y="119468"/>
                  </a:lnTo>
                  <a:close/>
                  <a:moveTo>
                    <a:pt x="19359" y="32831"/>
                  </a:moveTo>
                  <a:cubicBezTo>
                    <a:pt x="22096" y="21887"/>
                    <a:pt x="36687" y="18239"/>
                    <a:pt x="54926" y="18239"/>
                  </a:cubicBezTo>
                  <a:cubicBezTo>
                    <a:pt x="80462" y="18239"/>
                    <a:pt x="113292" y="25535"/>
                    <a:pt x="130620" y="29183"/>
                  </a:cubicBezTo>
                  <a:cubicBezTo>
                    <a:pt x="134268" y="30095"/>
                    <a:pt x="137915" y="31007"/>
                    <a:pt x="141563" y="31919"/>
                  </a:cubicBezTo>
                  <a:cubicBezTo>
                    <a:pt x="159802" y="35567"/>
                    <a:pt x="173482" y="40127"/>
                    <a:pt x="185338" y="48334"/>
                  </a:cubicBezTo>
                  <a:cubicBezTo>
                    <a:pt x="198106" y="57454"/>
                    <a:pt x="205401" y="71134"/>
                    <a:pt x="204489" y="82989"/>
                  </a:cubicBezTo>
                  <a:cubicBezTo>
                    <a:pt x="202666" y="100316"/>
                    <a:pt x="184426" y="113084"/>
                    <a:pt x="168922" y="115820"/>
                  </a:cubicBezTo>
                  <a:cubicBezTo>
                    <a:pt x="148859" y="118556"/>
                    <a:pt x="128795" y="112172"/>
                    <a:pt x="111469" y="104876"/>
                  </a:cubicBezTo>
                  <a:lnTo>
                    <a:pt x="105084" y="102140"/>
                  </a:lnTo>
                  <a:cubicBezTo>
                    <a:pt x="75902" y="89373"/>
                    <a:pt x="12064" y="62926"/>
                    <a:pt x="19359" y="328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42" name="Google Shape;842;p51"/>
            <p:cNvSpPr/>
            <p:nvPr/>
          </p:nvSpPr>
          <p:spPr>
            <a:xfrm rot="-2574285" flipH="1">
              <a:off x="4240772" y="3303581"/>
              <a:ext cx="155907" cy="103953"/>
            </a:xfrm>
            <a:custGeom>
              <a:avLst/>
              <a:gdLst/>
              <a:ahLst/>
              <a:cxnLst/>
              <a:rect l="l" t="t" r="r" b="b"/>
              <a:pathLst>
                <a:path w="268705" h="179163" extrusionOk="0">
                  <a:moveTo>
                    <a:pt x="5103" y="21393"/>
                  </a:moveTo>
                  <a:cubicBezTo>
                    <a:pt x="-21344" y="70640"/>
                    <a:pt x="61645" y="120798"/>
                    <a:pt x="101772" y="144509"/>
                  </a:cubicBezTo>
                  <a:lnTo>
                    <a:pt x="109067" y="149069"/>
                  </a:lnTo>
                  <a:cubicBezTo>
                    <a:pt x="131866" y="162748"/>
                    <a:pt x="159225" y="177340"/>
                    <a:pt x="189320" y="179164"/>
                  </a:cubicBezTo>
                  <a:cubicBezTo>
                    <a:pt x="191144" y="179164"/>
                    <a:pt x="192969" y="179164"/>
                    <a:pt x="194792" y="179164"/>
                  </a:cubicBezTo>
                  <a:cubicBezTo>
                    <a:pt x="223976" y="179164"/>
                    <a:pt x="255895" y="165484"/>
                    <a:pt x="265926" y="138125"/>
                  </a:cubicBezTo>
                  <a:cubicBezTo>
                    <a:pt x="273221" y="117150"/>
                    <a:pt x="265926" y="92527"/>
                    <a:pt x="246775" y="74287"/>
                  </a:cubicBezTo>
                  <a:cubicBezTo>
                    <a:pt x="230359" y="58784"/>
                    <a:pt x="209383" y="48752"/>
                    <a:pt x="188409" y="40544"/>
                  </a:cubicBezTo>
                  <a:cubicBezTo>
                    <a:pt x="184761" y="38721"/>
                    <a:pt x="181113" y="37809"/>
                    <a:pt x="175641" y="35073"/>
                  </a:cubicBezTo>
                  <a:cubicBezTo>
                    <a:pt x="124571" y="14097"/>
                    <a:pt x="29726" y="-24205"/>
                    <a:pt x="5103" y="21393"/>
                  </a:cubicBezTo>
                  <a:close/>
                  <a:moveTo>
                    <a:pt x="168345" y="52400"/>
                  </a:moveTo>
                  <a:cubicBezTo>
                    <a:pt x="172905" y="54224"/>
                    <a:pt x="177464" y="56048"/>
                    <a:pt x="181113" y="57872"/>
                  </a:cubicBezTo>
                  <a:cubicBezTo>
                    <a:pt x="200264" y="65168"/>
                    <a:pt x="220328" y="74287"/>
                    <a:pt x="234007" y="87967"/>
                  </a:cubicBezTo>
                  <a:cubicBezTo>
                    <a:pt x="247687" y="101646"/>
                    <a:pt x="254070" y="118974"/>
                    <a:pt x="248598" y="132653"/>
                  </a:cubicBezTo>
                  <a:cubicBezTo>
                    <a:pt x="241302" y="153628"/>
                    <a:pt x="213943" y="162748"/>
                    <a:pt x="191144" y="161836"/>
                  </a:cubicBezTo>
                  <a:cubicBezTo>
                    <a:pt x="164698" y="160012"/>
                    <a:pt x="140074" y="147245"/>
                    <a:pt x="119099" y="134477"/>
                  </a:cubicBezTo>
                  <a:lnTo>
                    <a:pt x="111803" y="129918"/>
                  </a:lnTo>
                  <a:cubicBezTo>
                    <a:pt x="79884" y="110766"/>
                    <a:pt x="4190" y="64256"/>
                    <a:pt x="22430" y="30513"/>
                  </a:cubicBezTo>
                  <a:cubicBezTo>
                    <a:pt x="26990" y="22305"/>
                    <a:pt x="37022" y="18657"/>
                    <a:pt x="50702" y="18657"/>
                  </a:cubicBezTo>
                  <a:cubicBezTo>
                    <a:pt x="85356" y="17745"/>
                    <a:pt x="141899" y="41456"/>
                    <a:pt x="168345" y="52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43" name="Google Shape;843;p51"/>
            <p:cNvSpPr/>
            <p:nvPr/>
          </p:nvSpPr>
          <p:spPr>
            <a:xfrm rot="-2574285" flipH="1">
              <a:off x="4521120" y="2425928"/>
              <a:ext cx="391542" cy="325222"/>
            </a:xfrm>
            <a:custGeom>
              <a:avLst/>
              <a:gdLst/>
              <a:ahLst/>
              <a:cxnLst/>
              <a:rect l="l" t="t" r="r" b="b"/>
              <a:pathLst>
                <a:path w="674822" h="560519" extrusionOk="0">
                  <a:moveTo>
                    <a:pt x="699" y="6043"/>
                  </a:moveTo>
                  <a:cubicBezTo>
                    <a:pt x="-1125" y="10603"/>
                    <a:pt x="699" y="16075"/>
                    <a:pt x="5259" y="17899"/>
                  </a:cubicBezTo>
                  <a:cubicBezTo>
                    <a:pt x="359102" y="165638"/>
                    <a:pt x="566119" y="337088"/>
                    <a:pt x="657316" y="555048"/>
                  </a:cubicBezTo>
                  <a:cubicBezTo>
                    <a:pt x="659140" y="558696"/>
                    <a:pt x="661876" y="560520"/>
                    <a:pt x="665524" y="560520"/>
                  </a:cubicBezTo>
                  <a:cubicBezTo>
                    <a:pt x="666436" y="560520"/>
                    <a:pt x="668260" y="560520"/>
                    <a:pt x="669172" y="559608"/>
                  </a:cubicBezTo>
                  <a:cubicBezTo>
                    <a:pt x="673731" y="557784"/>
                    <a:pt x="676467" y="552312"/>
                    <a:pt x="673731" y="547752"/>
                  </a:cubicBezTo>
                  <a:cubicBezTo>
                    <a:pt x="580711" y="324320"/>
                    <a:pt x="370958" y="150134"/>
                    <a:pt x="11643" y="571"/>
                  </a:cubicBezTo>
                  <a:cubicBezTo>
                    <a:pt x="7995" y="-1253"/>
                    <a:pt x="2523" y="1483"/>
                    <a:pt x="699" y="60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44" name="Google Shape;844;p51"/>
            <p:cNvSpPr/>
            <p:nvPr/>
          </p:nvSpPr>
          <p:spPr>
            <a:xfrm rot="-2574285" flipH="1">
              <a:off x="4304686" y="2386764"/>
              <a:ext cx="1040786" cy="1625620"/>
            </a:xfrm>
            <a:custGeom>
              <a:avLst/>
              <a:gdLst/>
              <a:ahLst/>
              <a:cxnLst/>
              <a:rect l="l" t="t" r="r" b="b"/>
              <a:pathLst>
                <a:path w="1793792" h="2801752" extrusionOk="0">
                  <a:moveTo>
                    <a:pt x="667875" y="734321"/>
                  </a:moveTo>
                  <a:cubicBezTo>
                    <a:pt x="695234" y="858349"/>
                    <a:pt x="718033" y="1017031"/>
                    <a:pt x="649635" y="1143795"/>
                  </a:cubicBezTo>
                  <a:cubicBezTo>
                    <a:pt x="649635" y="1139235"/>
                    <a:pt x="649635" y="1133764"/>
                    <a:pt x="649635" y="1129204"/>
                  </a:cubicBezTo>
                  <a:cubicBezTo>
                    <a:pt x="650547" y="1112788"/>
                    <a:pt x="651459" y="1095461"/>
                    <a:pt x="652371" y="1079045"/>
                  </a:cubicBezTo>
                  <a:cubicBezTo>
                    <a:pt x="655107" y="1025239"/>
                    <a:pt x="658755" y="968697"/>
                    <a:pt x="649635" y="913979"/>
                  </a:cubicBezTo>
                  <a:cubicBezTo>
                    <a:pt x="629572" y="790863"/>
                    <a:pt x="545671" y="681427"/>
                    <a:pt x="436234" y="635829"/>
                  </a:cubicBezTo>
                  <a:cubicBezTo>
                    <a:pt x="320415" y="587494"/>
                    <a:pt x="179972" y="613030"/>
                    <a:pt x="94246" y="697843"/>
                  </a:cubicBezTo>
                  <a:cubicBezTo>
                    <a:pt x="-16102" y="807279"/>
                    <a:pt x="-17926" y="982377"/>
                    <a:pt x="29497" y="1107316"/>
                  </a:cubicBezTo>
                  <a:cubicBezTo>
                    <a:pt x="82391" y="1245023"/>
                    <a:pt x="190915" y="1356283"/>
                    <a:pt x="290319" y="1446568"/>
                  </a:cubicBezTo>
                  <a:cubicBezTo>
                    <a:pt x="319503" y="1473016"/>
                    <a:pt x="349597" y="1500375"/>
                    <a:pt x="358717" y="1536854"/>
                  </a:cubicBezTo>
                  <a:cubicBezTo>
                    <a:pt x="364189" y="1559653"/>
                    <a:pt x="360541" y="1583364"/>
                    <a:pt x="356894" y="1608899"/>
                  </a:cubicBezTo>
                  <a:cubicBezTo>
                    <a:pt x="355070" y="1618931"/>
                    <a:pt x="354157" y="1628050"/>
                    <a:pt x="353246" y="1638082"/>
                  </a:cubicBezTo>
                  <a:cubicBezTo>
                    <a:pt x="345038" y="1724719"/>
                    <a:pt x="381516" y="1813180"/>
                    <a:pt x="449914" y="1871545"/>
                  </a:cubicBezTo>
                  <a:lnTo>
                    <a:pt x="412523" y="1871545"/>
                  </a:lnTo>
                  <a:cubicBezTo>
                    <a:pt x="391548" y="1871545"/>
                    <a:pt x="372397" y="1880665"/>
                    <a:pt x="358717" y="1896169"/>
                  </a:cubicBezTo>
                  <a:cubicBezTo>
                    <a:pt x="345038" y="1911672"/>
                    <a:pt x="339566" y="1932647"/>
                    <a:pt x="342302" y="1953623"/>
                  </a:cubicBezTo>
                  <a:lnTo>
                    <a:pt x="467242" y="2741563"/>
                  </a:lnTo>
                  <a:cubicBezTo>
                    <a:pt x="472713" y="2776218"/>
                    <a:pt x="501896" y="2801753"/>
                    <a:pt x="537463" y="2801753"/>
                  </a:cubicBezTo>
                  <a:lnTo>
                    <a:pt x="1054549" y="2801753"/>
                  </a:lnTo>
                  <a:cubicBezTo>
                    <a:pt x="1089204" y="2801753"/>
                    <a:pt x="1119299" y="2776218"/>
                    <a:pt x="1124770" y="2741563"/>
                  </a:cubicBezTo>
                  <a:lnTo>
                    <a:pt x="1191344" y="2319322"/>
                  </a:lnTo>
                  <a:cubicBezTo>
                    <a:pt x="1192256" y="2320234"/>
                    <a:pt x="1192256" y="2322058"/>
                    <a:pt x="1194080" y="2322970"/>
                  </a:cubicBezTo>
                  <a:cubicBezTo>
                    <a:pt x="1197728" y="2326618"/>
                    <a:pt x="1204112" y="2325706"/>
                    <a:pt x="1206847" y="2322058"/>
                  </a:cubicBezTo>
                  <a:cubicBezTo>
                    <a:pt x="1225999" y="2300170"/>
                    <a:pt x="1243326" y="2291051"/>
                    <a:pt x="1257918" y="2296523"/>
                  </a:cubicBezTo>
                  <a:cubicBezTo>
                    <a:pt x="1289837" y="2308378"/>
                    <a:pt x="1258830" y="2394104"/>
                    <a:pt x="1247886" y="2426022"/>
                  </a:cubicBezTo>
                  <a:cubicBezTo>
                    <a:pt x="1246063" y="2430582"/>
                    <a:pt x="1245150" y="2434230"/>
                    <a:pt x="1244238" y="2437878"/>
                  </a:cubicBezTo>
                  <a:cubicBezTo>
                    <a:pt x="1237855" y="2457941"/>
                    <a:pt x="1230559" y="2474357"/>
                    <a:pt x="1219615" y="2486212"/>
                  </a:cubicBezTo>
                  <a:cubicBezTo>
                    <a:pt x="1209584" y="2497156"/>
                    <a:pt x="1195904" y="2504452"/>
                    <a:pt x="1183137" y="2504452"/>
                  </a:cubicBezTo>
                  <a:cubicBezTo>
                    <a:pt x="1177665" y="2504452"/>
                    <a:pt x="1174017" y="2509011"/>
                    <a:pt x="1174017" y="2513571"/>
                  </a:cubicBezTo>
                  <a:cubicBezTo>
                    <a:pt x="1174017" y="2518131"/>
                    <a:pt x="1178577" y="2522691"/>
                    <a:pt x="1183137" y="2522691"/>
                  </a:cubicBezTo>
                  <a:cubicBezTo>
                    <a:pt x="1183137" y="2522691"/>
                    <a:pt x="1183137" y="2522691"/>
                    <a:pt x="1183137" y="2522691"/>
                  </a:cubicBezTo>
                  <a:cubicBezTo>
                    <a:pt x="1200464" y="2522691"/>
                    <a:pt x="1219615" y="2513571"/>
                    <a:pt x="1232383" y="2498980"/>
                  </a:cubicBezTo>
                  <a:cubicBezTo>
                    <a:pt x="1246974" y="2483476"/>
                    <a:pt x="1254270" y="2463413"/>
                    <a:pt x="1260654" y="2444262"/>
                  </a:cubicBezTo>
                  <a:cubicBezTo>
                    <a:pt x="1261566" y="2441525"/>
                    <a:pt x="1263390" y="2436966"/>
                    <a:pt x="1264302" y="2432406"/>
                  </a:cubicBezTo>
                  <a:cubicBezTo>
                    <a:pt x="1280717" y="2384984"/>
                    <a:pt x="1311724" y="2297435"/>
                    <a:pt x="1263390" y="2279195"/>
                  </a:cubicBezTo>
                  <a:cubicBezTo>
                    <a:pt x="1240590" y="2270988"/>
                    <a:pt x="1216879" y="2281019"/>
                    <a:pt x="1192256" y="2310202"/>
                  </a:cubicBezTo>
                  <a:lnTo>
                    <a:pt x="1248798" y="1953623"/>
                  </a:lnTo>
                  <a:cubicBezTo>
                    <a:pt x="1252446" y="1933560"/>
                    <a:pt x="1246063" y="1912584"/>
                    <a:pt x="1232383" y="1896169"/>
                  </a:cubicBezTo>
                  <a:cubicBezTo>
                    <a:pt x="1223263" y="1886137"/>
                    <a:pt x="1212320" y="1878842"/>
                    <a:pt x="1199552" y="1874282"/>
                  </a:cubicBezTo>
                  <a:cubicBezTo>
                    <a:pt x="1222351" y="1850570"/>
                    <a:pt x="1239679" y="1823211"/>
                    <a:pt x="1248798" y="1793116"/>
                  </a:cubicBezTo>
                  <a:cubicBezTo>
                    <a:pt x="1253358" y="1779437"/>
                    <a:pt x="1256094" y="1764846"/>
                    <a:pt x="1258830" y="1750254"/>
                  </a:cubicBezTo>
                  <a:cubicBezTo>
                    <a:pt x="1266125" y="1714687"/>
                    <a:pt x="1272509" y="1680032"/>
                    <a:pt x="1298957" y="1659969"/>
                  </a:cubicBezTo>
                  <a:cubicBezTo>
                    <a:pt x="1323580" y="1640818"/>
                    <a:pt x="1355499" y="1639906"/>
                    <a:pt x="1390153" y="1638994"/>
                  </a:cubicBezTo>
                  <a:cubicBezTo>
                    <a:pt x="1400185" y="1638994"/>
                    <a:pt x="1410217" y="1638994"/>
                    <a:pt x="1419336" y="1638082"/>
                  </a:cubicBezTo>
                  <a:cubicBezTo>
                    <a:pt x="1547012" y="1629874"/>
                    <a:pt x="1661008" y="1518614"/>
                    <a:pt x="1672863" y="1390939"/>
                  </a:cubicBezTo>
                  <a:cubicBezTo>
                    <a:pt x="1679247" y="1326189"/>
                    <a:pt x="1659183" y="1263263"/>
                    <a:pt x="1620881" y="1222224"/>
                  </a:cubicBezTo>
                  <a:cubicBezTo>
                    <a:pt x="1596259" y="1196689"/>
                    <a:pt x="1565251" y="1180274"/>
                    <a:pt x="1532420" y="1172066"/>
                  </a:cubicBezTo>
                  <a:cubicBezTo>
                    <a:pt x="1535156" y="1172978"/>
                    <a:pt x="1538804" y="1172066"/>
                    <a:pt x="1540628" y="1169330"/>
                  </a:cubicBezTo>
                  <a:cubicBezTo>
                    <a:pt x="1544276" y="1165682"/>
                    <a:pt x="1544276" y="1160211"/>
                    <a:pt x="1539716" y="1156563"/>
                  </a:cubicBezTo>
                  <a:cubicBezTo>
                    <a:pt x="1506885" y="1126468"/>
                    <a:pt x="1500501" y="1109140"/>
                    <a:pt x="1500501" y="1100933"/>
                  </a:cubicBezTo>
                  <a:cubicBezTo>
                    <a:pt x="1500501" y="1097285"/>
                    <a:pt x="1502325" y="1093637"/>
                    <a:pt x="1505973" y="1090901"/>
                  </a:cubicBezTo>
                  <a:cubicBezTo>
                    <a:pt x="1534244" y="1067190"/>
                    <a:pt x="1644592" y="1131027"/>
                    <a:pt x="1686542" y="1155651"/>
                  </a:cubicBezTo>
                  <a:cubicBezTo>
                    <a:pt x="1692015" y="1159299"/>
                    <a:pt x="1697487" y="1162034"/>
                    <a:pt x="1701135" y="1163858"/>
                  </a:cubicBezTo>
                  <a:cubicBezTo>
                    <a:pt x="1723934" y="1176626"/>
                    <a:pt x="1745820" y="1190305"/>
                    <a:pt x="1761325" y="1206721"/>
                  </a:cubicBezTo>
                  <a:cubicBezTo>
                    <a:pt x="1772268" y="1218576"/>
                    <a:pt x="1780476" y="1236816"/>
                    <a:pt x="1771356" y="1248671"/>
                  </a:cubicBezTo>
                  <a:cubicBezTo>
                    <a:pt x="1770444" y="1249583"/>
                    <a:pt x="1769532" y="1250495"/>
                    <a:pt x="1768620" y="1251407"/>
                  </a:cubicBezTo>
                  <a:cubicBezTo>
                    <a:pt x="1764973" y="1255055"/>
                    <a:pt x="1764060" y="1260527"/>
                    <a:pt x="1767708" y="1264175"/>
                  </a:cubicBezTo>
                  <a:cubicBezTo>
                    <a:pt x="1769532" y="1265999"/>
                    <a:pt x="1772268" y="1267823"/>
                    <a:pt x="1775004" y="1267823"/>
                  </a:cubicBezTo>
                  <a:cubicBezTo>
                    <a:pt x="1776828" y="1267823"/>
                    <a:pt x="1779564" y="1266911"/>
                    <a:pt x="1780476" y="1265999"/>
                  </a:cubicBezTo>
                  <a:cubicBezTo>
                    <a:pt x="1782299" y="1264175"/>
                    <a:pt x="1784124" y="1262351"/>
                    <a:pt x="1785947" y="1260527"/>
                  </a:cubicBezTo>
                  <a:cubicBezTo>
                    <a:pt x="1799627" y="1243200"/>
                    <a:pt x="1795067" y="1217664"/>
                    <a:pt x="1775004" y="1194865"/>
                  </a:cubicBezTo>
                  <a:cubicBezTo>
                    <a:pt x="1758588" y="1176626"/>
                    <a:pt x="1733965" y="1161123"/>
                    <a:pt x="1710255" y="1148355"/>
                  </a:cubicBezTo>
                  <a:cubicBezTo>
                    <a:pt x="1706606" y="1146531"/>
                    <a:pt x="1701135" y="1142883"/>
                    <a:pt x="1695662" y="1140147"/>
                  </a:cubicBezTo>
                  <a:cubicBezTo>
                    <a:pt x="1610850" y="1090901"/>
                    <a:pt x="1527860" y="1048950"/>
                    <a:pt x="1494117" y="1077221"/>
                  </a:cubicBezTo>
                  <a:cubicBezTo>
                    <a:pt x="1486822" y="1083605"/>
                    <a:pt x="1483174" y="1091813"/>
                    <a:pt x="1482262" y="1100933"/>
                  </a:cubicBezTo>
                  <a:cubicBezTo>
                    <a:pt x="1482262" y="1119172"/>
                    <a:pt x="1496854" y="1141971"/>
                    <a:pt x="1527860" y="1170242"/>
                  </a:cubicBezTo>
                  <a:cubicBezTo>
                    <a:pt x="1528773" y="1171154"/>
                    <a:pt x="1529684" y="1171154"/>
                    <a:pt x="1530596" y="1172066"/>
                  </a:cubicBezTo>
                  <a:cubicBezTo>
                    <a:pt x="1474055" y="1158387"/>
                    <a:pt x="1412953" y="1167506"/>
                    <a:pt x="1365530" y="1187570"/>
                  </a:cubicBezTo>
                  <a:cubicBezTo>
                    <a:pt x="1322668" y="1205809"/>
                    <a:pt x="1280717" y="1234080"/>
                    <a:pt x="1236943" y="1276030"/>
                  </a:cubicBezTo>
                  <a:cubicBezTo>
                    <a:pt x="1228735" y="1218576"/>
                    <a:pt x="1208672" y="1162946"/>
                    <a:pt x="1189520" y="1109140"/>
                  </a:cubicBezTo>
                  <a:lnTo>
                    <a:pt x="1184961" y="1097285"/>
                  </a:lnTo>
                  <a:cubicBezTo>
                    <a:pt x="1184961" y="1097285"/>
                    <a:pt x="1184961" y="1097285"/>
                    <a:pt x="1184961" y="1097285"/>
                  </a:cubicBezTo>
                  <a:cubicBezTo>
                    <a:pt x="1160337" y="1027975"/>
                    <a:pt x="1137538" y="960490"/>
                    <a:pt x="1139362" y="891180"/>
                  </a:cubicBezTo>
                  <a:cubicBezTo>
                    <a:pt x="1141186" y="820046"/>
                    <a:pt x="1168545" y="751649"/>
                    <a:pt x="1194080" y="685075"/>
                  </a:cubicBezTo>
                  <a:cubicBezTo>
                    <a:pt x="1207760" y="651332"/>
                    <a:pt x="1221439" y="615765"/>
                    <a:pt x="1232383" y="580199"/>
                  </a:cubicBezTo>
                  <a:cubicBezTo>
                    <a:pt x="1262478" y="479882"/>
                    <a:pt x="1266125" y="372270"/>
                    <a:pt x="1243326" y="269218"/>
                  </a:cubicBezTo>
                  <a:cubicBezTo>
                    <a:pt x="1223263" y="176197"/>
                    <a:pt x="1182225" y="103240"/>
                    <a:pt x="1125683" y="57641"/>
                  </a:cubicBezTo>
                  <a:cubicBezTo>
                    <a:pt x="1039957" y="-10756"/>
                    <a:pt x="908634" y="-18964"/>
                    <a:pt x="805581" y="36666"/>
                  </a:cubicBezTo>
                  <a:cubicBezTo>
                    <a:pt x="711649" y="88648"/>
                    <a:pt x="642340" y="188964"/>
                    <a:pt x="620452" y="305696"/>
                  </a:cubicBezTo>
                  <a:cubicBezTo>
                    <a:pt x="597653" y="429724"/>
                    <a:pt x="626836" y="555576"/>
                    <a:pt x="655107" y="676867"/>
                  </a:cubicBezTo>
                  <a:cubicBezTo>
                    <a:pt x="658755" y="696019"/>
                    <a:pt x="663315" y="715170"/>
                    <a:pt x="667875" y="734321"/>
                  </a:cubicBezTo>
                  <a:close/>
                  <a:moveTo>
                    <a:pt x="370573" y="1639906"/>
                  </a:moveTo>
                  <a:cubicBezTo>
                    <a:pt x="371485" y="1630786"/>
                    <a:pt x="373309" y="1620754"/>
                    <a:pt x="374221" y="1611634"/>
                  </a:cubicBezTo>
                  <a:cubicBezTo>
                    <a:pt x="377869" y="1586099"/>
                    <a:pt x="382429" y="1558740"/>
                    <a:pt x="376045" y="1532294"/>
                  </a:cubicBezTo>
                  <a:cubicBezTo>
                    <a:pt x="366013" y="1490343"/>
                    <a:pt x="332270" y="1459336"/>
                    <a:pt x="302176" y="1431977"/>
                  </a:cubicBezTo>
                  <a:cubicBezTo>
                    <a:pt x="204595" y="1342604"/>
                    <a:pt x="97894" y="1234080"/>
                    <a:pt x="46824" y="1099109"/>
                  </a:cubicBezTo>
                  <a:cubicBezTo>
                    <a:pt x="1226" y="979641"/>
                    <a:pt x="3050" y="812751"/>
                    <a:pt x="107014" y="709698"/>
                  </a:cubicBezTo>
                  <a:cubicBezTo>
                    <a:pt x="187267" y="630357"/>
                    <a:pt x="320415" y="606646"/>
                    <a:pt x="428939" y="651332"/>
                  </a:cubicBezTo>
                  <a:cubicBezTo>
                    <a:pt x="532903" y="695107"/>
                    <a:pt x="613156" y="799071"/>
                    <a:pt x="631396" y="915803"/>
                  </a:cubicBezTo>
                  <a:cubicBezTo>
                    <a:pt x="639604" y="968697"/>
                    <a:pt x="636867" y="1023415"/>
                    <a:pt x="634132" y="1076309"/>
                  </a:cubicBezTo>
                  <a:cubicBezTo>
                    <a:pt x="633220" y="1093637"/>
                    <a:pt x="632308" y="1110052"/>
                    <a:pt x="631396" y="1127380"/>
                  </a:cubicBezTo>
                  <a:cubicBezTo>
                    <a:pt x="630484" y="1146531"/>
                    <a:pt x="630484" y="1162034"/>
                    <a:pt x="631396" y="1175714"/>
                  </a:cubicBezTo>
                  <a:cubicBezTo>
                    <a:pt x="633220" y="1244111"/>
                    <a:pt x="645075" y="1296094"/>
                    <a:pt x="669699" y="1339868"/>
                  </a:cubicBezTo>
                  <a:cubicBezTo>
                    <a:pt x="687026" y="1370875"/>
                    <a:pt x="710737" y="1398234"/>
                    <a:pt x="734448" y="1423769"/>
                  </a:cubicBezTo>
                  <a:cubicBezTo>
                    <a:pt x="749952" y="1441097"/>
                    <a:pt x="765455" y="1458424"/>
                    <a:pt x="779135" y="1476663"/>
                  </a:cubicBezTo>
                  <a:cubicBezTo>
                    <a:pt x="782782" y="1481223"/>
                    <a:pt x="786430" y="1486695"/>
                    <a:pt x="789166" y="1492167"/>
                  </a:cubicBezTo>
                  <a:cubicBezTo>
                    <a:pt x="795550" y="1502198"/>
                    <a:pt x="801934" y="1513142"/>
                    <a:pt x="807406" y="1524086"/>
                  </a:cubicBezTo>
                  <a:cubicBezTo>
                    <a:pt x="810141" y="1529557"/>
                    <a:pt x="812878" y="1535029"/>
                    <a:pt x="815613" y="1540501"/>
                  </a:cubicBezTo>
                  <a:cubicBezTo>
                    <a:pt x="815613" y="1540501"/>
                    <a:pt x="815613" y="1540501"/>
                    <a:pt x="815613" y="1540501"/>
                  </a:cubicBezTo>
                  <a:cubicBezTo>
                    <a:pt x="815613" y="1540501"/>
                    <a:pt x="815613" y="1540501"/>
                    <a:pt x="815613" y="1540501"/>
                  </a:cubicBezTo>
                  <a:cubicBezTo>
                    <a:pt x="835677" y="1585188"/>
                    <a:pt x="845708" y="1634434"/>
                    <a:pt x="844797" y="1683680"/>
                  </a:cubicBezTo>
                  <a:cubicBezTo>
                    <a:pt x="844797" y="1690976"/>
                    <a:pt x="844797" y="1697360"/>
                    <a:pt x="843884" y="1704655"/>
                  </a:cubicBezTo>
                  <a:cubicBezTo>
                    <a:pt x="842972" y="1711951"/>
                    <a:pt x="842060" y="1719247"/>
                    <a:pt x="841148" y="1727455"/>
                  </a:cubicBezTo>
                  <a:cubicBezTo>
                    <a:pt x="841148" y="1730190"/>
                    <a:pt x="840237" y="1732014"/>
                    <a:pt x="840237" y="1734750"/>
                  </a:cubicBezTo>
                  <a:cubicBezTo>
                    <a:pt x="839324" y="1739310"/>
                    <a:pt x="838413" y="1744782"/>
                    <a:pt x="837500" y="1749342"/>
                  </a:cubicBezTo>
                  <a:cubicBezTo>
                    <a:pt x="836589" y="1752078"/>
                    <a:pt x="835677" y="1754814"/>
                    <a:pt x="835677" y="1757549"/>
                  </a:cubicBezTo>
                  <a:cubicBezTo>
                    <a:pt x="834765" y="1762109"/>
                    <a:pt x="833853" y="1766669"/>
                    <a:pt x="832029" y="1770317"/>
                  </a:cubicBezTo>
                  <a:cubicBezTo>
                    <a:pt x="831117" y="1773053"/>
                    <a:pt x="830205" y="1776701"/>
                    <a:pt x="829293" y="1779437"/>
                  </a:cubicBezTo>
                  <a:cubicBezTo>
                    <a:pt x="828381" y="1783085"/>
                    <a:pt x="826557" y="1787645"/>
                    <a:pt x="825645" y="1791292"/>
                  </a:cubicBezTo>
                  <a:cubicBezTo>
                    <a:pt x="824733" y="1794028"/>
                    <a:pt x="822909" y="1797676"/>
                    <a:pt x="821997" y="1800412"/>
                  </a:cubicBezTo>
                  <a:cubicBezTo>
                    <a:pt x="820173" y="1804060"/>
                    <a:pt x="819261" y="1807708"/>
                    <a:pt x="817438" y="1812267"/>
                  </a:cubicBezTo>
                  <a:cubicBezTo>
                    <a:pt x="815613" y="1815916"/>
                    <a:pt x="814701" y="1818651"/>
                    <a:pt x="812878" y="1821387"/>
                  </a:cubicBezTo>
                  <a:cubicBezTo>
                    <a:pt x="811054" y="1825035"/>
                    <a:pt x="809230" y="1828683"/>
                    <a:pt x="807406" y="1832331"/>
                  </a:cubicBezTo>
                  <a:cubicBezTo>
                    <a:pt x="805581" y="1835067"/>
                    <a:pt x="803758" y="1838715"/>
                    <a:pt x="801934" y="1841451"/>
                  </a:cubicBezTo>
                  <a:cubicBezTo>
                    <a:pt x="800110" y="1845099"/>
                    <a:pt x="798286" y="1848746"/>
                    <a:pt x="796462" y="1851483"/>
                  </a:cubicBezTo>
                  <a:cubicBezTo>
                    <a:pt x="794638" y="1854218"/>
                    <a:pt x="792814" y="1857866"/>
                    <a:pt x="790990" y="1860602"/>
                  </a:cubicBezTo>
                  <a:cubicBezTo>
                    <a:pt x="789166" y="1863338"/>
                    <a:pt x="787342" y="1866074"/>
                    <a:pt x="785519" y="1868810"/>
                  </a:cubicBezTo>
                  <a:lnTo>
                    <a:pt x="478185" y="1868810"/>
                  </a:lnTo>
                  <a:cubicBezTo>
                    <a:pt x="405228" y="1818651"/>
                    <a:pt x="362365" y="1726543"/>
                    <a:pt x="370573" y="1639906"/>
                  </a:cubicBezTo>
                  <a:close/>
                  <a:moveTo>
                    <a:pt x="1218703" y="1908024"/>
                  </a:moveTo>
                  <a:cubicBezTo>
                    <a:pt x="1228735" y="1919880"/>
                    <a:pt x="1233295" y="1935383"/>
                    <a:pt x="1230559" y="1950887"/>
                  </a:cubicBezTo>
                  <a:lnTo>
                    <a:pt x="1105619" y="2737915"/>
                  </a:lnTo>
                  <a:cubicBezTo>
                    <a:pt x="1101971" y="2763451"/>
                    <a:pt x="1080084" y="2782602"/>
                    <a:pt x="1053637" y="2782602"/>
                  </a:cubicBezTo>
                  <a:lnTo>
                    <a:pt x="536551" y="2782602"/>
                  </a:lnTo>
                  <a:cubicBezTo>
                    <a:pt x="510104" y="2782602"/>
                    <a:pt x="488217" y="2764362"/>
                    <a:pt x="484569" y="2737915"/>
                  </a:cubicBezTo>
                  <a:lnTo>
                    <a:pt x="359629" y="1949975"/>
                  </a:lnTo>
                  <a:cubicBezTo>
                    <a:pt x="356894" y="1934471"/>
                    <a:pt x="361453" y="1918968"/>
                    <a:pt x="371485" y="1907112"/>
                  </a:cubicBezTo>
                  <a:cubicBezTo>
                    <a:pt x="381516" y="1895257"/>
                    <a:pt x="396108" y="1888873"/>
                    <a:pt x="411612" y="1888873"/>
                  </a:cubicBezTo>
                  <a:lnTo>
                    <a:pt x="475449" y="1888873"/>
                  </a:lnTo>
                  <a:lnTo>
                    <a:pt x="790990" y="1888873"/>
                  </a:lnTo>
                  <a:lnTo>
                    <a:pt x="1178577" y="1888873"/>
                  </a:lnTo>
                  <a:cubicBezTo>
                    <a:pt x="1194080" y="1888873"/>
                    <a:pt x="1208672" y="1896169"/>
                    <a:pt x="1218703" y="1908024"/>
                  </a:cubicBezTo>
                  <a:close/>
                  <a:moveTo>
                    <a:pt x="1372826" y="1203985"/>
                  </a:moveTo>
                  <a:cubicBezTo>
                    <a:pt x="1443047" y="1173890"/>
                    <a:pt x="1547012" y="1171154"/>
                    <a:pt x="1608113" y="1234992"/>
                  </a:cubicBezTo>
                  <a:cubicBezTo>
                    <a:pt x="1643680" y="1272383"/>
                    <a:pt x="1661008" y="1329837"/>
                    <a:pt x="1655536" y="1389115"/>
                  </a:cubicBezTo>
                  <a:cubicBezTo>
                    <a:pt x="1655536" y="1389115"/>
                    <a:pt x="1655536" y="1389115"/>
                    <a:pt x="1655536" y="1389115"/>
                  </a:cubicBezTo>
                  <a:cubicBezTo>
                    <a:pt x="1644592" y="1508582"/>
                    <a:pt x="1537892" y="1611634"/>
                    <a:pt x="1418424" y="1619842"/>
                  </a:cubicBezTo>
                  <a:cubicBezTo>
                    <a:pt x="1409304" y="1620754"/>
                    <a:pt x="1399273" y="1620754"/>
                    <a:pt x="1390153" y="1620754"/>
                  </a:cubicBezTo>
                  <a:cubicBezTo>
                    <a:pt x="1353675" y="1621666"/>
                    <a:pt x="1316284" y="1622578"/>
                    <a:pt x="1288013" y="1645377"/>
                  </a:cubicBezTo>
                  <a:cubicBezTo>
                    <a:pt x="1257006" y="1670001"/>
                    <a:pt x="1249710" y="1709215"/>
                    <a:pt x="1241503" y="1746606"/>
                  </a:cubicBezTo>
                  <a:cubicBezTo>
                    <a:pt x="1238766" y="1760286"/>
                    <a:pt x="1236031" y="1774877"/>
                    <a:pt x="1231471" y="1787645"/>
                  </a:cubicBezTo>
                  <a:cubicBezTo>
                    <a:pt x="1221439" y="1819564"/>
                    <a:pt x="1203200" y="1847834"/>
                    <a:pt x="1176753" y="1870634"/>
                  </a:cubicBezTo>
                  <a:lnTo>
                    <a:pt x="807406" y="1870634"/>
                  </a:lnTo>
                  <a:cubicBezTo>
                    <a:pt x="808318" y="1869722"/>
                    <a:pt x="808318" y="1868810"/>
                    <a:pt x="809230" y="1866986"/>
                  </a:cubicBezTo>
                  <a:cubicBezTo>
                    <a:pt x="811054" y="1864250"/>
                    <a:pt x="812878" y="1861514"/>
                    <a:pt x="813789" y="1858778"/>
                  </a:cubicBezTo>
                  <a:cubicBezTo>
                    <a:pt x="815613" y="1855130"/>
                    <a:pt x="818349" y="1851483"/>
                    <a:pt x="820173" y="1846923"/>
                  </a:cubicBezTo>
                  <a:cubicBezTo>
                    <a:pt x="821997" y="1844186"/>
                    <a:pt x="822909" y="1840539"/>
                    <a:pt x="824733" y="1837803"/>
                  </a:cubicBezTo>
                  <a:cubicBezTo>
                    <a:pt x="826557" y="1834155"/>
                    <a:pt x="828381" y="1829595"/>
                    <a:pt x="830205" y="1825947"/>
                  </a:cubicBezTo>
                  <a:cubicBezTo>
                    <a:pt x="832029" y="1823211"/>
                    <a:pt x="832941" y="1819564"/>
                    <a:pt x="833853" y="1816827"/>
                  </a:cubicBezTo>
                  <a:cubicBezTo>
                    <a:pt x="835677" y="1813180"/>
                    <a:pt x="837500" y="1808620"/>
                    <a:pt x="838413" y="1804972"/>
                  </a:cubicBezTo>
                  <a:cubicBezTo>
                    <a:pt x="839324" y="1802236"/>
                    <a:pt x="841148" y="1798588"/>
                    <a:pt x="842060" y="1795852"/>
                  </a:cubicBezTo>
                  <a:cubicBezTo>
                    <a:pt x="843884" y="1791292"/>
                    <a:pt x="844797" y="1787645"/>
                    <a:pt x="845708" y="1783085"/>
                  </a:cubicBezTo>
                  <a:cubicBezTo>
                    <a:pt x="846620" y="1780349"/>
                    <a:pt x="847532" y="1776701"/>
                    <a:pt x="848444" y="1773965"/>
                  </a:cubicBezTo>
                  <a:cubicBezTo>
                    <a:pt x="849356" y="1769405"/>
                    <a:pt x="850268" y="1764846"/>
                    <a:pt x="852092" y="1760286"/>
                  </a:cubicBezTo>
                  <a:cubicBezTo>
                    <a:pt x="853004" y="1757549"/>
                    <a:pt x="853916" y="1753902"/>
                    <a:pt x="853916" y="1751166"/>
                  </a:cubicBezTo>
                  <a:cubicBezTo>
                    <a:pt x="854828" y="1746606"/>
                    <a:pt x="855740" y="1741134"/>
                    <a:pt x="856652" y="1736574"/>
                  </a:cubicBezTo>
                  <a:cubicBezTo>
                    <a:pt x="856652" y="1733838"/>
                    <a:pt x="857564" y="1731103"/>
                    <a:pt x="857564" y="1728367"/>
                  </a:cubicBezTo>
                  <a:cubicBezTo>
                    <a:pt x="858476" y="1721071"/>
                    <a:pt x="859388" y="1713775"/>
                    <a:pt x="860300" y="1706479"/>
                  </a:cubicBezTo>
                  <a:cubicBezTo>
                    <a:pt x="860300" y="1706479"/>
                    <a:pt x="860300" y="1706479"/>
                    <a:pt x="860300" y="1705568"/>
                  </a:cubicBezTo>
                  <a:cubicBezTo>
                    <a:pt x="860300" y="1705568"/>
                    <a:pt x="860300" y="1705568"/>
                    <a:pt x="860300" y="1705568"/>
                  </a:cubicBezTo>
                  <a:cubicBezTo>
                    <a:pt x="861212" y="1698271"/>
                    <a:pt x="861212" y="1690976"/>
                    <a:pt x="861212" y="1683680"/>
                  </a:cubicBezTo>
                  <a:cubicBezTo>
                    <a:pt x="861212" y="1680944"/>
                    <a:pt x="861212" y="1679120"/>
                    <a:pt x="861212" y="1676385"/>
                  </a:cubicBezTo>
                  <a:cubicBezTo>
                    <a:pt x="861212" y="1671825"/>
                    <a:pt x="861212" y="1666353"/>
                    <a:pt x="861212" y="1661793"/>
                  </a:cubicBezTo>
                  <a:cubicBezTo>
                    <a:pt x="861212" y="1659057"/>
                    <a:pt x="861212" y="1656321"/>
                    <a:pt x="860300" y="1653585"/>
                  </a:cubicBezTo>
                  <a:cubicBezTo>
                    <a:pt x="860300" y="1649025"/>
                    <a:pt x="859388" y="1644466"/>
                    <a:pt x="859388" y="1640818"/>
                  </a:cubicBezTo>
                  <a:cubicBezTo>
                    <a:pt x="859388" y="1638082"/>
                    <a:pt x="858476" y="1634434"/>
                    <a:pt x="858476" y="1631698"/>
                  </a:cubicBezTo>
                  <a:cubicBezTo>
                    <a:pt x="857564" y="1627138"/>
                    <a:pt x="857564" y="1623491"/>
                    <a:pt x="856652" y="1619842"/>
                  </a:cubicBezTo>
                  <a:cubicBezTo>
                    <a:pt x="855740" y="1617107"/>
                    <a:pt x="855740" y="1613459"/>
                    <a:pt x="854828" y="1610723"/>
                  </a:cubicBezTo>
                  <a:cubicBezTo>
                    <a:pt x="853916" y="1607075"/>
                    <a:pt x="853004" y="1602515"/>
                    <a:pt x="852092" y="1598867"/>
                  </a:cubicBezTo>
                  <a:cubicBezTo>
                    <a:pt x="851180" y="1595219"/>
                    <a:pt x="850268" y="1592483"/>
                    <a:pt x="849356" y="1589748"/>
                  </a:cubicBezTo>
                  <a:cubicBezTo>
                    <a:pt x="848444" y="1586099"/>
                    <a:pt x="847532" y="1582452"/>
                    <a:pt x="846620" y="1577892"/>
                  </a:cubicBezTo>
                  <a:cubicBezTo>
                    <a:pt x="845708" y="1574244"/>
                    <a:pt x="844797" y="1571508"/>
                    <a:pt x="843884" y="1567860"/>
                  </a:cubicBezTo>
                  <a:cubicBezTo>
                    <a:pt x="842972" y="1564213"/>
                    <a:pt x="841148" y="1560564"/>
                    <a:pt x="840237" y="1556916"/>
                  </a:cubicBezTo>
                  <a:cubicBezTo>
                    <a:pt x="839324" y="1553269"/>
                    <a:pt x="837500" y="1550533"/>
                    <a:pt x="836589" y="1547797"/>
                  </a:cubicBezTo>
                  <a:cubicBezTo>
                    <a:pt x="835677" y="1545061"/>
                    <a:pt x="834765" y="1542325"/>
                    <a:pt x="833853" y="1540501"/>
                  </a:cubicBezTo>
                  <a:cubicBezTo>
                    <a:pt x="834765" y="1539589"/>
                    <a:pt x="835677" y="1538677"/>
                    <a:pt x="836589" y="1537765"/>
                  </a:cubicBezTo>
                  <a:cubicBezTo>
                    <a:pt x="838413" y="1536854"/>
                    <a:pt x="839324" y="1535029"/>
                    <a:pt x="841148" y="1534117"/>
                  </a:cubicBezTo>
                  <a:cubicBezTo>
                    <a:pt x="842972" y="1532294"/>
                    <a:pt x="844797" y="1531381"/>
                    <a:pt x="846620" y="1529557"/>
                  </a:cubicBezTo>
                  <a:cubicBezTo>
                    <a:pt x="848444" y="1528646"/>
                    <a:pt x="849356" y="1526822"/>
                    <a:pt x="851180" y="1525910"/>
                  </a:cubicBezTo>
                  <a:cubicBezTo>
                    <a:pt x="853004" y="1524086"/>
                    <a:pt x="854828" y="1523174"/>
                    <a:pt x="856652" y="1521350"/>
                  </a:cubicBezTo>
                  <a:cubicBezTo>
                    <a:pt x="858476" y="1520438"/>
                    <a:pt x="859388" y="1519526"/>
                    <a:pt x="861212" y="1518614"/>
                  </a:cubicBezTo>
                  <a:cubicBezTo>
                    <a:pt x="863036" y="1517702"/>
                    <a:pt x="864859" y="1515878"/>
                    <a:pt x="867596" y="1514966"/>
                  </a:cubicBezTo>
                  <a:cubicBezTo>
                    <a:pt x="869419" y="1514054"/>
                    <a:pt x="870332" y="1513142"/>
                    <a:pt x="872156" y="1512230"/>
                  </a:cubicBezTo>
                  <a:cubicBezTo>
                    <a:pt x="873979" y="1511318"/>
                    <a:pt x="876715" y="1509494"/>
                    <a:pt x="878539" y="1508582"/>
                  </a:cubicBezTo>
                  <a:cubicBezTo>
                    <a:pt x="880363" y="1507670"/>
                    <a:pt x="881275" y="1506758"/>
                    <a:pt x="883099" y="1505846"/>
                  </a:cubicBezTo>
                  <a:cubicBezTo>
                    <a:pt x="884923" y="1504935"/>
                    <a:pt x="887659" y="1504022"/>
                    <a:pt x="889483" y="1503111"/>
                  </a:cubicBezTo>
                  <a:cubicBezTo>
                    <a:pt x="891307" y="1502198"/>
                    <a:pt x="892218" y="1502198"/>
                    <a:pt x="894042" y="1501287"/>
                  </a:cubicBezTo>
                  <a:cubicBezTo>
                    <a:pt x="896778" y="1500375"/>
                    <a:pt x="899515" y="1499463"/>
                    <a:pt x="901338" y="1498551"/>
                  </a:cubicBezTo>
                  <a:cubicBezTo>
                    <a:pt x="902250" y="1497638"/>
                    <a:pt x="904074" y="1497638"/>
                    <a:pt x="904986" y="1496727"/>
                  </a:cubicBezTo>
                  <a:cubicBezTo>
                    <a:pt x="908634" y="1495815"/>
                    <a:pt x="913194" y="1493991"/>
                    <a:pt x="916842" y="1493079"/>
                  </a:cubicBezTo>
                  <a:cubicBezTo>
                    <a:pt x="934169" y="1488519"/>
                    <a:pt x="952409" y="1486695"/>
                    <a:pt x="969736" y="1484871"/>
                  </a:cubicBezTo>
                  <a:cubicBezTo>
                    <a:pt x="992535" y="1482135"/>
                    <a:pt x="1016246" y="1480311"/>
                    <a:pt x="1039046" y="1472103"/>
                  </a:cubicBezTo>
                  <a:cubicBezTo>
                    <a:pt x="1093764" y="1453864"/>
                    <a:pt x="1132978" y="1410090"/>
                    <a:pt x="1171281" y="1367227"/>
                  </a:cubicBezTo>
                  <a:cubicBezTo>
                    <a:pt x="1189520" y="1347164"/>
                    <a:pt x="1211407" y="1323453"/>
                    <a:pt x="1234207" y="1300654"/>
                  </a:cubicBezTo>
                  <a:cubicBezTo>
                    <a:pt x="1284365" y="1254143"/>
                    <a:pt x="1328140" y="1223136"/>
                    <a:pt x="1372826" y="1203985"/>
                  </a:cubicBezTo>
                  <a:close/>
                  <a:moveTo>
                    <a:pt x="637780" y="308432"/>
                  </a:moveTo>
                  <a:cubicBezTo>
                    <a:pt x="658755" y="197172"/>
                    <a:pt x="724417" y="101415"/>
                    <a:pt x="813789" y="52169"/>
                  </a:cubicBezTo>
                  <a:cubicBezTo>
                    <a:pt x="910458" y="-725"/>
                    <a:pt x="1034486" y="7483"/>
                    <a:pt x="1113827" y="71321"/>
                  </a:cubicBezTo>
                  <a:cubicBezTo>
                    <a:pt x="1181312" y="125127"/>
                    <a:pt x="1211407" y="210852"/>
                    <a:pt x="1225087" y="272865"/>
                  </a:cubicBezTo>
                  <a:cubicBezTo>
                    <a:pt x="1246974" y="372270"/>
                    <a:pt x="1243326" y="477146"/>
                    <a:pt x="1214144" y="574727"/>
                  </a:cubicBezTo>
                  <a:cubicBezTo>
                    <a:pt x="1204112" y="609382"/>
                    <a:pt x="1190432" y="644037"/>
                    <a:pt x="1176753" y="677779"/>
                  </a:cubicBezTo>
                  <a:cubicBezTo>
                    <a:pt x="1150306" y="745265"/>
                    <a:pt x="1122035" y="815486"/>
                    <a:pt x="1120210" y="890268"/>
                  </a:cubicBezTo>
                  <a:cubicBezTo>
                    <a:pt x="1118387" y="963225"/>
                    <a:pt x="1141186" y="1032535"/>
                    <a:pt x="1166721" y="1102756"/>
                  </a:cubicBezTo>
                  <a:lnTo>
                    <a:pt x="1171281" y="1114612"/>
                  </a:lnTo>
                  <a:cubicBezTo>
                    <a:pt x="1192256" y="1172066"/>
                    <a:pt x="1213231" y="1230432"/>
                    <a:pt x="1219615" y="1290622"/>
                  </a:cubicBezTo>
                  <a:cubicBezTo>
                    <a:pt x="1216879" y="1293358"/>
                    <a:pt x="1214144" y="1296094"/>
                    <a:pt x="1211407" y="1298830"/>
                  </a:cubicBezTo>
                  <a:cubicBezTo>
                    <a:pt x="1208672" y="1301566"/>
                    <a:pt x="1206847" y="1303389"/>
                    <a:pt x="1204112" y="1306125"/>
                  </a:cubicBezTo>
                  <a:cubicBezTo>
                    <a:pt x="1200464" y="1309773"/>
                    <a:pt x="1197728" y="1312509"/>
                    <a:pt x="1194992" y="1316157"/>
                  </a:cubicBezTo>
                  <a:cubicBezTo>
                    <a:pt x="1193168" y="1318893"/>
                    <a:pt x="1190432" y="1320717"/>
                    <a:pt x="1188608" y="1322541"/>
                  </a:cubicBezTo>
                  <a:cubicBezTo>
                    <a:pt x="1184961" y="1326189"/>
                    <a:pt x="1182225" y="1328924"/>
                    <a:pt x="1179488" y="1332572"/>
                  </a:cubicBezTo>
                  <a:cubicBezTo>
                    <a:pt x="1177665" y="1334397"/>
                    <a:pt x="1175841" y="1337132"/>
                    <a:pt x="1174017" y="1338956"/>
                  </a:cubicBezTo>
                  <a:cubicBezTo>
                    <a:pt x="1169457" y="1344428"/>
                    <a:pt x="1164897" y="1349900"/>
                    <a:pt x="1160337" y="1354460"/>
                  </a:cubicBezTo>
                  <a:cubicBezTo>
                    <a:pt x="1123859" y="1395498"/>
                    <a:pt x="1086468" y="1437449"/>
                    <a:pt x="1035398" y="1454776"/>
                  </a:cubicBezTo>
                  <a:cubicBezTo>
                    <a:pt x="1014422" y="1462072"/>
                    <a:pt x="992535" y="1463896"/>
                    <a:pt x="969736" y="1466632"/>
                  </a:cubicBezTo>
                  <a:cubicBezTo>
                    <a:pt x="965176" y="1467544"/>
                    <a:pt x="960616" y="1467544"/>
                    <a:pt x="956056" y="1468456"/>
                  </a:cubicBezTo>
                  <a:cubicBezTo>
                    <a:pt x="942377" y="1470279"/>
                    <a:pt x="927785" y="1472103"/>
                    <a:pt x="914106" y="1474839"/>
                  </a:cubicBezTo>
                  <a:cubicBezTo>
                    <a:pt x="914106" y="1474839"/>
                    <a:pt x="914106" y="1474839"/>
                    <a:pt x="914106" y="1474839"/>
                  </a:cubicBezTo>
                  <a:cubicBezTo>
                    <a:pt x="909546" y="1475752"/>
                    <a:pt x="905898" y="1476663"/>
                    <a:pt x="901338" y="1478487"/>
                  </a:cubicBezTo>
                  <a:cubicBezTo>
                    <a:pt x="899515" y="1478487"/>
                    <a:pt x="898602" y="1479399"/>
                    <a:pt x="897691" y="1480311"/>
                  </a:cubicBezTo>
                  <a:cubicBezTo>
                    <a:pt x="894955" y="1481223"/>
                    <a:pt x="892218" y="1482135"/>
                    <a:pt x="889483" y="1483047"/>
                  </a:cubicBezTo>
                  <a:cubicBezTo>
                    <a:pt x="887659" y="1483959"/>
                    <a:pt x="886747" y="1483959"/>
                    <a:pt x="884923" y="1484871"/>
                  </a:cubicBezTo>
                  <a:cubicBezTo>
                    <a:pt x="882187" y="1485783"/>
                    <a:pt x="880363" y="1486695"/>
                    <a:pt x="877627" y="1488519"/>
                  </a:cubicBezTo>
                  <a:cubicBezTo>
                    <a:pt x="875803" y="1489431"/>
                    <a:pt x="873979" y="1490343"/>
                    <a:pt x="873067" y="1491255"/>
                  </a:cubicBezTo>
                  <a:cubicBezTo>
                    <a:pt x="870332" y="1492167"/>
                    <a:pt x="868507" y="1493991"/>
                    <a:pt x="865772" y="1494903"/>
                  </a:cubicBezTo>
                  <a:cubicBezTo>
                    <a:pt x="863948" y="1495815"/>
                    <a:pt x="862124" y="1496727"/>
                    <a:pt x="861212" y="1497638"/>
                  </a:cubicBezTo>
                  <a:cubicBezTo>
                    <a:pt x="858476" y="1498551"/>
                    <a:pt x="856652" y="1500375"/>
                    <a:pt x="854828" y="1502198"/>
                  </a:cubicBezTo>
                  <a:cubicBezTo>
                    <a:pt x="853004" y="1503111"/>
                    <a:pt x="852092" y="1504022"/>
                    <a:pt x="850268" y="1504935"/>
                  </a:cubicBezTo>
                  <a:cubicBezTo>
                    <a:pt x="848444" y="1506758"/>
                    <a:pt x="845708" y="1507670"/>
                    <a:pt x="843884" y="1509494"/>
                  </a:cubicBezTo>
                  <a:cubicBezTo>
                    <a:pt x="842060" y="1510406"/>
                    <a:pt x="841148" y="1511318"/>
                    <a:pt x="839324" y="1513142"/>
                  </a:cubicBezTo>
                  <a:cubicBezTo>
                    <a:pt x="836589" y="1514966"/>
                    <a:pt x="834765" y="1516790"/>
                    <a:pt x="832029" y="1518614"/>
                  </a:cubicBezTo>
                  <a:cubicBezTo>
                    <a:pt x="831117" y="1519526"/>
                    <a:pt x="829293" y="1520438"/>
                    <a:pt x="828381" y="1521350"/>
                  </a:cubicBezTo>
                  <a:cubicBezTo>
                    <a:pt x="828381" y="1521350"/>
                    <a:pt x="828381" y="1521350"/>
                    <a:pt x="827469" y="1522262"/>
                  </a:cubicBezTo>
                  <a:cubicBezTo>
                    <a:pt x="826557" y="1521350"/>
                    <a:pt x="826557" y="1520438"/>
                    <a:pt x="825645" y="1518614"/>
                  </a:cubicBezTo>
                  <a:cubicBezTo>
                    <a:pt x="824733" y="1516790"/>
                    <a:pt x="823821" y="1514966"/>
                    <a:pt x="822909" y="1512230"/>
                  </a:cubicBezTo>
                  <a:cubicBezTo>
                    <a:pt x="821085" y="1508582"/>
                    <a:pt x="819261" y="1505846"/>
                    <a:pt x="817438" y="1502198"/>
                  </a:cubicBezTo>
                  <a:cubicBezTo>
                    <a:pt x="816525" y="1500375"/>
                    <a:pt x="815613" y="1498551"/>
                    <a:pt x="813789" y="1496727"/>
                  </a:cubicBezTo>
                  <a:cubicBezTo>
                    <a:pt x="811965" y="1493079"/>
                    <a:pt x="809230" y="1489431"/>
                    <a:pt x="807406" y="1486695"/>
                  </a:cubicBezTo>
                  <a:cubicBezTo>
                    <a:pt x="806494" y="1484871"/>
                    <a:pt x="805581" y="1483047"/>
                    <a:pt x="804670" y="1482135"/>
                  </a:cubicBezTo>
                  <a:cubicBezTo>
                    <a:pt x="801022" y="1477576"/>
                    <a:pt x="798286" y="1472103"/>
                    <a:pt x="794638" y="1467544"/>
                  </a:cubicBezTo>
                  <a:cubicBezTo>
                    <a:pt x="780959" y="1448393"/>
                    <a:pt x="764543" y="1430153"/>
                    <a:pt x="749040" y="1413738"/>
                  </a:cubicBezTo>
                  <a:cubicBezTo>
                    <a:pt x="728064" y="1390939"/>
                    <a:pt x="708913" y="1369051"/>
                    <a:pt x="693410" y="1344428"/>
                  </a:cubicBezTo>
                  <a:cubicBezTo>
                    <a:pt x="691585" y="1340780"/>
                    <a:pt x="688850" y="1337132"/>
                    <a:pt x="687026" y="1333484"/>
                  </a:cubicBezTo>
                  <a:cubicBezTo>
                    <a:pt x="684290" y="1328013"/>
                    <a:pt x="681554" y="1323453"/>
                    <a:pt x="678818" y="1317981"/>
                  </a:cubicBezTo>
                  <a:cubicBezTo>
                    <a:pt x="677906" y="1316157"/>
                    <a:pt x="676994" y="1313421"/>
                    <a:pt x="676082" y="1311597"/>
                  </a:cubicBezTo>
                  <a:cubicBezTo>
                    <a:pt x="674258" y="1307949"/>
                    <a:pt x="673346" y="1305213"/>
                    <a:pt x="671523" y="1301566"/>
                  </a:cubicBezTo>
                  <a:cubicBezTo>
                    <a:pt x="670610" y="1298830"/>
                    <a:pt x="669699" y="1296094"/>
                    <a:pt x="668786" y="1294270"/>
                  </a:cubicBezTo>
                  <a:cubicBezTo>
                    <a:pt x="667875" y="1290622"/>
                    <a:pt x="666050" y="1287886"/>
                    <a:pt x="665139" y="1284238"/>
                  </a:cubicBezTo>
                  <a:cubicBezTo>
                    <a:pt x="664226" y="1281502"/>
                    <a:pt x="663315" y="1278766"/>
                    <a:pt x="663315" y="1276030"/>
                  </a:cubicBezTo>
                  <a:cubicBezTo>
                    <a:pt x="662403" y="1272383"/>
                    <a:pt x="661491" y="1269647"/>
                    <a:pt x="660579" y="1265999"/>
                  </a:cubicBezTo>
                  <a:cubicBezTo>
                    <a:pt x="659667" y="1263263"/>
                    <a:pt x="659667" y="1260527"/>
                    <a:pt x="658755" y="1256879"/>
                  </a:cubicBezTo>
                  <a:cubicBezTo>
                    <a:pt x="657843" y="1253231"/>
                    <a:pt x="656931" y="1249583"/>
                    <a:pt x="656931" y="1245935"/>
                  </a:cubicBezTo>
                  <a:cubicBezTo>
                    <a:pt x="656019" y="1243200"/>
                    <a:pt x="656019" y="1239552"/>
                    <a:pt x="656019" y="1236816"/>
                  </a:cubicBezTo>
                  <a:cubicBezTo>
                    <a:pt x="655107" y="1233168"/>
                    <a:pt x="655107" y="1229520"/>
                    <a:pt x="654195" y="1224960"/>
                  </a:cubicBezTo>
                  <a:cubicBezTo>
                    <a:pt x="654195" y="1221312"/>
                    <a:pt x="653283" y="1218576"/>
                    <a:pt x="653283" y="1214929"/>
                  </a:cubicBezTo>
                  <a:cubicBezTo>
                    <a:pt x="653283" y="1211281"/>
                    <a:pt x="652371" y="1206721"/>
                    <a:pt x="652371" y="1203073"/>
                  </a:cubicBezTo>
                  <a:cubicBezTo>
                    <a:pt x="652371" y="1199425"/>
                    <a:pt x="652371" y="1195777"/>
                    <a:pt x="651459" y="1192129"/>
                  </a:cubicBezTo>
                  <a:cubicBezTo>
                    <a:pt x="651459" y="1188482"/>
                    <a:pt x="651459" y="1184834"/>
                    <a:pt x="650547" y="1181186"/>
                  </a:cubicBezTo>
                  <a:cubicBezTo>
                    <a:pt x="655107" y="1172978"/>
                    <a:pt x="659667" y="1166594"/>
                    <a:pt x="663315" y="1159299"/>
                  </a:cubicBezTo>
                  <a:cubicBezTo>
                    <a:pt x="738096" y="1026151"/>
                    <a:pt x="714385" y="861085"/>
                    <a:pt x="686114" y="731586"/>
                  </a:cubicBezTo>
                  <a:cubicBezTo>
                    <a:pt x="681554" y="712434"/>
                    <a:pt x="676994" y="692371"/>
                    <a:pt x="672434" y="673220"/>
                  </a:cubicBezTo>
                  <a:cubicBezTo>
                    <a:pt x="644164" y="551928"/>
                    <a:pt x="615892" y="428812"/>
                    <a:pt x="637780" y="3084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45" name="Google Shape;845;p51"/>
            <p:cNvSpPr/>
            <p:nvPr/>
          </p:nvSpPr>
          <p:spPr>
            <a:xfrm rot="-2574285" flipH="1">
              <a:off x="4889009" y="2781144"/>
              <a:ext cx="188984" cy="493667"/>
            </a:xfrm>
            <a:custGeom>
              <a:avLst/>
              <a:gdLst/>
              <a:ahLst/>
              <a:cxnLst/>
              <a:rect l="l" t="t" r="r" b="b"/>
              <a:pathLst>
                <a:path w="325713" h="850834" extrusionOk="0">
                  <a:moveTo>
                    <a:pt x="245320" y="310038"/>
                  </a:moveTo>
                  <a:cubicBezTo>
                    <a:pt x="248055" y="305478"/>
                    <a:pt x="246231" y="300006"/>
                    <a:pt x="242583" y="297270"/>
                  </a:cubicBezTo>
                  <a:cubicBezTo>
                    <a:pt x="238023" y="294534"/>
                    <a:pt x="232552" y="296358"/>
                    <a:pt x="229816" y="300006"/>
                  </a:cubicBezTo>
                  <a:lnTo>
                    <a:pt x="196985" y="351989"/>
                  </a:lnTo>
                  <a:cubicBezTo>
                    <a:pt x="161418" y="256232"/>
                    <a:pt x="119468" y="163211"/>
                    <a:pt x="71133" y="72014"/>
                  </a:cubicBezTo>
                  <a:cubicBezTo>
                    <a:pt x="71133" y="72014"/>
                    <a:pt x="71133" y="71102"/>
                    <a:pt x="71133" y="71102"/>
                  </a:cubicBezTo>
                  <a:cubicBezTo>
                    <a:pt x="59278" y="49215"/>
                    <a:pt x="47422" y="26416"/>
                    <a:pt x="34655" y="4529"/>
                  </a:cubicBezTo>
                  <a:cubicBezTo>
                    <a:pt x="31919" y="-31"/>
                    <a:pt x="26447" y="-943"/>
                    <a:pt x="21887" y="881"/>
                  </a:cubicBezTo>
                  <a:cubicBezTo>
                    <a:pt x="17328" y="3617"/>
                    <a:pt x="16415" y="9088"/>
                    <a:pt x="18239" y="13648"/>
                  </a:cubicBezTo>
                  <a:cubicBezTo>
                    <a:pt x="28271" y="30976"/>
                    <a:pt x="37390" y="48303"/>
                    <a:pt x="47422" y="66542"/>
                  </a:cubicBezTo>
                  <a:lnTo>
                    <a:pt x="9120" y="66542"/>
                  </a:lnTo>
                  <a:cubicBezTo>
                    <a:pt x="3648" y="66542"/>
                    <a:pt x="0" y="70190"/>
                    <a:pt x="0" y="75662"/>
                  </a:cubicBezTo>
                  <a:cubicBezTo>
                    <a:pt x="0" y="81134"/>
                    <a:pt x="3648" y="84782"/>
                    <a:pt x="9120" y="84782"/>
                  </a:cubicBezTo>
                  <a:lnTo>
                    <a:pt x="57454" y="84782"/>
                  </a:lnTo>
                  <a:cubicBezTo>
                    <a:pt x="106700" y="178715"/>
                    <a:pt x="149563" y="275383"/>
                    <a:pt x="186042" y="374788"/>
                  </a:cubicBezTo>
                  <a:cubicBezTo>
                    <a:pt x="186042" y="374788"/>
                    <a:pt x="186042" y="375700"/>
                    <a:pt x="186042" y="375700"/>
                  </a:cubicBezTo>
                  <a:cubicBezTo>
                    <a:pt x="219784" y="467808"/>
                    <a:pt x="248055" y="561741"/>
                    <a:pt x="270855" y="658410"/>
                  </a:cubicBezTo>
                  <a:lnTo>
                    <a:pt x="194249" y="637435"/>
                  </a:lnTo>
                  <a:cubicBezTo>
                    <a:pt x="189689" y="636522"/>
                    <a:pt x="184218" y="639258"/>
                    <a:pt x="183305" y="643818"/>
                  </a:cubicBezTo>
                  <a:cubicBezTo>
                    <a:pt x="182394" y="648378"/>
                    <a:pt x="185129" y="653850"/>
                    <a:pt x="189689" y="654762"/>
                  </a:cubicBezTo>
                  <a:lnTo>
                    <a:pt x="276326" y="678473"/>
                  </a:lnTo>
                  <a:cubicBezTo>
                    <a:pt x="288182" y="733191"/>
                    <a:pt x="299125" y="787909"/>
                    <a:pt x="307333" y="843539"/>
                  </a:cubicBezTo>
                  <a:cubicBezTo>
                    <a:pt x="308245" y="848099"/>
                    <a:pt x="311893" y="850835"/>
                    <a:pt x="316453" y="850835"/>
                  </a:cubicBezTo>
                  <a:cubicBezTo>
                    <a:pt x="317365" y="850835"/>
                    <a:pt x="317365" y="850835"/>
                    <a:pt x="318277" y="850835"/>
                  </a:cubicBezTo>
                  <a:cubicBezTo>
                    <a:pt x="322837" y="849923"/>
                    <a:pt x="326484" y="845363"/>
                    <a:pt x="325573" y="840803"/>
                  </a:cubicBezTo>
                  <a:cubicBezTo>
                    <a:pt x="300949" y="681209"/>
                    <a:pt x="260823" y="524350"/>
                    <a:pt x="206105" y="373876"/>
                  </a:cubicBezTo>
                  <a:lnTo>
                    <a:pt x="245320" y="31003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46" name="Google Shape;846;p51"/>
            <p:cNvSpPr/>
            <p:nvPr/>
          </p:nvSpPr>
          <p:spPr>
            <a:xfrm rot="-2574285" flipH="1">
              <a:off x="4515407" y="2600778"/>
              <a:ext cx="133312" cy="681611"/>
            </a:xfrm>
            <a:custGeom>
              <a:avLst/>
              <a:gdLst/>
              <a:ahLst/>
              <a:cxnLst/>
              <a:rect l="l" t="t" r="r" b="b"/>
              <a:pathLst>
                <a:path w="229763" h="1174755" extrusionOk="0">
                  <a:moveTo>
                    <a:pt x="4792" y="977771"/>
                  </a:moveTo>
                  <a:lnTo>
                    <a:pt x="134291" y="1050728"/>
                  </a:lnTo>
                  <a:cubicBezTo>
                    <a:pt x="137028" y="1120950"/>
                    <a:pt x="139764" y="1164724"/>
                    <a:pt x="139764" y="1166548"/>
                  </a:cubicBezTo>
                  <a:cubicBezTo>
                    <a:pt x="139764" y="1171108"/>
                    <a:pt x="144323" y="1174755"/>
                    <a:pt x="148883" y="1174755"/>
                  </a:cubicBezTo>
                  <a:cubicBezTo>
                    <a:pt x="148883" y="1174755"/>
                    <a:pt x="148883" y="1174755"/>
                    <a:pt x="149795" y="1174755"/>
                  </a:cubicBezTo>
                  <a:cubicBezTo>
                    <a:pt x="155267" y="1174755"/>
                    <a:pt x="158915" y="1170196"/>
                    <a:pt x="158003" y="1164724"/>
                  </a:cubicBezTo>
                  <a:cubicBezTo>
                    <a:pt x="158003" y="1160164"/>
                    <a:pt x="142499" y="876542"/>
                    <a:pt x="141588" y="571945"/>
                  </a:cubicBezTo>
                  <a:lnTo>
                    <a:pt x="225488" y="514491"/>
                  </a:lnTo>
                  <a:cubicBezTo>
                    <a:pt x="230048" y="511755"/>
                    <a:pt x="230960" y="506283"/>
                    <a:pt x="228225" y="501723"/>
                  </a:cubicBezTo>
                  <a:cubicBezTo>
                    <a:pt x="225488" y="497163"/>
                    <a:pt x="220017" y="496251"/>
                    <a:pt x="215457" y="498987"/>
                  </a:cubicBezTo>
                  <a:lnTo>
                    <a:pt x="141588" y="549146"/>
                  </a:lnTo>
                  <a:cubicBezTo>
                    <a:pt x="141588" y="415998"/>
                    <a:pt x="144323" y="279203"/>
                    <a:pt x="152531" y="160647"/>
                  </a:cubicBezTo>
                  <a:cubicBezTo>
                    <a:pt x="154355" y="157911"/>
                    <a:pt x="155267" y="154263"/>
                    <a:pt x="153443" y="150615"/>
                  </a:cubicBezTo>
                  <a:cubicBezTo>
                    <a:pt x="157091" y="99545"/>
                    <a:pt x="161650" y="52123"/>
                    <a:pt x="168034" y="10172"/>
                  </a:cubicBezTo>
                  <a:cubicBezTo>
                    <a:pt x="168947" y="5612"/>
                    <a:pt x="165299" y="141"/>
                    <a:pt x="159827" y="141"/>
                  </a:cubicBezTo>
                  <a:cubicBezTo>
                    <a:pt x="155267" y="-771"/>
                    <a:pt x="149795" y="2877"/>
                    <a:pt x="149795" y="7437"/>
                  </a:cubicBezTo>
                  <a:cubicBezTo>
                    <a:pt x="144323" y="45739"/>
                    <a:pt x="139764" y="87690"/>
                    <a:pt x="136115" y="133288"/>
                  </a:cubicBezTo>
                  <a:lnTo>
                    <a:pt x="82310" y="80394"/>
                  </a:lnTo>
                  <a:cubicBezTo>
                    <a:pt x="78662" y="76746"/>
                    <a:pt x="73190" y="76746"/>
                    <a:pt x="69542" y="80394"/>
                  </a:cubicBezTo>
                  <a:cubicBezTo>
                    <a:pt x="65894" y="84042"/>
                    <a:pt x="65894" y="89514"/>
                    <a:pt x="69542" y="93161"/>
                  </a:cubicBezTo>
                  <a:lnTo>
                    <a:pt x="134291" y="156999"/>
                  </a:lnTo>
                  <a:cubicBezTo>
                    <a:pt x="114229" y="438797"/>
                    <a:pt x="125172" y="824560"/>
                    <a:pt x="133380" y="1027017"/>
                  </a:cubicBezTo>
                  <a:lnTo>
                    <a:pt x="13000" y="959531"/>
                  </a:lnTo>
                  <a:cubicBezTo>
                    <a:pt x="8440" y="956795"/>
                    <a:pt x="2968" y="958619"/>
                    <a:pt x="233" y="963179"/>
                  </a:cubicBezTo>
                  <a:cubicBezTo>
                    <a:pt x="-680" y="969563"/>
                    <a:pt x="1144" y="975035"/>
                    <a:pt x="4792" y="9777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47" name="Google Shape;847;p51"/>
            <p:cNvSpPr/>
            <p:nvPr/>
          </p:nvSpPr>
          <p:spPr>
            <a:xfrm rot="-2574285" flipH="1">
              <a:off x="4561809" y="3267423"/>
              <a:ext cx="376255" cy="281779"/>
            </a:xfrm>
            <a:custGeom>
              <a:avLst/>
              <a:gdLst/>
              <a:ahLst/>
              <a:cxnLst/>
              <a:rect l="l" t="t" r="r" b="b"/>
              <a:pathLst>
                <a:path w="648475" h="485646" extrusionOk="0">
                  <a:moveTo>
                    <a:pt x="2322" y="471056"/>
                  </a:moveTo>
                  <a:cubicBezTo>
                    <a:pt x="-1326" y="474703"/>
                    <a:pt x="-413" y="481087"/>
                    <a:pt x="3234" y="483823"/>
                  </a:cubicBezTo>
                  <a:cubicBezTo>
                    <a:pt x="5058" y="485647"/>
                    <a:pt x="6882" y="485647"/>
                    <a:pt x="8706" y="485647"/>
                  </a:cubicBezTo>
                  <a:cubicBezTo>
                    <a:pt x="11442" y="485647"/>
                    <a:pt x="14178" y="484735"/>
                    <a:pt x="16002" y="482911"/>
                  </a:cubicBezTo>
                  <a:cubicBezTo>
                    <a:pt x="16914" y="481999"/>
                    <a:pt x="48832" y="444608"/>
                    <a:pt x="100815" y="391714"/>
                  </a:cubicBezTo>
                  <a:lnTo>
                    <a:pt x="210251" y="417249"/>
                  </a:lnTo>
                  <a:cubicBezTo>
                    <a:pt x="211163" y="417249"/>
                    <a:pt x="212075" y="417249"/>
                    <a:pt x="212075" y="417249"/>
                  </a:cubicBezTo>
                  <a:cubicBezTo>
                    <a:pt x="216635" y="417249"/>
                    <a:pt x="220282" y="414513"/>
                    <a:pt x="221195" y="409954"/>
                  </a:cubicBezTo>
                  <a:cubicBezTo>
                    <a:pt x="222106" y="405394"/>
                    <a:pt x="219371" y="399922"/>
                    <a:pt x="214811" y="399010"/>
                  </a:cubicBezTo>
                  <a:lnTo>
                    <a:pt x="116318" y="376211"/>
                  </a:lnTo>
                  <a:cubicBezTo>
                    <a:pt x="225754" y="266774"/>
                    <a:pt x="408148" y="103532"/>
                    <a:pt x="580510" y="37871"/>
                  </a:cubicBezTo>
                  <a:lnTo>
                    <a:pt x="620637" y="69790"/>
                  </a:lnTo>
                  <a:cubicBezTo>
                    <a:pt x="622461" y="70701"/>
                    <a:pt x="624285" y="71613"/>
                    <a:pt x="626108" y="71613"/>
                  </a:cubicBezTo>
                  <a:cubicBezTo>
                    <a:pt x="628845" y="71613"/>
                    <a:pt x="631580" y="70701"/>
                    <a:pt x="633404" y="67966"/>
                  </a:cubicBezTo>
                  <a:cubicBezTo>
                    <a:pt x="636140" y="64317"/>
                    <a:pt x="636140" y="57934"/>
                    <a:pt x="632493" y="55198"/>
                  </a:cubicBezTo>
                  <a:lnTo>
                    <a:pt x="601485" y="29663"/>
                  </a:lnTo>
                  <a:cubicBezTo>
                    <a:pt x="615165" y="25103"/>
                    <a:pt x="627933" y="21455"/>
                    <a:pt x="641612" y="17807"/>
                  </a:cubicBezTo>
                  <a:cubicBezTo>
                    <a:pt x="646172" y="16895"/>
                    <a:pt x="649819" y="11423"/>
                    <a:pt x="647996" y="6864"/>
                  </a:cubicBezTo>
                  <a:cubicBezTo>
                    <a:pt x="647084" y="2304"/>
                    <a:pt x="641612" y="-1344"/>
                    <a:pt x="637052" y="480"/>
                  </a:cubicBezTo>
                  <a:cubicBezTo>
                    <a:pt x="541295" y="23279"/>
                    <a:pt x="440067" y="80733"/>
                    <a:pt x="347958" y="148219"/>
                  </a:cubicBezTo>
                  <a:lnTo>
                    <a:pt x="362550" y="88941"/>
                  </a:lnTo>
                  <a:cubicBezTo>
                    <a:pt x="363461" y="84381"/>
                    <a:pt x="360726" y="78909"/>
                    <a:pt x="356166" y="77997"/>
                  </a:cubicBezTo>
                  <a:cubicBezTo>
                    <a:pt x="351606" y="77085"/>
                    <a:pt x="346134" y="79821"/>
                    <a:pt x="345222" y="84381"/>
                  </a:cubicBezTo>
                  <a:lnTo>
                    <a:pt x="326071" y="165546"/>
                  </a:lnTo>
                  <a:cubicBezTo>
                    <a:pt x="150061" y="299605"/>
                    <a:pt x="11442" y="461024"/>
                    <a:pt x="2322" y="4710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848" name="Google Shape;848;p51"/>
          <p:cNvSpPr/>
          <p:nvPr/>
        </p:nvSpPr>
        <p:spPr>
          <a:xfrm>
            <a:off x="10822930" y="5571011"/>
            <a:ext cx="1151400" cy="1151400"/>
          </a:xfrm>
          <a:prstGeom prst="ellipse">
            <a:avLst/>
          </a:prstGeom>
          <a:solidFill>
            <a:srgbClr val="D6ED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849" name="Google Shape;849;p51"/>
          <p:cNvGrpSpPr/>
          <p:nvPr/>
        </p:nvGrpSpPr>
        <p:grpSpPr>
          <a:xfrm rot="1571888">
            <a:off x="10215972" y="4946688"/>
            <a:ext cx="2916113" cy="3090717"/>
            <a:chOff x="3852917" y="2249928"/>
            <a:chExt cx="1906688" cy="2020852"/>
          </a:xfrm>
        </p:grpSpPr>
        <p:sp>
          <p:nvSpPr>
            <p:cNvPr id="850" name="Google Shape;850;p51"/>
            <p:cNvSpPr/>
            <p:nvPr/>
          </p:nvSpPr>
          <p:spPr>
            <a:xfrm rot="-2574285" flipH="1">
              <a:off x="4114570" y="3546664"/>
              <a:ext cx="855467" cy="499770"/>
            </a:xfrm>
            <a:custGeom>
              <a:avLst/>
              <a:gdLst/>
              <a:ahLst/>
              <a:cxnLst/>
              <a:rect l="l" t="t" r="r" b="b"/>
              <a:pathLst>
                <a:path w="1474395" h="861353" extrusionOk="0">
                  <a:moveTo>
                    <a:pt x="1473508" y="10488"/>
                  </a:moveTo>
                  <a:cubicBezTo>
                    <a:pt x="1471683" y="6840"/>
                    <a:pt x="1468948" y="3192"/>
                    <a:pt x="1465300" y="1368"/>
                  </a:cubicBezTo>
                  <a:cubicBezTo>
                    <a:pt x="1461652" y="-456"/>
                    <a:pt x="1457092" y="-456"/>
                    <a:pt x="1452532" y="1368"/>
                  </a:cubicBezTo>
                  <a:cubicBezTo>
                    <a:pt x="1000196" y="173730"/>
                    <a:pt x="573394" y="406282"/>
                    <a:pt x="180336" y="694464"/>
                  </a:cubicBezTo>
                  <a:cubicBezTo>
                    <a:pt x="154801" y="677136"/>
                    <a:pt x="127442" y="658897"/>
                    <a:pt x="96436" y="638833"/>
                  </a:cubicBezTo>
                  <a:cubicBezTo>
                    <a:pt x="91876" y="636098"/>
                    <a:pt x="86404" y="637009"/>
                    <a:pt x="83668" y="641569"/>
                  </a:cubicBezTo>
                  <a:cubicBezTo>
                    <a:pt x="80932" y="646129"/>
                    <a:pt x="81844" y="651601"/>
                    <a:pt x="86404" y="654337"/>
                  </a:cubicBezTo>
                  <a:cubicBezTo>
                    <a:pt x="115587" y="672576"/>
                    <a:pt x="141122" y="689904"/>
                    <a:pt x="164833" y="705407"/>
                  </a:cubicBezTo>
                  <a:cubicBezTo>
                    <a:pt x="110115" y="745534"/>
                    <a:pt x="56309" y="786572"/>
                    <a:pt x="3415" y="829435"/>
                  </a:cubicBezTo>
                  <a:cubicBezTo>
                    <a:pt x="-233" y="832171"/>
                    <a:pt x="-1145" y="838555"/>
                    <a:pt x="1591" y="842202"/>
                  </a:cubicBezTo>
                  <a:cubicBezTo>
                    <a:pt x="2502" y="844026"/>
                    <a:pt x="4327" y="844939"/>
                    <a:pt x="6151" y="844939"/>
                  </a:cubicBezTo>
                  <a:cubicBezTo>
                    <a:pt x="6151" y="844939"/>
                    <a:pt x="6151" y="844939"/>
                    <a:pt x="6151" y="844939"/>
                  </a:cubicBezTo>
                  <a:cubicBezTo>
                    <a:pt x="2502" y="847674"/>
                    <a:pt x="1591" y="854058"/>
                    <a:pt x="4327" y="857706"/>
                  </a:cubicBezTo>
                  <a:cubicBezTo>
                    <a:pt x="6151" y="859530"/>
                    <a:pt x="8886" y="861354"/>
                    <a:pt x="11622" y="861354"/>
                  </a:cubicBezTo>
                  <a:cubicBezTo>
                    <a:pt x="13446" y="861354"/>
                    <a:pt x="15270" y="860442"/>
                    <a:pt x="17094" y="859530"/>
                  </a:cubicBezTo>
                  <a:cubicBezTo>
                    <a:pt x="74548" y="813931"/>
                    <a:pt x="132914" y="769245"/>
                    <a:pt x="192192" y="725470"/>
                  </a:cubicBezTo>
                  <a:cubicBezTo>
                    <a:pt x="205872" y="734590"/>
                    <a:pt x="218639" y="744622"/>
                    <a:pt x="230495" y="753742"/>
                  </a:cubicBezTo>
                  <a:cubicBezTo>
                    <a:pt x="232319" y="754653"/>
                    <a:pt x="234143" y="755565"/>
                    <a:pt x="235967" y="755565"/>
                  </a:cubicBezTo>
                  <a:cubicBezTo>
                    <a:pt x="238702" y="755565"/>
                    <a:pt x="241438" y="754653"/>
                    <a:pt x="243262" y="751918"/>
                  </a:cubicBezTo>
                  <a:cubicBezTo>
                    <a:pt x="245998" y="748270"/>
                    <a:pt x="245086" y="741886"/>
                    <a:pt x="241438" y="739150"/>
                  </a:cubicBezTo>
                  <a:cubicBezTo>
                    <a:pt x="230495" y="730943"/>
                    <a:pt x="219551" y="722735"/>
                    <a:pt x="207695" y="714527"/>
                  </a:cubicBezTo>
                  <a:cubicBezTo>
                    <a:pt x="596194" y="430905"/>
                    <a:pt x="1017523" y="202001"/>
                    <a:pt x="1463476" y="32375"/>
                  </a:cubicBezTo>
                  <a:cubicBezTo>
                    <a:pt x="1472596" y="27815"/>
                    <a:pt x="1476243" y="18695"/>
                    <a:pt x="1473508" y="104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51" name="Google Shape;851;p51"/>
            <p:cNvSpPr/>
            <p:nvPr/>
          </p:nvSpPr>
          <p:spPr>
            <a:xfrm rot="-2574285" flipH="1">
              <a:off x="3956432" y="3737829"/>
              <a:ext cx="82317" cy="148949"/>
            </a:xfrm>
            <a:custGeom>
              <a:avLst/>
              <a:gdLst/>
              <a:ahLst/>
              <a:cxnLst/>
              <a:rect l="l" t="t" r="r" b="b"/>
              <a:pathLst>
                <a:path w="141873" h="256713" extrusionOk="0">
                  <a:moveTo>
                    <a:pt x="40830" y="255802"/>
                  </a:moveTo>
                  <a:cubicBezTo>
                    <a:pt x="44477" y="256714"/>
                    <a:pt x="47213" y="256714"/>
                    <a:pt x="50861" y="256714"/>
                  </a:cubicBezTo>
                  <a:cubicBezTo>
                    <a:pt x="94635" y="256714"/>
                    <a:pt x="116523" y="175549"/>
                    <a:pt x="129290" y="130862"/>
                  </a:cubicBezTo>
                  <a:cubicBezTo>
                    <a:pt x="130202" y="126302"/>
                    <a:pt x="132027" y="122654"/>
                    <a:pt x="132939" y="119006"/>
                  </a:cubicBezTo>
                  <a:cubicBezTo>
                    <a:pt x="138410" y="99855"/>
                    <a:pt x="143882" y="78880"/>
                    <a:pt x="141146" y="57905"/>
                  </a:cubicBezTo>
                  <a:cubicBezTo>
                    <a:pt x="138410" y="33282"/>
                    <a:pt x="123819" y="12306"/>
                    <a:pt x="104668" y="4098"/>
                  </a:cubicBezTo>
                  <a:cubicBezTo>
                    <a:pt x="76396" y="-7757"/>
                    <a:pt x="44477" y="7747"/>
                    <a:pt x="28974" y="29634"/>
                  </a:cubicBezTo>
                  <a:cubicBezTo>
                    <a:pt x="12558" y="51521"/>
                    <a:pt x="7998" y="79792"/>
                    <a:pt x="5263" y="104415"/>
                  </a:cubicBezTo>
                  <a:lnTo>
                    <a:pt x="4351" y="112623"/>
                  </a:lnTo>
                  <a:cubicBezTo>
                    <a:pt x="-1121" y="154573"/>
                    <a:pt x="-10241" y="242122"/>
                    <a:pt x="40830" y="255802"/>
                  </a:cubicBezTo>
                  <a:close/>
                  <a:moveTo>
                    <a:pt x="21678" y="114447"/>
                  </a:moveTo>
                  <a:lnTo>
                    <a:pt x="22591" y="106239"/>
                  </a:lnTo>
                  <a:cubicBezTo>
                    <a:pt x="24414" y="84352"/>
                    <a:pt x="28974" y="59729"/>
                    <a:pt x="42653" y="40577"/>
                  </a:cubicBezTo>
                  <a:cubicBezTo>
                    <a:pt x="51773" y="28722"/>
                    <a:pt x="67276" y="18690"/>
                    <a:pt x="83692" y="18690"/>
                  </a:cubicBezTo>
                  <a:cubicBezTo>
                    <a:pt x="88252" y="18690"/>
                    <a:pt x="92812" y="19602"/>
                    <a:pt x="97372" y="21426"/>
                  </a:cubicBezTo>
                  <a:cubicBezTo>
                    <a:pt x="111051" y="26898"/>
                    <a:pt x="121082" y="42401"/>
                    <a:pt x="122907" y="60641"/>
                  </a:cubicBezTo>
                  <a:cubicBezTo>
                    <a:pt x="124731" y="77056"/>
                    <a:pt x="121082" y="94383"/>
                    <a:pt x="115611" y="114447"/>
                  </a:cubicBezTo>
                  <a:cubicBezTo>
                    <a:pt x="114699" y="118094"/>
                    <a:pt x="113787" y="121743"/>
                    <a:pt x="111963" y="126302"/>
                  </a:cubicBezTo>
                  <a:cubicBezTo>
                    <a:pt x="102843" y="159133"/>
                    <a:pt x="78220" y="246682"/>
                    <a:pt x="45390" y="238474"/>
                  </a:cubicBezTo>
                  <a:cubicBezTo>
                    <a:pt x="8911" y="228443"/>
                    <a:pt x="18031" y="148190"/>
                    <a:pt x="21678" y="1144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52" name="Google Shape;852;p51"/>
            <p:cNvSpPr/>
            <p:nvPr/>
          </p:nvSpPr>
          <p:spPr>
            <a:xfrm rot="-2574285" flipH="1">
              <a:off x="3894737" y="3871329"/>
              <a:ext cx="90374" cy="92132"/>
            </a:xfrm>
            <a:custGeom>
              <a:avLst/>
              <a:gdLst/>
              <a:ahLst/>
              <a:cxnLst/>
              <a:rect l="l" t="t" r="r" b="b"/>
              <a:pathLst>
                <a:path w="155760" h="158790" extrusionOk="0">
                  <a:moveTo>
                    <a:pt x="29841" y="158790"/>
                  </a:moveTo>
                  <a:cubicBezTo>
                    <a:pt x="57200" y="158790"/>
                    <a:pt x="93679" y="125048"/>
                    <a:pt x="114653" y="105896"/>
                  </a:cubicBezTo>
                  <a:cubicBezTo>
                    <a:pt x="117390" y="103160"/>
                    <a:pt x="119213" y="101336"/>
                    <a:pt x="121038" y="100424"/>
                  </a:cubicBezTo>
                  <a:cubicBezTo>
                    <a:pt x="131981" y="90393"/>
                    <a:pt x="143837" y="79449"/>
                    <a:pt x="150220" y="64858"/>
                  </a:cubicBezTo>
                  <a:cubicBezTo>
                    <a:pt x="158428" y="47530"/>
                    <a:pt x="157516" y="29291"/>
                    <a:pt x="147484" y="16523"/>
                  </a:cubicBezTo>
                  <a:cubicBezTo>
                    <a:pt x="133804" y="-1716"/>
                    <a:pt x="107358" y="-3540"/>
                    <a:pt x="88206" y="4668"/>
                  </a:cubicBezTo>
                  <a:cubicBezTo>
                    <a:pt x="69055" y="12875"/>
                    <a:pt x="55375" y="28379"/>
                    <a:pt x="44432" y="42058"/>
                  </a:cubicBezTo>
                  <a:lnTo>
                    <a:pt x="40784" y="46618"/>
                  </a:lnTo>
                  <a:cubicBezTo>
                    <a:pt x="21633" y="71241"/>
                    <a:pt x="-18494" y="122311"/>
                    <a:pt x="9777" y="150583"/>
                  </a:cubicBezTo>
                  <a:cubicBezTo>
                    <a:pt x="16161" y="156054"/>
                    <a:pt x="22545" y="158790"/>
                    <a:pt x="29841" y="158790"/>
                  </a:cubicBezTo>
                  <a:close/>
                  <a:moveTo>
                    <a:pt x="55375" y="57562"/>
                  </a:moveTo>
                  <a:lnTo>
                    <a:pt x="59023" y="53002"/>
                  </a:lnTo>
                  <a:cubicBezTo>
                    <a:pt x="68143" y="41146"/>
                    <a:pt x="79999" y="27467"/>
                    <a:pt x="95502" y="21083"/>
                  </a:cubicBezTo>
                  <a:cubicBezTo>
                    <a:pt x="100062" y="19259"/>
                    <a:pt x="105534" y="18347"/>
                    <a:pt x="111918" y="18347"/>
                  </a:cubicBezTo>
                  <a:cubicBezTo>
                    <a:pt x="121038" y="18347"/>
                    <a:pt x="129245" y="21083"/>
                    <a:pt x="133804" y="27467"/>
                  </a:cubicBezTo>
                  <a:cubicBezTo>
                    <a:pt x="139277" y="34763"/>
                    <a:pt x="139277" y="46618"/>
                    <a:pt x="134717" y="57562"/>
                  </a:cubicBezTo>
                  <a:cubicBezTo>
                    <a:pt x="129245" y="68505"/>
                    <a:pt x="120125" y="78537"/>
                    <a:pt x="110093" y="86745"/>
                  </a:cubicBezTo>
                  <a:cubicBezTo>
                    <a:pt x="110093" y="86745"/>
                    <a:pt x="110093" y="86745"/>
                    <a:pt x="110093" y="86745"/>
                  </a:cubicBezTo>
                  <a:cubicBezTo>
                    <a:pt x="108270" y="88569"/>
                    <a:pt x="106445" y="90393"/>
                    <a:pt x="103710" y="93129"/>
                  </a:cubicBezTo>
                  <a:cubicBezTo>
                    <a:pt x="87294" y="107720"/>
                    <a:pt x="38961" y="153319"/>
                    <a:pt x="23456" y="138727"/>
                  </a:cubicBezTo>
                  <a:cubicBezTo>
                    <a:pt x="6129" y="120488"/>
                    <a:pt x="41696" y="74889"/>
                    <a:pt x="55375" y="575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53" name="Google Shape;853;p51"/>
            <p:cNvSpPr/>
            <p:nvPr/>
          </p:nvSpPr>
          <p:spPr>
            <a:xfrm rot="-2574285" flipH="1">
              <a:off x="4081775" y="3632123"/>
              <a:ext cx="104454" cy="192040"/>
            </a:xfrm>
            <a:custGeom>
              <a:avLst/>
              <a:gdLst/>
              <a:ahLst/>
              <a:cxnLst/>
              <a:rect l="l" t="t" r="r" b="b"/>
              <a:pathLst>
                <a:path w="180027" h="330980" extrusionOk="0">
                  <a:moveTo>
                    <a:pt x="51706" y="329156"/>
                  </a:moveTo>
                  <a:cubicBezTo>
                    <a:pt x="55354" y="330068"/>
                    <a:pt x="59914" y="330980"/>
                    <a:pt x="63562" y="330980"/>
                  </a:cubicBezTo>
                  <a:cubicBezTo>
                    <a:pt x="119191" y="330980"/>
                    <a:pt x="149287" y="222456"/>
                    <a:pt x="163878" y="168650"/>
                  </a:cubicBezTo>
                  <a:cubicBezTo>
                    <a:pt x="165702" y="162266"/>
                    <a:pt x="166614" y="157706"/>
                    <a:pt x="168438" y="153146"/>
                  </a:cubicBezTo>
                  <a:cubicBezTo>
                    <a:pt x="175734" y="127611"/>
                    <a:pt x="182117" y="101164"/>
                    <a:pt x="179381" y="73805"/>
                  </a:cubicBezTo>
                  <a:cubicBezTo>
                    <a:pt x="175734" y="41886"/>
                    <a:pt x="157495" y="16351"/>
                    <a:pt x="132871" y="5408"/>
                  </a:cubicBezTo>
                  <a:cubicBezTo>
                    <a:pt x="97304" y="-10096"/>
                    <a:pt x="57178" y="9967"/>
                    <a:pt x="37114" y="37326"/>
                  </a:cubicBezTo>
                  <a:cubicBezTo>
                    <a:pt x="15227" y="65597"/>
                    <a:pt x="9755" y="102076"/>
                    <a:pt x="6107" y="133083"/>
                  </a:cubicBezTo>
                  <a:cubicBezTo>
                    <a:pt x="6107" y="135819"/>
                    <a:pt x="5195" y="139467"/>
                    <a:pt x="5195" y="144027"/>
                  </a:cubicBezTo>
                  <a:cubicBezTo>
                    <a:pt x="-1188" y="198745"/>
                    <a:pt x="-13044" y="311829"/>
                    <a:pt x="51706" y="329156"/>
                  </a:cubicBezTo>
                  <a:close/>
                  <a:moveTo>
                    <a:pt x="22523" y="145851"/>
                  </a:moveTo>
                  <a:cubicBezTo>
                    <a:pt x="22523" y="142203"/>
                    <a:pt x="23435" y="138555"/>
                    <a:pt x="23435" y="134907"/>
                  </a:cubicBezTo>
                  <a:cubicBezTo>
                    <a:pt x="26171" y="105724"/>
                    <a:pt x="31643" y="72893"/>
                    <a:pt x="50794" y="48270"/>
                  </a:cubicBezTo>
                  <a:cubicBezTo>
                    <a:pt x="63562" y="31855"/>
                    <a:pt x="84537" y="18175"/>
                    <a:pt x="106424" y="18175"/>
                  </a:cubicBezTo>
                  <a:cubicBezTo>
                    <a:pt x="112808" y="18175"/>
                    <a:pt x="119191" y="19087"/>
                    <a:pt x="125576" y="21823"/>
                  </a:cubicBezTo>
                  <a:cubicBezTo>
                    <a:pt x="143815" y="30030"/>
                    <a:pt x="158407" y="51006"/>
                    <a:pt x="161142" y="75629"/>
                  </a:cubicBezTo>
                  <a:cubicBezTo>
                    <a:pt x="163878" y="99340"/>
                    <a:pt x="158407" y="123963"/>
                    <a:pt x="151110" y="147674"/>
                  </a:cubicBezTo>
                  <a:cubicBezTo>
                    <a:pt x="151110" y="147674"/>
                    <a:pt x="151110" y="147674"/>
                    <a:pt x="151110" y="147674"/>
                  </a:cubicBezTo>
                  <a:cubicBezTo>
                    <a:pt x="150199" y="152234"/>
                    <a:pt x="148375" y="156794"/>
                    <a:pt x="146550" y="163178"/>
                  </a:cubicBezTo>
                  <a:cubicBezTo>
                    <a:pt x="133783" y="208776"/>
                    <a:pt x="105512" y="312741"/>
                    <a:pt x="63562" y="312741"/>
                  </a:cubicBezTo>
                  <a:cubicBezTo>
                    <a:pt x="61738" y="312741"/>
                    <a:pt x="59002" y="312741"/>
                    <a:pt x="57178" y="311829"/>
                  </a:cubicBezTo>
                  <a:cubicBezTo>
                    <a:pt x="6107" y="299061"/>
                    <a:pt x="17963" y="191449"/>
                    <a:pt x="22523" y="1458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54" name="Google Shape;854;p51"/>
            <p:cNvSpPr/>
            <p:nvPr/>
          </p:nvSpPr>
          <p:spPr>
            <a:xfrm rot="-2574285" flipH="1">
              <a:off x="4809664" y="3534108"/>
              <a:ext cx="93559" cy="110295"/>
            </a:xfrm>
            <a:custGeom>
              <a:avLst/>
              <a:gdLst/>
              <a:ahLst/>
              <a:cxnLst/>
              <a:rect l="l" t="t" r="r" b="b"/>
              <a:pathLst>
                <a:path w="161249" h="190094" extrusionOk="0">
                  <a:moveTo>
                    <a:pt x="22292" y="160000"/>
                  </a:moveTo>
                  <a:cubicBezTo>
                    <a:pt x="17733" y="158176"/>
                    <a:pt x="12261" y="160912"/>
                    <a:pt x="11349" y="166384"/>
                  </a:cubicBezTo>
                  <a:cubicBezTo>
                    <a:pt x="9525" y="170943"/>
                    <a:pt x="12261" y="176415"/>
                    <a:pt x="17733" y="177327"/>
                  </a:cubicBezTo>
                  <a:cubicBezTo>
                    <a:pt x="46916" y="186447"/>
                    <a:pt x="71539" y="190095"/>
                    <a:pt x="91602" y="190095"/>
                  </a:cubicBezTo>
                  <a:cubicBezTo>
                    <a:pt x="122609" y="190095"/>
                    <a:pt x="143584" y="180063"/>
                    <a:pt x="155440" y="159088"/>
                  </a:cubicBezTo>
                  <a:cubicBezTo>
                    <a:pt x="187358" y="102546"/>
                    <a:pt x="79746" y="39620"/>
                    <a:pt x="27764" y="9525"/>
                  </a:cubicBezTo>
                  <a:cubicBezTo>
                    <a:pt x="22292" y="6789"/>
                    <a:pt x="17733" y="4053"/>
                    <a:pt x="14085" y="1318"/>
                  </a:cubicBezTo>
                  <a:cubicBezTo>
                    <a:pt x="9525" y="-1419"/>
                    <a:pt x="4053" y="405"/>
                    <a:pt x="1317" y="4053"/>
                  </a:cubicBezTo>
                  <a:cubicBezTo>
                    <a:pt x="-1418" y="8613"/>
                    <a:pt x="405" y="14085"/>
                    <a:pt x="4053" y="16821"/>
                  </a:cubicBezTo>
                  <a:cubicBezTo>
                    <a:pt x="7701" y="19557"/>
                    <a:pt x="12261" y="22293"/>
                    <a:pt x="17733" y="25029"/>
                  </a:cubicBezTo>
                  <a:cubicBezTo>
                    <a:pt x="60595" y="49652"/>
                    <a:pt x="161823" y="108930"/>
                    <a:pt x="139024" y="149968"/>
                  </a:cubicBezTo>
                  <a:cubicBezTo>
                    <a:pt x="125345" y="175503"/>
                    <a:pt x="86130" y="178239"/>
                    <a:pt x="22292" y="16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55" name="Google Shape;855;p51"/>
            <p:cNvSpPr/>
            <p:nvPr/>
          </p:nvSpPr>
          <p:spPr>
            <a:xfrm rot="-2574285" flipH="1">
              <a:off x="4256519" y="3514291"/>
              <a:ext cx="112288" cy="235483"/>
            </a:xfrm>
            <a:custGeom>
              <a:avLst/>
              <a:gdLst/>
              <a:ahLst/>
              <a:cxnLst/>
              <a:rect l="l" t="t" r="r" b="b"/>
              <a:pathLst>
                <a:path w="193528" h="405855" extrusionOk="0">
                  <a:moveTo>
                    <a:pt x="5494" y="83931"/>
                  </a:moveTo>
                  <a:cubicBezTo>
                    <a:pt x="-5450" y="126793"/>
                    <a:pt x="1846" y="170568"/>
                    <a:pt x="10966" y="207046"/>
                  </a:cubicBezTo>
                  <a:cubicBezTo>
                    <a:pt x="11877" y="210695"/>
                    <a:pt x="12789" y="215254"/>
                    <a:pt x="13701" y="219814"/>
                  </a:cubicBezTo>
                  <a:cubicBezTo>
                    <a:pt x="28293" y="280916"/>
                    <a:pt x="57476" y="405855"/>
                    <a:pt x="124962" y="405855"/>
                  </a:cubicBezTo>
                  <a:cubicBezTo>
                    <a:pt x="128610" y="405855"/>
                    <a:pt x="132257" y="405855"/>
                    <a:pt x="135905" y="404944"/>
                  </a:cubicBezTo>
                  <a:cubicBezTo>
                    <a:pt x="206127" y="392176"/>
                    <a:pt x="195183" y="246261"/>
                    <a:pt x="188799" y="167832"/>
                  </a:cubicBezTo>
                  <a:cubicBezTo>
                    <a:pt x="187888" y="160536"/>
                    <a:pt x="187888" y="153240"/>
                    <a:pt x="186975" y="147768"/>
                  </a:cubicBezTo>
                  <a:cubicBezTo>
                    <a:pt x="185151" y="115850"/>
                    <a:pt x="181503" y="82107"/>
                    <a:pt x="166912" y="52924"/>
                  </a:cubicBezTo>
                  <a:cubicBezTo>
                    <a:pt x="150496" y="19181"/>
                    <a:pt x="121314" y="-882"/>
                    <a:pt x="91218" y="30"/>
                  </a:cubicBezTo>
                  <a:cubicBezTo>
                    <a:pt x="49268" y="1854"/>
                    <a:pt x="15526" y="43804"/>
                    <a:pt x="5494" y="83931"/>
                  </a:cubicBezTo>
                  <a:close/>
                  <a:moveTo>
                    <a:pt x="93955" y="18269"/>
                  </a:moveTo>
                  <a:cubicBezTo>
                    <a:pt x="115842" y="18269"/>
                    <a:pt x="138641" y="34684"/>
                    <a:pt x="151409" y="61132"/>
                  </a:cubicBezTo>
                  <a:cubicBezTo>
                    <a:pt x="164176" y="86667"/>
                    <a:pt x="167824" y="118586"/>
                    <a:pt x="169648" y="148681"/>
                  </a:cubicBezTo>
                  <a:cubicBezTo>
                    <a:pt x="169648" y="154152"/>
                    <a:pt x="170560" y="160536"/>
                    <a:pt x="171472" y="168744"/>
                  </a:cubicBezTo>
                  <a:cubicBezTo>
                    <a:pt x="176032" y="230758"/>
                    <a:pt x="187888" y="376673"/>
                    <a:pt x="133170" y="386704"/>
                  </a:cubicBezTo>
                  <a:cubicBezTo>
                    <a:pt x="74803" y="397648"/>
                    <a:pt x="44708" y="269972"/>
                    <a:pt x="31940" y="215254"/>
                  </a:cubicBezTo>
                  <a:cubicBezTo>
                    <a:pt x="31029" y="210695"/>
                    <a:pt x="30117" y="206135"/>
                    <a:pt x="29205" y="202487"/>
                  </a:cubicBezTo>
                  <a:cubicBezTo>
                    <a:pt x="20997" y="167832"/>
                    <a:pt x="13701" y="126793"/>
                    <a:pt x="23733" y="88491"/>
                  </a:cubicBezTo>
                  <a:cubicBezTo>
                    <a:pt x="31940" y="54748"/>
                    <a:pt x="59299" y="19181"/>
                    <a:pt x="93043" y="18269"/>
                  </a:cubicBezTo>
                  <a:cubicBezTo>
                    <a:pt x="93043" y="18269"/>
                    <a:pt x="93043" y="18269"/>
                    <a:pt x="93955" y="182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56" name="Google Shape;856;p51"/>
            <p:cNvSpPr/>
            <p:nvPr/>
          </p:nvSpPr>
          <p:spPr>
            <a:xfrm rot="-2574285" flipH="1">
              <a:off x="4621544" y="3498311"/>
              <a:ext cx="177940" cy="124347"/>
            </a:xfrm>
            <a:custGeom>
              <a:avLst/>
              <a:gdLst/>
              <a:ahLst/>
              <a:cxnLst/>
              <a:rect l="l" t="t" r="r" b="b"/>
              <a:pathLst>
                <a:path w="306680" h="214312" extrusionOk="0">
                  <a:moveTo>
                    <a:pt x="94560" y="113996"/>
                  </a:moveTo>
                  <a:cubicBezTo>
                    <a:pt x="90912" y="111260"/>
                    <a:pt x="87264" y="108524"/>
                    <a:pt x="83616" y="105788"/>
                  </a:cubicBezTo>
                  <a:cubicBezTo>
                    <a:pt x="62641" y="89373"/>
                    <a:pt x="35282" y="67486"/>
                    <a:pt x="17043" y="40127"/>
                  </a:cubicBezTo>
                  <a:cubicBezTo>
                    <a:pt x="14307" y="35567"/>
                    <a:pt x="8835" y="34655"/>
                    <a:pt x="4275" y="37391"/>
                  </a:cubicBezTo>
                  <a:cubicBezTo>
                    <a:pt x="-285" y="40127"/>
                    <a:pt x="-1197" y="45599"/>
                    <a:pt x="1539" y="50159"/>
                  </a:cubicBezTo>
                  <a:cubicBezTo>
                    <a:pt x="21602" y="80253"/>
                    <a:pt x="49873" y="103053"/>
                    <a:pt x="72672" y="120380"/>
                  </a:cubicBezTo>
                  <a:cubicBezTo>
                    <a:pt x="75409" y="123116"/>
                    <a:pt x="79056" y="124940"/>
                    <a:pt x="82704" y="128588"/>
                  </a:cubicBezTo>
                  <a:cubicBezTo>
                    <a:pt x="122831" y="158682"/>
                    <a:pt x="194876" y="214313"/>
                    <a:pt x="249594" y="214313"/>
                  </a:cubicBezTo>
                  <a:cubicBezTo>
                    <a:pt x="266922" y="214313"/>
                    <a:pt x="283337" y="208841"/>
                    <a:pt x="295193" y="194249"/>
                  </a:cubicBezTo>
                  <a:cubicBezTo>
                    <a:pt x="334408" y="146827"/>
                    <a:pt x="265097" y="62014"/>
                    <a:pt x="209468" y="2736"/>
                  </a:cubicBezTo>
                  <a:cubicBezTo>
                    <a:pt x="205820" y="-912"/>
                    <a:pt x="200348" y="-912"/>
                    <a:pt x="196700" y="2736"/>
                  </a:cubicBezTo>
                  <a:cubicBezTo>
                    <a:pt x="193052" y="6384"/>
                    <a:pt x="193052" y="11856"/>
                    <a:pt x="196700" y="15504"/>
                  </a:cubicBezTo>
                  <a:cubicBezTo>
                    <a:pt x="276042" y="100317"/>
                    <a:pt x="304312" y="155947"/>
                    <a:pt x="282425" y="183306"/>
                  </a:cubicBezTo>
                  <a:cubicBezTo>
                    <a:pt x="243211" y="227080"/>
                    <a:pt x="138334" y="147739"/>
                    <a:pt x="94560" y="1139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57" name="Google Shape;857;p51"/>
            <p:cNvSpPr/>
            <p:nvPr/>
          </p:nvSpPr>
          <p:spPr>
            <a:xfrm rot="-2574285" flipH="1">
              <a:off x="4407168" y="3410477"/>
              <a:ext cx="135355" cy="285479"/>
            </a:xfrm>
            <a:custGeom>
              <a:avLst/>
              <a:gdLst/>
              <a:ahLst/>
              <a:cxnLst/>
              <a:rect l="l" t="t" r="r" b="b"/>
              <a:pathLst>
                <a:path w="233284" h="492023" extrusionOk="0">
                  <a:moveTo>
                    <a:pt x="198523" y="468312"/>
                  </a:moveTo>
                  <a:cubicBezTo>
                    <a:pt x="192140" y="473785"/>
                    <a:pt x="184844" y="475609"/>
                    <a:pt x="177549" y="473785"/>
                  </a:cubicBezTo>
                  <a:cubicBezTo>
                    <a:pt x="131950" y="463753"/>
                    <a:pt x="76321" y="352493"/>
                    <a:pt x="49873" y="298687"/>
                  </a:cubicBezTo>
                  <a:cubicBezTo>
                    <a:pt x="47137" y="293215"/>
                    <a:pt x="44402" y="288655"/>
                    <a:pt x="42577" y="284095"/>
                  </a:cubicBezTo>
                  <a:cubicBezTo>
                    <a:pt x="40754" y="281359"/>
                    <a:pt x="39842" y="277711"/>
                    <a:pt x="38017" y="274976"/>
                  </a:cubicBezTo>
                  <a:cubicBezTo>
                    <a:pt x="36194" y="270416"/>
                    <a:pt x="30722" y="268592"/>
                    <a:pt x="26162" y="270416"/>
                  </a:cubicBezTo>
                  <a:cubicBezTo>
                    <a:pt x="21602" y="272239"/>
                    <a:pt x="19778" y="277711"/>
                    <a:pt x="21602" y="282271"/>
                  </a:cubicBezTo>
                  <a:cubicBezTo>
                    <a:pt x="23426" y="285007"/>
                    <a:pt x="24338" y="288655"/>
                    <a:pt x="26162" y="291391"/>
                  </a:cubicBezTo>
                  <a:cubicBezTo>
                    <a:pt x="27986" y="295951"/>
                    <a:pt x="30722" y="300511"/>
                    <a:pt x="33457" y="305982"/>
                  </a:cubicBezTo>
                  <a:cubicBezTo>
                    <a:pt x="63553" y="366172"/>
                    <a:pt x="119183" y="479256"/>
                    <a:pt x="172989" y="491112"/>
                  </a:cubicBezTo>
                  <a:cubicBezTo>
                    <a:pt x="176637" y="492024"/>
                    <a:pt x="179372" y="492024"/>
                    <a:pt x="183020" y="492024"/>
                  </a:cubicBezTo>
                  <a:cubicBezTo>
                    <a:pt x="193052" y="492024"/>
                    <a:pt x="202172" y="488376"/>
                    <a:pt x="210379" y="481992"/>
                  </a:cubicBezTo>
                  <a:cubicBezTo>
                    <a:pt x="259626" y="441866"/>
                    <a:pt x="221323" y="308718"/>
                    <a:pt x="172077" y="170099"/>
                  </a:cubicBezTo>
                  <a:cubicBezTo>
                    <a:pt x="168429" y="160980"/>
                    <a:pt x="165693" y="152772"/>
                    <a:pt x="163869" y="146388"/>
                  </a:cubicBezTo>
                  <a:cubicBezTo>
                    <a:pt x="151102" y="108085"/>
                    <a:pt x="135598" y="67959"/>
                    <a:pt x="112799" y="38776"/>
                  </a:cubicBezTo>
                  <a:cubicBezTo>
                    <a:pt x="86352" y="4121"/>
                    <a:pt x="51697" y="-8647"/>
                    <a:pt x="24338" y="5945"/>
                  </a:cubicBezTo>
                  <a:cubicBezTo>
                    <a:pt x="16130" y="10505"/>
                    <a:pt x="7923" y="17800"/>
                    <a:pt x="1539" y="26920"/>
                  </a:cubicBezTo>
                  <a:cubicBezTo>
                    <a:pt x="-1197" y="31480"/>
                    <a:pt x="-285" y="36952"/>
                    <a:pt x="4275" y="39688"/>
                  </a:cubicBezTo>
                  <a:cubicBezTo>
                    <a:pt x="8835" y="42423"/>
                    <a:pt x="14306" y="41511"/>
                    <a:pt x="17043" y="36952"/>
                  </a:cubicBezTo>
                  <a:cubicBezTo>
                    <a:pt x="21602" y="29656"/>
                    <a:pt x="27074" y="24184"/>
                    <a:pt x="33457" y="21448"/>
                  </a:cubicBezTo>
                  <a:cubicBezTo>
                    <a:pt x="56257" y="9593"/>
                    <a:pt x="82704" y="28744"/>
                    <a:pt x="98207" y="49719"/>
                  </a:cubicBezTo>
                  <a:cubicBezTo>
                    <a:pt x="119183" y="76166"/>
                    <a:pt x="133774" y="114469"/>
                    <a:pt x="146542" y="151860"/>
                  </a:cubicBezTo>
                  <a:cubicBezTo>
                    <a:pt x="148365" y="158243"/>
                    <a:pt x="152013" y="166451"/>
                    <a:pt x="154750" y="175571"/>
                  </a:cubicBezTo>
                  <a:cubicBezTo>
                    <a:pt x="181197" y="253088"/>
                    <a:pt x="245035" y="430922"/>
                    <a:pt x="198523" y="4683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58" name="Google Shape;858;p51"/>
            <p:cNvSpPr/>
            <p:nvPr/>
          </p:nvSpPr>
          <p:spPr>
            <a:xfrm rot="-2574285" flipH="1">
              <a:off x="4013555" y="3973066"/>
              <a:ext cx="135859" cy="108258"/>
            </a:xfrm>
            <a:custGeom>
              <a:avLst/>
              <a:gdLst/>
              <a:ahLst/>
              <a:cxnLst/>
              <a:rect l="l" t="t" r="r" b="b"/>
              <a:pathLst>
                <a:path w="234152" h="186583" extrusionOk="0">
                  <a:moveTo>
                    <a:pt x="5529" y="19693"/>
                  </a:moveTo>
                  <a:cubicBezTo>
                    <a:pt x="-20006" y="66203"/>
                    <a:pt x="49303" y="120010"/>
                    <a:pt x="83046" y="146457"/>
                  </a:cubicBezTo>
                  <a:lnTo>
                    <a:pt x="89430" y="151016"/>
                  </a:lnTo>
                  <a:cubicBezTo>
                    <a:pt x="108581" y="166520"/>
                    <a:pt x="132292" y="182024"/>
                    <a:pt x="159651" y="185671"/>
                  </a:cubicBezTo>
                  <a:cubicBezTo>
                    <a:pt x="162387" y="185671"/>
                    <a:pt x="165124" y="186583"/>
                    <a:pt x="168771" y="186583"/>
                  </a:cubicBezTo>
                  <a:cubicBezTo>
                    <a:pt x="193394" y="186583"/>
                    <a:pt x="220753" y="174728"/>
                    <a:pt x="230785" y="148281"/>
                  </a:cubicBezTo>
                  <a:cubicBezTo>
                    <a:pt x="238081" y="128217"/>
                    <a:pt x="233521" y="103594"/>
                    <a:pt x="217105" y="84443"/>
                  </a:cubicBezTo>
                  <a:cubicBezTo>
                    <a:pt x="203426" y="68028"/>
                    <a:pt x="185186" y="57084"/>
                    <a:pt x="166947" y="47964"/>
                  </a:cubicBezTo>
                  <a:cubicBezTo>
                    <a:pt x="164211" y="46140"/>
                    <a:pt x="160564" y="44316"/>
                    <a:pt x="156004" y="42493"/>
                  </a:cubicBezTo>
                  <a:cubicBezTo>
                    <a:pt x="113141" y="18781"/>
                    <a:pt x="31064" y="-25905"/>
                    <a:pt x="5529" y="19693"/>
                  </a:cubicBezTo>
                  <a:close/>
                  <a:moveTo>
                    <a:pt x="21944" y="28813"/>
                  </a:moveTo>
                  <a:cubicBezTo>
                    <a:pt x="25592" y="21517"/>
                    <a:pt x="33800" y="18781"/>
                    <a:pt x="43831" y="18781"/>
                  </a:cubicBezTo>
                  <a:cubicBezTo>
                    <a:pt x="74838" y="18781"/>
                    <a:pt x="125908" y="46140"/>
                    <a:pt x="148708" y="58908"/>
                  </a:cubicBezTo>
                  <a:cubicBezTo>
                    <a:pt x="153267" y="61644"/>
                    <a:pt x="156916" y="63468"/>
                    <a:pt x="159651" y="64379"/>
                  </a:cubicBezTo>
                  <a:cubicBezTo>
                    <a:pt x="178803" y="74411"/>
                    <a:pt x="193394" y="83531"/>
                    <a:pt x="204337" y="96298"/>
                  </a:cubicBezTo>
                  <a:cubicBezTo>
                    <a:pt x="216194" y="110890"/>
                    <a:pt x="219842" y="128217"/>
                    <a:pt x="214369" y="141897"/>
                  </a:cubicBezTo>
                  <a:cubicBezTo>
                    <a:pt x="207074" y="161960"/>
                    <a:pt x="182450" y="170168"/>
                    <a:pt x="162387" y="167432"/>
                  </a:cubicBezTo>
                  <a:cubicBezTo>
                    <a:pt x="139588" y="164696"/>
                    <a:pt x="118612" y="150105"/>
                    <a:pt x="101286" y="137337"/>
                  </a:cubicBezTo>
                  <a:lnTo>
                    <a:pt x="94901" y="131865"/>
                  </a:lnTo>
                  <a:cubicBezTo>
                    <a:pt x="67542" y="110890"/>
                    <a:pt x="3705" y="61644"/>
                    <a:pt x="21944" y="288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59" name="Google Shape;859;p51"/>
            <p:cNvSpPr/>
            <p:nvPr/>
          </p:nvSpPr>
          <p:spPr>
            <a:xfrm rot="-2574285" flipH="1">
              <a:off x="3857971" y="4009500"/>
              <a:ext cx="110663" cy="58333"/>
            </a:xfrm>
            <a:custGeom>
              <a:avLst/>
              <a:gdLst/>
              <a:ahLst/>
              <a:cxnLst/>
              <a:rect l="l" t="t" r="r" b="b"/>
              <a:pathLst>
                <a:path w="190728" h="100537" extrusionOk="0">
                  <a:moveTo>
                    <a:pt x="78852" y="100538"/>
                  </a:moveTo>
                  <a:cubicBezTo>
                    <a:pt x="87060" y="100538"/>
                    <a:pt x="95268" y="100538"/>
                    <a:pt x="101651" y="99626"/>
                  </a:cubicBezTo>
                  <a:lnTo>
                    <a:pt x="107123" y="99626"/>
                  </a:lnTo>
                  <a:cubicBezTo>
                    <a:pt x="125362" y="98714"/>
                    <a:pt x="145426" y="96890"/>
                    <a:pt x="163665" y="85947"/>
                  </a:cubicBezTo>
                  <a:cubicBezTo>
                    <a:pt x="180992" y="75003"/>
                    <a:pt x="195584" y="52204"/>
                    <a:pt x="189200" y="31229"/>
                  </a:cubicBezTo>
                  <a:cubicBezTo>
                    <a:pt x="184640" y="15725"/>
                    <a:pt x="170049" y="3870"/>
                    <a:pt x="151809" y="1133"/>
                  </a:cubicBezTo>
                  <a:cubicBezTo>
                    <a:pt x="136306" y="-1603"/>
                    <a:pt x="120802" y="1133"/>
                    <a:pt x="106211" y="3870"/>
                  </a:cubicBezTo>
                  <a:cubicBezTo>
                    <a:pt x="103474" y="4781"/>
                    <a:pt x="100739" y="4781"/>
                    <a:pt x="98003" y="5693"/>
                  </a:cubicBezTo>
                  <a:cubicBezTo>
                    <a:pt x="61524" y="12989"/>
                    <a:pt x="-5962" y="26669"/>
                    <a:pt x="423" y="64971"/>
                  </a:cubicBezTo>
                  <a:cubicBezTo>
                    <a:pt x="4071" y="95978"/>
                    <a:pt x="46021" y="100538"/>
                    <a:pt x="78852" y="100538"/>
                  </a:cubicBezTo>
                  <a:close/>
                  <a:moveTo>
                    <a:pt x="100739" y="23021"/>
                  </a:moveTo>
                  <a:cubicBezTo>
                    <a:pt x="104387" y="22109"/>
                    <a:pt x="107123" y="22109"/>
                    <a:pt x="109859" y="21197"/>
                  </a:cubicBezTo>
                  <a:cubicBezTo>
                    <a:pt x="122627" y="18461"/>
                    <a:pt x="136306" y="15725"/>
                    <a:pt x="148161" y="18461"/>
                  </a:cubicBezTo>
                  <a:cubicBezTo>
                    <a:pt x="160017" y="20285"/>
                    <a:pt x="169137" y="27580"/>
                    <a:pt x="171872" y="36700"/>
                  </a:cubicBezTo>
                  <a:cubicBezTo>
                    <a:pt x="175520" y="49468"/>
                    <a:pt x="166400" y="64059"/>
                    <a:pt x="154546" y="71355"/>
                  </a:cubicBezTo>
                  <a:cubicBezTo>
                    <a:pt x="140866" y="80475"/>
                    <a:pt x="122627" y="81387"/>
                    <a:pt x="107123" y="82299"/>
                  </a:cubicBezTo>
                  <a:lnTo>
                    <a:pt x="100739" y="82299"/>
                  </a:lnTo>
                  <a:cubicBezTo>
                    <a:pt x="78852" y="83210"/>
                    <a:pt x="20486" y="85947"/>
                    <a:pt x="16837" y="62235"/>
                  </a:cubicBezTo>
                  <a:cubicBezTo>
                    <a:pt x="14102" y="40348"/>
                    <a:pt x="78852" y="27580"/>
                    <a:pt x="100739" y="230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60" name="Google Shape;860;p51"/>
            <p:cNvSpPr/>
            <p:nvPr/>
          </p:nvSpPr>
          <p:spPr>
            <a:xfrm rot="-2574285" flipH="1">
              <a:off x="4153754" y="3911031"/>
              <a:ext cx="161883" cy="153732"/>
            </a:xfrm>
            <a:custGeom>
              <a:avLst/>
              <a:gdLst/>
              <a:ahLst/>
              <a:cxnLst/>
              <a:rect l="l" t="t" r="r" b="b"/>
              <a:pathLst>
                <a:path w="279005" h="264957" extrusionOk="0">
                  <a:moveTo>
                    <a:pt x="90641" y="202031"/>
                  </a:moveTo>
                  <a:cubicBezTo>
                    <a:pt x="111616" y="225743"/>
                    <a:pt x="138063" y="251278"/>
                    <a:pt x="172718" y="261309"/>
                  </a:cubicBezTo>
                  <a:cubicBezTo>
                    <a:pt x="181838" y="264045"/>
                    <a:pt x="190958" y="264957"/>
                    <a:pt x="200989" y="264957"/>
                  </a:cubicBezTo>
                  <a:cubicBezTo>
                    <a:pt x="227437" y="264957"/>
                    <a:pt x="254796" y="254014"/>
                    <a:pt x="269387" y="229390"/>
                  </a:cubicBezTo>
                  <a:cubicBezTo>
                    <a:pt x="283066" y="206591"/>
                    <a:pt x="282155" y="174672"/>
                    <a:pt x="266651" y="147313"/>
                  </a:cubicBezTo>
                  <a:cubicBezTo>
                    <a:pt x="252971" y="123602"/>
                    <a:pt x="231996" y="105363"/>
                    <a:pt x="211021" y="89859"/>
                  </a:cubicBezTo>
                  <a:cubicBezTo>
                    <a:pt x="207373" y="87124"/>
                    <a:pt x="203726" y="83476"/>
                    <a:pt x="198253" y="79828"/>
                  </a:cubicBezTo>
                  <a:cubicBezTo>
                    <a:pt x="150831" y="43349"/>
                    <a:pt x="53251" y="-34168"/>
                    <a:pt x="12212" y="16902"/>
                  </a:cubicBezTo>
                  <a:cubicBezTo>
                    <a:pt x="-29739" y="69796"/>
                    <a:pt x="46866" y="153697"/>
                    <a:pt x="84257" y="193824"/>
                  </a:cubicBezTo>
                  <a:cubicBezTo>
                    <a:pt x="86081" y="197472"/>
                    <a:pt x="88817" y="200207"/>
                    <a:pt x="90641" y="202031"/>
                  </a:cubicBezTo>
                  <a:close/>
                  <a:moveTo>
                    <a:pt x="25892" y="28758"/>
                  </a:moveTo>
                  <a:cubicBezTo>
                    <a:pt x="31363" y="21462"/>
                    <a:pt x="39571" y="18726"/>
                    <a:pt x="49603" y="18726"/>
                  </a:cubicBezTo>
                  <a:cubicBezTo>
                    <a:pt x="89730" y="18726"/>
                    <a:pt x="155391" y="69796"/>
                    <a:pt x="186398" y="94419"/>
                  </a:cubicBezTo>
                  <a:cubicBezTo>
                    <a:pt x="190958" y="98067"/>
                    <a:pt x="195518" y="101715"/>
                    <a:pt x="199166" y="104451"/>
                  </a:cubicBezTo>
                  <a:cubicBezTo>
                    <a:pt x="218317" y="119043"/>
                    <a:pt x="238380" y="135458"/>
                    <a:pt x="250236" y="156433"/>
                  </a:cubicBezTo>
                  <a:cubicBezTo>
                    <a:pt x="262091" y="178320"/>
                    <a:pt x="263915" y="203855"/>
                    <a:pt x="253884" y="220271"/>
                  </a:cubicBezTo>
                  <a:cubicBezTo>
                    <a:pt x="239291" y="245806"/>
                    <a:pt x="203726" y="251278"/>
                    <a:pt x="178190" y="243070"/>
                  </a:cubicBezTo>
                  <a:cubicBezTo>
                    <a:pt x="148095" y="233950"/>
                    <a:pt x="124384" y="211151"/>
                    <a:pt x="105233" y="189264"/>
                  </a:cubicBezTo>
                  <a:cubicBezTo>
                    <a:pt x="103409" y="186528"/>
                    <a:pt x="100673" y="183792"/>
                    <a:pt x="97936" y="181056"/>
                  </a:cubicBezTo>
                  <a:cubicBezTo>
                    <a:pt x="66018" y="148226"/>
                    <a:pt x="-6940" y="68884"/>
                    <a:pt x="25892" y="287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61" name="Google Shape;861;p51"/>
            <p:cNvSpPr/>
            <p:nvPr/>
          </p:nvSpPr>
          <p:spPr>
            <a:xfrm rot="-2574285" flipH="1">
              <a:off x="4888229" y="3717457"/>
              <a:ext cx="102062" cy="191800"/>
            </a:xfrm>
            <a:custGeom>
              <a:avLst/>
              <a:gdLst/>
              <a:ahLst/>
              <a:cxnLst/>
              <a:rect l="l" t="t" r="r" b="b"/>
              <a:pathLst>
                <a:path w="175904" h="330566" extrusionOk="0">
                  <a:moveTo>
                    <a:pt x="13342" y="155468"/>
                  </a:moveTo>
                  <a:cubicBezTo>
                    <a:pt x="12431" y="159116"/>
                    <a:pt x="11518" y="162764"/>
                    <a:pt x="10607" y="165500"/>
                  </a:cubicBezTo>
                  <a:cubicBezTo>
                    <a:pt x="2399" y="195595"/>
                    <a:pt x="-4897" y="232074"/>
                    <a:pt x="4223" y="265817"/>
                  </a:cubicBezTo>
                  <a:cubicBezTo>
                    <a:pt x="13342" y="298647"/>
                    <a:pt x="42526" y="330566"/>
                    <a:pt x="79916" y="330566"/>
                  </a:cubicBezTo>
                  <a:cubicBezTo>
                    <a:pt x="80828" y="330566"/>
                    <a:pt x="81740" y="330566"/>
                    <a:pt x="81740" y="330566"/>
                  </a:cubicBezTo>
                  <a:cubicBezTo>
                    <a:pt x="108187" y="329655"/>
                    <a:pt x="134634" y="311415"/>
                    <a:pt x="150138" y="284056"/>
                  </a:cubicBezTo>
                  <a:cubicBezTo>
                    <a:pt x="162905" y="260345"/>
                    <a:pt x="166554" y="232074"/>
                    <a:pt x="169289" y="206539"/>
                  </a:cubicBezTo>
                  <a:cubicBezTo>
                    <a:pt x="169289" y="201979"/>
                    <a:pt x="170201" y="196507"/>
                    <a:pt x="171113" y="191035"/>
                  </a:cubicBezTo>
                  <a:cubicBezTo>
                    <a:pt x="176585" y="131757"/>
                    <a:pt x="189353" y="7729"/>
                    <a:pt x="124603" y="434"/>
                  </a:cubicBezTo>
                  <a:cubicBezTo>
                    <a:pt x="57117" y="-7774"/>
                    <a:pt x="27934" y="102574"/>
                    <a:pt x="13342" y="155468"/>
                  </a:cubicBezTo>
                  <a:close/>
                  <a:moveTo>
                    <a:pt x="152873" y="189211"/>
                  </a:moveTo>
                  <a:cubicBezTo>
                    <a:pt x="151962" y="195595"/>
                    <a:pt x="151962" y="201067"/>
                    <a:pt x="151049" y="205627"/>
                  </a:cubicBezTo>
                  <a:lnTo>
                    <a:pt x="151049" y="205627"/>
                  </a:lnTo>
                  <a:cubicBezTo>
                    <a:pt x="149226" y="230250"/>
                    <a:pt x="145578" y="254873"/>
                    <a:pt x="134634" y="276760"/>
                  </a:cubicBezTo>
                  <a:cubicBezTo>
                    <a:pt x="122779" y="298647"/>
                    <a:pt x="101803" y="313239"/>
                    <a:pt x="81740" y="314151"/>
                  </a:cubicBezTo>
                  <a:cubicBezTo>
                    <a:pt x="52557" y="315063"/>
                    <a:pt x="28846" y="288616"/>
                    <a:pt x="21550" y="263080"/>
                  </a:cubicBezTo>
                  <a:cubicBezTo>
                    <a:pt x="13342" y="232986"/>
                    <a:pt x="19726" y="200155"/>
                    <a:pt x="27934" y="171884"/>
                  </a:cubicBezTo>
                  <a:cubicBezTo>
                    <a:pt x="28846" y="169148"/>
                    <a:pt x="29758" y="165500"/>
                    <a:pt x="30670" y="161852"/>
                  </a:cubicBezTo>
                  <a:cubicBezTo>
                    <a:pt x="42526" y="118990"/>
                    <a:pt x="68972" y="19585"/>
                    <a:pt x="117307" y="19585"/>
                  </a:cubicBezTo>
                  <a:cubicBezTo>
                    <a:pt x="118219" y="19585"/>
                    <a:pt x="120043" y="19585"/>
                    <a:pt x="120955" y="19585"/>
                  </a:cubicBezTo>
                  <a:cubicBezTo>
                    <a:pt x="169289" y="23233"/>
                    <a:pt x="158346" y="139053"/>
                    <a:pt x="152873" y="189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62" name="Google Shape;862;p51"/>
            <p:cNvSpPr/>
            <p:nvPr/>
          </p:nvSpPr>
          <p:spPr>
            <a:xfrm rot="-2574285" flipH="1">
              <a:off x="4324116" y="3864850"/>
              <a:ext cx="185038" cy="205401"/>
            </a:xfrm>
            <a:custGeom>
              <a:avLst/>
              <a:gdLst/>
              <a:ahLst/>
              <a:cxnLst/>
              <a:rect l="l" t="t" r="r" b="b"/>
              <a:pathLst>
                <a:path w="318913" h="354008" extrusionOk="0">
                  <a:moveTo>
                    <a:pt x="172837" y="337593"/>
                  </a:moveTo>
                  <a:cubicBezTo>
                    <a:pt x="191988" y="347625"/>
                    <a:pt x="214787" y="354008"/>
                    <a:pt x="236675" y="354008"/>
                  </a:cubicBezTo>
                  <a:cubicBezTo>
                    <a:pt x="259474" y="354008"/>
                    <a:pt x="281361" y="347625"/>
                    <a:pt x="297776" y="331209"/>
                  </a:cubicBezTo>
                  <a:cubicBezTo>
                    <a:pt x="319664" y="309322"/>
                    <a:pt x="325135" y="272843"/>
                    <a:pt x="311456" y="236365"/>
                  </a:cubicBezTo>
                  <a:cubicBezTo>
                    <a:pt x="299601" y="205358"/>
                    <a:pt x="276801" y="177998"/>
                    <a:pt x="254002" y="154288"/>
                  </a:cubicBezTo>
                  <a:cubicBezTo>
                    <a:pt x="250354" y="149728"/>
                    <a:pt x="245794" y="145168"/>
                    <a:pt x="240323" y="138784"/>
                  </a:cubicBezTo>
                  <a:cubicBezTo>
                    <a:pt x="185605" y="78594"/>
                    <a:pt x="83464" y="-34490"/>
                    <a:pt x="24186" y="10197"/>
                  </a:cubicBezTo>
                  <a:cubicBezTo>
                    <a:pt x="-39652" y="57619"/>
                    <a:pt x="38777" y="177087"/>
                    <a:pt x="77080" y="234541"/>
                  </a:cubicBezTo>
                  <a:cubicBezTo>
                    <a:pt x="79815" y="239100"/>
                    <a:pt x="82552" y="242749"/>
                    <a:pt x="84375" y="245484"/>
                  </a:cubicBezTo>
                  <a:cubicBezTo>
                    <a:pt x="105351" y="279227"/>
                    <a:pt x="132710" y="315706"/>
                    <a:pt x="172837" y="337593"/>
                  </a:cubicBezTo>
                  <a:close/>
                  <a:moveTo>
                    <a:pt x="91672" y="224509"/>
                  </a:moveTo>
                  <a:cubicBezTo>
                    <a:pt x="59753" y="176174"/>
                    <a:pt x="-15028" y="61267"/>
                    <a:pt x="34217" y="24788"/>
                  </a:cubicBezTo>
                  <a:cubicBezTo>
                    <a:pt x="40602" y="20228"/>
                    <a:pt x="46985" y="18404"/>
                    <a:pt x="55193" y="18404"/>
                  </a:cubicBezTo>
                  <a:cubicBezTo>
                    <a:pt x="106263" y="18404"/>
                    <a:pt x="188340" y="109601"/>
                    <a:pt x="226643" y="150639"/>
                  </a:cubicBezTo>
                  <a:cubicBezTo>
                    <a:pt x="232115" y="157023"/>
                    <a:pt x="236675" y="161583"/>
                    <a:pt x="240323" y="166143"/>
                  </a:cubicBezTo>
                  <a:cubicBezTo>
                    <a:pt x="262209" y="188942"/>
                    <a:pt x="283185" y="214477"/>
                    <a:pt x="294128" y="242749"/>
                  </a:cubicBezTo>
                  <a:cubicBezTo>
                    <a:pt x="305072" y="271931"/>
                    <a:pt x="301424" y="302026"/>
                    <a:pt x="284097" y="318442"/>
                  </a:cubicBezTo>
                  <a:cubicBezTo>
                    <a:pt x="259474" y="343977"/>
                    <a:pt x="212964" y="338505"/>
                    <a:pt x="181045" y="322089"/>
                  </a:cubicBezTo>
                  <a:cubicBezTo>
                    <a:pt x="144566" y="302026"/>
                    <a:pt x="119031" y="267371"/>
                    <a:pt x="98968" y="236365"/>
                  </a:cubicBezTo>
                  <a:cubicBezTo>
                    <a:pt x="97143" y="232717"/>
                    <a:pt x="94408" y="228157"/>
                    <a:pt x="91672" y="224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63" name="Google Shape;863;p51"/>
            <p:cNvSpPr/>
            <p:nvPr/>
          </p:nvSpPr>
          <p:spPr>
            <a:xfrm rot="-2574285" flipH="1">
              <a:off x="4482277" y="3831469"/>
              <a:ext cx="197213" cy="253973"/>
            </a:xfrm>
            <a:custGeom>
              <a:avLst/>
              <a:gdLst/>
              <a:ahLst/>
              <a:cxnLst/>
              <a:rect l="l" t="t" r="r" b="b"/>
              <a:pathLst>
                <a:path w="339896" h="437722" extrusionOk="0">
                  <a:moveTo>
                    <a:pt x="79634" y="261713"/>
                  </a:moveTo>
                  <a:cubicBezTo>
                    <a:pt x="100610" y="302751"/>
                    <a:pt x="127969" y="350174"/>
                    <a:pt x="170831" y="387564"/>
                  </a:cubicBezTo>
                  <a:cubicBezTo>
                    <a:pt x="201838" y="414923"/>
                    <a:pt x="245613" y="437723"/>
                    <a:pt x="281179" y="437723"/>
                  </a:cubicBezTo>
                  <a:cubicBezTo>
                    <a:pt x="291212" y="437723"/>
                    <a:pt x="301243" y="435899"/>
                    <a:pt x="309451" y="431339"/>
                  </a:cubicBezTo>
                  <a:cubicBezTo>
                    <a:pt x="336810" y="417659"/>
                    <a:pt x="346841" y="382093"/>
                    <a:pt x="334985" y="341054"/>
                  </a:cubicBezTo>
                  <a:cubicBezTo>
                    <a:pt x="324954" y="305487"/>
                    <a:pt x="301243" y="269920"/>
                    <a:pt x="278444" y="237090"/>
                  </a:cubicBezTo>
                  <a:cubicBezTo>
                    <a:pt x="274796" y="231618"/>
                    <a:pt x="269324" y="224322"/>
                    <a:pt x="263853" y="216115"/>
                  </a:cubicBezTo>
                  <a:cubicBezTo>
                    <a:pt x="180863" y="94823"/>
                    <a:pt x="96050" y="-15526"/>
                    <a:pt x="34036" y="1802"/>
                  </a:cubicBezTo>
                  <a:cubicBezTo>
                    <a:pt x="20356" y="5450"/>
                    <a:pt x="10325" y="13657"/>
                    <a:pt x="4853" y="26425"/>
                  </a:cubicBezTo>
                  <a:cubicBezTo>
                    <a:pt x="-17034" y="76584"/>
                    <a:pt x="40420" y="188755"/>
                    <a:pt x="71426" y="248033"/>
                  </a:cubicBezTo>
                  <a:cubicBezTo>
                    <a:pt x="75074" y="252593"/>
                    <a:pt x="77811" y="257153"/>
                    <a:pt x="79634" y="261713"/>
                  </a:cubicBezTo>
                  <a:close/>
                  <a:moveTo>
                    <a:pt x="22181" y="32809"/>
                  </a:moveTo>
                  <a:cubicBezTo>
                    <a:pt x="25828" y="25513"/>
                    <a:pt x="30388" y="20953"/>
                    <a:pt x="39508" y="19129"/>
                  </a:cubicBezTo>
                  <a:cubicBezTo>
                    <a:pt x="42244" y="18217"/>
                    <a:pt x="44980" y="18217"/>
                    <a:pt x="47715" y="18217"/>
                  </a:cubicBezTo>
                  <a:cubicBezTo>
                    <a:pt x="106993" y="18217"/>
                    <a:pt x="205486" y="163220"/>
                    <a:pt x="249260" y="227058"/>
                  </a:cubicBezTo>
                  <a:cubicBezTo>
                    <a:pt x="254733" y="235266"/>
                    <a:pt x="259293" y="242561"/>
                    <a:pt x="263853" y="248033"/>
                  </a:cubicBezTo>
                  <a:cubicBezTo>
                    <a:pt x="286652" y="279952"/>
                    <a:pt x="308538" y="314607"/>
                    <a:pt x="318571" y="347438"/>
                  </a:cubicBezTo>
                  <a:cubicBezTo>
                    <a:pt x="325866" y="372061"/>
                    <a:pt x="325866" y="404892"/>
                    <a:pt x="303067" y="416747"/>
                  </a:cubicBezTo>
                  <a:cubicBezTo>
                    <a:pt x="276619" y="429515"/>
                    <a:pt x="224637" y="411275"/>
                    <a:pt x="184511" y="375709"/>
                  </a:cubicBezTo>
                  <a:cubicBezTo>
                    <a:pt x="144384" y="340142"/>
                    <a:pt x="117938" y="294544"/>
                    <a:pt x="97874" y="254417"/>
                  </a:cubicBezTo>
                  <a:cubicBezTo>
                    <a:pt x="96050" y="249857"/>
                    <a:pt x="93314" y="245298"/>
                    <a:pt x="90579" y="239825"/>
                  </a:cubicBezTo>
                  <a:cubicBezTo>
                    <a:pt x="61395" y="186020"/>
                    <a:pt x="3942" y="74759"/>
                    <a:pt x="22181" y="328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64" name="Google Shape;864;p51"/>
            <p:cNvSpPr/>
            <p:nvPr/>
          </p:nvSpPr>
          <p:spPr>
            <a:xfrm rot="-2574285" flipH="1">
              <a:off x="4195265" y="3080163"/>
              <a:ext cx="268802" cy="337061"/>
            </a:xfrm>
            <a:custGeom>
              <a:avLst/>
              <a:gdLst/>
              <a:ahLst/>
              <a:cxnLst/>
              <a:rect l="l" t="t" r="r" b="b"/>
              <a:pathLst>
                <a:path w="463279" h="580923" extrusionOk="0">
                  <a:moveTo>
                    <a:pt x="5472" y="578188"/>
                  </a:moveTo>
                  <a:cubicBezTo>
                    <a:pt x="8207" y="580012"/>
                    <a:pt x="11855" y="580012"/>
                    <a:pt x="14591" y="578188"/>
                  </a:cubicBezTo>
                  <a:cubicBezTo>
                    <a:pt x="14591" y="578188"/>
                    <a:pt x="15503" y="579100"/>
                    <a:pt x="15503" y="579100"/>
                  </a:cubicBezTo>
                  <a:cubicBezTo>
                    <a:pt x="17327" y="580012"/>
                    <a:pt x="19151" y="580924"/>
                    <a:pt x="20063" y="580924"/>
                  </a:cubicBezTo>
                  <a:cubicBezTo>
                    <a:pt x="22799" y="580924"/>
                    <a:pt x="26447" y="579100"/>
                    <a:pt x="27359" y="576364"/>
                  </a:cubicBezTo>
                  <a:cubicBezTo>
                    <a:pt x="154122" y="377555"/>
                    <a:pt x="299125" y="191513"/>
                    <a:pt x="459632" y="23711"/>
                  </a:cubicBezTo>
                  <a:cubicBezTo>
                    <a:pt x="462367" y="20975"/>
                    <a:pt x="463279" y="17327"/>
                    <a:pt x="463279" y="13680"/>
                  </a:cubicBezTo>
                  <a:cubicBezTo>
                    <a:pt x="463279" y="10032"/>
                    <a:pt x="461456" y="6384"/>
                    <a:pt x="458719" y="3648"/>
                  </a:cubicBezTo>
                  <a:cubicBezTo>
                    <a:pt x="455984" y="912"/>
                    <a:pt x="452336" y="0"/>
                    <a:pt x="448688" y="0"/>
                  </a:cubicBezTo>
                  <a:cubicBezTo>
                    <a:pt x="445040" y="0"/>
                    <a:pt x="441393" y="1824"/>
                    <a:pt x="438656" y="4560"/>
                  </a:cubicBezTo>
                  <a:cubicBezTo>
                    <a:pt x="275414" y="174186"/>
                    <a:pt x="128587" y="362963"/>
                    <a:pt x="0" y="565420"/>
                  </a:cubicBezTo>
                  <a:cubicBezTo>
                    <a:pt x="0" y="569980"/>
                    <a:pt x="1823" y="575452"/>
                    <a:pt x="5472" y="5781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65" name="Google Shape;865;p51"/>
            <p:cNvSpPr/>
            <p:nvPr/>
          </p:nvSpPr>
          <p:spPr>
            <a:xfrm rot="-2574285" flipH="1">
              <a:off x="4082532" y="3089149"/>
              <a:ext cx="59136" cy="101631"/>
            </a:xfrm>
            <a:custGeom>
              <a:avLst/>
              <a:gdLst/>
              <a:ahLst/>
              <a:cxnLst/>
              <a:rect l="l" t="t" r="r" b="b"/>
              <a:pathLst>
                <a:path w="101920" h="175160" extrusionOk="0">
                  <a:moveTo>
                    <a:pt x="9389" y="97643"/>
                  </a:moveTo>
                  <a:cubicBezTo>
                    <a:pt x="18509" y="123178"/>
                    <a:pt x="36748" y="175161"/>
                    <a:pt x="69579" y="175161"/>
                  </a:cubicBezTo>
                  <a:cubicBezTo>
                    <a:pt x="71402" y="175161"/>
                    <a:pt x="73227" y="175161"/>
                    <a:pt x="75962" y="174249"/>
                  </a:cubicBezTo>
                  <a:cubicBezTo>
                    <a:pt x="112441" y="166953"/>
                    <a:pt x="101498" y="104939"/>
                    <a:pt x="96026" y="71196"/>
                  </a:cubicBezTo>
                  <a:cubicBezTo>
                    <a:pt x="95114" y="68460"/>
                    <a:pt x="95114" y="65724"/>
                    <a:pt x="95114" y="62989"/>
                  </a:cubicBezTo>
                  <a:cubicBezTo>
                    <a:pt x="93290" y="49309"/>
                    <a:pt x="89642" y="34718"/>
                    <a:pt x="82347" y="22862"/>
                  </a:cubicBezTo>
                  <a:cubicBezTo>
                    <a:pt x="73227" y="8271"/>
                    <a:pt x="57723" y="-849"/>
                    <a:pt x="42220" y="63"/>
                  </a:cubicBezTo>
                  <a:cubicBezTo>
                    <a:pt x="20332" y="975"/>
                    <a:pt x="4829" y="20126"/>
                    <a:pt x="1181" y="39277"/>
                  </a:cubicBezTo>
                  <a:cubicBezTo>
                    <a:pt x="-2467" y="58429"/>
                    <a:pt x="3005" y="76668"/>
                    <a:pt x="8477" y="92171"/>
                  </a:cubicBezTo>
                  <a:lnTo>
                    <a:pt x="9389" y="97643"/>
                  </a:lnTo>
                  <a:close/>
                  <a:moveTo>
                    <a:pt x="18509" y="43837"/>
                  </a:moveTo>
                  <a:cubicBezTo>
                    <a:pt x="21244" y="31981"/>
                    <a:pt x="30364" y="20126"/>
                    <a:pt x="42220" y="19214"/>
                  </a:cubicBezTo>
                  <a:cubicBezTo>
                    <a:pt x="42220" y="19214"/>
                    <a:pt x="43132" y="19214"/>
                    <a:pt x="43132" y="19214"/>
                  </a:cubicBezTo>
                  <a:cubicBezTo>
                    <a:pt x="51340" y="19214"/>
                    <a:pt x="60459" y="24686"/>
                    <a:pt x="65931" y="33806"/>
                  </a:cubicBezTo>
                  <a:cubicBezTo>
                    <a:pt x="71402" y="42925"/>
                    <a:pt x="74139" y="53869"/>
                    <a:pt x="75962" y="66636"/>
                  </a:cubicBezTo>
                  <a:cubicBezTo>
                    <a:pt x="75962" y="68460"/>
                    <a:pt x="76875" y="71196"/>
                    <a:pt x="77787" y="74844"/>
                  </a:cubicBezTo>
                  <a:cubicBezTo>
                    <a:pt x="86907" y="126826"/>
                    <a:pt x="85082" y="154185"/>
                    <a:pt x="72315" y="156921"/>
                  </a:cubicBezTo>
                  <a:cubicBezTo>
                    <a:pt x="50428" y="161481"/>
                    <a:pt x="33100" y="110411"/>
                    <a:pt x="25804" y="91259"/>
                  </a:cubicBezTo>
                  <a:lnTo>
                    <a:pt x="23980" y="85788"/>
                  </a:lnTo>
                  <a:cubicBezTo>
                    <a:pt x="20332" y="73932"/>
                    <a:pt x="15773" y="58429"/>
                    <a:pt x="18509" y="438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66" name="Google Shape;866;p51"/>
            <p:cNvSpPr/>
            <p:nvPr/>
          </p:nvSpPr>
          <p:spPr>
            <a:xfrm rot="-2574285" flipH="1">
              <a:off x="4021321" y="3151901"/>
              <a:ext cx="47545" cy="75346"/>
            </a:xfrm>
            <a:custGeom>
              <a:avLst/>
              <a:gdLst/>
              <a:ahLst/>
              <a:cxnLst/>
              <a:rect l="l" t="t" r="r" b="b"/>
              <a:pathLst>
                <a:path w="81943" h="129859" extrusionOk="0">
                  <a:moveTo>
                    <a:pt x="19018" y="128948"/>
                  </a:moveTo>
                  <a:cubicBezTo>
                    <a:pt x="21754" y="129860"/>
                    <a:pt x="23578" y="129860"/>
                    <a:pt x="26314" y="129860"/>
                  </a:cubicBezTo>
                  <a:cubicBezTo>
                    <a:pt x="49113" y="129860"/>
                    <a:pt x="64616" y="91557"/>
                    <a:pt x="72824" y="69670"/>
                  </a:cubicBezTo>
                  <a:cubicBezTo>
                    <a:pt x="73736" y="67846"/>
                    <a:pt x="74649" y="66022"/>
                    <a:pt x="74649" y="64198"/>
                  </a:cubicBezTo>
                  <a:cubicBezTo>
                    <a:pt x="78296" y="55079"/>
                    <a:pt x="81944" y="44135"/>
                    <a:pt x="81944" y="34103"/>
                  </a:cubicBezTo>
                  <a:cubicBezTo>
                    <a:pt x="81944" y="20424"/>
                    <a:pt x="75560" y="8568"/>
                    <a:pt x="64616" y="3096"/>
                  </a:cubicBezTo>
                  <a:cubicBezTo>
                    <a:pt x="50025" y="-4199"/>
                    <a:pt x="31786" y="2184"/>
                    <a:pt x="21754" y="14040"/>
                  </a:cubicBezTo>
                  <a:cubicBezTo>
                    <a:pt x="11723" y="24983"/>
                    <a:pt x="8075" y="38663"/>
                    <a:pt x="5338" y="50519"/>
                  </a:cubicBezTo>
                  <a:lnTo>
                    <a:pt x="4427" y="54167"/>
                  </a:lnTo>
                  <a:cubicBezTo>
                    <a:pt x="778" y="75142"/>
                    <a:pt x="-8341" y="118916"/>
                    <a:pt x="19018" y="128948"/>
                  </a:cubicBezTo>
                  <a:close/>
                  <a:moveTo>
                    <a:pt x="23578" y="57814"/>
                  </a:moveTo>
                  <a:lnTo>
                    <a:pt x="24490" y="54167"/>
                  </a:lnTo>
                  <a:cubicBezTo>
                    <a:pt x="26314" y="44135"/>
                    <a:pt x="29962" y="34103"/>
                    <a:pt x="36345" y="25895"/>
                  </a:cubicBezTo>
                  <a:cubicBezTo>
                    <a:pt x="40905" y="21336"/>
                    <a:pt x="47290" y="18600"/>
                    <a:pt x="51850" y="18600"/>
                  </a:cubicBezTo>
                  <a:cubicBezTo>
                    <a:pt x="53673" y="18600"/>
                    <a:pt x="55497" y="18600"/>
                    <a:pt x="56409" y="19512"/>
                  </a:cubicBezTo>
                  <a:cubicBezTo>
                    <a:pt x="60969" y="22248"/>
                    <a:pt x="63704" y="28632"/>
                    <a:pt x="63704" y="34103"/>
                  </a:cubicBezTo>
                  <a:cubicBezTo>
                    <a:pt x="63704" y="41399"/>
                    <a:pt x="60969" y="48695"/>
                    <a:pt x="57321" y="57814"/>
                  </a:cubicBezTo>
                  <a:cubicBezTo>
                    <a:pt x="56409" y="59638"/>
                    <a:pt x="55497" y="61462"/>
                    <a:pt x="55497" y="63286"/>
                  </a:cubicBezTo>
                  <a:cubicBezTo>
                    <a:pt x="37257" y="109797"/>
                    <a:pt x="27226" y="112532"/>
                    <a:pt x="24490" y="111620"/>
                  </a:cubicBezTo>
                  <a:cubicBezTo>
                    <a:pt x="17194" y="108885"/>
                    <a:pt x="16283" y="90645"/>
                    <a:pt x="23578" y="578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67" name="Google Shape;867;p51"/>
            <p:cNvSpPr/>
            <p:nvPr/>
          </p:nvSpPr>
          <p:spPr>
            <a:xfrm rot="-2574285" flipH="1">
              <a:off x="4181514" y="3063170"/>
              <a:ext cx="74924" cy="129667"/>
            </a:xfrm>
            <a:custGeom>
              <a:avLst/>
              <a:gdLst/>
              <a:ahLst/>
              <a:cxnLst/>
              <a:rect l="l" t="t" r="r" b="b"/>
              <a:pathLst>
                <a:path w="129132" h="223481" extrusionOk="0">
                  <a:moveTo>
                    <a:pt x="13387" y="123165"/>
                  </a:moveTo>
                  <a:cubicBezTo>
                    <a:pt x="25243" y="155995"/>
                    <a:pt x="48043" y="223481"/>
                    <a:pt x="89993" y="223481"/>
                  </a:cubicBezTo>
                  <a:cubicBezTo>
                    <a:pt x="92728" y="223481"/>
                    <a:pt x="94553" y="223481"/>
                    <a:pt x="97288" y="222569"/>
                  </a:cubicBezTo>
                  <a:cubicBezTo>
                    <a:pt x="142886" y="214362"/>
                    <a:pt x="128295" y="134108"/>
                    <a:pt x="121000" y="91246"/>
                  </a:cubicBezTo>
                  <a:cubicBezTo>
                    <a:pt x="120087" y="87598"/>
                    <a:pt x="120087" y="83950"/>
                    <a:pt x="119175" y="81214"/>
                  </a:cubicBezTo>
                  <a:lnTo>
                    <a:pt x="119175" y="81214"/>
                  </a:lnTo>
                  <a:cubicBezTo>
                    <a:pt x="116440" y="63887"/>
                    <a:pt x="112792" y="45648"/>
                    <a:pt x="102761" y="29232"/>
                  </a:cubicBezTo>
                  <a:cubicBezTo>
                    <a:pt x="90905" y="10993"/>
                    <a:pt x="71754" y="-863"/>
                    <a:pt x="52602" y="49"/>
                  </a:cubicBezTo>
                  <a:cubicBezTo>
                    <a:pt x="25243" y="961"/>
                    <a:pt x="6092" y="25584"/>
                    <a:pt x="1532" y="49295"/>
                  </a:cubicBezTo>
                  <a:cubicBezTo>
                    <a:pt x="-3028" y="73007"/>
                    <a:pt x="3356" y="96718"/>
                    <a:pt x="10652" y="116781"/>
                  </a:cubicBezTo>
                  <a:lnTo>
                    <a:pt x="13387" y="123165"/>
                  </a:lnTo>
                  <a:close/>
                  <a:moveTo>
                    <a:pt x="19771" y="52031"/>
                  </a:moveTo>
                  <a:cubicBezTo>
                    <a:pt x="23419" y="35616"/>
                    <a:pt x="36187" y="18289"/>
                    <a:pt x="53514" y="17376"/>
                  </a:cubicBezTo>
                  <a:cubicBezTo>
                    <a:pt x="53514" y="17376"/>
                    <a:pt x="54426" y="17376"/>
                    <a:pt x="54426" y="17376"/>
                  </a:cubicBezTo>
                  <a:cubicBezTo>
                    <a:pt x="66282" y="17376"/>
                    <a:pt x="79049" y="25584"/>
                    <a:pt x="87257" y="38352"/>
                  </a:cubicBezTo>
                  <a:cubicBezTo>
                    <a:pt x="94553" y="50207"/>
                    <a:pt x="98201" y="64799"/>
                    <a:pt x="100936" y="83038"/>
                  </a:cubicBezTo>
                  <a:cubicBezTo>
                    <a:pt x="100936" y="85774"/>
                    <a:pt x="101848" y="89422"/>
                    <a:pt x="102761" y="93982"/>
                  </a:cubicBezTo>
                  <a:cubicBezTo>
                    <a:pt x="107320" y="123165"/>
                    <a:pt x="121000" y="199770"/>
                    <a:pt x="93641" y="204330"/>
                  </a:cubicBezTo>
                  <a:cubicBezTo>
                    <a:pt x="62634" y="209802"/>
                    <a:pt x="39835" y="145052"/>
                    <a:pt x="29803" y="116781"/>
                  </a:cubicBezTo>
                  <a:lnTo>
                    <a:pt x="27067" y="110397"/>
                  </a:lnTo>
                  <a:cubicBezTo>
                    <a:pt x="21595" y="92158"/>
                    <a:pt x="16123" y="72095"/>
                    <a:pt x="19771" y="520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68" name="Google Shape;868;p51"/>
            <p:cNvSpPr/>
            <p:nvPr/>
          </p:nvSpPr>
          <p:spPr>
            <a:xfrm rot="-2574285" flipH="1">
              <a:off x="4290231" y="3051569"/>
              <a:ext cx="110593" cy="143585"/>
            </a:xfrm>
            <a:custGeom>
              <a:avLst/>
              <a:gdLst/>
              <a:ahLst/>
              <a:cxnLst/>
              <a:rect l="l" t="t" r="r" b="b"/>
              <a:pathLst>
                <a:path w="190606" h="247469" extrusionOk="0">
                  <a:moveTo>
                    <a:pt x="39910" y="157184"/>
                  </a:moveTo>
                  <a:lnTo>
                    <a:pt x="45381" y="163568"/>
                  </a:lnTo>
                  <a:cubicBezTo>
                    <a:pt x="68180" y="192751"/>
                    <a:pt x="112867" y="247469"/>
                    <a:pt x="152082" y="247469"/>
                  </a:cubicBezTo>
                  <a:cubicBezTo>
                    <a:pt x="160289" y="247469"/>
                    <a:pt x="167585" y="244733"/>
                    <a:pt x="174881" y="240173"/>
                  </a:cubicBezTo>
                  <a:cubicBezTo>
                    <a:pt x="215919" y="210990"/>
                    <a:pt x="166673" y="125265"/>
                    <a:pt x="140226" y="78755"/>
                  </a:cubicBezTo>
                  <a:cubicBezTo>
                    <a:pt x="137490" y="74195"/>
                    <a:pt x="135666" y="70547"/>
                    <a:pt x="133842" y="67811"/>
                  </a:cubicBezTo>
                  <a:cubicBezTo>
                    <a:pt x="122899" y="48660"/>
                    <a:pt x="111043" y="29509"/>
                    <a:pt x="94628" y="15829"/>
                  </a:cubicBezTo>
                  <a:cubicBezTo>
                    <a:pt x="74564" y="-586"/>
                    <a:pt x="49941" y="-4234"/>
                    <a:pt x="30790" y="4886"/>
                  </a:cubicBezTo>
                  <a:cubicBezTo>
                    <a:pt x="4343" y="18565"/>
                    <a:pt x="-3865" y="54132"/>
                    <a:pt x="1607" y="83315"/>
                  </a:cubicBezTo>
                  <a:cubicBezTo>
                    <a:pt x="6167" y="113410"/>
                    <a:pt x="23494" y="138033"/>
                    <a:pt x="39910" y="157184"/>
                  </a:cubicBezTo>
                  <a:close/>
                  <a:moveTo>
                    <a:pt x="38997" y="22213"/>
                  </a:moveTo>
                  <a:cubicBezTo>
                    <a:pt x="42645" y="20389"/>
                    <a:pt x="47205" y="19477"/>
                    <a:pt x="52677" y="19477"/>
                  </a:cubicBezTo>
                  <a:cubicBezTo>
                    <a:pt x="62709" y="19477"/>
                    <a:pt x="73652" y="23125"/>
                    <a:pt x="82772" y="31333"/>
                  </a:cubicBezTo>
                  <a:cubicBezTo>
                    <a:pt x="97364" y="43188"/>
                    <a:pt x="108307" y="60516"/>
                    <a:pt x="117427" y="77843"/>
                  </a:cubicBezTo>
                  <a:cubicBezTo>
                    <a:pt x="119250" y="81491"/>
                    <a:pt x="121075" y="85139"/>
                    <a:pt x="123810" y="89698"/>
                  </a:cubicBezTo>
                  <a:cubicBezTo>
                    <a:pt x="142050" y="121617"/>
                    <a:pt x="191296" y="207343"/>
                    <a:pt x="163937" y="226494"/>
                  </a:cubicBezTo>
                  <a:cubicBezTo>
                    <a:pt x="134754" y="247469"/>
                    <a:pt x="80036" y="179072"/>
                    <a:pt x="59061" y="153536"/>
                  </a:cubicBezTo>
                  <a:lnTo>
                    <a:pt x="53589" y="147153"/>
                  </a:lnTo>
                  <a:cubicBezTo>
                    <a:pt x="38997" y="128913"/>
                    <a:pt x="23494" y="107026"/>
                    <a:pt x="18022" y="81491"/>
                  </a:cubicBezTo>
                  <a:cubicBezTo>
                    <a:pt x="14374" y="58692"/>
                    <a:pt x="20758" y="31333"/>
                    <a:pt x="38997" y="222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69" name="Google Shape;869;p51"/>
            <p:cNvSpPr/>
            <p:nvPr/>
          </p:nvSpPr>
          <p:spPr>
            <a:xfrm rot="-2574285" flipH="1">
              <a:off x="4546915" y="3181179"/>
              <a:ext cx="53494" cy="67606"/>
            </a:xfrm>
            <a:custGeom>
              <a:avLst/>
              <a:gdLst/>
              <a:ahLst/>
              <a:cxnLst/>
              <a:rect l="l" t="t" r="r" b="b"/>
              <a:pathLst>
                <a:path w="92197" h="116518" extrusionOk="0">
                  <a:moveTo>
                    <a:pt x="43561" y="98279"/>
                  </a:moveTo>
                  <a:cubicBezTo>
                    <a:pt x="39002" y="99191"/>
                    <a:pt x="35354" y="103751"/>
                    <a:pt x="35354" y="108311"/>
                  </a:cubicBezTo>
                  <a:cubicBezTo>
                    <a:pt x="36266" y="112871"/>
                    <a:pt x="39914" y="116519"/>
                    <a:pt x="44474" y="116519"/>
                  </a:cubicBezTo>
                  <a:cubicBezTo>
                    <a:pt x="44474" y="116519"/>
                    <a:pt x="45385" y="116519"/>
                    <a:pt x="45385" y="116519"/>
                  </a:cubicBezTo>
                  <a:cubicBezTo>
                    <a:pt x="77304" y="111959"/>
                    <a:pt x="88248" y="95544"/>
                    <a:pt x="90984" y="82776"/>
                  </a:cubicBezTo>
                  <a:cubicBezTo>
                    <a:pt x="98279" y="55417"/>
                    <a:pt x="72744" y="28058"/>
                    <a:pt x="12555" y="699"/>
                  </a:cubicBezTo>
                  <a:cubicBezTo>
                    <a:pt x="7995" y="-1125"/>
                    <a:pt x="2523" y="699"/>
                    <a:pt x="699" y="5259"/>
                  </a:cubicBezTo>
                  <a:cubicBezTo>
                    <a:pt x="-1125" y="9819"/>
                    <a:pt x="699" y="15290"/>
                    <a:pt x="5259" y="17114"/>
                  </a:cubicBezTo>
                  <a:cubicBezTo>
                    <a:pt x="53593" y="39001"/>
                    <a:pt x="78216" y="60889"/>
                    <a:pt x="73656" y="77304"/>
                  </a:cubicBezTo>
                  <a:cubicBezTo>
                    <a:pt x="73656" y="81864"/>
                    <a:pt x="70009" y="94632"/>
                    <a:pt x="43561" y="982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70" name="Google Shape;870;p51"/>
            <p:cNvSpPr/>
            <p:nvPr/>
          </p:nvSpPr>
          <p:spPr>
            <a:xfrm rot="-2574285" flipH="1">
              <a:off x="4395932" y="3051614"/>
              <a:ext cx="135251" cy="154305"/>
            </a:xfrm>
            <a:custGeom>
              <a:avLst/>
              <a:gdLst/>
              <a:ahLst/>
              <a:cxnLst/>
              <a:rect l="l" t="t" r="r" b="b"/>
              <a:pathLst>
                <a:path w="233104" h="265945" extrusionOk="0">
                  <a:moveTo>
                    <a:pt x="44453" y="6035"/>
                  </a:moveTo>
                  <a:cubicBezTo>
                    <a:pt x="39894" y="3299"/>
                    <a:pt x="35334" y="1475"/>
                    <a:pt x="30774" y="563"/>
                  </a:cubicBezTo>
                  <a:cubicBezTo>
                    <a:pt x="26214" y="-1261"/>
                    <a:pt x="20742" y="1475"/>
                    <a:pt x="18918" y="6947"/>
                  </a:cubicBezTo>
                  <a:cubicBezTo>
                    <a:pt x="17094" y="11506"/>
                    <a:pt x="19830" y="16978"/>
                    <a:pt x="25302" y="18802"/>
                  </a:cubicBezTo>
                  <a:cubicBezTo>
                    <a:pt x="28950" y="19714"/>
                    <a:pt x="32597" y="21538"/>
                    <a:pt x="36245" y="23362"/>
                  </a:cubicBezTo>
                  <a:cubicBezTo>
                    <a:pt x="56309" y="33394"/>
                    <a:pt x="75460" y="51633"/>
                    <a:pt x="92788" y="69872"/>
                  </a:cubicBezTo>
                  <a:cubicBezTo>
                    <a:pt x="96435" y="73520"/>
                    <a:pt x="100083" y="77168"/>
                    <a:pt x="104643" y="81728"/>
                  </a:cubicBezTo>
                  <a:cubicBezTo>
                    <a:pt x="138386" y="115471"/>
                    <a:pt x="229583" y="206668"/>
                    <a:pt x="213167" y="240410"/>
                  </a:cubicBezTo>
                  <a:cubicBezTo>
                    <a:pt x="211343" y="244970"/>
                    <a:pt x="208608" y="246794"/>
                    <a:pt x="204048" y="247706"/>
                  </a:cubicBezTo>
                  <a:cubicBezTo>
                    <a:pt x="175776" y="254090"/>
                    <a:pt x="109203" y="202108"/>
                    <a:pt x="80932" y="179308"/>
                  </a:cubicBezTo>
                  <a:lnTo>
                    <a:pt x="72724" y="172925"/>
                  </a:lnTo>
                  <a:cubicBezTo>
                    <a:pt x="55397" y="159245"/>
                    <a:pt x="33510" y="141918"/>
                    <a:pt x="16182" y="119119"/>
                  </a:cubicBezTo>
                  <a:cubicBezTo>
                    <a:pt x="13446" y="115471"/>
                    <a:pt x="7062" y="114559"/>
                    <a:pt x="3415" y="117295"/>
                  </a:cubicBezTo>
                  <a:cubicBezTo>
                    <a:pt x="-233" y="120031"/>
                    <a:pt x="-1145" y="126414"/>
                    <a:pt x="1591" y="130062"/>
                  </a:cubicBezTo>
                  <a:cubicBezTo>
                    <a:pt x="19830" y="154685"/>
                    <a:pt x="43541" y="173837"/>
                    <a:pt x="60869" y="187516"/>
                  </a:cubicBezTo>
                  <a:lnTo>
                    <a:pt x="69076" y="193900"/>
                  </a:lnTo>
                  <a:cubicBezTo>
                    <a:pt x="113763" y="229467"/>
                    <a:pt x="163921" y="265945"/>
                    <a:pt x="198576" y="265945"/>
                  </a:cubicBezTo>
                  <a:cubicBezTo>
                    <a:pt x="201311" y="265945"/>
                    <a:pt x="204960" y="265945"/>
                    <a:pt x="207695" y="265033"/>
                  </a:cubicBezTo>
                  <a:cubicBezTo>
                    <a:pt x="217727" y="263210"/>
                    <a:pt x="225023" y="256826"/>
                    <a:pt x="229583" y="247706"/>
                  </a:cubicBezTo>
                  <a:cubicBezTo>
                    <a:pt x="248734" y="208492"/>
                    <a:pt x="186720" y="138270"/>
                    <a:pt x="117411" y="68960"/>
                  </a:cubicBezTo>
                  <a:cubicBezTo>
                    <a:pt x="112851" y="64400"/>
                    <a:pt x="109203" y="60753"/>
                    <a:pt x="105555" y="57105"/>
                  </a:cubicBezTo>
                  <a:cubicBezTo>
                    <a:pt x="87315" y="37041"/>
                    <a:pt x="66340" y="16978"/>
                    <a:pt x="44453" y="60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71" name="Google Shape;871;p51"/>
            <p:cNvSpPr/>
            <p:nvPr/>
          </p:nvSpPr>
          <p:spPr>
            <a:xfrm rot="-2574285" flipH="1">
              <a:off x="4048280" y="3267118"/>
              <a:ext cx="102782" cy="54810"/>
            </a:xfrm>
            <a:custGeom>
              <a:avLst/>
              <a:gdLst/>
              <a:ahLst/>
              <a:cxnLst/>
              <a:rect l="l" t="t" r="r" b="b"/>
              <a:pathLst>
                <a:path w="177144" h="94465" extrusionOk="0">
                  <a:moveTo>
                    <a:pt x="92" y="33364"/>
                  </a:moveTo>
                  <a:cubicBezTo>
                    <a:pt x="-2645" y="71666"/>
                    <a:pt x="56633" y="84434"/>
                    <a:pt x="84904" y="89906"/>
                  </a:cubicBezTo>
                  <a:lnTo>
                    <a:pt x="90376" y="90818"/>
                  </a:lnTo>
                  <a:cubicBezTo>
                    <a:pt x="99495" y="92642"/>
                    <a:pt x="110440" y="94466"/>
                    <a:pt x="120471" y="94466"/>
                  </a:cubicBezTo>
                  <a:cubicBezTo>
                    <a:pt x="127767" y="94466"/>
                    <a:pt x="135974" y="93554"/>
                    <a:pt x="143270" y="90818"/>
                  </a:cubicBezTo>
                  <a:cubicBezTo>
                    <a:pt x="161509" y="84434"/>
                    <a:pt x="178837" y="67107"/>
                    <a:pt x="177013" y="45219"/>
                  </a:cubicBezTo>
                  <a:cubicBezTo>
                    <a:pt x="176101" y="29716"/>
                    <a:pt x="165158" y="16036"/>
                    <a:pt x="149653" y="8741"/>
                  </a:cubicBezTo>
                  <a:cubicBezTo>
                    <a:pt x="136887" y="2357"/>
                    <a:pt x="122294" y="1445"/>
                    <a:pt x="107703" y="533"/>
                  </a:cubicBezTo>
                  <a:cubicBezTo>
                    <a:pt x="107703" y="533"/>
                    <a:pt x="107703" y="533"/>
                    <a:pt x="107703" y="533"/>
                  </a:cubicBezTo>
                  <a:cubicBezTo>
                    <a:pt x="105880" y="533"/>
                    <a:pt x="103143" y="533"/>
                    <a:pt x="99495" y="533"/>
                  </a:cubicBezTo>
                  <a:cubicBezTo>
                    <a:pt x="65753" y="-379"/>
                    <a:pt x="2827" y="-4027"/>
                    <a:pt x="92" y="33364"/>
                  </a:cubicBezTo>
                  <a:close/>
                  <a:moveTo>
                    <a:pt x="99495" y="19684"/>
                  </a:moveTo>
                  <a:cubicBezTo>
                    <a:pt x="102232" y="19684"/>
                    <a:pt x="105880" y="19684"/>
                    <a:pt x="107703" y="19684"/>
                  </a:cubicBezTo>
                  <a:cubicBezTo>
                    <a:pt x="121383" y="19684"/>
                    <a:pt x="132327" y="21508"/>
                    <a:pt x="142358" y="26068"/>
                  </a:cubicBezTo>
                  <a:cubicBezTo>
                    <a:pt x="152390" y="30628"/>
                    <a:pt x="158773" y="39748"/>
                    <a:pt x="159686" y="47955"/>
                  </a:cubicBezTo>
                  <a:cubicBezTo>
                    <a:pt x="160598" y="59811"/>
                    <a:pt x="149653" y="70754"/>
                    <a:pt x="138710" y="74403"/>
                  </a:cubicBezTo>
                  <a:cubicBezTo>
                    <a:pt x="125031" y="78962"/>
                    <a:pt x="108615" y="76226"/>
                    <a:pt x="94935" y="73491"/>
                  </a:cubicBezTo>
                  <a:lnTo>
                    <a:pt x="89464" y="72578"/>
                  </a:lnTo>
                  <a:cubicBezTo>
                    <a:pt x="69401" y="68019"/>
                    <a:pt x="17418" y="57075"/>
                    <a:pt x="19243" y="34276"/>
                  </a:cubicBezTo>
                  <a:cubicBezTo>
                    <a:pt x="20154" y="23332"/>
                    <a:pt x="38394" y="17860"/>
                    <a:pt x="75784" y="17860"/>
                  </a:cubicBezTo>
                  <a:cubicBezTo>
                    <a:pt x="82169" y="18772"/>
                    <a:pt x="90376" y="18772"/>
                    <a:pt x="99495" y="196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72" name="Google Shape;872;p51"/>
            <p:cNvSpPr/>
            <p:nvPr/>
          </p:nvSpPr>
          <p:spPr>
            <a:xfrm rot="-2574285" flipH="1">
              <a:off x="3959578" y="3224879"/>
              <a:ext cx="70022" cy="57438"/>
            </a:xfrm>
            <a:custGeom>
              <a:avLst/>
              <a:gdLst/>
              <a:ahLst/>
              <a:cxnLst/>
              <a:rect l="l" t="t" r="r" b="b"/>
              <a:pathLst>
                <a:path w="120682" h="98994" extrusionOk="0">
                  <a:moveTo>
                    <a:pt x="27316" y="98995"/>
                  </a:moveTo>
                  <a:cubicBezTo>
                    <a:pt x="45555" y="98995"/>
                    <a:pt x="66531" y="88051"/>
                    <a:pt x="79298" y="80755"/>
                  </a:cubicBezTo>
                  <a:lnTo>
                    <a:pt x="82946" y="78931"/>
                  </a:lnTo>
                  <a:cubicBezTo>
                    <a:pt x="93890" y="73460"/>
                    <a:pt x="105746" y="66164"/>
                    <a:pt x="113953" y="53396"/>
                  </a:cubicBezTo>
                  <a:cubicBezTo>
                    <a:pt x="122160" y="40629"/>
                    <a:pt x="123985" y="21477"/>
                    <a:pt x="113041" y="9622"/>
                  </a:cubicBezTo>
                  <a:cubicBezTo>
                    <a:pt x="104833" y="1414"/>
                    <a:pt x="92066" y="-2234"/>
                    <a:pt x="78387" y="1414"/>
                  </a:cubicBezTo>
                  <a:cubicBezTo>
                    <a:pt x="68354" y="4150"/>
                    <a:pt x="59234" y="10534"/>
                    <a:pt x="51028" y="16918"/>
                  </a:cubicBezTo>
                  <a:cubicBezTo>
                    <a:pt x="50115" y="17830"/>
                    <a:pt x="48291" y="18742"/>
                    <a:pt x="46468" y="20565"/>
                  </a:cubicBezTo>
                  <a:cubicBezTo>
                    <a:pt x="26404" y="36069"/>
                    <a:pt x="-11898" y="64340"/>
                    <a:pt x="3605" y="88051"/>
                  </a:cubicBezTo>
                  <a:cubicBezTo>
                    <a:pt x="9989" y="95347"/>
                    <a:pt x="18196" y="98995"/>
                    <a:pt x="27316" y="98995"/>
                  </a:cubicBezTo>
                  <a:close/>
                  <a:moveTo>
                    <a:pt x="58323" y="35157"/>
                  </a:moveTo>
                  <a:cubicBezTo>
                    <a:pt x="60147" y="33333"/>
                    <a:pt x="61971" y="32421"/>
                    <a:pt x="62883" y="31509"/>
                  </a:cubicBezTo>
                  <a:cubicBezTo>
                    <a:pt x="70179" y="26037"/>
                    <a:pt x="76562" y="21477"/>
                    <a:pt x="83858" y="19653"/>
                  </a:cubicBezTo>
                  <a:cubicBezTo>
                    <a:pt x="89330" y="17830"/>
                    <a:pt x="96626" y="18742"/>
                    <a:pt x="100273" y="22389"/>
                  </a:cubicBezTo>
                  <a:cubicBezTo>
                    <a:pt x="104833" y="26949"/>
                    <a:pt x="103921" y="36981"/>
                    <a:pt x="99361" y="44277"/>
                  </a:cubicBezTo>
                  <a:cubicBezTo>
                    <a:pt x="93890" y="52484"/>
                    <a:pt x="83858" y="58868"/>
                    <a:pt x="75650" y="63428"/>
                  </a:cubicBezTo>
                  <a:lnTo>
                    <a:pt x="72002" y="65252"/>
                  </a:lnTo>
                  <a:cubicBezTo>
                    <a:pt x="42820" y="80755"/>
                    <a:pt x="24580" y="85315"/>
                    <a:pt x="20020" y="78020"/>
                  </a:cubicBezTo>
                  <a:cubicBezTo>
                    <a:pt x="18196" y="74371"/>
                    <a:pt x="18196" y="65252"/>
                    <a:pt x="58323" y="351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73" name="Google Shape;873;p51"/>
            <p:cNvSpPr/>
            <p:nvPr/>
          </p:nvSpPr>
          <p:spPr>
            <a:xfrm rot="-2574285" flipH="1">
              <a:off x="4139850" y="3277283"/>
              <a:ext cx="128824" cy="77254"/>
            </a:xfrm>
            <a:custGeom>
              <a:avLst/>
              <a:gdLst/>
              <a:ahLst/>
              <a:cxnLst/>
              <a:rect l="l" t="t" r="r" b="b"/>
              <a:pathLst>
                <a:path w="222028" h="133147" extrusionOk="0">
                  <a:moveTo>
                    <a:pt x="103261" y="119468"/>
                  </a:moveTo>
                  <a:cubicBezTo>
                    <a:pt x="119676" y="125852"/>
                    <a:pt x="137915" y="133147"/>
                    <a:pt x="157979" y="133147"/>
                  </a:cubicBezTo>
                  <a:cubicBezTo>
                    <a:pt x="162539" y="133147"/>
                    <a:pt x="166187" y="133147"/>
                    <a:pt x="170747" y="132235"/>
                  </a:cubicBezTo>
                  <a:cubicBezTo>
                    <a:pt x="194458" y="128587"/>
                    <a:pt x="219992" y="110348"/>
                    <a:pt x="221817" y="83901"/>
                  </a:cubicBezTo>
                  <a:cubicBezTo>
                    <a:pt x="223640" y="64750"/>
                    <a:pt x="213609" y="45598"/>
                    <a:pt x="195369" y="32831"/>
                  </a:cubicBezTo>
                  <a:cubicBezTo>
                    <a:pt x="179866" y="21887"/>
                    <a:pt x="161627" y="17327"/>
                    <a:pt x="144299" y="13679"/>
                  </a:cubicBezTo>
                  <a:cubicBezTo>
                    <a:pt x="141563" y="12768"/>
                    <a:pt x="137915" y="12768"/>
                    <a:pt x="134268" y="11856"/>
                  </a:cubicBezTo>
                  <a:cubicBezTo>
                    <a:pt x="91405" y="1824"/>
                    <a:pt x="12064" y="-15503"/>
                    <a:pt x="1120" y="29183"/>
                  </a:cubicBezTo>
                  <a:cubicBezTo>
                    <a:pt x="-9823" y="75693"/>
                    <a:pt x="62222" y="103964"/>
                    <a:pt x="95965" y="118556"/>
                  </a:cubicBezTo>
                  <a:lnTo>
                    <a:pt x="103261" y="119468"/>
                  </a:lnTo>
                  <a:close/>
                  <a:moveTo>
                    <a:pt x="19359" y="32831"/>
                  </a:moveTo>
                  <a:cubicBezTo>
                    <a:pt x="22096" y="21887"/>
                    <a:pt x="36687" y="18239"/>
                    <a:pt x="54926" y="18239"/>
                  </a:cubicBezTo>
                  <a:cubicBezTo>
                    <a:pt x="80462" y="18239"/>
                    <a:pt x="113292" y="25535"/>
                    <a:pt x="130620" y="29183"/>
                  </a:cubicBezTo>
                  <a:cubicBezTo>
                    <a:pt x="134268" y="30095"/>
                    <a:pt x="137915" y="31007"/>
                    <a:pt x="141563" y="31919"/>
                  </a:cubicBezTo>
                  <a:cubicBezTo>
                    <a:pt x="159802" y="35567"/>
                    <a:pt x="173482" y="40127"/>
                    <a:pt x="185338" y="48334"/>
                  </a:cubicBezTo>
                  <a:cubicBezTo>
                    <a:pt x="198106" y="57454"/>
                    <a:pt x="205401" y="71134"/>
                    <a:pt x="204489" y="82989"/>
                  </a:cubicBezTo>
                  <a:cubicBezTo>
                    <a:pt x="202666" y="100316"/>
                    <a:pt x="184426" y="113084"/>
                    <a:pt x="168922" y="115820"/>
                  </a:cubicBezTo>
                  <a:cubicBezTo>
                    <a:pt x="148859" y="118556"/>
                    <a:pt x="128795" y="112172"/>
                    <a:pt x="111469" y="104876"/>
                  </a:cubicBezTo>
                  <a:lnTo>
                    <a:pt x="105084" y="102140"/>
                  </a:lnTo>
                  <a:cubicBezTo>
                    <a:pt x="75902" y="89373"/>
                    <a:pt x="12064" y="62926"/>
                    <a:pt x="19359" y="328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74" name="Google Shape;874;p51"/>
            <p:cNvSpPr/>
            <p:nvPr/>
          </p:nvSpPr>
          <p:spPr>
            <a:xfrm rot="-2574285" flipH="1">
              <a:off x="4240772" y="3303581"/>
              <a:ext cx="155907" cy="103953"/>
            </a:xfrm>
            <a:custGeom>
              <a:avLst/>
              <a:gdLst/>
              <a:ahLst/>
              <a:cxnLst/>
              <a:rect l="l" t="t" r="r" b="b"/>
              <a:pathLst>
                <a:path w="268705" h="179163" extrusionOk="0">
                  <a:moveTo>
                    <a:pt x="5103" y="21393"/>
                  </a:moveTo>
                  <a:cubicBezTo>
                    <a:pt x="-21344" y="70640"/>
                    <a:pt x="61645" y="120798"/>
                    <a:pt x="101772" y="144509"/>
                  </a:cubicBezTo>
                  <a:lnTo>
                    <a:pt x="109067" y="149069"/>
                  </a:lnTo>
                  <a:cubicBezTo>
                    <a:pt x="131866" y="162748"/>
                    <a:pt x="159225" y="177340"/>
                    <a:pt x="189320" y="179164"/>
                  </a:cubicBezTo>
                  <a:cubicBezTo>
                    <a:pt x="191144" y="179164"/>
                    <a:pt x="192969" y="179164"/>
                    <a:pt x="194792" y="179164"/>
                  </a:cubicBezTo>
                  <a:cubicBezTo>
                    <a:pt x="223976" y="179164"/>
                    <a:pt x="255895" y="165484"/>
                    <a:pt x="265926" y="138125"/>
                  </a:cubicBezTo>
                  <a:cubicBezTo>
                    <a:pt x="273221" y="117150"/>
                    <a:pt x="265926" y="92527"/>
                    <a:pt x="246775" y="74287"/>
                  </a:cubicBezTo>
                  <a:cubicBezTo>
                    <a:pt x="230359" y="58784"/>
                    <a:pt x="209383" y="48752"/>
                    <a:pt x="188409" y="40544"/>
                  </a:cubicBezTo>
                  <a:cubicBezTo>
                    <a:pt x="184761" y="38721"/>
                    <a:pt x="181113" y="37809"/>
                    <a:pt x="175641" y="35073"/>
                  </a:cubicBezTo>
                  <a:cubicBezTo>
                    <a:pt x="124571" y="14097"/>
                    <a:pt x="29726" y="-24205"/>
                    <a:pt x="5103" y="21393"/>
                  </a:cubicBezTo>
                  <a:close/>
                  <a:moveTo>
                    <a:pt x="168345" y="52400"/>
                  </a:moveTo>
                  <a:cubicBezTo>
                    <a:pt x="172905" y="54224"/>
                    <a:pt x="177464" y="56048"/>
                    <a:pt x="181113" y="57872"/>
                  </a:cubicBezTo>
                  <a:cubicBezTo>
                    <a:pt x="200264" y="65168"/>
                    <a:pt x="220328" y="74287"/>
                    <a:pt x="234007" y="87967"/>
                  </a:cubicBezTo>
                  <a:cubicBezTo>
                    <a:pt x="247687" y="101646"/>
                    <a:pt x="254070" y="118974"/>
                    <a:pt x="248598" y="132653"/>
                  </a:cubicBezTo>
                  <a:cubicBezTo>
                    <a:pt x="241302" y="153628"/>
                    <a:pt x="213943" y="162748"/>
                    <a:pt x="191144" y="161836"/>
                  </a:cubicBezTo>
                  <a:cubicBezTo>
                    <a:pt x="164698" y="160012"/>
                    <a:pt x="140074" y="147245"/>
                    <a:pt x="119099" y="134477"/>
                  </a:cubicBezTo>
                  <a:lnTo>
                    <a:pt x="111803" y="129918"/>
                  </a:lnTo>
                  <a:cubicBezTo>
                    <a:pt x="79884" y="110766"/>
                    <a:pt x="4190" y="64256"/>
                    <a:pt x="22430" y="30513"/>
                  </a:cubicBezTo>
                  <a:cubicBezTo>
                    <a:pt x="26990" y="22305"/>
                    <a:pt x="37022" y="18657"/>
                    <a:pt x="50702" y="18657"/>
                  </a:cubicBezTo>
                  <a:cubicBezTo>
                    <a:pt x="85356" y="17745"/>
                    <a:pt x="141899" y="41456"/>
                    <a:pt x="168345" y="52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75" name="Google Shape;875;p51"/>
            <p:cNvSpPr/>
            <p:nvPr/>
          </p:nvSpPr>
          <p:spPr>
            <a:xfrm rot="-2574285" flipH="1">
              <a:off x="4521120" y="2425928"/>
              <a:ext cx="391542" cy="325222"/>
            </a:xfrm>
            <a:custGeom>
              <a:avLst/>
              <a:gdLst/>
              <a:ahLst/>
              <a:cxnLst/>
              <a:rect l="l" t="t" r="r" b="b"/>
              <a:pathLst>
                <a:path w="674822" h="560519" extrusionOk="0">
                  <a:moveTo>
                    <a:pt x="699" y="6043"/>
                  </a:moveTo>
                  <a:cubicBezTo>
                    <a:pt x="-1125" y="10603"/>
                    <a:pt x="699" y="16075"/>
                    <a:pt x="5259" y="17899"/>
                  </a:cubicBezTo>
                  <a:cubicBezTo>
                    <a:pt x="359102" y="165638"/>
                    <a:pt x="566119" y="337088"/>
                    <a:pt x="657316" y="555048"/>
                  </a:cubicBezTo>
                  <a:cubicBezTo>
                    <a:pt x="659140" y="558696"/>
                    <a:pt x="661876" y="560520"/>
                    <a:pt x="665524" y="560520"/>
                  </a:cubicBezTo>
                  <a:cubicBezTo>
                    <a:pt x="666436" y="560520"/>
                    <a:pt x="668260" y="560520"/>
                    <a:pt x="669172" y="559608"/>
                  </a:cubicBezTo>
                  <a:cubicBezTo>
                    <a:pt x="673731" y="557784"/>
                    <a:pt x="676467" y="552312"/>
                    <a:pt x="673731" y="547752"/>
                  </a:cubicBezTo>
                  <a:cubicBezTo>
                    <a:pt x="580711" y="324320"/>
                    <a:pt x="370958" y="150134"/>
                    <a:pt x="11643" y="571"/>
                  </a:cubicBezTo>
                  <a:cubicBezTo>
                    <a:pt x="7995" y="-1253"/>
                    <a:pt x="2523" y="1483"/>
                    <a:pt x="699" y="60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76" name="Google Shape;876;p51"/>
            <p:cNvSpPr/>
            <p:nvPr/>
          </p:nvSpPr>
          <p:spPr>
            <a:xfrm rot="-2574285" flipH="1">
              <a:off x="4304686" y="2386764"/>
              <a:ext cx="1040786" cy="1625620"/>
            </a:xfrm>
            <a:custGeom>
              <a:avLst/>
              <a:gdLst/>
              <a:ahLst/>
              <a:cxnLst/>
              <a:rect l="l" t="t" r="r" b="b"/>
              <a:pathLst>
                <a:path w="1793792" h="2801752" extrusionOk="0">
                  <a:moveTo>
                    <a:pt x="667875" y="734321"/>
                  </a:moveTo>
                  <a:cubicBezTo>
                    <a:pt x="695234" y="858349"/>
                    <a:pt x="718033" y="1017031"/>
                    <a:pt x="649635" y="1143795"/>
                  </a:cubicBezTo>
                  <a:cubicBezTo>
                    <a:pt x="649635" y="1139235"/>
                    <a:pt x="649635" y="1133764"/>
                    <a:pt x="649635" y="1129204"/>
                  </a:cubicBezTo>
                  <a:cubicBezTo>
                    <a:pt x="650547" y="1112788"/>
                    <a:pt x="651459" y="1095461"/>
                    <a:pt x="652371" y="1079045"/>
                  </a:cubicBezTo>
                  <a:cubicBezTo>
                    <a:pt x="655107" y="1025239"/>
                    <a:pt x="658755" y="968697"/>
                    <a:pt x="649635" y="913979"/>
                  </a:cubicBezTo>
                  <a:cubicBezTo>
                    <a:pt x="629572" y="790863"/>
                    <a:pt x="545671" y="681427"/>
                    <a:pt x="436234" y="635829"/>
                  </a:cubicBezTo>
                  <a:cubicBezTo>
                    <a:pt x="320415" y="587494"/>
                    <a:pt x="179972" y="613030"/>
                    <a:pt x="94246" y="697843"/>
                  </a:cubicBezTo>
                  <a:cubicBezTo>
                    <a:pt x="-16102" y="807279"/>
                    <a:pt x="-17926" y="982377"/>
                    <a:pt x="29497" y="1107316"/>
                  </a:cubicBezTo>
                  <a:cubicBezTo>
                    <a:pt x="82391" y="1245023"/>
                    <a:pt x="190915" y="1356283"/>
                    <a:pt x="290319" y="1446568"/>
                  </a:cubicBezTo>
                  <a:cubicBezTo>
                    <a:pt x="319503" y="1473016"/>
                    <a:pt x="349597" y="1500375"/>
                    <a:pt x="358717" y="1536854"/>
                  </a:cubicBezTo>
                  <a:cubicBezTo>
                    <a:pt x="364189" y="1559653"/>
                    <a:pt x="360541" y="1583364"/>
                    <a:pt x="356894" y="1608899"/>
                  </a:cubicBezTo>
                  <a:cubicBezTo>
                    <a:pt x="355070" y="1618931"/>
                    <a:pt x="354157" y="1628050"/>
                    <a:pt x="353246" y="1638082"/>
                  </a:cubicBezTo>
                  <a:cubicBezTo>
                    <a:pt x="345038" y="1724719"/>
                    <a:pt x="381516" y="1813180"/>
                    <a:pt x="449914" y="1871545"/>
                  </a:cubicBezTo>
                  <a:lnTo>
                    <a:pt x="412523" y="1871545"/>
                  </a:lnTo>
                  <a:cubicBezTo>
                    <a:pt x="391548" y="1871545"/>
                    <a:pt x="372397" y="1880665"/>
                    <a:pt x="358717" y="1896169"/>
                  </a:cubicBezTo>
                  <a:cubicBezTo>
                    <a:pt x="345038" y="1911672"/>
                    <a:pt x="339566" y="1932647"/>
                    <a:pt x="342302" y="1953623"/>
                  </a:cubicBezTo>
                  <a:lnTo>
                    <a:pt x="467242" y="2741563"/>
                  </a:lnTo>
                  <a:cubicBezTo>
                    <a:pt x="472713" y="2776218"/>
                    <a:pt x="501896" y="2801753"/>
                    <a:pt x="537463" y="2801753"/>
                  </a:cubicBezTo>
                  <a:lnTo>
                    <a:pt x="1054549" y="2801753"/>
                  </a:lnTo>
                  <a:cubicBezTo>
                    <a:pt x="1089204" y="2801753"/>
                    <a:pt x="1119299" y="2776218"/>
                    <a:pt x="1124770" y="2741563"/>
                  </a:cubicBezTo>
                  <a:lnTo>
                    <a:pt x="1191344" y="2319322"/>
                  </a:lnTo>
                  <a:cubicBezTo>
                    <a:pt x="1192256" y="2320234"/>
                    <a:pt x="1192256" y="2322058"/>
                    <a:pt x="1194080" y="2322970"/>
                  </a:cubicBezTo>
                  <a:cubicBezTo>
                    <a:pt x="1197728" y="2326618"/>
                    <a:pt x="1204112" y="2325706"/>
                    <a:pt x="1206847" y="2322058"/>
                  </a:cubicBezTo>
                  <a:cubicBezTo>
                    <a:pt x="1225999" y="2300170"/>
                    <a:pt x="1243326" y="2291051"/>
                    <a:pt x="1257918" y="2296523"/>
                  </a:cubicBezTo>
                  <a:cubicBezTo>
                    <a:pt x="1289837" y="2308378"/>
                    <a:pt x="1258830" y="2394104"/>
                    <a:pt x="1247886" y="2426022"/>
                  </a:cubicBezTo>
                  <a:cubicBezTo>
                    <a:pt x="1246063" y="2430582"/>
                    <a:pt x="1245150" y="2434230"/>
                    <a:pt x="1244238" y="2437878"/>
                  </a:cubicBezTo>
                  <a:cubicBezTo>
                    <a:pt x="1237855" y="2457941"/>
                    <a:pt x="1230559" y="2474357"/>
                    <a:pt x="1219615" y="2486212"/>
                  </a:cubicBezTo>
                  <a:cubicBezTo>
                    <a:pt x="1209584" y="2497156"/>
                    <a:pt x="1195904" y="2504452"/>
                    <a:pt x="1183137" y="2504452"/>
                  </a:cubicBezTo>
                  <a:cubicBezTo>
                    <a:pt x="1177665" y="2504452"/>
                    <a:pt x="1174017" y="2509011"/>
                    <a:pt x="1174017" y="2513571"/>
                  </a:cubicBezTo>
                  <a:cubicBezTo>
                    <a:pt x="1174017" y="2518131"/>
                    <a:pt x="1178577" y="2522691"/>
                    <a:pt x="1183137" y="2522691"/>
                  </a:cubicBezTo>
                  <a:cubicBezTo>
                    <a:pt x="1183137" y="2522691"/>
                    <a:pt x="1183137" y="2522691"/>
                    <a:pt x="1183137" y="2522691"/>
                  </a:cubicBezTo>
                  <a:cubicBezTo>
                    <a:pt x="1200464" y="2522691"/>
                    <a:pt x="1219615" y="2513571"/>
                    <a:pt x="1232383" y="2498980"/>
                  </a:cubicBezTo>
                  <a:cubicBezTo>
                    <a:pt x="1246974" y="2483476"/>
                    <a:pt x="1254270" y="2463413"/>
                    <a:pt x="1260654" y="2444262"/>
                  </a:cubicBezTo>
                  <a:cubicBezTo>
                    <a:pt x="1261566" y="2441525"/>
                    <a:pt x="1263390" y="2436966"/>
                    <a:pt x="1264302" y="2432406"/>
                  </a:cubicBezTo>
                  <a:cubicBezTo>
                    <a:pt x="1280717" y="2384984"/>
                    <a:pt x="1311724" y="2297435"/>
                    <a:pt x="1263390" y="2279195"/>
                  </a:cubicBezTo>
                  <a:cubicBezTo>
                    <a:pt x="1240590" y="2270988"/>
                    <a:pt x="1216879" y="2281019"/>
                    <a:pt x="1192256" y="2310202"/>
                  </a:cubicBezTo>
                  <a:lnTo>
                    <a:pt x="1248798" y="1953623"/>
                  </a:lnTo>
                  <a:cubicBezTo>
                    <a:pt x="1252446" y="1933560"/>
                    <a:pt x="1246063" y="1912584"/>
                    <a:pt x="1232383" y="1896169"/>
                  </a:cubicBezTo>
                  <a:cubicBezTo>
                    <a:pt x="1223263" y="1886137"/>
                    <a:pt x="1212320" y="1878842"/>
                    <a:pt x="1199552" y="1874282"/>
                  </a:cubicBezTo>
                  <a:cubicBezTo>
                    <a:pt x="1222351" y="1850570"/>
                    <a:pt x="1239679" y="1823211"/>
                    <a:pt x="1248798" y="1793116"/>
                  </a:cubicBezTo>
                  <a:cubicBezTo>
                    <a:pt x="1253358" y="1779437"/>
                    <a:pt x="1256094" y="1764846"/>
                    <a:pt x="1258830" y="1750254"/>
                  </a:cubicBezTo>
                  <a:cubicBezTo>
                    <a:pt x="1266125" y="1714687"/>
                    <a:pt x="1272509" y="1680032"/>
                    <a:pt x="1298957" y="1659969"/>
                  </a:cubicBezTo>
                  <a:cubicBezTo>
                    <a:pt x="1323580" y="1640818"/>
                    <a:pt x="1355499" y="1639906"/>
                    <a:pt x="1390153" y="1638994"/>
                  </a:cubicBezTo>
                  <a:cubicBezTo>
                    <a:pt x="1400185" y="1638994"/>
                    <a:pt x="1410217" y="1638994"/>
                    <a:pt x="1419336" y="1638082"/>
                  </a:cubicBezTo>
                  <a:cubicBezTo>
                    <a:pt x="1547012" y="1629874"/>
                    <a:pt x="1661008" y="1518614"/>
                    <a:pt x="1672863" y="1390939"/>
                  </a:cubicBezTo>
                  <a:cubicBezTo>
                    <a:pt x="1679247" y="1326189"/>
                    <a:pt x="1659183" y="1263263"/>
                    <a:pt x="1620881" y="1222224"/>
                  </a:cubicBezTo>
                  <a:cubicBezTo>
                    <a:pt x="1596259" y="1196689"/>
                    <a:pt x="1565251" y="1180274"/>
                    <a:pt x="1532420" y="1172066"/>
                  </a:cubicBezTo>
                  <a:cubicBezTo>
                    <a:pt x="1535156" y="1172978"/>
                    <a:pt x="1538804" y="1172066"/>
                    <a:pt x="1540628" y="1169330"/>
                  </a:cubicBezTo>
                  <a:cubicBezTo>
                    <a:pt x="1544276" y="1165682"/>
                    <a:pt x="1544276" y="1160211"/>
                    <a:pt x="1539716" y="1156563"/>
                  </a:cubicBezTo>
                  <a:cubicBezTo>
                    <a:pt x="1506885" y="1126468"/>
                    <a:pt x="1500501" y="1109140"/>
                    <a:pt x="1500501" y="1100933"/>
                  </a:cubicBezTo>
                  <a:cubicBezTo>
                    <a:pt x="1500501" y="1097285"/>
                    <a:pt x="1502325" y="1093637"/>
                    <a:pt x="1505973" y="1090901"/>
                  </a:cubicBezTo>
                  <a:cubicBezTo>
                    <a:pt x="1534244" y="1067190"/>
                    <a:pt x="1644592" y="1131027"/>
                    <a:pt x="1686542" y="1155651"/>
                  </a:cubicBezTo>
                  <a:cubicBezTo>
                    <a:pt x="1692015" y="1159299"/>
                    <a:pt x="1697487" y="1162034"/>
                    <a:pt x="1701135" y="1163858"/>
                  </a:cubicBezTo>
                  <a:cubicBezTo>
                    <a:pt x="1723934" y="1176626"/>
                    <a:pt x="1745820" y="1190305"/>
                    <a:pt x="1761325" y="1206721"/>
                  </a:cubicBezTo>
                  <a:cubicBezTo>
                    <a:pt x="1772268" y="1218576"/>
                    <a:pt x="1780476" y="1236816"/>
                    <a:pt x="1771356" y="1248671"/>
                  </a:cubicBezTo>
                  <a:cubicBezTo>
                    <a:pt x="1770444" y="1249583"/>
                    <a:pt x="1769532" y="1250495"/>
                    <a:pt x="1768620" y="1251407"/>
                  </a:cubicBezTo>
                  <a:cubicBezTo>
                    <a:pt x="1764973" y="1255055"/>
                    <a:pt x="1764060" y="1260527"/>
                    <a:pt x="1767708" y="1264175"/>
                  </a:cubicBezTo>
                  <a:cubicBezTo>
                    <a:pt x="1769532" y="1265999"/>
                    <a:pt x="1772268" y="1267823"/>
                    <a:pt x="1775004" y="1267823"/>
                  </a:cubicBezTo>
                  <a:cubicBezTo>
                    <a:pt x="1776828" y="1267823"/>
                    <a:pt x="1779564" y="1266911"/>
                    <a:pt x="1780476" y="1265999"/>
                  </a:cubicBezTo>
                  <a:cubicBezTo>
                    <a:pt x="1782299" y="1264175"/>
                    <a:pt x="1784124" y="1262351"/>
                    <a:pt x="1785947" y="1260527"/>
                  </a:cubicBezTo>
                  <a:cubicBezTo>
                    <a:pt x="1799627" y="1243200"/>
                    <a:pt x="1795067" y="1217664"/>
                    <a:pt x="1775004" y="1194865"/>
                  </a:cubicBezTo>
                  <a:cubicBezTo>
                    <a:pt x="1758588" y="1176626"/>
                    <a:pt x="1733965" y="1161123"/>
                    <a:pt x="1710255" y="1148355"/>
                  </a:cubicBezTo>
                  <a:cubicBezTo>
                    <a:pt x="1706606" y="1146531"/>
                    <a:pt x="1701135" y="1142883"/>
                    <a:pt x="1695662" y="1140147"/>
                  </a:cubicBezTo>
                  <a:cubicBezTo>
                    <a:pt x="1610850" y="1090901"/>
                    <a:pt x="1527860" y="1048950"/>
                    <a:pt x="1494117" y="1077221"/>
                  </a:cubicBezTo>
                  <a:cubicBezTo>
                    <a:pt x="1486822" y="1083605"/>
                    <a:pt x="1483174" y="1091813"/>
                    <a:pt x="1482262" y="1100933"/>
                  </a:cubicBezTo>
                  <a:cubicBezTo>
                    <a:pt x="1482262" y="1119172"/>
                    <a:pt x="1496854" y="1141971"/>
                    <a:pt x="1527860" y="1170242"/>
                  </a:cubicBezTo>
                  <a:cubicBezTo>
                    <a:pt x="1528773" y="1171154"/>
                    <a:pt x="1529684" y="1171154"/>
                    <a:pt x="1530596" y="1172066"/>
                  </a:cubicBezTo>
                  <a:cubicBezTo>
                    <a:pt x="1474055" y="1158387"/>
                    <a:pt x="1412953" y="1167506"/>
                    <a:pt x="1365530" y="1187570"/>
                  </a:cubicBezTo>
                  <a:cubicBezTo>
                    <a:pt x="1322668" y="1205809"/>
                    <a:pt x="1280717" y="1234080"/>
                    <a:pt x="1236943" y="1276030"/>
                  </a:cubicBezTo>
                  <a:cubicBezTo>
                    <a:pt x="1228735" y="1218576"/>
                    <a:pt x="1208672" y="1162946"/>
                    <a:pt x="1189520" y="1109140"/>
                  </a:cubicBezTo>
                  <a:lnTo>
                    <a:pt x="1184961" y="1097285"/>
                  </a:lnTo>
                  <a:cubicBezTo>
                    <a:pt x="1184961" y="1097285"/>
                    <a:pt x="1184961" y="1097285"/>
                    <a:pt x="1184961" y="1097285"/>
                  </a:cubicBezTo>
                  <a:cubicBezTo>
                    <a:pt x="1160337" y="1027975"/>
                    <a:pt x="1137538" y="960490"/>
                    <a:pt x="1139362" y="891180"/>
                  </a:cubicBezTo>
                  <a:cubicBezTo>
                    <a:pt x="1141186" y="820046"/>
                    <a:pt x="1168545" y="751649"/>
                    <a:pt x="1194080" y="685075"/>
                  </a:cubicBezTo>
                  <a:cubicBezTo>
                    <a:pt x="1207760" y="651332"/>
                    <a:pt x="1221439" y="615765"/>
                    <a:pt x="1232383" y="580199"/>
                  </a:cubicBezTo>
                  <a:cubicBezTo>
                    <a:pt x="1262478" y="479882"/>
                    <a:pt x="1266125" y="372270"/>
                    <a:pt x="1243326" y="269218"/>
                  </a:cubicBezTo>
                  <a:cubicBezTo>
                    <a:pt x="1223263" y="176197"/>
                    <a:pt x="1182225" y="103240"/>
                    <a:pt x="1125683" y="57641"/>
                  </a:cubicBezTo>
                  <a:cubicBezTo>
                    <a:pt x="1039957" y="-10756"/>
                    <a:pt x="908634" y="-18964"/>
                    <a:pt x="805581" y="36666"/>
                  </a:cubicBezTo>
                  <a:cubicBezTo>
                    <a:pt x="711649" y="88648"/>
                    <a:pt x="642340" y="188964"/>
                    <a:pt x="620452" y="305696"/>
                  </a:cubicBezTo>
                  <a:cubicBezTo>
                    <a:pt x="597653" y="429724"/>
                    <a:pt x="626836" y="555576"/>
                    <a:pt x="655107" y="676867"/>
                  </a:cubicBezTo>
                  <a:cubicBezTo>
                    <a:pt x="658755" y="696019"/>
                    <a:pt x="663315" y="715170"/>
                    <a:pt x="667875" y="734321"/>
                  </a:cubicBezTo>
                  <a:close/>
                  <a:moveTo>
                    <a:pt x="370573" y="1639906"/>
                  </a:moveTo>
                  <a:cubicBezTo>
                    <a:pt x="371485" y="1630786"/>
                    <a:pt x="373309" y="1620754"/>
                    <a:pt x="374221" y="1611634"/>
                  </a:cubicBezTo>
                  <a:cubicBezTo>
                    <a:pt x="377869" y="1586099"/>
                    <a:pt x="382429" y="1558740"/>
                    <a:pt x="376045" y="1532294"/>
                  </a:cubicBezTo>
                  <a:cubicBezTo>
                    <a:pt x="366013" y="1490343"/>
                    <a:pt x="332270" y="1459336"/>
                    <a:pt x="302176" y="1431977"/>
                  </a:cubicBezTo>
                  <a:cubicBezTo>
                    <a:pt x="204595" y="1342604"/>
                    <a:pt x="97894" y="1234080"/>
                    <a:pt x="46824" y="1099109"/>
                  </a:cubicBezTo>
                  <a:cubicBezTo>
                    <a:pt x="1226" y="979641"/>
                    <a:pt x="3050" y="812751"/>
                    <a:pt x="107014" y="709698"/>
                  </a:cubicBezTo>
                  <a:cubicBezTo>
                    <a:pt x="187267" y="630357"/>
                    <a:pt x="320415" y="606646"/>
                    <a:pt x="428939" y="651332"/>
                  </a:cubicBezTo>
                  <a:cubicBezTo>
                    <a:pt x="532903" y="695107"/>
                    <a:pt x="613156" y="799071"/>
                    <a:pt x="631396" y="915803"/>
                  </a:cubicBezTo>
                  <a:cubicBezTo>
                    <a:pt x="639604" y="968697"/>
                    <a:pt x="636867" y="1023415"/>
                    <a:pt x="634132" y="1076309"/>
                  </a:cubicBezTo>
                  <a:cubicBezTo>
                    <a:pt x="633220" y="1093637"/>
                    <a:pt x="632308" y="1110052"/>
                    <a:pt x="631396" y="1127380"/>
                  </a:cubicBezTo>
                  <a:cubicBezTo>
                    <a:pt x="630484" y="1146531"/>
                    <a:pt x="630484" y="1162034"/>
                    <a:pt x="631396" y="1175714"/>
                  </a:cubicBezTo>
                  <a:cubicBezTo>
                    <a:pt x="633220" y="1244111"/>
                    <a:pt x="645075" y="1296094"/>
                    <a:pt x="669699" y="1339868"/>
                  </a:cubicBezTo>
                  <a:cubicBezTo>
                    <a:pt x="687026" y="1370875"/>
                    <a:pt x="710737" y="1398234"/>
                    <a:pt x="734448" y="1423769"/>
                  </a:cubicBezTo>
                  <a:cubicBezTo>
                    <a:pt x="749952" y="1441097"/>
                    <a:pt x="765455" y="1458424"/>
                    <a:pt x="779135" y="1476663"/>
                  </a:cubicBezTo>
                  <a:cubicBezTo>
                    <a:pt x="782782" y="1481223"/>
                    <a:pt x="786430" y="1486695"/>
                    <a:pt x="789166" y="1492167"/>
                  </a:cubicBezTo>
                  <a:cubicBezTo>
                    <a:pt x="795550" y="1502198"/>
                    <a:pt x="801934" y="1513142"/>
                    <a:pt x="807406" y="1524086"/>
                  </a:cubicBezTo>
                  <a:cubicBezTo>
                    <a:pt x="810141" y="1529557"/>
                    <a:pt x="812878" y="1535029"/>
                    <a:pt x="815613" y="1540501"/>
                  </a:cubicBezTo>
                  <a:cubicBezTo>
                    <a:pt x="815613" y="1540501"/>
                    <a:pt x="815613" y="1540501"/>
                    <a:pt x="815613" y="1540501"/>
                  </a:cubicBezTo>
                  <a:cubicBezTo>
                    <a:pt x="815613" y="1540501"/>
                    <a:pt x="815613" y="1540501"/>
                    <a:pt x="815613" y="1540501"/>
                  </a:cubicBezTo>
                  <a:cubicBezTo>
                    <a:pt x="835677" y="1585188"/>
                    <a:pt x="845708" y="1634434"/>
                    <a:pt x="844797" y="1683680"/>
                  </a:cubicBezTo>
                  <a:cubicBezTo>
                    <a:pt x="844797" y="1690976"/>
                    <a:pt x="844797" y="1697360"/>
                    <a:pt x="843884" y="1704655"/>
                  </a:cubicBezTo>
                  <a:cubicBezTo>
                    <a:pt x="842972" y="1711951"/>
                    <a:pt x="842060" y="1719247"/>
                    <a:pt x="841148" y="1727455"/>
                  </a:cubicBezTo>
                  <a:cubicBezTo>
                    <a:pt x="841148" y="1730190"/>
                    <a:pt x="840237" y="1732014"/>
                    <a:pt x="840237" y="1734750"/>
                  </a:cubicBezTo>
                  <a:cubicBezTo>
                    <a:pt x="839324" y="1739310"/>
                    <a:pt x="838413" y="1744782"/>
                    <a:pt x="837500" y="1749342"/>
                  </a:cubicBezTo>
                  <a:cubicBezTo>
                    <a:pt x="836589" y="1752078"/>
                    <a:pt x="835677" y="1754814"/>
                    <a:pt x="835677" y="1757549"/>
                  </a:cubicBezTo>
                  <a:cubicBezTo>
                    <a:pt x="834765" y="1762109"/>
                    <a:pt x="833853" y="1766669"/>
                    <a:pt x="832029" y="1770317"/>
                  </a:cubicBezTo>
                  <a:cubicBezTo>
                    <a:pt x="831117" y="1773053"/>
                    <a:pt x="830205" y="1776701"/>
                    <a:pt x="829293" y="1779437"/>
                  </a:cubicBezTo>
                  <a:cubicBezTo>
                    <a:pt x="828381" y="1783085"/>
                    <a:pt x="826557" y="1787645"/>
                    <a:pt x="825645" y="1791292"/>
                  </a:cubicBezTo>
                  <a:cubicBezTo>
                    <a:pt x="824733" y="1794028"/>
                    <a:pt x="822909" y="1797676"/>
                    <a:pt x="821997" y="1800412"/>
                  </a:cubicBezTo>
                  <a:cubicBezTo>
                    <a:pt x="820173" y="1804060"/>
                    <a:pt x="819261" y="1807708"/>
                    <a:pt x="817438" y="1812267"/>
                  </a:cubicBezTo>
                  <a:cubicBezTo>
                    <a:pt x="815613" y="1815916"/>
                    <a:pt x="814701" y="1818651"/>
                    <a:pt x="812878" y="1821387"/>
                  </a:cubicBezTo>
                  <a:cubicBezTo>
                    <a:pt x="811054" y="1825035"/>
                    <a:pt x="809230" y="1828683"/>
                    <a:pt x="807406" y="1832331"/>
                  </a:cubicBezTo>
                  <a:cubicBezTo>
                    <a:pt x="805581" y="1835067"/>
                    <a:pt x="803758" y="1838715"/>
                    <a:pt x="801934" y="1841451"/>
                  </a:cubicBezTo>
                  <a:cubicBezTo>
                    <a:pt x="800110" y="1845099"/>
                    <a:pt x="798286" y="1848746"/>
                    <a:pt x="796462" y="1851483"/>
                  </a:cubicBezTo>
                  <a:cubicBezTo>
                    <a:pt x="794638" y="1854218"/>
                    <a:pt x="792814" y="1857866"/>
                    <a:pt x="790990" y="1860602"/>
                  </a:cubicBezTo>
                  <a:cubicBezTo>
                    <a:pt x="789166" y="1863338"/>
                    <a:pt x="787342" y="1866074"/>
                    <a:pt x="785519" y="1868810"/>
                  </a:cubicBezTo>
                  <a:lnTo>
                    <a:pt x="478185" y="1868810"/>
                  </a:lnTo>
                  <a:cubicBezTo>
                    <a:pt x="405228" y="1818651"/>
                    <a:pt x="362365" y="1726543"/>
                    <a:pt x="370573" y="1639906"/>
                  </a:cubicBezTo>
                  <a:close/>
                  <a:moveTo>
                    <a:pt x="1218703" y="1908024"/>
                  </a:moveTo>
                  <a:cubicBezTo>
                    <a:pt x="1228735" y="1919880"/>
                    <a:pt x="1233295" y="1935383"/>
                    <a:pt x="1230559" y="1950887"/>
                  </a:cubicBezTo>
                  <a:lnTo>
                    <a:pt x="1105619" y="2737915"/>
                  </a:lnTo>
                  <a:cubicBezTo>
                    <a:pt x="1101971" y="2763451"/>
                    <a:pt x="1080084" y="2782602"/>
                    <a:pt x="1053637" y="2782602"/>
                  </a:cubicBezTo>
                  <a:lnTo>
                    <a:pt x="536551" y="2782602"/>
                  </a:lnTo>
                  <a:cubicBezTo>
                    <a:pt x="510104" y="2782602"/>
                    <a:pt x="488217" y="2764362"/>
                    <a:pt x="484569" y="2737915"/>
                  </a:cubicBezTo>
                  <a:lnTo>
                    <a:pt x="359629" y="1949975"/>
                  </a:lnTo>
                  <a:cubicBezTo>
                    <a:pt x="356894" y="1934471"/>
                    <a:pt x="361453" y="1918968"/>
                    <a:pt x="371485" y="1907112"/>
                  </a:cubicBezTo>
                  <a:cubicBezTo>
                    <a:pt x="381516" y="1895257"/>
                    <a:pt x="396108" y="1888873"/>
                    <a:pt x="411612" y="1888873"/>
                  </a:cubicBezTo>
                  <a:lnTo>
                    <a:pt x="475449" y="1888873"/>
                  </a:lnTo>
                  <a:lnTo>
                    <a:pt x="790990" y="1888873"/>
                  </a:lnTo>
                  <a:lnTo>
                    <a:pt x="1178577" y="1888873"/>
                  </a:lnTo>
                  <a:cubicBezTo>
                    <a:pt x="1194080" y="1888873"/>
                    <a:pt x="1208672" y="1896169"/>
                    <a:pt x="1218703" y="1908024"/>
                  </a:cubicBezTo>
                  <a:close/>
                  <a:moveTo>
                    <a:pt x="1372826" y="1203985"/>
                  </a:moveTo>
                  <a:cubicBezTo>
                    <a:pt x="1443047" y="1173890"/>
                    <a:pt x="1547012" y="1171154"/>
                    <a:pt x="1608113" y="1234992"/>
                  </a:cubicBezTo>
                  <a:cubicBezTo>
                    <a:pt x="1643680" y="1272383"/>
                    <a:pt x="1661008" y="1329837"/>
                    <a:pt x="1655536" y="1389115"/>
                  </a:cubicBezTo>
                  <a:cubicBezTo>
                    <a:pt x="1655536" y="1389115"/>
                    <a:pt x="1655536" y="1389115"/>
                    <a:pt x="1655536" y="1389115"/>
                  </a:cubicBezTo>
                  <a:cubicBezTo>
                    <a:pt x="1644592" y="1508582"/>
                    <a:pt x="1537892" y="1611634"/>
                    <a:pt x="1418424" y="1619842"/>
                  </a:cubicBezTo>
                  <a:cubicBezTo>
                    <a:pt x="1409304" y="1620754"/>
                    <a:pt x="1399273" y="1620754"/>
                    <a:pt x="1390153" y="1620754"/>
                  </a:cubicBezTo>
                  <a:cubicBezTo>
                    <a:pt x="1353675" y="1621666"/>
                    <a:pt x="1316284" y="1622578"/>
                    <a:pt x="1288013" y="1645377"/>
                  </a:cubicBezTo>
                  <a:cubicBezTo>
                    <a:pt x="1257006" y="1670001"/>
                    <a:pt x="1249710" y="1709215"/>
                    <a:pt x="1241503" y="1746606"/>
                  </a:cubicBezTo>
                  <a:cubicBezTo>
                    <a:pt x="1238766" y="1760286"/>
                    <a:pt x="1236031" y="1774877"/>
                    <a:pt x="1231471" y="1787645"/>
                  </a:cubicBezTo>
                  <a:cubicBezTo>
                    <a:pt x="1221439" y="1819564"/>
                    <a:pt x="1203200" y="1847834"/>
                    <a:pt x="1176753" y="1870634"/>
                  </a:cubicBezTo>
                  <a:lnTo>
                    <a:pt x="807406" y="1870634"/>
                  </a:lnTo>
                  <a:cubicBezTo>
                    <a:pt x="808318" y="1869722"/>
                    <a:pt x="808318" y="1868810"/>
                    <a:pt x="809230" y="1866986"/>
                  </a:cubicBezTo>
                  <a:cubicBezTo>
                    <a:pt x="811054" y="1864250"/>
                    <a:pt x="812878" y="1861514"/>
                    <a:pt x="813789" y="1858778"/>
                  </a:cubicBezTo>
                  <a:cubicBezTo>
                    <a:pt x="815613" y="1855130"/>
                    <a:pt x="818349" y="1851483"/>
                    <a:pt x="820173" y="1846923"/>
                  </a:cubicBezTo>
                  <a:cubicBezTo>
                    <a:pt x="821997" y="1844186"/>
                    <a:pt x="822909" y="1840539"/>
                    <a:pt x="824733" y="1837803"/>
                  </a:cubicBezTo>
                  <a:cubicBezTo>
                    <a:pt x="826557" y="1834155"/>
                    <a:pt x="828381" y="1829595"/>
                    <a:pt x="830205" y="1825947"/>
                  </a:cubicBezTo>
                  <a:cubicBezTo>
                    <a:pt x="832029" y="1823211"/>
                    <a:pt x="832941" y="1819564"/>
                    <a:pt x="833853" y="1816827"/>
                  </a:cubicBezTo>
                  <a:cubicBezTo>
                    <a:pt x="835677" y="1813180"/>
                    <a:pt x="837500" y="1808620"/>
                    <a:pt x="838413" y="1804972"/>
                  </a:cubicBezTo>
                  <a:cubicBezTo>
                    <a:pt x="839324" y="1802236"/>
                    <a:pt x="841148" y="1798588"/>
                    <a:pt x="842060" y="1795852"/>
                  </a:cubicBezTo>
                  <a:cubicBezTo>
                    <a:pt x="843884" y="1791292"/>
                    <a:pt x="844797" y="1787645"/>
                    <a:pt x="845708" y="1783085"/>
                  </a:cubicBezTo>
                  <a:cubicBezTo>
                    <a:pt x="846620" y="1780349"/>
                    <a:pt x="847532" y="1776701"/>
                    <a:pt x="848444" y="1773965"/>
                  </a:cubicBezTo>
                  <a:cubicBezTo>
                    <a:pt x="849356" y="1769405"/>
                    <a:pt x="850268" y="1764846"/>
                    <a:pt x="852092" y="1760286"/>
                  </a:cubicBezTo>
                  <a:cubicBezTo>
                    <a:pt x="853004" y="1757549"/>
                    <a:pt x="853916" y="1753902"/>
                    <a:pt x="853916" y="1751166"/>
                  </a:cubicBezTo>
                  <a:cubicBezTo>
                    <a:pt x="854828" y="1746606"/>
                    <a:pt x="855740" y="1741134"/>
                    <a:pt x="856652" y="1736574"/>
                  </a:cubicBezTo>
                  <a:cubicBezTo>
                    <a:pt x="856652" y="1733838"/>
                    <a:pt x="857564" y="1731103"/>
                    <a:pt x="857564" y="1728367"/>
                  </a:cubicBezTo>
                  <a:cubicBezTo>
                    <a:pt x="858476" y="1721071"/>
                    <a:pt x="859388" y="1713775"/>
                    <a:pt x="860300" y="1706479"/>
                  </a:cubicBezTo>
                  <a:cubicBezTo>
                    <a:pt x="860300" y="1706479"/>
                    <a:pt x="860300" y="1706479"/>
                    <a:pt x="860300" y="1705568"/>
                  </a:cubicBezTo>
                  <a:cubicBezTo>
                    <a:pt x="860300" y="1705568"/>
                    <a:pt x="860300" y="1705568"/>
                    <a:pt x="860300" y="1705568"/>
                  </a:cubicBezTo>
                  <a:cubicBezTo>
                    <a:pt x="861212" y="1698271"/>
                    <a:pt x="861212" y="1690976"/>
                    <a:pt x="861212" y="1683680"/>
                  </a:cubicBezTo>
                  <a:cubicBezTo>
                    <a:pt x="861212" y="1680944"/>
                    <a:pt x="861212" y="1679120"/>
                    <a:pt x="861212" y="1676385"/>
                  </a:cubicBezTo>
                  <a:cubicBezTo>
                    <a:pt x="861212" y="1671825"/>
                    <a:pt x="861212" y="1666353"/>
                    <a:pt x="861212" y="1661793"/>
                  </a:cubicBezTo>
                  <a:cubicBezTo>
                    <a:pt x="861212" y="1659057"/>
                    <a:pt x="861212" y="1656321"/>
                    <a:pt x="860300" y="1653585"/>
                  </a:cubicBezTo>
                  <a:cubicBezTo>
                    <a:pt x="860300" y="1649025"/>
                    <a:pt x="859388" y="1644466"/>
                    <a:pt x="859388" y="1640818"/>
                  </a:cubicBezTo>
                  <a:cubicBezTo>
                    <a:pt x="859388" y="1638082"/>
                    <a:pt x="858476" y="1634434"/>
                    <a:pt x="858476" y="1631698"/>
                  </a:cubicBezTo>
                  <a:cubicBezTo>
                    <a:pt x="857564" y="1627138"/>
                    <a:pt x="857564" y="1623491"/>
                    <a:pt x="856652" y="1619842"/>
                  </a:cubicBezTo>
                  <a:cubicBezTo>
                    <a:pt x="855740" y="1617107"/>
                    <a:pt x="855740" y="1613459"/>
                    <a:pt x="854828" y="1610723"/>
                  </a:cubicBezTo>
                  <a:cubicBezTo>
                    <a:pt x="853916" y="1607075"/>
                    <a:pt x="853004" y="1602515"/>
                    <a:pt x="852092" y="1598867"/>
                  </a:cubicBezTo>
                  <a:cubicBezTo>
                    <a:pt x="851180" y="1595219"/>
                    <a:pt x="850268" y="1592483"/>
                    <a:pt x="849356" y="1589748"/>
                  </a:cubicBezTo>
                  <a:cubicBezTo>
                    <a:pt x="848444" y="1586099"/>
                    <a:pt x="847532" y="1582452"/>
                    <a:pt x="846620" y="1577892"/>
                  </a:cubicBezTo>
                  <a:cubicBezTo>
                    <a:pt x="845708" y="1574244"/>
                    <a:pt x="844797" y="1571508"/>
                    <a:pt x="843884" y="1567860"/>
                  </a:cubicBezTo>
                  <a:cubicBezTo>
                    <a:pt x="842972" y="1564213"/>
                    <a:pt x="841148" y="1560564"/>
                    <a:pt x="840237" y="1556916"/>
                  </a:cubicBezTo>
                  <a:cubicBezTo>
                    <a:pt x="839324" y="1553269"/>
                    <a:pt x="837500" y="1550533"/>
                    <a:pt x="836589" y="1547797"/>
                  </a:cubicBezTo>
                  <a:cubicBezTo>
                    <a:pt x="835677" y="1545061"/>
                    <a:pt x="834765" y="1542325"/>
                    <a:pt x="833853" y="1540501"/>
                  </a:cubicBezTo>
                  <a:cubicBezTo>
                    <a:pt x="834765" y="1539589"/>
                    <a:pt x="835677" y="1538677"/>
                    <a:pt x="836589" y="1537765"/>
                  </a:cubicBezTo>
                  <a:cubicBezTo>
                    <a:pt x="838413" y="1536854"/>
                    <a:pt x="839324" y="1535029"/>
                    <a:pt x="841148" y="1534117"/>
                  </a:cubicBezTo>
                  <a:cubicBezTo>
                    <a:pt x="842972" y="1532294"/>
                    <a:pt x="844797" y="1531381"/>
                    <a:pt x="846620" y="1529557"/>
                  </a:cubicBezTo>
                  <a:cubicBezTo>
                    <a:pt x="848444" y="1528646"/>
                    <a:pt x="849356" y="1526822"/>
                    <a:pt x="851180" y="1525910"/>
                  </a:cubicBezTo>
                  <a:cubicBezTo>
                    <a:pt x="853004" y="1524086"/>
                    <a:pt x="854828" y="1523174"/>
                    <a:pt x="856652" y="1521350"/>
                  </a:cubicBezTo>
                  <a:cubicBezTo>
                    <a:pt x="858476" y="1520438"/>
                    <a:pt x="859388" y="1519526"/>
                    <a:pt x="861212" y="1518614"/>
                  </a:cubicBezTo>
                  <a:cubicBezTo>
                    <a:pt x="863036" y="1517702"/>
                    <a:pt x="864859" y="1515878"/>
                    <a:pt x="867596" y="1514966"/>
                  </a:cubicBezTo>
                  <a:cubicBezTo>
                    <a:pt x="869419" y="1514054"/>
                    <a:pt x="870332" y="1513142"/>
                    <a:pt x="872156" y="1512230"/>
                  </a:cubicBezTo>
                  <a:cubicBezTo>
                    <a:pt x="873979" y="1511318"/>
                    <a:pt x="876715" y="1509494"/>
                    <a:pt x="878539" y="1508582"/>
                  </a:cubicBezTo>
                  <a:cubicBezTo>
                    <a:pt x="880363" y="1507670"/>
                    <a:pt x="881275" y="1506758"/>
                    <a:pt x="883099" y="1505846"/>
                  </a:cubicBezTo>
                  <a:cubicBezTo>
                    <a:pt x="884923" y="1504935"/>
                    <a:pt x="887659" y="1504022"/>
                    <a:pt x="889483" y="1503111"/>
                  </a:cubicBezTo>
                  <a:cubicBezTo>
                    <a:pt x="891307" y="1502198"/>
                    <a:pt x="892218" y="1502198"/>
                    <a:pt x="894042" y="1501287"/>
                  </a:cubicBezTo>
                  <a:cubicBezTo>
                    <a:pt x="896778" y="1500375"/>
                    <a:pt x="899515" y="1499463"/>
                    <a:pt x="901338" y="1498551"/>
                  </a:cubicBezTo>
                  <a:cubicBezTo>
                    <a:pt x="902250" y="1497638"/>
                    <a:pt x="904074" y="1497638"/>
                    <a:pt x="904986" y="1496727"/>
                  </a:cubicBezTo>
                  <a:cubicBezTo>
                    <a:pt x="908634" y="1495815"/>
                    <a:pt x="913194" y="1493991"/>
                    <a:pt x="916842" y="1493079"/>
                  </a:cubicBezTo>
                  <a:cubicBezTo>
                    <a:pt x="934169" y="1488519"/>
                    <a:pt x="952409" y="1486695"/>
                    <a:pt x="969736" y="1484871"/>
                  </a:cubicBezTo>
                  <a:cubicBezTo>
                    <a:pt x="992535" y="1482135"/>
                    <a:pt x="1016246" y="1480311"/>
                    <a:pt x="1039046" y="1472103"/>
                  </a:cubicBezTo>
                  <a:cubicBezTo>
                    <a:pt x="1093764" y="1453864"/>
                    <a:pt x="1132978" y="1410090"/>
                    <a:pt x="1171281" y="1367227"/>
                  </a:cubicBezTo>
                  <a:cubicBezTo>
                    <a:pt x="1189520" y="1347164"/>
                    <a:pt x="1211407" y="1323453"/>
                    <a:pt x="1234207" y="1300654"/>
                  </a:cubicBezTo>
                  <a:cubicBezTo>
                    <a:pt x="1284365" y="1254143"/>
                    <a:pt x="1328140" y="1223136"/>
                    <a:pt x="1372826" y="1203985"/>
                  </a:cubicBezTo>
                  <a:close/>
                  <a:moveTo>
                    <a:pt x="637780" y="308432"/>
                  </a:moveTo>
                  <a:cubicBezTo>
                    <a:pt x="658755" y="197172"/>
                    <a:pt x="724417" y="101415"/>
                    <a:pt x="813789" y="52169"/>
                  </a:cubicBezTo>
                  <a:cubicBezTo>
                    <a:pt x="910458" y="-725"/>
                    <a:pt x="1034486" y="7483"/>
                    <a:pt x="1113827" y="71321"/>
                  </a:cubicBezTo>
                  <a:cubicBezTo>
                    <a:pt x="1181312" y="125127"/>
                    <a:pt x="1211407" y="210852"/>
                    <a:pt x="1225087" y="272865"/>
                  </a:cubicBezTo>
                  <a:cubicBezTo>
                    <a:pt x="1246974" y="372270"/>
                    <a:pt x="1243326" y="477146"/>
                    <a:pt x="1214144" y="574727"/>
                  </a:cubicBezTo>
                  <a:cubicBezTo>
                    <a:pt x="1204112" y="609382"/>
                    <a:pt x="1190432" y="644037"/>
                    <a:pt x="1176753" y="677779"/>
                  </a:cubicBezTo>
                  <a:cubicBezTo>
                    <a:pt x="1150306" y="745265"/>
                    <a:pt x="1122035" y="815486"/>
                    <a:pt x="1120210" y="890268"/>
                  </a:cubicBezTo>
                  <a:cubicBezTo>
                    <a:pt x="1118387" y="963225"/>
                    <a:pt x="1141186" y="1032535"/>
                    <a:pt x="1166721" y="1102756"/>
                  </a:cubicBezTo>
                  <a:lnTo>
                    <a:pt x="1171281" y="1114612"/>
                  </a:lnTo>
                  <a:cubicBezTo>
                    <a:pt x="1192256" y="1172066"/>
                    <a:pt x="1213231" y="1230432"/>
                    <a:pt x="1219615" y="1290622"/>
                  </a:cubicBezTo>
                  <a:cubicBezTo>
                    <a:pt x="1216879" y="1293358"/>
                    <a:pt x="1214144" y="1296094"/>
                    <a:pt x="1211407" y="1298830"/>
                  </a:cubicBezTo>
                  <a:cubicBezTo>
                    <a:pt x="1208672" y="1301566"/>
                    <a:pt x="1206847" y="1303389"/>
                    <a:pt x="1204112" y="1306125"/>
                  </a:cubicBezTo>
                  <a:cubicBezTo>
                    <a:pt x="1200464" y="1309773"/>
                    <a:pt x="1197728" y="1312509"/>
                    <a:pt x="1194992" y="1316157"/>
                  </a:cubicBezTo>
                  <a:cubicBezTo>
                    <a:pt x="1193168" y="1318893"/>
                    <a:pt x="1190432" y="1320717"/>
                    <a:pt x="1188608" y="1322541"/>
                  </a:cubicBezTo>
                  <a:cubicBezTo>
                    <a:pt x="1184961" y="1326189"/>
                    <a:pt x="1182225" y="1328924"/>
                    <a:pt x="1179488" y="1332572"/>
                  </a:cubicBezTo>
                  <a:cubicBezTo>
                    <a:pt x="1177665" y="1334397"/>
                    <a:pt x="1175841" y="1337132"/>
                    <a:pt x="1174017" y="1338956"/>
                  </a:cubicBezTo>
                  <a:cubicBezTo>
                    <a:pt x="1169457" y="1344428"/>
                    <a:pt x="1164897" y="1349900"/>
                    <a:pt x="1160337" y="1354460"/>
                  </a:cubicBezTo>
                  <a:cubicBezTo>
                    <a:pt x="1123859" y="1395498"/>
                    <a:pt x="1086468" y="1437449"/>
                    <a:pt x="1035398" y="1454776"/>
                  </a:cubicBezTo>
                  <a:cubicBezTo>
                    <a:pt x="1014422" y="1462072"/>
                    <a:pt x="992535" y="1463896"/>
                    <a:pt x="969736" y="1466632"/>
                  </a:cubicBezTo>
                  <a:cubicBezTo>
                    <a:pt x="965176" y="1467544"/>
                    <a:pt x="960616" y="1467544"/>
                    <a:pt x="956056" y="1468456"/>
                  </a:cubicBezTo>
                  <a:cubicBezTo>
                    <a:pt x="942377" y="1470279"/>
                    <a:pt x="927785" y="1472103"/>
                    <a:pt x="914106" y="1474839"/>
                  </a:cubicBezTo>
                  <a:cubicBezTo>
                    <a:pt x="914106" y="1474839"/>
                    <a:pt x="914106" y="1474839"/>
                    <a:pt x="914106" y="1474839"/>
                  </a:cubicBezTo>
                  <a:cubicBezTo>
                    <a:pt x="909546" y="1475752"/>
                    <a:pt x="905898" y="1476663"/>
                    <a:pt x="901338" y="1478487"/>
                  </a:cubicBezTo>
                  <a:cubicBezTo>
                    <a:pt x="899515" y="1478487"/>
                    <a:pt x="898602" y="1479399"/>
                    <a:pt x="897691" y="1480311"/>
                  </a:cubicBezTo>
                  <a:cubicBezTo>
                    <a:pt x="894955" y="1481223"/>
                    <a:pt x="892218" y="1482135"/>
                    <a:pt x="889483" y="1483047"/>
                  </a:cubicBezTo>
                  <a:cubicBezTo>
                    <a:pt x="887659" y="1483959"/>
                    <a:pt x="886747" y="1483959"/>
                    <a:pt x="884923" y="1484871"/>
                  </a:cubicBezTo>
                  <a:cubicBezTo>
                    <a:pt x="882187" y="1485783"/>
                    <a:pt x="880363" y="1486695"/>
                    <a:pt x="877627" y="1488519"/>
                  </a:cubicBezTo>
                  <a:cubicBezTo>
                    <a:pt x="875803" y="1489431"/>
                    <a:pt x="873979" y="1490343"/>
                    <a:pt x="873067" y="1491255"/>
                  </a:cubicBezTo>
                  <a:cubicBezTo>
                    <a:pt x="870332" y="1492167"/>
                    <a:pt x="868507" y="1493991"/>
                    <a:pt x="865772" y="1494903"/>
                  </a:cubicBezTo>
                  <a:cubicBezTo>
                    <a:pt x="863948" y="1495815"/>
                    <a:pt x="862124" y="1496727"/>
                    <a:pt x="861212" y="1497638"/>
                  </a:cubicBezTo>
                  <a:cubicBezTo>
                    <a:pt x="858476" y="1498551"/>
                    <a:pt x="856652" y="1500375"/>
                    <a:pt x="854828" y="1502198"/>
                  </a:cubicBezTo>
                  <a:cubicBezTo>
                    <a:pt x="853004" y="1503111"/>
                    <a:pt x="852092" y="1504022"/>
                    <a:pt x="850268" y="1504935"/>
                  </a:cubicBezTo>
                  <a:cubicBezTo>
                    <a:pt x="848444" y="1506758"/>
                    <a:pt x="845708" y="1507670"/>
                    <a:pt x="843884" y="1509494"/>
                  </a:cubicBezTo>
                  <a:cubicBezTo>
                    <a:pt x="842060" y="1510406"/>
                    <a:pt x="841148" y="1511318"/>
                    <a:pt x="839324" y="1513142"/>
                  </a:cubicBezTo>
                  <a:cubicBezTo>
                    <a:pt x="836589" y="1514966"/>
                    <a:pt x="834765" y="1516790"/>
                    <a:pt x="832029" y="1518614"/>
                  </a:cubicBezTo>
                  <a:cubicBezTo>
                    <a:pt x="831117" y="1519526"/>
                    <a:pt x="829293" y="1520438"/>
                    <a:pt x="828381" y="1521350"/>
                  </a:cubicBezTo>
                  <a:cubicBezTo>
                    <a:pt x="828381" y="1521350"/>
                    <a:pt x="828381" y="1521350"/>
                    <a:pt x="827469" y="1522262"/>
                  </a:cubicBezTo>
                  <a:cubicBezTo>
                    <a:pt x="826557" y="1521350"/>
                    <a:pt x="826557" y="1520438"/>
                    <a:pt x="825645" y="1518614"/>
                  </a:cubicBezTo>
                  <a:cubicBezTo>
                    <a:pt x="824733" y="1516790"/>
                    <a:pt x="823821" y="1514966"/>
                    <a:pt x="822909" y="1512230"/>
                  </a:cubicBezTo>
                  <a:cubicBezTo>
                    <a:pt x="821085" y="1508582"/>
                    <a:pt x="819261" y="1505846"/>
                    <a:pt x="817438" y="1502198"/>
                  </a:cubicBezTo>
                  <a:cubicBezTo>
                    <a:pt x="816525" y="1500375"/>
                    <a:pt x="815613" y="1498551"/>
                    <a:pt x="813789" y="1496727"/>
                  </a:cubicBezTo>
                  <a:cubicBezTo>
                    <a:pt x="811965" y="1493079"/>
                    <a:pt x="809230" y="1489431"/>
                    <a:pt x="807406" y="1486695"/>
                  </a:cubicBezTo>
                  <a:cubicBezTo>
                    <a:pt x="806494" y="1484871"/>
                    <a:pt x="805581" y="1483047"/>
                    <a:pt x="804670" y="1482135"/>
                  </a:cubicBezTo>
                  <a:cubicBezTo>
                    <a:pt x="801022" y="1477576"/>
                    <a:pt x="798286" y="1472103"/>
                    <a:pt x="794638" y="1467544"/>
                  </a:cubicBezTo>
                  <a:cubicBezTo>
                    <a:pt x="780959" y="1448393"/>
                    <a:pt x="764543" y="1430153"/>
                    <a:pt x="749040" y="1413738"/>
                  </a:cubicBezTo>
                  <a:cubicBezTo>
                    <a:pt x="728064" y="1390939"/>
                    <a:pt x="708913" y="1369051"/>
                    <a:pt x="693410" y="1344428"/>
                  </a:cubicBezTo>
                  <a:cubicBezTo>
                    <a:pt x="691585" y="1340780"/>
                    <a:pt x="688850" y="1337132"/>
                    <a:pt x="687026" y="1333484"/>
                  </a:cubicBezTo>
                  <a:cubicBezTo>
                    <a:pt x="684290" y="1328013"/>
                    <a:pt x="681554" y="1323453"/>
                    <a:pt x="678818" y="1317981"/>
                  </a:cubicBezTo>
                  <a:cubicBezTo>
                    <a:pt x="677906" y="1316157"/>
                    <a:pt x="676994" y="1313421"/>
                    <a:pt x="676082" y="1311597"/>
                  </a:cubicBezTo>
                  <a:cubicBezTo>
                    <a:pt x="674258" y="1307949"/>
                    <a:pt x="673346" y="1305213"/>
                    <a:pt x="671523" y="1301566"/>
                  </a:cubicBezTo>
                  <a:cubicBezTo>
                    <a:pt x="670610" y="1298830"/>
                    <a:pt x="669699" y="1296094"/>
                    <a:pt x="668786" y="1294270"/>
                  </a:cubicBezTo>
                  <a:cubicBezTo>
                    <a:pt x="667875" y="1290622"/>
                    <a:pt x="666050" y="1287886"/>
                    <a:pt x="665139" y="1284238"/>
                  </a:cubicBezTo>
                  <a:cubicBezTo>
                    <a:pt x="664226" y="1281502"/>
                    <a:pt x="663315" y="1278766"/>
                    <a:pt x="663315" y="1276030"/>
                  </a:cubicBezTo>
                  <a:cubicBezTo>
                    <a:pt x="662403" y="1272383"/>
                    <a:pt x="661491" y="1269647"/>
                    <a:pt x="660579" y="1265999"/>
                  </a:cubicBezTo>
                  <a:cubicBezTo>
                    <a:pt x="659667" y="1263263"/>
                    <a:pt x="659667" y="1260527"/>
                    <a:pt x="658755" y="1256879"/>
                  </a:cubicBezTo>
                  <a:cubicBezTo>
                    <a:pt x="657843" y="1253231"/>
                    <a:pt x="656931" y="1249583"/>
                    <a:pt x="656931" y="1245935"/>
                  </a:cubicBezTo>
                  <a:cubicBezTo>
                    <a:pt x="656019" y="1243200"/>
                    <a:pt x="656019" y="1239552"/>
                    <a:pt x="656019" y="1236816"/>
                  </a:cubicBezTo>
                  <a:cubicBezTo>
                    <a:pt x="655107" y="1233168"/>
                    <a:pt x="655107" y="1229520"/>
                    <a:pt x="654195" y="1224960"/>
                  </a:cubicBezTo>
                  <a:cubicBezTo>
                    <a:pt x="654195" y="1221312"/>
                    <a:pt x="653283" y="1218576"/>
                    <a:pt x="653283" y="1214929"/>
                  </a:cubicBezTo>
                  <a:cubicBezTo>
                    <a:pt x="653283" y="1211281"/>
                    <a:pt x="652371" y="1206721"/>
                    <a:pt x="652371" y="1203073"/>
                  </a:cubicBezTo>
                  <a:cubicBezTo>
                    <a:pt x="652371" y="1199425"/>
                    <a:pt x="652371" y="1195777"/>
                    <a:pt x="651459" y="1192129"/>
                  </a:cubicBezTo>
                  <a:cubicBezTo>
                    <a:pt x="651459" y="1188482"/>
                    <a:pt x="651459" y="1184834"/>
                    <a:pt x="650547" y="1181186"/>
                  </a:cubicBezTo>
                  <a:cubicBezTo>
                    <a:pt x="655107" y="1172978"/>
                    <a:pt x="659667" y="1166594"/>
                    <a:pt x="663315" y="1159299"/>
                  </a:cubicBezTo>
                  <a:cubicBezTo>
                    <a:pt x="738096" y="1026151"/>
                    <a:pt x="714385" y="861085"/>
                    <a:pt x="686114" y="731586"/>
                  </a:cubicBezTo>
                  <a:cubicBezTo>
                    <a:pt x="681554" y="712434"/>
                    <a:pt x="676994" y="692371"/>
                    <a:pt x="672434" y="673220"/>
                  </a:cubicBezTo>
                  <a:cubicBezTo>
                    <a:pt x="644164" y="551928"/>
                    <a:pt x="615892" y="428812"/>
                    <a:pt x="637780" y="3084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77" name="Google Shape;877;p51"/>
            <p:cNvSpPr/>
            <p:nvPr/>
          </p:nvSpPr>
          <p:spPr>
            <a:xfrm rot="-2574285" flipH="1">
              <a:off x="4889009" y="2781144"/>
              <a:ext cx="188984" cy="493667"/>
            </a:xfrm>
            <a:custGeom>
              <a:avLst/>
              <a:gdLst/>
              <a:ahLst/>
              <a:cxnLst/>
              <a:rect l="l" t="t" r="r" b="b"/>
              <a:pathLst>
                <a:path w="325713" h="850834" extrusionOk="0">
                  <a:moveTo>
                    <a:pt x="245320" y="310038"/>
                  </a:moveTo>
                  <a:cubicBezTo>
                    <a:pt x="248055" y="305478"/>
                    <a:pt x="246231" y="300006"/>
                    <a:pt x="242583" y="297270"/>
                  </a:cubicBezTo>
                  <a:cubicBezTo>
                    <a:pt x="238023" y="294534"/>
                    <a:pt x="232552" y="296358"/>
                    <a:pt x="229816" y="300006"/>
                  </a:cubicBezTo>
                  <a:lnTo>
                    <a:pt x="196985" y="351989"/>
                  </a:lnTo>
                  <a:cubicBezTo>
                    <a:pt x="161418" y="256232"/>
                    <a:pt x="119468" y="163211"/>
                    <a:pt x="71133" y="72014"/>
                  </a:cubicBezTo>
                  <a:cubicBezTo>
                    <a:pt x="71133" y="72014"/>
                    <a:pt x="71133" y="71102"/>
                    <a:pt x="71133" y="71102"/>
                  </a:cubicBezTo>
                  <a:cubicBezTo>
                    <a:pt x="59278" y="49215"/>
                    <a:pt x="47422" y="26416"/>
                    <a:pt x="34655" y="4529"/>
                  </a:cubicBezTo>
                  <a:cubicBezTo>
                    <a:pt x="31919" y="-31"/>
                    <a:pt x="26447" y="-943"/>
                    <a:pt x="21887" y="881"/>
                  </a:cubicBezTo>
                  <a:cubicBezTo>
                    <a:pt x="17328" y="3617"/>
                    <a:pt x="16415" y="9088"/>
                    <a:pt x="18239" y="13648"/>
                  </a:cubicBezTo>
                  <a:cubicBezTo>
                    <a:pt x="28271" y="30976"/>
                    <a:pt x="37390" y="48303"/>
                    <a:pt x="47422" y="66542"/>
                  </a:cubicBezTo>
                  <a:lnTo>
                    <a:pt x="9120" y="66542"/>
                  </a:lnTo>
                  <a:cubicBezTo>
                    <a:pt x="3648" y="66542"/>
                    <a:pt x="0" y="70190"/>
                    <a:pt x="0" y="75662"/>
                  </a:cubicBezTo>
                  <a:cubicBezTo>
                    <a:pt x="0" y="81134"/>
                    <a:pt x="3648" y="84782"/>
                    <a:pt x="9120" y="84782"/>
                  </a:cubicBezTo>
                  <a:lnTo>
                    <a:pt x="57454" y="84782"/>
                  </a:lnTo>
                  <a:cubicBezTo>
                    <a:pt x="106700" y="178715"/>
                    <a:pt x="149563" y="275383"/>
                    <a:pt x="186042" y="374788"/>
                  </a:cubicBezTo>
                  <a:cubicBezTo>
                    <a:pt x="186042" y="374788"/>
                    <a:pt x="186042" y="375700"/>
                    <a:pt x="186042" y="375700"/>
                  </a:cubicBezTo>
                  <a:cubicBezTo>
                    <a:pt x="219784" y="467808"/>
                    <a:pt x="248055" y="561741"/>
                    <a:pt x="270855" y="658410"/>
                  </a:cubicBezTo>
                  <a:lnTo>
                    <a:pt x="194249" y="637435"/>
                  </a:lnTo>
                  <a:cubicBezTo>
                    <a:pt x="189689" y="636522"/>
                    <a:pt x="184218" y="639258"/>
                    <a:pt x="183305" y="643818"/>
                  </a:cubicBezTo>
                  <a:cubicBezTo>
                    <a:pt x="182394" y="648378"/>
                    <a:pt x="185129" y="653850"/>
                    <a:pt x="189689" y="654762"/>
                  </a:cubicBezTo>
                  <a:lnTo>
                    <a:pt x="276326" y="678473"/>
                  </a:lnTo>
                  <a:cubicBezTo>
                    <a:pt x="288182" y="733191"/>
                    <a:pt x="299125" y="787909"/>
                    <a:pt x="307333" y="843539"/>
                  </a:cubicBezTo>
                  <a:cubicBezTo>
                    <a:pt x="308245" y="848099"/>
                    <a:pt x="311893" y="850835"/>
                    <a:pt x="316453" y="850835"/>
                  </a:cubicBezTo>
                  <a:cubicBezTo>
                    <a:pt x="317365" y="850835"/>
                    <a:pt x="317365" y="850835"/>
                    <a:pt x="318277" y="850835"/>
                  </a:cubicBezTo>
                  <a:cubicBezTo>
                    <a:pt x="322837" y="849923"/>
                    <a:pt x="326484" y="845363"/>
                    <a:pt x="325573" y="840803"/>
                  </a:cubicBezTo>
                  <a:cubicBezTo>
                    <a:pt x="300949" y="681209"/>
                    <a:pt x="260823" y="524350"/>
                    <a:pt x="206105" y="373876"/>
                  </a:cubicBezTo>
                  <a:lnTo>
                    <a:pt x="245320" y="31003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78" name="Google Shape;878;p51"/>
            <p:cNvSpPr/>
            <p:nvPr/>
          </p:nvSpPr>
          <p:spPr>
            <a:xfrm rot="-2574285" flipH="1">
              <a:off x="4515407" y="2600778"/>
              <a:ext cx="133312" cy="681611"/>
            </a:xfrm>
            <a:custGeom>
              <a:avLst/>
              <a:gdLst/>
              <a:ahLst/>
              <a:cxnLst/>
              <a:rect l="l" t="t" r="r" b="b"/>
              <a:pathLst>
                <a:path w="229763" h="1174755" extrusionOk="0">
                  <a:moveTo>
                    <a:pt x="4792" y="977771"/>
                  </a:moveTo>
                  <a:lnTo>
                    <a:pt x="134291" y="1050728"/>
                  </a:lnTo>
                  <a:cubicBezTo>
                    <a:pt x="137028" y="1120950"/>
                    <a:pt x="139764" y="1164724"/>
                    <a:pt x="139764" y="1166548"/>
                  </a:cubicBezTo>
                  <a:cubicBezTo>
                    <a:pt x="139764" y="1171108"/>
                    <a:pt x="144323" y="1174755"/>
                    <a:pt x="148883" y="1174755"/>
                  </a:cubicBezTo>
                  <a:cubicBezTo>
                    <a:pt x="148883" y="1174755"/>
                    <a:pt x="148883" y="1174755"/>
                    <a:pt x="149795" y="1174755"/>
                  </a:cubicBezTo>
                  <a:cubicBezTo>
                    <a:pt x="155267" y="1174755"/>
                    <a:pt x="158915" y="1170196"/>
                    <a:pt x="158003" y="1164724"/>
                  </a:cubicBezTo>
                  <a:cubicBezTo>
                    <a:pt x="158003" y="1160164"/>
                    <a:pt x="142499" y="876542"/>
                    <a:pt x="141588" y="571945"/>
                  </a:cubicBezTo>
                  <a:lnTo>
                    <a:pt x="225488" y="514491"/>
                  </a:lnTo>
                  <a:cubicBezTo>
                    <a:pt x="230048" y="511755"/>
                    <a:pt x="230960" y="506283"/>
                    <a:pt x="228225" y="501723"/>
                  </a:cubicBezTo>
                  <a:cubicBezTo>
                    <a:pt x="225488" y="497163"/>
                    <a:pt x="220017" y="496251"/>
                    <a:pt x="215457" y="498987"/>
                  </a:cubicBezTo>
                  <a:lnTo>
                    <a:pt x="141588" y="549146"/>
                  </a:lnTo>
                  <a:cubicBezTo>
                    <a:pt x="141588" y="415998"/>
                    <a:pt x="144323" y="279203"/>
                    <a:pt x="152531" y="160647"/>
                  </a:cubicBezTo>
                  <a:cubicBezTo>
                    <a:pt x="154355" y="157911"/>
                    <a:pt x="155267" y="154263"/>
                    <a:pt x="153443" y="150615"/>
                  </a:cubicBezTo>
                  <a:cubicBezTo>
                    <a:pt x="157091" y="99545"/>
                    <a:pt x="161650" y="52123"/>
                    <a:pt x="168034" y="10172"/>
                  </a:cubicBezTo>
                  <a:cubicBezTo>
                    <a:pt x="168947" y="5612"/>
                    <a:pt x="165299" y="141"/>
                    <a:pt x="159827" y="141"/>
                  </a:cubicBezTo>
                  <a:cubicBezTo>
                    <a:pt x="155267" y="-771"/>
                    <a:pt x="149795" y="2877"/>
                    <a:pt x="149795" y="7437"/>
                  </a:cubicBezTo>
                  <a:cubicBezTo>
                    <a:pt x="144323" y="45739"/>
                    <a:pt x="139764" y="87690"/>
                    <a:pt x="136115" y="133288"/>
                  </a:cubicBezTo>
                  <a:lnTo>
                    <a:pt x="82310" y="80394"/>
                  </a:lnTo>
                  <a:cubicBezTo>
                    <a:pt x="78662" y="76746"/>
                    <a:pt x="73190" y="76746"/>
                    <a:pt x="69542" y="80394"/>
                  </a:cubicBezTo>
                  <a:cubicBezTo>
                    <a:pt x="65894" y="84042"/>
                    <a:pt x="65894" y="89514"/>
                    <a:pt x="69542" y="93161"/>
                  </a:cubicBezTo>
                  <a:lnTo>
                    <a:pt x="134291" y="156999"/>
                  </a:lnTo>
                  <a:cubicBezTo>
                    <a:pt x="114229" y="438797"/>
                    <a:pt x="125172" y="824560"/>
                    <a:pt x="133380" y="1027017"/>
                  </a:cubicBezTo>
                  <a:lnTo>
                    <a:pt x="13000" y="959531"/>
                  </a:lnTo>
                  <a:cubicBezTo>
                    <a:pt x="8440" y="956795"/>
                    <a:pt x="2968" y="958619"/>
                    <a:pt x="233" y="963179"/>
                  </a:cubicBezTo>
                  <a:cubicBezTo>
                    <a:pt x="-680" y="969563"/>
                    <a:pt x="1144" y="975035"/>
                    <a:pt x="4792" y="9777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79" name="Google Shape;879;p51"/>
            <p:cNvSpPr/>
            <p:nvPr/>
          </p:nvSpPr>
          <p:spPr>
            <a:xfrm rot="-2574285" flipH="1">
              <a:off x="4561809" y="3267423"/>
              <a:ext cx="376255" cy="281779"/>
            </a:xfrm>
            <a:custGeom>
              <a:avLst/>
              <a:gdLst/>
              <a:ahLst/>
              <a:cxnLst/>
              <a:rect l="l" t="t" r="r" b="b"/>
              <a:pathLst>
                <a:path w="648475" h="485646" extrusionOk="0">
                  <a:moveTo>
                    <a:pt x="2322" y="471056"/>
                  </a:moveTo>
                  <a:cubicBezTo>
                    <a:pt x="-1326" y="474703"/>
                    <a:pt x="-413" y="481087"/>
                    <a:pt x="3234" y="483823"/>
                  </a:cubicBezTo>
                  <a:cubicBezTo>
                    <a:pt x="5058" y="485647"/>
                    <a:pt x="6882" y="485647"/>
                    <a:pt x="8706" y="485647"/>
                  </a:cubicBezTo>
                  <a:cubicBezTo>
                    <a:pt x="11442" y="485647"/>
                    <a:pt x="14178" y="484735"/>
                    <a:pt x="16002" y="482911"/>
                  </a:cubicBezTo>
                  <a:cubicBezTo>
                    <a:pt x="16914" y="481999"/>
                    <a:pt x="48832" y="444608"/>
                    <a:pt x="100815" y="391714"/>
                  </a:cubicBezTo>
                  <a:lnTo>
                    <a:pt x="210251" y="417249"/>
                  </a:lnTo>
                  <a:cubicBezTo>
                    <a:pt x="211163" y="417249"/>
                    <a:pt x="212075" y="417249"/>
                    <a:pt x="212075" y="417249"/>
                  </a:cubicBezTo>
                  <a:cubicBezTo>
                    <a:pt x="216635" y="417249"/>
                    <a:pt x="220282" y="414513"/>
                    <a:pt x="221195" y="409954"/>
                  </a:cubicBezTo>
                  <a:cubicBezTo>
                    <a:pt x="222106" y="405394"/>
                    <a:pt x="219371" y="399922"/>
                    <a:pt x="214811" y="399010"/>
                  </a:cubicBezTo>
                  <a:lnTo>
                    <a:pt x="116318" y="376211"/>
                  </a:lnTo>
                  <a:cubicBezTo>
                    <a:pt x="225754" y="266774"/>
                    <a:pt x="408148" y="103532"/>
                    <a:pt x="580510" y="37871"/>
                  </a:cubicBezTo>
                  <a:lnTo>
                    <a:pt x="620637" y="69790"/>
                  </a:lnTo>
                  <a:cubicBezTo>
                    <a:pt x="622461" y="70701"/>
                    <a:pt x="624285" y="71613"/>
                    <a:pt x="626108" y="71613"/>
                  </a:cubicBezTo>
                  <a:cubicBezTo>
                    <a:pt x="628845" y="71613"/>
                    <a:pt x="631580" y="70701"/>
                    <a:pt x="633404" y="67966"/>
                  </a:cubicBezTo>
                  <a:cubicBezTo>
                    <a:pt x="636140" y="64317"/>
                    <a:pt x="636140" y="57934"/>
                    <a:pt x="632493" y="55198"/>
                  </a:cubicBezTo>
                  <a:lnTo>
                    <a:pt x="601485" y="29663"/>
                  </a:lnTo>
                  <a:cubicBezTo>
                    <a:pt x="615165" y="25103"/>
                    <a:pt x="627933" y="21455"/>
                    <a:pt x="641612" y="17807"/>
                  </a:cubicBezTo>
                  <a:cubicBezTo>
                    <a:pt x="646172" y="16895"/>
                    <a:pt x="649819" y="11423"/>
                    <a:pt x="647996" y="6864"/>
                  </a:cubicBezTo>
                  <a:cubicBezTo>
                    <a:pt x="647084" y="2304"/>
                    <a:pt x="641612" y="-1344"/>
                    <a:pt x="637052" y="480"/>
                  </a:cubicBezTo>
                  <a:cubicBezTo>
                    <a:pt x="541295" y="23279"/>
                    <a:pt x="440067" y="80733"/>
                    <a:pt x="347958" y="148219"/>
                  </a:cubicBezTo>
                  <a:lnTo>
                    <a:pt x="362550" y="88941"/>
                  </a:lnTo>
                  <a:cubicBezTo>
                    <a:pt x="363461" y="84381"/>
                    <a:pt x="360726" y="78909"/>
                    <a:pt x="356166" y="77997"/>
                  </a:cubicBezTo>
                  <a:cubicBezTo>
                    <a:pt x="351606" y="77085"/>
                    <a:pt x="346134" y="79821"/>
                    <a:pt x="345222" y="84381"/>
                  </a:cubicBezTo>
                  <a:lnTo>
                    <a:pt x="326071" y="165546"/>
                  </a:lnTo>
                  <a:cubicBezTo>
                    <a:pt x="150061" y="299605"/>
                    <a:pt x="11442" y="461024"/>
                    <a:pt x="2322" y="4710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880" name="Google Shape;880;p51"/>
          <p:cNvSpPr/>
          <p:nvPr/>
        </p:nvSpPr>
        <p:spPr>
          <a:xfrm>
            <a:off x="1876200" y="842875"/>
            <a:ext cx="8439600" cy="42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marR="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Font typeface="Ubuntu"/>
              <a:buChar char="●"/>
            </a:pPr>
            <a:r>
              <a:rPr lang="en-US" sz="1900"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Психологическое благополучие;</a:t>
            </a:r>
            <a:endParaRPr sz="1900"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457200" marR="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Font typeface="Ubuntu"/>
              <a:buChar char="●"/>
            </a:pPr>
            <a:r>
              <a:rPr lang="en-US" sz="1900"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Психическое и физическое здоровье;</a:t>
            </a:r>
            <a:endParaRPr sz="1900"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457200" marR="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Font typeface="Ubuntu"/>
              <a:buChar char="●"/>
            </a:pPr>
            <a:r>
              <a:rPr lang="en-US" sz="1900"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Баланс времени (индикаторы работы и сна);</a:t>
            </a:r>
            <a:endParaRPr sz="1900"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457200" marR="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Font typeface="Ubuntu"/>
              <a:buChar char="●"/>
            </a:pPr>
            <a:r>
              <a:rPr lang="en-US" sz="1900"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Социальная и общественная жизнь (благотворительность, показатели, связанные с семьей);</a:t>
            </a:r>
            <a:endParaRPr sz="1900"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457200" marR="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Font typeface="Ubuntu"/>
              <a:buChar char="●"/>
            </a:pPr>
            <a:r>
              <a:rPr lang="en-US" sz="1900"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Культурная жизнь;</a:t>
            </a:r>
            <a:endParaRPr sz="1900"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457200" marR="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Font typeface="Ubuntu"/>
              <a:buChar char="●"/>
            </a:pPr>
            <a:r>
              <a:rPr lang="en-US" sz="1900"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Образование;</a:t>
            </a:r>
            <a:endParaRPr sz="1900"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457200" marR="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Font typeface="Ubuntu"/>
              <a:buChar char="●"/>
            </a:pPr>
            <a:r>
              <a:rPr lang="en-US" sz="1900"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Уровень жизни;</a:t>
            </a:r>
            <a:endParaRPr sz="1900"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457200" marR="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Font typeface="Ubuntu"/>
              <a:buChar char="●"/>
            </a:pPr>
            <a:r>
              <a:rPr lang="en-US" sz="1900"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Надлежащее управление (права человека, участие в политической жизни, показатели эффективности правительства);</a:t>
            </a:r>
            <a:endParaRPr sz="1900"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457200" marR="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Font typeface="Ubuntu"/>
              <a:buChar char="●"/>
            </a:pPr>
            <a:r>
              <a:rPr lang="en-US" sz="1900"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Экологические показатели.</a:t>
            </a:r>
            <a:endParaRPr sz="1900"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81" name="Google Shape;881;p5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52"/>
          <p:cNvSpPr/>
          <p:nvPr/>
        </p:nvSpPr>
        <p:spPr>
          <a:xfrm>
            <a:off x="10766394" y="1896135"/>
            <a:ext cx="1266600" cy="1266600"/>
          </a:xfrm>
          <a:prstGeom prst="ellipse">
            <a:avLst/>
          </a:prstGeom>
          <a:solidFill>
            <a:srgbClr val="D6ED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87" name="Google Shape;887;p52"/>
          <p:cNvSpPr txBox="1">
            <a:spLocks noGrp="1"/>
          </p:cNvSpPr>
          <p:nvPr>
            <p:ph type="title"/>
          </p:nvPr>
        </p:nvSpPr>
        <p:spPr>
          <a:xfrm>
            <a:off x="5812222" y="1815100"/>
            <a:ext cx="5626800" cy="12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Ubuntu"/>
              <a:buNone/>
            </a:pPr>
            <a:r>
              <a:rPr lang="en-US"/>
              <a:t>Психологическое благополучие</a:t>
            </a:r>
            <a:endParaRPr/>
          </a:p>
        </p:txBody>
      </p:sp>
      <p:sp>
        <p:nvSpPr>
          <p:cNvPr id="888" name="Google Shape;888;p52"/>
          <p:cNvSpPr/>
          <p:nvPr/>
        </p:nvSpPr>
        <p:spPr>
          <a:xfrm>
            <a:off x="5932850" y="3544250"/>
            <a:ext cx="4833000" cy="18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IT-сфера является областью профессиональной деятельности с высоким рейтингом выгорания сотрудников.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Наша идея заключается в анализе баланса профессиональной деятельности и культурного отдыха.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89" name="Google Shape;889;p52"/>
          <p:cNvSpPr txBox="1"/>
          <p:nvPr/>
        </p:nvSpPr>
        <p:spPr>
          <a:xfrm>
            <a:off x="5932850" y="3059700"/>
            <a:ext cx="3009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“Культура и события”</a:t>
            </a:r>
            <a:endParaRPr/>
          </a:p>
        </p:txBody>
      </p:sp>
      <p:pic>
        <p:nvPicPr>
          <p:cNvPr id="890" name="Google Shape;890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4361" y="2270263"/>
            <a:ext cx="818875" cy="829450"/>
          </a:xfrm>
          <a:prstGeom prst="rect">
            <a:avLst/>
          </a:prstGeom>
          <a:noFill/>
          <a:ln>
            <a:noFill/>
          </a:ln>
        </p:spPr>
      </p:pic>
      <p:sp>
        <p:nvSpPr>
          <p:cNvPr id="891" name="Google Shape;891;p52"/>
          <p:cNvSpPr/>
          <p:nvPr/>
        </p:nvSpPr>
        <p:spPr>
          <a:xfrm>
            <a:off x="1595500" y="-90600"/>
            <a:ext cx="2513400" cy="7039200"/>
          </a:xfrm>
          <a:prstGeom prst="roundRect">
            <a:avLst>
              <a:gd name="adj" fmla="val 0"/>
            </a:avLst>
          </a:prstGeom>
          <a:solidFill>
            <a:srgbClr val="D6ED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892" name="Google Shape;892;p52"/>
          <p:cNvGrpSpPr/>
          <p:nvPr/>
        </p:nvGrpSpPr>
        <p:grpSpPr>
          <a:xfrm rot="4960798">
            <a:off x="648785" y="3876792"/>
            <a:ext cx="3953708" cy="4172517"/>
            <a:chOff x="3852917" y="2249928"/>
            <a:chExt cx="1906688" cy="2020852"/>
          </a:xfrm>
        </p:grpSpPr>
        <p:sp>
          <p:nvSpPr>
            <p:cNvPr id="893" name="Google Shape;893;p52"/>
            <p:cNvSpPr/>
            <p:nvPr/>
          </p:nvSpPr>
          <p:spPr>
            <a:xfrm rot="-2574285" flipH="1">
              <a:off x="4114570" y="3546664"/>
              <a:ext cx="855467" cy="499770"/>
            </a:xfrm>
            <a:custGeom>
              <a:avLst/>
              <a:gdLst/>
              <a:ahLst/>
              <a:cxnLst/>
              <a:rect l="l" t="t" r="r" b="b"/>
              <a:pathLst>
                <a:path w="1474395" h="861353" extrusionOk="0">
                  <a:moveTo>
                    <a:pt x="1473508" y="10488"/>
                  </a:moveTo>
                  <a:cubicBezTo>
                    <a:pt x="1471683" y="6840"/>
                    <a:pt x="1468948" y="3192"/>
                    <a:pt x="1465300" y="1368"/>
                  </a:cubicBezTo>
                  <a:cubicBezTo>
                    <a:pt x="1461652" y="-456"/>
                    <a:pt x="1457092" y="-456"/>
                    <a:pt x="1452532" y="1368"/>
                  </a:cubicBezTo>
                  <a:cubicBezTo>
                    <a:pt x="1000196" y="173730"/>
                    <a:pt x="573394" y="406282"/>
                    <a:pt x="180336" y="694464"/>
                  </a:cubicBezTo>
                  <a:cubicBezTo>
                    <a:pt x="154801" y="677136"/>
                    <a:pt x="127442" y="658897"/>
                    <a:pt x="96436" y="638833"/>
                  </a:cubicBezTo>
                  <a:cubicBezTo>
                    <a:pt x="91876" y="636098"/>
                    <a:pt x="86404" y="637009"/>
                    <a:pt x="83668" y="641569"/>
                  </a:cubicBezTo>
                  <a:cubicBezTo>
                    <a:pt x="80932" y="646129"/>
                    <a:pt x="81844" y="651601"/>
                    <a:pt x="86404" y="654337"/>
                  </a:cubicBezTo>
                  <a:cubicBezTo>
                    <a:pt x="115587" y="672576"/>
                    <a:pt x="141122" y="689904"/>
                    <a:pt x="164833" y="705407"/>
                  </a:cubicBezTo>
                  <a:cubicBezTo>
                    <a:pt x="110115" y="745534"/>
                    <a:pt x="56309" y="786572"/>
                    <a:pt x="3415" y="829435"/>
                  </a:cubicBezTo>
                  <a:cubicBezTo>
                    <a:pt x="-233" y="832171"/>
                    <a:pt x="-1145" y="838555"/>
                    <a:pt x="1591" y="842202"/>
                  </a:cubicBezTo>
                  <a:cubicBezTo>
                    <a:pt x="2502" y="844026"/>
                    <a:pt x="4327" y="844939"/>
                    <a:pt x="6151" y="844939"/>
                  </a:cubicBezTo>
                  <a:cubicBezTo>
                    <a:pt x="6151" y="844939"/>
                    <a:pt x="6151" y="844939"/>
                    <a:pt x="6151" y="844939"/>
                  </a:cubicBezTo>
                  <a:cubicBezTo>
                    <a:pt x="2502" y="847674"/>
                    <a:pt x="1591" y="854058"/>
                    <a:pt x="4327" y="857706"/>
                  </a:cubicBezTo>
                  <a:cubicBezTo>
                    <a:pt x="6151" y="859530"/>
                    <a:pt x="8886" y="861354"/>
                    <a:pt x="11622" y="861354"/>
                  </a:cubicBezTo>
                  <a:cubicBezTo>
                    <a:pt x="13446" y="861354"/>
                    <a:pt x="15270" y="860442"/>
                    <a:pt x="17094" y="859530"/>
                  </a:cubicBezTo>
                  <a:cubicBezTo>
                    <a:pt x="74548" y="813931"/>
                    <a:pt x="132914" y="769245"/>
                    <a:pt x="192192" y="725470"/>
                  </a:cubicBezTo>
                  <a:cubicBezTo>
                    <a:pt x="205872" y="734590"/>
                    <a:pt x="218639" y="744622"/>
                    <a:pt x="230495" y="753742"/>
                  </a:cubicBezTo>
                  <a:cubicBezTo>
                    <a:pt x="232319" y="754653"/>
                    <a:pt x="234143" y="755565"/>
                    <a:pt x="235967" y="755565"/>
                  </a:cubicBezTo>
                  <a:cubicBezTo>
                    <a:pt x="238702" y="755565"/>
                    <a:pt x="241438" y="754653"/>
                    <a:pt x="243262" y="751918"/>
                  </a:cubicBezTo>
                  <a:cubicBezTo>
                    <a:pt x="245998" y="748270"/>
                    <a:pt x="245086" y="741886"/>
                    <a:pt x="241438" y="739150"/>
                  </a:cubicBezTo>
                  <a:cubicBezTo>
                    <a:pt x="230495" y="730943"/>
                    <a:pt x="219551" y="722735"/>
                    <a:pt x="207695" y="714527"/>
                  </a:cubicBezTo>
                  <a:cubicBezTo>
                    <a:pt x="596194" y="430905"/>
                    <a:pt x="1017523" y="202001"/>
                    <a:pt x="1463476" y="32375"/>
                  </a:cubicBezTo>
                  <a:cubicBezTo>
                    <a:pt x="1472596" y="27815"/>
                    <a:pt x="1476243" y="18695"/>
                    <a:pt x="1473508" y="104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94" name="Google Shape;894;p52"/>
            <p:cNvSpPr/>
            <p:nvPr/>
          </p:nvSpPr>
          <p:spPr>
            <a:xfrm rot="-2574285" flipH="1">
              <a:off x="3956432" y="3737829"/>
              <a:ext cx="82317" cy="148949"/>
            </a:xfrm>
            <a:custGeom>
              <a:avLst/>
              <a:gdLst/>
              <a:ahLst/>
              <a:cxnLst/>
              <a:rect l="l" t="t" r="r" b="b"/>
              <a:pathLst>
                <a:path w="141873" h="256713" extrusionOk="0">
                  <a:moveTo>
                    <a:pt x="40830" y="255802"/>
                  </a:moveTo>
                  <a:cubicBezTo>
                    <a:pt x="44477" y="256714"/>
                    <a:pt x="47213" y="256714"/>
                    <a:pt x="50861" y="256714"/>
                  </a:cubicBezTo>
                  <a:cubicBezTo>
                    <a:pt x="94635" y="256714"/>
                    <a:pt x="116523" y="175549"/>
                    <a:pt x="129290" y="130862"/>
                  </a:cubicBezTo>
                  <a:cubicBezTo>
                    <a:pt x="130202" y="126302"/>
                    <a:pt x="132027" y="122654"/>
                    <a:pt x="132939" y="119006"/>
                  </a:cubicBezTo>
                  <a:cubicBezTo>
                    <a:pt x="138410" y="99855"/>
                    <a:pt x="143882" y="78880"/>
                    <a:pt x="141146" y="57905"/>
                  </a:cubicBezTo>
                  <a:cubicBezTo>
                    <a:pt x="138410" y="33282"/>
                    <a:pt x="123819" y="12306"/>
                    <a:pt x="104668" y="4098"/>
                  </a:cubicBezTo>
                  <a:cubicBezTo>
                    <a:pt x="76396" y="-7757"/>
                    <a:pt x="44477" y="7747"/>
                    <a:pt x="28974" y="29634"/>
                  </a:cubicBezTo>
                  <a:cubicBezTo>
                    <a:pt x="12558" y="51521"/>
                    <a:pt x="7998" y="79792"/>
                    <a:pt x="5263" y="104415"/>
                  </a:cubicBezTo>
                  <a:lnTo>
                    <a:pt x="4351" y="112623"/>
                  </a:lnTo>
                  <a:cubicBezTo>
                    <a:pt x="-1121" y="154573"/>
                    <a:pt x="-10241" y="242122"/>
                    <a:pt x="40830" y="255802"/>
                  </a:cubicBezTo>
                  <a:close/>
                  <a:moveTo>
                    <a:pt x="21678" y="114447"/>
                  </a:moveTo>
                  <a:lnTo>
                    <a:pt x="22591" y="106239"/>
                  </a:lnTo>
                  <a:cubicBezTo>
                    <a:pt x="24414" y="84352"/>
                    <a:pt x="28974" y="59729"/>
                    <a:pt x="42653" y="40577"/>
                  </a:cubicBezTo>
                  <a:cubicBezTo>
                    <a:pt x="51773" y="28722"/>
                    <a:pt x="67276" y="18690"/>
                    <a:pt x="83692" y="18690"/>
                  </a:cubicBezTo>
                  <a:cubicBezTo>
                    <a:pt x="88252" y="18690"/>
                    <a:pt x="92812" y="19602"/>
                    <a:pt x="97372" y="21426"/>
                  </a:cubicBezTo>
                  <a:cubicBezTo>
                    <a:pt x="111051" y="26898"/>
                    <a:pt x="121082" y="42401"/>
                    <a:pt x="122907" y="60641"/>
                  </a:cubicBezTo>
                  <a:cubicBezTo>
                    <a:pt x="124731" y="77056"/>
                    <a:pt x="121082" y="94383"/>
                    <a:pt x="115611" y="114447"/>
                  </a:cubicBezTo>
                  <a:cubicBezTo>
                    <a:pt x="114699" y="118094"/>
                    <a:pt x="113787" y="121743"/>
                    <a:pt x="111963" y="126302"/>
                  </a:cubicBezTo>
                  <a:cubicBezTo>
                    <a:pt x="102843" y="159133"/>
                    <a:pt x="78220" y="246682"/>
                    <a:pt x="45390" y="238474"/>
                  </a:cubicBezTo>
                  <a:cubicBezTo>
                    <a:pt x="8911" y="228443"/>
                    <a:pt x="18031" y="148190"/>
                    <a:pt x="21678" y="1144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95" name="Google Shape;895;p52"/>
            <p:cNvSpPr/>
            <p:nvPr/>
          </p:nvSpPr>
          <p:spPr>
            <a:xfrm rot="-2574285" flipH="1">
              <a:off x="3894737" y="3871329"/>
              <a:ext cx="90374" cy="92132"/>
            </a:xfrm>
            <a:custGeom>
              <a:avLst/>
              <a:gdLst/>
              <a:ahLst/>
              <a:cxnLst/>
              <a:rect l="l" t="t" r="r" b="b"/>
              <a:pathLst>
                <a:path w="155760" h="158790" extrusionOk="0">
                  <a:moveTo>
                    <a:pt x="29841" y="158790"/>
                  </a:moveTo>
                  <a:cubicBezTo>
                    <a:pt x="57200" y="158790"/>
                    <a:pt x="93679" y="125048"/>
                    <a:pt x="114653" y="105896"/>
                  </a:cubicBezTo>
                  <a:cubicBezTo>
                    <a:pt x="117390" y="103160"/>
                    <a:pt x="119213" y="101336"/>
                    <a:pt x="121038" y="100424"/>
                  </a:cubicBezTo>
                  <a:cubicBezTo>
                    <a:pt x="131981" y="90393"/>
                    <a:pt x="143837" y="79449"/>
                    <a:pt x="150220" y="64858"/>
                  </a:cubicBezTo>
                  <a:cubicBezTo>
                    <a:pt x="158428" y="47530"/>
                    <a:pt x="157516" y="29291"/>
                    <a:pt x="147484" y="16523"/>
                  </a:cubicBezTo>
                  <a:cubicBezTo>
                    <a:pt x="133804" y="-1716"/>
                    <a:pt x="107358" y="-3540"/>
                    <a:pt x="88206" y="4668"/>
                  </a:cubicBezTo>
                  <a:cubicBezTo>
                    <a:pt x="69055" y="12875"/>
                    <a:pt x="55375" y="28379"/>
                    <a:pt x="44432" y="42058"/>
                  </a:cubicBezTo>
                  <a:lnTo>
                    <a:pt x="40784" y="46618"/>
                  </a:lnTo>
                  <a:cubicBezTo>
                    <a:pt x="21633" y="71241"/>
                    <a:pt x="-18494" y="122311"/>
                    <a:pt x="9777" y="150583"/>
                  </a:cubicBezTo>
                  <a:cubicBezTo>
                    <a:pt x="16161" y="156054"/>
                    <a:pt x="22545" y="158790"/>
                    <a:pt x="29841" y="158790"/>
                  </a:cubicBezTo>
                  <a:close/>
                  <a:moveTo>
                    <a:pt x="55375" y="57562"/>
                  </a:moveTo>
                  <a:lnTo>
                    <a:pt x="59023" y="53002"/>
                  </a:lnTo>
                  <a:cubicBezTo>
                    <a:pt x="68143" y="41146"/>
                    <a:pt x="79999" y="27467"/>
                    <a:pt x="95502" y="21083"/>
                  </a:cubicBezTo>
                  <a:cubicBezTo>
                    <a:pt x="100062" y="19259"/>
                    <a:pt x="105534" y="18347"/>
                    <a:pt x="111918" y="18347"/>
                  </a:cubicBezTo>
                  <a:cubicBezTo>
                    <a:pt x="121038" y="18347"/>
                    <a:pt x="129245" y="21083"/>
                    <a:pt x="133804" y="27467"/>
                  </a:cubicBezTo>
                  <a:cubicBezTo>
                    <a:pt x="139277" y="34763"/>
                    <a:pt x="139277" y="46618"/>
                    <a:pt x="134717" y="57562"/>
                  </a:cubicBezTo>
                  <a:cubicBezTo>
                    <a:pt x="129245" y="68505"/>
                    <a:pt x="120125" y="78537"/>
                    <a:pt x="110093" y="86745"/>
                  </a:cubicBezTo>
                  <a:cubicBezTo>
                    <a:pt x="110093" y="86745"/>
                    <a:pt x="110093" y="86745"/>
                    <a:pt x="110093" y="86745"/>
                  </a:cubicBezTo>
                  <a:cubicBezTo>
                    <a:pt x="108270" y="88569"/>
                    <a:pt x="106445" y="90393"/>
                    <a:pt x="103710" y="93129"/>
                  </a:cubicBezTo>
                  <a:cubicBezTo>
                    <a:pt x="87294" y="107720"/>
                    <a:pt x="38961" y="153319"/>
                    <a:pt x="23456" y="138727"/>
                  </a:cubicBezTo>
                  <a:cubicBezTo>
                    <a:pt x="6129" y="120488"/>
                    <a:pt x="41696" y="74889"/>
                    <a:pt x="55375" y="575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96" name="Google Shape;896;p52"/>
            <p:cNvSpPr/>
            <p:nvPr/>
          </p:nvSpPr>
          <p:spPr>
            <a:xfrm rot="-2574285" flipH="1">
              <a:off x="4081775" y="3632123"/>
              <a:ext cx="104454" cy="192040"/>
            </a:xfrm>
            <a:custGeom>
              <a:avLst/>
              <a:gdLst/>
              <a:ahLst/>
              <a:cxnLst/>
              <a:rect l="l" t="t" r="r" b="b"/>
              <a:pathLst>
                <a:path w="180027" h="330980" extrusionOk="0">
                  <a:moveTo>
                    <a:pt x="51706" y="329156"/>
                  </a:moveTo>
                  <a:cubicBezTo>
                    <a:pt x="55354" y="330068"/>
                    <a:pt x="59914" y="330980"/>
                    <a:pt x="63562" y="330980"/>
                  </a:cubicBezTo>
                  <a:cubicBezTo>
                    <a:pt x="119191" y="330980"/>
                    <a:pt x="149287" y="222456"/>
                    <a:pt x="163878" y="168650"/>
                  </a:cubicBezTo>
                  <a:cubicBezTo>
                    <a:pt x="165702" y="162266"/>
                    <a:pt x="166614" y="157706"/>
                    <a:pt x="168438" y="153146"/>
                  </a:cubicBezTo>
                  <a:cubicBezTo>
                    <a:pt x="175734" y="127611"/>
                    <a:pt x="182117" y="101164"/>
                    <a:pt x="179381" y="73805"/>
                  </a:cubicBezTo>
                  <a:cubicBezTo>
                    <a:pt x="175734" y="41886"/>
                    <a:pt x="157495" y="16351"/>
                    <a:pt x="132871" y="5408"/>
                  </a:cubicBezTo>
                  <a:cubicBezTo>
                    <a:pt x="97304" y="-10096"/>
                    <a:pt x="57178" y="9967"/>
                    <a:pt x="37114" y="37326"/>
                  </a:cubicBezTo>
                  <a:cubicBezTo>
                    <a:pt x="15227" y="65597"/>
                    <a:pt x="9755" y="102076"/>
                    <a:pt x="6107" y="133083"/>
                  </a:cubicBezTo>
                  <a:cubicBezTo>
                    <a:pt x="6107" y="135819"/>
                    <a:pt x="5195" y="139467"/>
                    <a:pt x="5195" y="144027"/>
                  </a:cubicBezTo>
                  <a:cubicBezTo>
                    <a:pt x="-1188" y="198745"/>
                    <a:pt x="-13044" y="311829"/>
                    <a:pt x="51706" y="329156"/>
                  </a:cubicBezTo>
                  <a:close/>
                  <a:moveTo>
                    <a:pt x="22523" y="145851"/>
                  </a:moveTo>
                  <a:cubicBezTo>
                    <a:pt x="22523" y="142203"/>
                    <a:pt x="23435" y="138555"/>
                    <a:pt x="23435" y="134907"/>
                  </a:cubicBezTo>
                  <a:cubicBezTo>
                    <a:pt x="26171" y="105724"/>
                    <a:pt x="31643" y="72893"/>
                    <a:pt x="50794" y="48270"/>
                  </a:cubicBezTo>
                  <a:cubicBezTo>
                    <a:pt x="63562" y="31855"/>
                    <a:pt x="84537" y="18175"/>
                    <a:pt x="106424" y="18175"/>
                  </a:cubicBezTo>
                  <a:cubicBezTo>
                    <a:pt x="112808" y="18175"/>
                    <a:pt x="119191" y="19087"/>
                    <a:pt x="125576" y="21823"/>
                  </a:cubicBezTo>
                  <a:cubicBezTo>
                    <a:pt x="143815" y="30030"/>
                    <a:pt x="158407" y="51006"/>
                    <a:pt x="161142" y="75629"/>
                  </a:cubicBezTo>
                  <a:cubicBezTo>
                    <a:pt x="163878" y="99340"/>
                    <a:pt x="158407" y="123963"/>
                    <a:pt x="151110" y="147674"/>
                  </a:cubicBezTo>
                  <a:cubicBezTo>
                    <a:pt x="151110" y="147674"/>
                    <a:pt x="151110" y="147674"/>
                    <a:pt x="151110" y="147674"/>
                  </a:cubicBezTo>
                  <a:cubicBezTo>
                    <a:pt x="150199" y="152234"/>
                    <a:pt x="148375" y="156794"/>
                    <a:pt x="146550" y="163178"/>
                  </a:cubicBezTo>
                  <a:cubicBezTo>
                    <a:pt x="133783" y="208776"/>
                    <a:pt x="105512" y="312741"/>
                    <a:pt x="63562" y="312741"/>
                  </a:cubicBezTo>
                  <a:cubicBezTo>
                    <a:pt x="61738" y="312741"/>
                    <a:pt x="59002" y="312741"/>
                    <a:pt x="57178" y="311829"/>
                  </a:cubicBezTo>
                  <a:cubicBezTo>
                    <a:pt x="6107" y="299061"/>
                    <a:pt x="17963" y="191449"/>
                    <a:pt x="22523" y="1458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97" name="Google Shape;897;p52"/>
            <p:cNvSpPr/>
            <p:nvPr/>
          </p:nvSpPr>
          <p:spPr>
            <a:xfrm rot="-2574285" flipH="1">
              <a:off x="4809664" y="3534108"/>
              <a:ext cx="93559" cy="110295"/>
            </a:xfrm>
            <a:custGeom>
              <a:avLst/>
              <a:gdLst/>
              <a:ahLst/>
              <a:cxnLst/>
              <a:rect l="l" t="t" r="r" b="b"/>
              <a:pathLst>
                <a:path w="161249" h="190094" extrusionOk="0">
                  <a:moveTo>
                    <a:pt x="22292" y="160000"/>
                  </a:moveTo>
                  <a:cubicBezTo>
                    <a:pt x="17733" y="158176"/>
                    <a:pt x="12261" y="160912"/>
                    <a:pt x="11349" y="166384"/>
                  </a:cubicBezTo>
                  <a:cubicBezTo>
                    <a:pt x="9525" y="170943"/>
                    <a:pt x="12261" y="176415"/>
                    <a:pt x="17733" y="177327"/>
                  </a:cubicBezTo>
                  <a:cubicBezTo>
                    <a:pt x="46916" y="186447"/>
                    <a:pt x="71539" y="190095"/>
                    <a:pt x="91602" y="190095"/>
                  </a:cubicBezTo>
                  <a:cubicBezTo>
                    <a:pt x="122609" y="190095"/>
                    <a:pt x="143584" y="180063"/>
                    <a:pt x="155440" y="159088"/>
                  </a:cubicBezTo>
                  <a:cubicBezTo>
                    <a:pt x="187358" y="102546"/>
                    <a:pt x="79746" y="39620"/>
                    <a:pt x="27764" y="9525"/>
                  </a:cubicBezTo>
                  <a:cubicBezTo>
                    <a:pt x="22292" y="6789"/>
                    <a:pt x="17733" y="4053"/>
                    <a:pt x="14085" y="1318"/>
                  </a:cubicBezTo>
                  <a:cubicBezTo>
                    <a:pt x="9525" y="-1419"/>
                    <a:pt x="4053" y="405"/>
                    <a:pt x="1317" y="4053"/>
                  </a:cubicBezTo>
                  <a:cubicBezTo>
                    <a:pt x="-1418" y="8613"/>
                    <a:pt x="405" y="14085"/>
                    <a:pt x="4053" y="16821"/>
                  </a:cubicBezTo>
                  <a:cubicBezTo>
                    <a:pt x="7701" y="19557"/>
                    <a:pt x="12261" y="22293"/>
                    <a:pt x="17733" y="25029"/>
                  </a:cubicBezTo>
                  <a:cubicBezTo>
                    <a:pt x="60595" y="49652"/>
                    <a:pt x="161823" y="108930"/>
                    <a:pt x="139024" y="149968"/>
                  </a:cubicBezTo>
                  <a:cubicBezTo>
                    <a:pt x="125345" y="175503"/>
                    <a:pt x="86130" y="178239"/>
                    <a:pt x="22292" y="16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98" name="Google Shape;898;p52"/>
            <p:cNvSpPr/>
            <p:nvPr/>
          </p:nvSpPr>
          <p:spPr>
            <a:xfrm rot="-2574285" flipH="1">
              <a:off x="4256519" y="3514291"/>
              <a:ext cx="112288" cy="235483"/>
            </a:xfrm>
            <a:custGeom>
              <a:avLst/>
              <a:gdLst/>
              <a:ahLst/>
              <a:cxnLst/>
              <a:rect l="l" t="t" r="r" b="b"/>
              <a:pathLst>
                <a:path w="193528" h="405855" extrusionOk="0">
                  <a:moveTo>
                    <a:pt x="5494" y="83931"/>
                  </a:moveTo>
                  <a:cubicBezTo>
                    <a:pt x="-5450" y="126793"/>
                    <a:pt x="1846" y="170568"/>
                    <a:pt x="10966" y="207046"/>
                  </a:cubicBezTo>
                  <a:cubicBezTo>
                    <a:pt x="11877" y="210695"/>
                    <a:pt x="12789" y="215254"/>
                    <a:pt x="13701" y="219814"/>
                  </a:cubicBezTo>
                  <a:cubicBezTo>
                    <a:pt x="28293" y="280916"/>
                    <a:pt x="57476" y="405855"/>
                    <a:pt x="124962" y="405855"/>
                  </a:cubicBezTo>
                  <a:cubicBezTo>
                    <a:pt x="128610" y="405855"/>
                    <a:pt x="132257" y="405855"/>
                    <a:pt x="135905" y="404944"/>
                  </a:cubicBezTo>
                  <a:cubicBezTo>
                    <a:pt x="206127" y="392176"/>
                    <a:pt x="195183" y="246261"/>
                    <a:pt x="188799" y="167832"/>
                  </a:cubicBezTo>
                  <a:cubicBezTo>
                    <a:pt x="187888" y="160536"/>
                    <a:pt x="187888" y="153240"/>
                    <a:pt x="186975" y="147768"/>
                  </a:cubicBezTo>
                  <a:cubicBezTo>
                    <a:pt x="185151" y="115850"/>
                    <a:pt x="181503" y="82107"/>
                    <a:pt x="166912" y="52924"/>
                  </a:cubicBezTo>
                  <a:cubicBezTo>
                    <a:pt x="150496" y="19181"/>
                    <a:pt x="121314" y="-882"/>
                    <a:pt x="91218" y="30"/>
                  </a:cubicBezTo>
                  <a:cubicBezTo>
                    <a:pt x="49268" y="1854"/>
                    <a:pt x="15526" y="43804"/>
                    <a:pt x="5494" y="83931"/>
                  </a:cubicBezTo>
                  <a:close/>
                  <a:moveTo>
                    <a:pt x="93955" y="18269"/>
                  </a:moveTo>
                  <a:cubicBezTo>
                    <a:pt x="115842" y="18269"/>
                    <a:pt x="138641" y="34684"/>
                    <a:pt x="151409" y="61132"/>
                  </a:cubicBezTo>
                  <a:cubicBezTo>
                    <a:pt x="164176" y="86667"/>
                    <a:pt x="167824" y="118586"/>
                    <a:pt x="169648" y="148681"/>
                  </a:cubicBezTo>
                  <a:cubicBezTo>
                    <a:pt x="169648" y="154152"/>
                    <a:pt x="170560" y="160536"/>
                    <a:pt x="171472" y="168744"/>
                  </a:cubicBezTo>
                  <a:cubicBezTo>
                    <a:pt x="176032" y="230758"/>
                    <a:pt x="187888" y="376673"/>
                    <a:pt x="133170" y="386704"/>
                  </a:cubicBezTo>
                  <a:cubicBezTo>
                    <a:pt x="74803" y="397648"/>
                    <a:pt x="44708" y="269972"/>
                    <a:pt x="31940" y="215254"/>
                  </a:cubicBezTo>
                  <a:cubicBezTo>
                    <a:pt x="31029" y="210695"/>
                    <a:pt x="30117" y="206135"/>
                    <a:pt x="29205" y="202487"/>
                  </a:cubicBezTo>
                  <a:cubicBezTo>
                    <a:pt x="20997" y="167832"/>
                    <a:pt x="13701" y="126793"/>
                    <a:pt x="23733" y="88491"/>
                  </a:cubicBezTo>
                  <a:cubicBezTo>
                    <a:pt x="31940" y="54748"/>
                    <a:pt x="59299" y="19181"/>
                    <a:pt x="93043" y="18269"/>
                  </a:cubicBezTo>
                  <a:cubicBezTo>
                    <a:pt x="93043" y="18269"/>
                    <a:pt x="93043" y="18269"/>
                    <a:pt x="93955" y="182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99" name="Google Shape;899;p52"/>
            <p:cNvSpPr/>
            <p:nvPr/>
          </p:nvSpPr>
          <p:spPr>
            <a:xfrm rot="-2574285" flipH="1">
              <a:off x="4621544" y="3498311"/>
              <a:ext cx="177940" cy="124347"/>
            </a:xfrm>
            <a:custGeom>
              <a:avLst/>
              <a:gdLst/>
              <a:ahLst/>
              <a:cxnLst/>
              <a:rect l="l" t="t" r="r" b="b"/>
              <a:pathLst>
                <a:path w="306680" h="214312" extrusionOk="0">
                  <a:moveTo>
                    <a:pt x="94560" y="113996"/>
                  </a:moveTo>
                  <a:cubicBezTo>
                    <a:pt x="90912" y="111260"/>
                    <a:pt x="87264" y="108524"/>
                    <a:pt x="83616" y="105788"/>
                  </a:cubicBezTo>
                  <a:cubicBezTo>
                    <a:pt x="62641" y="89373"/>
                    <a:pt x="35282" y="67486"/>
                    <a:pt x="17043" y="40127"/>
                  </a:cubicBezTo>
                  <a:cubicBezTo>
                    <a:pt x="14307" y="35567"/>
                    <a:pt x="8835" y="34655"/>
                    <a:pt x="4275" y="37391"/>
                  </a:cubicBezTo>
                  <a:cubicBezTo>
                    <a:pt x="-285" y="40127"/>
                    <a:pt x="-1197" y="45599"/>
                    <a:pt x="1539" y="50159"/>
                  </a:cubicBezTo>
                  <a:cubicBezTo>
                    <a:pt x="21602" y="80253"/>
                    <a:pt x="49873" y="103053"/>
                    <a:pt x="72672" y="120380"/>
                  </a:cubicBezTo>
                  <a:cubicBezTo>
                    <a:pt x="75409" y="123116"/>
                    <a:pt x="79056" y="124940"/>
                    <a:pt x="82704" y="128588"/>
                  </a:cubicBezTo>
                  <a:cubicBezTo>
                    <a:pt x="122831" y="158682"/>
                    <a:pt x="194876" y="214313"/>
                    <a:pt x="249594" y="214313"/>
                  </a:cubicBezTo>
                  <a:cubicBezTo>
                    <a:pt x="266922" y="214313"/>
                    <a:pt x="283337" y="208841"/>
                    <a:pt x="295193" y="194249"/>
                  </a:cubicBezTo>
                  <a:cubicBezTo>
                    <a:pt x="334408" y="146827"/>
                    <a:pt x="265097" y="62014"/>
                    <a:pt x="209468" y="2736"/>
                  </a:cubicBezTo>
                  <a:cubicBezTo>
                    <a:pt x="205820" y="-912"/>
                    <a:pt x="200348" y="-912"/>
                    <a:pt x="196700" y="2736"/>
                  </a:cubicBezTo>
                  <a:cubicBezTo>
                    <a:pt x="193052" y="6384"/>
                    <a:pt x="193052" y="11856"/>
                    <a:pt x="196700" y="15504"/>
                  </a:cubicBezTo>
                  <a:cubicBezTo>
                    <a:pt x="276042" y="100317"/>
                    <a:pt x="304312" y="155947"/>
                    <a:pt x="282425" y="183306"/>
                  </a:cubicBezTo>
                  <a:cubicBezTo>
                    <a:pt x="243211" y="227080"/>
                    <a:pt x="138334" y="147739"/>
                    <a:pt x="94560" y="1139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00" name="Google Shape;900;p52"/>
            <p:cNvSpPr/>
            <p:nvPr/>
          </p:nvSpPr>
          <p:spPr>
            <a:xfrm rot="-2574285" flipH="1">
              <a:off x="4407168" y="3410477"/>
              <a:ext cx="135355" cy="285479"/>
            </a:xfrm>
            <a:custGeom>
              <a:avLst/>
              <a:gdLst/>
              <a:ahLst/>
              <a:cxnLst/>
              <a:rect l="l" t="t" r="r" b="b"/>
              <a:pathLst>
                <a:path w="233284" h="492023" extrusionOk="0">
                  <a:moveTo>
                    <a:pt x="198523" y="468312"/>
                  </a:moveTo>
                  <a:cubicBezTo>
                    <a:pt x="192140" y="473785"/>
                    <a:pt x="184844" y="475609"/>
                    <a:pt x="177549" y="473785"/>
                  </a:cubicBezTo>
                  <a:cubicBezTo>
                    <a:pt x="131950" y="463753"/>
                    <a:pt x="76321" y="352493"/>
                    <a:pt x="49873" y="298687"/>
                  </a:cubicBezTo>
                  <a:cubicBezTo>
                    <a:pt x="47137" y="293215"/>
                    <a:pt x="44402" y="288655"/>
                    <a:pt x="42577" y="284095"/>
                  </a:cubicBezTo>
                  <a:cubicBezTo>
                    <a:pt x="40754" y="281359"/>
                    <a:pt x="39842" y="277711"/>
                    <a:pt x="38017" y="274976"/>
                  </a:cubicBezTo>
                  <a:cubicBezTo>
                    <a:pt x="36194" y="270416"/>
                    <a:pt x="30722" y="268592"/>
                    <a:pt x="26162" y="270416"/>
                  </a:cubicBezTo>
                  <a:cubicBezTo>
                    <a:pt x="21602" y="272239"/>
                    <a:pt x="19778" y="277711"/>
                    <a:pt x="21602" y="282271"/>
                  </a:cubicBezTo>
                  <a:cubicBezTo>
                    <a:pt x="23426" y="285007"/>
                    <a:pt x="24338" y="288655"/>
                    <a:pt x="26162" y="291391"/>
                  </a:cubicBezTo>
                  <a:cubicBezTo>
                    <a:pt x="27986" y="295951"/>
                    <a:pt x="30722" y="300511"/>
                    <a:pt x="33457" y="305982"/>
                  </a:cubicBezTo>
                  <a:cubicBezTo>
                    <a:pt x="63553" y="366172"/>
                    <a:pt x="119183" y="479256"/>
                    <a:pt x="172989" y="491112"/>
                  </a:cubicBezTo>
                  <a:cubicBezTo>
                    <a:pt x="176637" y="492024"/>
                    <a:pt x="179372" y="492024"/>
                    <a:pt x="183020" y="492024"/>
                  </a:cubicBezTo>
                  <a:cubicBezTo>
                    <a:pt x="193052" y="492024"/>
                    <a:pt x="202172" y="488376"/>
                    <a:pt x="210379" y="481992"/>
                  </a:cubicBezTo>
                  <a:cubicBezTo>
                    <a:pt x="259626" y="441866"/>
                    <a:pt x="221323" y="308718"/>
                    <a:pt x="172077" y="170099"/>
                  </a:cubicBezTo>
                  <a:cubicBezTo>
                    <a:pt x="168429" y="160980"/>
                    <a:pt x="165693" y="152772"/>
                    <a:pt x="163869" y="146388"/>
                  </a:cubicBezTo>
                  <a:cubicBezTo>
                    <a:pt x="151102" y="108085"/>
                    <a:pt x="135598" y="67959"/>
                    <a:pt x="112799" y="38776"/>
                  </a:cubicBezTo>
                  <a:cubicBezTo>
                    <a:pt x="86352" y="4121"/>
                    <a:pt x="51697" y="-8647"/>
                    <a:pt x="24338" y="5945"/>
                  </a:cubicBezTo>
                  <a:cubicBezTo>
                    <a:pt x="16130" y="10505"/>
                    <a:pt x="7923" y="17800"/>
                    <a:pt x="1539" y="26920"/>
                  </a:cubicBezTo>
                  <a:cubicBezTo>
                    <a:pt x="-1197" y="31480"/>
                    <a:pt x="-285" y="36952"/>
                    <a:pt x="4275" y="39688"/>
                  </a:cubicBezTo>
                  <a:cubicBezTo>
                    <a:pt x="8835" y="42423"/>
                    <a:pt x="14306" y="41511"/>
                    <a:pt x="17043" y="36952"/>
                  </a:cubicBezTo>
                  <a:cubicBezTo>
                    <a:pt x="21602" y="29656"/>
                    <a:pt x="27074" y="24184"/>
                    <a:pt x="33457" y="21448"/>
                  </a:cubicBezTo>
                  <a:cubicBezTo>
                    <a:pt x="56257" y="9593"/>
                    <a:pt x="82704" y="28744"/>
                    <a:pt x="98207" y="49719"/>
                  </a:cubicBezTo>
                  <a:cubicBezTo>
                    <a:pt x="119183" y="76166"/>
                    <a:pt x="133774" y="114469"/>
                    <a:pt x="146542" y="151860"/>
                  </a:cubicBezTo>
                  <a:cubicBezTo>
                    <a:pt x="148365" y="158243"/>
                    <a:pt x="152013" y="166451"/>
                    <a:pt x="154750" y="175571"/>
                  </a:cubicBezTo>
                  <a:cubicBezTo>
                    <a:pt x="181197" y="253088"/>
                    <a:pt x="245035" y="430922"/>
                    <a:pt x="198523" y="4683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01" name="Google Shape;901;p52"/>
            <p:cNvSpPr/>
            <p:nvPr/>
          </p:nvSpPr>
          <p:spPr>
            <a:xfrm rot="-2574285" flipH="1">
              <a:off x="4013555" y="3973066"/>
              <a:ext cx="135859" cy="108258"/>
            </a:xfrm>
            <a:custGeom>
              <a:avLst/>
              <a:gdLst/>
              <a:ahLst/>
              <a:cxnLst/>
              <a:rect l="l" t="t" r="r" b="b"/>
              <a:pathLst>
                <a:path w="234152" h="186583" extrusionOk="0">
                  <a:moveTo>
                    <a:pt x="5529" y="19693"/>
                  </a:moveTo>
                  <a:cubicBezTo>
                    <a:pt x="-20006" y="66203"/>
                    <a:pt x="49303" y="120010"/>
                    <a:pt x="83046" y="146457"/>
                  </a:cubicBezTo>
                  <a:lnTo>
                    <a:pt x="89430" y="151016"/>
                  </a:lnTo>
                  <a:cubicBezTo>
                    <a:pt x="108581" y="166520"/>
                    <a:pt x="132292" y="182024"/>
                    <a:pt x="159651" y="185671"/>
                  </a:cubicBezTo>
                  <a:cubicBezTo>
                    <a:pt x="162387" y="185671"/>
                    <a:pt x="165124" y="186583"/>
                    <a:pt x="168771" y="186583"/>
                  </a:cubicBezTo>
                  <a:cubicBezTo>
                    <a:pt x="193394" y="186583"/>
                    <a:pt x="220753" y="174728"/>
                    <a:pt x="230785" y="148281"/>
                  </a:cubicBezTo>
                  <a:cubicBezTo>
                    <a:pt x="238081" y="128217"/>
                    <a:pt x="233521" y="103594"/>
                    <a:pt x="217105" y="84443"/>
                  </a:cubicBezTo>
                  <a:cubicBezTo>
                    <a:pt x="203426" y="68028"/>
                    <a:pt x="185186" y="57084"/>
                    <a:pt x="166947" y="47964"/>
                  </a:cubicBezTo>
                  <a:cubicBezTo>
                    <a:pt x="164211" y="46140"/>
                    <a:pt x="160564" y="44316"/>
                    <a:pt x="156004" y="42493"/>
                  </a:cubicBezTo>
                  <a:cubicBezTo>
                    <a:pt x="113141" y="18781"/>
                    <a:pt x="31064" y="-25905"/>
                    <a:pt x="5529" y="19693"/>
                  </a:cubicBezTo>
                  <a:close/>
                  <a:moveTo>
                    <a:pt x="21944" y="28813"/>
                  </a:moveTo>
                  <a:cubicBezTo>
                    <a:pt x="25592" y="21517"/>
                    <a:pt x="33800" y="18781"/>
                    <a:pt x="43831" y="18781"/>
                  </a:cubicBezTo>
                  <a:cubicBezTo>
                    <a:pt x="74838" y="18781"/>
                    <a:pt x="125908" y="46140"/>
                    <a:pt x="148708" y="58908"/>
                  </a:cubicBezTo>
                  <a:cubicBezTo>
                    <a:pt x="153267" y="61644"/>
                    <a:pt x="156916" y="63468"/>
                    <a:pt x="159651" y="64379"/>
                  </a:cubicBezTo>
                  <a:cubicBezTo>
                    <a:pt x="178803" y="74411"/>
                    <a:pt x="193394" y="83531"/>
                    <a:pt x="204337" y="96298"/>
                  </a:cubicBezTo>
                  <a:cubicBezTo>
                    <a:pt x="216194" y="110890"/>
                    <a:pt x="219842" y="128217"/>
                    <a:pt x="214369" y="141897"/>
                  </a:cubicBezTo>
                  <a:cubicBezTo>
                    <a:pt x="207074" y="161960"/>
                    <a:pt x="182450" y="170168"/>
                    <a:pt x="162387" y="167432"/>
                  </a:cubicBezTo>
                  <a:cubicBezTo>
                    <a:pt x="139588" y="164696"/>
                    <a:pt x="118612" y="150105"/>
                    <a:pt x="101286" y="137337"/>
                  </a:cubicBezTo>
                  <a:lnTo>
                    <a:pt x="94901" y="131865"/>
                  </a:lnTo>
                  <a:cubicBezTo>
                    <a:pt x="67542" y="110890"/>
                    <a:pt x="3705" y="61644"/>
                    <a:pt x="21944" y="288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02" name="Google Shape;902;p52"/>
            <p:cNvSpPr/>
            <p:nvPr/>
          </p:nvSpPr>
          <p:spPr>
            <a:xfrm rot="-2574285" flipH="1">
              <a:off x="3857971" y="4009500"/>
              <a:ext cx="110663" cy="58333"/>
            </a:xfrm>
            <a:custGeom>
              <a:avLst/>
              <a:gdLst/>
              <a:ahLst/>
              <a:cxnLst/>
              <a:rect l="l" t="t" r="r" b="b"/>
              <a:pathLst>
                <a:path w="190728" h="100537" extrusionOk="0">
                  <a:moveTo>
                    <a:pt x="78852" y="100538"/>
                  </a:moveTo>
                  <a:cubicBezTo>
                    <a:pt x="87060" y="100538"/>
                    <a:pt x="95268" y="100538"/>
                    <a:pt x="101651" y="99626"/>
                  </a:cubicBezTo>
                  <a:lnTo>
                    <a:pt x="107123" y="99626"/>
                  </a:lnTo>
                  <a:cubicBezTo>
                    <a:pt x="125362" y="98714"/>
                    <a:pt x="145426" y="96890"/>
                    <a:pt x="163665" y="85947"/>
                  </a:cubicBezTo>
                  <a:cubicBezTo>
                    <a:pt x="180992" y="75003"/>
                    <a:pt x="195584" y="52204"/>
                    <a:pt x="189200" y="31229"/>
                  </a:cubicBezTo>
                  <a:cubicBezTo>
                    <a:pt x="184640" y="15725"/>
                    <a:pt x="170049" y="3870"/>
                    <a:pt x="151809" y="1133"/>
                  </a:cubicBezTo>
                  <a:cubicBezTo>
                    <a:pt x="136306" y="-1603"/>
                    <a:pt x="120802" y="1133"/>
                    <a:pt x="106211" y="3870"/>
                  </a:cubicBezTo>
                  <a:cubicBezTo>
                    <a:pt x="103474" y="4781"/>
                    <a:pt x="100739" y="4781"/>
                    <a:pt x="98003" y="5693"/>
                  </a:cubicBezTo>
                  <a:cubicBezTo>
                    <a:pt x="61524" y="12989"/>
                    <a:pt x="-5962" y="26669"/>
                    <a:pt x="423" y="64971"/>
                  </a:cubicBezTo>
                  <a:cubicBezTo>
                    <a:pt x="4071" y="95978"/>
                    <a:pt x="46021" y="100538"/>
                    <a:pt x="78852" y="100538"/>
                  </a:cubicBezTo>
                  <a:close/>
                  <a:moveTo>
                    <a:pt x="100739" y="23021"/>
                  </a:moveTo>
                  <a:cubicBezTo>
                    <a:pt x="104387" y="22109"/>
                    <a:pt x="107123" y="22109"/>
                    <a:pt x="109859" y="21197"/>
                  </a:cubicBezTo>
                  <a:cubicBezTo>
                    <a:pt x="122627" y="18461"/>
                    <a:pt x="136306" y="15725"/>
                    <a:pt x="148161" y="18461"/>
                  </a:cubicBezTo>
                  <a:cubicBezTo>
                    <a:pt x="160017" y="20285"/>
                    <a:pt x="169137" y="27580"/>
                    <a:pt x="171872" y="36700"/>
                  </a:cubicBezTo>
                  <a:cubicBezTo>
                    <a:pt x="175520" y="49468"/>
                    <a:pt x="166400" y="64059"/>
                    <a:pt x="154546" y="71355"/>
                  </a:cubicBezTo>
                  <a:cubicBezTo>
                    <a:pt x="140866" y="80475"/>
                    <a:pt x="122627" y="81387"/>
                    <a:pt x="107123" y="82299"/>
                  </a:cubicBezTo>
                  <a:lnTo>
                    <a:pt x="100739" y="82299"/>
                  </a:lnTo>
                  <a:cubicBezTo>
                    <a:pt x="78852" y="83210"/>
                    <a:pt x="20486" y="85947"/>
                    <a:pt x="16837" y="62235"/>
                  </a:cubicBezTo>
                  <a:cubicBezTo>
                    <a:pt x="14102" y="40348"/>
                    <a:pt x="78852" y="27580"/>
                    <a:pt x="100739" y="230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03" name="Google Shape;903;p52"/>
            <p:cNvSpPr/>
            <p:nvPr/>
          </p:nvSpPr>
          <p:spPr>
            <a:xfrm rot="-2574285" flipH="1">
              <a:off x="4153754" y="3911031"/>
              <a:ext cx="161883" cy="153732"/>
            </a:xfrm>
            <a:custGeom>
              <a:avLst/>
              <a:gdLst/>
              <a:ahLst/>
              <a:cxnLst/>
              <a:rect l="l" t="t" r="r" b="b"/>
              <a:pathLst>
                <a:path w="279005" h="264957" extrusionOk="0">
                  <a:moveTo>
                    <a:pt x="90641" y="202031"/>
                  </a:moveTo>
                  <a:cubicBezTo>
                    <a:pt x="111616" y="225743"/>
                    <a:pt x="138063" y="251278"/>
                    <a:pt x="172718" y="261309"/>
                  </a:cubicBezTo>
                  <a:cubicBezTo>
                    <a:pt x="181838" y="264045"/>
                    <a:pt x="190958" y="264957"/>
                    <a:pt x="200989" y="264957"/>
                  </a:cubicBezTo>
                  <a:cubicBezTo>
                    <a:pt x="227437" y="264957"/>
                    <a:pt x="254796" y="254014"/>
                    <a:pt x="269387" y="229390"/>
                  </a:cubicBezTo>
                  <a:cubicBezTo>
                    <a:pt x="283066" y="206591"/>
                    <a:pt x="282155" y="174672"/>
                    <a:pt x="266651" y="147313"/>
                  </a:cubicBezTo>
                  <a:cubicBezTo>
                    <a:pt x="252971" y="123602"/>
                    <a:pt x="231996" y="105363"/>
                    <a:pt x="211021" y="89859"/>
                  </a:cubicBezTo>
                  <a:cubicBezTo>
                    <a:pt x="207373" y="87124"/>
                    <a:pt x="203726" y="83476"/>
                    <a:pt x="198253" y="79828"/>
                  </a:cubicBezTo>
                  <a:cubicBezTo>
                    <a:pt x="150831" y="43349"/>
                    <a:pt x="53251" y="-34168"/>
                    <a:pt x="12212" y="16902"/>
                  </a:cubicBezTo>
                  <a:cubicBezTo>
                    <a:pt x="-29739" y="69796"/>
                    <a:pt x="46866" y="153697"/>
                    <a:pt x="84257" y="193824"/>
                  </a:cubicBezTo>
                  <a:cubicBezTo>
                    <a:pt x="86081" y="197472"/>
                    <a:pt x="88817" y="200207"/>
                    <a:pt x="90641" y="202031"/>
                  </a:cubicBezTo>
                  <a:close/>
                  <a:moveTo>
                    <a:pt x="25892" y="28758"/>
                  </a:moveTo>
                  <a:cubicBezTo>
                    <a:pt x="31363" y="21462"/>
                    <a:pt x="39571" y="18726"/>
                    <a:pt x="49603" y="18726"/>
                  </a:cubicBezTo>
                  <a:cubicBezTo>
                    <a:pt x="89730" y="18726"/>
                    <a:pt x="155391" y="69796"/>
                    <a:pt x="186398" y="94419"/>
                  </a:cubicBezTo>
                  <a:cubicBezTo>
                    <a:pt x="190958" y="98067"/>
                    <a:pt x="195518" y="101715"/>
                    <a:pt x="199166" y="104451"/>
                  </a:cubicBezTo>
                  <a:cubicBezTo>
                    <a:pt x="218317" y="119043"/>
                    <a:pt x="238380" y="135458"/>
                    <a:pt x="250236" y="156433"/>
                  </a:cubicBezTo>
                  <a:cubicBezTo>
                    <a:pt x="262091" y="178320"/>
                    <a:pt x="263915" y="203855"/>
                    <a:pt x="253884" y="220271"/>
                  </a:cubicBezTo>
                  <a:cubicBezTo>
                    <a:pt x="239291" y="245806"/>
                    <a:pt x="203726" y="251278"/>
                    <a:pt x="178190" y="243070"/>
                  </a:cubicBezTo>
                  <a:cubicBezTo>
                    <a:pt x="148095" y="233950"/>
                    <a:pt x="124384" y="211151"/>
                    <a:pt x="105233" y="189264"/>
                  </a:cubicBezTo>
                  <a:cubicBezTo>
                    <a:pt x="103409" y="186528"/>
                    <a:pt x="100673" y="183792"/>
                    <a:pt x="97936" y="181056"/>
                  </a:cubicBezTo>
                  <a:cubicBezTo>
                    <a:pt x="66018" y="148226"/>
                    <a:pt x="-6940" y="68884"/>
                    <a:pt x="25892" y="287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04" name="Google Shape;904;p52"/>
            <p:cNvSpPr/>
            <p:nvPr/>
          </p:nvSpPr>
          <p:spPr>
            <a:xfrm rot="-2574285" flipH="1">
              <a:off x="4888229" y="3717457"/>
              <a:ext cx="102062" cy="191800"/>
            </a:xfrm>
            <a:custGeom>
              <a:avLst/>
              <a:gdLst/>
              <a:ahLst/>
              <a:cxnLst/>
              <a:rect l="l" t="t" r="r" b="b"/>
              <a:pathLst>
                <a:path w="175904" h="330566" extrusionOk="0">
                  <a:moveTo>
                    <a:pt x="13342" y="155468"/>
                  </a:moveTo>
                  <a:cubicBezTo>
                    <a:pt x="12431" y="159116"/>
                    <a:pt x="11518" y="162764"/>
                    <a:pt x="10607" y="165500"/>
                  </a:cubicBezTo>
                  <a:cubicBezTo>
                    <a:pt x="2399" y="195595"/>
                    <a:pt x="-4897" y="232074"/>
                    <a:pt x="4223" y="265817"/>
                  </a:cubicBezTo>
                  <a:cubicBezTo>
                    <a:pt x="13342" y="298647"/>
                    <a:pt x="42526" y="330566"/>
                    <a:pt x="79916" y="330566"/>
                  </a:cubicBezTo>
                  <a:cubicBezTo>
                    <a:pt x="80828" y="330566"/>
                    <a:pt x="81740" y="330566"/>
                    <a:pt x="81740" y="330566"/>
                  </a:cubicBezTo>
                  <a:cubicBezTo>
                    <a:pt x="108187" y="329655"/>
                    <a:pt x="134634" y="311415"/>
                    <a:pt x="150138" y="284056"/>
                  </a:cubicBezTo>
                  <a:cubicBezTo>
                    <a:pt x="162905" y="260345"/>
                    <a:pt x="166554" y="232074"/>
                    <a:pt x="169289" y="206539"/>
                  </a:cubicBezTo>
                  <a:cubicBezTo>
                    <a:pt x="169289" y="201979"/>
                    <a:pt x="170201" y="196507"/>
                    <a:pt x="171113" y="191035"/>
                  </a:cubicBezTo>
                  <a:cubicBezTo>
                    <a:pt x="176585" y="131757"/>
                    <a:pt x="189353" y="7729"/>
                    <a:pt x="124603" y="434"/>
                  </a:cubicBezTo>
                  <a:cubicBezTo>
                    <a:pt x="57117" y="-7774"/>
                    <a:pt x="27934" y="102574"/>
                    <a:pt x="13342" y="155468"/>
                  </a:cubicBezTo>
                  <a:close/>
                  <a:moveTo>
                    <a:pt x="152873" y="189211"/>
                  </a:moveTo>
                  <a:cubicBezTo>
                    <a:pt x="151962" y="195595"/>
                    <a:pt x="151962" y="201067"/>
                    <a:pt x="151049" y="205627"/>
                  </a:cubicBezTo>
                  <a:lnTo>
                    <a:pt x="151049" y="205627"/>
                  </a:lnTo>
                  <a:cubicBezTo>
                    <a:pt x="149226" y="230250"/>
                    <a:pt x="145578" y="254873"/>
                    <a:pt x="134634" y="276760"/>
                  </a:cubicBezTo>
                  <a:cubicBezTo>
                    <a:pt x="122779" y="298647"/>
                    <a:pt x="101803" y="313239"/>
                    <a:pt x="81740" y="314151"/>
                  </a:cubicBezTo>
                  <a:cubicBezTo>
                    <a:pt x="52557" y="315063"/>
                    <a:pt x="28846" y="288616"/>
                    <a:pt x="21550" y="263080"/>
                  </a:cubicBezTo>
                  <a:cubicBezTo>
                    <a:pt x="13342" y="232986"/>
                    <a:pt x="19726" y="200155"/>
                    <a:pt x="27934" y="171884"/>
                  </a:cubicBezTo>
                  <a:cubicBezTo>
                    <a:pt x="28846" y="169148"/>
                    <a:pt x="29758" y="165500"/>
                    <a:pt x="30670" y="161852"/>
                  </a:cubicBezTo>
                  <a:cubicBezTo>
                    <a:pt x="42526" y="118990"/>
                    <a:pt x="68972" y="19585"/>
                    <a:pt x="117307" y="19585"/>
                  </a:cubicBezTo>
                  <a:cubicBezTo>
                    <a:pt x="118219" y="19585"/>
                    <a:pt x="120043" y="19585"/>
                    <a:pt x="120955" y="19585"/>
                  </a:cubicBezTo>
                  <a:cubicBezTo>
                    <a:pt x="169289" y="23233"/>
                    <a:pt x="158346" y="139053"/>
                    <a:pt x="152873" y="189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05" name="Google Shape;905;p52"/>
            <p:cNvSpPr/>
            <p:nvPr/>
          </p:nvSpPr>
          <p:spPr>
            <a:xfrm rot="-2574285" flipH="1">
              <a:off x="4324116" y="3864850"/>
              <a:ext cx="185038" cy="205401"/>
            </a:xfrm>
            <a:custGeom>
              <a:avLst/>
              <a:gdLst/>
              <a:ahLst/>
              <a:cxnLst/>
              <a:rect l="l" t="t" r="r" b="b"/>
              <a:pathLst>
                <a:path w="318913" h="354008" extrusionOk="0">
                  <a:moveTo>
                    <a:pt x="172837" y="337593"/>
                  </a:moveTo>
                  <a:cubicBezTo>
                    <a:pt x="191988" y="347625"/>
                    <a:pt x="214787" y="354008"/>
                    <a:pt x="236675" y="354008"/>
                  </a:cubicBezTo>
                  <a:cubicBezTo>
                    <a:pt x="259474" y="354008"/>
                    <a:pt x="281361" y="347625"/>
                    <a:pt x="297776" y="331209"/>
                  </a:cubicBezTo>
                  <a:cubicBezTo>
                    <a:pt x="319664" y="309322"/>
                    <a:pt x="325135" y="272843"/>
                    <a:pt x="311456" y="236365"/>
                  </a:cubicBezTo>
                  <a:cubicBezTo>
                    <a:pt x="299601" y="205358"/>
                    <a:pt x="276801" y="177998"/>
                    <a:pt x="254002" y="154288"/>
                  </a:cubicBezTo>
                  <a:cubicBezTo>
                    <a:pt x="250354" y="149728"/>
                    <a:pt x="245794" y="145168"/>
                    <a:pt x="240323" y="138784"/>
                  </a:cubicBezTo>
                  <a:cubicBezTo>
                    <a:pt x="185605" y="78594"/>
                    <a:pt x="83464" y="-34490"/>
                    <a:pt x="24186" y="10197"/>
                  </a:cubicBezTo>
                  <a:cubicBezTo>
                    <a:pt x="-39652" y="57619"/>
                    <a:pt x="38777" y="177087"/>
                    <a:pt x="77080" y="234541"/>
                  </a:cubicBezTo>
                  <a:cubicBezTo>
                    <a:pt x="79815" y="239100"/>
                    <a:pt x="82552" y="242749"/>
                    <a:pt x="84375" y="245484"/>
                  </a:cubicBezTo>
                  <a:cubicBezTo>
                    <a:pt x="105351" y="279227"/>
                    <a:pt x="132710" y="315706"/>
                    <a:pt x="172837" y="337593"/>
                  </a:cubicBezTo>
                  <a:close/>
                  <a:moveTo>
                    <a:pt x="91672" y="224509"/>
                  </a:moveTo>
                  <a:cubicBezTo>
                    <a:pt x="59753" y="176174"/>
                    <a:pt x="-15028" y="61267"/>
                    <a:pt x="34217" y="24788"/>
                  </a:cubicBezTo>
                  <a:cubicBezTo>
                    <a:pt x="40602" y="20228"/>
                    <a:pt x="46985" y="18404"/>
                    <a:pt x="55193" y="18404"/>
                  </a:cubicBezTo>
                  <a:cubicBezTo>
                    <a:pt x="106263" y="18404"/>
                    <a:pt x="188340" y="109601"/>
                    <a:pt x="226643" y="150639"/>
                  </a:cubicBezTo>
                  <a:cubicBezTo>
                    <a:pt x="232115" y="157023"/>
                    <a:pt x="236675" y="161583"/>
                    <a:pt x="240323" y="166143"/>
                  </a:cubicBezTo>
                  <a:cubicBezTo>
                    <a:pt x="262209" y="188942"/>
                    <a:pt x="283185" y="214477"/>
                    <a:pt x="294128" y="242749"/>
                  </a:cubicBezTo>
                  <a:cubicBezTo>
                    <a:pt x="305072" y="271931"/>
                    <a:pt x="301424" y="302026"/>
                    <a:pt x="284097" y="318442"/>
                  </a:cubicBezTo>
                  <a:cubicBezTo>
                    <a:pt x="259474" y="343977"/>
                    <a:pt x="212964" y="338505"/>
                    <a:pt x="181045" y="322089"/>
                  </a:cubicBezTo>
                  <a:cubicBezTo>
                    <a:pt x="144566" y="302026"/>
                    <a:pt x="119031" y="267371"/>
                    <a:pt x="98968" y="236365"/>
                  </a:cubicBezTo>
                  <a:cubicBezTo>
                    <a:pt x="97143" y="232717"/>
                    <a:pt x="94408" y="228157"/>
                    <a:pt x="91672" y="224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06" name="Google Shape;906;p52"/>
            <p:cNvSpPr/>
            <p:nvPr/>
          </p:nvSpPr>
          <p:spPr>
            <a:xfrm rot="-2574285" flipH="1">
              <a:off x="4482277" y="3831469"/>
              <a:ext cx="197213" cy="253973"/>
            </a:xfrm>
            <a:custGeom>
              <a:avLst/>
              <a:gdLst/>
              <a:ahLst/>
              <a:cxnLst/>
              <a:rect l="l" t="t" r="r" b="b"/>
              <a:pathLst>
                <a:path w="339896" h="437722" extrusionOk="0">
                  <a:moveTo>
                    <a:pt x="79634" y="261713"/>
                  </a:moveTo>
                  <a:cubicBezTo>
                    <a:pt x="100610" y="302751"/>
                    <a:pt x="127969" y="350174"/>
                    <a:pt x="170831" y="387564"/>
                  </a:cubicBezTo>
                  <a:cubicBezTo>
                    <a:pt x="201838" y="414923"/>
                    <a:pt x="245613" y="437723"/>
                    <a:pt x="281179" y="437723"/>
                  </a:cubicBezTo>
                  <a:cubicBezTo>
                    <a:pt x="291212" y="437723"/>
                    <a:pt x="301243" y="435899"/>
                    <a:pt x="309451" y="431339"/>
                  </a:cubicBezTo>
                  <a:cubicBezTo>
                    <a:pt x="336810" y="417659"/>
                    <a:pt x="346841" y="382093"/>
                    <a:pt x="334985" y="341054"/>
                  </a:cubicBezTo>
                  <a:cubicBezTo>
                    <a:pt x="324954" y="305487"/>
                    <a:pt x="301243" y="269920"/>
                    <a:pt x="278444" y="237090"/>
                  </a:cubicBezTo>
                  <a:cubicBezTo>
                    <a:pt x="274796" y="231618"/>
                    <a:pt x="269324" y="224322"/>
                    <a:pt x="263853" y="216115"/>
                  </a:cubicBezTo>
                  <a:cubicBezTo>
                    <a:pt x="180863" y="94823"/>
                    <a:pt x="96050" y="-15526"/>
                    <a:pt x="34036" y="1802"/>
                  </a:cubicBezTo>
                  <a:cubicBezTo>
                    <a:pt x="20356" y="5450"/>
                    <a:pt x="10325" y="13657"/>
                    <a:pt x="4853" y="26425"/>
                  </a:cubicBezTo>
                  <a:cubicBezTo>
                    <a:pt x="-17034" y="76584"/>
                    <a:pt x="40420" y="188755"/>
                    <a:pt x="71426" y="248033"/>
                  </a:cubicBezTo>
                  <a:cubicBezTo>
                    <a:pt x="75074" y="252593"/>
                    <a:pt x="77811" y="257153"/>
                    <a:pt x="79634" y="261713"/>
                  </a:cubicBezTo>
                  <a:close/>
                  <a:moveTo>
                    <a:pt x="22181" y="32809"/>
                  </a:moveTo>
                  <a:cubicBezTo>
                    <a:pt x="25828" y="25513"/>
                    <a:pt x="30388" y="20953"/>
                    <a:pt x="39508" y="19129"/>
                  </a:cubicBezTo>
                  <a:cubicBezTo>
                    <a:pt x="42244" y="18217"/>
                    <a:pt x="44980" y="18217"/>
                    <a:pt x="47715" y="18217"/>
                  </a:cubicBezTo>
                  <a:cubicBezTo>
                    <a:pt x="106993" y="18217"/>
                    <a:pt x="205486" y="163220"/>
                    <a:pt x="249260" y="227058"/>
                  </a:cubicBezTo>
                  <a:cubicBezTo>
                    <a:pt x="254733" y="235266"/>
                    <a:pt x="259293" y="242561"/>
                    <a:pt x="263853" y="248033"/>
                  </a:cubicBezTo>
                  <a:cubicBezTo>
                    <a:pt x="286652" y="279952"/>
                    <a:pt x="308538" y="314607"/>
                    <a:pt x="318571" y="347438"/>
                  </a:cubicBezTo>
                  <a:cubicBezTo>
                    <a:pt x="325866" y="372061"/>
                    <a:pt x="325866" y="404892"/>
                    <a:pt x="303067" y="416747"/>
                  </a:cubicBezTo>
                  <a:cubicBezTo>
                    <a:pt x="276619" y="429515"/>
                    <a:pt x="224637" y="411275"/>
                    <a:pt x="184511" y="375709"/>
                  </a:cubicBezTo>
                  <a:cubicBezTo>
                    <a:pt x="144384" y="340142"/>
                    <a:pt x="117938" y="294544"/>
                    <a:pt x="97874" y="254417"/>
                  </a:cubicBezTo>
                  <a:cubicBezTo>
                    <a:pt x="96050" y="249857"/>
                    <a:pt x="93314" y="245298"/>
                    <a:pt x="90579" y="239825"/>
                  </a:cubicBezTo>
                  <a:cubicBezTo>
                    <a:pt x="61395" y="186020"/>
                    <a:pt x="3942" y="74759"/>
                    <a:pt x="22181" y="328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07" name="Google Shape;907;p52"/>
            <p:cNvSpPr/>
            <p:nvPr/>
          </p:nvSpPr>
          <p:spPr>
            <a:xfrm rot="-2574285" flipH="1">
              <a:off x="4195265" y="3080163"/>
              <a:ext cx="268802" cy="337061"/>
            </a:xfrm>
            <a:custGeom>
              <a:avLst/>
              <a:gdLst/>
              <a:ahLst/>
              <a:cxnLst/>
              <a:rect l="l" t="t" r="r" b="b"/>
              <a:pathLst>
                <a:path w="463279" h="580923" extrusionOk="0">
                  <a:moveTo>
                    <a:pt x="5472" y="578188"/>
                  </a:moveTo>
                  <a:cubicBezTo>
                    <a:pt x="8207" y="580012"/>
                    <a:pt x="11855" y="580012"/>
                    <a:pt x="14591" y="578188"/>
                  </a:cubicBezTo>
                  <a:cubicBezTo>
                    <a:pt x="14591" y="578188"/>
                    <a:pt x="15503" y="579100"/>
                    <a:pt x="15503" y="579100"/>
                  </a:cubicBezTo>
                  <a:cubicBezTo>
                    <a:pt x="17327" y="580012"/>
                    <a:pt x="19151" y="580924"/>
                    <a:pt x="20063" y="580924"/>
                  </a:cubicBezTo>
                  <a:cubicBezTo>
                    <a:pt x="22799" y="580924"/>
                    <a:pt x="26447" y="579100"/>
                    <a:pt x="27359" y="576364"/>
                  </a:cubicBezTo>
                  <a:cubicBezTo>
                    <a:pt x="154122" y="377555"/>
                    <a:pt x="299125" y="191513"/>
                    <a:pt x="459632" y="23711"/>
                  </a:cubicBezTo>
                  <a:cubicBezTo>
                    <a:pt x="462367" y="20975"/>
                    <a:pt x="463279" y="17327"/>
                    <a:pt x="463279" y="13680"/>
                  </a:cubicBezTo>
                  <a:cubicBezTo>
                    <a:pt x="463279" y="10032"/>
                    <a:pt x="461456" y="6384"/>
                    <a:pt x="458719" y="3648"/>
                  </a:cubicBezTo>
                  <a:cubicBezTo>
                    <a:pt x="455984" y="912"/>
                    <a:pt x="452336" y="0"/>
                    <a:pt x="448688" y="0"/>
                  </a:cubicBezTo>
                  <a:cubicBezTo>
                    <a:pt x="445040" y="0"/>
                    <a:pt x="441393" y="1824"/>
                    <a:pt x="438656" y="4560"/>
                  </a:cubicBezTo>
                  <a:cubicBezTo>
                    <a:pt x="275414" y="174186"/>
                    <a:pt x="128587" y="362963"/>
                    <a:pt x="0" y="565420"/>
                  </a:cubicBezTo>
                  <a:cubicBezTo>
                    <a:pt x="0" y="569980"/>
                    <a:pt x="1823" y="575452"/>
                    <a:pt x="5472" y="5781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08" name="Google Shape;908;p52"/>
            <p:cNvSpPr/>
            <p:nvPr/>
          </p:nvSpPr>
          <p:spPr>
            <a:xfrm rot="-2574285" flipH="1">
              <a:off x="4082532" y="3089149"/>
              <a:ext cx="59136" cy="101631"/>
            </a:xfrm>
            <a:custGeom>
              <a:avLst/>
              <a:gdLst/>
              <a:ahLst/>
              <a:cxnLst/>
              <a:rect l="l" t="t" r="r" b="b"/>
              <a:pathLst>
                <a:path w="101920" h="175160" extrusionOk="0">
                  <a:moveTo>
                    <a:pt x="9389" y="97643"/>
                  </a:moveTo>
                  <a:cubicBezTo>
                    <a:pt x="18509" y="123178"/>
                    <a:pt x="36748" y="175161"/>
                    <a:pt x="69579" y="175161"/>
                  </a:cubicBezTo>
                  <a:cubicBezTo>
                    <a:pt x="71402" y="175161"/>
                    <a:pt x="73227" y="175161"/>
                    <a:pt x="75962" y="174249"/>
                  </a:cubicBezTo>
                  <a:cubicBezTo>
                    <a:pt x="112441" y="166953"/>
                    <a:pt x="101498" y="104939"/>
                    <a:pt x="96026" y="71196"/>
                  </a:cubicBezTo>
                  <a:cubicBezTo>
                    <a:pt x="95114" y="68460"/>
                    <a:pt x="95114" y="65724"/>
                    <a:pt x="95114" y="62989"/>
                  </a:cubicBezTo>
                  <a:cubicBezTo>
                    <a:pt x="93290" y="49309"/>
                    <a:pt x="89642" y="34718"/>
                    <a:pt x="82347" y="22862"/>
                  </a:cubicBezTo>
                  <a:cubicBezTo>
                    <a:pt x="73227" y="8271"/>
                    <a:pt x="57723" y="-849"/>
                    <a:pt x="42220" y="63"/>
                  </a:cubicBezTo>
                  <a:cubicBezTo>
                    <a:pt x="20332" y="975"/>
                    <a:pt x="4829" y="20126"/>
                    <a:pt x="1181" y="39277"/>
                  </a:cubicBezTo>
                  <a:cubicBezTo>
                    <a:pt x="-2467" y="58429"/>
                    <a:pt x="3005" y="76668"/>
                    <a:pt x="8477" y="92171"/>
                  </a:cubicBezTo>
                  <a:lnTo>
                    <a:pt x="9389" y="97643"/>
                  </a:lnTo>
                  <a:close/>
                  <a:moveTo>
                    <a:pt x="18509" y="43837"/>
                  </a:moveTo>
                  <a:cubicBezTo>
                    <a:pt x="21244" y="31981"/>
                    <a:pt x="30364" y="20126"/>
                    <a:pt x="42220" y="19214"/>
                  </a:cubicBezTo>
                  <a:cubicBezTo>
                    <a:pt x="42220" y="19214"/>
                    <a:pt x="43132" y="19214"/>
                    <a:pt x="43132" y="19214"/>
                  </a:cubicBezTo>
                  <a:cubicBezTo>
                    <a:pt x="51340" y="19214"/>
                    <a:pt x="60459" y="24686"/>
                    <a:pt x="65931" y="33806"/>
                  </a:cubicBezTo>
                  <a:cubicBezTo>
                    <a:pt x="71402" y="42925"/>
                    <a:pt x="74139" y="53869"/>
                    <a:pt x="75962" y="66636"/>
                  </a:cubicBezTo>
                  <a:cubicBezTo>
                    <a:pt x="75962" y="68460"/>
                    <a:pt x="76875" y="71196"/>
                    <a:pt x="77787" y="74844"/>
                  </a:cubicBezTo>
                  <a:cubicBezTo>
                    <a:pt x="86907" y="126826"/>
                    <a:pt x="85082" y="154185"/>
                    <a:pt x="72315" y="156921"/>
                  </a:cubicBezTo>
                  <a:cubicBezTo>
                    <a:pt x="50428" y="161481"/>
                    <a:pt x="33100" y="110411"/>
                    <a:pt x="25804" y="91259"/>
                  </a:cubicBezTo>
                  <a:lnTo>
                    <a:pt x="23980" y="85788"/>
                  </a:lnTo>
                  <a:cubicBezTo>
                    <a:pt x="20332" y="73932"/>
                    <a:pt x="15773" y="58429"/>
                    <a:pt x="18509" y="438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09" name="Google Shape;909;p52"/>
            <p:cNvSpPr/>
            <p:nvPr/>
          </p:nvSpPr>
          <p:spPr>
            <a:xfrm rot="-2574285" flipH="1">
              <a:off x="4021321" y="3151901"/>
              <a:ext cx="47545" cy="75346"/>
            </a:xfrm>
            <a:custGeom>
              <a:avLst/>
              <a:gdLst/>
              <a:ahLst/>
              <a:cxnLst/>
              <a:rect l="l" t="t" r="r" b="b"/>
              <a:pathLst>
                <a:path w="81943" h="129859" extrusionOk="0">
                  <a:moveTo>
                    <a:pt x="19018" y="128948"/>
                  </a:moveTo>
                  <a:cubicBezTo>
                    <a:pt x="21754" y="129860"/>
                    <a:pt x="23578" y="129860"/>
                    <a:pt x="26314" y="129860"/>
                  </a:cubicBezTo>
                  <a:cubicBezTo>
                    <a:pt x="49113" y="129860"/>
                    <a:pt x="64616" y="91557"/>
                    <a:pt x="72824" y="69670"/>
                  </a:cubicBezTo>
                  <a:cubicBezTo>
                    <a:pt x="73736" y="67846"/>
                    <a:pt x="74649" y="66022"/>
                    <a:pt x="74649" y="64198"/>
                  </a:cubicBezTo>
                  <a:cubicBezTo>
                    <a:pt x="78296" y="55079"/>
                    <a:pt x="81944" y="44135"/>
                    <a:pt x="81944" y="34103"/>
                  </a:cubicBezTo>
                  <a:cubicBezTo>
                    <a:pt x="81944" y="20424"/>
                    <a:pt x="75560" y="8568"/>
                    <a:pt x="64616" y="3096"/>
                  </a:cubicBezTo>
                  <a:cubicBezTo>
                    <a:pt x="50025" y="-4199"/>
                    <a:pt x="31786" y="2184"/>
                    <a:pt x="21754" y="14040"/>
                  </a:cubicBezTo>
                  <a:cubicBezTo>
                    <a:pt x="11723" y="24983"/>
                    <a:pt x="8075" y="38663"/>
                    <a:pt x="5338" y="50519"/>
                  </a:cubicBezTo>
                  <a:lnTo>
                    <a:pt x="4427" y="54167"/>
                  </a:lnTo>
                  <a:cubicBezTo>
                    <a:pt x="778" y="75142"/>
                    <a:pt x="-8341" y="118916"/>
                    <a:pt x="19018" y="128948"/>
                  </a:cubicBezTo>
                  <a:close/>
                  <a:moveTo>
                    <a:pt x="23578" y="57814"/>
                  </a:moveTo>
                  <a:lnTo>
                    <a:pt x="24490" y="54167"/>
                  </a:lnTo>
                  <a:cubicBezTo>
                    <a:pt x="26314" y="44135"/>
                    <a:pt x="29962" y="34103"/>
                    <a:pt x="36345" y="25895"/>
                  </a:cubicBezTo>
                  <a:cubicBezTo>
                    <a:pt x="40905" y="21336"/>
                    <a:pt x="47290" y="18600"/>
                    <a:pt x="51850" y="18600"/>
                  </a:cubicBezTo>
                  <a:cubicBezTo>
                    <a:pt x="53673" y="18600"/>
                    <a:pt x="55497" y="18600"/>
                    <a:pt x="56409" y="19512"/>
                  </a:cubicBezTo>
                  <a:cubicBezTo>
                    <a:pt x="60969" y="22248"/>
                    <a:pt x="63704" y="28632"/>
                    <a:pt x="63704" y="34103"/>
                  </a:cubicBezTo>
                  <a:cubicBezTo>
                    <a:pt x="63704" y="41399"/>
                    <a:pt x="60969" y="48695"/>
                    <a:pt x="57321" y="57814"/>
                  </a:cubicBezTo>
                  <a:cubicBezTo>
                    <a:pt x="56409" y="59638"/>
                    <a:pt x="55497" y="61462"/>
                    <a:pt x="55497" y="63286"/>
                  </a:cubicBezTo>
                  <a:cubicBezTo>
                    <a:pt x="37257" y="109797"/>
                    <a:pt x="27226" y="112532"/>
                    <a:pt x="24490" y="111620"/>
                  </a:cubicBezTo>
                  <a:cubicBezTo>
                    <a:pt x="17194" y="108885"/>
                    <a:pt x="16283" y="90645"/>
                    <a:pt x="23578" y="578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10" name="Google Shape;910;p52"/>
            <p:cNvSpPr/>
            <p:nvPr/>
          </p:nvSpPr>
          <p:spPr>
            <a:xfrm rot="-2574285" flipH="1">
              <a:off x="4181514" y="3063170"/>
              <a:ext cx="74924" cy="129667"/>
            </a:xfrm>
            <a:custGeom>
              <a:avLst/>
              <a:gdLst/>
              <a:ahLst/>
              <a:cxnLst/>
              <a:rect l="l" t="t" r="r" b="b"/>
              <a:pathLst>
                <a:path w="129132" h="223481" extrusionOk="0">
                  <a:moveTo>
                    <a:pt x="13387" y="123165"/>
                  </a:moveTo>
                  <a:cubicBezTo>
                    <a:pt x="25243" y="155995"/>
                    <a:pt x="48043" y="223481"/>
                    <a:pt x="89993" y="223481"/>
                  </a:cubicBezTo>
                  <a:cubicBezTo>
                    <a:pt x="92728" y="223481"/>
                    <a:pt x="94553" y="223481"/>
                    <a:pt x="97288" y="222569"/>
                  </a:cubicBezTo>
                  <a:cubicBezTo>
                    <a:pt x="142886" y="214362"/>
                    <a:pt x="128295" y="134108"/>
                    <a:pt x="121000" y="91246"/>
                  </a:cubicBezTo>
                  <a:cubicBezTo>
                    <a:pt x="120087" y="87598"/>
                    <a:pt x="120087" y="83950"/>
                    <a:pt x="119175" y="81214"/>
                  </a:cubicBezTo>
                  <a:lnTo>
                    <a:pt x="119175" y="81214"/>
                  </a:lnTo>
                  <a:cubicBezTo>
                    <a:pt x="116440" y="63887"/>
                    <a:pt x="112792" y="45648"/>
                    <a:pt x="102761" y="29232"/>
                  </a:cubicBezTo>
                  <a:cubicBezTo>
                    <a:pt x="90905" y="10993"/>
                    <a:pt x="71754" y="-863"/>
                    <a:pt x="52602" y="49"/>
                  </a:cubicBezTo>
                  <a:cubicBezTo>
                    <a:pt x="25243" y="961"/>
                    <a:pt x="6092" y="25584"/>
                    <a:pt x="1532" y="49295"/>
                  </a:cubicBezTo>
                  <a:cubicBezTo>
                    <a:pt x="-3028" y="73007"/>
                    <a:pt x="3356" y="96718"/>
                    <a:pt x="10652" y="116781"/>
                  </a:cubicBezTo>
                  <a:lnTo>
                    <a:pt x="13387" y="123165"/>
                  </a:lnTo>
                  <a:close/>
                  <a:moveTo>
                    <a:pt x="19771" y="52031"/>
                  </a:moveTo>
                  <a:cubicBezTo>
                    <a:pt x="23419" y="35616"/>
                    <a:pt x="36187" y="18289"/>
                    <a:pt x="53514" y="17376"/>
                  </a:cubicBezTo>
                  <a:cubicBezTo>
                    <a:pt x="53514" y="17376"/>
                    <a:pt x="54426" y="17376"/>
                    <a:pt x="54426" y="17376"/>
                  </a:cubicBezTo>
                  <a:cubicBezTo>
                    <a:pt x="66282" y="17376"/>
                    <a:pt x="79049" y="25584"/>
                    <a:pt x="87257" y="38352"/>
                  </a:cubicBezTo>
                  <a:cubicBezTo>
                    <a:pt x="94553" y="50207"/>
                    <a:pt x="98201" y="64799"/>
                    <a:pt x="100936" y="83038"/>
                  </a:cubicBezTo>
                  <a:cubicBezTo>
                    <a:pt x="100936" y="85774"/>
                    <a:pt x="101848" y="89422"/>
                    <a:pt x="102761" y="93982"/>
                  </a:cubicBezTo>
                  <a:cubicBezTo>
                    <a:pt x="107320" y="123165"/>
                    <a:pt x="121000" y="199770"/>
                    <a:pt x="93641" y="204330"/>
                  </a:cubicBezTo>
                  <a:cubicBezTo>
                    <a:pt x="62634" y="209802"/>
                    <a:pt x="39835" y="145052"/>
                    <a:pt x="29803" y="116781"/>
                  </a:cubicBezTo>
                  <a:lnTo>
                    <a:pt x="27067" y="110397"/>
                  </a:lnTo>
                  <a:cubicBezTo>
                    <a:pt x="21595" y="92158"/>
                    <a:pt x="16123" y="72095"/>
                    <a:pt x="19771" y="520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11" name="Google Shape;911;p52"/>
            <p:cNvSpPr/>
            <p:nvPr/>
          </p:nvSpPr>
          <p:spPr>
            <a:xfrm rot="-2574285" flipH="1">
              <a:off x="4290231" y="3051569"/>
              <a:ext cx="110593" cy="143585"/>
            </a:xfrm>
            <a:custGeom>
              <a:avLst/>
              <a:gdLst/>
              <a:ahLst/>
              <a:cxnLst/>
              <a:rect l="l" t="t" r="r" b="b"/>
              <a:pathLst>
                <a:path w="190606" h="247469" extrusionOk="0">
                  <a:moveTo>
                    <a:pt x="39910" y="157184"/>
                  </a:moveTo>
                  <a:lnTo>
                    <a:pt x="45381" y="163568"/>
                  </a:lnTo>
                  <a:cubicBezTo>
                    <a:pt x="68180" y="192751"/>
                    <a:pt x="112867" y="247469"/>
                    <a:pt x="152082" y="247469"/>
                  </a:cubicBezTo>
                  <a:cubicBezTo>
                    <a:pt x="160289" y="247469"/>
                    <a:pt x="167585" y="244733"/>
                    <a:pt x="174881" y="240173"/>
                  </a:cubicBezTo>
                  <a:cubicBezTo>
                    <a:pt x="215919" y="210990"/>
                    <a:pt x="166673" y="125265"/>
                    <a:pt x="140226" y="78755"/>
                  </a:cubicBezTo>
                  <a:cubicBezTo>
                    <a:pt x="137490" y="74195"/>
                    <a:pt x="135666" y="70547"/>
                    <a:pt x="133842" y="67811"/>
                  </a:cubicBezTo>
                  <a:cubicBezTo>
                    <a:pt x="122899" y="48660"/>
                    <a:pt x="111043" y="29509"/>
                    <a:pt x="94628" y="15829"/>
                  </a:cubicBezTo>
                  <a:cubicBezTo>
                    <a:pt x="74564" y="-586"/>
                    <a:pt x="49941" y="-4234"/>
                    <a:pt x="30790" y="4886"/>
                  </a:cubicBezTo>
                  <a:cubicBezTo>
                    <a:pt x="4343" y="18565"/>
                    <a:pt x="-3865" y="54132"/>
                    <a:pt x="1607" y="83315"/>
                  </a:cubicBezTo>
                  <a:cubicBezTo>
                    <a:pt x="6167" y="113410"/>
                    <a:pt x="23494" y="138033"/>
                    <a:pt x="39910" y="157184"/>
                  </a:cubicBezTo>
                  <a:close/>
                  <a:moveTo>
                    <a:pt x="38997" y="22213"/>
                  </a:moveTo>
                  <a:cubicBezTo>
                    <a:pt x="42645" y="20389"/>
                    <a:pt x="47205" y="19477"/>
                    <a:pt x="52677" y="19477"/>
                  </a:cubicBezTo>
                  <a:cubicBezTo>
                    <a:pt x="62709" y="19477"/>
                    <a:pt x="73652" y="23125"/>
                    <a:pt x="82772" y="31333"/>
                  </a:cubicBezTo>
                  <a:cubicBezTo>
                    <a:pt x="97364" y="43188"/>
                    <a:pt x="108307" y="60516"/>
                    <a:pt x="117427" y="77843"/>
                  </a:cubicBezTo>
                  <a:cubicBezTo>
                    <a:pt x="119250" y="81491"/>
                    <a:pt x="121075" y="85139"/>
                    <a:pt x="123810" y="89698"/>
                  </a:cubicBezTo>
                  <a:cubicBezTo>
                    <a:pt x="142050" y="121617"/>
                    <a:pt x="191296" y="207343"/>
                    <a:pt x="163937" y="226494"/>
                  </a:cubicBezTo>
                  <a:cubicBezTo>
                    <a:pt x="134754" y="247469"/>
                    <a:pt x="80036" y="179072"/>
                    <a:pt x="59061" y="153536"/>
                  </a:cubicBezTo>
                  <a:lnTo>
                    <a:pt x="53589" y="147153"/>
                  </a:lnTo>
                  <a:cubicBezTo>
                    <a:pt x="38997" y="128913"/>
                    <a:pt x="23494" y="107026"/>
                    <a:pt x="18022" y="81491"/>
                  </a:cubicBezTo>
                  <a:cubicBezTo>
                    <a:pt x="14374" y="58692"/>
                    <a:pt x="20758" y="31333"/>
                    <a:pt x="38997" y="222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12" name="Google Shape;912;p52"/>
            <p:cNvSpPr/>
            <p:nvPr/>
          </p:nvSpPr>
          <p:spPr>
            <a:xfrm rot="-2574285" flipH="1">
              <a:off x="4546915" y="3181179"/>
              <a:ext cx="53494" cy="67606"/>
            </a:xfrm>
            <a:custGeom>
              <a:avLst/>
              <a:gdLst/>
              <a:ahLst/>
              <a:cxnLst/>
              <a:rect l="l" t="t" r="r" b="b"/>
              <a:pathLst>
                <a:path w="92197" h="116518" extrusionOk="0">
                  <a:moveTo>
                    <a:pt x="43561" y="98279"/>
                  </a:moveTo>
                  <a:cubicBezTo>
                    <a:pt x="39002" y="99191"/>
                    <a:pt x="35354" y="103751"/>
                    <a:pt x="35354" y="108311"/>
                  </a:cubicBezTo>
                  <a:cubicBezTo>
                    <a:pt x="36266" y="112871"/>
                    <a:pt x="39914" y="116519"/>
                    <a:pt x="44474" y="116519"/>
                  </a:cubicBezTo>
                  <a:cubicBezTo>
                    <a:pt x="44474" y="116519"/>
                    <a:pt x="45385" y="116519"/>
                    <a:pt x="45385" y="116519"/>
                  </a:cubicBezTo>
                  <a:cubicBezTo>
                    <a:pt x="77304" y="111959"/>
                    <a:pt x="88248" y="95544"/>
                    <a:pt x="90984" y="82776"/>
                  </a:cubicBezTo>
                  <a:cubicBezTo>
                    <a:pt x="98279" y="55417"/>
                    <a:pt x="72744" y="28058"/>
                    <a:pt x="12555" y="699"/>
                  </a:cubicBezTo>
                  <a:cubicBezTo>
                    <a:pt x="7995" y="-1125"/>
                    <a:pt x="2523" y="699"/>
                    <a:pt x="699" y="5259"/>
                  </a:cubicBezTo>
                  <a:cubicBezTo>
                    <a:pt x="-1125" y="9819"/>
                    <a:pt x="699" y="15290"/>
                    <a:pt x="5259" y="17114"/>
                  </a:cubicBezTo>
                  <a:cubicBezTo>
                    <a:pt x="53593" y="39001"/>
                    <a:pt x="78216" y="60889"/>
                    <a:pt x="73656" y="77304"/>
                  </a:cubicBezTo>
                  <a:cubicBezTo>
                    <a:pt x="73656" y="81864"/>
                    <a:pt x="70009" y="94632"/>
                    <a:pt x="43561" y="982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13" name="Google Shape;913;p52"/>
            <p:cNvSpPr/>
            <p:nvPr/>
          </p:nvSpPr>
          <p:spPr>
            <a:xfrm rot="-2574285" flipH="1">
              <a:off x="4395932" y="3051614"/>
              <a:ext cx="135251" cy="154305"/>
            </a:xfrm>
            <a:custGeom>
              <a:avLst/>
              <a:gdLst/>
              <a:ahLst/>
              <a:cxnLst/>
              <a:rect l="l" t="t" r="r" b="b"/>
              <a:pathLst>
                <a:path w="233104" h="265945" extrusionOk="0">
                  <a:moveTo>
                    <a:pt x="44453" y="6035"/>
                  </a:moveTo>
                  <a:cubicBezTo>
                    <a:pt x="39894" y="3299"/>
                    <a:pt x="35334" y="1475"/>
                    <a:pt x="30774" y="563"/>
                  </a:cubicBezTo>
                  <a:cubicBezTo>
                    <a:pt x="26214" y="-1261"/>
                    <a:pt x="20742" y="1475"/>
                    <a:pt x="18918" y="6947"/>
                  </a:cubicBezTo>
                  <a:cubicBezTo>
                    <a:pt x="17094" y="11506"/>
                    <a:pt x="19830" y="16978"/>
                    <a:pt x="25302" y="18802"/>
                  </a:cubicBezTo>
                  <a:cubicBezTo>
                    <a:pt x="28950" y="19714"/>
                    <a:pt x="32597" y="21538"/>
                    <a:pt x="36245" y="23362"/>
                  </a:cubicBezTo>
                  <a:cubicBezTo>
                    <a:pt x="56309" y="33394"/>
                    <a:pt x="75460" y="51633"/>
                    <a:pt x="92788" y="69872"/>
                  </a:cubicBezTo>
                  <a:cubicBezTo>
                    <a:pt x="96435" y="73520"/>
                    <a:pt x="100083" y="77168"/>
                    <a:pt x="104643" y="81728"/>
                  </a:cubicBezTo>
                  <a:cubicBezTo>
                    <a:pt x="138386" y="115471"/>
                    <a:pt x="229583" y="206668"/>
                    <a:pt x="213167" y="240410"/>
                  </a:cubicBezTo>
                  <a:cubicBezTo>
                    <a:pt x="211343" y="244970"/>
                    <a:pt x="208608" y="246794"/>
                    <a:pt x="204048" y="247706"/>
                  </a:cubicBezTo>
                  <a:cubicBezTo>
                    <a:pt x="175776" y="254090"/>
                    <a:pt x="109203" y="202108"/>
                    <a:pt x="80932" y="179308"/>
                  </a:cubicBezTo>
                  <a:lnTo>
                    <a:pt x="72724" y="172925"/>
                  </a:lnTo>
                  <a:cubicBezTo>
                    <a:pt x="55397" y="159245"/>
                    <a:pt x="33510" y="141918"/>
                    <a:pt x="16182" y="119119"/>
                  </a:cubicBezTo>
                  <a:cubicBezTo>
                    <a:pt x="13446" y="115471"/>
                    <a:pt x="7062" y="114559"/>
                    <a:pt x="3415" y="117295"/>
                  </a:cubicBezTo>
                  <a:cubicBezTo>
                    <a:pt x="-233" y="120031"/>
                    <a:pt x="-1145" y="126414"/>
                    <a:pt x="1591" y="130062"/>
                  </a:cubicBezTo>
                  <a:cubicBezTo>
                    <a:pt x="19830" y="154685"/>
                    <a:pt x="43541" y="173837"/>
                    <a:pt x="60869" y="187516"/>
                  </a:cubicBezTo>
                  <a:lnTo>
                    <a:pt x="69076" y="193900"/>
                  </a:lnTo>
                  <a:cubicBezTo>
                    <a:pt x="113763" y="229467"/>
                    <a:pt x="163921" y="265945"/>
                    <a:pt x="198576" y="265945"/>
                  </a:cubicBezTo>
                  <a:cubicBezTo>
                    <a:pt x="201311" y="265945"/>
                    <a:pt x="204960" y="265945"/>
                    <a:pt x="207695" y="265033"/>
                  </a:cubicBezTo>
                  <a:cubicBezTo>
                    <a:pt x="217727" y="263210"/>
                    <a:pt x="225023" y="256826"/>
                    <a:pt x="229583" y="247706"/>
                  </a:cubicBezTo>
                  <a:cubicBezTo>
                    <a:pt x="248734" y="208492"/>
                    <a:pt x="186720" y="138270"/>
                    <a:pt x="117411" y="68960"/>
                  </a:cubicBezTo>
                  <a:cubicBezTo>
                    <a:pt x="112851" y="64400"/>
                    <a:pt x="109203" y="60753"/>
                    <a:pt x="105555" y="57105"/>
                  </a:cubicBezTo>
                  <a:cubicBezTo>
                    <a:pt x="87315" y="37041"/>
                    <a:pt x="66340" y="16978"/>
                    <a:pt x="44453" y="60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14" name="Google Shape;914;p52"/>
            <p:cNvSpPr/>
            <p:nvPr/>
          </p:nvSpPr>
          <p:spPr>
            <a:xfrm rot="-2574285" flipH="1">
              <a:off x="4048280" y="3267118"/>
              <a:ext cx="102782" cy="54810"/>
            </a:xfrm>
            <a:custGeom>
              <a:avLst/>
              <a:gdLst/>
              <a:ahLst/>
              <a:cxnLst/>
              <a:rect l="l" t="t" r="r" b="b"/>
              <a:pathLst>
                <a:path w="177144" h="94465" extrusionOk="0">
                  <a:moveTo>
                    <a:pt x="92" y="33364"/>
                  </a:moveTo>
                  <a:cubicBezTo>
                    <a:pt x="-2645" y="71666"/>
                    <a:pt x="56633" y="84434"/>
                    <a:pt x="84904" y="89906"/>
                  </a:cubicBezTo>
                  <a:lnTo>
                    <a:pt x="90376" y="90818"/>
                  </a:lnTo>
                  <a:cubicBezTo>
                    <a:pt x="99495" y="92642"/>
                    <a:pt x="110440" y="94466"/>
                    <a:pt x="120471" y="94466"/>
                  </a:cubicBezTo>
                  <a:cubicBezTo>
                    <a:pt x="127767" y="94466"/>
                    <a:pt x="135974" y="93554"/>
                    <a:pt x="143270" y="90818"/>
                  </a:cubicBezTo>
                  <a:cubicBezTo>
                    <a:pt x="161509" y="84434"/>
                    <a:pt x="178837" y="67107"/>
                    <a:pt x="177013" y="45219"/>
                  </a:cubicBezTo>
                  <a:cubicBezTo>
                    <a:pt x="176101" y="29716"/>
                    <a:pt x="165158" y="16036"/>
                    <a:pt x="149653" y="8741"/>
                  </a:cubicBezTo>
                  <a:cubicBezTo>
                    <a:pt x="136887" y="2357"/>
                    <a:pt x="122294" y="1445"/>
                    <a:pt x="107703" y="533"/>
                  </a:cubicBezTo>
                  <a:cubicBezTo>
                    <a:pt x="107703" y="533"/>
                    <a:pt x="107703" y="533"/>
                    <a:pt x="107703" y="533"/>
                  </a:cubicBezTo>
                  <a:cubicBezTo>
                    <a:pt x="105880" y="533"/>
                    <a:pt x="103143" y="533"/>
                    <a:pt x="99495" y="533"/>
                  </a:cubicBezTo>
                  <a:cubicBezTo>
                    <a:pt x="65753" y="-379"/>
                    <a:pt x="2827" y="-4027"/>
                    <a:pt x="92" y="33364"/>
                  </a:cubicBezTo>
                  <a:close/>
                  <a:moveTo>
                    <a:pt x="99495" y="19684"/>
                  </a:moveTo>
                  <a:cubicBezTo>
                    <a:pt x="102232" y="19684"/>
                    <a:pt x="105880" y="19684"/>
                    <a:pt x="107703" y="19684"/>
                  </a:cubicBezTo>
                  <a:cubicBezTo>
                    <a:pt x="121383" y="19684"/>
                    <a:pt x="132327" y="21508"/>
                    <a:pt x="142358" y="26068"/>
                  </a:cubicBezTo>
                  <a:cubicBezTo>
                    <a:pt x="152390" y="30628"/>
                    <a:pt x="158773" y="39748"/>
                    <a:pt x="159686" y="47955"/>
                  </a:cubicBezTo>
                  <a:cubicBezTo>
                    <a:pt x="160598" y="59811"/>
                    <a:pt x="149653" y="70754"/>
                    <a:pt x="138710" y="74403"/>
                  </a:cubicBezTo>
                  <a:cubicBezTo>
                    <a:pt x="125031" y="78962"/>
                    <a:pt x="108615" y="76226"/>
                    <a:pt x="94935" y="73491"/>
                  </a:cubicBezTo>
                  <a:lnTo>
                    <a:pt x="89464" y="72578"/>
                  </a:lnTo>
                  <a:cubicBezTo>
                    <a:pt x="69401" y="68019"/>
                    <a:pt x="17418" y="57075"/>
                    <a:pt x="19243" y="34276"/>
                  </a:cubicBezTo>
                  <a:cubicBezTo>
                    <a:pt x="20154" y="23332"/>
                    <a:pt x="38394" y="17860"/>
                    <a:pt x="75784" y="17860"/>
                  </a:cubicBezTo>
                  <a:cubicBezTo>
                    <a:pt x="82169" y="18772"/>
                    <a:pt x="90376" y="18772"/>
                    <a:pt x="99495" y="196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15" name="Google Shape;915;p52"/>
            <p:cNvSpPr/>
            <p:nvPr/>
          </p:nvSpPr>
          <p:spPr>
            <a:xfrm rot="-2574285" flipH="1">
              <a:off x="3959578" y="3224879"/>
              <a:ext cx="70022" cy="57438"/>
            </a:xfrm>
            <a:custGeom>
              <a:avLst/>
              <a:gdLst/>
              <a:ahLst/>
              <a:cxnLst/>
              <a:rect l="l" t="t" r="r" b="b"/>
              <a:pathLst>
                <a:path w="120682" h="98994" extrusionOk="0">
                  <a:moveTo>
                    <a:pt x="27316" y="98995"/>
                  </a:moveTo>
                  <a:cubicBezTo>
                    <a:pt x="45555" y="98995"/>
                    <a:pt x="66531" y="88051"/>
                    <a:pt x="79298" y="80755"/>
                  </a:cubicBezTo>
                  <a:lnTo>
                    <a:pt x="82946" y="78931"/>
                  </a:lnTo>
                  <a:cubicBezTo>
                    <a:pt x="93890" y="73460"/>
                    <a:pt x="105746" y="66164"/>
                    <a:pt x="113953" y="53396"/>
                  </a:cubicBezTo>
                  <a:cubicBezTo>
                    <a:pt x="122160" y="40629"/>
                    <a:pt x="123985" y="21477"/>
                    <a:pt x="113041" y="9622"/>
                  </a:cubicBezTo>
                  <a:cubicBezTo>
                    <a:pt x="104833" y="1414"/>
                    <a:pt x="92066" y="-2234"/>
                    <a:pt x="78387" y="1414"/>
                  </a:cubicBezTo>
                  <a:cubicBezTo>
                    <a:pt x="68354" y="4150"/>
                    <a:pt x="59234" y="10534"/>
                    <a:pt x="51028" y="16918"/>
                  </a:cubicBezTo>
                  <a:cubicBezTo>
                    <a:pt x="50115" y="17830"/>
                    <a:pt x="48291" y="18742"/>
                    <a:pt x="46468" y="20565"/>
                  </a:cubicBezTo>
                  <a:cubicBezTo>
                    <a:pt x="26404" y="36069"/>
                    <a:pt x="-11898" y="64340"/>
                    <a:pt x="3605" y="88051"/>
                  </a:cubicBezTo>
                  <a:cubicBezTo>
                    <a:pt x="9989" y="95347"/>
                    <a:pt x="18196" y="98995"/>
                    <a:pt x="27316" y="98995"/>
                  </a:cubicBezTo>
                  <a:close/>
                  <a:moveTo>
                    <a:pt x="58323" y="35157"/>
                  </a:moveTo>
                  <a:cubicBezTo>
                    <a:pt x="60147" y="33333"/>
                    <a:pt x="61971" y="32421"/>
                    <a:pt x="62883" y="31509"/>
                  </a:cubicBezTo>
                  <a:cubicBezTo>
                    <a:pt x="70179" y="26037"/>
                    <a:pt x="76562" y="21477"/>
                    <a:pt x="83858" y="19653"/>
                  </a:cubicBezTo>
                  <a:cubicBezTo>
                    <a:pt x="89330" y="17830"/>
                    <a:pt x="96626" y="18742"/>
                    <a:pt x="100273" y="22389"/>
                  </a:cubicBezTo>
                  <a:cubicBezTo>
                    <a:pt x="104833" y="26949"/>
                    <a:pt x="103921" y="36981"/>
                    <a:pt x="99361" y="44277"/>
                  </a:cubicBezTo>
                  <a:cubicBezTo>
                    <a:pt x="93890" y="52484"/>
                    <a:pt x="83858" y="58868"/>
                    <a:pt x="75650" y="63428"/>
                  </a:cubicBezTo>
                  <a:lnTo>
                    <a:pt x="72002" y="65252"/>
                  </a:lnTo>
                  <a:cubicBezTo>
                    <a:pt x="42820" y="80755"/>
                    <a:pt x="24580" y="85315"/>
                    <a:pt x="20020" y="78020"/>
                  </a:cubicBezTo>
                  <a:cubicBezTo>
                    <a:pt x="18196" y="74371"/>
                    <a:pt x="18196" y="65252"/>
                    <a:pt x="58323" y="351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16" name="Google Shape;916;p52"/>
            <p:cNvSpPr/>
            <p:nvPr/>
          </p:nvSpPr>
          <p:spPr>
            <a:xfrm rot="-2574285" flipH="1">
              <a:off x="4139850" y="3277283"/>
              <a:ext cx="128824" cy="77254"/>
            </a:xfrm>
            <a:custGeom>
              <a:avLst/>
              <a:gdLst/>
              <a:ahLst/>
              <a:cxnLst/>
              <a:rect l="l" t="t" r="r" b="b"/>
              <a:pathLst>
                <a:path w="222028" h="133147" extrusionOk="0">
                  <a:moveTo>
                    <a:pt x="103261" y="119468"/>
                  </a:moveTo>
                  <a:cubicBezTo>
                    <a:pt x="119676" y="125852"/>
                    <a:pt x="137915" y="133147"/>
                    <a:pt x="157979" y="133147"/>
                  </a:cubicBezTo>
                  <a:cubicBezTo>
                    <a:pt x="162539" y="133147"/>
                    <a:pt x="166187" y="133147"/>
                    <a:pt x="170747" y="132235"/>
                  </a:cubicBezTo>
                  <a:cubicBezTo>
                    <a:pt x="194458" y="128587"/>
                    <a:pt x="219992" y="110348"/>
                    <a:pt x="221817" y="83901"/>
                  </a:cubicBezTo>
                  <a:cubicBezTo>
                    <a:pt x="223640" y="64750"/>
                    <a:pt x="213609" y="45598"/>
                    <a:pt x="195369" y="32831"/>
                  </a:cubicBezTo>
                  <a:cubicBezTo>
                    <a:pt x="179866" y="21887"/>
                    <a:pt x="161627" y="17327"/>
                    <a:pt x="144299" y="13679"/>
                  </a:cubicBezTo>
                  <a:cubicBezTo>
                    <a:pt x="141563" y="12768"/>
                    <a:pt x="137915" y="12768"/>
                    <a:pt x="134268" y="11856"/>
                  </a:cubicBezTo>
                  <a:cubicBezTo>
                    <a:pt x="91405" y="1824"/>
                    <a:pt x="12064" y="-15503"/>
                    <a:pt x="1120" y="29183"/>
                  </a:cubicBezTo>
                  <a:cubicBezTo>
                    <a:pt x="-9823" y="75693"/>
                    <a:pt x="62222" y="103964"/>
                    <a:pt x="95965" y="118556"/>
                  </a:cubicBezTo>
                  <a:lnTo>
                    <a:pt x="103261" y="119468"/>
                  </a:lnTo>
                  <a:close/>
                  <a:moveTo>
                    <a:pt x="19359" y="32831"/>
                  </a:moveTo>
                  <a:cubicBezTo>
                    <a:pt x="22096" y="21887"/>
                    <a:pt x="36687" y="18239"/>
                    <a:pt x="54926" y="18239"/>
                  </a:cubicBezTo>
                  <a:cubicBezTo>
                    <a:pt x="80462" y="18239"/>
                    <a:pt x="113292" y="25535"/>
                    <a:pt x="130620" y="29183"/>
                  </a:cubicBezTo>
                  <a:cubicBezTo>
                    <a:pt x="134268" y="30095"/>
                    <a:pt x="137915" y="31007"/>
                    <a:pt x="141563" y="31919"/>
                  </a:cubicBezTo>
                  <a:cubicBezTo>
                    <a:pt x="159802" y="35567"/>
                    <a:pt x="173482" y="40127"/>
                    <a:pt x="185338" y="48334"/>
                  </a:cubicBezTo>
                  <a:cubicBezTo>
                    <a:pt x="198106" y="57454"/>
                    <a:pt x="205401" y="71134"/>
                    <a:pt x="204489" y="82989"/>
                  </a:cubicBezTo>
                  <a:cubicBezTo>
                    <a:pt x="202666" y="100316"/>
                    <a:pt x="184426" y="113084"/>
                    <a:pt x="168922" y="115820"/>
                  </a:cubicBezTo>
                  <a:cubicBezTo>
                    <a:pt x="148859" y="118556"/>
                    <a:pt x="128795" y="112172"/>
                    <a:pt x="111469" y="104876"/>
                  </a:cubicBezTo>
                  <a:lnTo>
                    <a:pt x="105084" y="102140"/>
                  </a:lnTo>
                  <a:cubicBezTo>
                    <a:pt x="75902" y="89373"/>
                    <a:pt x="12064" y="62926"/>
                    <a:pt x="19359" y="328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17" name="Google Shape;917;p52"/>
            <p:cNvSpPr/>
            <p:nvPr/>
          </p:nvSpPr>
          <p:spPr>
            <a:xfrm rot="-2574285" flipH="1">
              <a:off x="4240772" y="3303581"/>
              <a:ext cx="155907" cy="103953"/>
            </a:xfrm>
            <a:custGeom>
              <a:avLst/>
              <a:gdLst/>
              <a:ahLst/>
              <a:cxnLst/>
              <a:rect l="l" t="t" r="r" b="b"/>
              <a:pathLst>
                <a:path w="268705" h="179163" extrusionOk="0">
                  <a:moveTo>
                    <a:pt x="5103" y="21393"/>
                  </a:moveTo>
                  <a:cubicBezTo>
                    <a:pt x="-21344" y="70640"/>
                    <a:pt x="61645" y="120798"/>
                    <a:pt x="101772" y="144509"/>
                  </a:cubicBezTo>
                  <a:lnTo>
                    <a:pt x="109067" y="149069"/>
                  </a:lnTo>
                  <a:cubicBezTo>
                    <a:pt x="131866" y="162748"/>
                    <a:pt x="159225" y="177340"/>
                    <a:pt x="189320" y="179164"/>
                  </a:cubicBezTo>
                  <a:cubicBezTo>
                    <a:pt x="191144" y="179164"/>
                    <a:pt x="192969" y="179164"/>
                    <a:pt x="194792" y="179164"/>
                  </a:cubicBezTo>
                  <a:cubicBezTo>
                    <a:pt x="223976" y="179164"/>
                    <a:pt x="255895" y="165484"/>
                    <a:pt x="265926" y="138125"/>
                  </a:cubicBezTo>
                  <a:cubicBezTo>
                    <a:pt x="273221" y="117150"/>
                    <a:pt x="265926" y="92527"/>
                    <a:pt x="246775" y="74287"/>
                  </a:cubicBezTo>
                  <a:cubicBezTo>
                    <a:pt x="230359" y="58784"/>
                    <a:pt x="209383" y="48752"/>
                    <a:pt x="188409" y="40544"/>
                  </a:cubicBezTo>
                  <a:cubicBezTo>
                    <a:pt x="184761" y="38721"/>
                    <a:pt x="181113" y="37809"/>
                    <a:pt x="175641" y="35073"/>
                  </a:cubicBezTo>
                  <a:cubicBezTo>
                    <a:pt x="124571" y="14097"/>
                    <a:pt x="29726" y="-24205"/>
                    <a:pt x="5103" y="21393"/>
                  </a:cubicBezTo>
                  <a:close/>
                  <a:moveTo>
                    <a:pt x="168345" y="52400"/>
                  </a:moveTo>
                  <a:cubicBezTo>
                    <a:pt x="172905" y="54224"/>
                    <a:pt x="177464" y="56048"/>
                    <a:pt x="181113" y="57872"/>
                  </a:cubicBezTo>
                  <a:cubicBezTo>
                    <a:pt x="200264" y="65168"/>
                    <a:pt x="220328" y="74287"/>
                    <a:pt x="234007" y="87967"/>
                  </a:cubicBezTo>
                  <a:cubicBezTo>
                    <a:pt x="247687" y="101646"/>
                    <a:pt x="254070" y="118974"/>
                    <a:pt x="248598" y="132653"/>
                  </a:cubicBezTo>
                  <a:cubicBezTo>
                    <a:pt x="241302" y="153628"/>
                    <a:pt x="213943" y="162748"/>
                    <a:pt x="191144" y="161836"/>
                  </a:cubicBezTo>
                  <a:cubicBezTo>
                    <a:pt x="164698" y="160012"/>
                    <a:pt x="140074" y="147245"/>
                    <a:pt x="119099" y="134477"/>
                  </a:cubicBezTo>
                  <a:lnTo>
                    <a:pt x="111803" y="129918"/>
                  </a:lnTo>
                  <a:cubicBezTo>
                    <a:pt x="79884" y="110766"/>
                    <a:pt x="4190" y="64256"/>
                    <a:pt x="22430" y="30513"/>
                  </a:cubicBezTo>
                  <a:cubicBezTo>
                    <a:pt x="26990" y="22305"/>
                    <a:pt x="37022" y="18657"/>
                    <a:pt x="50702" y="18657"/>
                  </a:cubicBezTo>
                  <a:cubicBezTo>
                    <a:pt x="85356" y="17745"/>
                    <a:pt x="141899" y="41456"/>
                    <a:pt x="168345" y="52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18" name="Google Shape;918;p52"/>
            <p:cNvSpPr/>
            <p:nvPr/>
          </p:nvSpPr>
          <p:spPr>
            <a:xfrm rot="-2574285" flipH="1">
              <a:off x="4304686" y="2386764"/>
              <a:ext cx="1040786" cy="1625620"/>
            </a:xfrm>
            <a:custGeom>
              <a:avLst/>
              <a:gdLst/>
              <a:ahLst/>
              <a:cxnLst/>
              <a:rect l="l" t="t" r="r" b="b"/>
              <a:pathLst>
                <a:path w="1793792" h="2801752" extrusionOk="0">
                  <a:moveTo>
                    <a:pt x="667875" y="734321"/>
                  </a:moveTo>
                  <a:cubicBezTo>
                    <a:pt x="695234" y="858349"/>
                    <a:pt x="718033" y="1017031"/>
                    <a:pt x="649635" y="1143795"/>
                  </a:cubicBezTo>
                  <a:cubicBezTo>
                    <a:pt x="649635" y="1139235"/>
                    <a:pt x="649635" y="1133764"/>
                    <a:pt x="649635" y="1129204"/>
                  </a:cubicBezTo>
                  <a:cubicBezTo>
                    <a:pt x="650547" y="1112788"/>
                    <a:pt x="651459" y="1095461"/>
                    <a:pt x="652371" y="1079045"/>
                  </a:cubicBezTo>
                  <a:cubicBezTo>
                    <a:pt x="655107" y="1025239"/>
                    <a:pt x="658755" y="968697"/>
                    <a:pt x="649635" y="913979"/>
                  </a:cubicBezTo>
                  <a:cubicBezTo>
                    <a:pt x="629572" y="790863"/>
                    <a:pt x="545671" y="681427"/>
                    <a:pt x="436234" y="635829"/>
                  </a:cubicBezTo>
                  <a:cubicBezTo>
                    <a:pt x="320415" y="587494"/>
                    <a:pt x="179972" y="613030"/>
                    <a:pt x="94246" y="697843"/>
                  </a:cubicBezTo>
                  <a:cubicBezTo>
                    <a:pt x="-16102" y="807279"/>
                    <a:pt x="-17926" y="982377"/>
                    <a:pt x="29497" y="1107316"/>
                  </a:cubicBezTo>
                  <a:cubicBezTo>
                    <a:pt x="82391" y="1245023"/>
                    <a:pt x="190915" y="1356283"/>
                    <a:pt x="290319" y="1446568"/>
                  </a:cubicBezTo>
                  <a:cubicBezTo>
                    <a:pt x="319503" y="1473016"/>
                    <a:pt x="349597" y="1500375"/>
                    <a:pt x="358717" y="1536854"/>
                  </a:cubicBezTo>
                  <a:cubicBezTo>
                    <a:pt x="364189" y="1559653"/>
                    <a:pt x="360541" y="1583364"/>
                    <a:pt x="356894" y="1608899"/>
                  </a:cubicBezTo>
                  <a:cubicBezTo>
                    <a:pt x="355070" y="1618931"/>
                    <a:pt x="354157" y="1628050"/>
                    <a:pt x="353246" y="1638082"/>
                  </a:cubicBezTo>
                  <a:cubicBezTo>
                    <a:pt x="345038" y="1724719"/>
                    <a:pt x="381516" y="1813180"/>
                    <a:pt x="449914" y="1871545"/>
                  </a:cubicBezTo>
                  <a:lnTo>
                    <a:pt x="412523" y="1871545"/>
                  </a:lnTo>
                  <a:cubicBezTo>
                    <a:pt x="391548" y="1871545"/>
                    <a:pt x="372397" y="1880665"/>
                    <a:pt x="358717" y="1896169"/>
                  </a:cubicBezTo>
                  <a:cubicBezTo>
                    <a:pt x="345038" y="1911672"/>
                    <a:pt x="339566" y="1932647"/>
                    <a:pt x="342302" y="1953623"/>
                  </a:cubicBezTo>
                  <a:lnTo>
                    <a:pt x="467242" y="2741563"/>
                  </a:lnTo>
                  <a:cubicBezTo>
                    <a:pt x="472713" y="2776218"/>
                    <a:pt x="501896" y="2801753"/>
                    <a:pt x="537463" y="2801753"/>
                  </a:cubicBezTo>
                  <a:lnTo>
                    <a:pt x="1054549" y="2801753"/>
                  </a:lnTo>
                  <a:cubicBezTo>
                    <a:pt x="1089204" y="2801753"/>
                    <a:pt x="1119299" y="2776218"/>
                    <a:pt x="1124770" y="2741563"/>
                  </a:cubicBezTo>
                  <a:lnTo>
                    <a:pt x="1191344" y="2319322"/>
                  </a:lnTo>
                  <a:cubicBezTo>
                    <a:pt x="1192256" y="2320234"/>
                    <a:pt x="1192256" y="2322058"/>
                    <a:pt x="1194080" y="2322970"/>
                  </a:cubicBezTo>
                  <a:cubicBezTo>
                    <a:pt x="1197728" y="2326618"/>
                    <a:pt x="1204112" y="2325706"/>
                    <a:pt x="1206847" y="2322058"/>
                  </a:cubicBezTo>
                  <a:cubicBezTo>
                    <a:pt x="1225999" y="2300170"/>
                    <a:pt x="1243326" y="2291051"/>
                    <a:pt x="1257918" y="2296523"/>
                  </a:cubicBezTo>
                  <a:cubicBezTo>
                    <a:pt x="1289837" y="2308378"/>
                    <a:pt x="1258830" y="2394104"/>
                    <a:pt x="1247886" y="2426022"/>
                  </a:cubicBezTo>
                  <a:cubicBezTo>
                    <a:pt x="1246063" y="2430582"/>
                    <a:pt x="1245150" y="2434230"/>
                    <a:pt x="1244238" y="2437878"/>
                  </a:cubicBezTo>
                  <a:cubicBezTo>
                    <a:pt x="1237855" y="2457941"/>
                    <a:pt x="1230559" y="2474357"/>
                    <a:pt x="1219615" y="2486212"/>
                  </a:cubicBezTo>
                  <a:cubicBezTo>
                    <a:pt x="1209584" y="2497156"/>
                    <a:pt x="1195904" y="2504452"/>
                    <a:pt x="1183137" y="2504452"/>
                  </a:cubicBezTo>
                  <a:cubicBezTo>
                    <a:pt x="1177665" y="2504452"/>
                    <a:pt x="1174017" y="2509011"/>
                    <a:pt x="1174017" y="2513571"/>
                  </a:cubicBezTo>
                  <a:cubicBezTo>
                    <a:pt x="1174017" y="2518131"/>
                    <a:pt x="1178577" y="2522691"/>
                    <a:pt x="1183137" y="2522691"/>
                  </a:cubicBezTo>
                  <a:cubicBezTo>
                    <a:pt x="1183137" y="2522691"/>
                    <a:pt x="1183137" y="2522691"/>
                    <a:pt x="1183137" y="2522691"/>
                  </a:cubicBezTo>
                  <a:cubicBezTo>
                    <a:pt x="1200464" y="2522691"/>
                    <a:pt x="1219615" y="2513571"/>
                    <a:pt x="1232383" y="2498980"/>
                  </a:cubicBezTo>
                  <a:cubicBezTo>
                    <a:pt x="1246974" y="2483476"/>
                    <a:pt x="1254270" y="2463413"/>
                    <a:pt x="1260654" y="2444262"/>
                  </a:cubicBezTo>
                  <a:cubicBezTo>
                    <a:pt x="1261566" y="2441525"/>
                    <a:pt x="1263390" y="2436966"/>
                    <a:pt x="1264302" y="2432406"/>
                  </a:cubicBezTo>
                  <a:cubicBezTo>
                    <a:pt x="1280717" y="2384984"/>
                    <a:pt x="1311724" y="2297435"/>
                    <a:pt x="1263390" y="2279195"/>
                  </a:cubicBezTo>
                  <a:cubicBezTo>
                    <a:pt x="1240590" y="2270988"/>
                    <a:pt x="1216879" y="2281019"/>
                    <a:pt x="1192256" y="2310202"/>
                  </a:cubicBezTo>
                  <a:lnTo>
                    <a:pt x="1248798" y="1953623"/>
                  </a:lnTo>
                  <a:cubicBezTo>
                    <a:pt x="1252446" y="1933560"/>
                    <a:pt x="1246063" y="1912584"/>
                    <a:pt x="1232383" y="1896169"/>
                  </a:cubicBezTo>
                  <a:cubicBezTo>
                    <a:pt x="1223263" y="1886137"/>
                    <a:pt x="1212320" y="1878842"/>
                    <a:pt x="1199552" y="1874282"/>
                  </a:cubicBezTo>
                  <a:cubicBezTo>
                    <a:pt x="1222351" y="1850570"/>
                    <a:pt x="1239679" y="1823211"/>
                    <a:pt x="1248798" y="1793116"/>
                  </a:cubicBezTo>
                  <a:cubicBezTo>
                    <a:pt x="1253358" y="1779437"/>
                    <a:pt x="1256094" y="1764846"/>
                    <a:pt x="1258830" y="1750254"/>
                  </a:cubicBezTo>
                  <a:cubicBezTo>
                    <a:pt x="1266125" y="1714687"/>
                    <a:pt x="1272509" y="1680032"/>
                    <a:pt x="1298957" y="1659969"/>
                  </a:cubicBezTo>
                  <a:cubicBezTo>
                    <a:pt x="1323580" y="1640818"/>
                    <a:pt x="1355499" y="1639906"/>
                    <a:pt x="1390153" y="1638994"/>
                  </a:cubicBezTo>
                  <a:cubicBezTo>
                    <a:pt x="1400185" y="1638994"/>
                    <a:pt x="1410217" y="1638994"/>
                    <a:pt x="1419336" y="1638082"/>
                  </a:cubicBezTo>
                  <a:cubicBezTo>
                    <a:pt x="1547012" y="1629874"/>
                    <a:pt x="1661008" y="1518614"/>
                    <a:pt x="1672863" y="1390939"/>
                  </a:cubicBezTo>
                  <a:cubicBezTo>
                    <a:pt x="1679247" y="1326189"/>
                    <a:pt x="1659183" y="1263263"/>
                    <a:pt x="1620881" y="1222224"/>
                  </a:cubicBezTo>
                  <a:cubicBezTo>
                    <a:pt x="1596259" y="1196689"/>
                    <a:pt x="1565251" y="1180274"/>
                    <a:pt x="1532420" y="1172066"/>
                  </a:cubicBezTo>
                  <a:cubicBezTo>
                    <a:pt x="1535156" y="1172978"/>
                    <a:pt x="1538804" y="1172066"/>
                    <a:pt x="1540628" y="1169330"/>
                  </a:cubicBezTo>
                  <a:cubicBezTo>
                    <a:pt x="1544276" y="1165682"/>
                    <a:pt x="1544276" y="1160211"/>
                    <a:pt x="1539716" y="1156563"/>
                  </a:cubicBezTo>
                  <a:cubicBezTo>
                    <a:pt x="1506885" y="1126468"/>
                    <a:pt x="1500501" y="1109140"/>
                    <a:pt x="1500501" y="1100933"/>
                  </a:cubicBezTo>
                  <a:cubicBezTo>
                    <a:pt x="1500501" y="1097285"/>
                    <a:pt x="1502325" y="1093637"/>
                    <a:pt x="1505973" y="1090901"/>
                  </a:cubicBezTo>
                  <a:cubicBezTo>
                    <a:pt x="1534244" y="1067190"/>
                    <a:pt x="1644592" y="1131027"/>
                    <a:pt x="1686542" y="1155651"/>
                  </a:cubicBezTo>
                  <a:cubicBezTo>
                    <a:pt x="1692015" y="1159299"/>
                    <a:pt x="1697487" y="1162034"/>
                    <a:pt x="1701135" y="1163858"/>
                  </a:cubicBezTo>
                  <a:cubicBezTo>
                    <a:pt x="1723934" y="1176626"/>
                    <a:pt x="1745820" y="1190305"/>
                    <a:pt x="1761325" y="1206721"/>
                  </a:cubicBezTo>
                  <a:cubicBezTo>
                    <a:pt x="1772268" y="1218576"/>
                    <a:pt x="1780476" y="1236816"/>
                    <a:pt x="1771356" y="1248671"/>
                  </a:cubicBezTo>
                  <a:cubicBezTo>
                    <a:pt x="1770444" y="1249583"/>
                    <a:pt x="1769532" y="1250495"/>
                    <a:pt x="1768620" y="1251407"/>
                  </a:cubicBezTo>
                  <a:cubicBezTo>
                    <a:pt x="1764973" y="1255055"/>
                    <a:pt x="1764060" y="1260527"/>
                    <a:pt x="1767708" y="1264175"/>
                  </a:cubicBezTo>
                  <a:cubicBezTo>
                    <a:pt x="1769532" y="1265999"/>
                    <a:pt x="1772268" y="1267823"/>
                    <a:pt x="1775004" y="1267823"/>
                  </a:cubicBezTo>
                  <a:cubicBezTo>
                    <a:pt x="1776828" y="1267823"/>
                    <a:pt x="1779564" y="1266911"/>
                    <a:pt x="1780476" y="1265999"/>
                  </a:cubicBezTo>
                  <a:cubicBezTo>
                    <a:pt x="1782299" y="1264175"/>
                    <a:pt x="1784124" y="1262351"/>
                    <a:pt x="1785947" y="1260527"/>
                  </a:cubicBezTo>
                  <a:cubicBezTo>
                    <a:pt x="1799627" y="1243200"/>
                    <a:pt x="1795067" y="1217664"/>
                    <a:pt x="1775004" y="1194865"/>
                  </a:cubicBezTo>
                  <a:cubicBezTo>
                    <a:pt x="1758588" y="1176626"/>
                    <a:pt x="1733965" y="1161123"/>
                    <a:pt x="1710255" y="1148355"/>
                  </a:cubicBezTo>
                  <a:cubicBezTo>
                    <a:pt x="1706606" y="1146531"/>
                    <a:pt x="1701135" y="1142883"/>
                    <a:pt x="1695662" y="1140147"/>
                  </a:cubicBezTo>
                  <a:cubicBezTo>
                    <a:pt x="1610850" y="1090901"/>
                    <a:pt x="1527860" y="1048950"/>
                    <a:pt x="1494117" y="1077221"/>
                  </a:cubicBezTo>
                  <a:cubicBezTo>
                    <a:pt x="1486822" y="1083605"/>
                    <a:pt x="1483174" y="1091813"/>
                    <a:pt x="1482262" y="1100933"/>
                  </a:cubicBezTo>
                  <a:cubicBezTo>
                    <a:pt x="1482262" y="1119172"/>
                    <a:pt x="1496854" y="1141971"/>
                    <a:pt x="1527860" y="1170242"/>
                  </a:cubicBezTo>
                  <a:cubicBezTo>
                    <a:pt x="1528773" y="1171154"/>
                    <a:pt x="1529684" y="1171154"/>
                    <a:pt x="1530596" y="1172066"/>
                  </a:cubicBezTo>
                  <a:cubicBezTo>
                    <a:pt x="1474055" y="1158387"/>
                    <a:pt x="1412953" y="1167506"/>
                    <a:pt x="1365530" y="1187570"/>
                  </a:cubicBezTo>
                  <a:cubicBezTo>
                    <a:pt x="1322668" y="1205809"/>
                    <a:pt x="1280717" y="1234080"/>
                    <a:pt x="1236943" y="1276030"/>
                  </a:cubicBezTo>
                  <a:cubicBezTo>
                    <a:pt x="1228735" y="1218576"/>
                    <a:pt x="1208672" y="1162946"/>
                    <a:pt x="1189520" y="1109140"/>
                  </a:cubicBezTo>
                  <a:lnTo>
                    <a:pt x="1184961" y="1097285"/>
                  </a:lnTo>
                  <a:cubicBezTo>
                    <a:pt x="1184961" y="1097285"/>
                    <a:pt x="1184961" y="1097285"/>
                    <a:pt x="1184961" y="1097285"/>
                  </a:cubicBezTo>
                  <a:cubicBezTo>
                    <a:pt x="1160337" y="1027975"/>
                    <a:pt x="1137538" y="960490"/>
                    <a:pt x="1139362" y="891180"/>
                  </a:cubicBezTo>
                  <a:cubicBezTo>
                    <a:pt x="1141186" y="820046"/>
                    <a:pt x="1168545" y="751649"/>
                    <a:pt x="1194080" y="685075"/>
                  </a:cubicBezTo>
                  <a:cubicBezTo>
                    <a:pt x="1207760" y="651332"/>
                    <a:pt x="1221439" y="615765"/>
                    <a:pt x="1232383" y="580199"/>
                  </a:cubicBezTo>
                  <a:cubicBezTo>
                    <a:pt x="1262478" y="479882"/>
                    <a:pt x="1266125" y="372270"/>
                    <a:pt x="1243326" y="269218"/>
                  </a:cubicBezTo>
                  <a:cubicBezTo>
                    <a:pt x="1223263" y="176197"/>
                    <a:pt x="1182225" y="103240"/>
                    <a:pt x="1125683" y="57641"/>
                  </a:cubicBezTo>
                  <a:cubicBezTo>
                    <a:pt x="1039957" y="-10756"/>
                    <a:pt x="908634" y="-18964"/>
                    <a:pt x="805581" y="36666"/>
                  </a:cubicBezTo>
                  <a:cubicBezTo>
                    <a:pt x="711649" y="88648"/>
                    <a:pt x="642340" y="188964"/>
                    <a:pt x="620452" y="305696"/>
                  </a:cubicBezTo>
                  <a:cubicBezTo>
                    <a:pt x="597653" y="429724"/>
                    <a:pt x="626836" y="555576"/>
                    <a:pt x="655107" y="676867"/>
                  </a:cubicBezTo>
                  <a:cubicBezTo>
                    <a:pt x="658755" y="696019"/>
                    <a:pt x="663315" y="715170"/>
                    <a:pt x="667875" y="734321"/>
                  </a:cubicBezTo>
                  <a:close/>
                  <a:moveTo>
                    <a:pt x="370573" y="1639906"/>
                  </a:moveTo>
                  <a:cubicBezTo>
                    <a:pt x="371485" y="1630786"/>
                    <a:pt x="373309" y="1620754"/>
                    <a:pt x="374221" y="1611634"/>
                  </a:cubicBezTo>
                  <a:cubicBezTo>
                    <a:pt x="377869" y="1586099"/>
                    <a:pt x="382429" y="1558740"/>
                    <a:pt x="376045" y="1532294"/>
                  </a:cubicBezTo>
                  <a:cubicBezTo>
                    <a:pt x="366013" y="1490343"/>
                    <a:pt x="332270" y="1459336"/>
                    <a:pt x="302176" y="1431977"/>
                  </a:cubicBezTo>
                  <a:cubicBezTo>
                    <a:pt x="204595" y="1342604"/>
                    <a:pt x="97894" y="1234080"/>
                    <a:pt x="46824" y="1099109"/>
                  </a:cubicBezTo>
                  <a:cubicBezTo>
                    <a:pt x="1226" y="979641"/>
                    <a:pt x="3050" y="812751"/>
                    <a:pt x="107014" y="709698"/>
                  </a:cubicBezTo>
                  <a:cubicBezTo>
                    <a:pt x="187267" y="630357"/>
                    <a:pt x="320415" y="606646"/>
                    <a:pt x="428939" y="651332"/>
                  </a:cubicBezTo>
                  <a:cubicBezTo>
                    <a:pt x="532903" y="695107"/>
                    <a:pt x="613156" y="799071"/>
                    <a:pt x="631396" y="915803"/>
                  </a:cubicBezTo>
                  <a:cubicBezTo>
                    <a:pt x="639604" y="968697"/>
                    <a:pt x="636867" y="1023415"/>
                    <a:pt x="634132" y="1076309"/>
                  </a:cubicBezTo>
                  <a:cubicBezTo>
                    <a:pt x="633220" y="1093637"/>
                    <a:pt x="632308" y="1110052"/>
                    <a:pt x="631396" y="1127380"/>
                  </a:cubicBezTo>
                  <a:cubicBezTo>
                    <a:pt x="630484" y="1146531"/>
                    <a:pt x="630484" y="1162034"/>
                    <a:pt x="631396" y="1175714"/>
                  </a:cubicBezTo>
                  <a:cubicBezTo>
                    <a:pt x="633220" y="1244111"/>
                    <a:pt x="645075" y="1296094"/>
                    <a:pt x="669699" y="1339868"/>
                  </a:cubicBezTo>
                  <a:cubicBezTo>
                    <a:pt x="687026" y="1370875"/>
                    <a:pt x="710737" y="1398234"/>
                    <a:pt x="734448" y="1423769"/>
                  </a:cubicBezTo>
                  <a:cubicBezTo>
                    <a:pt x="749952" y="1441097"/>
                    <a:pt x="765455" y="1458424"/>
                    <a:pt x="779135" y="1476663"/>
                  </a:cubicBezTo>
                  <a:cubicBezTo>
                    <a:pt x="782782" y="1481223"/>
                    <a:pt x="786430" y="1486695"/>
                    <a:pt x="789166" y="1492167"/>
                  </a:cubicBezTo>
                  <a:cubicBezTo>
                    <a:pt x="795550" y="1502198"/>
                    <a:pt x="801934" y="1513142"/>
                    <a:pt x="807406" y="1524086"/>
                  </a:cubicBezTo>
                  <a:cubicBezTo>
                    <a:pt x="810141" y="1529557"/>
                    <a:pt x="812878" y="1535029"/>
                    <a:pt x="815613" y="1540501"/>
                  </a:cubicBezTo>
                  <a:cubicBezTo>
                    <a:pt x="815613" y="1540501"/>
                    <a:pt x="815613" y="1540501"/>
                    <a:pt x="815613" y="1540501"/>
                  </a:cubicBezTo>
                  <a:cubicBezTo>
                    <a:pt x="815613" y="1540501"/>
                    <a:pt x="815613" y="1540501"/>
                    <a:pt x="815613" y="1540501"/>
                  </a:cubicBezTo>
                  <a:cubicBezTo>
                    <a:pt x="835677" y="1585188"/>
                    <a:pt x="845708" y="1634434"/>
                    <a:pt x="844797" y="1683680"/>
                  </a:cubicBezTo>
                  <a:cubicBezTo>
                    <a:pt x="844797" y="1690976"/>
                    <a:pt x="844797" y="1697360"/>
                    <a:pt x="843884" y="1704655"/>
                  </a:cubicBezTo>
                  <a:cubicBezTo>
                    <a:pt x="842972" y="1711951"/>
                    <a:pt x="842060" y="1719247"/>
                    <a:pt x="841148" y="1727455"/>
                  </a:cubicBezTo>
                  <a:cubicBezTo>
                    <a:pt x="841148" y="1730190"/>
                    <a:pt x="840237" y="1732014"/>
                    <a:pt x="840237" y="1734750"/>
                  </a:cubicBezTo>
                  <a:cubicBezTo>
                    <a:pt x="839324" y="1739310"/>
                    <a:pt x="838413" y="1744782"/>
                    <a:pt x="837500" y="1749342"/>
                  </a:cubicBezTo>
                  <a:cubicBezTo>
                    <a:pt x="836589" y="1752078"/>
                    <a:pt x="835677" y="1754814"/>
                    <a:pt x="835677" y="1757549"/>
                  </a:cubicBezTo>
                  <a:cubicBezTo>
                    <a:pt x="834765" y="1762109"/>
                    <a:pt x="833853" y="1766669"/>
                    <a:pt x="832029" y="1770317"/>
                  </a:cubicBezTo>
                  <a:cubicBezTo>
                    <a:pt x="831117" y="1773053"/>
                    <a:pt x="830205" y="1776701"/>
                    <a:pt x="829293" y="1779437"/>
                  </a:cubicBezTo>
                  <a:cubicBezTo>
                    <a:pt x="828381" y="1783085"/>
                    <a:pt x="826557" y="1787645"/>
                    <a:pt x="825645" y="1791292"/>
                  </a:cubicBezTo>
                  <a:cubicBezTo>
                    <a:pt x="824733" y="1794028"/>
                    <a:pt x="822909" y="1797676"/>
                    <a:pt x="821997" y="1800412"/>
                  </a:cubicBezTo>
                  <a:cubicBezTo>
                    <a:pt x="820173" y="1804060"/>
                    <a:pt x="819261" y="1807708"/>
                    <a:pt x="817438" y="1812267"/>
                  </a:cubicBezTo>
                  <a:cubicBezTo>
                    <a:pt x="815613" y="1815916"/>
                    <a:pt x="814701" y="1818651"/>
                    <a:pt x="812878" y="1821387"/>
                  </a:cubicBezTo>
                  <a:cubicBezTo>
                    <a:pt x="811054" y="1825035"/>
                    <a:pt x="809230" y="1828683"/>
                    <a:pt x="807406" y="1832331"/>
                  </a:cubicBezTo>
                  <a:cubicBezTo>
                    <a:pt x="805581" y="1835067"/>
                    <a:pt x="803758" y="1838715"/>
                    <a:pt x="801934" y="1841451"/>
                  </a:cubicBezTo>
                  <a:cubicBezTo>
                    <a:pt x="800110" y="1845099"/>
                    <a:pt x="798286" y="1848746"/>
                    <a:pt x="796462" y="1851483"/>
                  </a:cubicBezTo>
                  <a:cubicBezTo>
                    <a:pt x="794638" y="1854218"/>
                    <a:pt x="792814" y="1857866"/>
                    <a:pt x="790990" y="1860602"/>
                  </a:cubicBezTo>
                  <a:cubicBezTo>
                    <a:pt x="789166" y="1863338"/>
                    <a:pt x="787342" y="1866074"/>
                    <a:pt x="785519" y="1868810"/>
                  </a:cubicBezTo>
                  <a:lnTo>
                    <a:pt x="478185" y="1868810"/>
                  </a:lnTo>
                  <a:cubicBezTo>
                    <a:pt x="405228" y="1818651"/>
                    <a:pt x="362365" y="1726543"/>
                    <a:pt x="370573" y="1639906"/>
                  </a:cubicBezTo>
                  <a:close/>
                  <a:moveTo>
                    <a:pt x="1218703" y="1908024"/>
                  </a:moveTo>
                  <a:cubicBezTo>
                    <a:pt x="1228735" y="1919880"/>
                    <a:pt x="1233295" y="1935383"/>
                    <a:pt x="1230559" y="1950887"/>
                  </a:cubicBezTo>
                  <a:lnTo>
                    <a:pt x="1105619" y="2737915"/>
                  </a:lnTo>
                  <a:cubicBezTo>
                    <a:pt x="1101971" y="2763451"/>
                    <a:pt x="1080084" y="2782602"/>
                    <a:pt x="1053637" y="2782602"/>
                  </a:cubicBezTo>
                  <a:lnTo>
                    <a:pt x="536551" y="2782602"/>
                  </a:lnTo>
                  <a:cubicBezTo>
                    <a:pt x="510104" y="2782602"/>
                    <a:pt x="488217" y="2764362"/>
                    <a:pt x="484569" y="2737915"/>
                  </a:cubicBezTo>
                  <a:lnTo>
                    <a:pt x="359629" y="1949975"/>
                  </a:lnTo>
                  <a:cubicBezTo>
                    <a:pt x="356894" y="1934471"/>
                    <a:pt x="361453" y="1918968"/>
                    <a:pt x="371485" y="1907112"/>
                  </a:cubicBezTo>
                  <a:cubicBezTo>
                    <a:pt x="381516" y="1895257"/>
                    <a:pt x="396108" y="1888873"/>
                    <a:pt x="411612" y="1888873"/>
                  </a:cubicBezTo>
                  <a:lnTo>
                    <a:pt x="475449" y="1888873"/>
                  </a:lnTo>
                  <a:lnTo>
                    <a:pt x="790990" y="1888873"/>
                  </a:lnTo>
                  <a:lnTo>
                    <a:pt x="1178577" y="1888873"/>
                  </a:lnTo>
                  <a:cubicBezTo>
                    <a:pt x="1194080" y="1888873"/>
                    <a:pt x="1208672" y="1896169"/>
                    <a:pt x="1218703" y="1908024"/>
                  </a:cubicBezTo>
                  <a:close/>
                  <a:moveTo>
                    <a:pt x="1372826" y="1203985"/>
                  </a:moveTo>
                  <a:cubicBezTo>
                    <a:pt x="1443047" y="1173890"/>
                    <a:pt x="1547012" y="1171154"/>
                    <a:pt x="1608113" y="1234992"/>
                  </a:cubicBezTo>
                  <a:cubicBezTo>
                    <a:pt x="1643680" y="1272383"/>
                    <a:pt x="1661008" y="1329837"/>
                    <a:pt x="1655536" y="1389115"/>
                  </a:cubicBezTo>
                  <a:cubicBezTo>
                    <a:pt x="1655536" y="1389115"/>
                    <a:pt x="1655536" y="1389115"/>
                    <a:pt x="1655536" y="1389115"/>
                  </a:cubicBezTo>
                  <a:cubicBezTo>
                    <a:pt x="1644592" y="1508582"/>
                    <a:pt x="1537892" y="1611634"/>
                    <a:pt x="1418424" y="1619842"/>
                  </a:cubicBezTo>
                  <a:cubicBezTo>
                    <a:pt x="1409304" y="1620754"/>
                    <a:pt x="1399273" y="1620754"/>
                    <a:pt x="1390153" y="1620754"/>
                  </a:cubicBezTo>
                  <a:cubicBezTo>
                    <a:pt x="1353675" y="1621666"/>
                    <a:pt x="1316284" y="1622578"/>
                    <a:pt x="1288013" y="1645377"/>
                  </a:cubicBezTo>
                  <a:cubicBezTo>
                    <a:pt x="1257006" y="1670001"/>
                    <a:pt x="1249710" y="1709215"/>
                    <a:pt x="1241503" y="1746606"/>
                  </a:cubicBezTo>
                  <a:cubicBezTo>
                    <a:pt x="1238766" y="1760286"/>
                    <a:pt x="1236031" y="1774877"/>
                    <a:pt x="1231471" y="1787645"/>
                  </a:cubicBezTo>
                  <a:cubicBezTo>
                    <a:pt x="1221439" y="1819564"/>
                    <a:pt x="1203200" y="1847834"/>
                    <a:pt x="1176753" y="1870634"/>
                  </a:cubicBezTo>
                  <a:lnTo>
                    <a:pt x="807406" y="1870634"/>
                  </a:lnTo>
                  <a:cubicBezTo>
                    <a:pt x="808318" y="1869722"/>
                    <a:pt x="808318" y="1868810"/>
                    <a:pt x="809230" y="1866986"/>
                  </a:cubicBezTo>
                  <a:cubicBezTo>
                    <a:pt x="811054" y="1864250"/>
                    <a:pt x="812878" y="1861514"/>
                    <a:pt x="813789" y="1858778"/>
                  </a:cubicBezTo>
                  <a:cubicBezTo>
                    <a:pt x="815613" y="1855130"/>
                    <a:pt x="818349" y="1851483"/>
                    <a:pt x="820173" y="1846923"/>
                  </a:cubicBezTo>
                  <a:cubicBezTo>
                    <a:pt x="821997" y="1844186"/>
                    <a:pt x="822909" y="1840539"/>
                    <a:pt x="824733" y="1837803"/>
                  </a:cubicBezTo>
                  <a:cubicBezTo>
                    <a:pt x="826557" y="1834155"/>
                    <a:pt x="828381" y="1829595"/>
                    <a:pt x="830205" y="1825947"/>
                  </a:cubicBezTo>
                  <a:cubicBezTo>
                    <a:pt x="832029" y="1823211"/>
                    <a:pt x="832941" y="1819564"/>
                    <a:pt x="833853" y="1816827"/>
                  </a:cubicBezTo>
                  <a:cubicBezTo>
                    <a:pt x="835677" y="1813180"/>
                    <a:pt x="837500" y="1808620"/>
                    <a:pt x="838413" y="1804972"/>
                  </a:cubicBezTo>
                  <a:cubicBezTo>
                    <a:pt x="839324" y="1802236"/>
                    <a:pt x="841148" y="1798588"/>
                    <a:pt x="842060" y="1795852"/>
                  </a:cubicBezTo>
                  <a:cubicBezTo>
                    <a:pt x="843884" y="1791292"/>
                    <a:pt x="844797" y="1787645"/>
                    <a:pt x="845708" y="1783085"/>
                  </a:cubicBezTo>
                  <a:cubicBezTo>
                    <a:pt x="846620" y="1780349"/>
                    <a:pt x="847532" y="1776701"/>
                    <a:pt x="848444" y="1773965"/>
                  </a:cubicBezTo>
                  <a:cubicBezTo>
                    <a:pt x="849356" y="1769405"/>
                    <a:pt x="850268" y="1764846"/>
                    <a:pt x="852092" y="1760286"/>
                  </a:cubicBezTo>
                  <a:cubicBezTo>
                    <a:pt x="853004" y="1757549"/>
                    <a:pt x="853916" y="1753902"/>
                    <a:pt x="853916" y="1751166"/>
                  </a:cubicBezTo>
                  <a:cubicBezTo>
                    <a:pt x="854828" y="1746606"/>
                    <a:pt x="855740" y="1741134"/>
                    <a:pt x="856652" y="1736574"/>
                  </a:cubicBezTo>
                  <a:cubicBezTo>
                    <a:pt x="856652" y="1733838"/>
                    <a:pt x="857564" y="1731103"/>
                    <a:pt x="857564" y="1728367"/>
                  </a:cubicBezTo>
                  <a:cubicBezTo>
                    <a:pt x="858476" y="1721071"/>
                    <a:pt x="859388" y="1713775"/>
                    <a:pt x="860300" y="1706479"/>
                  </a:cubicBezTo>
                  <a:cubicBezTo>
                    <a:pt x="860300" y="1706479"/>
                    <a:pt x="860300" y="1706479"/>
                    <a:pt x="860300" y="1705568"/>
                  </a:cubicBezTo>
                  <a:cubicBezTo>
                    <a:pt x="860300" y="1705568"/>
                    <a:pt x="860300" y="1705568"/>
                    <a:pt x="860300" y="1705568"/>
                  </a:cubicBezTo>
                  <a:cubicBezTo>
                    <a:pt x="861212" y="1698271"/>
                    <a:pt x="861212" y="1690976"/>
                    <a:pt x="861212" y="1683680"/>
                  </a:cubicBezTo>
                  <a:cubicBezTo>
                    <a:pt x="861212" y="1680944"/>
                    <a:pt x="861212" y="1679120"/>
                    <a:pt x="861212" y="1676385"/>
                  </a:cubicBezTo>
                  <a:cubicBezTo>
                    <a:pt x="861212" y="1671825"/>
                    <a:pt x="861212" y="1666353"/>
                    <a:pt x="861212" y="1661793"/>
                  </a:cubicBezTo>
                  <a:cubicBezTo>
                    <a:pt x="861212" y="1659057"/>
                    <a:pt x="861212" y="1656321"/>
                    <a:pt x="860300" y="1653585"/>
                  </a:cubicBezTo>
                  <a:cubicBezTo>
                    <a:pt x="860300" y="1649025"/>
                    <a:pt x="859388" y="1644466"/>
                    <a:pt x="859388" y="1640818"/>
                  </a:cubicBezTo>
                  <a:cubicBezTo>
                    <a:pt x="859388" y="1638082"/>
                    <a:pt x="858476" y="1634434"/>
                    <a:pt x="858476" y="1631698"/>
                  </a:cubicBezTo>
                  <a:cubicBezTo>
                    <a:pt x="857564" y="1627138"/>
                    <a:pt x="857564" y="1623491"/>
                    <a:pt x="856652" y="1619842"/>
                  </a:cubicBezTo>
                  <a:cubicBezTo>
                    <a:pt x="855740" y="1617107"/>
                    <a:pt x="855740" y="1613459"/>
                    <a:pt x="854828" y="1610723"/>
                  </a:cubicBezTo>
                  <a:cubicBezTo>
                    <a:pt x="853916" y="1607075"/>
                    <a:pt x="853004" y="1602515"/>
                    <a:pt x="852092" y="1598867"/>
                  </a:cubicBezTo>
                  <a:cubicBezTo>
                    <a:pt x="851180" y="1595219"/>
                    <a:pt x="850268" y="1592483"/>
                    <a:pt x="849356" y="1589748"/>
                  </a:cubicBezTo>
                  <a:cubicBezTo>
                    <a:pt x="848444" y="1586099"/>
                    <a:pt x="847532" y="1582452"/>
                    <a:pt x="846620" y="1577892"/>
                  </a:cubicBezTo>
                  <a:cubicBezTo>
                    <a:pt x="845708" y="1574244"/>
                    <a:pt x="844797" y="1571508"/>
                    <a:pt x="843884" y="1567860"/>
                  </a:cubicBezTo>
                  <a:cubicBezTo>
                    <a:pt x="842972" y="1564213"/>
                    <a:pt x="841148" y="1560564"/>
                    <a:pt x="840237" y="1556916"/>
                  </a:cubicBezTo>
                  <a:cubicBezTo>
                    <a:pt x="839324" y="1553269"/>
                    <a:pt x="837500" y="1550533"/>
                    <a:pt x="836589" y="1547797"/>
                  </a:cubicBezTo>
                  <a:cubicBezTo>
                    <a:pt x="835677" y="1545061"/>
                    <a:pt x="834765" y="1542325"/>
                    <a:pt x="833853" y="1540501"/>
                  </a:cubicBezTo>
                  <a:cubicBezTo>
                    <a:pt x="834765" y="1539589"/>
                    <a:pt x="835677" y="1538677"/>
                    <a:pt x="836589" y="1537765"/>
                  </a:cubicBezTo>
                  <a:cubicBezTo>
                    <a:pt x="838413" y="1536854"/>
                    <a:pt x="839324" y="1535029"/>
                    <a:pt x="841148" y="1534117"/>
                  </a:cubicBezTo>
                  <a:cubicBezTo>
                    <a:pt x="842972" y="1532294"/>
                    <a:pt x="844797" y="1531381"/>
                    <a:pt x="846620" y="1529557"/>
                  </a:cubicBezTo>
                  <a:cubicBezTo>
                    <a:pt x="848444" y="1528646"/>
                    <a:pt x="849356" y="1526822"/>
                    <a:pt x="851180" y="1525910"/>
                  </a:cubicBezTo>
                  <a:cubicBezTo>
                    <a:pt x="853004" y="1524086"/>
                    <a:pt x="854828" y="1523174"/>
                    <a:pt x="856652" y="1521350"/>
                  </a:cubicBezTo>
                  <a:cubicBezTo>
                    <a:pt x="858476" y="1520438"/>
                    <a:pt x="859388" y="1519526"/>
                    <a:pt x="861212" y="1518614"/>
                  </a:cubicBezTo>
                  <a:cubicBezTo>
                    <a:pt x="863036" y="1517702"/>
                    <a:pt x="864859" y="1515878"/>
                    <a:pt x="867596" y="1514966"/>
                  </a:cubicBezTo>
                  <a:cubicBezTo>
                    <a:pt x="869419" y="1514054"/>
                    <a:pt x="870332" y="1513142"/>
                    <a:pt x="872156" y="1512230"/>
                  </a:cubicBezTo>
                  <a:cubicBezTo>
                    <a:pt x="873979" y="1511318"/>
                    <a:pt x="876715" y="1509494"/>
                    <a:pt x="878539" y="1508582"/>
                  </a:cubicBezTo>
                  <a:cubicBezTo>
                    <a:pt x="880363" y="1507670"/>
                    <a:pt x="881275" y="1506758"/>
                    <a:pt x="883099" y="1505846"/>
                  </a:cubicBezTo>
                  <a:cubicBezTo>
                    <a:pt x="884923" y="1504935"/>
                    <a:pt x="887659" y="1504022"/>
                    <a:pt x="889483" y="1503111"/>
                  </a:cubicBezTo>
                  <a:cubicBezTo>
                    <a:pt x="891307" y="1502198"/>
                    <a:pt x="892218" y="1502198"/>
                    <a:pt x="894042" y="1501287"/>
                  </a:cubicBezTo>
                  <a:cubicBezTo>
                    <a:pt x="896778" y="1500375"/>
                    <a:pt x="899515" y="1499463"/>
                    <a:pt x="901338" y="1498551"/>
                  </a:cubicBezTo>
                  <a:cubicBezTo>
                    <a:pt x="902250" y="1497638"/>
                    <a:pt x="904074" y="1497638"/>
                    <a:pt x="904986" y="1496727"/>
                  </a:cubicBezTo>
                  <a:cubicBezTo>
                    <a:pt x="908634" y="1495815"/>
                    <a:pt x="913194" y="1493991"/>
                    <a:pt x="916842" y="1493079"/>
                  </a:cubicBezTo>
                  <a:cubicBezTo>
                    <a:pt x="934169" y="1488519"/>
                    <a:pt x="952409" y="1486695"/>
                    <a:pt x="969736" y="1484871"/>
                  </a:cubicBezTo>
                  <a:cubicBezTo>
                    <a:pt x="992535" y="1482135"/>
                    <a:pt x="1016246" y="1480311"/>
                    <a:pt x="1039046" y="1472103"/>
                  </a:cubicBezTo>
                  <a:cubicBezTo>
                    <a:pt x="1093764" y="1453864"/>
                    <a:pt x="1132978" y="1410090"/>
                    <a:pt x="1171281" y="1367227"/>
                  </a:cubicBezTo>
                  <a:cubicBezTo>
                    <a:pt x="1189520" y="1347164"/>
                    <a:pt x="1211407" y="1323453"/>
                    <a:pt x="1234207" y="1300654"/>
                  </a:cubicBezTo>
                  <a:cubicBezTo>
                    <a:pt x="1284365" y="1254143"/>
                    <a:pt x="1328140" y="1223136"/>
                    <a:pt x="1372826" y="1203985"/>
                  </a:cubicBezTo>
                  <a:close/>
                  <a:moveTo>
                    <a:pt x="637780" y="308432"/>
                  </a:moveTo>
                  <a:cubicBezTo>
                    <a:pt x="658755" y="197172"/>
                    <a:pt x="724417" y="101415"/>
                    <a:pt x="813789" y="52169"/>
                  </a:cubicBezTo>
                  <a:cubicBezTo>
                    <a:pt x="910458" y="-725"/>
                    <a:pt x="1034486" y="7483"/>
                    <a:pt x="1113827" y="71321"/>
                  </a:cubicBezTo>
                  <a:cubicBezTo>
                    <a:pt x="1181312" y="125127"/>
                    <a:pt x="1211407" y="210852"/>
                    <a:pt x="1225087" y="272865"/>
                  </a:cubicBezTo>
                  <a:cubicBezTo>
                    <a:pt x="1246974" y="372270"/>
                    <a:pt x="1243326" y="477146"/>
                    <a:pt x="1214144" y="574727"/>
                  </a:cubicBezTo>
                  <a:cubicBezTo>
                    <a:pt x="1204112" y="609382"/>
                    <a:pt x="1190432" y="644037"/>
                    <a:pt x="1176753" y="677779"/>
                  </a:cubicBezTo>
                  <a:cubicBezTo>
                    <a:pt x="1150306" y="745265"/>
                    <a:pt x="1122035" y="815486"/>
                    <a:pt x="1120210" y="890268"/>
                  </a:cubicBezTo>
                  <a:cubicBezTo>
                    <a:pt x="1118387" y="963225"/>
                    <a:pt x="1141186" y="1032535"/>
                    <a:pt x="1166721" y="1102756"/>
                  </a:cubicBezTo>
                  <a:lnTo>
                    <a:pt x="1171281" y="1114612"/>
                  </a:lnTo>
                  <a:cubicBezTo>
                    <a:pt x="1192256" y="1172066"/>
                    <a:pt x="1213231" y="1230432"/>
                    <a:pt x="1219615" y="1290622"/>
                  </a:cubicBezTo>
                  <a:cubicBezTo>
                    <a:pt x="1216879" y="1293358"/>
                    <a:pt x="1214144" y="1296094"/>
                    <a:pt x="1211407" y="1298830"/>
                  </a:cubicBezTo>
                  <a:cubicBezTo>
                    <a:pt x="1208672" y="1301566"/>
                    <a:pt x="1206847" y="1303389"/>
                    <a:pt x="1204112" y="1306125"/>
                  </a:cubicBezTo>
                  <a:cubicBezTo>
                    <a:pt x="1200464" y="1309773"/>
                    <a:pt x="1197728" y="1312509"/>
                    <a:pt x="1194992" y="1316157"/>
                  </a:cubicBezTo>
                  <a:cubicBezTo>
                    <a:pt x="1193168" y="1318893"/>
                    <a:pt x="1190432" y="1320717"/>
                    <a:pt x="1188608" y="1322541"/>
                  </a:cubicBezTo>
                  <a:cubicBezTo>
                    <a:pt x="1184961" y="1326189"/>
                    <a:pt x="1182225" y="1328924"/>
                    <a:pt x="1179488" y="1332572"/>
                  </a:cubicBezTo>
                  <a:cubicBezTo>
                    <a:pt x="1177665" y="1334397"/>
                    <a:pt x="1175841" y="1337132"/>
                    <a:pt x="1174017" y="1338956"/>
                  </a:cubicBezTo>
                  <a:cubicBezTo>
                    <a:pt x="1169457" y="1344428"/>
                    <a:pt x="1164897" y="1349900"/>
                    <a:pt x="1160337" y="1354460"/>
                  </a:cubicBezTo>
                  <a:cubicBezTo>
                    <a:pt x="1123859" y="1395498"/>
                    <a:pt x="1086468" y="1437449"/>
                    <a:pt x="1035398" y="1454776"/>
                  </a:cubicBezTo>
                  <a:cubicBezTo>
                    <a:pt x="1014422" y="1462072"/>
                    <a:pt x="992535" y="1463896"/>
                    <a:pt x="969736" y="1466632"/>
                  </a:cubicBezTo>
                  <a:cubicBezTo>
                    <a:pt x="965176" y="1467544"/>
                    <a:pt x="960616" y="1467544"/>
                    <a:pt x="956056" y="1468456"/>
                  </a:cubicBezTo>
                  <a:cubicBezTo>
                    <a:pt x="942377" y="1470279"/>
                    <a:pt x="927785" y="1472103"/>
                    <a:pt x="914106" y="1474839"/>
                  </a:cubicBezTo>
                  <a:cubicBezTo>
                    <a:pt x="914106" y="1474839"/>
                    <a:pt x="914106" y="1474839"/>
                    <a:pt x="914106" y="1474839"/>
                  </a:cubicBezTo>
                  <a:cubicBezTo>
                    <a:pt x="909546" y="1475752"/>
                    <a:pt x="905898" y="1476663"/>
                    <a:pt x="901338" y="1478487"/>
                  </a:cubicBezTo>
                  <a:cubicBezTo>
                    <a:pt x="899515" y="1478487"/>
                    <a:pt x="898602" y="1479399"/>
                    <a:pt x="897691" y="1480311"/>
                  </a:cubicBezTo>
                  <a:cubicBezTo>
                    <a:pt x="894955" y="1481223"/>
                    <a:pt x="892218" y="1482135"/>
                    <a:pt x="889483" y="1483047"/>
                  </a:cubicBezTo>
                  <a:cubicBezTo>
                    <a:pt x="887659" y="1483959"/>
                    <a:pt x="886747" y="1483959"/>
                    <a:pt x="884923" y="1484871"/>
                  </a:cubicBezTo>
                  <a:cubicBezTo>
                    <a:pt x="882187" y="1485783"/>
                    <a:pt x="880363" y="1486695"/>
                    <a:pt x="877627" y="1488519"/>
                  </a:cubicBezTo>
                  <a:cubicBezTo>
                    <a:pt x="875803" y="1489431"/>
                    <a:pt x="873979" y="1490343"/>
                    <a:pt x="873067" y="1491255"/>
                  </a:cubicBezTo>
                  <a:cubicBezTo>
                    <a:pt x="870332" y="1492167"/>
                    <a:pt x="868507" y="1493991"/>
                    <a:pt x="865772" y="1494903"/>
                  </a:cubicBezTo>
                  <a:cubicBezTo>
                    <a:pt x="863948" y="1495815"/>
                    <a:pt x="862124" y="1496727"/>
                    <a:pt x="861212" y="1497638"/>
                  </a:cubicBezTo>
                  <a:cubicBezTo>
                    <a:pt x="858476" y="1498551"/>
                    <a:pt x="856652" y="1500375"/>
                    <a:pt x="854828" y="1502198"/>
                  </a:cubicBezTo>
                  <a:cubicBezTo>
                    <a:pt x="853004" y="1503111"/>
                    <a:pt x="852092" y="1504022"/>
                    <a:pt x="850268" y="1504935"/>
                  </a:cubicBezTo>
                  <a:cubicBezTo>
                    <a:pt x="848444" y="1506758"/>
                    <a:pt x="845708" y="1507670"/>
                    <a:pt x="843884" y="1509494"/>
                  </a:cubicBezTo>
                  <a:cubicBezTo>
                    <a:pt x="842060" y="1510406"/>
                    <a:pt x="841148" y="1511318"/>
                    <a:pt x="839324" y="1513142"/>
                  </a:cubicBezTo>
                  <a:cubicBezTo>
                    <a:pt x="836589" y="1514966"/>
                    <a:pt x="834765" y="1516790"/>
                    <a:pt x="832029" y="1518614"/>
                  </a:cubicBezTo>
                  <a:cubicBezTo>
                    <a:pt x="831117" y="1519526"/>
                    <a:pt x="829293" y="1520438"/>
                    <a:pt x="828381" y="1521350"/>
                  </a:cubicBezTo>
                  <a:cubicBezTo>
                    <a:pt x="828381" y="1521350"/>
                    <a:pt x="828381" y="1521350"/>
                    <a:pt x="827469" y="1522262"/>
                  </a:cubicBezTo>
                  <a:cubicBezTo>
                    <a:pt x="826557" y="1521350"/>
                    <a:pt x="826557" y="1520438"/>
                    <a:pt x="825645" y="1518614"/>
                  </a:cubicBezTo>
                  <a:cubicBezTo>
                    <a:pt x="824733" y="1516790"/>
                    <a:pt x="823821" y="1514966"/>
                    <a:pt x="822909" y="1512230"/>
                  </a:cubicBezTo>
                  <a:cubicBezTo>
                    <a:pt x="821085" y="1508582"/>
                    <a:pt x="819261" y="1505846"/>
                    <a:pt x="817438" y="1502198"/>
                  </a:cubicBezTo>
                  <a:cubicBezTo>
                    <a:pt x="816525" y="1500375"/>
                    <a:pt x="815613" y="1498551"/>
                    <a:pt x="813789" y="1496727"/>
                  </a:cubicBezTo>
                  <a:cubicBezTo>
                    <a:pt x="811965" y="1493079"/>
                    <a:pt x="809230" y="1489431"/>
                    <a:pt x="807406" y="1486695"/>
                  </a:cubicBezTo>
                  <a:cubicBezTo>
                    <a:pt x="806494" y="1484871"/>
                    <a:pt x="805581" y="1483047"/>
                    <a:pt x="804670" y="1482135"/>
                  </a:cubicBezTo>
                  <a:cubicBezTo>
                    <a:pt x="801022" y="1477576"/>
                    <a:pt x="798286" y="1472103"/>
                    <a:pt x="794638" y="1467544"/>
                  </a:cubicBezTo>
                  <a:cubicBezTo>
                    <a:pt x="780959" y="1448393"/>
                    <a:pt x="764543" y="1430153"/>
                    <a:pt x="749040" y="1413738"/>
                  </a:cubicBezTo>
                  <a:cubicBezTo>
                    <a:pt x="728064" y="1390939"/>
                    <a:pt x="708913" y="1369051"/>
                    <a:pt x="693410" y="1344428"/>
                  </a:cubicBezTo>
                  <a:cubicBezTo>
                    <a:pt x="691585" y="1340780"/>
                    <a:pt x="688850" y="1337132"/>
                    <a:pt x="687026" y="1333484"/>
                  </a:cubicBezTo>
                  <a:cubicBezTo>
                    <a:pt x="684290" y="1328013"/>
                    <a:pt x="681554" y="1323453"/>
                    <a:pt x="678818" y="1317981"/>
                  </a:cubicBezTo>
                  <a:cubicBezTo>
                    <a:pt x="677906" y="1316157"/>
                    <a:pt x="676994" y="1313421"/>
                    <a:pt x="676082" y="1311597"/>
                  </a:cubicBezTo>
                  <a:cubicBezTo>
                    <a:pt x="674258" y="1307949"/>
                    <a:pt x="673346" y="1305213"/>
                    <a:pt x="671523" y="1301566"/>
                  </a:cubicBezTo>
                  <a:cubicBezTo>
                    <a:pt x="670610" y="1298830"/>
                    <a:pt x="669699" y="1296094"/>
                    <a:pt x="668786" y="1294270"/>
                  </a:cubicBezTo>
                  <a:cubicBezTo>
                    <a:pt x="667875" y="1290622"/>
                    <a:pt x="666050" y="1287886"/>
                    <a:pt x="665139" y="1284238"/>
                  </a:cubicBezTo>
                  <a:cubicBezTo>
                    <a:pt x="664226" y="1281502"/>
                    <a:pt x="663315" y="1278766"/>
                    <a:pt x="663315" y="1276030"/>
                  </a:cubicBezTo>
                  <a:cubicBezTo>
                    <a:pt x="662403" y="1272383"/>
                    <a:pt x="661491" y="1269647"/>
                    <a:pt x="660579" y="1265999"/>
                  </a:cubicBezTo>
                  <a:cubicBezTo>
                    <a:pt x="659667" y="1263263"/>
                    <a:pt x="659667" y="1260527"/>
                    <a:pt x="658755" y="1256879"/>
                  </a:cubicBezTo>
                  <a:cubicBezTo>
                    <a:pt x="657843" y="1253231"/>
                    <a:pt x="656931" y="1249583"/>
                    <a:pt x="656931" y="1245935"/>
                  </a:cubicBezTo>
                  <a:cubicBezTo>
                    <a:pt x="656019" y="1243200"/>
                    <a:pt x="656019" y="1239552"/>
                    <a:pt x="656019" y="1236816"/>
                  </a:cubicBezTo>
                  <a:cubicBezTo>
                    <a:pt x="655107" y="1233168"/>
                    <a:pt x="655107" y="1229520"/>
                    <a:pt x="654195" y="1224960"/>
                  </a:cubicBezTo>
                  <a:cubicBezTo>
                    <a:pt x="654195" y="1221312"/>
                    <a:pt x="653283" y="1218576"/>
                    <a:pt x="653283" y="1214929"/>
                  </a:cubicBezTo>
                  <a:cubicBezTo>
                    <a:pt x="653283" y="1211281"/>
                    <a:pt x="652371" y="1206721"/>
                    <a:pt x="652371" y="1203073"/>
                  </a:cubicBezTo>
                  <a:cubicBezTo>
                    <a:pt x="652371" y="1199425"/>
                    <a:pt x="652371" y="1195777"/>
                    <a:pt x="651459" y="1192129"/>
                  </a:cubicBezTo>
                  <a:cubicBezTo>
                    <a:pt x="651459" y="1188482"/>
                    <a:pt x="651459" y="1184834"/>
                    <a:pt x="650547" y="1181186"/>
                  </a:cubicBezTo>
                  <a:cubicBezTo>
                    <a:pt x="655107" y="1172978"/>
                    <a:pt x="659667" y="1166594"/>
                    <a:pt x="663315" y="1159299"/>
                  </a:cubicBezTo>
                  <a:cubicBezTo>
                    <a:pt x="738096" y="1026151"/>
                    <a:pt x="714385" y="861085"/>
                    <a:pt x="686114" y="731586"/>
                  </a:cubicBezTo>
                  <a:cubicBezTo>
                    <a:pt x="681554" y="712434"/>
                    <a:pt x="676994" y="692371"/>
                    <a:pt x="672434" y="673220"/>
                  </a:cubicBezTo>
                  <a:cubicBezTo>
                    <a:pt x="644164" y="551928"/>
                    <a:pt x="615892" y="428812"/>
                    <a:pt x="637780" y="3084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19" name="Google Shape;919;p52"/>
            <p:cNvSpPr/>
            <p:nvPr/>
          </p:nvSpPr>
          <p:spPr>
            <a:xfrm rot="-2574285" flipH="1">
              <a:off x="4889009" y="2781144"/>
              <a:ext cx="188984" cy="493667"/>
            </a:xfrm>
            <a:custGeom>
              <a:avLst/>
              <a:gdLst/>
              <a:ahLst/>
              <a:cxnLst/>
              <a:rect l="l" t="t" r="r" b="b"/>
              <a:pathLst>
                <a:path w="325713" h="850834" extrusionOk="0">
                  <a:moveTo>
                    <a:pt x="245320" y="310038"/>
                  </a:moveTo>
                  <a:cubicBezTo>
                    <a:pt x="248055" y="305478"/>
                    <a:pt x="246231" y="300006"/>
                    <a:pt x="242583" y="297270"/>
                  </a:cubicBezTo>
                  <a:cubicBezTo>
                    <a:pt x="238023" y="294534"/>
                    <a:pt x="232552" y="296358"/>
                    <a:pt x="229816" y="300006"/>
                  </a:cubicBezTo>
                  <a:lnTo>
                    <a:pt x="196985" y="351989"/>
                  </a:lnTo>
                  <a:cubicBezTo>
                    <a:pt x="161418" y="256232"/>
                    <a:pt x="119468" y="163211"/>
                    <a:pt x="71133" y="72014"/>
                  </a:cubicBezTo>
                  <a:cubicBezTo>
                    <a:pt x="71133" y="72014"/>
                    <a:pt x="71133" y="71102"/>
                    <a:pt x="71133" y="71102"/>
                  </a:cubicBezTo>
                  <a:cubicBezTo>
                    <a:pt x="59278" y="49215"/>
                    <a:pt x="47422" y="26416"/>
                    <a:pt x="34655" y="4529"/>
                  </a:cubicBezTo>
                  <a:cubicBezTo>
                    <a:pt x="31919" y="-31"/>
                    <a:pt x="26447" y="-943"/>
                    <a:pt x="21887" y="881"/>
                  </a:cubicBezTo>
                  <a:cubicBezTo>
                    <a:pt x="17328" y="3617"/>
                    <a:pt x="16415" y="9088"/>
                    <a:pt x="18239" y="13648"/>
                  </a:cubicBezTo>
                  <a:cubicBezTo>
                    <a:pt x="28271" y="30976"/>
                    <a:pt x="37390" y="48303"/>
                    <a:pt x="47422" y="66542"/>
                  </a:cubicBezTo>
                  <a:lnTo>
                    <a:pt x="9120" y="66542"/>
                  </a:lnTo>
                  <a:cubicBezTo>
                    <a:pt x="3648" y="66542"/>
                    <a:pt x="0" y="70190"/>
                    <a:pt x="0" y="75662"/>
                  </a:cubicBezTo>
                  <a:cubicBezTo>
                    <a:pt x="0" y="81134"/>
                    <a:pt x="3648" y="84782"/>
                    <a:pt x="9120" y="84782"/>
                  </a:cubicBezTo>
                  <a:lnTo>
                    <a:pt x="57454" y="84782"/>
                  </a:lnTo>
                  <a:cubicBezTo>
                    <a:pt x="106700" y="178715"/>
                    <a:pt x="149563" y="275383"/>
                    <a:pt x="186042" y="374788"/>
                  </a:cubicBezTo>
                  <a:cubicBezTo>
                    <a:pt x="186042" y="374788"/>
                    <a:pt x="186042" y="375700"/>
                    <a:pt x="186042" y="375700"/>
                  </a:cubicBezTo>
                  <a:cubicBezTo>
                    <a:pt x="219784" y="467808"/>
                    <a:pt x="248055" y="561741"/>
                    <a:pt x="270855" y="658410"/>
                  </a:cubicBezTo>
                  <a:lnTo>
                    <a:pt x="194249" y="637435"/>
                  </a:lnTo>
                  <a:cubicBezTo>
                    <a:pt x="189689" y="636522"/>
                    <a:pt x="184218" y="639258"/>
                    <a:pt x="183305" y="643818"/>
                  </a:cubicBezTo>
                  <a:cubicBezTo>
                    <a:pt x="182394" y="648378"/>
                    <a:pt x="185129" y="653850"/>
                    <a:pt x="189689" y="654762"/>
                  </a:cubicBezTo>
                  <a:lnTo>
                    <a:pt x="276326" y="678473"/>
                  </a:lnTo>
                  <a:cubicBezTo>
                    <a:pt x="288182" y="733191"/>
                    <a:pt x="299125" y="787909"/>
                    <a:pt x="307333" y="843539"/>
                  </a:cubicBezTo>
                  <a:cubicBezTo>
                    <a:pt x="308245" y="848099"/>
                    <a:pt x="311893" y="850835"/>
                    <a:pt x="316453" y="850835"/>
                  </a:cubicBezTo>
                  <a:cubicBezTo>
                    <a:pt x="317365" y="850835"/>
                    <a:pt x="317365" y="850835"/>
                    <a:pt x="318277" y="850835"/>
                  </a:cubicBezTo>
                  <a:cubicBezTo>
                    <a:pt x="322837" y="849923"/>
                    <a:pt x="326484" y="845363"/>
                    <a:pt x="325573" y="840803"/>
                  </a:cubicBezTo>
                  <a:cubicBezTo>
                    <a:pt x="300949" y="681209"/>
                    <a:pt x="260823" y="524350"/>
                    <a:pt x="206105" y="373876"/>
                  </a:cubicBezTo>
                  <a:lnTo>
                    <a:pt x="245320" y="31003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20" name="Google Shape;920;p52"/>
            <p:cNvSpPr/>
            <p:nvPr/>
          </p:nvSpPr>
          <p:spPr>
            <a:xfrm rot="-2574285" flipH="1">
              <a:off x="4515407" y="2600778"/>
              <a:ext cx="133312" cy="681611"/>
            </a:xfrm>
            <a:custGeom>
              <a:avLst/>
              <a:gdLst/>
              <a:ahLst/>
              <a:cxnLst/>
              <a:rect l="l" t="t" r="r" b="b"/>
              <a:pathLst>
                <a:path w="229763" h="1174755" extrusionOk="0">
                  <a:moveTo>
                    <a:pt x="4792" y="977771"/>
                  </a:moveTo>
                  <a:lnTo>
                    <a:pt x="134291" y="1050728"/>
                  </a:lnTo>
                  <a:cubicBezTo>
                    <a:pt x="137028" y="1120950"/>
                    <a:pt x="139764" y="1164724"/>
                    <a:pt x="139764" y="1166548"/>
                  </a:cubicBezTo>
                  <a:cubicBezTo>
                    <a:pt x="139764" y="1171108"/>
                    <a:pt x="144323" y="1174755"/>
                    <a:pt x="148883" y="1174755"/>
                  </a:cubicBezTo>
                  <a:cubicBezTo>
                    <a:pt x="148883" y="1174755"/>
                    <a:pt x="148883" y="1174755"/>
                    <a:pt x="149795" y="1174755"/>
                  </a:cubicBezTo>
                  <a:cubicBezTo>
                    <a:pt x="155267" y="1174755"/>
                    <a:pt x="158915" y="1170196"/>
                    <a:pt x="158003" y="1164724"/>
                  </a:cubicBezTo>
                  <a:cubicBezTo>
                    <a:pt x="158003" y="1160164"/>
                    <a:pt x="142499" y="876542"/>
                    <a:pt x="141588" y="571945"/>
                  </a:cubicBezTo>
                  <a:lnTo>
                    <a:pt x="225488" y="514491"/>
                  </a:lnTo>
                  <a:cubicBezTo>
                    <a:pt x="230048" y="511755"/>
                    <a:pt x="230960" y="506283"/>
                    <a:pt x="228225" y="501723"/>
                  </a:cubicBezTo>
                  <a:cubicBezTo>
                    <a:pt x="225488" y="497163"/>
                    <a:pt x="220017" y="496251"/>
                    <a:pt x="215457" y="498987"/>
                  </a:cubicBezTo>
                  <a:lnTo>
                    <a:pt x="141588" y="549146"/>
                  </a:lnTo>
                  <a:cubicBezTo>
                    <a:pt x="141588" y="415998"/>
                    <a:pt x="144323" y="279203"/>
                    <a:pt x="152531" y="160647"/>
                  </a:cubicBezTo>
                  <a:cubicBezTo>
                    <a:pt x="154355" y="157911"/>
                    <a:pt x="155267" y="154263"/>
                    <a:pt x="153443" y="150615"/>
                  </a:cubicBezTo>
                  <a:cubicBezTo>
                    <a:pt x="157091" y="99545"/>
                    <a:pt x="161650" y="52123"/>
                    <a:pt x="168034" y="10172"/>
                  </a:cubicBezTo>
                  <a:cubicBezTo>
                    <a:pt x="168947" y="5612"/>
                    <a:pt x="165299" y="141"/>
                    <a:pt x="159827" y="141"/>
                  </a:cubicBezTo>
                  <a:cubicBezTo>
                    <a:pt x="155267" y="-771"/>
                    <a:pt x="149795" y="2877"/>
                    <a:pt x="149795" y="7437"/>
                  </a:cubicBezTo>
                  <a:cubicBezTo>
                    <a:pt x="144323" y="45739"/>
                    <a:pt x="139764" y="87690"/>
                    <a:pt x="136115" y="133288"/>
                  </a:cubicBezTo>
                  <a:lnTo>
                    <a:pt x="82310" y="80394"/>
                  </a:lnTo>
                  <a:cubicBezTo>
                    <a:pt x="78662" y="76746"/>
                    <a:pt x="73190" y="76746"/>
                    <a:pt x="69542" y="80394"/>
                  </a:cubicBezTo>
                  <a:cubicBezTo>
                    <a:pt x="65894" y="84042"/>
                    <a:pt x="65894" y="89514"/>
                    <a:pt x="69542" y="93161"/>
                  </a:cubicBezTo>
                  <a:lnTo>
                    <a:pt x="134291" y="156999"/>
                  </a:lnTo>
                  <a:cubicBezTo>
                    <a:pt x="114229" y="438797"/>
                    <a:pt x="125172" y="824560"/>
                    <a:pt x="133380" y="1027017"/>
                  </a:cubicBezTo>
                  <a:lnTo>
                    <a:pt x="13000" y="959531"/>
                  </a:lnTo>
                  <a:cubicBezTo>
                    <a:pt x="8440" y="956795"/>
                    <a:pt x="2968" y="958619"/>
                    <a:pt x="233" y="963179"/>
                  </a:cubicBezTo>
                  <a:cubicBezTo>
                    <a:pt x="-680" y="969563"/>
                    <a:pt x="1144" y="975035"/>
                    <a:pt x="4792" y="9777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21" name="Google Shape;921;p52"/>
            <p:cNvSpPr/>
            <p:nvPr/>
          </p:nvSpPr>
          <p:spPr>
            <a:xfrm rot="-2574285" flipH="1">
              <a:off x="4561809" y="3267423"/>
              <a:ext cx="376255" cy="281779"/>
            </a:xfrm>
            <a:custGeom>
              <a:avLst/>
              <a:gdLst/>
              <a:ahLst/>
              <a:cxnLst/>
              <a:rect l="l" t="t" r="r" b="b"/>
              <a:pathLst>
                <a:path w="648475" h="485646" extrusionOk="0">
                  <a:moveTo>
                    <a:pt x="2322" y="471056"/>
                  </a:moveTo>
                  <a:cubicBezTo>
                    <a:pt x="-1326" y="474703"/>
                    <a:pt x="-413" y="481087"/>
                    <a:pt x="3234" y="483823"/>
                  </a:cubicBezTo>
                  <a:cubicBezTo>
                    <a:pt x="5058" y="485647"/>
                    <a:pt x="6882" y="485647"/>
                    <a:pt x="8706" y="485647"/>
                  </a:cubicBezTo>
                  <a:cubicBezTo>
                    <a:pt x="11442" y="485647"/>
                    <a:pt x="14178" y="484735"/>
                    <a:pt x="16002" y="482911"/>
                  </a:cubicBezTo>
                  <a:cubicBezTo>
                    <a:pt x="16914" y="481999"/>
                    <a:pt x="48832" y="444608"/>
                    <a:pt x="100815" y="391714"/>
                  </a:cubicBezTo>
                  <a:lnTo>
                    <a:pt x="210251" y="417249"/>
                  </a:lnTo>
                  <a:cubicBezTo>
                    <a:pt x="211163" y="417249"/>
                    <a:pt x="212075" y="417249"/>
                    <a:pt x="212075" y="417249"/>
                  </a:cubicBezTo>
                  <a:cubicBezTo>
                    <a:pt x="216635" y="417249"/>
                    <a:pt x="220282" y="414513"/>
                    <a:pt x="221195" y="409954"/>
                  </a:cubicBezTo>
                  <a:cubicBezTo>
                    <a:pt x="222106" y="405394"/>
                    <a:pt x="219371" y="399922"/>
                    <a:pt x="214811" y="399010"/>
                  </a:cubicBezTo>
                  <a:lnTo>
                    <a:pt x="116318" y="376211"/>
                  </a:lnTo>
                  <a:cubicBezTo>
                    <a:pt x="225754" y="266774"/>
                    <a:pt x="408148" y="103532"/>
                    <a:pt x="580510" y="37871"/>
                  </a:cubicBezTo>
                  <a:lnTo>
                    <a:pt x="620637" y="69790"/>
                  </a:lnTo>
                  <a:cubicBezTo>
                    <a:pt x="622461" y="70701"/>
                    <a:pt x="624285" y="71613"/>
                    <a:pt x="626108" y="71613"/>
                  </a:cubicBezTo>
                  <a:cubicBezTo>
                    <a:pt x="628845" y="71613"/>
                    <a:pt x="631580" y="70701"/>
                    <a:pt x="633404" y="67966"/>
                  </a:cubicBezTo>
                  <a:cubicBezTo>
                    <a:pt x="636140" y="64317"/>
                    <a:pt x="636140" y="57934"/>
                    <a:pt x="632493" y="55198"/>
                  </a:cubicBezTo>
                  <a:lnTo>
                    <a:pt x="601485" y="29663"/>
                  </a:lnTo>
                  <a:cubicBezTo>
                    <a:pt x="615165" y="25103"/>
                    <a:pt x="627933" y="21455"/>
                    <a:pt x="641612" y="17807"/>
                  </a:cubicBezTo>
                  <a:cubicBezTo>
                    <a:pt x="646172" y="16895"/>
                    <a:pt x="649819" y="11423"/>
                    <a:pt x="647996" y="6864"/>
                  </a:cubicBezTo>
                  <a:cubicBezTo>
                    <a:pt x="647084" y="2304"/>
                    <a:pt x="641612" y="-1344"/>
                    <a:pt x="637052" y="480"/>
                  </a:cubicBezTo>
                  <a:cubicBezTo>
                    <a:pt x="541295" y="23279"/>
                    <a:pt x="440067" y="80733"/>
                    <a:pt x="347958" y="148219"/>
                  </a:cubicBezTo>
                  <a:lnTo>
                    <a:pt x="362550" y="88941"/>
                  </a:lnTo>
                  <a:cubicBezTo>
                    <a:pt x="363461" y="84381"/>
                    <a:pt x="360726" y="78909"/>
                    <a:pt x="356166" y="77997"/>
                  </a:cubicBezTo>
                  <a:cubicBezTo>
                    <a:pt x="351606" y="77085"/>
                    <a:pt x="346134" y="79821"/>
                    <a:pt x="345222" y="84381"/>
                  </a:cubicBezTo>
                  <a:lnTo>
                    <a:pt x="326071" y="165546"/>
                  </a:lnTo>
                  <a:cubicBezTo>
                    <a:pt x="150061" y="299605"/>
                    <a:pt x="11442" y="461024"/>
                    <a:pt x="2322" y="4710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922" name="Google Shape;922;p5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53"/>
          <p:cNvSpPr/>
          <p:nvPr/>
        </p:nvSpPr>
        <p:spPr>
          <a:xfrm flipH="1">
            <a:off x="5647125" y="3902993"/>
            <a:ext cx="1375842" cy="1376906"/>
          </a:xfrm>
          <a:prstGeom prst="ellipse">
            <a:avLst/>
          </a:prstGeom>
          <a:solidFill>
            <a:srgbClr val="D6ED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28" name="Google Shape;928;p53"/>
          <p:cNvSpPr/>
          <p:nvPr/>
        </p:nvSpPr>
        <p:spPr>
          <a:xfrm flipH="1">
            <a:off x="10874908" y="3074815"/>
            <a:ext cx="1148186" cy="1149074"/>
          </a:xfrm>
          <a:prstGeom prst="ellipse">
            <a:avLst/>
          </a:prstGeom>
          <a:solidFill>
            <a:srgbClr val="D6ED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29" name="Google Shape;929;p53"/>
          <p:cNvSpPr txBox="1">
            <a:spLocks noGrp="1"/>
          </p:cNvSpPr>
          <p:nvPr>
            <p:ph type="title"/>
          </p:nvPr>
        </p:nvSpPr>
        <p:spPr>
          <a:xfrm>
            <a:off x="568946" y="670075"/>
            <a:ext cx="5103300" cy="14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Ubuntu"/>
              <a:buNone/>
            </a:pPr>
            <a:r>
              <a:rPr lang="en-US"/>
              <a:t>Психическое и физическое здоровье</a:t>
            </a:r>
            <a:endParaRPr/>
          </a:p>
        </p:txBody>
      </p:sp>
      <p:grpSp>
        <p:nvGrpSpPr>
          <p:cNvPr id="930" name="Google Shape;930;p53"/>
          <p:cNvGrpSpPr/>
          <p:nvPr/>
        </p:nvGrpSpPr>
        <p:grpSpPr>
          <a:xfrm flipH="1">
            <a:off x="5347511" y="1194692"/>
            <a:ext cx="6632951" cy="4467289"/>
            <a:chOff x="1004963" y="112"/>
            <a:chExt cx="10179282" cy="6855739"/>
          </a:xfrm>
        </p:grpSpPr>
        <p:sp>
          <p:nvSpPr>
            <p:cNvPr id="931" name="Google Shape;931;p53"/>
            <p:cNvSpPr/>
            <p:nvPr/>
          </p:nvSpPr>
          <p:spPr>
            <a:xfrm>
              <a:off x="3812797" y="2488018"/>
              <a:ext cx="1290177" cy="1177695"/>
            </a:xfrm>
            <a:custGeom>
              <a:avLst/>
              <a:gdLst/>
              <a:ahLst/>
              <a:cxnLst/>
              <a:rect l="l" t="t" r="r" b="b"/>
              <a:pathLst>
                <a:path w="1290177" h="1177695" extrusionOk="0">
                  <a:moveTo>
                    <a:pt x="794084" y="0"/>
                  </a:moveTo>
                  <a:lnTo>
                    <a:pt x="496093" y="0"/>
                  </a:lnTo>
                  <a:cubicBezTo>
                    <a:pt x="222444" y="0"/>
                    <a:pt x="0" y="221605"/>
                    <a:pt x="0" y="496093"/>
                  </a:cubicBezTo>
                  <a:lnTo>
                    <a:pt x="0" y="1177696"/>
                  </a:lnTo>
                  <a:lnTo>
                    <a:pt x="1290177" y="1177696"/>
                  </a:lnTo>
                  <a:lnTo>
                    <a:pt x="1290177" y="496093"/>
                  </a:lnTo>
                  <a:cubicBezTo>
                    <a:pt x="1289338" y="221605"/>
                    <a:pt x="1067733" y="0"/>
                    <a:pt x="794084" y="0"/>
                  </a:cubicBezTo>
                  <a:close/>
                </a:path>
              </a:pathLst>
            </a:custGeom>
            <a:solidFill>
              <a:srgbClr val="D6EDF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32" name="Google Shape;932;p53"/>
            <p:cNvSpPr/>
            <p:nvPr/>
          </p:nvSpPr>
          <p:spPr>
            <a:xfrm>
              <a:off x="4044475" y="1552913"/>
              <a:ext cx="844448" cy="844448"/>
            </a:xfrm>
            <a:custGeom>
              <a:avLst/>
              <a:gdLst/>
              <a:ahLst/>
              <a:cxnLst/>
              <a:rect l="l" t="t" r="r" b="b"/>
              <a:pathLst>
                <a:path w="844448" h="844448" extrusionOk="0">
                  <a:moveTo>
                    <a:pt x="844449" y="422225"/>
                  </a:moveTo>
                  <a:cubicBezTo>
                    <a:pt x="844449" y="655413"/>
                    <a:pt x="655413" y="844449"/>
                    <a:pt x="422225" y="844449"/>
                  </a:cubicBezTo>
                  <a:cubicBezTo>
                    <a:pt x="189036" y="844449"/>
                    <a:pt x="0" y="655413"/>
                    <a:pt x="0" y="422225"/>
                  </a:cubicBezTo>
                  <a:cubicBezTo>
                    <a:pt x="0" y="189036"/>
                    <a:pt x="189037" y="0"/>
                    <a:pt x="422225" y="0"/>
                  </a:cubicBezTo>
                  <a:cubicBezTo>
                    <a:pt x="655413" y="0"/>
                    <a:pt x="844449" y="189036"/>
                    <a:pt x="844449" y="422225"/>
                  </a:cubicBezTo>
                  <a:close/>
                </a:path>
              </a:pathLst>
            </a:custGeom>
            <a:solidFill>
              <a:srgbClr val="D6EDF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33" name="Google Shape;933;p53"/>
            <p:cNvSpPr/>
            <p:nvPr/>
          </p:nvSpPr>
          <p:spPr>
            <a:xfrm>
              <a:off x="6614756" y="2236920"/>
              <a:ext cx="923764" cy="784964"/>
            </a:xfrm>
            <a:custGeom>
              <a:avLst/>
              <a:gdLst/>
              <a:ahLst/>
              <a:cxnLst/>
              <a:rect l="l" t="t" r="r" b="b"/>
              <a:pathLst>
                <a:path w="923764" h="784964" extrusionOk="0">
                  <a:moveTo>
                    <a:pt x="916639" y="344273"/>
                  </a:moveTo>
                  <a:cubicBezTo>
                    <a:pt x="916639" y="344273"/>
                    <a:pt x="916639" y="345112"/>
                    <a:pt x="916639" y="344273"/>
                  </a:cubicBezTo>
                  <a:cubicBezTo>
                    <a:pt x="900689" y="336718"/>
                    <a:pt x="888098" y="315733"/>
                    <a:pt x="880544" y="299784"/>
                  </a:cubicBezTo>
                  <a:cubicBezTo>
                    <a:pt x="866274" y="271244"/>
                    <a:pt x="848646" y="240186"/>
                    <a:pt x="834376" y="211646"/>
                  </a:cubicBezTo>
                  <a:cubicBezTo>
                    <a:pt x="820945" y="230952"/>
                    <a:pt x="798282" y="241864"/>
                    <a:pt x="774778" y="246901"/>
                  </a:cubicBezTo>
                  <a:cubicBezTo>
                    <a:pt x="751274" y="251098"/>
                    <a:pt x="727771" y="251098"/>
                    <a:pt x="704267" y="253616"/>
                  </a:cubicBezTo>
                  <a:cubicBezTo>
                    <a:pt x="602698" y="263689"/>
                    <a:pt x="508684" y="332521"/>
                    <a:pt x="469232" y="426535"/>
                  </a:cubicBezTo>
                  <a:cubicBezTo>
                    <a:pt x="454962" y="460112"/>
                    <a:pt x="447407" y="496206"/>
                    <a:pt x="439013" y="532301"/>
                  </a:cubicBezTo>
                  <a:cubicBezTo>
                    <a:pt x="435655" y="549089"/>
                    <a:pt x="431458" y="565038"/>
                    <a:pt x="427261" y="580987"/>
                  </a:cubicBezTo>
                  <a:cubicBezTo>
                    <a:pt x="414670" y="627155"/>
                    <a:pt x="393685" y="673323"/>
                    <a:pt x="357590" y="703541"/>
                  </a:cubicBezTo>
                  <a:cubicBezTo>
                    <a:pt x="353393" y="707738"/>
                    <a:pt x="348356" y="711096"/>
                    <a:pt x="343320" y="714454"/>
                  </a:cubicBezTo>
                  <a:cubicBezTo>
                    <a:pt x="292955" y="747191"/>
                    <a:pt x="229160" y="744673"/>
                    <a:pt x="169561" y="742994"/>
                  </a:cubicBezTo>
                  <a:cubicBezTo>
                    <a:pt x="109963" y="742154"/>
                    <a:pt x="44489" y="745512"/>
                    <a:pt x="0" y="784964"/>
                  </a:cubicBezTo>
                  <a:cubicBezTo>
                    <a:pt x="118357" y="676680"/>
                    <a:pt x="215729" y="551608"/>
                    <a:pt x="289597" y="408908"/>
                  </a:cubicBezTo>
                  <a:cubicBezTo>
                    <a:pt x="337444" y="315733"/>
                    <a:pt x="375217" y="216682"/>
                    <a:pt x="439852" y="134420"/>
                  </a:cubicBezTo>
                  <a:cubicBezTo>
                    <a:pt x="504487" y="52157"/>
                    <a:pt x="605217" y="-11638"/>
                    <a:pt x="708464" y="1793"/>
                  </a:cubicBezTo>
                  <a:cubicBezTo>
                    <a:pt x="783172" y="11026"/>
                    <a:pt x="849486" y="61391"/>
                    <a:pt x="886420" y="126865"/>
                  </a:cubicBezTo>
                  <a:cubicBezTo>
                    <a:pt x="923354" y="191500"/>
                    <a:pt x="931748" y="271244"/>
                    <a:pt x="916639" y="3442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34" name="Google Shape;934;p53"/>
            <p:cNvSpPr/>
            <p:nvPr/>
          </p:nvSpPr>
          <p:spPr>
            <a:xfrm>
              <a:off x="6832164" y="6443330"/>
              <a:ext cx="342104" cy="412521"/>
            </a:xfrm>
            <a:custGeom>
              <a:avLst/>
              <a:gdLst/>
              <a:ahLst/>
              <a:cxnLst/>
              <a:rect l="l" t="t" r="r" b="b"/>
              <a:pathLst>
                <a:path w="342104" h="412521" extrusionOk="0">
                  <a:moveTo>
                    <a:pt x="316459" y="406276"/>
                  </a:moveTo>
                  <a:cubicBezTo>
                    <a:pt x="267772" y="430619"/>
                    <a:pt x="149415" y="377736"/>
                    <a:pt x="111642" y="351714"/>
                  </a:cubicBezTo>
                  <a:cubicBezTo>
                    <a:pt x="72189" y="252663"/>
                    <a:pt x="47847" y="129270"/>
                    <a:pt x="0" y="30219"/>
                  </a:cubicBezTo>
                  <a:cubicBezTo>
                    <a:pt x="7554" y="19307"/>
                    <a:pt x="17627" y="9234"/>
                    <a:pt x="26861" y="0"/>
                  </a:cubicBezTo>
                  <a:cubicBezTo>
                    <a:pt x="28540" y="3358"/>
                    <a:pt x="30219" y="7555"/>
                    <a:pt x="31898" y="10913"/>
                  </a:cubicBezTo>
                  <a:cubicBezTo>
                    <a:pt x="55401" y="74708"/>
                    <a:pt x="65474" y="142700"/>
                    <a:pt x="91496" y="205656"/>
                  </a:cubicBezTo>
                  <a:cubicBezTo>
                    <a:pt x="101569" y="228320"/>
                    <a:pt x="113321" y="250985"/>
                    <a:pt x="131788" y="267773"/>
                  </a:cubicBezTo>
                  <a:cubicBezTo>
                    <a:pt x="157809" y="292955"/>
                    <a:pt x="195583" y="304707"/>
                    <a:pt x="231678" y="300510"/>
                  </a:cubicBezTo>
                  <a:cubicBezTo>
                    <a:pt x="265254" y="296313"/>
                    <a:pt x="297152" y="277846"/>
                    <a:pt x="318137" y="251824"/>
                  </a:cubicBezTo>
                  <a:cubicBezTo>
                    <a:pt x="320656" y="258539"/>
                    <a:pt x="324013" y="264415"/>
                    <a:pt x="327371" y="271131"/>
                  </a:cubicBezTo>
                  <a:cubicBezTo>
                    <a:pt x="340801" y="302189"/>
                    <a:pt x="356750" y="386130"/>
                    <a:pt x="316459" y="4062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35" name="Google Shape;935;p53"/>
            <p:cNvSpPr/>
            <p:nvPr/>
          </p:nvSpPr>
          <p:spPr>
            <a:xfrm>
              <a:off x="6569122" y="4030019"/>
              <a:ext cx="1080629" cy="2296937"/>
            </a:xfrm>
            <a:custGeom>
              <a:avLst/>
              <a:gdLst/>
              <a:ahLst/>
              <a:cxnLst/>
              <a:rect l="l" t="t" r="r" b="b"/>
              <a:pathLst>
                <a:path w="1080629" h="2296937" extrusionOk="0">
                  <a:moveTo>
                    <a:pt x="1080629" y="2257180"/>
                  </a:moveTo>
                  <a:cubicBezTo>
                    <a:pt x="1052089" y="2270611"/>
                    <a:pt x="1023549" y="2281523"/>
                    <a:pt x="993330" y="2289078"/>
                  </a:cubicBezTo>
                  <a:cubicBezTo>
                    <a:pt x="958914" y="2297472"/>
                    <a:pt x="921141" y="2299990"/>
                    <a:pt x="886725" y="2292436"/>
                  </a:cubicBezTo>
                  <a:cubicBezTo>
                    <a:pt x="837199" y="2099371"/>
                    <a:pt x="788514" y="1905466"/>
                    <a:pt x="753258" y="1709044"/>
                  </a:cubicBezTo>
                  <a:cubicBezTo>
                    <a:pt x="723879" y="1546198"/>
                    <a:pt x="704572" y="1381673"/>
                    <a:pt x="663441" y="1221345"/>
                  </a:cubicBezTo>
                  <a:cubicBezTo>
                    <a:pt x="630704" y="1092076"/>
                    <a:pt x="582858" y="964485"/>
                    <a:pt x="509829" y="853682"/>
                  </a:cubicBezTo>
                  <a:cubicBezTo>
                    <a:pt x="500595" y="982112"/>
                    <a:pt x="499756" y="1111382"/>
                    <a:pt x="489683" y="1239812"/>
                  </a:cubicBezTo>
                  <a:cubicBezTo>
                    <a:pt x="477092" y="1404337"/>
                    <a:pt x="449391" y="1566344"/>
                    <a:pt x="430084" y="1730029"/>
                  </a:cubicBezTo>
                  <a:cubicBezTo>
                    <a:pt x="422530" y="1794664"/>
                    <a:pt x="415815" y="1860138"/>
                    <a:pt x="416654" y="1925612"/>
                  </a:cubicBezTo>
                  <a:cubicBezTo>
                    <a:pt x="417493" y="1986050"/>
                    <a:pt x="425887" y="2046488"/>
                    <a:pt x="433442" y="2106086"/>
                  </a:cubicBezTo>
                  <a:cubicBezTo>
                    <a:pt x="440157" y="2155612"/>
                    <a:pt x="446033" y="2205137"/>
                    <a:pt x="454428" y="2254662"/>
                  </a:cubicBezTo>
                  <a:cubicBezTo>
                    <a:pt x="440157" y="2263895"/>
                    <a:pt x="425887" y="2271450"/>
                    <a:pt x="409939" y="2277326"/>
                  </a:cubicBezTo>
                  <a:cubicBezTo>
                    <a:pt x="378041" y="2288239"/>
                    <a:pt x="342786" y="2289918"/>
                    <a:pt x="310049" y="2281523"/>
                  </a:cubicBezTo>
                  <a:cubicBezTo>
                    <a:pt x="301654" y="2206815"/>
                    <a:pt x="293260" y="2131268"/>
                    <a:pt x="283187" y="2056560"/>
                  </a:cubicBezTo>
                  <a:cubicBezTo>
                    <a:pt x="254647" y="1850904"/>
                    <a:pt x="209319" y="1646927"/>
                    <a:pt x="176582" y="1442111"/>
                  </a:cubicBezTo>
                  <a:cubicBezTo>
                    <a:pt x="144684" y="1239812"/>
                    <a:pt x="103553" y="1042550"/>
                    <a:pt x="63262" y="841931"/>
                  </a:cubicBezTo>
                  <a:cubicBezTo>
                    <a:pt x="43115" y="742880"/>
                    <a:pt x="2824" y="640472"/>
                    <a:pt x="306" y="539742"/>
                  </a:cubicBezTo>
                  <a:cubicBezTo>
                    <a:pt x="-1373" y="454961"/>
                    <a:pt x="3663" y="362626"/>
                    <a:pt x="20451" y="279525"/>
                  </a:cubicBezTo>
                  <a:cubicBezTo>
                    <a:pt x="29685" y="233357"/>
                    <a:pt x="43955" y="187189"/>
                    <a:pt x="59904" y="141861"/>
                  </a:cubicBezTo>
                  <a:cubicBezTo>
                    <a:pt x="76692" y="94014"/>
                    <a:pt x="96838" y="47007"/>
                    <a:pt x="116984" y="0"/>
                  </a:cubicBezTo>
                  <a:cubicBezTo>
                    <a:pt x="161472" y="26861"/>
                    <a:pt x="210159" y="47846"/>
                    <a:pt x="259684" y="61277"/>
                  </a:cubicBezTo>
                  <a:cubicBezTo>
                    <a:pt x="306691" y="74708"/>
                    <a:pt x="355377" y="81423"/>
                    <a:pt x="404063" y="87299"/>
                  </a:cubicBezTo>
                  <a:cubicBezTo>
                    <a:pt x="468698" y="94854"/>
                    <a:pt x="532493" y="100730"/>
                    <a:pt x="597128" y="104927"/>
                  </a:cubicBezTo>
                  <a:cubicBezTo>
                    <a:pt x="659244" y="108284"/>
                    <a:pt x="721361" y="110802"/>
                    <a:pt x="782638" y="101569"/>
                  </a:cubicBezTo>
                  <a:cubicBezTo>
                    <a:pt x="814536" y="97372"/>
                    <a:pt x="845594" y="89817"/>
                    <a:pt x="874973" y="78905"/>
                  </a:cubicBezTo>
                  <a:cubicBezTo>
                    <a:pt x="875813" y="83941"/>
                    <a:pt x="876652" y="89817"/>
                    <a:pt x="878331" y="94854"/>
                  </a:cubicBezTo>
                  <a:cubicBezTo>
                    <a:pt x="886725" y="134306"/>
                    <a:pt x="893440" y="172919"/>
                    <a:pt x="900995" y="212371"/>
                  </a:cubicBezTo>
                  <a:cubicBezTo>
                    <a:pt x="967308" y="592625"/>
                    <a:pt x="976542" y="981273"/>
                    <a:pt x="1003404" y="1366564"/>
                  </a:cubicBezTo>
                  <a:cubicBezTo>
                    <a:pt x="1025228" y="1667073"/>
                    <a:pt x="1010119" y="1965065"/>
                    <a:pt x="1080629" y="2257180"/>
                  </a:cubicBezTo>
                  <a:close/>
                </a:path>
              </a:pathLst>
            </a:custGeom>
            <a:solidFill>
              <a:srgbClr val="D6EDF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36" name="Google Shape;936;p53"/>
            <p:cNvSpPr/>
            <p:nvPr/>
          </p:nvSpPr>
          <p:spPr>
            <a:xfrm>
              <a:off x="7381361" y="6390447"/>
              <a:ext cx="552111" cy="451921"/>
            </a:xfrm>
            <a:custGeom>
              <a:avLst/>
              <a:gdLst/>
              <a:ahLst/>
              <a:cxnLst/>
              <a:rect l="l" t="t" r="r" b="b"/>
              <a:pathLst>
                <a:path w="552111" h="451921" extrusionOk="0">
                  <a:moveTo>
                    <a:pt x="552112" y="446568"/>
                  </a:moveTo>
                  <a:cubicBezTo>
                    <a:pt x="499228" y="451604"/>
                    <a:pt x="446345" y="453283"/>
                    <a:pt x="393463" y="450765"/>
                  </a:cubicBezTo>
                  <a:cubicBezTo>
                    <a:pt x="333864" y="448246"/>
                    <a:pt x="266711" y="438173"/>
                    <a:pt x="231456" y="390327"/>
                  </a:cubicBezTo>
                  <a:cubicBezTo>
                    <a:pt x="217186" y="371020"/>
                    <a:pt x="209631" y="348356"/>
                    <a:pt x="199558" y="326532"/>
                  </a:cubicBezTo>
                  <a:cubicBezTo>
                    <a:pt x="174376" y="274488"/>
                    <a:pt x="122332" y="232517"/>
                    <a:pt x="71128" y="206496"/>
                  </a:cubicBezTo>
                  <a:cubicBezTo>
                    <a:pt x="76165" y="272809"/>
                    <a:pt x="76165" y="339123"/>
                    <a:pt x="92953" y="403758"/>
                  </a:cubicBezTo>
                  <a:cubicBezTo>
                    <a:pt x="82880" y="406276"/>
                    <a:pt x="66092" y="407955"/>
                    <a:pt x="56858" y="403758"/>
                  </a:cubicBezTo>
                  <a:cubicBezTo>
                    <a:pt x="48464" y="339962"/>
                    <a:pt x="35033" y="276167"/>
                    <a:pt x="18245" y="214050"/>
                  </a:cubicBezTo>
                  <a:cubicBezTo>
                    <a:pt x="7333" y="175437"/>
                    <a:pt x="-5258" y="134306"/>
                    <a:pt x="2297" y="94854"/>
                  </a:cubicBezTo>
                  <a:cubicBezTo>
                    <a:pt x="9851" y="58759"/>
                    <a:pt x="29997" y="27701"/>
                    <a:pt x="54340" y="0"/>
                  </a:cubicBezTo>
                  <a:cubicBezTo>
                    <a:pt x="59376" y="3358"/>
                    <a:pt x="64413" y="7555"/>
                    <a:pt x="68610" y="11752"/>
                  </a:cubicBezTo>
                  <a:cubicBezTo>
                    <a:pt x="103865" y="43650"/>
                    <a:pt x="132405" y="82262"/>
                    <a:pt x="152551" y="125073"/>
                  </a:cubicBezTo>
                  <a:cubicBezTo>
                    <a:pt x="170179" y="162846"/>
                    <a:pt x="181931" y="203138"/>
                    <a:pt x="202916" y="239233"/>
                  </a:cubicBezTo>
                  <a:cubicBezTo>
                    <a:pt x="232295" y="287918"/>
                    <a:pt x="279303" y="326532"/>
                    <a:pt x="333025" y="344159"/>
                  </a:cubicBezTo>
                  <a:cubicBezTo>
                    <a:pt x="378353" y="359268"/>
                    <a:pt x="427878" y="360108"/>
                    <a:pt x="474046" y="346677"/>
                  </a:cubicBezTo>
                  <a:cubicBezTo>
                    <a:pt x="506783" y="372699"/>
                    <a:pt x="528608" y="412991"/>
                    <a:pt x="552112" y="4465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37" name="Google Shape;937;p53"/>
            <p:cNvSpPr/>
            <p:nvPr/>
          </p:nvSpPr>
          <p:spPr>
            <a:xfrm>
              <a:off x="7143586" y="2840571"/>
              <a:ext cx="332407" cy="298830"/>
            </a:xfrm>
            <a:custGeom>
              <a:avLst/>
              <a:gdLst/>
              <a:ahLst/>
              <a:cxnLst/>
              <a:rect l="l" t="t" r="r" b="b"/>
              <a:pathLst>
                <a:path w="332407" h="298830" extrusionOk="0">
                  <a:moveTo>
                    <a:pt x="332408" y="249306"/>
                  </a:moveTo>
                  <a:cubicBezTo>
                    <a:pt x="332408" y="267773"/>
                    <a:pt x="323174" y="285400"/>
                    <a:pt x="308904" y="297991"/>
                  </a:cubicBezTo>
                  <a:cubicBezTo>
                    <a:pt x="308904" y="297991"/>
                    <a:pt x="308064" y="298831"/>
                    <a:pt x="308064" y="298831"/>
                  </a:cubicBezTo>
                  <a:cubicBezTo>
                    <a:pt x="272809" y="256860"/>
                    <a:pt x="230838" y="221605"/>
                    <a:pt x="180474" y="198941"/>
                  </a:cubicBezTo>
                  <a:cubicBezTo>
                    <a:pt x="120876" y="172080"/>
                    <a:pt x="50365" y="161167"/>
                    <a:pt x="0" y="122554"/>
                  </a:cubicBezTo>
                  <a:lnTo>
                    <a:pt x="12591" y="102408"/>
                  </a:lnTo>
                  <a:cubicBezTo>
                    <a:pt x="27701" y="116678"/>
                    <a:pt x="45328" y="126751"/>
                    <a:pt x="65474" y="130109"/>
                  </a:cubicBezTo>
                  <a:cubicBezTo>
                    <a:pt x="106605" y="135985"/>
                    <a:pt x="144379" y="109963"/>
                    <a:pt x="174598" y="82263"/>
                  </a:cubicBezTo>
                  <a:cubicBezTo>
                    <a:pt x="203138" y="57080"/>
                    <a:pt x="229160" y="29379"/>
                    <a:pt x="253503" y="0"/>
                  </a:cubicBezTo>
                  <a:cubicBezTo>
                    <a:pt x="251824" y="6715"/>
                    <a:pt x="249306" y="12591"/>
                    <a:pt x="247627" y="19307"/>
                  </a:cubicBezTo>
                  <a:cubicBezTo>
                    <a:pt x="235875" y="59598"/>
                    <a:pt x="226641" y="104087"/>
                    <a:pt x="246787" y="140182"/>
                  </a:cubicBezTo>
                  <a:cubicBezTo>
                    <a:pt x="258539" y="161167"/>
                    <a:pt x="278685" y="174598"/>
                    <a:pt x="296313" y="190547"/>
                  </a:cubicBezTo>
                  <a:cubicBezTo>
                    <a:pt x="315619" y="205656"/>
                    <a:pt x="331568" y="225802"/>
                    <a:pt x="332408" y="2493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38" name="Google Shape;938;p53"/>
            <p:cNvSpPr/>
            <p:nvPr/>
          </p:nvSpPr>
          <p:spPr>
            <a:xfrm>
              <a:off x="7070557" y="4604575"/>
              <a:ext cx="56682" cy="288360"/>
            </a:xfrm>
            <a:custGeom>
              <a:avLst/>
              <a:gdLst/>
              <a:ahLst/>
              <a:cxnLst/>
              <a:rect l="l" t="t" r="r" b="b"/>
              <a:pathLst>
                <a:path w="56682" h="288360" extrusionOk="0">
                  <a:moveTo>
                    <a:pt x="8394" y="288360"/>
                  </a:moveTo>
                  <a:cubicBezTo>
                    <a:pt x="7555" y="288360"/>
                    <a:pt x="7555" y="288360"/>
                    <a:pt x="8394" y="288360"/>
                  </a:cubicBezTo>
                  <a:cubicBezTo>
                    <a:pt x="3358" y="288360"/>
                    <a:pt x="0" y="284163"/>
                    <a:pt x="0" y="279126"/>
                  </a:cubicBezTo>
                  <a:cubicBezTo>
                    <a:pt x="7555" y="171682"/>
                    <a:pt x="20985" y="85222"/>
                    <a:pt x="40292" y="6317"/>
                  </a:cubicBezTo>
                  <a:cubicBezTo>
                    <a:pt x="41131" y="2120"/>
                    <a:pt x="46168" y="-1237"/>
                    <a:pt x="50365" y="441"/>
                  </a:cubicBezTo>
                  <a:cubicBezTo>
                    <a:pt x="54562" y="1281"/>
                    <a:pt x="57920" y="6317"/>
                    <a:pt x="56241" y="10514"/>
                  </a:cubicBezTo>
                  <a:cubicBezTo>
                    <a:pt x="36934" y="88580"/>
                    <a:pt x="24343" y="174200"/>
                    <a:pt x="15949" y="280805"/>
                  </a:cubicBezTo>
                  <a:cubicBezTo>
                    <a:pt x="15949" y="285002"/>
                    <a:pt x="12591" y="288360"/>
                    <a:pt x="8394" y="2883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39" name="Google Shape;939;p53"/>
            <p:cNvSpPr/>
            <p:nvPr/>
          </p:nvSpPr>
          <p:spPr>
            <a:xfrm>
              <a:off x="7158957" y="4364105"/>
              <a:ext cx="62822" cy="162845"/>
            </a:xfrm>
            <a:custGeom>
              <a:avLst/>
              <a:gdLst/>
              <a:ahLst/>
              <a:cxnLst/>
              <a:rect l="l" t="t" r="r" b="b"/>
              <a:pathLst>
                <a:path w="62822" h="162845" extrusionOk="0">
                  <a:moveTo>
                    <a:pt x="8132" y="162846"/>
                  </a:moveTo>
                  <a:cubicBezTo>
                    <a:pt x="6453" y="162846"/>
                    <a:pt x="5614" y="162846"/>
                    <a:pt x="3935" y="162007"/>
                  </a:cubicBezTo>
                  <a:cubicBezTo>
                    <a:pt x="-262" y="159488"/>
                    <a:pt x="-1102" y="154452"/>
                    <a:pt x="1416" y="150255"/>
                  </a:cubicBezTo>
                  <a:cubicBezTo>
                    <a:pt x="27439" y="107445"/>
                    <a:pt x="42548" y="57919"/>
                    <a:pt x="45905" y="7554"/>
                  </a:cubicBezTo>
                  <a:cubicBezTo>
                    <a:pt x="45905" y="2518"/>
                    <a:pt x="50102" y="0"/>
                    <a:pt x="55139" y="0"/>
                  </a:cubicBezTo>
                  <a:cubicBezTo>
                    <a:pt x="60175" y="0"/>
                    <a:pt x="63533" y="4197"/>
                    <a:pt x="62694" y="9233"/>
                  </a:cubicBezTo>
                  <a:cubicBezTo>
                    <a:pt x="59336" y="62116"/>
                    <a:pt x="42548" y="113321"/>
                    <a:pt x="15687" y="158649"/>
                  </a:cubicBezTo>
                  <a:cubicBezTo>
                    <a:pt x="13168" y="161167"/>
                    <a:pt x="10650" y="162846"/>
                    <a:pt x="8132" y="1628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40" name="Google Shape;940;p53"/>
            <p:cNvSpPr/>
            <p:nvPr/>
          </p:nvSpPr>
          <p:spPr>
            <a:xfrm>
              <a:off x="1262368" y="112"/>
              <a:ext cx="3303725" cy="3136772"/>
            </a:xfrm>
            <a:custGeom>
              <a:avLst/>
              <a:gdLst/>
              <a:ahLst/>
              <a:cxnLst/>
              <a:rect l="l" t="t" r="r" b="b"/>
              <a:pathLst>
                <a:path w="3303725" h="3136772" extrusionOk="0">
                  <a:moveTo>
                    <a:pt x="1133" y="2092543"/>
                  </a:moveTo>
                  <a:cubicBezTo>
                    <a:pt x="10367" y="2422433"/>
                    <a:pt x="75001" y="2771628"/>
                    <a:pt x="190840" y="3130897"/>
                  </a:cubicBezTo>
                  <a:cubicBezTo>
                    <a:pt x="191680" y="3134254"/>
                    <a:pt x="195038" y="3136773"/>
                    <a:pt x="199235" y="3136773"/>
                  </a:cubicBezTo>
                  <a:cubicBezTo>
                    <a:pt x="200074" y="3136773"/>
                    <a:pt x="200913" y="3136773"/>
                    <a:pt x="201753" y="3136773"/>
                  </a:cubicBezTo>
                  <a:cubicBezTo>
                    <a:pt x="205950" y="3135094"/>
                    <a:pt x="208468" y="3130897"/>
                    <a:pt x="206789" y="3125860"/>
                  </a:cubicBezTo>
                  <a:cubicBezTo>
                    <a:pt x="-38319" y="2367871"/>
                    <a:pt x="-45034" y="1659406"/>
                    <a:pt x="187483" y="1078533"/>
                  </a:cubicBezTo>
                  <a:cubicBezTo>
                    <a:pt x="314234" y="762914"/>
                    <a:pt x="503102" y="511930"/>
                    <a:pt x="733101" y="351602"/>
                  </a:cubicBezTo>
                  <a:cubicBezTo>
                    <a:pt x="972333" y="185398"/>
                    <a:pt x="1257734" y="114887"/>
                    <a:pt x="1479339" y="72077"/>
                  </a:cubicBezTo>
                  <a:cubicBezTo>
                    <a:pt x="1946891" y="-18579"/>
                    <a:pt x="2593239" y="-43762"/>
                    <a:pt x="3012945" y="352441"/>
                  </a:cubicBezTo>
                  <a:cubicBezTo>
                    <a:pt x="3113675" y="448134"/>
                    <a:pt x="3200974" y="566491"/>
                    <a:pt x="3287433" y="725140"/>
                  </a:cubicBezTo>
                  <a:cubicBezTo>
                    <a:pt x="3289951" y="729337"/>
                    <a:pt x="3294988" y="731016"/>
                    <a:pt x="3299185" y="728498"/>
                  </a:cubicBezTo>
                  <a:cubicBezTo>
                    <a:pt x="3303382" y="725980"/>
                    <a:pt x="3305061" y="720943"/>
                    <a:pt x="3302543" y="716746"/>
                  </a:cubicBezTo>
                  <a:cubicBezTo>
                    <a:pt x="3215244" y="556418"/>
                    <a:pt x="3127105" y="436382"/>
                    <a:pt x="3024697" y="339850"/>
                  </a:cubicBezTo>
                  <a:cubicBezTo>
                    <a:pt x="2841705" y="167770"/>
                    <a:pt x="2598276" y="59486"/>
                    <a:pt x="2301123" y="18355"/>
                  </a:cubicBezTo>
                  <a:cubicBezTo>
                    <a:pt x="2055176" y="-15221"/>
                    <a:pt x="1777330" y="-2630"/>
                    <a:pt x="1475981" y="55289"/>
                  </a:cubicBezTo>
                  <a:cubicBezTo>
                    <a:pt x="1252697" y="98939"/>
                    <a:pt x="965618" y="169449"/>
                    <a:pt x="723867" y="337332"/>
                  </a:cubicBezTo>
                  <a:cubicBezTo>
                    <a:pt x="490511" y="499338"/>
                    <a:pt x="299964" y="752841"/>
                    <a:pt x="172373" y="1071818"/>
                  </a:cubicBezTo>
                  <a:cubicBezTo>
                    <a:pt x="48140" y="1381561"/>
                    <a:pt x="-8940" y="1724881"/>
                    <a:pt x="1133" y="2092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41" name="Google Shape;941;p53"/>
            <p:cNvSpPr/>
            <p:nvPr/>
          </p:nvSpPr>
          <p:spPr>
            <a:xfrm>
              <a:off x="5952460" y="2077521"/>
              <a:ext cx="3245339" cy="1730892"/>
            </a:xfrm>
            <a:custGeom>
              <a:avLst/>
              <a:gdLst/>
              <a:ahLst/>
              <a:cxnLst/>
              <a:rect l="l" t="t" r="r" b="b"/>
              <a:pathLst>
                <a:path w="3245339" h="1730892" extrusionOk="0">
                  <a:moveTo>
                    <a:pt x="7554" y="22688"/>
                  </a:moveTo>
                  <a:cubicBezTo>
                    <a:pt x="91496" y="24367"/>
                    <a:pt x="177116" y="21849"/>
                    <a:pt x="260218" y="20170"/>
                  </a:cubicBezTo>
                  <a:cubicBezTo>
                    <a:pt x="295473" y="19331"/>
                    <a:pt x="330728" y="18491"/>
                    <a:pt x="365984" y="17652"/>
                  </a:cubicBezTo>
                  <a:cubicBezTo>
                    <a:pt x="961127" y="7579"/>
                    <a:pt x="1553752" y="85644"/>
                    <a:pt x="2125392" y="251008"/>
                  </a:cubicBezTo>
                  <a:cubicBezTo>
                    <a:pt x="2690317" y="413854"/>
                    <a:pt x="3028600" y="654766"/>
                    <a:pt x="3161227" y="989691"/>
                  </a:cubicBezTo>
                  <a:cubicBezTo>
                    <a:pt x="3256081" y="1229763"/>
                    <a:pt x="3231738" y="1493339"/>
                    <a:pt x="3200680" y="1721659"/>
                  </a:cubicBezTo>
                  <a:cubicBezTo>
                    <a:pt x="3199840" y="1725856"/>
                    <a:pt x="3203198" y="1730893"/>
                    <a:pt x="3208234" y="1730893"/>
                  </a:cubicBezTo>
                  <a:cubicBezTo>
                    <a:pt x="3208234" y="1730893"/>
                    <a:pt x="3209074" y="1730893"/>
                    <a:pt x="3209074" y="1730893"/>
                  </a:cubicBezTo>
                  <a:cubicBezTo>
                    <a:pt x="3213271" y="1730893"/>
                    <a:pt x="3216628" y="1727535"/>
                    <a:pt x="3217468" y="1723338"/>
                  </a:cubicBezTo>
                  <a:cubicBezTo>
                    <a:pt x="3248526" y="1492499"/>
                    <a:pt x="3273709" y="1226406"/>
                    <a:pt x="3177176" y="982976"/>
                  </a:cubicBezTo>
                  <a:cubicBezTo>
                    <a:pt x="3042870" y="643854"/>
                    <a:pt x="2700390" y="398745"/>
                    <a:pt x="2130429" y="234220"/>
                  </a:cubicBezTo>
                  <a:cubicBezTo>
                    <a:pt x="1556270" y="68856"/>
                    <a:pt x="962806" y="-9209"/>
                    <a:pt x="365984" y="864"/>
                  </a:cubicBezTo>
                  <a:cubicBezTo>
                    <a:pt x="330728" y="1703"/>
                    <a:pt x="295473" y="2542"/>
                    <a:pt x="260218" y="3382"/>
                  </a:cubicBezTo>
                  <a:cubicBezTo>
                    <a:pt x="177116" y="5061"/>
                    <a:pt x="92335" y="7579"/>
                    <a:pt x="8394" y="5900"/>
                  </a:cubicBezTo>
                  <a:cubicBezTo>
                    <a:pt x="4197" y="5900"/>
                    <a:pt x="0" y="9258"/>
                    <a:pt x="0" y="14294"/>
                  </a:cubicBezTo>
                  <a:cubicBezTo>
                    <a:pt x="0" y="18491"/>
                    <a:pt x="3357" y="22688"/>
                    <a:pt x="7554" y="226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42" name="Google Shape;942;p53"/>
            <p:cNvSpPr/>
            <p:nvPr/>
          </p:nvSpPr>
          <p:spPr>
            <a:xfrm>
              <a:off x="10570907" y="5581253"/>
              <a:ext cx="238899" cy="684121"/>
            </a:xfrm>
            <a:custGeom>
              <a:avLst/>
              <a:gdLst/>
              <a:ahLst/>
              <a:cxnLst/>
              <a:rect l="l" t="t" r="r" b="b"/>
              <a:pathLst>
                <a:path w="238899" h="684121" extrusionOk="0">
                  <a:moveTo>
                    <a:pt x="200620" y="684121"/>
                  </a:moveTo>
                  <a:cubicBezTo>
                    <a:pt x="201459" y="684121"/>
                    <a:pt x="202298" y="684121"/>
                    <a:pt x="203138" y="684121"/>
                  </a:cubicBezTo>
                  <a:cubicBezTo>
                    <a:pt x="206495" y="684121"/>
                    <a:pt x="209853" y="681603"/>
                    <a:pt x="211532" y="678245"/>
                  </a:cubicBezTo>
                  <a:cubicBezTo>
                    <a:pt x="251823" y="545618"/>
                    <a:pt x="247626" y="397881"/>
                    <a:pt x="198941" y="273649"/>
                  </a:cubicBezTo>
                  <a:cubicBezTo>
                    <a:pt x="160327" y="174598"/>
                    <a:pt x="98212" y="83942"/>
                    <a:pt x="14270" y="2518"/>
                  </a:cubicBezTo>
                  <a:cubicBezTo>
                    <a:pt x="10913" y="-839"/>
                    <a:pt x="5876" y="-839"/>
                    <a:pt x="2518" y="2518"/>
                  </a:cubicBezTo>
                  <a:cubicBezTo>
                    <a:pt x="-839" y="5876"/>
                    <a:pt x="-839" y="10913"/>
                    <a:pt x="2518" y="14270"/>
                  </a:cubicBezTo>
                  <a:cubicBezTo>
                    <a:pt x="83941" y="93175"/>
                    <a:pt x="145219" y="182152"/>
                    <a:pt x="182992" y="279525"/>
                  </a:cubicBezTo>
                  <a:cubicBezTo>
                    <a:pt x="229999" y="400400"/>
                    <a:pt x="235035" y="543100"/>
                    <a:pt x="195583" y="673209"/>
                  </a:cubicBezTo>
                  <a:cubicBezTo>
                    <a:pt x="193904" y="678245"/>
                    <a:pt x="196422" y="683282"/>
                    <a:pt x="200620" y="6841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43" name="Google Shape;943;p53"/>
            <p:cNvSpPr/>
            <p:nvPr/>
          </p:nvSpPr>
          <p:spPr>
            <a:xfrm>
              <a:off x="1968870" y="5680332"/>
              <a:ext cx="82343" cy="122525"/>
            </a:xfrm>
            <a:custGeom>
              <a:avLst/>
              <a:gdLst/>
              <a:ahLst/>
              <a:cxnLst/>
              <a:rect l="l" t="t" r="r" b="b"/>
              <a:pathLst>
                <a:path w="82343" h="122525" extrusionOk="0">
                  <a:moveTo>
                    <a:pt x="66051" y="4169"/>
                  </a:moveTo>
                  <a:cubicBezTo>
                    <a:pt x="49263" y="35227"/>
                    <a:pt x="29117" y="67964"/>
                    <a:pt x="1417" y="109095"/>
                  </a:cubicBezTo>
                  <a:cubicBezTo>
                    <a:pt x="-1102" y="113292"/>
                    <a:pt x="-262" y="118328"/>
                    <a:pt x="3935" y="120847"/>
                  </a:cubicBezTo>
                  <a:cubicBezTo>
                    <a:pt x="5614" y="121686"/>
                    <a:pt x="7292" y="122525"/>
                    <a:pt x="8971" y="122525"/>
                  </a:cubicBezTo>
                  <a:cubicBezTo>
                    <a:pt x="11489" y="122525"/>
                    <a:pt x="14008" y="120847"/>
                    <a:pt x="15686" y="119168"/>
                  </a:cubicBezTo>
                  <a:cubicBezTo>
                    <a:pt x="43387" y="77198"/>
                    <a:pt x="63533" y="44460"/>
                    <a:pt x="81161" y="12563"/>
                  </a:cubicBezTo>
                  <a:cubicBezTo>
                    <a:pt x="83679" y="8366"/>
                    <a:pt x="82000" y="3329"/>
                    <a:pt x="77803" y="811"/>
                  </a:cubicBezTo>
                  <a:cubicBezTo>
                    <a:pt x="72767" y="-868"/>
                    <a:pt x="67730" y="-29"/>
                    <a:pt x="66051" y="41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44" name="Google Shape;944;p53"/>
            <p:cNvSpPr/>
            <p:nvPr/>
          </p:nvSpPr>
          <p:spPr>
            <a:xfrm>
              <a:off x="2157368" y="4980965"/>
              <a:ext cx="23753" cy="285298"/>
            </a:xfrm>
            <a:custGeom>
              <a:avLst/>
              <a:gdLst/>
              <a:ahLst/>
              <a:cxnLst/>
              <a:rect l="l" t="t" r="r" b="b"/>
              <a:pathLst>
                <a:path w="23753" h="285298" extrusionOk="0">
                  <a:moveTo>
                    <a:pt x="9342" y="284669"/>
                  </a:moveTo>
                  <a:cubicBezTo>
                    <a:pt x="9342" y="285508"/>
                    <a:pt x="10181" y="285508"/>
                    <a:pt x="9342" y="284669"/>
                  </a:cubicBezTo>
                  <a:cubicBezTo>
                    <a:pt x="14378" y="284669"/>
                    <a:pt x="17736" y="281311"/>
                    <a:pt x="18575" y="277114"/>
                  </a:cubicBezTo>
                  <a:cubicBezTo>
                    <a:pt x="26130" y="190654"/>
                    <a:pt x="25290" y="99998"/>
                    <a:pt x="16896" y="7663"/>
                  </a:cubicBezTo>
                  <a:cubicBezTo>
                    <a:pt x="16057" y="3465"/>
                    <a:pt x="12699" y="-732"/>
                    <a:pt x="7663" y="108"/>
                  </a:cubicBezTo>
                  <a:cubicBezTo>
                    <a:pt x="3466" y="947"/>
                    <a:pt x="-731" y="4305"/>
                    <a:pt x="108" y="9341"/>
                  </a:cubicBezTo>
                  <a:cubicBezTo>
                    <a:pt x="8502" y="100838"/>
                    <a:pt x="9342" y="190654"/>
                    <a:pt x="1787" y="275435"/>
                  </a:cubicBezTo>
                  <a:cubicBezTo>
                    <a:pt x="1787" y="280472"/>
                    <a:pt x="5144" y="284669"/>
                    <a:pt x="9342" y="2846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45" name="Google Shape;945;p53"/>
            <p:cNvSpPr/>
            <p:nvPr/>
          </p:nvSpPr>
          <p:spPr>
            <a:xfrm>
              <a:off x="10688877" y="4812776"/>
              <a:ext cx="131165" cy="236289"/>
            </a:xfrm>
            <a:custGeom>
              <a:avLst/>
              <a:gdLst/>
              <a:ahLst/>
              <a:cxnLst/>
              <a:rect l="l" t="t" r="r" b="b"/>
              <a:pathLst>
                <a:path w="131165" h="236289" extrusionOk="0">
                  <a:moveTo>
                    <a:pt x="38160" y="235451"/>
                  </a:moveTo>
                  <a:cubicBezTo>
                    <a:pt x="41518" y="236290"/>
                    <a:pt x="44037" y="236290"/>
                    <a:pt x="47394" y="236290"/>
                  </a:cubicBezTo>
                  <a:cubicBezTo>
                    <a:pt x="87686" y="236290"/>
                    <a:pt x="107832" y="161582"/>
                    <a:pt x="119584" y="120451"/>
                  </a:cubicBezTo>
                  <a:cubicBezTo>
                    <a:pt x="120423" y="116254"/>
                    <a:pt x="122101" y="112896"/>
                    <a:pt x="122942" y="109539"/>
                  </a:cubicBezTo>
                  <a:cubicBezTo>
                    <a:pt x="127978" y="91911"/>
                    <a:pt x="133014" y="72604"/>
                    <a:pt x="130495" y="53298"/>
                  </a:cubicBezTo>
                  <a:cubicBezTo>
                    <a:pt x="127978" y="30634"/>
                    <a:pt x="114547" y="11327"/>
                    <a:pt x="96919" y="3772"/>
                  </a:cubicBezTo>
                  <a:cubicBezTo>
                    <a:pt x="70897" y="-7140"/>
                    <a:pt x="41518" y="7130"/>
                    <a:pt x="27248" y="27276"/>
                  </a:cubicBezTo>
                  <a:cubicBezTo>
                    <a:pt x="12138" y="47422"/>
                    <a:pt x="7941" y="73443"/>
                    <a:pt x="5424" y="96108"/>
                  </a:cubicBezTo>
                  <a:lnTo>
                    <a:pt x="4584" y="103663"/>
                  </a:lnTo>
                  <a:cubicBezTo>
                    <a:pt x="-1292" y="142275"/>
                    <a:pt x="-9686" y="222859"/>
                    <a:pt x="38160" y="235451"/>
                  </a:cubicBezTo>
                  <a:close/>
                  <a:moveTo>
                    <a:pt x="19693" y="105342"/>
                  </a:moveTo>
                  <a:lnTo>
                    <a:pt x="20533" y="97787"/>
                  </a:lnTo>
                  <a:cubicBezTo>
                    <a:pt x="22212" y="77641"/>
                    <a:pt x="26409" y="54977"/>
                    <a:pt x="39000" y="37349"/>
                  </a:cubicBezTo>
                  <a:cubicBezTo>
                    <a:pt x="47394" y="26437"/>
                    <a:pt x="61664" y="17203"/>
                    <a:pt x="76774" y="17203"/>
                  </a:cubicBezTo>
                  <a:cubicBezTo>
                    <a:pt x="80971" y="17203"/>
                    <a:pt x="85168" y="18042"/>
                    <a:pt x="89365" y="19721"/>
                  </a:cubicBezTo>
                  <a:cubicBezTo>
                    <a:pt x="101956" y="24758"/>
                    <a:pt x="111190" y="39028"/>
                    <a:pt x="112868" y="55816"/>
                  </a:cubicBezTo>
                  <a:cubicBezTo>
                    <a:pt x="114547" y="70925"/>
                    <a:pt x="111190" y="86874"/>
                    <a:pt x="106153" y="105342"/>
                  </a:cubicBezTo>
                  <a:cubicBezTo>
                    <a:pt x="105313" y="108699"/>
                    <a:pt x="104474" y="112057"/>
                    <a:pt x="102795" y="116254"/>
                  </a:cubicBezTo>
                  <a:cubicBezTo>
                    <a:pt x="94401" y="146472"/>
                    <a:pt x="71737" y="227056"/>
                    <a:pt x="41518" y="219501"/>
                  </a:cubicBezTo>
                  <a:cubicBezTo>
                    <a:pt x="8781" y="210268"/>
                    <a:pt x="16336" y="136399"/>
                    <a:pt x="19693" y="1053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46" name="Google Shape;946;p53"/>
            <p:cNvSpPr/>
            <p:nvPr/>
          </p:nvSpPr>
          <p:spPr>
            <a:xfrm>
              <a:off x="10863257" y="4918018"/>
              <a:ext cx="143368" cy="146156"/>
            </a:xfrm>
            <a:custGeom>
              <a:avLst/>
              <a:gdLst/>
              <a:ahLst/>
              <a:cxnLst/>
              <a:rect l="l" t="t" r="r" b="b"/>
              <a:pathLst>
                <a:path w="143368" h="146156" extrusionOk="0">
                  <a:moveTo>
                    <a:pt x="27466" y="146157"/>
                  </a:moveTo>
                  <a:cubicBezTo>
                    <a:pt x="52648" y="146157"/>
                    <a:pt x="86225" y="115098"/>
                    <a:pt x="105531" y="97471"/>
                  </a:cubicBezTo>
                  <a:cubicBezTo>
                    <a:pt x="108050" y="94953"/>
                    <a:pt x="109729" y="93274"/>
                    <a:pt x="111407" y="92435"/>
                  </a:cubicBezTo>
                  <a:cubicBezTo>
                    <a:pt x="121481" y="83201"/>
                    <a:pt x="132392" y="73128"/>
                    <a:pt x="138269" y="59697"/>
                  </a:cubicBezTo>
                  <a:cubicBezTo>
                    <a:pt x="145824" y="43748"/>
                    <a:pt x="144983" y="26960"/>
                    <a:pt x="135750" y="15209"/>
                  </a:cubicBezTo>
                  <a:cubicBezTo>
                    <a:pt x="123159" y="-1580"/>
                    <a:pt x="98816" y="-3258"/>
                    <a:pt x="81188" y="4296"/>
                  </a:cubicBezTo>
                  <a:cubicBezTo>
                    <a:pt x="63561" y="11851"/>
                    <a:pt x="50970" y="26121"/>
                    <a:pt x="40897" y="38712"/>
                  </a:cubicBezTo>
                  <a:lnTo>
                    <a:pt x="37539" y="42909"/>
                  </a:lnTo>
                  <a:cubicBezTo>
                    <a:pt x="19912" y="65573"/>
                    <a:pt x="-17023" y="113420"/>
                    <a:pt x="8999" y="138602"/>
                  </a:cubicBezTo>
                  <a:cubicBezTo>
                    <a:pt x="14035" y="143639"/>
                    <a:pt x="20751" y="146157"/>
                    <a:pt x="27466" y="146157"/>
                  </a:cubicBezTo>
                  <a:close/>
                  <a:moveTo>
                    <a:pt x="50130" y="52982"/>
                  </a:moveTo>
                  <a:lnTo>
                    <a:pt x="53488" y="48785"/>
                  </a:lnTo>
                  <a:cubicBezTo>
                    <a:pt x="61882" y="37873"/>
                    <a:pt x="72794" y="25282"/>
                    <a:pt x="87065" y="19406"/>
                  </a:cubicBezTo>
                  <a:cubicBezTo>
                    <a:pt x="91262" y="17727"/>
                    <a:pt x="96298" y="16888"/>
                    <a:pt x="102174" y="16888"/>
                  </a:cubicBezTo>
                  <a:cubicBezTo>
                    <a:pt x="110568" y="16888"/>
                    <a:pt x="118123" y="19406"/>
                    <a:pt x="122320" y="25282"/>
                  </a:cubicBezTo>
                  <a:cubicBezTo>
                    <a:pt x="127356" y="31997"/>
                    <a:pt x="127356" y="42909"/>
                    <a:pt x="123159" y="52982"/>
                  </a:cubicBezTo>
                  <a:cubicBezTo>
                    <a:pt x="118962" y="63055"/>
                    <a:pt x="110568" y="70610"/>
                    <a:pt x="100495" y="79844"/>
                  </a:cubicBezTo>
                  <a:cubicBezTo>
                    <a:pt x="98816" y="81522"/>
                    <a:pt x="97137" y="83201"/>
                    <a:pt x="94619" y="85719"/>
                  </a:cubicBezTo>
                  <a:cubicBezTo>
                    <a:pt x="79510" y="99150"/>
                    <a:pt x="35021" y="141121"/>
                    <a:pt x="20751" y="127690"/>
                  </a:cubicBezTo>
                  <a:cubicBezTo>
                    <a:pt x="4802" y="110901"/>
                    <a:pt x="37539" y="68931"/>
                    <a:pt x="50130" y="529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47" name="Google Shape;947;p53"/>
            <p:cNvSpPr/>
            <p:nvPr/>
          </p:nvSpPr>
          <p:spPr>
            <a:xfrm>
              <a:off x="10422007" y="4828359"/>
              <a:ext cx="166282" cy="304647"/>
            </a:xfrm>
            <a:custGeom>
              <a:avLst/>
              <a:gdLst/>
              <a:ahLst/>
              <a:cxnLst/>
              <a:rect l="l" t="t" r="r" b="b"/>
              <a:pathLst>
                <a:path w="166282" h="304647" extrusionOk="0">
                  <a:moveTo>
                    <a:pt x="48170" y="302969"/>
                  </a:moveTo>
                  <a:cubicBezTo>
                    <a:pt x="51528" y="303808"/>
                    <a:pt x="55725" y="304648"/>
                    <a:pt x="59082" y="304648"/>
                  </a:cubicBezTo>
                  <a:cubicBezTo>
                    <a:pt x="110286" y="304648"/>
                    <a:pt x="137987" y="204757"/>
                    <a:pt x="151418" y="155232"/>
                  </a:cubicBezTo>
                  <a:cubicBezTo>
                    <a:pt x="153096" y="149356"/>
                    <a:pt x="153935" y="145159"/>
                    <a:pt x="155615" y="140962"/>
                  </a:cubicBezTo>
                  <a:cubicBezTo>
                    <a:pt x="162330" y="117459"/>
                    <a:pt x="168206" y="93116"/>
                    <a:pt x="165687" y="67933"/>
                  </a:cubicBezTo>
                  <a:cubicBezTo>
                    <a:pt x="162330" y="38554"/>
                    <a:pt x="145541" y="15050"/>
                    <a:pt x="122878" y="4977"/>
                  </a:cubicBezTo>
                  <a:cubicBezTo>
                    <a:pt x="90140" y="-9293"/>
                    <a:pt x="53206" y="9174"/>
                    <a:pt x="34739" y="34357"/>
                  </a:cubicBezTo>
                  <a:cubicBezTo>
                    <a:pt x="14593" y="60379"/>
                    <a:pt x="9557" y="93955"/>
                    <a:pt x="6199" y="122495"/>
                  </a:cubicBezTo>
                  <a:cubicBezTo>
                    <a:pt x="6199" y="125013"/>
                    <a:pt x="5360" y="128371"/>
                    <a:pt x="5360" y="132568"/>
                  </a:cubicBezTo>
                  <a:cubicBezTo>
                    <a:pt x="-1356" y="182094"/>
                    <a:pt x="-12268" y="287020"/>
                    <a:pt x="48170" y="302969"/>
                  </a:cubicBezTo>
                  <a:close/>
                  <a:moveTo>
                    <a:pt x="21309" y="134247"/>
                  </a:moveTo>
                  <a:cubicBezTo>
                    <a:pt x="21309" y="130889"/>
                    <a:pt x="22148" y="127532"/>
                    <a:pt x="22148" y="124174"/>
                  </a:cubicBezTo>
                  <a:cubicBezTo>
                    <a:pt x="24667" y="97313"/>
                    <a:pt x="29703" y="67094"/>
                    <a:pt x="47330" y="44430"/>
                  </a:cubicBezTo>
                  <a:cubicBezTo>
                    <a:pt x="59082" y="29320"/>
                    <a:pt x="78388" y="16729"/>
                    <a:pt x="98534" y="16729"/>
                  </a:cubicBezTo>
                  <a:cubicBezTo>
                    <a:pt x="104411" y="16729"/>
                    <a:pt x="110286" y="17568"/>
                    <a:pt x="116162" y="20087"/>
                  </a:cubicBezTo>
                  <a:cubicBezTo>
                    <a:pt x="132950" y="27642"/>
                    <a:pt x="146382" y="46948"/>
                    <a:pt x="148899" y="69612"/>
                  </a:cubicBezTo>
                  <a:cubicBezTo>
                    <a:pt x="151418" y="90597"/>
                    <a:pt x="147221" y="110744"/>
                    <a:pt x="139666" y="135926"/>
                  </a:cubicBezTo>
                  <a:cubicBezTo>
                    <a:pt x="138827" y="140123"/>
                    <a:pt x="137147" y="144320"/>
                    <a:pt x="135469" y="150196"/>
                  </a:cubicBezTo>
                  <a:cubicBezTo>
                    <a:pt x="122878" y="194685"/>
                    <a:pt x="94337" y="297932"/>
                    <a:pt x="52367" y="287020"/>
                  </a:cubicBezTo>
                  <a:cubicBezTo>
                    <a:pt x="6199" y="274429"/>
                    <a:pt x="16273" y="176218"/>
                    <a:pt x="21309" y="1342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48" name="Google Shape;948;p53"/>
            <p:cNvSpPr/>
            <p:nvPr/>
          </p:nvSpPr>
          <p:spPr>
            <a:xfrm>
              <a:off x="9450787" y="5514596"/>
              <a:ext cx="138318" cy="169065"/>
            </a:xfrm>
            <a:custGeom>
              <a:avLst/>
              <a:gdLst/>
              <a:ahLst/>
              <a:cxnLst/>
              <a:rect l="l" t="t" r="r" b="b"/>
              <a:pathLst>
                <a:path w="138318" h="169065" extrusionOk="0">
                  <a:moveTo>
                    <a:pt x="17132" y="143044"/>
                  </a:moveTo>
                  <a:cubicBezTo>
                    <a:pt x="12935" y="141365"/>
                    <a:pt x="7898" y="144723"/>
                    <a:pt x="7059" y="148920"/>
                  </a:cubicBezTo>
                  <a:cubicBezTo>
                    <a:pt x="6220" y="153117"/>
                    <a:pt x="8738" y="158153"/>
                    <a:pt x="12935" y="158993"/>
                  </a:cubicBezTo>
                  <a:cubicBezTo>
                    <a:pt x="36439" y="165708"/>
                    <a:pt x="56585" y="169066"/>
                    <a:pt x="73373" y="169066"/>
                  </a:cubicBezTo>
                  <a:cubicBezTo>
                    <a:pt x="101913" y="169066"/>
                    <a:pt x="122059" y="159832"/>
                    <a:pt x="132971" y="140526"/>
                  </a:cubicBezTo>
                  <a:cubicBezTo>
                    <a:pt x="162350" y="88482"/>
                    <a:pt x="63300" y="30563"/>
                    <a:pt x="15453" y="2862"/>
                  </a:cubicBezTo>
                  <a:lnTo>
                    <a:pt x="12935" y="1183"/>
                  </a:lnTo>
                  <a:cubicBezTo>
                    <a:pt x="8738" y="-1335"/>
                    <a:pt x="3701" y="344"/>
                    <a:pt x="1183" y="4541"/>
                  </a:cubicBezTo>
                  <a:cubicBezTo>
                    <a:pt x="-1335" y="8738"/>
                    <a:pt x="344" y="13774"/>
                    <a:pt x="4541" y="16293"/>
                  </a:cubicBezTo>
                  <a:lnTo>
                    <a:pt x="7059" y="17971"/>
                  </a:lnTo>
                  <a:cubicBezTo>
                    <a:pt x="46512" y="40636"/>
                    <a:pt x="139686" y="95197"/>
                    <a:pt x="118701" y="132971"/>
                  </a:cubicBezTo>
                  <a:cubicBezTo>
                    <a:pt x="105270" y="154796"/>
                    <a:pt x="70854" y="158153"/>
                    <a:pt x="17132" y="1430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49" name="Google Shape;949;p53"/>
            <p:cNvSpPr/>
            <p:nvPr/>
          </p:nvSpPr>
          <p:spPr>
            <a:xfrm>
              <a:off x="10104173" y="4873601"/>
              <a:ext cx="178131" cy="373565"/>
            </a:xfrm>
            <a:custGeom>
              <a:avLst/>
              <a:gdLst/>
              <a:ahLst/>
              <a:cxnLst/>
              <a:rect l="l" t="t" r="r" b="b"/>
              <a:pathLst>
                <a:path w="178131" h="373565" extrusionOk="0">
                  <a:moveTo>
                    <a:pt x="5057" y="77253"/>
                  </a:moveTo>
                  <a:cubicBezTo>
                    <a:pt x="-5016" y="116706"/>
                    <a:pt x="1699" y="156998"/>
                    <a:pt x="10093" y="190574"/>
                  </a:cubicBezTo>
                  <a:cubicBezTo>
                    <a:pt x="10933" y="193932"/>
                    <a:pt x="11772" y="198129"/>
                    <a:pt x="12611" y="202326"/>
                  </a:cubicBezTo>
                  <a:cubicBezTo>
                    <a:pt x="26042" y="258567"/>
                    <a:pt x="52904" y="373566"/>
                    <a:pt x="115019" y="373566"/>
                  </a:cubicBezTo>
                  <a:cubicBezTo>
                    <a:pt x="118377" y="373566"/>
                    <a:pt x="121735" y="373566"/>
                    <a:pt x="125093" y="372727"/>
                  </a:cubicBezTo>
                  <a:cubicBezTo>
                    <a:pt x="189727" y="360975"/>
                    <a:pt x="179655" y="226669"/>
                    <a:pt x="173778" y="154480"/>
                  </a:cubicBezTo>
                  <a:cubicBezTo>
                    <a:pt x="172939" y="147764"/>
                    <a:pt x="172939" y="141049"/>
                    <a:pt x="172100" y="136012"/>
                  </a:cubicBezTo>
                  <a:cubicBezTo>
                    <a:pt x="170421" y="106633"/>
                    <a:pt x="167064" y="75575"/>
                    <a:pt x="153633" y="48714"/>
                  </a:cubicBezTo>
                  <a:cubicBezTo>
                    <a:pt x="138523" y="17655"/>
                    <a:pt x="111663" y="-812"/>
                    <a:pt x="83962" y="27"/>
                  </a:cubicBezTo>
                  <a:cubicBezTo>
                    <a:pt x="45349" y="1706"/>
                    <a:pt x="15130" y="40320"/>
                    <a:pt x="5057" y="77253"/>
                  </a:cubicBezTo>
                  <a:close/>
                  <a:moveTo>
                    <a:pt x="86480" y="16816"/>
                  </a:moveTo>
                  <a:cubicBezTo>
                    <a:pt x="106625" y="16816"/>
                    <a:pt x="127611" y="31926"/>
                    <a:pt x="139363" y="56268"/>
                  </a:cubicBezTo>
                  <a:cubicBezTo>
                    <a:pt x="151115" y="79772"/>
                    <a:pt x="154472" y="109151"/>
                    <a:pt x="156151" y="136852"/>
                  </a:cubicBezTo>
                  <a:cubicBezTo>
                    <a:pt x="156151" y="141888"/>
                    <a:pt x="156990" y="147764"/>
                    <a:pt x="157830" y="155319"/>
                  </a:cubicBezTo>
                  <a:cubicBezTo>
                    <a:pt x="162027" y="212399"/>
                    <a:pt x="172939" y="346705"/>
                    <a:pt x="122574" y="355939"/>
                  </a:cubicBezTo>
                  <a:cubicBezTo>
                    <a:pt x="68852" y="366012"/>
                    <a:pt x="41152" y="248494"/>
                    <a:pt x="29400" y="198129"/>
                  </a:cubicBezTo>
                  <a:cubicBezTo>
                    <a:pt x="28561" y="193932"/>
                    <a:pt x="27721" y="189735"/>
                    <a:pt x="26881" y="186377"/>
                  </a:cubicBezTo>
                  <a:cubicBezTo>
                    <a:pt x="19327" y="154480"/>
                    <a:pt x="12611" y="116706"/>
                    <a:pt x="21845" y="81451"/>
                  </a:cubicBezTo>
                  <a:cubicBezTo>
                    <a:pt x="29400" y="50392"/>
                    <a:pt x="54582" y="17655"/>
                    <a:pt x="85640" y="16816"/>
                  </a:cubicBezTo>
                  <a:cubicBezTo>
                    <a:pt x="85640" y="16816"/>
                    <a:pt x="85640" y="16816"/>
                    <a:pt x="86480" y="168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50" name="Google Shape;950;p53"/>
            <p:cNvSpPr/>
            <p:nvPr/>
          </p:nvSpPr>
          <p:spPr>
            <a:xfrm>
              <a:off x="9513509" y="5312525"/>
              <a:ext cx="280904" cy="191502"/>
            </a:xfrm>
            <a:custGeom>
              <a:avLst/>
              <a:gdLst/>
              <a:ahLst/>
              <a:cxnLst/>
              <a:rect l="l" t="t" r="r" b="b"/>
              <a:pathLst>
                <a:path w="280904" h="191502" extrusionOk="0">
                  <a:moveTo>
                    <a:pt x="85358" y="99167"/>
                  </a:moveTo>
                  <a:cubicBezTo>
                    <a:pt x="82000" y="96649"/>
                    <a:pt x="78643" y="94130"/>
                    <a:pt x="76124" y="91612"/>
                  </a:cubicBezTo>
                  <a:cubicBezTo>
                    <a:pt x="56818" y="77342"/>
                    <a:pt x="32475" y="57196"/>
                    <a:pt x="15687" y="32853"/>
                  </a:cubicBezTo>
                  <a:cubicBezTo>
                    <a:pt x="13168" y="28656"/>
                    <a:pt x="8132" y="27817"/>
                    <a:pt x="3935" y="30335"/>
                  </a:cubicBezTo>
                  <a:cubicBezTo>
                    <a:pt x="-262" y="32853"/>
                    <a:pt x="-1102" y="37890"/>
                    <a:pt x="1416" y="42087"/>
                  </a:cubicBezTo>
                  <a:cubicBezTo>
                    <a:pt x="19884" y="68948"/>
                    <a:pt x="45066" y="89933"/>
                    <a:pt x="65212" y="105043"/>
                  </a:cubicBezTo>
                  <a:cubicBezTo>
                    <a:pt x="67730" y="107561"/>
                    <a:pt x="71088" y="109240"/>
                    <a:pt x="74445" y="112597"/>
                  </a:cubicBezTo>
                  <a:cubicBezTo>
                    <a:pt x="111380" y="140298"/>
                    <a:pt x="177694" y="191502"/>
                    <a:pt x="228058" y="191502"/>
                  </a:cubicBezTo>
                  <a:cubicBezTo>
                    <a:pt x="244006" y="191502"/>
                    <a:pt x="259116" y="186466"/>
                    <a:pt x="270029" y="173035"/>
                  </a:cubicBezTo>
                  <a:cubicBezTo>
                    <a:pt x="306123" y="130225"/>
                    <a:pt x="244847" y="55518"/>
                    <a:pt x="196160" y="2635"/>
                  </a:cubicBezTo>
                  <a:cubicBezTo>
                    <a:pt x="192802" y="-723"/>
                    <a:pt x="187766" y="-723"/>
                    <a:pt x="184408" y="1795"/>
                  </a:cubicBezTo>
                  <a:cubicBezTo>
                    <a:pt x="181050" y="5153"/>
                    <a:pt x="181050" y="10189"/>
                    <a:pt x="183569" y="13547"/>
                  </a:cubicBezTo>
                  <a:cubicBezTo>
                    <a:pt x="252401" y="88255"/>
                    <a:pt x="276744" y="137780"/>
                    <a:pt x="257438" y="162123"/>
                  </a:cubicBezTo>
                  <a:cubicBezTo>
                    <a:pt x="222182" y="203254"/>
                    <a:pt x="126489" y="130225"/>
                    <a:pt x="85358" y="99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51" name="Google Shape;951;p53"/>
            <p:cNvSpPr/>
            <p:nvPr/>
          </p:nvSpPr>
          <p:spPr>
            <a:xfrm>
              <a:off x="9820472" y="4917682"/>
              <a:ext cx="207432" cy="452878"/>
            </a:xfrm>
            <a:custGeom>
              <a:avLst/>
              <a:gdLst/>
              <a:ahLst/>
              <a:cxnLst/>
              <a:rect l="l" t="t" r="r" b="b"/>
              <a:pathLst>
                <a:path w="207432" h="452878" extrusionOk="0">
                  <a:moveTo>
                    <a:pt x="174598" y="430214"/>
                  </a:moveTo>
                  <a:cubicBezTo>
                    <a:pt x="168722" y="435251"/>
                    <a:pt x="162007" y="436930"/>
                    <a:pt x="155291" y="435251"/>
                  </a:cubicBezTo>
                  <a:cubicBezTo>
                    <a:pt x="113320" y="426017"/>
                    <a:pt x="62956" y="323609"/>
                    <a:pt x="37773" y="274084"/>
                  </a:cubicBezTo>
                  <a:cubicBezTo>
                    <a:pt x="35256" y="269047"/>
                    <a:pt x="32737" y="264850"/>
                    <a:pt x="31059" y="260653"/>
                  </a:cubicBezTo>
                  <a:cubicBezTo>
                    <a:pt x="29379" y="256456"/>
                    <a:pt x="23504" y="254777"/>
                    <a:pt x="20146" y="257295"/>
                  </a:cubicBezTo>
                  <a:cubicBezTo>
                    <a:pt x="15949" y="259814"/>
                    <a:pt x="14270" y="264850"/>
                    <a:pt x="16788" y="268208"/>
                  </a:cubicBezTo>
                  <a:cubicBezTo>
                    <a:pt x="18467" y="272405"/>
                    <a:pt x="20985" y="276602"/>
                    <a:pt x="23504" y="281639"/>
                  </a:cubicBezTo>
                  <a:cubicBezTo>
                    <a:pt x="51205" y="337040"/>
                    <a:pt x="102409" y="441127"/>
                    <a:pt x="151934" y="452039"/>
                  </a:cubicBezTo>
                  <a:cubicBezTo>
                    <a:pt x="155291" y="452878"/>
                    <a:pt x="157810" y="452878"/>
                    <a:pt x="161168" y="452878"/>
                  </a:cubicBezTo>
                  <a:cubicBezTo>
                    <a:pt x="170401" y="452878"/>
                    <a:pt x="178795" y="449521"/>
                    <a:pt x="186350" y="443645"/>
                  </a:cubicBezTo>
                  <a:cubicBezTo>
                    <a:pt x="231678" y="406711"/>
                    <a:pt x="196422" y="284157"/>
                    <a:pt x="151094" y="156566"/>
                  </a:cubicBezTo>
                  <a:cubicBezTo>
                    <a:pt x="147737" y="148172"/>
                    <a:pt x="145219" y="140617"/>
                    <a:pt x="143540" y="134741"/>
                  </a:cubicBezTo>
                  <a:cubicBezTo>
                    <a:pt x="131788" y="99486"/>
                    <a:pt x="117517" y="62552"/>
                    <a:pt x="96532" y="35690"/>
                  </a:cubicBezTo>
                  <a:cubicBezTo>
                    <a:pt x="72190" y="3793"/>
                    <a:pt x="40292" y="-7959"/>
                    <a:pt x="15110" y="5472"/>
                  </a:cubicBezTo>
                  <a:cubicBezTo>
                    <a:pt x="10913" y="7990"/>
                    <a:pt x="6715" y="10508"/>
                    <a:pt x="2518" y="14705"/>
                  </a:cubicBezTo>
                  <a:cubicBezTo>
                    <a:pt x="-839" y="18063"/>
                    <a:pt x="-839" y="23099"/>
                    <a:pt x="2518" y="26457"/>
                  </a:cubicBezTo>
                  <a:cubicBezTo>
                    <a:pt x="5876" y="29815"/>
                    <a:pt x="10913" y="29815"/>
                    <a:pt x="14270" y="26457"/>
                  </a:cubicBezTo>
                  <a:cubicBezTo>
                    <a:pt x="16788" y="23939"/>
                    <a:pt x="19307" y="21421"/>
                    <a:pt x="22664" y="20581"/>
                  </a:cubicBezTo>
                  <a:cubicBezTo>
                    <a:pt x="43650" y="9669"/>
                    <a:pt x="67993" y="27296"/>
                    <a:pt x="82263" y="46603"/>
                  </a:cubicBezTo>
                  <a:cubicBezTo>
                    <a:pt x="101569" y="70946"/>
                    <a:pt x="115000" y="106201"/>
                    <a:pt x="126752" y="140617"/>
                  </a:cubicBezTo>
                  <a:cubicBezTo>
                    <a:pt x="128430" y="146493"/>
                    <a:pt x="131788" y="154048"/>
                    <a:pt x="134306" y="162442"/>
                  </a:cubicBezTo>
                  <a:cubicBezTo>
                    <a:pt x="158649" y="232113"/>
                    <a:pt x="217408" y="395799"/>
                    <a:pt x="174598" y="430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52" name="Google Shape;952;p53"/>
            <p:cNvSpPr/>
            <p:nvPr/>
          </p:nvSpPr>
          <p:spPr>
            <a:xfrm>
              <a:off x="10780707" y="5185391"/>
              <a:ext cx="215523" cy="171738"/>
            </a:xfrm>
            <a:custGeom>
              <a:avLst/>
              <a:gdLst/>
              <a:ahLst/>
              <a:cxnLst/>
              <a:rect l="l" t="t" r="r" b="b"/>
              <a:pathLst>
                <a:path w="215523" h="171738" extrusionOk="0">
                  <a:moveTo>
                    <a:pt x="5089" y="18127"/>
                  </a:moveTo>
                  <a:cubicBezTo>
                    <a:pt x="-18414" y="60936"/>
                    <a:pt x="45381" y="111301"/>
                    <a:pt x="76439" y="134805"/>
                  </a:cubicBezTo>
                  <a:lnTo>
                    <a:pt x="82315" y="139002"/>
                  </a:lnTo>
                  <a:cubicBezTo>
                    <a:pt x="99943" y="153272"/>
                    <a:pt x="121767" y="167542"/>
                    <a:pt x="146950" y="170899"/>
                  </a:cubicBezTo>
                  <a:cubicBezTo>
                    <a:pt x="149468" y="170899"/>
                    <a:pt x="151986" y="171739"/>
                    <a:pt x="155344" y="171739"/>
                  </a:cubicBezTo>
                  <a:cubicBezTo>
                    <a:pt x="178009" y="171739"/>
                    <a:pt x="203191" y="160827"/>
                    <a:pt x="212424" y="136484"/>
                  </a:cubicBezTo>
                  <a:cubicBezTo>
                    <a:pt x="219139" y="118016"/>
                    <a:pt x="214942" y="95352"/>
                    <a:pt x="199833" y="77725"/>
                  </a:cubicBezTo>
                  <a:cubicBezTo>
                    <a:pt x="187242" y="62615"/>
                    <a:pt x="170454" y="52542"/>
                    <a:pt x="153665" y="44148"/>
                  </a:cubicBezTo>
                  <a:cubicBezTo>
                    <a:pt x="151147" y="42469"/>
                    <a:pt x="147789" y="40790"/>
                    <a:pt x="143592" y="39112"/>
                  </a:cubicBezTo>
                  <a:cubicBezTo>
                    <a:pt x="103301" y="17287"/>
                    <a:pt x="27754" y="-23844"/>
                    <a:pt x="5089" y="18127"/>
                  </a:cubicBezTo>
                  <a:close/>
                  <a:moveTo>
                    <a:pt x="19359" y="26521"/>
                  </a:moveTo>
                  <a:cubicBezTo>
                    <a:pt x="22717" y="19805"/>
                    <a:pt x="30271" y="17287"/>
                    <a:pt x="39506" y="17287"/>
                  </a:cubicBezTo>
                  <a:cubicBezTo>
                    <a:pt x="68045" y="17287"/>
                    <a:pt x="115053" y="42469"/>
                    <a:pt x="136038" y="54221"/>
                  </a:cubicBezTo>
                  <a:cubicBezTo>
                    <a:pt x="140235" y="55900"/>
                    <a:pt x="143592" y="58418"/>
                    <a:pt x="146111" y="59257"/>
                  </a:cubicBezTo>
                  <a:lnTo>
                    <a:pt x="146111" y="59257"/>
                  </a:lnTo>
                  <a:cubicBezTo>
                    <a:pt x="161220" y="66812"/>
                    <a:pt x="176329" y="76046"/>
                    <a:pt x="187242" y="88637"/>
                  </a:cubicBezTo>
                  <a:cubicBezTo>
                    <a:pt x="198154" y="102068"/>
                    <a:pt x="201512" y="118016"/>
                    <a:pt x="196475" y="130608"/>
                  </a:cubicBezTo>
                  <a:cubicBezTo>
                    <a:pt x="189760" y="149075"/>
                    <a:pt x="167096" y="156630"/>
                    <a:pt x="148629" y="154111"/>
                  </a:cubicBezTo>
                  <a:cubicBezTo>
                    <a:pt x="127644" y="151593"/>
                    <a:pt x="108337" y="138162"/>
                    <a:pt x="92388" y="125571"/>
                  </a:cubicBezTo>
                  <a:lnTo>
                    <a:pt x="86512" y="120534"/>
                  </a:lnTo>
                  <a:cubicBezTo>
                    <a:pt x="61330" y="102068"/>
                    <a:pt x="2571" y="56739"/>
                    <a:pt x="19359" y="265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53" name="Google Shape;953;p53"/>
            <p:cNvSpPr/>
            <p:nvPr/>
          </p:nvSpPr>
          <p:spPr>
            <a:xfrm>
              <a:off x="11008691" y="5057256"/>
              <a:ext cx="175554" cy="92539"/>
            </a:xfrm>
            <a:custGeom>
              <a:avLst/>
              <a:gdLst/>
              <a:ahLst/>
              <a:cxnLst/>
              <a:rect l="l" t="t" r="r" b="b"/>
              <a:pathLst>
                <a:path w="175554" h="92539" extrusionOk="0">
                  <a:moveTo>
                    <a:pt x="72578" y="92539"/>
                  </a:moveTo>
                  <a:cubicBezTo>
                    <a:pt x="80133" y="92539"/>
                    <a:pt x="87687" y="92539"/>
                    <a:pt x="93564" y="91700"/>
                  </a:cubicBezTo>
                  <a:lnTo>
                    <a:pt x="98600" y="91700"/>
                  </a:lnTo>
                  <a:cubicBezTo>
                    <a:pt x="115388" y="90860"/>
                    <a:pt x="133855" y="89181"/>
                    <a:pt x="150643" y="79109"/>
                  </a:cubicBezTo>
                  <a:cubicBezTo>
                    <a:pt x="166592" y="69036"/>
                    <a:pt x="180023" y="48050"/>
                    <a:pt x="174147" y="28744"/>
                  </a:cubicBezTo>
                  <a:cubicBezTo>
                    <a:pt x="169950" y="14474"/>
                    <a:pt x="156520" y="3562"/>
                    <a:pt x="139731" y="1043"/>
                  </a:cubicBezTo>
                  <a:cubicBezTo>
                    <a:pt x="125461" y="-1475"/>
                    <a:pt x="111191" y="1043"/>
                    <a:pt x="97761" y="3562"/>
                  </a:cubicBezTo>
                  <a:cubicBezTo>
                    <a:pt x="95242" y="4401"/>
                    <a:pt x="92724" y="4401"/>
                    <a:pt x="90206" y="5240"/>
                  </a:cubicBezTo>
                  <a:cubicBezTo>
                    <a:pt x="56629" y="11956"/>
                    <a:pt x="-5487" y="24547"/>
                    <a:pt x="389" y="59802"/>
                  </a:cubicBezTo>
                  <a:cubicBezTo>
                    <a:pt x="2907" y="88342"/>
                    <a:pt x="42360" y="92539"/>
                    <a:pt x="72578" y="92539"/>
                  </a:cubicBezTo>
                  <a:close/>
                  <a:moveTo>
                    <a:pt x="91884" y="21189"/>
                  </a:moveTo>
                  <a:cubicBezTo>
                    <a:pt x="95242" y="20350"/>
                    <a:pt x="97761" y="20350"/>
                    <a:pt x="100278" y="19510"/>
                  </a:cubicBezTo>
                  <a:cubicBezTo>
                    <a:pt x="108672" y="17831"/>
                    <a:pt x="117067" y="16153"/>
                    <a:pt x="125461" y="16153"/>
                  </a:cubicBezTo>
                  <a:cubicBezTo>
                    <a:pt x="128819" y="16153"/>
                    <a:pt x="132176" y="16153"/>
                    <a:pt x="135534" y="16992"/>
                  </a:cubicBezTo>
                  <a:cubicBezTo>
                    <a:pt x="146446" y="18671"/>
                    <a:pt x="154840" y="25386"/>
                    <a:pt x="157359" y="33780"/>
                  </a:cubicBezTo>
                  <a:cubicBezTo>
                    <a:pt x="160717" y="45532"/>
                    <a:pt x="152323" y="58963"/>
                    <a:pt x="141410" y="65678"/>
                  </a:cubicBezTo>
                  <a:cubicBezTo>
                    <a:pt x="128819" y="74072"/>
                    <a:pt x="112030" y="74912"/>
                    <a:pt x="97761" y="75751"/>
                  </a:cubicBezTo>
                  <a:lnTo>
                    <a:pt x="91884" y="75751"/>
                  </a:lnTo>
                  <a:cubicBezTo>
                    <a:pt x="71739" y="76590"/>
                    <a:pt x="18017" y="79109"/>
                    <a:pt x="14659" y="57284"/>
                  </a:cubicBezTo>
                  <a:cubicBezTo>
                    <a:pt x="12140" y="37138"/>
                    <a:pt x="72578" y="25386"/>
                    <a:pt x="91884" y="211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54" name="Google Shape;954;p53"/>
            <p:cNvSpPr/>
            <p:nvPr/>
          </p:nvSpPr>
          <p:spPr>
            <a:xfrm>
              <a:off x="10538681" y="5268544"/>
              <a:ext cx="257647" cy="243877"/>
            </a:xfrm>
            <a:custGeom>
              <a:avLst/>
              <a:gdLst/>
              <a:ahLst/>
              <a:cxnLst/>
              <a:rect l="l" t="t" r="r" b="b"/>
              <a:pathLst>
                <a:path w="257647" h="243877" extrusionOk="0">
                  <a:moveTo>
                    <a:pt x="194233" y="82710"/>
                  </a:moveTo>
                  <a:cubicBezTo>
                    <a:pt x="190875" y="80192"/>
                    <a:pt x="186678" y="76834"/>
                    <a:pt x="182481" y="73477"/>
                  </a:cubicBezTo>
                  <a:cubicBezTo>
                    <a:pt x="138831" y="39900"/>
                    <a:pt x="49014" y="-31450"/>
                    <a:pt x="11240" y="15557"/>
                  </a:cubicBezTo>
                  <a:cubicBezTo>
                    <a:pt x="-27373" y="64243"/>
                    <a:pt x="43138" y="141469"/>
                    <a:pt x="77554" y="178404"/>
                  </a:cubicBezTo>
                  <a:cubicBezTo>
                    <a:pt x="80073" y="180922"/>
                    <a:pt x="82590" y="183440"/>
                    <a:pt x="84270" y="185958"/>
                  </a:cubicBezTo>
                  <a:cubicBezTo>
                    <a:pt x="103576" y="207783"/>
                    <a:pt x="127919" y="231286"/>
                    <a:pt x="159817" y="240520"/>
                  </a:cubicBezTo>
                  <a:cubicBezTo>
                    <a:pt x="168211" y="243038"/>
                    <a:pt x="176605" y="243878"/>
                    <a:pt x="185838" y="243878"/>
                  </a:cubicBezTo>
                  <a:cubicBezTo>
                    <a:pt x="210182" y="243878"/>
                    <a:pt x="235364" y="233805"/>
                    <a:pt x="248794" y="211140"/>
                  </a:cubicBezTo>
                  <a:cubicBezTo>
                    <a:pt x="261386" y="190155"/>
                    <a:pt x="260546" y="160776"/>
                    <a:pt x="246276" y="135593"/>
                  </a:cubicBezTo>
                  <a:cubicBezTo>
                    <a:pt x="232845" y="113769"/>
                    <a:pt x="213538" y="97820"/>
                    <a:pt x="194233" y="82710"/>
                  </a:cubicBezTo>
                  <a:close/>
                  <a:moveTo>
                    <a:pt x="233684" y="203586"/>
                  </a:moveTo>
                  <a:cubicBezTo>
                    <a:pt x="220254" y="227089"/>
                    <a:pt x="187517" y="232126"/>
                    <a:pt x="164014" y="224571"/>
                  </a:cubicBezTo>
                  <a:cubicBezTo>
                    <a:pt x="136313" y="216177"/>
                    <a:pt x="114488" y="195192"/>
                    <a:pt x="96861" y="175046"/>
                  </a:cubicBezTo>
                  <a:cubicBezTo>
                    <a:pt x="95181" y="172528"/>
                    <a:pt x="92664" y="170009"/>
                    <a:pt x="90145" y="167491"/>
                  </a:cubicBezTo>
                  <a:cubicBezTo>
                    <a:pt x="61605" y="136433"/>
                    <a:pt x="-5548" y="63404"/>
                    <a:pt x="24671" y="26470"/>
                  </a:cubicBezTo>
                  <a:cubicBezTo>
                    <a:pt x="29708" y="19754"/>
                    <a:pt x="37262" y="17236"/>
                    <a:pt x="46496" y="17236"/>
                  </a:cubicBezTo>
                  <a:cubicBezTo>
                    <a:pt x="83429" y="17236"/>
                    <a:pt x="143868" y="64243"/>
                    <a:pt x="172408" y="86907"/>
                  </a:cubicBezTo>
                  <a:cubicBezTo>
                    <a:pt x="176605" y="90265"/>
                    <a:pt x="180802" y="93623"/>
                    <a:pt x="184159" y="96141"/>
                  </a:cubicBezTo>
                  <a:cubicBezTo>
                    <a:pt x="201787" y="109572"/>
                    <a:pt x="220254" y="124681"/>
                    <a:pt x="231167" y="143987"/>
                  </a:cubicBezTo>
                  <a:cubicBezTo>
                    <a:pt x="242079" y="164133"/>
                    <a:pt x="242918" y="187637"/>
                    <a:pt x="233684" y="2035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55" name="Google Shape;955;p53"/>
            <p:cNvSpPr/>
            <p:nvPr/>
          </p:nvSpPr>
          <p:spPr>
            <a:xfrm>
              <a:off x="9579032" y="5794065"/>
              <a:ext cx="161909" cy="304266"/>
            </a:xfrm>
            <a:custGeom>
              <a:avLst/>
              <a:gdLst/>
              <a:ahLst/>
              <a:cxnLst/>
              <a:rect l="l" t="t" r="r" b="b"/>
              <a:pathLst>
                <a:path w="161909" h="304266" extrusionOk="0">
                  <a:moveTo>
                    <a:pt x="12281" y="143099"/>
                  </a:moveTo>
                  <a:cubicBezTo>
                    <a:pt x="11441" y="146457"/>
                    <a:pt x="10602" y="149815"/>
                    <a:pt x="9762" y="152333"/>
                  </a:cubicBezTo>
                  <a:cubicBezTo>
                    <a:pt x="2208" y="180034"/>
                    <a:pt x="-4507" y="213610"/>
                    <a:pt x="3887" y="244669"/>
                  </a:cubicBezTo>
                  <a:cubicBezTo>
                    <a:pt x="12281" y="274887"/>
                    <a:pt x="39142" y="304267"/>
                    <a:pt x="73557" y="304267"/>
                  </a:cubicBezTo>
                  <a:cubicBezTo>
                    <a:pt x="74398" y="304267"/>
                    <a:pt x="75237" y="304267"/>
                    <a:pt x="75237" y="304267"/>
                  </a:cubicBezTo>
                  <a:cubicBezTo>
                    <a:pt x="99580" y="303427"/>
                    <a:pt x="123922" y="286639"/>
                    <a:pt x="138193" y="261457"/>
                  </a:cubicBezTo>
                  <a:cubicBezTo>
                    <a:pt x="149945" y="239632"/>
                    <a:pt x="153302" y="213610"/>
                    <a:pt x="155820" y="190107"/>
                  </a:cubicBezTo>
                  <a:cubicBezTo>
                    <a:pt x="155820" y="185910"/>
                    <a:pt x="156659" y="180873"/>
                    <a:pt x="157499" y="175837"/>
                  </a:cubicBezTo>
                  <a:cubicBezTo>
                    <a:pt x="162536" y="121275"/>
                    <a:pt x="174287" y="7114"/>
                    <a:pt x="114689" y="399"/>
                  </a:cubicBezTo>
                  <a:cubicBezTo>
                    <a:pt x="52572" y="-7155"/>
                    <a:pt x="24872" y="94414"/>
                    <a:pt x="12281" y="143099"/>
                  </a:cubicBezTo>
                  <a:close/>
                  <a:moveTo>
                    <a:pt x="140710" y="174158"/>
                  </a:moveTo>
                  <a:cubicBezTo>
                    <a:pt x="139871" y="180034"/>
                    <a:pt x="139871" y="185070"/>
                    <a:pt x="139032" y="189267"/>
                  </a:cubicBezTo>
                  <a:cubicBezTo>
                    <a:pt x="137354" y="211931"/>
                    <a:pt x="133996" y="234596"/>
                    <a:pt x="123922" y="254741"/>
                  </a:cubicBezTo>
                  <a:cubicBezTo>
                    <a:pt x="113010" y="274887"/>
                    <a:pt x="93704" y="288318"/>
                    <a:pt x="75237" y="289157"/>
                  </a:cubicBezTo>
                  <a:cubicBezTo>
                    <a:pt x="74398" y="289157"/>
                    <a:pt x="74398" y="289157"/>
                    <a:pt x="73557" y="289157"/>
                  </a:cubicBezTo>
                  <a:cubicBezTo>
                    <a:pt x="47536" y="289157"/>
                    <a:pt x="26551" y="264814"/>
                    <a:pt x="19835" y="242150"/>
                  </a:cubicBezTo>
                  <a:cubicBezTo>
                    <a:pt x="12281" y="214449"/>
                    <a:pt x="18156" y="184231"/>
                    <a:pt x="25711" y="158209"/>
                  </a:cubicBezTo>
                  <a:cubicBezTo>
                    <a:pt x="26551" y="155691"/>
                    <a:pt x="27390" y="152333"/>
                    <a:pt x="28230" y="148975"/>
                  </a:cubicBezTo>
                  <a:cubicBezTo>
                    <a:pt x="39142" y="109523"/>
                    <a:pt x="63485" y="18027"/>
                    <a:pt x="107974" y="18027"/>
                  </a:cubicBezTo>
                  <a:cubicBezTo>
                    <a:pt x="108813" y="18027"/>
                    <a:pt x="110492" y="18027"/>
                    <a:pt x="111331" y="18027"/>
                  </a:cubicBezTo>
                  <a:cubicBezTo>
                    <a:pt x="154981" y="21385"/>
                    <a:pt x="144908" y="127990"/>
                    <a:pt x="140710" y="1741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56" name="Google Shape;956;p53"/>
            <p:cNvSpPr/>
            <p:nvPr/>
          </p:nvSpPr>
          <p:spPr>
            <a:xfrm>
              <a:off x="9417769" y="5101529"/>
              <a:ext cx="1365000" cy="801219"/>
            </a:xfrm>
            <a:custGeom>
              <a:avLst/>
              <a:gdLst/>
              <a:ahLst/>
              <a:cxnLst/>
              <a:rect l="l" t="t" r="r" b="b"/>
              <a:pathLst>
                <a:path w="1365000" h="801219" extrusionOk="0">
                  <a:moveTo>
                    <a:pt x="1028065" y="608994"/>
                  </a:moveTo>
                  <a:cubicBezTo>
                    <a:pt x="1045694" y="618227"/>
                    <a:pt x="1066679" y="624103"/>
                    <a:pt x="1086824" y="624103"/>
                  </a:cubicBezTo>
                  <a:cubicBezTo>
                    <a:pt x="1107810" y="624103"/>
                    <a:pt x="1127956" y="618227"/>
                    <a:pt x="1143065" y="603118"/>
                  </a:cubicBezTo>
                  <a:cubicBezTo>
                    <a:pt x="1163212" y="582972"/>
                    <a:pt x="1168248" y="549395"/>
                    <a:pt x="1155657" y="515819"/>
                  </a:cubicBezTo>
                  <a:cubicBezTo>
                    <a:pt x="1144744" y="487279"/>
                    <a:pt x="1123759" y="462096"/>
                    <a:pt x="1102773" y="440272"/>
                  </a:cubicBezTo>
                  <a:cubicBezTo>
                    <a:pt x="1099415" y="436075"/>
                    <a:pt x="1095218" y="431878"/>
                    <a:pt x="1090182" y="426002"/>
                  </a:cubicBezTo>
                  <a:cubicBezTo>
                    <a:pt x="1044014" y="374798"/>
                    <a:pt x="960073" y="282462"/>
                    <a:pt x="903833" y="300929"/>
                  </a:cubicBezTo>
                  <a:cubicBezTo>
                    <a:pt x="903833" y="300929"/>
                    <a:pt x="902994" y="300090"/>
                    <a:pt x="902994" y="300090"/>
                  </a:cubicBezTo>
                  <a:cubicBezTo>
                    <a:pt x="878650" y="288338"/>
                    <a:pt x="853468" y="276586"/>
                    <a:pt x="828286" y="265674"/>
                  </a:cubicBezTo>
                  <a:cubicBezTo>
                    <a:pt x="999526" y="176696"/>
                    <a:pt x="1174962" y="96952"/>
                    <a:pt x="1355436" y="28960"/>
                  </a:cubicBezTo>
                  <a:cubicBezTo>
                    <a:pt x="1362991" y="25602"/>
                    <a:pt x="1367188" y="17208"/>
                    <a:pt x="1363830" y="9653"/>
                  </a:cubicBezTo>
                  <a:cubicBezTo>
                    <a:pt x="1362152" y="6295"/>
                    <a:pt x="1359633" y="2938"/>
                    <a:pt x="1356276" y="1259"/>
                  </a:cubicBezTo>
                  <a:cubicBezTo>
                    <a:pt x="1352919" y="-420"/>
                    <a:pt x="1348721" y="-420"/>
                    <a:pt x="1344524" y="1259"/>
                  </a:cubicBezTo>
                  <a:cubicBezTo>
                    <a:pt x="1154817" y="73448"/>
                    <a:pt x="970986" y="157390"/>
                    <a:pt x="791351" y="251404"/>
                  </a:cubicBezTo>
                  <a:cubicBezTo>
                    <a:pt x="768688" y="243010"/>
                    <a:pt x="746023" y="234616"/>
                    <a:pt x="723359" y="227061"/>
                  </a:cubicBezTo>
                  <a:cubicBezTo>
                    <a:pt x="698177" y="218667"/>
                    <a:pt x="672155" y="211112"/>
                    <a:pt x="642776" y="203557"/>
                  </a:cubicBezTo>
                  <a:cubicBezTo>
                    <a:pt x="638579" y="201878"/>
                    <a:pt x="633541" y="205236"/>
                    <a:pt x="632702" y="209433"/>
                  </a:cubicBezTo>
                  <a:cubicBezTo>
                    <a:pt x="631863" y="213630"/>
                    <a:pt x="634382" y="218667"/>
                    <a:pt x="638579" y="219506"/>
                  </a:cubicBezTo>
                  <a:cubicBezTo>
                    <a:pt x="667958" y="227061"/>
                    <a:pt x="693980" y="235455"/>
                    <a:pt x="719162" y="243010"/>
                  </a:cubicBezTo>
                  <a:cubicBezTo>
                    <a:pt x="736790" y="248886"/>
                    <a:pt x="755256" y="254761"/>
                    <a:pt x="772885" y="261477"/>
                  </a:cubicBezTo>
                  <a:cubicBezTo>
                    <a:pt x="505951" y="404177"/>
                    <a:pt x="251609" y="571220"/>
                    <a:pt x="12377" y="762606"/>
                  </a:cubicBezTo>
                  <a:cubicBezTo>
                    <a:pt x="9019" y="765125"/>
                    <a:pt x="8180" y="771000"/>
                    <a:pt x="10698" y="774358"/>
                  </a:cubicBezTo>
                  <a:cubicBezTo>
                    <a:pt x="11537" y="776037"/>
                    <a:pt x="13216" y="776876"/>
                    <a:pt x="14895" y="776876"/>
                  </a:cubicBezTo>
                  <a:cubicBezTo>
                    <a:pt x="10698" y="780234"/>
                    <a:pt x="6501" y="783591"/>
                    <a:pt x="3143" y="786110"/>
                  </a:cubicBezTo>
                  <a:cubicBezTo>
                    <a:pt x="-214" y="788628"/>
                    <a:pt x="-1054" y="794504"/>
                    <a:pt x="1464" y="797861"/>
                  </a:cubicBezTo>
                  <a:cubicBezTo>
                    <a:pt x="3143" y="799540"/>
                    <a:pt x="5662" y="801219"/>
                    <a:pt x="8180" y="801219"/>
                  </a:cubicBezTo>
                  <a:cubicBezTo>
                    <a:pt x="9859" y="801219"/>
                    <a:pt x="11537" y="800380"/>
                    <a:pt x="13216" y="799540"/>
                  </a:cubicBezTo>
                  <a:cubicBezTo>
                    <a:pt x="263361" y="598921"/>
                    <a:pt x="529455" y="423484"/>
                    <a:pt x="809818" y="275747"/>
                  </a:cubicBezTo>
                  <a:cubicBezTo>
                    <a:pt x="836680" y="286659"/>
                    <a:pt x="862701" y="298411"/>
                    <a:pt x="887884" y="311002"/>
                  </a:cubicBezTo>
                  <a:cubicBezTo>
                    <a:pt x="836680" y="356331"/>
                    <a:pt x="906350" y="462936"/>
                    <a:pt x="940767" y="514140"/>
                  </a:cubicBezTo>
                  <a:cubicBezTo>
                    <a:pt x="943285" y="518337"/>
                    <a:pt x="945803" y="521695"/>
                    <a:pt x="947482" y="524213"/>
                  </a:cubicBezTo>
                  <a:cubicBezTo>
                    <a:pt x="965950" y="555271"/>
                    <a:pt x="991132" y="588848"/>
                    <a:pt x="1028065" y="608994"/>
                  </a:cubicBezTo>
                  <a:close/>
                  <a:moveTo>
                    <a:pt x="953358" y="504907"/>
                  </a:moveTo>
                  <a:cubicBezTo>
                    <a:pt x="923979" y="460417"/>
                    <a:pt x="855147" y="354652"/>
                    <a:pt x="900475" y="321075"/>
                  </a:cubicBezTo>
                  <a:cubicBezTo>
                    <a:pt x="906350" y="316878"/>
                    <a:pt x="912227" y="315199"/>
                    <a:pt x="919782" y="315199"/>
                  </a:cubicBezTo>
                  <a:cubicBezTo>
                    <a:pt x="966789" y="315199"/>
                    <a:pt x="1042336" y="399140"/>
                    <a:pt x="1077591" y="437754"/>
                  </a:cubicBezTo>
                  <a:cubicBezTo>
                    <a:pt x="1082627" y="443629"/>
                    <a:pt x="1086824" y="447826"/>
                    <a:pt x="1090182" y="452023"/>
                  </a:cubicBezTo>
                  <a:cubicBezTo>
                    <a:pt x="1110328" y="473009"/>
                    <a:pt x="1129635" y="496513"/>
                    <a:pt x="1139708" y="522534"/>
                  </a:cubicBezTo>
                  <a:cubicBezTo>
                    <a:pt x="1149780" y="549395"/>
                    <a:pt x="1146423" y="577096"/>
                    <a:pt x="1130474" y="592205"/>
                  </a:cubicBezTo>
                  <a:cubicBezTo>
                    <a:pt x="1107810" y="615709"/>
                    <a:pt x="1065000" y="610672"/>
                    <a:pt x="1035620" y="595563"/>
                  </a:cubicBezTo>
                  <a:cubicBezTo>
                    <a:pt x="1002044" y="577096"/>
                    <a:pt x="978541" y="545198"/>
                    <a:pt x="960073" y="516658"/>
                  </a:cubicBezTo>
                  <a:cubicBezTo>
                    <a:pt x="958395" y="512461"/>
                    <a:pt x="955876" y="509104"/>
                    <a:pt x="953358" y="5049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57" name="Google Shape;957;p53"/>
            <p:cNvSpPr/>
            <p:nvPr/>
          </p:nvSpPr>
          <p:spPr>
            <a:xfrm>
              <a:off x="9834880" y="5687719"/>
              <a:ext cx="178784" cy="371999"/>
            </a:xfrm>
            <a:custGeom>
              <a:avLst/>
              <a:gdLst/>
              <a:ahLst/>
              <a:cxnLst/>
              <a:rect l="l" t="t" r="r" b="b"/>
              <a:pathLst>
                <a:path w="178784" h="371999" extrusionOk="0">
                  <a:moveTo>
                    <a:pt x="65336" y="139"/>
                  </a:moveTo>
                  <a:cubicBezTo>
                    <a:pt x="-5174" y="5176"/>
                    <a:pt x="-977" y="132767"/>
                    <a:pt x="701" y="193204"/>
                  </a:cubicBezTo>
                  <a:cubicBezTo>
                    <a:pt x="701" y="197401"/>
                    <a:pt x="701" y="201598"/>
                    <a:pt x="701" y="204956"/>
                  </a:cubicBezTo>
                  <a:cubicBezTo>
                    <a:pt x="1540" y="240212"/>
                    <a:pt x="4898" y="280503"/>
                    <a:pt x="25044" y="315759"/>
                  </a:cubicBezTo>
                  <a:cubicBezTo>
                    <a:pt x="41833" y="345138"/>
                    <a:pt x="73730" y="372000"/>
                    <a:pt x="107306" y="372000"/>
                  </a:cubicBezTo>
                  <a:cubicBezTo>
                    <a:pt x="112343" y="372000"/>
                    <a:pt x="116541" y="371160"/>
                    <a:pt x="121577" y="370321"/>
                  </a:cubicBezTo>
                  <a:cubicBezTo>
                    <a:pt x="148438" y="363605"/>
                    <a:pt x="169423" y="339262"/>
                    <a:pt x="176139" y="305686"/>
                  </a:cubicBezTo>
                  <a:cubicBezTo>
                    <a:pt x="182014" y="277146"/>
                    <a:pt x="176978" y="246088"/>
                    <a:pt x="171942" y="216708"/>
                  </a:cubicBezTo>
                  <a:cubicBezTo>
                    <a:pt x="171102" y="211671"/>
                    <a:pt x="170262" y="205795"/>
                    <a:pt x="168584" y="199080"/>
                  </a:cubicBezTo>
                  <a:cubicBezTo>
                    <a:pt x="155993" y="127730"/>
                    <a:pt x="131649" y="-4897"/>
                    <a:pt x="65336" y="139"/>
                  </a:cubicBezTo>
                  <a:close/>
                  <a:moveTo>
                    <a:pt x="160190" y="302328"/>
                  </a:moveTo>
                  <a:cubicBezTo>
                    <a:pt x="155153" y="329189"/>
                    <a:pt x="138365" y="349335"/>
                    <a:pt x="118219" y="354372"/>
                  </a:cubicBezTo>
                  <a:cubicBezTo>
                    <a:pt x="88000" y="361087"/>
                    <a:pt x="55263" y="335904"/>
                    <a:pt x="40153" y="308204"/>
                  </a:cubicBezTo>
                  <a:cubicBezTo>
                    <a:pt x="21687" y="276306"/>
                    <a:pt x="19168" y="237694"/>
                    <a:pt x="18329" y="204956"/>
                  </a:cubicBezTo>
                  <a:cubicBezTo>
                    <a:pt x="18329" y="201598"/>
                    <a:pt x="18329" y="197401"/>
                    <a:pt x="18329" y="193204"/>
                  </a:cubicBezTo>
                  <a:cubicBezTo>
                    <a:pt x="16650" y="142000"/>
                    <a:pt x="13292" y="21125"/>
                    <a:pt x="67854" y="16928"/>
                  </a:cubicBezTo>
                  <a:cubicBezTo>
                    <a:pt x="68693" y="16928"/>
                    <a:pt x="69533" y="16928"/>
                    <a:pt x="70373" y="16928"/>
                  </a:cubicBezTo>
                  <a:cubicBezTo>
                    <a:pt x="119897" y="16928"/>
                    <a:pt x="143401" y="146197"/>
                    <a:pt x="153474" y="202438"/>
                  </a:cubicBezTo>
                  <a:cubicBezTo>
                    <a:pt x="155153" y="209153"/>
                    <a:pt x="155993" y="215869"/>
                    <a:pt x="156832" y="220905"/>
                  </a:cubicBezTo>
                  <a:cubicBezTo>
                    <a:pt x="161029" y="247766"/>
                    <a:pt x="165226" y="277146"/>
                    <a:pt x="160190" y="3023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58" name="Google Shape;958;p53"/>
            <p:cNvSpPr/>
            <p:nvPr/>
          </p:nvSpPr>
          <p:spPr>
            <a:xfrm>
              <a:off x="10076223" y="5527551"/>
              <a:ext cx="312015" cy="403736"/>
            </a:xfrm>
            <a:custGeom>
              <a:avLst/>
              <a:gdLst/>
              <a:ahLst/>
              <a:cxnLst/>
              <a:rect l="l" t="t" r="r" b="b"/>
              <a:pathLst>
                <a:path w="312015" h="403736" extrusionOk="0">
                  <a:moveTo>
                    <a:pt x="242860" y="198921"/>
                  </a:moveTo>
                  <a:cubicBezTo>
                    <a:pt x="166474" y="87279"/>
                    <a:pt x="88408" y="-14290"/>
                    <a:pt x="31329" y="1659"/>
                  </a:cubicBezTo>
                  <a:cubicBezTo>
                    <a:pt x="18738" y="5016"/>
                    <a:pt x="9504" y="12571"/>
                    <a:pt x="4467" y="24323"/>
                  </a:cubicBezTo>
                  <a:cubicBezTo>
                    <a:pt x="-15678" y="70491"/>
                    <a:pt x="37204" y="173738"/>
                    <a:pt x="65744" y="228300"/>
                  </a:cubicBezTo>
                  <a:cubicBezTo>
                    <a:pt x="68263" y="233336"/>
                    <a:pt x="70781" y="237533"/>
                    <a:pt x="72460" y="241730"/>
                  </a:cubicBezTo>
                  <a:cubicBezTo>
                    <a:pt x="91766" y="279504"/>
                    <a:pt x="116948" y="323154"/>
                    <a:pt x="156401" y="357569"/>
                  </a:cubicBezTo>
                  <a:cubicBezTo>
                    <a:pt x="184941" y="382752"/>
                    <a:pt x="225233" y="403737"/>
                    <a:pt x="257970" y="403737"/>
                  </a:cubicBezTo>
                  <a:cubicBezTo>
                    <a:pt x="267203" y="403737"/>
                    <a:pt x="276437" y="402059"/>
                    <a:pt x="283992" y="397861"/>
                  </a:cubicBezTo>
                  <a:cubicBezTo>
                    <a:pt x="309174" y="385270"/>
                    <a:pt x="318407" y="352533"/>
                    <a:pt x="307496" y="314759"/>
                  </a:cubicBezTo>
                  <a:cubicBezTo>
                    <a:pt x="298261" y="282022"/>
                    <a:pt x="276437" y="249285"/>
                    <a:pt x="255451" y="219066"/>
                  </a:cubicBezTo>
                  <a:cubicBezTo>
                    <a:pt x="252934" y="212351"/>
                    <a:pt x="247897" y="205636"/>
                    <a:pt x="242860" y="198921"/>
                  </a:cubicBezTo>
                  <a:close/>
                  <a:moveTo>
                    <a:pt x="278116" y="381912"/>
                  </a:moveTo>
                  <a:cubicBezTo>
                    <a:pt x="253773" y="393664"/>
                    <a:pt x="205926" y="376876"/>
                    <a:pt x="168993" y="344139"/>
                  </a:cubicBezTo>
                  <a:cubicBezTo>
                    <a:pt x="132058" y="311402"/>
                    <a:pt x="107715" y="269431"/>
                    <a:pt x="89248" y="232497"/>
                  </a:cubicBezTo>
                  <a:cubicBezTo>
                    <a:pt x="87569" y="228300"/>
                    <a:pt x="85051" y="224103"/>
                    <a:pt x="82533" y="219066"/>
                  </a:cubicBezTo>
                  <a:cubicBezTo>
                    <a:pt x="57350" y="170380"/>
                    <a:pt x="4467" y="67972"/>
                    <a:pt x="21255" y="29359"/>
                  </a:cubicBezTo>
                  <a:cubicBezTo>
                    <a:pt x="24613" y="22644"/>
                    <a:pt x="28810" y="18447"/>
                    <a:pt x="37204" y="16768"/>
                  </a:cubicBezTo>
                  <a:cubicBezTo>
                    <a:pt x="39723" y="15929"/>
                    <a:pt x="42240" y="15929"/>
                    <a:pt x="44759" y="15929"/>
                  </a:cubicBezTo>
                  <a:cubicBezTo>
                    <a:pt x="99321" y="15929"/>
                    <a:pt x="189978" y="149395"/>
                    <a:pt x="230269" y="208154"/>
                  </a:cubicBezTo>
                  <a:cubicBezTo>
                    <a:pt x="235305" y="215709"/>
                    <a:pt x="239502" y="222424"/>
                    <a:pt x="243699" y="227460"/>
                  </a:cubicBezTo>
                  <a:cubicBezTo>
                    <a:pt x="264685" y="256840"/>
                    <a:pt x="284831" y="288738"/>
                    <a:pt x="294064" y="318956"/>
                  </a:cubicBezTo>
                  <a:cubicBezTo>
                    <a:pt x="299102" y="341621"/>
                    <a:pt x="299941" y="371839"/>
                    <a:pt x="278116" y="3819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59" name="Google Shape;959;p53"/>
            <p:cNvSpPr/>
            <p:nvPr/>
          </p:nvSpPr>
          <p:spPr>
            <a:xfrm>
              <a:off x="9541983" y="4364944"/>
              <a:ext cx="433779" cy="544778"/>
            </a:xfrm>
            <a:custGeom>
              <a:avLst/>
              <a:gdLst/>
              <a:ahLst/>
              <a:cxnLst/>
              <a:rect l="l" t="t" r="r" b="b"/>
              <a:pathLst>
                <a:path w="433779" h="544778" extrusionOk="0">
                  <a:moveTo>
                    <a:pt x="4840" y="543100"/>
                  </a:moveTo>
                  <a:cubicBezTo>
                    <a:pt x="6519" y="543939"/>
                    <a:pt x="7359" y="544779"/>
                    <a:pt x="9037" y="544779"/>
                  </a:cubicBezTo>
                  <a:cubicBezTo>
                    <a:pt x="11556" y="544779"/>
                    <a:pt x="14913" y="543100"/>
                    <a:pt x="15753" y="540582"/>
                  </a:cubicBezTo>
                  <a:cubicBezTo>
                    <a:pt x="16592" y="539742"/>
                    <a:pt x="16592" y="538903"/>
                    <a:pt x="17431" y="538063"/>
                  </a:cubicBezTo>
                  <a:cubicBezTo>
                    <a:pt x="17431" y="538063"/>
                    <a:pt x="17431" y="538063"/>
                    <a:pt x="17431" y="538063"/>
                  </a:cubicBezTo>
                  <a:cubicBezTo>
                    <a:pt x="21628" y="540582"/>
                    <a:pt x="26665" y="539742"/>
                    <a:pt x="29183" y="535545"/>
                  </a:cubicBezTo>
                  <a:cubicBezTo>
                    <a:pt x="146701" y="350035"/>
                    <a:pt x="281846" y="177116"/>
                    <a:pt x="430423" y="21825"/>
                  </a:cubicBezTo>
                  <a:cubicBezTo>
                    <a:pt x="432941" y="19306"/>
                    <a:pt x="433780" y="15949"/>
                    <a:pt x="433780" y="12591"/>
                  </a:cubicBezTo>
                  <a:cubicBezTo>
                    <a:pt x="433780" y="9233"/>
                    <a:pt x="432101" y="5876"/>
                    <a:pt x="429583" y="3358"/>
                  </a:cubicBezTo>
                  <a:cubicBezTo>
                    <a:pt x="427065" y="839"/>
                    <a:pt x="423707" y="0"/>
                    <a:pt x="420349" y="0"/>
                  </a:cubicBezTo>
                  <a:cubicBezTo>
                    <a:pt x="416992" y="0"/>
                    <a:pt x="413635" y="1679"/>
                    <a:pt x="411116" y="4197"/>
                  </a:cubicBezTo>
                  <a:cubicBezTo>
                    <a:pt x="258343" y="163685"/>
                    <a:pt x="119840" y="340801"/>
                    <a:pt x="643" y="531348"/>
                  </a:cubicBezTo>
                  <a:cubicBezTo>
                    <a:pt x="-1035" y="535545"/>
                    <a:pt x="643" y="540582"/>
                    <a:pt x="4840" y="5431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60" name="Google Shape;960;p53"/>
            <p:cNvSpPr/>
            <p:nvPr/>
          </p:nvSpPr>
          <p:spPr>
            <a:xfrm>
              <a:off x="9850443" y="4191128"/>
              <a:ext cx="93812" cy="161224"/>
            </a:xfrm>
            <a:custGeom>
              <a:avLst/>
              <a:gdLst/>
              <a:ahLst/>
              <a:cxnLst/>
              <a:rect l="l" t="t" r="r" b="b"/>
              <a:pathLst>
                <a:path w="93812" h="161224" extrusionOk="0">
                  <a:moveTo>
                    <a:pt x="8642" y="89875"/>
                  </a:moveTo>
                  <a:cubicBezTo>
                    <a:pt x="17036" y="113378"/>
                    <a:pt x="33825" y="161225"/>
                    <a:pt x="64043" y="161225"/>
                  </a:cubicBezTo>
                  <a:cubicBezTo>
                    <a:pt x="65722" y="161225"/>
                    <a:pt x="67401" y="161225"/>
                    <a:pt x="69919" y="160386"/>
                  </a:cubicBezTo>
                  <a:cubicBezTo>
                    <a:pt x="103495" y="153670"/>
                    <a:pt x="93423" y="96590"/>
                    <a:pt x="88386" y="65532"/>
                  </a:cubicBezTo>
                  <a:cubicBezTo>
                    <a:pt x="87546" y="63014"/>
                    <a:pt x="87546" y="60495"/>
                    <a:pt x="87546" y="57977"/>
                  </a:cubicBezTo>
                  <a:lnTo>
                    <a:pt x="87546" y="57977"/>
                  </a:lnTo>
                  <a:cubicBezTo>
                    <a:pt x="85868" y="45386"/>
                    <a:pt x="82510" y="31955"/>
                    <a:pt x="75795" y="21043"/>
                  </a:cubicBezTo>
                  <a:cubicBezTo>
                    <a:pt x="67401" y="7613"/>
                    <a:pt x="53130" y="-782"/>
                    <a:pt x="38861" y="58"/>
                  </a:cubicBezTo>
                  <a:cubicBezTo>
                    <a:pt x="18715" y="897"/>
                    <a:pt x="4445" y="18525"/>
                    <a:pt x="1087" y="36152"/>
                  </a:cubicBezTo>
                  <a:cubicBezTo>
                    <a:pt x="-2271" y="53780"/>
                    <a:pt x="2766" y="70568"/>
                    <a:pt x="7802" y="84838"/>
                  </a:cubicBezTo>
                  <a:lnTo>
                    <a:pt x="8642" y="89875"/>
                  </a:lnTo>
                  <a:close/>
                  <a:moveTo>
                    <a:pt x="17036" y="40350"/>
                  </a:moveTo>
                  <a:cubicBezTo>
                    <a:pt x="19554" y="29437"/>
                    <a:pt x="27948" y="18525"/>
                    <a:pt x="38861" y="17685"/>
                  </a:cubicBezTo>
                  <a:cubicBezTo>
                    <a:pt x="38861" y="17685"/>
                    <a:pt x="39700" y="17685"/>
                    <a:pt x="39700" y="17685"/>
                  </a:cubicBezTo>
                  <a:cubicBezTo>
                    <a:pt x="47255" y="17685"/>
                    <a:pt x="55649" y="22722"/>
                    <a:pt x="60685" y="31116"/>
                  </a:cubicBezTo>
                  <a:cubicBezTo>
                    <a:pt x="65722" y="39510"/>
                    <a:pt x="68240" y="49583"/>
                    <a:pt x="69919" y="62174"/>
                  </a:cubicBezTo>
                  <a:cubicBezTo>
                    <a:pt x="69919" y="63853"/>
                    <a:pt x="70758" y="66371"/>
                    <a:pt x="71598" y="69729"/>
                  </a:cubicBezTo>
                  <a:cubicBezTo>
                    <a:pt x="79992" y="117575"/>
                    <a:pt x="78313" y="142758"/>
                    <a:pt x="66561" y="145276"/>
                  </a:cubicBezTo>
                  <a:cubicBezTo>
                    <a:pt x="46416" y="149473"/>
                    <a:pt x="30467" y="102466"/>
                    <a:pt x="23751" y="84838"/>
                  </a:cubicBezTo>
                  <a:lnTo>
                    <a:pt x="22073" y="79802"/>
                  </a:lnTo>
                  <a:cubicBezTo>
                    <a:pt x="17876" y="68050"/>
                    <a:pt x="13678" y="53780"/>
                    <a:pt x="17036" y="403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61" name="Google Shape;961;p53"/>
            <p:cNvSpPr/>
            <p:nvPr/>
          </p:nvSpPr>
          <p:spPr>
            <a:xfrm>
              <a:off x="9990496" y="4198409"/>
              <a:ext cx="75084" cy="118688"/>
            </a:xfrm>
            <a:custGeom>
              <a:avLst/>
              <a:gdLst/>
              <a:ahLst/>
              <a:cxnLst/>
              <a:rect l="l" t="t" r="r" b="b"/>
              <a:pathLst>
                <a:path w="75084" h="118688" extrusionOk="0">
                  <a:moveTo>
                    <a:pt x="17165" y="117850"/>
                  </a:moveTo>
                  <a:cubicBezTo>
                    <a:pt x="19684" y="118689"/>
                    <a:pt x="21362" y="118689"/>
                    <a:pt x="23881" y="118689"/>
                  </a:cubicBezTo>
                  <a:cubicBezTo>
                    <a:pt x="44866" y="118689"/>
                    <a:pt x="59136" y="83434"/>
                    <a:pt x="66691" y="64127"/>
                  </a:cubicBezTo>
                  <a:cubicBezTo>
                    <a:pt x="67530" y="62448"/>
                    <a:pt x="68369" y="60769"/>
                    <a:pt x="68369" y="59091"/>
                  </a:cubicBezTo>
                  <a:lnTo>
                    <a:pt x="68369" y="59091"/>
                  </a:lnTo>
                  <a:cubicBezTo>
                    <a:pt x="71727" y="50697"/>
                    <a:pt x="75085" y="40623"/>
                    <a:pt x="75085" y="31390"/>
                  </a:cubicBezTo>
                  <a:cubicBezTo>
                    <a:pt x="75085" y="18799"/>
                    <a:pt x="69208" y="7886"/>
                    <a:pt x="59136" y="2850"/>
                  </a:cubicBezTo>
                  <a:cubicBezTo>
                    <a:pt x="45705" y="-3865"/>
                    <a:pt x="28917" y="2010"/>
                    <a:pt x="19684" y="12923"/>
                  </a:cubicBezTo>
                  <a:cubicBezTo>
                    <a:pt x="10449" y="22996"/>
                    <a:pt x="7093" y="35587"/>
                    <a:pt x="4574" y="46499"/>
                  </a:cubicBezTo>
                  <a:lnTo>
                    <a:pt x="3735" y="49857"/>
                  </a:lnTo>
                  <a:cubicBezTo>
                    <a:pt x="1216" y="68324"/>
                    <a:pt x="-8017" y="108616"/>
                    <a:pt x="17165" y="117850"/>
                  </a:cubicBezTo>
                  <a:close/>
                  <a:moveTo>
                    <a:pt x="21362" y="52375"/>
                  </a:moveTo>
                  <a:lnTo>
                    <a:pt x="22201" y="49018"/>
                  </a:lnTo>
                  <a:cubicBezTo>
                    <a:pt x="23881" y="39784"/>
                    <a:pt x="27238" y="30550"/>
                    <a:pt x="33114" y="22996"/>
                  </a:cubicBezTo>
                  <a:cubicBezTo>
                    <a:pt x="37311" y="18799"/>
                    <a:pt x="43187" y="16281"/>
                    <a:pt x="47384" y="16281"/>
                  </a:cubicBezTo>
                  <a:cubicBezTo>
                    <a:pt x="49063" y="16281"/>
                    <a:pt x="50742" y="16281"/>
                    <a:pt x="51581" y="17120"/>
                  </a:cubicBezTo>
                  <a:cubicBezTo>
                    <a:pt x="55778" y="19638"/>
                    <a:pt x="58297" y="25514"/>
                    <a:pt x="58297" y="30550"/>
                  </a:cubicBezTo>
                  <a:cubicBezTo>
                    <a:pt x="58297" y="37266"/>
                    <a:pt x="55778" y="43981"/>
                    <a:pt x="52420" y="52375"/>
                  </a:cubicBezTo>
                  <a:cubicBezTo>
                    <a:pt x="51581" y="54054"/>
                    <a:pt x="50742" y="55733"/>
                    <a:pt x="50742" y="57412"/>
                  </a:cubicBezTo>
                  <a:cubicBezTo>
                    <a:pt x="33953" y="100222"/>
                    <a:pt x="24720" y="102740"/>
                    <a:pt x="22201" y="101901"/>
                  </a:cubicBezTo>
                  <a:cubicBezTo>
                    <a:pt x="15487" y="99382"/>
                    <a:pt x="14646" y="82594"/>
                    <a:pt x="21362" y="523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62" name="Google Shape;962;p53"/>
            <p:cNvSpPr/>
            <p:nvPr/>
          </p:nvSpPr>
          <p:spPr>
            <a:xfrm>
              <a:off x="9699865" y="4270046"/>
              <a:ext cx="118859" cy="205701"/>
            </a:xfrm>
            <a:custGeom>
              <a:avLst/>
              <a:gdLst/>
              <a:ahLst/>
              <a:cxnLst/>
              <a:rect l="l" t="t" r="r" b="b"/>
              <a:pathLst>
                <a:path w="118859" h="205701" extrusionOk="0">
                  <a:moveTo>
                    <a:pt x="12323" y="113366"/>
                  </a:moveTo>
                  <a:cubicBezTo>
                    <a:pt x="23235" y="143585"/>
                    <a:pt x="44220" y="205701"/>
                    <a:pt x="82833" y="205701"/>
                  </a:cubicBezTo>
                  <a:cubicBezTo>
                    <a:pt x="85351" y="205701"/>
                    <a:pt x="87030" y="205701"/>
                    <a:pt x="89548" y="204862"/>
                  </a:cubicBezTo>
                  <a:cubicBezTo>
                    <a:pt x="131519" y="197307"/>
                    <a:pt x="118089" y="123439"/>
                    <a:pt x="111373" y="83986"/>
                  </a:cubicBezTo>
                  <a:cubicBezTo>
                    <a:pt x="110534" y="80629"/>
                    <a:pt x="110534" y="77271"/>
                    <a:pt x="109694" y="74753"/>
                  </a:cubicBezTo>
                  <a:cubicBezTo>
                    <a:pt x="107176" y="58804"/>
                    <a:pt x="103818" y="42016"/>
                    <a:pt x="94585" y="26906"/>
                  </a:cubicBezTo>
                  <a:cubicBezTo>
                    <a:pt x="83673" y="10118"/>
                    <a:pt x="66044" y="-794"/>
                    <a:pt x="48417" y="45"/>
                  </a:cubicBezTo>
                  <a:cubicBezTo>
                    <a:pt x="23235" y="884"/>
                    <a:pt x="5607" y="23549"/>
                    <a:pt x="1410" y="45373"/>
                  </a:cubicBezTo>
                  <a:cubicBezTo>
                    <a:pt x="-2787" y="67198"/>
                    <a:pt x="3088" y="89023"/>
                    <a:pt x="9804" y="107490"/>
                  </a:cubicBezTo>
                  <a:lnTo>
                    <a:pt x="12323" y="113366"/>
                  </a:lnTo>
                  <a:close/>
                  <a:moveTo>
                    <a:pt x="19038" y="47892"/>
                  </a:moveTo>
                  <a:cubicBezTo>
                    <a:pt x="22395" y="32782"/>
                    <a:pt x="34147" y="16833"/>
                    <a:pt x="50096" y="15994"/>
                  </a:cubicBezTo>
                  <a:cubicBezTo>
                    <a:pt x="50096" y="15994"/>
                    <a:pt x="50936" y="15994"/>
                    <a:pt x="50936" y="15994"/>
                  </a:cubicBezTo>
                  <a:cubicBezTo>
                    <a:pt x="61847" y="15994"/>
                    <a:pt x="73599" y="23549"/>
                    <a:pt x="81154" y="35301"/>
                  </a:cubicBezTo>
                  <a:cubicBezTo>
                    <a:pt x="87870" y="46213"/>
                    <a:pt x="91227" y="59643"/>
                    <a:pt x="93745" y="76432"/>
                  </a:cubicBezTo>
                  <a:lnTo>
                    <a:pt x="93745" y="76432"/>
                  </a:lnTo>
                  <a:cubicBezTo>
                    <a:pt x="93745" y="78950"/>
                    <a:pt x="94585" y="82308"/>
                    <a:pt x="95424" y="86505"/>
                  </a:cubicBezTo>
                  <a:cubicBezTo>
                    <a:pt x="100461" y="113366"/>
                    <a:pt x="112212" y="183876"/>
                    <a:pt x="87030" y="188073"/>
                  </a:cubicBezTo>
                  <a:cubicBezTo>
                    <a:pt x="58491" y="193110"/>
                    <a:pt x="37505" y="133512"/>
                    <a:pt x="28271" y="107490"/>
                  </a:cubicBezTo>
                  <a:lnTo>
                    <a:pt x="25753" y="101614"/>
                  </a:lnTo>
                  <a:cubicBezTo>
                    <a:pt x="20717" y="84826"/>
                    <a:pt x="14840" y="66359"/>
                    <a:pt x="19038" y="478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63" name="Google Shape;963;p53"/>
            <p:cNvSpPr/>
            <p:nvPr/>
          </p:nvSpPr>
          <p:spPr>
            <a:xfrm>
              <a:off x="9519323" y="4390666"/>
              <a:ext cx="175441" cy="227780"/>
            </a:xfrm>
            <a:custGeom>
              <a:avLst/>
              <a:gdLst/>
              <a:ahLst/>
              <a:cxnLst/>
              <a:rect l="l" t="t" r="r" b="b"/>
              <a:pathLst>
                <a:path w="175441" h="227780" extrusionOk="0">
                  <a:moveTo>
                    <a:pt x="36734" y="143840"/>
                  </a:moveTo>
                  <a:lnTo>
                    <a:pt x="41771" y="149716"/>
                  </a:lnTo>
                  <a:cubicBezTo>
                    <a:pt x="62756" y="176576"/>
                    <a:pt x="103887" y="227781"/>
                    <a:pt x="139982" y="227781"/>
                  </a:cubicBezTo>
                  <a:cubicBezTo>
                    <a:pt x="147537" y="227781"/>
                    <a:pt x="154252" y="225263"/>
                    <a:pt x="160967" y="221066"/>
                  </a:cubicBezTo>
                  <a:cubicBezTo>
                    <a:pt x="198741" y="194204"/>
                    <a:pt x="153412" y="115299"/>
                    <a:pt x="129069" y="72490"/>
                  </a:cubicBezTo>
                  <a:cubicBezTo>
                    <a:pt x="126552" y="68292"/>
                    <a:pt x="124872" y="64935"/>
                    <a:pt x="123194" y="62416"/>
                  </a:cubicBezTo>
                  <a:lnTo>
                    <a:pt x="123194" y="62416"/>
                  </a:lnTo>
                  <a:cubicBezTo>
                    <a:pt x="113121" y="44789"/>
                    <a:pt x="102208" y="27161"/>
                    <a:pt x="87099" y="14570"/>
                  </a:cubicBezTo>
                  <a:cubicBezTo>
                    <a:pt x="68632" y="-539"/>
                    <a:pt x="45968" y="-3897"/>
                    <a:pt x="28340" y="4497"/>
                  </a:cubicBezTo>
                  <a:cubicBezTo>
                    <a:pt x="3997" y="17088"/>
                    <a:pt x="-3557" y="49825"/>
                    <a:pt x="1479" y="76687"/>
                  </a:cubicBezTo>
                  <a:cubicBezTo>
                    <a:pt x="6515" y="103548"/>
                    <a:pt x="22464" y="126212"/>
                    <a:pt x="36734" y="143840"/>
                  </a:cubicBezTo>
                  <a:close/>
                  <a:moveTo>
                    <a:pt x="35895" y="19607"/>
                  </a:moveTo>
                  <a:cubicBezTo>
                    <a:pt x="39252" y="17928"/>
                    <a:pt x="43449" y="17088"/>
                    <a:pt x="48486" y="17088"/>
                  </a:cubicBezTo>
                  <a:cubicBezTo>
                    <a:pt x="57720" y="17088"/>
                    <a:pt x="67793" y="20446"/>
                    <a:pt x="76187" y="28001"/>
                  </a:cubicBezTo>
                  <a:cubicBezTo>
                    <a:pt x="89617" y="38913"/>
                    <a:pt x="99690" y="54862"/>
                    <a:pt x="108084" y="70811"/>
                  </a:cubicBezTo>
                  <a:lnTo>
                    <a:pt x="108084" y="70811"/>
                  </a:lnTo>
                  <a:cubicBezTo>
                    <a:pt x="109763" y="74168"/>
                    <a:pt x="111442" y="77526"/>
                    <a:pt x="113960" y="81723"/>
                  </a:cubicBezTo>
                  <a:cubicBezTo>
                    <a:pt x="130749" y="111102"/>
                    <a:pt x="176077" y="190007"/>
                    <a:pt x="150895" y="207635"/>
                  </a:cubicBezTo>
                  <a:cubicBezTo>
                    <a:pt x="124033" y="226941"/>
                    <a:pt x="73668" y="163985"/>
                    <a:pt x="54362" y="140482"/>
                  </a:cubicBezTo>
                  <a:lnTo>
                    <a:pt x="49325" y="134606"/>
                  </a:lnTo>
                  <a:cubicBezTo>
                    <a:pt x="35895" y="117817"/>
                    <a:pt x="21625" y="97672"/>
                    <a:pt x="16588" y="74168"/>
                  </a:cubicBezTo>
                  <a:cubicBezTo>
                    <a:pt x="14070" y="53183"/>
                    <a:pt x="19946" y="28001"/>
                    <a:pt x="35895" y="196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64" name="Google Shape;964;p53"/>
            <p:cNvSpPr/>
            <p:nvPr/>
          </p:nvSpPr>
          <p:spPr>
            <a:xfrm>
              <a:off x="9400123" y="4803314"/>
              <a:ext cx="84023" cy="106409"/>
            </a:xfrm>
            <a:custGeom>
              <a:avLst/>
              <a:gdLst/>
              <a:ahLst/>
              <a:cxnLst/>
              <a:rect l="l" t="t" r="r" b="b"/>
              <a:pathLst>
                <a:path w="84023" h="106409" extrusionOk="0">
                  <a:moveTo>
                    <a:pt x="38417" y="89621"/>
                  </a:moveTo>
                  <a:cubicBezTo>
                    <a:pt x="34220" y="90461"/>
                    <a:pt x="30862" y="94658"/>
                    <a:pt x="31702" y="98855"/>
                  </a:cubicBezTo>
                  <a:cubicBezTo>
                    <a:pt x="32541" y="103052"/>
                    <a:pt x="35899" y="106410"/>
                    <a:pt x="40096" y="106410"/>
                  </a:cubicBezTo>
                  <a:cubicBezTo>
                    <a:pt x="40096" y="106410"/>
                    <a:pt x="40935" y="106410"/>
                    <a:pt x="40935" y="106410"/>
                  </a:cubicBezTo>
                  <a:cubicBezTo>
                    <a:pt x="70315" y="102213"/>
                    <a:pt x="79548" y="87103"/>
                    <a:pt x="82906" y="75351"/>
                  </a:cubicBezTo>
                  <a:cubicBezTo>
                    <a:pt x="89621" y="50169"/>
                    <a:pt x="66117" y="25826"/>
                    <a:pt x="11556" y="643"/>
                  </a:cubicBezTo>
                  <a:cubicBezTo>
                    <a:pt x="7359" y="-1036"/>
                    <a:pt x="2322" y="643"/>
                    <a:pt x="643" y="4840"/>
                  </a:cubicBezTo>
                  <a:cubicBezTo>
                    <a:pt x="-1036" y="9038"/>
                    <a:pt x="643" y="14074"/>
                    <a:pt x="4840" y="15753"/>
                  </a:cubicBezTo>
                  <a:cubicBezTo>
                    <a:pt x="48490" y="35899"/>
                    <a:pt x="70315" y="55205"/>
                    <a:pt x="66957" y="70315"/>
                  </a:cubicBezTo>
                  <a:cubicBezTo>
                    <a:pt x="65278" y="75351"/>
                    <a:pt x="61920" y="86264"/>
                    <a:pt x="38417" y="896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65" name="Google Shape;965;p53"/>
            <p:cNvSpPr/>
            <p:nvPr/>
          </p:nvSpPr>
          <p:spPr>
            <a:xfrm>
              <a:off x="9995825" y="4394673"/>
              <a:ext cx="163052" cy="86950"/>
            </a:xfrm>
            <a:custGeom>
              <a:avLst/>
              <a:gdLst/>
              <a:ahLst/>
              <a:cxnLst/>
              <a:rect l="l" t="t" r="r" b="b"/>
              <a:pathLst>
                <a:path w="163052" h="86950" extrusionOk="0">
                  <a:moveTo>
                    <a:pt x="84" y="30710"/>
                  </a:moveTo>
                  <a:cubicBezTo>
                    <a:pt x="-2433" y="65965"/>
                    <a:pt x="52128" y="77717"/>
                    <a:pt x="78150" y="82753"/>
                  </a:cubicBezTo>
                  <a:lnTo>
                    <a:pt x="83186" y="83593"/>
                  </a:lnTo>
                  <a:cubicBezTo>
                    <a:pt x="91580" y="85272"/>
                    <a:pt x="101653" y="86950"/>
                    <a:pt x="110887" y="86950"/>
                  </a:cubicBezTo>
                  <a:cubicBezTo>
                    <a:pt x="117602" y="86950"/>
                    <a:pt x="125157" y="86111"/>
                    <a:pt x="131873" y="83593"/>
                  </a:cubicBezTo>
                  <a:cubicBezTo>
                    <a:pt x="148661" y="77717"/>
                    <a:pt x="164609" y="61768"/>
                    <a:pt x="162930" y="41622"/>
                  </a:cubicBezTo>
                  <a:cubicBezTo>
                    <a:pt x="162091" y="27352"/>
                    <a:pt x="152018" y="14761"/>
                    <a:pt x="137748" y="8045"/>
                  </a:cubicBezTo>
                  <a:cubicBezTo>
                    <a:pt x="125996" y="2169"/>
                    <a:pt x="112566" y="1330"/>
                    <a:pt x="99135" y="491"/>
                  </a:cubicBezTo>
                  <a:lnTo>
                    <a:pt x="99135" y="491"/>
                  </a:lnTo>
                  <a:cubicBezTo>
                    <a:pt x="97456" y="491"/>
                    <a:pt x="94938" y="491"/>
                    <a:pt x="91580" y="491"/>
                  </a:cubicBezTo>
                  <a:cubicBezTo>
                    <a:pt x="60523" y="-349"/>
                    <a:pt x="2603" y="-3707"/>
                    <a:pt x="84" y="30710"/>
                  </a:cubicBezTo>
                  <a:close/>
                  <a:moveTo>
                    <a:pt x="91580" y="18119"/>
                  </a:moveTo>
                  <a:cubicBezTo>
                    <a:pt x="94938" y="18119"/>
                    <a:pt x="97456" y="18119"/>
                    <a:pt x="99135" y="18119"/>
                  </a:cubicBezTo>
                  <a:cubicBezTo>
                    <a:pt x="111726" y="18119"/>
                    <a:pt x="121799" y="19797"/>
                    <a:pt x="131032" y="23995"/>
                  </a:cubicBezTo>
                  <a:cubicBezTo>
                    <a:pt x="140267" y="28192"/>
                    <a:pt x="146142" y="36586"/>
                    <a:pt x="146981" y="44140"/>
                  </a:cubicBezTo>
                  <a:cubicBezTo>
                    <a:pt x="147821" y="55052"/>
                    <a:pt x="137748" y="65125"/>
                    <a:pt x="127676" y="68483"/>
                  </a:cubicBezTo>
                  <a:cubicBezTo>
                    <a:pt x="115084" y="72680"/>
                    <a:pt x="99975" y="70162"/>
                    <a:pt x="87383" y="67644"/>
                  </a:cubicBezTo>
                  <a:lnTo>
                    <a:pt x="82347" y="66804"/>
                  </a:lnTo>
                  <a:cubicBezTo>
                    <a:pt x="63879" y="62607"/>
                    <a:pt x="16033" y="52534"/>
                    <a:pt x="17712" y="31549"/>
                  </a:cubicBezTo>
                  <a:cubicBezTo>
                    <a:pt x="18552" y="18958"/>
                    <a:pt x="45413" y="16440"/>
                    <a:pt x="68076" y="16440"/>
                  </a:cubicBezTo>
                  <a:cubicBezTo>
                    <a:pt x="77311" y="17279"/>
                    <a:pt x="85705" y="17279"/>
                    <a:pt x="91580" y="181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66" name="Google Shape;966;p53"/>
            <p:cNvSpPr/>
            <p:nvPr/>
          </p:nvSpPr>
          <p:spPr>
            <a:xfrm>
              <a:off x="10100876" y="4231855"/>
              <a:ext cx="111080" cy="91118"/>
            </a:xfrm>
            <a:custGeom>
              <a:avLst/>
              <a:gdLst/>
              <a:ahLst/>
              <a:cxnLst/>
              <a:rect l="l" t="t" r="r" b="b"/>
              <a:pathLst>
                <a:path w="111080" h="91118" extrusionOk="0">
                  <a:moveTo>
                    <a:pt x="25142" y="91119"/>
                  </a:moveTo>
                  <a:cubicBezTo>
                    <a:pt x="41931" y="91119"/>
                    <a:pt x="61237" y="81046"/>
                    <a:pt x="72989" y="74330"/>
                  </a:cubicBezTo>
                  <a:lnTo>
                    <a:pt x="76346" y="72652"/>
                  </a:lnTo>
                  <a:cubicBezTo>
                    <a:pt x="86420" y="67615"/>
                    <a:pt x="97332" y="60900"/>
                    <a:pt x="104887" y="49148"/>
                  </a:cubicBezTo>
                  <a:cubicBezTo>
                    <a:pt x="112441" y="37396"/>
                    <a:pt x="114120" y="19769"/>
                    <a:pt x="104047" y="8856"/>
                  </a:cubicBezTo>
                  <a:cubicBezTo>
                    <a:pt x="96492" y="1301"/>
                    <a:pt x="84740" y="-2056"/>
                    <a:pt x="72149" y="1301"/>
                  </a:cubicBezTo>
                  <a:cubicBezTo>
                    <a:pt x="62077" y="3820"/>
                    <a:pt x="54522" y="9696"/>
                    <a:pt x="46967" y="15572"/>
                  </a:cubicBezTo>
                  <a:cubicBezTo>
                    <a:pt x="46128" y="16411"/>
                    <a:pt x="44449" y="17251"/>
                    <a:pt x="42770" y="18929"/>
                  </a:cubicBezTo>
                  <a:cubicBezTo>
                    <a:pt x="24303" y="33199"/>
                    <a:pt x="-10952" y="59221"/>
                    <a:pt x="3318" y="81046"/>
                  </a:cubicBezTo>
                  <a:cubicBezTo>
                    <a:pt x="8354" y="88601"/>
                    <a:pt x="16748" y="91119"/>
                    <a:pt x="25142" y="91119"/>
                  </a:cubicBezTo>
                  <a:close/>
                  <a:moveTo>
                    <a:pt x="52843" y="32360"/>
                  </a:moveTo>
                  <a:cubicBezTo>
                    <a:pt x="54522" y="30681"/>
                    <a:pt x="56201" y="29842"/>
                    <a:pt x="57040" y="29002"/>
                  </a:cubicBezTo>
                  <a:cubicBezTo>
                    <a:pt x="62916" y="23966"/>
                    <a:pt x="69632" y="19769"/>
                    <a:pt x="76346" y="18090"/>
                  </a:cubicBezTo>
                  <a:cubicBezTo>
                    <a:pt x="81384" y="16411"/>
                    <a:pt x="88098" y="17251"/>
                    <a:pt x="91456" y="20608"/>
                  </a:cubicBezTo>
                  <a:cubicBezTo>
                    <a:pt x="95653" y="24805"/>
                    <a:pt x="94814" y="34039"/>
                    <a:pt x="90617" y="40754"/>
                  </a:cubicBezTo>
                  <a:cubicBezTo>
                    <a:pt x="85581" y="48309"/>
                    <a:pt x="76346" y="54185"/>
                    <a:pt x="68792" y="58382"/>
                  </a:cubicBezTo>
                  <a:lnTo>
                    <a:pt x="65435" y="60060"/>
                  </a:lnTo>
                  <a:cubicBezTo>
                    <a:pt x="38573" y="74330"/>
                    <a:pt x="21784" y="78528"/>
                    <a:pt x="17587" y="71812"/>
                  </a:cubicBezTo>
                  <a:cubicBezTo>
                    <a:pt x="15909" y="68455"/>
                    <a:pt x="15909" y="60060"/>
                    <a:pt x="52843" y="323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67" name="Google Shape;967;p53"/>
            <p:cNvSpPr/>
            <p:nvPr/>
          </p:nvSpPr>
          <p:spPr>
            <a:xfrm>
              <a:off x="9876521" y="4514360"/>
              <a:ext cx="204363" cy="122554"/>
            </a:xfrm>
            <a:custGeom>
              <a:avLst/>
              <a:gdLst/>
              <a:ahLst/>
              <a:cxnLst/>
              <a:rect l="l" t="t" r="r" b="b"/>
              <a:pathLst>
                <a:path w="204363" h="122554" extrusionOk="0">
                  <a:moveTo>
                    <a:pt x="95045" y="109963"/>
                  </a:moveTo>
                  <a:cubicBezTo>
                    <a:pt x="110154" y="115839"/>
                    <a:pt x="126943" y="122555"/>
                    <a:pt x="145409" y="122555"/>
                  </a:cubicBezTo>
                  <a:cubicBezTo>
                    <a:pt x="149606" y="122555"/>
                    <a:pt x="152964" y="122555"/>
                    <a:pt x="157161" y="121715"/>
                  </a:cubicBezTo>
                  <a:cubicBezTo>
                    <a:pt x="178986" y="118357"/>
                    <a:pt x="202490" y="101569"/>
                    <a:pt x="204168" y="77226"/>
                  </a:cubicBezTo>
                  <a:cubicBezTo>
                    <a:pt x="205848" y="59599"/>
                    <a:pt x="196614" y="41971"/>
                    <a:pt x="179826" y="30219"/>
                  </a:cubicBezTo>
                  <a:cubicBezTo>
                    <a:pt x="165555" y="20146"/>
                    <a:pt x="148767" y="15949"/>
                    <a:pt x="132818" y="12591"/>
                  </a:cubicBezTo>
                  <a:cubicBezTo>
                    <a:pt x="130300" y="11752"/>
                    <a:pt x="126943" y="11752"/>
                    <a:pt x="123585" y="10912"/>
                  </a:cubicBezTo>
                  <a:cubicBezTo>
                    <a:pt x="84133" y="1679"/>
                    <a:pt x="11103" y="-14270"/>
                    <a:pt x="1031" y="26861"/>
                  </a:cubicBezTo>
                  <a:cubicBezTo>
                    <a:pt x="-9042" y="69671"/>
                    <a:pt x="57271" y="95693"/>
                    <a:pt x="88330" y="109124"/>
                  </a:cubicBezTo>
                  <a:lnTo>
                    <a:pt x="95045" y="109963"/>
                  </a:lnTo>
                  <a:close/>
                  <a:moveTo>
                    <a:pt x="17819" y="30219"/>
                  </a:moveTo>
                  <a:cubicBezTo>
                    <a:pt x="20338" y="20146"/>
                    <a:pt x="33768" y="16788"/>
                    <a:pt x="50556" y="16788"/>
                  </a:cubicBezTo>
                  <a:cubicBezTo>
                    <a:pt x="74059" y="16788"/>
                    <a:pt x="104279" y="23503"/>
                    <a:pt x="120227" y="26861"/>
                  </a:cubicBezTo>
                  <a:cubicBezTo>
                    <a:pt x="123585" y="27701"/>
                    <a:pt x="126943" y="28540"/>
                    <a:pt x="130300" y="29379"/>
                  </a:cubicBezTo>
                  <a:cubicBezTo>
                    <a:pt x="144570" y="31898"/>
                    <a:pt x="158841" y="36095"/>
                    <a:pt x="170592" y="44489"/>
                  </a:cubicBezTo>
                  <a:cubicBezTo>
                    <a:pt x="182344" y="52883"/>
                    <a:pt x="189059" y="65474"/>
                    <a:pt x="188220" y="76387"/>
                  </a:cubicBezTo>
                  <a:cubicBezTo>
                    <a:pt x="186541" y="92335"/>
                    <a:pt x="169752" y="104087"/>
                    <a:pt x="155483" y="106605"/>
                  </a:cubicBezTo>
                  <a:cubicBezTo>
                    <a:pt x="137015" y="109124"/>
                    <a:pt x="118548" y="103248"/>
                    <a:pt x="102599" y="96532"/>
                  </a:cubicBezTo>
                  <a:lnTo>
                    <a:pt x="96724" y="94014"/>
                  </a:lnTo>
                  <a:cubicBezTo>
                    <a:pt x="69862" y="82262"/>
                    <a:pt x="11103" y="57920"/>
                    <a:pt x="17819" y="302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68" name="Google Shape;968;p53"/>
            <p:cNvSpPr/>
            <p:nvPr/>
          </p:nvSpPr>
          <p:spPr>
            <a:xfrm>
              <a:off x="9764570" y="4662744"/>
              <a:ext cx="247328" cy="164716"/>
            </a:xfrm>
            <a:custGeom>
              <a:avLst/>
              <a:gdLst/>
              <a:ahLst/>
              <a:cxnLst/>
              <a:rect l="l" t="t" r="r" b="b"/>
              <a:pathLst>
                <a:path w="247328" h="164716" extrusionOk="0">
                  <a:moveTo>
                    <a:pt x="4697" y="19498"/>
                  </a:moveTo>
                  <a:cubicBezTo>
                    <a:pt x="-19646" y="64827"/>
                    <a:pt x="56741" y="110994"/>
                    <a:pt x="93675" y="132819"/>
                  </a:cubicBezTo>
                  <a:lnTo>
                    <a:pt x="100390" y="137016"/>
                  </a:lnTo>
                  <a:cubicBezTo>
                    <a:pt x="121376" y="149607"/>
                    <a:pt x="146558" y="163038"/>
                    <a:pt x="174259" y="164716"/>
                  </a:cubicBezTo>
                  <a:cubicBezTo>
                    <a:pt x="175938" y="164716"/>
                    <a:pt x="177616" y="164716"/>
                    <a:pt x="179295" y="164716"/>
                  </a:cubicBezTo>
                  <a:cubicBezTo>
                    <a:pt x="206156" y="164716"/>
                    <a:pt x="235536" y="152125"/>
                    <a:pt x="244769" y="126943"/>
                  </a:cubicBezTo>
                  <a:cubicBezTo>
                    <a:pt x="251485" y="107636"/>
                    <a:pt x="244769" y="84972"/>
                    <a:pt x="227142" y="68184"/>
                  </a:cubicBezTo>
                  <a:cubicBezTo>
                    <a:pt x="212033" y="53914"/>
                    <a:pt x="192726" y="44681"/>
                    <a:pt x="173419" y="37126"/>
                  </a:cubicBezTo>
                  <a:cubicBezTo>
                    <a:pt x="170062" y="35447"/>
                    <a:pt x="166704" y="34607"/>
                    <a:pt x="161668" y="32089"/>
                  </a:cubicBezTo>
                  <a:cubicBezTo>
                    <a:pt x="114660" y="13622"/>
                    <a:pt x="27362" y="-22472"/>
                    <a:pt x="4697" y="19498"/>
                  </a:cubicBezTo>
                  <a:close/>
                  <a:moveTo>
                    <a:pt x="154952" y="48038"/>
                  </a:moveTo>
                  <a:cubicBezTo>
                    <a:pt x="159149" y="49717"/>
                    <a:pt x="163346" y="51396"/>
                    <a:pt x="166704" y="53075"/>
                  </a:cubicBezTo>
                  <a:cubicBezTo>
                    <a:pt x="184332" y="59790"/>
                    <a:pt x="201959" y="68184"/>
                    <a:pt x="215390" y="80775"/>
                  </a:cubicBezTo>
                  <a:cubicBezTo>
                    <a:pt x="227981" y="93366"/>
                    <a:pt x="233857" y="109315"/>
                    <a:pt x="228821" y="121907"/>
                  </a:cubicBezTo>
                  <a:cubicBezTo>
                    <a:pt x="222105" y="140374"/>
                    <a:pt x="196923" y="149607"/>
                    <a:pt x="175938" y="148768"/>
                  </a:cubicBezTo>
                  <a:cubicBezTo>
                    <a:pt x="151594" y="147089"/>
                    <a:pt x="128931" y="135337"/>
                    <a:pt x="109624" y="123586"/>
                  </a:cubicBezTo>
                  <a:lnTo>
                    <a:pt x="102909" y="119388"/>
                  </a:lnTo>
                  <a:cubicBezTo>
                    <a:pt x="73530" y="101760"/>
                    <a:pt x="3858" y="58951"/>
                    <a:pt x="20646" y="27892"/>
                  </a:cubicBezTo>
                  <a:cubicBezTo>
                    <a:pt x="24843" y="20338"/>
                    <a:pt x="34077" y="16980"/>
                    <a:pt x="46668" y="16980"/>
                  </a:cubicBezTo>
                  <a:cubicBezTo>
                    <a:pt x="78566" y="16141"/>
                    <a:pt x="131448" y="37965"/>
                    <a:pt x="154952" y="480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69" name="Google Shape;969;p53"/>
            <p:cNvSpPr/>
            <p:nvPr/>
          </p:nvSpPr>
          <p:spPr>
            <a:xfrm>
              <a:off x="1124328" y="4489927"/>
              <a:ext cx="1251555" cy="1333077"/>
            </a:xfrm>
            <a:custGeom>
              <a:avLst/>
              <a:gdLst/>
              <a:ahLst/>
              <a:cxnLst/>
              <a:rect l="l" t="t" r="r" b="b"/>
              <a:pathLst>
                <a:path w="1251555" h="1333077" extrusionOk="0">
                  <a:moveTo>
                    <a:pt x="593296" y="899940"/>
                  </a:moveTo>
                  <a:cubicBezTo>
                    <a:pt x="626033" y="923444"/>
                    <a:pt x="659609" y="947787"/>
                    <a:pt x="692346" y="972130"/>
                  </a:cubicBezTo>
                  <a:cubicBezTo>
                    <a:pt x="809864" y="1059428"/>
                    <a:pt x="958440" y="1178625"/>
                    <a:pt x="1066725" y="1329719"/>
                  </a:cubicBezTo>
                  <a:cubicBezTo>
                    <a:pt x="1068403" y="1332238"/>
                    <a:pt x="1070922" y="1333077"/>
                    <a:pt x="1073440" y="1333077"/>
                  </a:cubicBezTo>
                  <a:cubicBezTo>
                    <a:pt x="1075119" y="1333077"/>
                    <a:pt x="1076797" y="1332238"/>
                    <a:pt x="1078476" y="1331398"/>
                  </a:cubicBezTo>
                  <a:cubicBezTo>
                    <a:pt x="1081834" y="1328880"/>
                    <a:pt x="1083513" y="1323843"/>
                    <a:pt x="1080155" y="1319646"/>
                  </a:cubicBezTo>
                  <a:cubicBezTo>
                    <a:pt x="971031" y="1166874"/>
                    <a:pt x="820777" y="1046837"/>
                    <a:pt x="702419" y="958699"/>
                  </a:cubicBezTo>
                  <a:cubicBezTo>
                    <a:pt x="669682" y="934356"/>
                    <a:pt x="636106" y="910013"/>
                    <a:pt x="603369" y="886510"/>
                  </a:cubicBezTo>
                  <a:cubicBezTo>
                    <a:pt x="404428" y="742131"/>
                    <a:pt x="198772" y="592715"/>
                    <a:pt x="75378" y="381183"/>
                  </a:cubicBezTo>
                  <a:cubicBezTo>
                    <a:pt x="44320" y="327461"/>
                    <a:pt x="-20315" y="192315"/>
                    <a:pt x="46838" y="93265"/>
                  </a:cubicBezTo>
                  <a:cubicBezTo>
                    <a:pt x="96364" y="21076"/>
                    <a:pt x="197093" y="5966"/>
                    <a:pt x="269283" y="22754"/>
                  </a:cubicBezTo>
                  <a:cubicBezTo>
                    <a:pt x="351545" y="42061"/>
                    <a:pt x="422895" y="94104"/>
                    <a:pt x="487530" y="148666"/>
                  </a:cubicBezTo>
                  <a:cubicBezTo>
                    <a:pt x="842601" y="445818"/>
                    <a:pt x="1107856" y="857130"/>
                    <a:pt x="1235446" y="1307055"/>
                  </a:cubicBezTo>
                  <a:cubicBezTo>
                    <a:pt x="1237125" y="1311252"/>
                    <a:pt x="1241322" y="1313771"/>
                    <a:pt x="1245519" y="1312931"/>
                  </a:cubicBezTo>
                  <a:cubicBezTo>
                    <a:pt x="1249716" y="1311252"/>
                    <a:pt x="1252235" y="1307055"/>
                    <a:pt x="1251395" y="1302858"/>
                  </a:cubicBezTo>
                  <a:cubicBezTo>
                    <a:pt x="1122965" y="849575"/>
                    <a:pt x="855193" y="435745"/>
                    <a:pt x="497603" y="136075"/>
                  </a:cubicBezTo>
                  <a:cubicBezTo>
                    <a:pt x="431289" y="80674"/>
                    <a:pt x="358260" y="26112"/>
                    <a:pt x="272640" y="6805"/>
                  </a:cubicBezTo>
                  <a:cubicBezTo>
                    <a:pt x="177787" y="-15020"/>
                    <a:pt x="78736" y="16879"/>
                    <a:pt x="32568" y="84871"/>
                  </a:cubicBezTo>
                  <a:cubicBezTo>
                    <a:pt x="-40461" y="191476"/>
                    <a:pt x="27532" y="334176"/>
                    <a:pt x="60269" y="390417"/>
                  </a:cubicBezTo>
                  <a:cubicBezTo>
                    <a:pt x="186181" y="604467"/>
                    <a:pt x="393516" y="754722"/>
                    <a:pt x="593296" y="8999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70" name="Google Shape;970;p53"/>
            <p:cNvSpPr/>
            <p:nvPr/>
          </p:nvSpPr>
          <p:spPr>
            <a:xfrm>
              <a:off x="1287194" y="3140674"/>
              <a:ext cx="1188548" cy="2556418"/>
            </a:xfrm>
            <a:custGeom>
              <a:avLst/>
              <a:gdLst/>
              <a:ahLst/>
              <a:cxnLst/>
              <a:rect l="l" t="t" r="r" b="b"/>
              <a:pathLst>
                <a:path w="1188548" h="2556418" extrusionOk="0">
                  <a:moveTo>
                    <a:pt x="1181704" y="2426309"/>
                  </a:moveTo>
                  <a:cubicBezTo>
                    <a:pt x="1185901" y="2425470"/>
                    <a:pt x="1189259" y="2421273"/>
                    <a:pt x="1188419" y="2417075"/>
                  </a:cubicBezTo>
                  <a:cubicBezTo>
                    <a:pt x="1166594" y="2266821"/>
                    <a:pt x="1140573" y="2114048"/>
                    <a:pt x="1111193" y="1964632"/>
                  </a:cubicBezTo>
                  <a:cubicBezTo>
                    <a:pt x="1039843" y="1607042"/>
                    <a:pt x="944150" y="1250292"/>
                    <a:pt x="826632" y="905294"/>
                  </a:cubicBezTo>
                  <a:cubicBezTo>
                    <a:pt x="761998" y="714747"/>
                    <a:pt x="688969" y="524200"/>
                    <a:pt x="610903" y="338690"/>
                  </a:cubicBezTo>
                  <a:cubicBezTo>
                    <a:pt x="575648" y="255588"/>
                    <a:pt x="539553" y="175844"/>
                    <a:pt x="482473" y="111209"/>
                  </a:cubicBezTo>
                  <a:cubicBezTo>
                    <a:pt x="416999" y="37341"/>
                    <a:pt x="330540" y="-4629"/>
                    <a:pt x="249956" y="407"/>
                  </a:cubicBezTo>
                  <a:cubicBezTo>
                    <a:pt x="139153" y="6283"/>
                    <a:pt x="37585" y="99458"/>
                    <a:pt x="9045" y="222012"/>
                  </a:cubicBezTo>
                  <a:cubicBezTo>
                    <a:pt x="-14459" y="322741"/>
                    <a:pt x="8205" y="441099"/>
                    <a:pt x="72840" y="554419"/>
                  </a:cubicBezTo>
                  <a:cubicBezTo>
                    <a:pt x="119847" y="638361"/>
                    <a:pt x="182803" y="712229"/>
                    <a:pt x="244080" y="784418"/>
                  </a:cubicBezTo>
                  <a:cubicBezTo>
                    <a:pt x="255832" y="798688"/>
                    <a:pt x="267584" y="812119"/>
                    <a:pt x="279335" y="826389"/>
                  </a:cubicBezTo>
                  <a:cubicBezTo>
                    <a:pt x="693166" y="1319124"/>
                    <a:pt x="976887" y="1914268"/>
                    <a:pt x="1098602" y="2549703"/>
                  </a:cubicBezTo>
                  <a:cubicBezTo>
                    <a:pt x="1099441" y="2553900"/>
                    <a:pt x="1102799" y="2556418"/>
                    <a:pt x="1106996" y="2556418"/>
                  </a:cubicBezTo>
                  <a:cubicBezTo>
                    <a:pt x="1107836" y="2556418"/>
                    <a:pt x="1107836" y="2556418"/>
                    <a:pt x="1108675" y="2556418"/>
                  </a:cubicBezTo>
                  <a:cubicBezTo>
                    <a:pt x="1112872" y="2555578"/>
                    <a:pt x="1116230" y="2551381"/>
                    <a:pt x="1115390" y="2546345"/>
                  </a:cubicBezTo>
                  <a:cubicBezTo>
                    <a:pt x="992836" y="1908392"/>
                    <a:pt x="708275" y="1309891"/>
                    <a:pt x="291927" y="815476"/>
                  </a:cubicBezTo>
                  <a:cubicBezTo>
                    <a:pt x="280175" y="801207"/>
                    <a:pt x="268423" y="787776"/>
                    <a:pt x="256671" y="773506"/>
                  </a:cubicBezTo>
                  <a:cubicBezTo>
                    <a:pt x="196234" y="702156"/>
                    <a:pt x="133278" y="629127"/>
                    <a:pt x="87110" y="546864"/>
                  </a:cubicBezTo>
                  <a:cubicBezTo>
                    <a:pt x="24993" y="436902"/>
                    <a:pt x="3169" y="322741"/>
                    <a:pt x="24993" y="226209"/>
                  </a:cubicBezTo>
                  <a:cubicBezTo>
                    <a:pt x="51015" y="112888"/>
                    <a:pt x="147548" y="23071"/>
                    <a:pt x="249956" y="17195"/>
                  </a:cubicBezTo>
                  <a:cubicBezTo>
                    <a:pt x="325503" y="12998"/>
                    <a:pt x="407765" y="52451"/>
                    <a:pt x="469043" y="122122"/>
                  </a:cubicBezTo>
                  <a:cubicBezTo>
                    <a:pt x="524444" y="184238"/>
                    <a:pt x="559699" y="263143"/>
                    <a:pt x="594115" y="344566"/>
                  </a:cubicBezTo>
                  <a:cubicBezTo>
                    <a:pt x="672180" y="529237"/>
                    <a:pt x="745209" y="719783"/>
                    <a:pt x="809844" y="909491"/>
                  </a:cubicBezTo>
                  <a:cubicBezTo>
                    <a:pt x="927362" y="1254489"/>
                    <a:pt x="1022215" y="1609561"/>
                    <a:pt x="1093565" y="1967150"/>
                  </a:cubicBezTo>
                  <a:cubicBezTo>
                    <a:pt x="1122945" y="2116566"/>
                    <a:pt x="1148967" y="2268500"/>
                    <a:pt x="1170791" y="2417915"/>
                  </a:cubicBezTo>
                  <a:cubicBezTo>
                    <a:pt x="1172470" y="2423791"/>
                    <a:pt x="1177507" y="2427148"/>
                    <a:pt x="1181704" y="24263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71" name="Google Shape;971;p53"/>
            <p:cNvSpPr/>
            <p:nvPr/>
          </p:nvSpPr>
          <p:spPr>
            <a:xfrm>
              <a:off x="1689952" y="3632604"/>
              <a:ext cx="700170" cy="1731241"/>
            </a:xfrm>
            <a:custGeom>
              <a:avLst/>
              <a:gdLst/>
              <a:ahLst/>
              <a:cxnLst/>
              <a:rect l="l" t="t" r="r" b="b"/>
              <a:pathLst>
                <a:path w="700170" h="1731241" extrusionOk="0">
                  <a:moveTo>
                    <a:pt x="4168" y="1212"/>
                  </a:moveTo>
                  <a:cubicBezTo>
                    <a:pt x="-29" y="3731"/>
                    <a:pt x="-868" y="8767"/>
                    <a:pt x="811" y="12964"/>
                  </a:cubicBezTo>
                  <a:cubicBezTo>
                    <a:pt x="5847" y="22198"/>
                    <a:pt x="543911" y="974091"/>
                    <a:pt x="683253" y="1724526"/>
                  </a:cubicBezTo>
                  <a:cubicBezTo>
                    <a:pt x="684092" y="1728724"/>
                    <a:pt x="687450" y="1731242"/>
                    <a:pt x="691647" y="1731242"/>
                  </a:cubicBezTo>
                  <a:cubicBezTo>
                    <a:pt x="692487" y="1731242"/>
                    <a:pt x="692487" y="1731242"/>
                    <a:pt x="693326" y="1731242"/>
                  </a:cubicBezTo>
                  <a:cubicBezTo>
                    <a:pt x="697523" y="1730402"/>
                    <a:pt x="700881" y="1726205"/>
                    <a:pt x="700041" y="1721169"/>
                  </a:cubicBezTo>
                  <a:cubicBezTo>
                    <a:pt x="560699" y="967376"/>
                    <a:pt x="20957" y="13804"/>
                    <a:pt x="15920" y="3731"/>
                  </a:cubicBezTo>
                  <a:cubicBezTo>
                    <a:pt x="13402" y="373"/>
                    <a:pt x="8365" y="-1306"/>
                    <a:pt x="4168" y="12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72" name="Google Shape;972;p53"/>
            <p:cNvSpPr/>
            <p:nvPr/>
          </p:nvSpPr>
          <p:spPr>
            <a:xfrm>
              <a:off x="1436381" y="4755232"/>
              <a:ext cx="791409" cy="932626"/>
            </a:xfrm>
            <a:custGeom>
              <a:avLst/>
              <a:gdLst/>
              <a:ahLst/>
              <a:cxnLst/>
              <a:rect l="l" t="t" r="r" b="b"/>
              <a:pathLst>
                <a:path w="791409" h="932626" extrusionOk="0">
                  <a:moveTo>
                    <a:pt x="13470" y="1719"/>
                  </a:moveTo>
                  <a:cubicBezTo>
                    <a:pt x="10113" y="-800"/>
                    <a:pt x="4237" y="-800"/>
                    <a:pt x="1719" y="3397"/>
                  </a:cubicBezTo>
                  <a:cubicBezTo>
                    <a:pt x="-800" y="6755"/>
                    <a:pt x="-800" y="12631"/>
                    <a:pt x="3397" y="15149"/>
                  </a:cubicBezTo>
                  <a:cubicBezTo>
                    <a:pt x="9273" y="19346"/>
                    <a:pt x="582592" y="477666"/>
                    <a:pt x="775657" y="927590"/>
                  </a:cubicBezTo>
                  <a:cubicBezTo>
                    <a:pt x="777336" y="930948"/>
                    <a:pt x="779854" y="932627"/>
                    <a:pt x="783212" y="932627"/>
                  </a:cubicBezTo>
                  <a:cubicBezTo>
                    <a:pt x="784051" y="932627"/>
                    <a:pt x="785730" y="932627"/>
                    <a:pt x="786569" y="931787"/>
                  </a:cubicBezTo>
                  <a:cubicBezTo>
                    <a:pt x="790766" y="930109"/>
                    <a:pt x="792445" y="925072"/>
                    <a:pt x="790766" y="920875"/>
                  </a:cubicBezTo>
                  <a:cubicBezTo>
                    <a:pt x="596862" y="466753"/>
                    <a:pt x="19346" y="5916"/>
                    <a:pt x="13470" y="1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73" name="Google Shape;973;p53"/>
            <p:cNvSpPr/>
            <p:nvPr/>
          </p:nvSpPr>
          <p:spPr>
            <a:xfrm>
              <a:off x="1563368" y="5712697"/>
              <a:ext cx="401786" cy="284065"/>
            </a:xfrm>
            <a:custGeom>
              <a:avLst/>
              <a:gdLst/>
              <a:ahLst/>
              <a:cxnLst/>
              <a:rect l="l" t="t" r="r" b="b"/>
              <a:pathLst>
                <a:path w="401786" h="284065" extrusionOk="0">
                  <a:moveTo>
                    <a:pt x="643" y="4541"/>
                  </a:moveTo>
                  <a:cubicBezTo>
                    <a:pt x="-1035" y="8738"/>
                    <a:pt x="643" y="13774"/>
                    <a:pt x="4840" y="15453"/>
                  </a:cubicBezTo>
                  <a:cubicBezTo>
                    <a:pt x="6519" y="16293"/>
                    <a:pt x="206299" y="112825"/>
                    <a:pt x="387612" y="281547"/>
                  </a:cubicBezTo>
                  <a:cubicBezTo>
                    <a:pt x="389291" y="283226"/>
                    <a:pt x="390970" y="284065"/>
                    <a:pt x="393488" y="284065"/>
                  </a:cubicBezTo>
                  <a:cubicBezTo>
                    <a:pt x="396007" y="284065"/>
                    <a:pt x="397685" y="283226"/>
                    <a:pt x="399364" y="281547"/>
                  </a:cubicBezTo>
                  <a:cubicBezTo>
                    <a:pt x="402722" y="278189"/>
                    <a:pt x="402722" y="273153"/>
                    <a:pt x="398525" y="269795"/>
                  </a:cubicBezTo>
                  <a:cubicBezTo>
                    <a:pt x="215533" y="99395"/>
                    <a:pt x="13235" y="2022"/>
                    <a:pt x="11556" y="1183"/>
                  </a:cubicBezTo>
                  <a:cubicBezTo>
                    <a:pt x="7359" y="-1335"/>
                    <a:pt x="2322" y="343"/>
                    <a:pt x="643" y="45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74" name="Google Shape;974;p53"/>
            <p:cNvSpPr/>
            <p:nvPr/>
          </p:nvSpPr>
          <p:spPr>
            <a:xfrm>
              <a:off x="7669897" y="6288878"/>
              <a:ext cx="1057659" cy="16788"/>
            </a:xfrm>
            <a:custGeom>
              <a:avLst/>
              <a:gdLst/>
              <a:ahLst/>
              <a:cxnLst/>
              <a:rect l="l" t="t" r="r" b="b"/>
              <a:pathLst>
                <a:path w="1057659" h="16788" extrusionOk="0">
                  <a:moveTo>
                    <a:pt x="1057660" y="8394"/>
                  </a:moveTo>
                  <a:cubicBezTo>
                    <a:pt x="1057660" y="3357"/>
                    <a:pt x="1054302" y="0"/>
                    <a:pt x="1049266" y="0"/>
                  </a:cubicBezTo>
                  <a:lnTo>
                    <a:pt x="8394" y="0"/>
                  </a:lnTo>
                  <a:cubicBezTo>
                    <a:pt x="3358" y="0"/>
                    <a:pt x="0" y="3357"/>
                    <a:pt x="0" y="8394"/>
                  </a:cubicBezTo>
                  <a:cubicBezTo>
                    <a:pt x="0" y="13430"/>
                    <a:pt x="3358" y="16788"/>
                    <a:pt x="8394" y="16788"/>
                  </a:cubicBezTo>
                  <a:lnTo>
                    <a:pt x="1049266" y="16788"/>
                  </a:lnTo>
                  <a:cubicBezTo>
                    <a:pt x="1054302" y="16788"/>
                    <a:pt x="1057660" y="13430"/>
                    <a:pt x="1057660" y="8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75" name="Google Shape;975;p53"/>
            <p:cNvSpPr/>
            <p:nvPr/>
          </p:nvSpPr>
          <p:spPr>
            <a:xfrm>
              <a:off x="6852276" y="6275735"/>
              <a:ext cx="584265" cy="476498"/>
            </a:xfrm>
            <a:custGeom>
              <a:avLst/>
              <a:gdLst/>
              <a:ahLst/>
              <a:cxnLst/>
              <a:rect l="l" t="t" r="r" b="b"/>
              <a:pathLst>
                <a:path w="584265" h="476498" extrusionOk="0">
                  <a:moveTo>
                    <a:pt x="189741" y="29931"/>
                  </a:moveTo>
                  <a:lnTo>
                    <a:pt x="575871" y="29931"/>
                  </a:lnTo>
                  <a:cubicBezTo>
                    <a:pt x="580907" y="29931"/>
                    <a:pt x="584265" y="26573"/>
                    <a:pt x="584265" y="21537"/>
                  </a:cubicBezTo>
                  <a:cubicBezTo>
                    <a:pt x="584265" y="16500"/>
                    <a:pt x="580907" y="13143"/>
                    <a:pt x="575871" y="13143"/>
                  </a:cubicBezTo>
                  <a:lnTo>
                    <a:pt x="189741" y="13143"/>
                  </a:lnTo>
                  <a:cubicBezTo>
                    <a:pt x="185544" y="13143"/>
                    <a:pt x="183026" y="15661"/>
                    <a:pt x="182186" y="19019"/>
                  </a:cubicBezTo>
                  <a:cubicBezTo>
                    <a:pt x="181347" y="14822"/>
                    <a:pt x="180508" y="11464"/>
                    <a:pt x="180508" y="7267"/>
                  </a:cubicBezTo>
                  <a:cubicBezTo>
                    <a:pt x="179668" y="4749"/>
                    <a:pt x="177989" y="2231"/>
                    <a:pt x="175471" y="552"/>
                  </a:cubicBezTo>
                  <a:cubicBezTo>
                    <a:pt x="172953" y="-288"/>
                    <a:pt x="169595" y="-288"/>
                    <a:pt x="167077" y="1391"/>
                  </a:cubicBezTo>
                  <a:cubicBezTo>
                    <a:pt x="152807" y="10625"/>
                    <a:pt x="138537" y="18179"/>
                    <a:pt x="125106" y="23216"/>
                  </a:cubicBezTo>
                  <a:cubicBezTo>
                    <a:pt x="94888" y="34128"/>
                    <a:pt x="61311" y="34967"/>
                    <a:pt x="30253" y="27413"/>
                  </a:cubicBezTo>
                  <a:cubicBezTo>
                    <a:pt x="27735" y="26573"/>
                    <a:pt x="24377" y="27413"/>
                    <a:pt x="22698" y="29091"/>
                  </a:cubicBezTo>
                  <a:cubicBezTo>
                    <a:pt x="21019" y="30770"/>
                    <a:pt x="19341" y="33288"/>
                    <a:pt x="20180" y="36646"/>
                  </a:cubicBezTo>
                  <a:lnTo>
                    <a:pt x="28574" y="112193"/>
                  </a:lnTo>
                  <a:cubicBezTo>
                    <a:pt x="30253" y="130661"/>
                    <a:pt x="18501" y="144931"/>
                    <a:pt x="2552" y="160879"/>
                  </a:cubicBezTo>
                  <a:cubicBezTo>
                    <a:pt x="34" y="163397"/>
                    <a:pt x="-805" y="167594"/>
                    <a:pt x="874" y="170952"/>
                  </a:cubicBezTo>
                  <a:cubicBezTo>
                    <a:pt x="2552" y="174310"/>
                    <a:pt x="4231" y="177667"/>
                    <a:pt x="5071" y="181025"/>
                  </a:cubicBezTo>
                  <a:cubicBezTo>
                    <a:pt x="15983" y="209565"/>
                    <a:pt x="23538" y="239784"/>
                    <a:pt x="31092" y="268324"/>
                  </a:cubicBezTo>
                  <a:cubicBezTo>
                    <a:pt x="40326" y="304419"/>
                    <a:pt x="50399" y="340514"/>
                    <a:pt x="64669" y="375769"/>
                  </a:cubicBezTo>
                  <a:cubicBezTo>
                    <a:pt x="77260" y="404309"/>
                    <a:pt x="90691" y="425294"/>
                    <a:pt x="106639" y="440403"/>
                  </a:cubicBezTo>
                  <a:cubicBezTo>
                    <a:pt x="130982" y="463068"/>
                    <a:pt x="163719" y="476499"/>
                    <a:pt x="197296" y="476499"/>
                  </a:cubicBezTo>
                  <a:cubicBezTo>
                    <a:pt x="202333" y="476499"/>
                    <a:pt x="207369" y="476499"/>
                    <a:pt x="213245" y="475659"/>
                  </a:cubicBezTo>
                  <a:cubicBezTo>
                    <a:pt x="248500" y="471462"/>
                    <a:pt x="282077" y="452155"/>
                    <a:pt x="304741" y="423615"/>
                  </a:cubicBezTo>
                  <a:cubicBezTo>
                    <a:pt x="306419" y="421097"/>
                    <a:pt x="307259" y="417740"/>
                    <a:pt x="305580" y="415221"/>
                  </a:cubicBezTo>
                  <a:cubicBezTo>
                    <a:pt x="262770" y="323725"/>
                    <a:pt x="229194" y="229711"/>
                    <a:pt x="208209" y="143252"/>
                  </a:cubicBezTo>
                  <a:cubicBezTo>
                    <a:pt x="199814" y="107996"/>
                    <a:pt x="191420" y="69384"/>
                    <a:pt x="184705" y="27413"/>
                  </a:cubicBezTo>
                  <a:cubicBezTo>
                    <a:pt x="183865" y="29091"/>
                    <a:pt x="186383" y="29931"/>
                    <a:pt x="189741" y="29931"/>
                  </a:cubicBezTo>
                  <a:close/>
                  <a:moveTo>
                    <a:pt x="287113" y="416900"/>
                  </a:moveTo>
                  <a:cubicBezTo>
                    <a:pt x="266967" y="440403"/>
                    <a:pt x="239266" y="455513"/>
                    <a:pt x="209887" y="458871"/>
                  </a:cubicBezTo>
                  <a:cubicBezTo>
                    <a:pt x="176310" y="463068"/>
                    <a:pt x="141895" y="451316"/>
                    <a:pt x="117552" y="428652"/>
                  </a:cubicBezTo>
                  <a:cubicBezTo>
                    <a:pt x="103282" y="415221"/>
                    <a:pt x="90691" y="395915"/>
                    <a:pt x="79778" y="369053"/>
                  </a:cubicBezTo>
                  <a:cubicBezTo>
                    <a:pt x="65508" y="335477"/>
                    <a:pt x="56275" y="299382"/>
                    <a:pt x="47041" y="264127"/>
                  </a:cubicBezTo>
                  <a:cubicBezTo>
                    <a:pt x="39486" y="234747"/>
                    <a:pt x="31092" y="204529"/>
                    <a:pt x="20180" y="175149"/>
                  </a:cubicBezTo>
                  <a:cubicBezTo>
                    <a:pt x="19341" y="172631"/>
                    <a:pt x="18501" y="170952"/>
                    <a:pt x="17662" y="168434"/>
                  </a:cubicBezTo>
                  <a:cubicBezTo>
                    <a:pt x="31092" y="154164"/>
                    <a:pt x="47880" y="135697"/>
                    <a:pt x="44523" y="110514"/>
                  </a:cubicBezTo>
                  <a:lnTo>
                    <a:pt x="37807" y="46719"/>
                  </a:lnTo>
                  <a:cubicBezTo>
                    <a:pt x="68866" y="52595"/>
                    <a:pt x="101603" y="50077"/>
                    <a:pt x="130982" y="40004"/>
                  </a:cubicBezTo>
                  <a:cubicBezTo>
                    <a:pt x="142734" y="35807"/>
                    <a:pt x="154486" y="30770"/>
                    <a:pt x="166238" y="23216"/>
                  </a:cubicBezTo>
                  <a:cubicBezTo>
                    <a:pt x="173792" y="68544"/>
                    <a:pt x="182186" y="108836"/>
                    <a:pt x="191420" y="146609"/>
                  </a:cubicBezTo>
                  <a:cubicBezTo>
                    <a:pt x="211566" y="233069"/>
                    <a:pt x="245142" y="326244"/>
                    <a:pt x="287113" y="4169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76" name="Google Shape;976;p53"/>
            <p:cNvSpPr/>
            <p:nvPr/>
          </p:nvSpPr>
          <p:spPr>
            <a:xfrm>
              <a:off x="5914686" y="6288878"/>
              <a:ext cx="951893" cy="16788"/>
            </a:xfrm>
            <a:custGeom>
              <a:avLst/>
              <a:gdLst/>
              <a:ahLst/>
              <a:cxnLst/>
              <a:rect l="l" t="t" r="r" b="b"/>
              <a:pathLst>
                <a:path w="951893" h="16788" extrusionOk="0">
                  <a:moveTo>
                    <a:pt x="0" y="8394"/>
                  </a:moveTo>
                  <a:cubicBezTo>
                    <a:pt x="0" y="13430"/>
                    <a:pt x="3357" y="16788"/>
                    <a:pt x="8394" y="16788"/>
                  </a:cubicBezTo>
                  <a:lnTo>
                    <a:pt x="943499" y="16788"/>
                  </a:lnTo>
                  <a:cubicBezTo>
                    <a:pt x="948536" y="16788"/>
                    <a:pt x="951893" y="13430"/>
                    <a:pt x="951893" y="8394"/>
                  </a:cubicBezTo>
                  <a:cubicBezTo>
                    <a:pt x="951893" y="3357"/>
                    <a:pt x="948536" y="0"/>
                    <a:pt x="943499" y="0"/>
                  </a:cubicBezTo>
                  <a:lnTo>
                    <a:pt x="8394" y="0"/>
                  </a:lnTo>
                  <a:cubicBezTo>
                    <a:pt x="4197" y="0"/>
                    <a:pt x="0" y="4197"/>
                    <a:pt x="0" y="8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77" name="Google Shape;977;p53"/>
            <p:cNvSpPr/>
            <p:nvPr/>
          </p:nvSpPr>
          <p:spPr>
            <a:xfrm>
              <a:off x="9359634" y="6288878"/>
              <a:ext cx="1709883" cy="16788"/>
            </a:xfrm>
            <a:custGeom>
              <a:avLst/>
              <a:gdLst/>
              <a:ahLst/>
              <a:cxnLst/>
              <a:rect l="l" t="t" r="r" b="b"/>
              <a:pathLst>
                <a:path w="1709883" h="16788" extrusionOk="0">
                  <a:moveTo>
                    <a:pt x="1709883" y="0"/>
                  </a:moveTo>
                  <a:lnTo>
                    <a:pt x="8394" y="0"/>
                  </a:lnTo>
                  <a:cubicBezTo>
                    <a:pt x="4197" y="0"/>
                    <a:pt x="0" y="3357"/>
                    <a:pt x="0" y="7554"/>
                  </a:cubicBezTo>
                  <a:lnTo>
                    <a:pt x="0" y="7554"/>
                  </a:lnTo>
                  <a:cubicBezTo>
                    <a:pt x="0" y="12591"/>
                    <a:pt x="3358" y="16788"/>
                    <a:pt x="8394" y="16788"/>
                  </a:cubicBezTo>
                  <a:lnTo>
                    <a:pt x="1709883" y="16788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78" name="Google Shape;978;p53"/>
            <p:cNvSpPr/>
            <p:nvPr/>
          </p:nvSpPr>
          <p:spPr>
            <a:xfrm>
              <a:off x="1339026" y="5451984"/>
              <a:ext cx="1310345" cy="854521"/>
            </a:xfrm>
            <a:custGeom>
              <a:avLst/>
              <a:gdLst/>
              <a:ahLst/>
              <a:cxnLst/>
              <a:rect l="l" t="t" r="r" b="b"/>
              <a:pathLst>
                <a:path w="1310345" h="854521" extrusionOk="0">
                  <a:moveTo>
                    <a:pt x="149438" y="854522"/>
                  </a:moveTo>
                  <a:cubicBezTo>
                    <a:pt x="150278" y="853683"/>
                    <a:pt x="151957" y="853683"/>
                    <a:pt x="152796" y="853683"/>
                  </a:cubicBezTo>
                  <a:lnTo>
                    <a:pt x="676589" y="853683"/>
                  </a:lnTo>
                  <a:lnTo>
                    <a:pt x="1302791" y="853683"/>
                  </a:lnTo>
                  <a:cubicBezTo>
                    <a:pt x="1306988" y="853683"/>
                    <a:pt x="1310346" y="850325"/>
                    <a:pt x="1310346" y="845289"/>
                  </a:cubicBezTo>
                  <a:cubicBezTo>
                    <a:pt x="1310346" y="840252"/>
                    <a:pt x="1306988" y="836894"/>
                    <a:pt x="1302791" y="836894"/>
                  </a:cubicBezTo>
                  <a:lnTo>
                    <a:pt x="682465" y="836894"/>
                  </a:lnTo>
                  <a:cubicBezTo>
                    <a:pt x="679947" y="836894"/>
                    <a:pt x="678268" y="836055"/>
                    <a:pt x="676589" y="834376"/>
                  </a:cubicBezTo>
                  <a:cubicBezTo>
                    <a:pt x="637137" y="796603"/>
                    <a:pt x="610276" y="748756"/>
                    <a:pt x="597685" y="697552"/>
                  </a:cubicBezTo>
                  <a:cubicBezTo>
                    <a:pt x="573342" y="595983"/>
                    <a:pt x="614473" y="480144"/>
                    <a:pt x="694217" y="428940"/>
                  </a:cubicBezTo>
                  <a:cubicBezTo>
                    <a:pt x="776480" y="376057"/>
                    <a:pt x="894837" y="401239"/>
                    <a:pt x="946880" y="482662"/>
                  </a:cubicBezTo>
                  <a:cubicBezTo>
                    <a:pt x="948559" y="485180"/>
                    <a:pt x="951917" y="486859"/>
                    <a:pt x="955274" y="486020"/>
                  </a:cubicBezTo>
                  <a:cubicBezTo>
                    <a:pt x="958632" y="485180"/>
                    <a:pt x="960311" y="482662"/>
                    <a:pt x="961150" y="479304"/>
                  </a:cubicBezTo>
                  <a:cubicBezTo>
                    <a:pt x="972063" y="385291"/>
                    <a:pt x="987172" y="276167"/>
                    <a:pt x="1033340" y="182153"/>
                  </a:cubicBezTo>
                  <a:cubicBezTo>
                    <a:pt x="1082026" y="82262"/>
                    <a:pt x="1167646" y="16788"/>
                    <a:pt x="1251587" y="15949"/>
                  </a:cubicBezTo>
                  <a:cubicBezTo>
                    <a:pt x="1261660" y="15949"/>
                    <a:pt x="1270893" y="16788"/>
                    <a:pt x="1280966" y="18467"/>
                  </a:cubicBezTo>
                  <a:cubicBezTo>
                    <a:pt x="1285163" y="19306"/>
                    <a:pt x="1289361" y="15949"/>
                    <a:pt x="1289361" y="11752"/>
                  </a:cubicBezTo>
                  <a:cubicBezTo>
                    <a:pt x="1290200" y="7555"/>
                    <a:pt x="1286842" y="2518"/>
                    <a:pt x="1282645" y="2518"/>
                  </a:cubicBezTo>
                  <a:cubicBezTo>
                    <a:pt x="1272572" y="839"/>
                    <a:pt x="1261660" y="0"/>
                    <a:pt x="1250748" y="0"/>
                  </a:cubicBezTo>
                  <a:cubicBezTo>
                    <a:pt x="1160931" y="839"/>
                    <a:pt x="1069434" y="69671"/>
                    <a:pt x="1019070" y="174598"/>
                  </a:cubicBezTo>
                  <a:cubicBezTo>
                    <a:pt x="977939" y="259379"/>
                    <a:pt x="961150" y="353392"/>
                    <a:pt x="950238" y="439852"/>
                  </a:cubicBezTo>
                  <a:cubicBezTo>
                    <a:pt x="949398" y="446568"/>
                    <a:pt x="941004" y="449925"/>
                    <a:pt x="935968" y="444889"/>
                  </a:cubicBezTo>
                  <a:cubicBezTo>
                    <a:pt x="872173" y="380254"/>
                    <a:pt x="764728" y="365144"/>
                    <a:pt x="686662" y="415509"/>
                  </a:cubicBezTo>
                  <a:cubicBezTo>
                    <a:pt x="607758" y="466713"/>
                    <a:pt x="563269" y="577516"/>
                    <a:pt x="579218" y="680763"/>
                  </a:cubicBezTo>
                  <a:cubicBezTo>
                    <a:pt x="580057" y="688318"/>
                    <a:pt x="571663" y="693355"/>
                    <a:pt x="565787" y="688318"/>
                  </a:cubicBezTo>
                  <a:cubicBezTo>
                    <a:pt x="470094" y="612771"/>
                    <a:pt x="366846" y="551494"/>
                    <a:pt x="257723" y="505326"/>
                  </a:cubicBezTo>
                  <a:cubicBezTo>
                    <a:pt x="248489" y="501129"/>
                    <a:pt x="238416" y="496932"/>
                    <a:pt x="229183" y="493574"/>
                  </a:cubicBezTo>
                  <a:cubicBezTo>
                    <a:pt x="185533" y="475947"/>
                    <a:pt x="140205" y="457480"/>
                    <a:pt x="100752" y="428100"/>
                  </a:cubicBezTo>
                  <a:cubicBezTo>
                    <a:pt x="48709" y="388648"/>
                    <a:pt x="16811" y="333247"/>
                    <a:pt x="15972" y="279524"/>
                  </a:cubicBezTo>
                  <a:cubicBezTo>
                    <a:pt x="15132" y="189707"/>
                    <a:pt x="98234" y="122554"/>
                    <a:pt x="176300" y="115839"/>
                  </a:cubicBezTo>
                  <a:cubicBezTo>
                    <a:pt x="245971" y="109963"/>
                    <a:pt x="321518" y="138503"/>
                    <a:pt x="407138" y="202298"/>
                  </a:cubicBezTo>
                  <a:cubicBezTo>
                    <a:pt x="492758" y="266933"/>
                    <a:pt x="568305" y="346677"/>
                    <a:pt x="631261" y="441531"/>
                  </a:cubicBezTo>
                  <a:cubicBezTo>
                    <a:pt x="633779" y="444889"/>
                    <a:pt x="638816" y="445728"/>
                    <a:pt x="642174" y="443210"/>
                  </a:cubicBezTo>
                  <a:cubicBezTo>
                    <a:pt x="645531" y="440692"/>
                    <a:pt x="646371" y="435655"/>
                    <a:pt x="643852" y="431458"/>
                  </a:cubicBezTo>
                  <a:cubicBezTo>
                    <a:pt x="580057" y="335765"/>
                    <a:pt x="502831" y="253503"/>
                    <a:pt x="415532" y="188868"/>
                  </a:cubicBezTo>
                  <a:cubicBezTo>
                    <a:pt x="326554" y="122554"/>
                    <a:pt x="247650" y="93175"/>
                    <a:pt x="174621" y="99051"/>
                  </a:cubicBezTo>
                  <a:cubicBezTo>
                    <a:pt x="89001" y="106605"/>
                    <a:pt x="-1656" y="180474"/>
                    <a:pt x="23" y="279524"/>
                  </a:cubicBezTo>
                  <a:cubicBezTo>
                    <a:pt x="862" y="339123"/>
                    <a:pt x="34439" y="399560"/>
                    <a:pt x="91519" y="441531"/>
                  </a:cubicBezTo>
                  <a:cubicBezTo>
                    <a:pt x="131811" y="471750"/>
                    <a:pt x="177978" y="490217"/>
                    <a:pt x="223307" y="508684"/>
                  </a:cubicBezTo>
                  <a:cubicBezTo>
                    <a:pt x="232540" y="512881"/>
                    <a:pt x="242613" y="516239"/>
                    <a:pt x="251847" y="520436"/>
                  </a:cubicBezTo>
                  <a:cubicBezTo>
                    <a:pt x="313124" y="546457"/>
                    <a:pt x="372722" y="577516"/>
                    <a:pt x="429802" y="612771"/>
                  </a:cubicBezTo>
                  <a:cubicBezTo>
                    <a:pt x="427284" y="612771"/>
                    <a:pt x="424766" y="614450"/>
                    <a:pt x="423087" y="617807"/>
                  </a:cubicBezTo>
                  <a:cubicBezTo>
                    <a:pt x="413853" y="639632"/>
                    <a:pt x="406299" y="662297"/>
                    <a:pt x="399583" y="683282"/>
                  </a:cubicBezTo>
                  <a:cubicBezTo>
                    <a:pt x="386992" y="724413"/>
                    <a:pt x="380277" y="771420"/>
                    <a:pt x="381116" y="816748"/>
                  </a:cubicBezTo>
                  <a:cubicBezTo>
                    <a:pt x="381116" y="821785"/>
                    <a:pt x="384474" y="825142"/>
                    <a:pt x="388671" y="825142"/>
                  </a:cubicBezTo>
                  <a:cubicBezTo>
                    <a:pt x="388671" y="825142"/>
                    <a:pt x="388671" y="825142"/>
                    <a:pt x="388671" y="825142"/>
                  </a:cubicBezTo>
                  <a:cubicBezTo>
                    <a:pt x="392868" y="825142"/>
                    <a:pt x="396226" y="820945"/>
                    <a:pt x="396226" y="816748"/>
                  </a:cubicBezTo>
                  <a:cubicBezTo>
                    <a:pt x="396226" y="772260"/>
                    <a:pt x="402102" y="727771"/>
                    <a:pt x="414693" y="688318"/>
                  </a:cubicBezTo>
                  <a:cubicBezTo>
                    <a:pt x="420569" y="667333"/>
                    <a:pt x="428963" y="646348"/>
                    <a:pt x="437357" y="624523"/>
                  </a:cubicBezTo>
                  <a:cubicBezTo>
                    <a:pt x="438196" y="622004"/>
                    <a:pt x="438196" y="619486"/>
                    <a:pt x="437357" y="617807"/>
                  </a:cubicBezTo>
                  <a:cubicBezTo>
                    <a:pt x="485203" y="648027"/>
                    <a:pt x="530532" y="680763"/>
                    <a:pt x="575021" y="716858"/>
                  </a:cubicBezTo>
                  <a:cubicBezTo>
                    <a:pt x="576699" y="717698"/>
                    <a:pt x="578378" y="718537"/>
                    <a:pt x="580057" y="718537"/>
                  </a:cubicBezTo>
                  <a:cubicBezTo>
                    <a:pt x="582575" y="718537"/>
                    <a:pt x="585093" y="717698"/>
                    <a:pt x="585933" y="715180"/>
                  </a:cubicBezTo>
                  <a:cubicBezTo>
                    <a:pt x="585933" y="715180"/>
                    <a:pt x="585933" y="714340"/>
                    <a:pt x="586772" y="714340"/>
                  </a:cubicBezTo>
                  <a:cubicBezTo>
                    <a:pt x="597685" y="754632"/>
                    <a:pt x="617831" y="791566"/>
                    <a:pt x="644692" y="824303"/>
                  </a:cubicBezTo>
                  <a:cubicBezTo>
                    <a:pt x="648889" y="830179"/>
                    <a:pt x="645531" y="837734"/>
                    <a:pt x="637976" y="837734"/>
                  </a:cubicBezTo>
                  <a:lnTo>
                    <a:pt x="151117" y="837734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79" name="Google Shape;979;p53"/>
            <p:cNvSpPr/>
            <p:nvPr/>
          </p:nvSpPr>
          <p:spPr>
            <a:xfrm>
              <a:off x="7376942" y="1153352"/>
              <a:ext cx="587588" cy="587588"/>
            </a:xfrm>
            <a:custGeom>
              <a:avLst/>
              <a:gdLst/>
              <a:ahLst/>
              <a:cxnLst/>
              <a:rect l="l" t="t" r="r" b="b"/>
              <a:pathLst>
                <a:path w="587588" h="587588" extrusionOk="0">
                  <a:moveTo>
                    <a:pt x="293794" y="587589"/>
                  </a:moveTo>
                  <a:cubicBezTo>
                    <a:pt x="455801" y="587589"/>
                    <a:pt x="587589" y="455801"/>
                    <a:pt x="587589" y="293794"/>
                  </a:cubicBezTo>
                  <a:cubicBezTo>
                    <a:pt x="587589" y="131788"/>
                    <a:pt x="455801" y="0"/>
                    <a:pt x="293794" y="0"/>
                  </a:cubicBezTo>
                  <a:cubicBezTo>
                    <a:pt x="131788" y="0"/>
                    <a:pt x="0" y="131788"/>
                    <a:pt x="0" y="293794"/>
                  </a:cubicBezTo>
                  <a:cubicBezTo>
                    <a:pt x="0" y="455801"/>
                    <a:pt x="131788" y="587589"/>
                    <a:pt x="293794" y="587589"/>
                  </a:cubicBezTo>
                  <a:close/>
                  <a:moveTo>
                    <a:pt x="293794" y="17628"/>
                  </a:moveTo>
                  <a:cubicBezTo>
                    <a:pt x="446568" y="17628"/>
                    <a:pt x="570800" y="141861"/>
                    <a:pt x="570800" y="294634"/>
                  </a:cubicBezTo>
                  <a:cubicBezTo>
                    <a:pt x="570800" y="447407"/>
                    <a:pt x="446568" y="571640"/>
                    <a:pt x="293794" y="571640"/>
                  </a:cubicBezTo>
                  <a:cubicBezTo>
                    <a:pt x="141022" y="571640"/>
                    <a:pt x="16788" y="447407"/>
                    <a:pt x="16788" y="294634"/>
                  </a:cubicBezTo>
                  <a:cubicBezTo>
                    <a:pt x="16788" y="141861"/>
                    <a:pt x="141022" y="17628"/>
                    <a:pt x="293794" y="176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80" name="Google Shape;980;p53"/>
            <p:cNvSpPr/>
            <p:nvPr/>
          </p:nvSpPr>
          <p:spPr>
            <a:xfrm>
              <a:off x="8309241" y="3817838"/>
              <a:ext cx="1650240" cy="2580164"/>
            </a:xfrm>
            <a:custGeom>
              <a:avLst/>
              <a:gdLst/>
              <a:ahLst/>
              <a:cxnLst/>
              <a:rect l="l" t="t" r="r" b="b"/>
              <a:pathLst>
                <a:path w="1650240" h="2580164" extrusionOk="0">
                  <a:moveTo>
                    <a:pt x="740651" y="34226"/>
                  </a:moveTo>
                  <a:cubicBezTo>
                    <a:pt x="654191" y="82072"/>
                    <a:pt x="590396" y="174408"/>
                    <a:pt x="570250" y="281853"/>
                  </a:cubicBezTo>
                  <a:cubicBezTo>
                    <a:pt x="549264" y="396013"/>
                    <a:pt x="576126" y="511851"/>
                    <a:pt x="602148" y="623493"/>
                  </a:cubicBezTo>
                  <a:cubicBezTo>
                    <a:pt x="606345" y="641121"/>
                    <a:pt x="610542" y="659588"/>
                    <a:pt x="614739" y="677216"/>
                  </a:cubicBezTo>
                  <a:cubicBezTo>
                    <a:pt x="639921" y="791376"/>
                    <a:pt x="660906" y="937434"/>
                    <a:pt x="597951" y="1054112"/>
                  </a:cubicBezTo>
                  <a:cubicBezTo>
                    <a:pt x="597951" y="1049915"/>
                    <a:pt x="597951" y="1044878"/>
                    <a:pt x="597951" y="1040681"/>
                  </a:cubicBezTo>
                  <a:cubicBezTo>
                    <a:pt x="598790" y="1025572"/>
                    <a:pt x="599629" y="1009623"/>
                    <a:pt x="600469" y="994514"/>
                  </a:cubicBezTo>
                  <a:cubicBezTo>
                    <a:pt x="602987" y="944989"/>
                    <a:pt x="606345" y="892945"/>
                    <a:pt x="597951" y="842580"/>
                  </a:cubicBezTo>
                  <a:cubicBezTo>
                    <a:pt x="579483" y="729260"/>
                    <a:pt x="502257" y="628530"/>
                    <a:pt x="401528" y="586559"/>
                  </a:cubicBezTo>
                  <a:cubicBezTo>
                    <a:pt x="294922" y="542071"/>
                    <a:pt x="165653" y="565574"/>
                    <a:pt x="86748" y="643639"/>
                  </a:cubicBezTo>
                  <a:cubicBezTo>
                    <a:pt x="-14821" y="744369"/>
                    <a:pt x="-16499" y="905536"/>
                    <a:pt x="27150" y="1020536"/>
                  </a:cubicBezTo>
                  <a:cubicBezTo>
                    <a:pt x="75836" y="1147287"/>
                    <a:pt x="175726" y="1249695"/>
                    <a:pt x="267222" y="1332797"/>
                  </a:cubicBezTo>
                  <a:cubicBezTo>
                    <a:pt x="294083" y="1357140"/>
                    <a:pt x="321784" y="1382322"/>
                    <a:pt x="330178" y="1415899"/>
                  </a:cubicBezTo>
                  <a:cubicBezTo>
                    <a:pt x="335214" y="1436884"/>
                    <a:pt x="331857" y="1458709"/>
                    <a:pt x="328499" y="1482213"/>
                  </a:cubicBezTo>
                  <a:cubicBezTo>
                    <a:pt x="326820" y="1491446"/>
                    <a:pt x="325981" y="1499840"/>
                    <a:pt x="325142" y="1509073"/>
                  </a:cubicBezTo>
                  <a:cubicBezTo>
                    <a:pt x="317587" y="1588818"/>
                    <a:pt x="351163" y="1670241"/>
                    <a:pt x="414119" y="1723963"/>
                  </a:cubicBezTo>
                  <a:lnTo>
                    <a:pt x="379703" y="1723963"/>
                  </a:lnTo>
                  <a:cubicBezTo>
                    <a:pt x="360396" y="1723963"/>
                    <a:pt x="342769" y="1732357"/>
                    <a:pt x="330178" y="1746628"/>
                  </a:cubicBezTo>
                  <a:cubicBezTo>
                    <a:pt x="317587" y="1760897"/>
                    <a:pt x="312550" y="1780204"/>
                    <a:pt x="315068" y="1799510"/>
                  </a:cubicBezTo>
                  <a:lnTo>
                    <a:pt x="430068" y="2524763"/>
                  </a:lnTo>
                  <a:cubicBezTo>
                    <a:pt x="435104" y="2556661"/>
                    <a:pt x="461966" y="2580164"/>
                    <a:pt x="494702" y="2580164"/>
                  </a:cubicBezTo>
                  <a:lnTo>
                    <a:pt x="970649" y="2580164"/>
                  </a:lnTo>
                  <a:cubicBezTo>
                    <a:pt x="1002547" y="2580164"/>
                    <a:pt x="1030248" y="2556661"/>
                    <a:pt x="1035284" y="2524763"/>
                  </a:cubicBezTo>
                  <a:lnTo>
                    <a:pt x="1068022" y="2317428"/>
                  </a:lnTo>
                  <a:cubicBezTo>
                    <a:pt x="1068861" y="2319107"/>
                    <a:pt x="1070540" y="2320786"/>
                    <a:pt x="1072219" y="2321625"/>
                  </a:cubicBezTo>
                  <a:cubicBezTo>
                    <a:pt x="1073897" y="2322464"/>
                    <a:pt x="1075576" y="2322464"/>
                    <a:pt x="1077255" y="2323304"/>
                  </a:cubicBezTo>
                  <a:cubicBezTo>
                    <a:pt x="1080613" y="2324143"/>
                    <a:pt x="1083970" y="2324143"/>
                    <a:pt x="1087328" y="2324143"/>
                  </a:cubicBezTo>
                  <a:cubicBezTo>
                    <a:pt x="1103276" y="2324143"/>
                    <a:pt x="1120904" y="2316588"/>
                    <a:pt x="1133496" y="2302318"/>
                  </a:cubicBezTo>
                  <a:cubicBezTo>
                    <a:pt x="1146926" y="2288049"/>
                    <a:pt x="1153641" y="2269582"/>
                    <a:pt x="1159517" y="2251954"/>
                  </a:cubicBezTo>
                  <a:cubicBezTo>
                    <a:pt x="1160357" y="2249435"/>
                    <a:pt x="1162035" y="2245238"/>
                    <a:pt x="1162875" y="2241041"/>
                  </a:cubicBezTo>
                  <a:cubicBezTo>
                    <a:pt x="1177984" y="2197392"/>
                    <a:pt x="1206525" y="2116808"/>
                    <a:pt x="1162035" y="2100020"/>
                  </a:cubicBezTo>
                  <a:cubicBezTo>
                    <a:pt x="1141050" y="2092465"/>
                    <a:pt x="1119226" y="2101699"/>
                    <a:pt x="1096561" y="2128560"/>
                  </a:cubicBezTo>
                  <a:lnTo>
                    <a:pt x="1148605" y="1800350"/>
                  </a:lnTo>
                  <a:cubicBezTo>
                    <a:pt x="1151963" y="1781883"/>
                    <a:pt x="1146087" y="1762576"/>
                    <a:pt x="1133496" y="1747467"/>
                  </a:cubicBezTo>
                  <a:cubicBezTo>
                    <a:pt x="1125102" y="1738233"/>
                    <a:pt x="1115028" y="1731518"/>
                    <a:pt x="1103276" y="1727321"/>
                  </a:cubicBezTo>
                  <a:cubicBezTo>
                    <a:pt x="1124262" y="1705496"/>
                    <a:pt x="1140211" y="1680314"/>
                    <a:pt x="1148605" y="1652613"/>
                  </a:cubicBezTo>
                  <a:cubicBezTo>
                    <a:pt x="1152802" y="1640022"/>
                    <a:pt x="1155320" y="1626591"/>
                    <a:pt x="1157838" y="1613161"/>
                  </a:cubicBezTo>
                  <a:cubicBezTo>
                    <a:pt x="1164554" y="1580424"/>
                    <a:pt x="1170429" y="1548526"/>
                    <a:pt x="1194773" y="1530059"/>
                  </a:cubicBezTo>
                  <a:cubicBezTo>
                    <a:pt x="1216597" y="1512431"/>
                    <a:pt x="1246816" y="1511592"/>
                    <a:pt x="1278714" y="1510752"/>
                  </a:cubicBezTo>
                  <a:cubicBezTo>
                    <a:pt x="1287947" y="1510752"/>
                    <a:pt x="1297181" y="1510752"/>
                    <a:pt x="1305575" y="1509913"/>
                  </a:cubicBezTo>
                  <a:cubicBezTo>
                    <a:pt x="1423092" y="1502358"/>
                    <a:pt x="1528019" y="1399950"/>
                    <a:pt x="1538932" y="1282432"/>
                  </a:cubicBezTo>
                  <a:cubicBezTo>
                    <a:pt x="1544807" y="1222834"/>
                    <a:pt x="1526341" y="1164914"/>
                    <a:pt x="1491086" y="1127141"/>
                  </a:cubicBezTo>
                  <a:cubicBezTo>
                    <a:pt x="1468421" y="1103637"/>
                    <a:pt x="1439881" y="1088528"/>
                    <a:pt x="1409662" y="1080973"/>
                  </a:cubicBezTo>
                  <a:cubicBezTo>
                    <a:pt x="1412181" y="1081813"/>
                    <a:pt x="1415539" y="1080973"/>
                    <a:pt x="1417217" y="1078455"/>
                  </a:cubicBezTo>
                  <a:cubicBezTo>
                    <a:pt x="1420575" y="1075098"/>
                    <a:pt x="1420575" y="1070061"/>
                    <a:pt x="1416378" y="1066703"/>
                  </a:cubicBezTo>
                  <a:cubicBezTo>
                    <a:pt x="1386159" y="1039002"/>
                    <a:pt x="1380283" y="1023054"/>
                    <a:pt x="1380283" y="1015499"/>
                  </a:cubicBezTo>
                  <a:cubicBezTo>
                    <a:pt x="1380283" y="1012142"/>
                    <a:pt x="1381962" y="1008784"/>
                    <a:pt x="1385319" y="1006266"/>
                  </a:cubicBezTo>
                  <a:cubicBezTo>
                    <a:pt x="1411341" y="984441"/>
                    <a:pt x="1512910" y="1043200"/>
                    <a:pt x="1551523" y="1065864"/>
                  </a:cubicBezTo>
                  <a:cubicBezTo>
                    <a:pt x="1556559" y="1069222"/>
                    <a:pt x="1561595" y="1071740"/>
                    <a:pt x="1564953" y="1073419"/>
                  </a:cubicBezTo>
                  <a:cubicBezTo>
                    <a:pt x="1585939" y="1085170"/>
                    <a:pt x="1606085" y="1097761"/>
                    <a:pt x="1620354" y="1112871"/>
                  </a:cubicBezTo>
                  <a:cubicBezTo>
                    <a:pt x="1630428" y="1123783"/>
                    <a:pt x="1637983" y="1140572"/>
                    <a:pt x="1629589" y="1151484"/>
                  </a:cubicBezTo>
                  <a:cubicBezTo>
                    <a:pt x="1627070" y="1154842"/>
                    <a:pt x="1627070" y="1160717"/>
                    <a:pt x="1631267" y="1163236"/>
                  </a:cubicBezTo>
                  <a:cubicBezTo>
                    <a:pt x="1632946" y="1164075"/>
                    <a:pt x="1634625" y="1164914"/>
                    <a:pt x="1636303" y="1164914"/>
                  </a:cubicBezTo>
                  <a:cubicBezTo>
                    <a:pt x="1638822" y="1164914"/>
                    <a:pt x="1641340" y="1164075"/>
                    <a:pt x="1643019" y="1161557"/>
                  </a:cubicBezTo>
                  <a:cubicBezTo>
                    <a:pt x="1655610" y="1145608"/>
                    <a:pt x="1651413" y="1122105"/>
                    <a:pt x="1632946" y="1101119"/>
                  </a:cubicBezTo>
                  <a:cubicBezTo>
                    <a:pt x="1617837" y="1084331"/>
                    <a:pt x="1595172" y="1070061"/>
                    <a:pt x="1573347" y="1058309"/>
                  </a:cubicBezTo>
                  <a:cubicBezTo>
                    <a:pt x="1569990" y="1056630"/>
                    <a:pt x="1564953" y="1053273"/>
                    <a:pt x="1559917" y="1050754"/>
                  </a:cubicBezTo>
                  <a:cubicBezTo>
                    <a:pt x="1481851" y="1005426"/>
                    <a:pt x="1405465" y="966813"/>
                    <a:pt x="1374407" y="992835"/>
                  </a:cubicBezTo>
                  <a:cubicBezTo>
                    <a:pt x="1367691" y="998711"/>
                    <a:pt x="1364334" y="1006266"/>
                    <a:pt x="1363494" y="1014660"/>
                  </a:cubicBezTo>
                  <a:cubicBezTo>
                    <a:pt x="1363494" y="1031448"/>
                    <a:pt x="1376925" y="1052433"/>
                    <a:pt x="1405465" y="1078455"/>
                  </a:cubicBezTo>
                  <a:cubicBezTo>
                    <a:pt x="1406304" y="1079295"/>
                    <a:pt x="1407144" y="1079295"/>
                    <a:pt x="1407984" y="1080134"/>
                  </a:cubicBezTo>
                  <a:cubicBezTo>
                    <a:pt x="1355939" y="1067543"/>
                    <a:pt x="1299699" y="1075937"/>
                    <a:pt x="1256050" y="1094404"/>
                  </a:cubicBezTo>
                  <a:cubicBezTo>
                    <a:pt x="1216597" y="1111192"/>
                    <a:pt x="1177984" y="1137214"/>
                    <a:pt x="1137693" y="1175827"/>
                  </a:cubicBezTo>
                  <a:cubicBezTo>
                    <a:pt x="1130138" y="1122944"/>
                    <a:pt x="1111671" y="1071740"/>
                    <a:pt x="1094043" y="1022214"/>
                  </a:cubicBezTo>
                  <a:lnTo>
                    <a:pt x="1089846" y="1011302"/>
                  </a:lnTo>
                  <a:lnTo>
                    <a:pt x="1089846" y="1011302"/>
                  </a:lnTo>
                  <a:cubicBezTo>
                    <a:pt x="1067182" y="947507"/>
                    <a:pt x="1046197" y="885390"/>
                    <a:pt x="1047875" y="821595"/>
                  </a:cubicBezTo>
                  <a:cubicBezTo>
                    <a:pt x="1047875" y="814880"/>
                    <a:pt x="1048715" y="807325"/>
                    <a:pt x="1049554" y="800610"/>
                  </a:cubicBezTo>
                  <a:cubicBezTo>
                    <a:pt x="1049554" y="800610"/>
                    <a:pt x="1049554" y="800610"/>
                    <a:pt x="1049554" y="801449"/>
                  </a:cubicBezTo>
                  <a:cubicBezTo>
                    <a:pt x="1067182" y="831668"/>
                    <a:pt x="1093204" y="853492"/>
                    <a:pt x="1115868" y="871120"/>
                  </a:cubicBezTo>
                  <a:lnTo>
                    <a:pt x="1123423" y="876996"/>
                  </a:lnTo>
                  <a:cubicBezTo>
                    <a:pt x="1164554" y="909733"/>
                    <a:pt x="1210722" y="943310"/>
                    <a:pt x="1242619" y="943310"/>
                  </a:cubicBezTo>
                  <a:cubicBezTo>
                    <a:pt x="1245137" y="943310"/>
                    <a:pt x="1248495" y="943310"/>
                    <a:pt x="1251013" y="942470"/>
                  </a:cubicBezTo>
                  <a:cubicBezTo>
                    <a:pt x="1260247" y="940792"/>
                    <a:pt x="1266962" y="934916"/>
                    <a:pt x="1271159" y="926521"/>
                  </a:cubicBezTo>
                  <a:cubicBezTo>
                    <a:pt x="1288787" y="890427"/>
                    <a:pt x="1231707" y="825792"/>
                    <a:pt x="1167911" y="761996"/>
                  </a:cubicBezTo>
                  <a:cubicBezTo>
                    <a:pt x="1163714" y="757799"/>
                    <a:pt x="1160357" y="754442"/>
                    <a:pt x="1156999" y="751084"/>
                  </a:cubicBezTo>
                  <a:cubicBezTo>
                    <a:pt x="1139372" y="733457"/>
                    <a:pt x="1120065" y="714989"/>
                    <a:pt x="1099919" y="704916"/>
                  </a:cubicBezTo>
                  <a:cubicBezTo>
                    <a:pt x="1095722" y="703237"/>
                    <a:pt x="1090685" y="704077"/>
                    <a:pt x="1089007" y="708274"/>
                  </a:cubicBezTo>
                  <a:cubicBezTo>
                    <a:pt x="1086488" y="712471"/>
                    <a:pt x="1088167" y="717508"/>
                    <a:pt x="1092364" y="719186"/>
                  </a:cubicBezTo>
                  <a:cubicBezTo>
                    <a:pt x="1110831" y="728420"/>
                    <a:pt x="1128459" y="745208"/>
                    <a:pt x="1144408" y="761996"/>
                  </a:cubicBezTo>
                  <a:cubicBezTo>
                    <a:pt x="1147766" y="765354"/>
                    <a:pt x="1151123" y="768712"/>
                    <a:pt x="1155320" y="772909"/>
                  </a:cubicBezTo>
                  <a:cubicBezTo>
                    <a:pt x="1186379" y="803967"/>
                    <a:pt x="1270320" y="887908"/>
                    <a:pt x="1255210" y="918967"/>
                  </a:cubicBezTo>
                  <a:cubicBezTo>
                    <a:pt x="1253532" y="923164"/>
                    <a:pt x="1251013" y="924843"/>
                    <a:pt x="1246816" y="925682"/>
                  </a:cubicBezTo>
                  <a:cubicBezTo>
                    <a:pt x="1220794" y="931558"/>
                    <a:pt x="1159517" y="883711"/>
                    <a:pt x="1133496" y="862726"/>
                  </a:cubicBezTo>
                  <a:lnTo>
                    <a:pt x="1125941" y="856850"/>
                  </a:lnTo>
                  <a:cubicBezTo>
                    <a:pt x="1104955" y="840062"/>
                    <a:pt x="1080613" y="819916"/>
                    <a:pt x="1063825" y="792215"/>
                  </a:cubicBezTo>
                  <a:cubicBezTo>
                    <a:pt x="1061306" y="788018"/>
                    <a:pt x="1056270" y="787179"/>
                    <a:pt x="1052073" y="789697"/>
                  </a:cubicBezTo>
                  <a:cubicBezTo>
                    <a:pt x="1051233" y="790537"/>
                    <a:pt x="1050394" y="790537"/>
                    <a:pt x="1050394" y="791376"/>
                  </a:cubicBezTo>
                  <a:cubicBezTo>
                    <a:pt x="1057109" y="736814"/>
                    <a:pt x="1078094" y="683931"/>
                    <a:pt x="1098240" y="632727"/>
                  </a:cubicBezTo>
                  <a:cubicBezTo>
                    <a:pt x="1110831" y="601669"/>
                    <a:pt x="1123423" y="568931"/>
                    <a:pt x="1133496" y="536195"/>
                  </a:cubicBezTo>
                  <a:cubicBezTo>
                    <a:pt x="1161196" y="443859"/>
                    <a:pt x="1164554" y="344808"/>
                    <a:pt x="1143569" y="249955"/>
                  </a:cubicBezTo>
                  <a:cubicBezTo>
                    <a:pt x="1125102" y="164335"/>
                    <a:pt x="1087328" y="97182"/>
                    <a:pt x="1035284" y="55211"/>
                  </a:cubicBezTo>
                  <a:cubicBezTo>
                    <a:pt x="957219" y="-10263"/>
                    <a:pt x="835504" y="-17818"/>
                    <a:pt x="740651" y="34226"/>
                  </a:cubicBezTo>
                  <a:close/>
                  <a:moveTo>
                    <a:pt x="341090" y="1509913"/>
                  </a:moveTo>
                  <a:cubicBezTo>
                    <a:pt x="341930" y="1501519"/>
                    <a:pt x="343608" y="1492285"/>
                    <a:pt x="344448" y="1483891"/>
                  </a:cubicBezTo>
                  <a:cubicBezTo>
                    <a:pt x="347805" y="1460388"/>
                    <a:pt x="352002" y="1435205"/>
                    <a:pt x="346127" y="1410863"/>
                  </a:cubicBezTo>
                  <a:cubicBezTo>
                    <a:pt x="336893" y="1372249"/>
                    <a:pt x="305835" y="1343710"/>
                    <a:pt x="278134" y="1318527"/>
                  </a:cubicBezTo>
                  <a:cubicBezTo>
                    <a:pt x="188317" y="1236264"/>
                    <a:pt x="90106" y="1136375"/>
                    <a:pt x="43099" y="1012142"/>
                  </a:cubicBezTo>
                  <a:cubicBezTo>
                    <a:pt x="1128" y="902178"/>
                    <a:pt x="2807" y="748566"/>
                    <a:pt x="98500" y="653712"/>
                  </a:cubicBezTo>
                  <a:cubicBezTo>
                    <a:pt x="172368" y="580683"/>
                    <a:pt x="294922" y="558859"/>
                    <a:pt x="394813" y="599990"/>
                  </a:cubicBezTo>
                  <a:cubicBezTo>
                    <a:pt x="490505" y="640282"/>
                    <a:pt x="564374" y="735975"/>
                    <a:pt x="581162" y="843419"/>
                  </a:cubicBezTo>
                  <a:cubicBezTo>
                    <a:pt x="588717" y="892105"/>
                    <a:pt x="586199" y="942470"/>
                    <a:pt x="583680" y="991156"/>
                  </a:cubicBezTo>
                  <a:cubicBezTo>
                    <a:pt x="582841" y="1007105"/>
                    <a:pt x="582002" y="1022214"/>
                    <a:pt x="581162" y="1038163"/>
                  </a:cubicBezTo>
                  <a:cubicBezTo>
                    <a:pt x="580323" y="1055791"/>
                    <a:pt x="580323" y="1070061"/>
                    <a:pt x="581162" y="1082652"/>
                  </a:cubicBezTo>
                  <a:cubicBezTo>
                    <a:pt x="582841" y="1145608"/>
                    <a:pt x="593754" y="1193455"/>
                    <a:pt x="616417" y="1233746"/>
                  </a:cubicBezTo>
                  <a:cubicBezTo>
                    <a:pt x="632366" y="1262287"/>
                    <a:pt x="654191" y="1287469"/>
                    <a:pt x="676016" y="1310972"/>
                  </a:cubicBezTo>
                  <a:cubicBezTo>
                    <a:pt x="690286" y="1326921"/>
                    <a:pt x="704556" y="1342870"/>
                    <a:pt x="717147" y="1359658"/>
                  </a:cubicBezTo>
                  <a:cubicBezTo>
                    <a:pt x="720505" y="1363855"/>
                    <a:pt x="723862" y="1368892"/>
                    <a:pt x="726381" y="1373928"/>
                  </a:cubicBezTo>
                  <a:cubicBezTo>
                    <a:pt x="732257" y="1383162"/>
                    <a:pt x="738132" y="1393235"/>
                    <a:pt x="743169" y="1403308"/>
                  </a:cubicBezTo>
                  <a:cubicBezTo>
                    <a:pt x="745687" y="1408344"/>
                    <a:pt x="748205" y="1413381"/>
                    <a:pt x="750723" y="1418417"/>
                  </a:cubicBezTo>
                  <a:lnTo>
                    <a:pt x="750723" y="1418417"/>
                  </a:lnTo>
                  <a:lnTo>
                    <a:pt x="750723" y="1418417"/>
                  </a:lnTo>
                  <a:cubicBezTo>
                    <a:pt x="771709" y="1466264"/>
                    <a:pt x="780942" y="1518307"/>
                    <a:pt x="776745" y="1568672"/>
                  </a:cubicBezTo>
                  <a:cubicBezTo>
                    <a:pt x="775906" y="1575387"/>
                    <a:pt x="775066" y="1582102"/>
                    <a:pt x="774227" y="1589657"/>
                  </a:cubicBezTo>
                  <a:cubicBezTo>
                    <a:pt x="774227" y="1592176"/>
                    <a:pt x="773387" y="1594694"/>
                    <a:pt x="772548" y="1597212"/>
                  </a:cubicBezTo>
                  <a:cubicBezTo>
                    <a:pt x="771709" y="1601409"/>
                    <a:pt x="770869" y="1605606"/>
                    <a:pt x="770030" y="1610643"/>
                  </a:cubicBezTo>
                  <a:cubicBezTo>
                    <a:pt x="769190" y="1613161"/>
                    <a:pt x="768351" y="1616519"/>
                    <a:pt x="768351" y="1619037"/>
                  </a:cubicBezTo>
                  <a:cubicBezTo>
                    <a:pt x="767511" y="1623234"/>
                    <a:pt x="766672" y="1626591"/>
                    <a:pt x="765833" y="1630788"/>
                  </a:cubicBezTo>
                  <a:cubicBezTo>
                    <a:pt x="764993" y="1634146"/>
                    <a:pt x="764154" y="1636664"/>
                    <a:pt x="763314" y="1639182"/>
                  </a:cubicBezTo>
                  <a:cubicBezTo>
                    <a:pt x="762475" y="1642540"/>
                    <a:pt x="760796" y="1646737"/>
                    <a:pt x="759957" y="1650095"/>
                  </a:cubicBezTo>
                  <a:cubicBezTo>
                    <a:pt x="759117" y="1653453"/>
                    <a:pt x="757439" y="1655971"/>
                    <a:pt x="756599" y="1659329"/>
                  </a:cubicBezTo>
                  <a:cubicBezTo>
                    <a:pt x="754920" y="1662686"/>
                    <a:pt x="754081" y="1666044"/>
                    <a:pt x="752402" y="1669402"/>
                  </a:cubicBezTo>
                  <a:cubicBezTo>
                    <a:pt x="751563" y="1671920"/>
                    <a:pt x="749884" y="1675278"/>
                    <a:pt x="748205" y="1677796"/>
                  </a:cubicBezTo>
                  <a:cubicBezTo>
                    <a:pt x="746526" y="1681153"/>
                    <a:pt x="744848" y="1684511"/>
                    <a:pt x="743169" y="1687869"/>
                  </a:cubicBezTo>
                  <a:cubicBezTo>
                    <a:pt x="741490" y="1690387"/>
                    <a:pt x="739811" y="1693744"/>
                    <a:pt x="738972" y="1696263"/>
                  </a:cubicBezTo>
                  <a:cubicBezTo>
                    <a:pt x="737293" y="1699620"/>
                    <a:pt x="735614" y="1702978"/>
                    <a:pt x="733096" y="1706335"/>
                  </a:cubicBezTo>
                  <a:cubicBezTo>
                    <a:pt x="731417" y="1708854"/>
                    <a:pt x="729738" y="1711372"/>
                    <a:pt x="728059" y="1714730"/>
                  </a:cubicBezTo>
                  <a:cubicBezTo>
                    <a:pt x="726381" y="1717248"/>
                    <a:pt x="724702" y="1719766"/>
                    <a:pt x="723023" y="1722284"/>
                  </a:cubicBezTo>
                  <a:lnTo>
                    <a:pt x="440141" y="1722284"/>
                  </a:lnTo>
                  <a:cubicBezTo>
                    <a:pt x="372148" y="1674438"/>
                    <a:pt x="332696" y="1589657"/>
                    <a:pt x="341090" y="1509913"/>
                  </a:cubicBezTo>
                  <a:close/>
                  <a:moveTo>
                    <a:pt x="1095722" y="2140312"/>
                  </a:moveTo>
                  <a:cubicBezTo>
                    <a:pt x="1099079" y="2143670"/>
                    <a:pt x="1104955" y="2142830"/>
                    <a:pt x="1107474" y="2139473"/>
                  </a:cubicBezTo>
                  <a:cubicBezTo>
                    <a:pt x="1125941" y="2117648"/>
                    <a:pt x="1141890" y="2109253"/>
                    <a:pt x="1155320" y="2114290"/>
                  </a:cubicBezTo>
                  <a:cubicBezTo>
                    <a:pt x="1184700" y="2125202"/>
                    <a:pt x="1156160" y="2204107"/>
                    <a:pt x="1146087" y="2233487"/>
                  </a:cubicBezTo>
                  <a:cubicBezTo>
                    <a:pt x="1144408" y="2237684"/>
                    <a:pt x="1143569" y="2241041"/>
                    <a:pt x="1142729" y="2244399"/>
                  </a:cubicBezTo>
                  <a:cubicBezTo>
                    <a:pt x="1137693" y="2260348"/>
                    <a:pt x="1130978" y="2277136"/>
                    <a:pt x="1120065" y="2288888"/>
                  </a:cubicBezTo>
                  <a:cubicBezTo>
                    <a:pt x="1109152" y="2301479"/>
                    <a:pt x="1093204" y="2307355"/>
                    <a:pt x="1079773" y="2304837"/>
                  </a:cubicBezTo>
                  <a:cubicBezTo>
                    <a:pt x="1078934" y="2304837"/>
                    <a:pt x="1077255" y="2303997"/>
                    <a:pt x="1076416" y="2303997"/>
                  </a:cubicBezTo>
                  <a:cubicBezTo>
                    <a:pt x="1073058" y="2303158"/>
                    <a:pt x="1070540" y="2303997"/>
                    <a:pt x="1068022" y="2305676"/>
                  </a:cubicBezTo>
                  <a:lnTo>
                    <a:pt x="1094882" y="2138633"/>
                  </a:lnTo>
                  <a:cubicBezTo>
                    <a:pt x="1094882" y="2138633"/>
                    <a:pt x="1094882" y="2139473"/>
                    <a:pt x="1095722" y="2140312"/>
                  </a:cubicBezTo>
                  <a:close/>
                  <a:moveTo>
                    <a:pt x="1120904" y="1756700"/>
                  </a:moveTo>
                  <a:cubicBezTo>
                    <a:pt x="1130138" y="1767613"/>
                    <a:pt x="1134335" y="1781883"/>
                    <a:pt x="1131817" y="1796153"/>
                  </a:cubicBezTo>
                  <a:lnTo>
                    <a:pt x="1016817" y="2521405"/>
                  </a:lnTo>
                  <a:cubicBezTo>
                    <a:pt x="1013460" y="2544909"/>
                    <a:pt x="993314" y="2562536"/>
                    <a:pt x="968970" y="2562536"/>
                  </a:cubicBezTo>
                  <a:lnTo>
                    <a:pt x="493024" y="2562536"/>
                  </a:lnTo>
                  <a:cubicBezTo>
                    <a:pt x="468681" y="2562536"/>
                    <a:pt x="448535" y="2545748"/>
                    <a:pt x="445177" y="2521405"/>
                  </a:cubicBezTo>
                  <a:lnTo>
                    <a:pt x="330178" y="1796153"/>
                  </a:lnTo>
                  <a:cubicBezTo>
                    <a:pt x="327660" y="1781883"/>
                    <a:pt x="331857" y="1767613"/>
                    <a:pt x="341090" y="1756700"/>
                  </a:cubicBezTo>
                  <a:cubicBezTo>
                    <a:pt x="350324" y="1745788"/>
                    <a:pt x="363754" y="1739912"/>
                    <a:pt x="378024" y="1739912"/>
                  </a:cubicBezTo>
                  <a:lnTo>
                    <a:pt x="436783" y="1739912"/>
                  </a:lnTo>
                  <a:lnTo>
                    <a:pt x="727220" y="1739912"/>
                  </a:lnTo>
                  <a:lnTo>
                    <a:pt x="1083970" y="1739912"/>
                  </a:lnTo>
                  <a:cubicBezTo>
                    <a:pt x="1098240" y="1739073"/>
                    <a:pt x="1111671" y="1745788"/>
                    <a:pt x="1120904" y="1756700"/>
                  </a:cubicBezTo>
                  <a:close/>
                  <a:moveTo>
                    <a:pt x="1262765" y="1108674"/>
                  </a:moveTo>
                  <a:cubicBezTo>
                    <a:pt x="1327400" y="1080973"/>
                    <a:pt x="1423092" y="1078455"/>
                    <a:pt x="1479334" y="1137214"/>
                  </a:cubicBezTo>
                  <a:cubicBezTo>
                    <a:pt x="1512071" y="1171630"/>
                    <a:pt x="1528019" y="1224513"/>
                    <a:pt x="1522983" y="1279075"/>
                  </a:cubicBezTo>
                  <a:lnTo>
                    <a:pt x="1522983" y="1279075"/>
                  </a:lnTo>
                  <a:cubicBezTo>
                    <a:pt x="1512910" y="1389038"/>
                    <a:pt x="1414698" y="1483891"/>
                    <a:pt x="1304735" y="1491446"/>
                  </a:cubicBezTo>
                  <a:cubicBezTo>
                    <a:pt x="1296341" y="1492285"/>
                    <a:pt x="1287108" y="1492285"/>
                    <a:pt x="1278714" y="1492285"/>
                  </a:cubicBezTo>
                  <a:cubicBezTo>
                    <a:pt x="1245137" y="1493125"/>
                    <a:pt x="1210722" y="1493964"/>
                    <a:pt x="1184700" y="1514949"/>
                  </a:cubicBezTo>
                  <a:cubicBezTo>
                    <a:pt x="1156160" y="1537614"/>
                    <a:pt x="1149444" y="1573708"/>
                    <a:pt x="1141890" y="1608125"/>
                  </a:cubicBezTo>
                  <a:cubicBezTo>
                    <a:pt x="1139372" y="1620716"/>
                    <a:pt x="1136853" y="1634146"/>
                    <a:pt x="1132656" y="1645898"/>
                  </a:cubicBezTo>
                  <a:cubicBezTo>
                    <a:pt x="1123423" y="1675278"/>
                    <a:pt x="1106634" y="1701299"/>
                    <a:pt x="1082291" y="1722284"/>
                  </a:cubicBezTo>
                  <a:lnTo>
                    <a:pt x="742329" y="1722284"/>
                  </a:lnTo>
                  <a:cubicBezTo>
                    <a:pt x="743169" y="1721445"/>
                    <a:pt x="743169" y="1720606"/>
                    <a:pt x="744008" y="1718927"/>
                  </a:cubicBezTo>
                  <a:cubicBezTo>
                    <a:pt x="745687" y="1716408"/>
                    <a:pt x="747366" y="1713890"/>
                    <a:pt x="748205" y="1711372"/>
                  </a:cubicBezTo>
                  <a:cubicBezTo>
                    <a:pt x="749884" y="1708014"/>
                    <a:pt x="752402" y="1704657"/>
                    <a:pt x="754081" y="1700460"/>
                  </a:cubicBezTo>
                  <a:cubicBezTo>
                    <a:pt x="755760" y="1697941"/>
                    <a:pt x="756599" y="1695423"/>
                    <a:pt x="758278" y="1692066"/>
                  </a:cubicBezTo>
                  <a:cubicBezTo>
                    <a:pt x="759957" y="1688708"/>
                    <a:pt x="761636" y="1684511"/>
                    <a:pt x="763314" y="1681153"/>
                  </a:cubicBezTo>
                  <a:cubicBezTo>
                    <a:pt x="764993" y="1678635"/>
                    <a:pt x="765833" y="1675278"/>
                    <a:pt x="766672" y="1672759"/>
                  </a:cubicBezTo>
                  <a:cubicBezTo>
                    <a:pt x="768351" y="1669402"/>
                    <a:pt x="770030" y="1665204"/>
                    <a:pt x="770869" y="1661847"/>
                  </a:cubicBezTo>
                  <a:cubicBezTo>
                    <a:pt x="771709" y="1659329"/>
                    <a:pt x="773387" y="1655971"/>
                    <a:pt x="774227" y="1653453"/>
                  </a:cubicBezTo>
                  <a:cubicBezTo>
                    <a:pt x="775906" y="1649255"/>
                    <a:pt x="776745" y="1645898"/>
                    <a:pt x="777585" y="1641701"/>
                  </a:cubicBezTo>
                  <a:cubicBezTo>
                    <a:pt x="778424" y="1639182"/>
                    <a:pt x="779263" y="1635825"/>
                    <a:pt x="780103" y="1633307"/>
                  </a:cubicBezTo>
                  <a:cubicBezTo>
                    <a:pt x="780942" y="1629110"/>
                    <a:pt x="781782" y="1624913"/>
                    <a:pt x="783461" y="1620716"/>
                  </a:cubicBezTo>
                  <a:cubicBezTo>
                    <a:pt x="784300" y="1618197"/>
                    <a:pt x="785139" y="1614840"/>
                    <a:pt x="785139" y="1612322"/>
                  </a:cubicBezTo>
                  <a:cubicBezTo>
                    <a:pt x="785979" y="1608125"/>
                    <a:pt x="786818" y="1603088"/>
                    <a:pt x="787658" y="1598891"/>
                  </a:cubicBezTo>
                  <a:cubicBezTo>
                    <a:pt x="787658" y="1596373"/>
                    <a:pt x="788497" y="1593854"/>
                    <a:pt x="788497" y="1591336"/>
                  </a:cubicBezTo>
                  <a:cubicBezTo>
                    <a:pt x="789336" y="1584621"/>
                    <a:pt x="790176" y="1577905"/>
                    <a:pt x="791015" y="1571190"/>
                  </a:cubicBezTo>
                  <a:cubicBezTo>
                    <a:pt x="791015" y="1571190"/>
                    <a:pt x="791015" y="1571190"/>
                    <a:pt x="791015" y="1570351"/>
                  </a:cubicBezTo>
                  <a:cubicBezTo>
                    <a:pt x="791015" y="1570351"/>
                    <a:pt x="791015" y="1570351"/>
                    <a:pt x="791015" y="1570351"/>
                  </a:cubicBezTo>
                  <a:cubicBezTo>
                    <a:pt x="791855" y="1563635"/>
                    <a:pt x="791855" y="1556920"/>
                    <a:pt x="791855" y="1550205"/>
                  </a:cubicBezTo>
                  <a:cubicBezTo>
                    <a:pt x="791855" y="1547687"/>
                    <a:pt x="791855" y="1546008"/>
                    <a:pt x="791855" y="1543490"/>
                  </a:cubicBezTo>
                  <a:cubicBezTo>
                    <a:pt x="791855" y="1539293"/>
                    <a:pt x="791855" y="1534256"/>
                    <a:pt x="791855" y="1530059"/>
                  </a:cubicBezTo>
                  <a:cubicBezTo>
                    <a:pt x="791855" y="1527541"/>
                    <a:pt x="791855" y="1525023"/>
                    <a:pt x="791015" y="1522504"/>
                  </a:cubicBezTo>
                  <a:cubicBezTo>
                    <a:pt x="791015" y="1518307"/>
                    <a:pt x="790176" y="1514949"/>
                    <a:pt x="790176" y="1510752"/>
                  </a:cubicBezTo>
                  <a:cubicBezTo>
                    <a:pt x="790176" y="1508234"/>
                    <a:pt x="789336" y="1504876"/>
                    <a:pt x="789336" y="1502358"/>
                  </a:cubicBezTo>
                  <a:cubicBezTo>
                    <a:pt x="788497" y="1499001"/>
                    <a:pt x="788497" y="1494804"/>
                    <a:pt x="787658" y="1491446"/>
                  </a:cubicBezTo>
                  <a:cubicBezTo>
                    <a:pt x="786818" y="1488928"/>
                    <a:pt x="786818" y="1485570"/>
                    <a:pt x="785979" y="1483052"/>
                  </a:cubicBezTo>
                  <a:cubicBezTo>
                    <a:pt x="785139" y="1479694"/>
                    <a:pt x="784300" y="1475497"/>
                    <a:pt x="783461" y="1472140"/>
                  </a:cubicBezTo>
                  <a:cubicBezTo>
                    <a:pt x="782621" y="1468782"/>
                    <a:pt x="781782" y="1466264"/>
                    <a:pt x="780942" y="1462906"/>
                  </a:cubicBezTo>
                  <a:cubicBezTo>
                    <a:pt x="780103" y="1459548"/>
                    <a:pt x="779263" y="1456191"/>
                    <a:pt x="778424" y="1451994"/>
                  </a:cubicBezTo>
                  <a:cubicBezTo>
                    <a:pt x="777585" y="1448636"/>
                    <a:pt x="776745" y="1446118"/>
                    <a:pt x="775906" y="1442760"/>
                  </a:cubicBezTo>
                  <a:cubicBezTo>
                    <a:pt x="775066" y="1439402"/>
                    <a:pt x="773387" y="1436045"/>
                    <a:pt x="772548" y="1432687"/>
                  </a:cubicBezTo>
                  <a:cubicBezTo>
                    <a:pt x="771709" y="1430169"/>
                    <a:pt x="770030" y="1426811"/>
                    <a:pt x="769190" y="1424293"/>
                  </a:cubicBezTo>
                  <a:cubicBezTo>
                    <a:pt x="768351" y="1421775"/>
                    <a:pt x="767511" y="1419257"/>
                    <a:pt x="766672" y="1416738"/>
                  </a:cubicBezTo>
                  <a:cubicBezTo>
                    <a:pt x="767511" y="1415899"/>
                    <a:pt x="768351" y="1415060"/>
                    <a:pt x="769190" y="1414220"/>
                  </a:cubicBezTo>
                  <a:cubicBezTo>
                    <a:pt x="770869" y="1413381"/>
                    <a:pt x="771709" y="1411702"/>
                    <a:pt x="773387" y="1410863"/>
                  </a:cubicBezTo>
                  <a:cubicBezTo>
                    <a:pt x="775066" y="1409184"/>
                    <a:pt x="776745" y="1408344"/>
                    <a:pt x="778424" y="1406666"/>
                  </a:cubicBezTo>
                  <a:cubicBezTo>
                    <a:pt x="780103" y="1405826"/>
                    <a:pt x="780942" y="1404147"/>
                    <a:pt x="782621" y="1403308"/>
                  </a:cubicBezTo>
                  <a:cubicBezTo>
                    <a:pt x="784300" y="1401629"/>
                    <a:pt x="785979" y="1400790"/>
                    <a:pt x="787658" y="1399111"/>
                  </a:cubicBezTo>
                  <a:cubicBezTo>
                    <a:pt x="789336" y="1398271"/>
                    <a:pt x="790176" y="1397432"/>
                    <a:pt x="791855" y="1396593"/>
                  </a:cubicBezTo>
                  <a:cubicBezTo>
                    <a:pt x="793534" y="1395753"/>
                    <a:pt x="795212" y="1394074"/>
                    <a:pt x="797731" y="1393235"/>
                  </a:cubicBezTo>
                  <a:cubicBezTo>
                    <a:pt x="799410" y="1392395"/>
                    <a:pt x="800249" y="1391556"/>
                    <a:pt x="801928" y="1390717"/>
                  </a:cubicBezTo>
                  <a:cubicBezTo>
                    <a:pt x="803607" y="1389877"/>
                    <a:pt x="806125" y="1388198"/>
                    <a:pt x="807804" y="1387359"/>
                  </a:cubicBezTo>
                  <a:cubicBezTo>
                    <a:pt x="809482" y="1386519"/>
                    <a:pt x="810322" y="1385680"/>
                    <a:pt x="812001" y="1384841"/>
                  </a:cubicBezTo>
                  <a:cubicBezTo>
                    <a:pt x="813679" y="1384001"/>
                    <a:pt x="816198" y="1383162"/>
                    <a:pt x="817876" y="1382322"/>
                  </a:cubicBezTo>
                  <a:cubicBezTo>
                    <a:pt x="819555" y="1381483"/>
                    <a:pt x="820395" y="1381483"/>
                    <a:pt x="822073" y="1380643"/>
                  </a:cubicBezTo>
                  <a:cubicBezTo>
                    <a:pt x="824592" y="1379804"/>
                    <a:pt x="827110" y="1378965"/>
                    <a:pt x="828789" y="1378125"/>
                  </a:cubicBezTo>
                  <a:cubicBezTo>
                    <a:pt x="829628" y="1378125"/>
                    <a:pt x="831307" y="1377286"/>
                    <a:pt x="832146" y="1376446"/>
                  </a:cubicBezTo>
                  <a:cubicBezTo>
                    <a:pt x="835504" y="1375607"/>
                    <a:pt x="839701" y="1373928"/>
                    <a:pt x="843059" y="1373089"/>
                  </a:cubicBezTo>
                  <a:cubicBezTo>
                    <a:pt x="859008" y="1368892"/>
                    <a:pt x="875796" y="1367213"/>
                    <a:pt x="891745" y="1365534"/>
                  </a:cubicBezTo>
                  <a:cubicBezTo>
                    <a:pt x="912730" y="1363016"/>
                    <a:pt x="934555" y="1361337"/>
                    <a:pt x="955540" y="1353782"/>
                  </a:cubicBezTo>
                  <a:cubicBezTo>
                    <a:pt x="1005905" y="1336994"/>
                    <a:pt x="1041999" y="1296702"/>
                    <a:pt x="1077255" y="1257250"/>
                  </a:cubicBezTo>
                  <a:cubicBezTo>
                    <a:pt x="1098240" y="1233746"/>
                    <a:pt x="1115868" y="1214440"/>
                    <a:pt x="1135175" y="1195973"/>
                  </a:cubicBezTo>
                  <a:cubicBezTo>
                    <a:pt x="1135175" y="1195973"/>
                    <a:pt x="1135175" y="1195973"/>
                    <a:pt x="1135175" y="1195973"/>
                  </a:cubicBezTo>
                  <a:cubicBezTo>
                    <a:pt x="1181342" y="1154842"/>
                    <a:pt x="1221634" y="1126302"/>
                    <a:pt x="1262765" y="1108674"/>
                  </a:cubicBezTo>
                  <a:close/>
                  <a:moveTo>
                    <a:pt x="1127620" y="251634"/>
                  </a:moveTo>
                  <a:cubicBezTo>
                    <a:pt x="1147766" y="343130"/>
                    <a:pt x="1144408" y="439662"/>
                    <a:pt x="1117547" y="529479"/>
                  </a:cubicBezTo>
                  <a:cubicBezTo>
                    <a:pt x="1108313" y="561377"/>
                    <a:pt x="1095722" y="593275"/>
                    <a:pt x="1083131" y="624333"/>
                  </a:cubicBezTo>
                  <a:cubicBezTo>
                    <a:pt x="1058788" y="686449"/>
                    <a:pt x="1032766" y="751084"/>
                    <a:pt x="1031087" y="819916"/>
                  </a:cubicBezTo>
                  <a:cubicBezTo>
                    <a:pt x="1029408" y="887069"/>
                    <a:pt x="1050394" y="950864"/>
                    <a:pt x="1073897" y="1015499"/>
                  </a:cubicBezTo>
                  <a:lnTo>
                    <a:pt x="1078094" y="1026411"/>
                  </a:lnTo>
                  <a:cubicBezTo>
                    <a:pt x="1097401" y="1079295"/>
                    <a:pt x="1116707" y="1133017"/>
                    <a:pt x="1122583" y="1188418"/>
                  </a:cubicBezTo>
                  <a:cubicBezTo>
                    <a:pt x="1120904" y="1190097"/>
                    <a:pt x="1118386" y="1192615"/>
                    <a:pt x="1116707" y="1194294"/>
                  </a:cubicBezTo>
                  <a:cubicBezTo>
                    <a:pt x="1114189" y="1196812"/>
                    <a:pt x="1112510" y="1198491"/>
                    <a:pt x="1109992" y="1201009"/>
                  </a:cubicBezTo>
                  <a:cubicBezTo>
                    <a:pt x="1107474" y="1203528"/>
                    <a:pt x="1104955" y="1206046"/>
                    <a:pt x="1102437" y="1208564"/>
                  </a:cubicBezTo>
                  <a:cubicBezTo>
                    <a:pt x="1099919" y="1211082"/>
                    <a:pt x="1098240" y="1212761"/>
                    <a:pt x="1095722" y="1215279"/>
                  </a:cubicBezTo>
                  <a:cubicBezTo>
                    <a:pt x="1093204" y="1218637"/>
                    <a:pt x="1089846" y="1221995"/>
                    <a:pt x="1087328" y="1224513"/>
                  </a:cubicBezTo>
                  <a:cubicBezTo>
                    <a:pt x="1085649" y="1226192"/>
                    <a:pt x="1083970" y="1228710"/>
                    <a:pt x="1082291" y="1230389"/>
                  </a:cubicBezTo>
                  <a:cubicBezTo>
                    <a:pt x="1077255" y="1235425"/>
                    <a:pt x="1072219" y="1241301"/>
                    <a:pt x="1067182" y="1247177"/>
                  </a:cubicBezTo>
                  <a:cubicBezTo>
                    <a:pt x="1033605" y="1284951"/>
                    <a:pt x="999190" y="1323564"/>
                    <a:pt x="952182" y="1339513"/>
                  </a:cubicBezTo>
                  <a:cubicBezTo>
                    <a:pt x="932876" y="1346228"/>
                    <a:pt x="912730" y="1347907"/>
                    <a:pt x="891745" y="1350425"/>
                  </a:cubicBezTo>
                  <a:cubicBezTo>
                    <a:pt x="874957" y="1352104"/>
                    <a:pt x="857329" y="1353782"/>
                    <a:pt x="840540" y="1357979"/>
                  </a:cubicBezTo>
                  <a:cubicBezTo>
                    <a:pt x="836343" y="1358819"/>
                    <a:pt x="832986" y="1359658"/>
                    <a:pt x="828789" y="1361337"/>
                  </a:cubicBezTo>
                  <a:cubicBezTo>
                    <a:pt x="827949" y="1361337"/>
                    <a:pt x="826270" y="1362176"/>
                    <a:pt x="825431" y="1363016"/>
                  </a:cubicBezTo>
                  <a:cubicBezTo>
                    <a:pt x="822913" y="1363855"/>
                    <a:pt x="820395" y="1364695"/>
                    <a:pt x="817876" y="1365534"/>
                  </a:cubicBezTo>
                  <a:cubicBezTo>
                    <a:pt x="816198" y="1366373"/>
                    <a:pt x="815358" y="1366373"/>
                    <a:pt x="813679" y="1367213"/>
                  </a:cubicBezTo>
                  <a:cubicBezTo>
                    <a:pt x="811161" y="1368052"/>
                    <a:pt x="808643" y="1368892"/>
                    <a:pt x="806964" y="1370570"/>
                  </a:cubicBezTo>
                  <a:cubicBezTo>
                    <a:pt x="805285" y="1371410"/>
                    <a:pt x="804446" y="1372249"/>
                    <a:pt x="802767" y="1373089"/>
                  </a:cubicBezTo>
                  <a:cubicBezTo>
                    <a:pt x="800249" y="1373928"/>
                    <a:pt x="798570" y="1375607"/>
                    <a:pt x="796052" y="1376446"/>
                  </a:cubicBezTo>
                  <a:cubicBezTo>
                    <a:pt x="794373" y="1377286"/>
                    <a:pt x="793534" y="1378125"/>
                    <a:pt x="791855" y="1378965"/>
                  </a:cubicBezTo>
                  <a:cubicBezTo>
                    <a:pt x="789336" y="1380643"/>
                    <a:pt x="787658" y="1381483"/>
                    <a:pt x="785139" y="1383162"/>
                  </a:cubicBezTo>
                  <a:cubicBezTo>
                    <a:pt x="783461" y="1384001"/>
                    <a:pt x="782621" y="1384841"/>
                    <a:pt x="780942" y="1385680"/>
                  </a:cubicBezTo>
                  <a:cubicBezTo>
                    <a:pt x="778424" y="1387359"/>
                    <a:pt x="776745" y="1389038"/>
                    <a:pt x="774227" y="1389877"/>
                  </a:cubicBezTo>
                  <a:cubicBezTo>
                    <a:pt x="772548" y="1390717"/>
                    <a:pt x="771709" y="1391556"/>
                    <a:pt x="770030" y="1392395"/>
                  </a:cubicBezTo>
                  <a:cubicBezTo>
                    <a:pt x="767511" y="1394074"/>
                    <a:pt x="765833" y="1395753"/>
                    <a:pt x="763314" y="1397432"/>
                  </a:cubicBezTo>
                  <a:cubicBezTo>
                    <a:pt x="762475" y="1398271"/>
                    <a:pt x="760796" y="1399111"/>
                    <a:pt x="759957" y="1399950"/>
                  </a:cubicBezTo>
                  <a:cubicBezTo>
                    <a:pt x="759957" y="1399950"/>
                    <a:pt x="759957" y="1399950"/>
                    <a:pt x="759117" y="1400790"/>
                  </a:cubicBezTo>
                  <a:cubicBezTo>
                    <a:pt x="758278" y="1399950"/>
                    <a:pt x="758278" y="1399111"/>
                    <a:pt x="757439" y="1397432"/>
                  </a:cubicBezTo>
                  <a:cubicBezTo>
                    <a:pt x="756599" y="1395753"/>
                    <a:pt x="755760" y="1394074"/>
                    <a:pt x="754920" y="1392395"/>
                  </a:cubicBezTo>
                  <a:cubicBezTo>
                    <a:pt x="753242" y="1389038"/>
                    <a:pt x="751563" y="1385680"/>
                    <a:pt x="749884" y="1383162"/>
                  </a:cubicBezTo>
                  <a:cubicBezTo>
                    <a:pt x="749045" y="1381483"/>
                    <a:pt x="748205" y="1379804"/>
                    <a:pt x="746526" y="1378125"/>
                  </a:cubicBezTo>
                  <a:cubicBezTo>
                    <a:pt x="744848" y="1374767"/>
                    <a:pt x="742329" y="1371410"/>
                    <a:pt x="740651" y="1368892"/>
                  </a:cubicBezTo>
                  <a:cubicBezTo>
                    <a:pt x="739811" y="1367213"/>
                    <a:pt x="738972" y="1365534"/>
                    <a:pt x="738132" y="1364695"/>
                  </a:cubicBezTo>
                  <a:cubicBezTo>
                    <a:pt x="734775" y="1360498"/>
                    <a:pt x="732257" y="1355461"/>
                    <a:pt x="728899" y="1351264"/>
                  </a:cubicBezTo>
                  <a:cubicBezTo>
                    <a:pt x="716308" y="1333637"/>
                    <a:pt x="701198" y="1316848"/>
                    <a:pt x="686928" y="1301739"/>
                  </a:cubicBezTo>
                  <a:cubicBezTo>
                    <a:pt x="665104" y="1277396"/>
                    <a:pt x="644957" y="1254732"/>
                    <a:pt x="629848" y="1227870"/>
                  </a:cubicBezTo>
                  <a:cubicBezTo>
                    <a:pt x="627330" y="1222834"/>
                    <a:pt x="624811" y="1218637"/>
                    <a:pt x="622293" y="1213601"/>
                  </a:cubicBezTo>
                  <a:cubicBezTo>
                    <a:pt x="621454" y="1211922"/>
                    <a:pt x="621454" y="1210243"/>
                    <a:pt x="620614" y="1209404"/>
                  </a:cubicBezTo>
                  <a:cubicBezTo>
                    <a:pt x="618936" y="1206046"/>
                    <a:pt x="617257" y="1201849"/>
                    <a:pt x="616417" y="1198491"/>
                  </a:cubicBezTo>
                  <a:cubicBezTo>
                    <a:pt x="615578" y="1196812"/>
                    <a:pt x="614739" y="1194294"/>
                    <a:pt x="614739" y="1192615"/>
                  </a:cubicBezTo>
                  <a:cubicBezTo>
                    <a:pt x="613899" y="1189258"/>
                    <a:pt x="612220" y="1185900"/>
                    <a:pt x="611381" y="1182542"/>
                  </a:cubicBezTo>
                  <a:cubicBezTo>
                    <a:pt x="610542" y="1180024"/>
                    <a:pt x="610542" y="1178345"/>
                    <a:pt x="609702" y="1175827"/>
                  </a:cubicBezTo>
                  <a:cubicBezTo>
                    <a:pt x="608863" y="1172469"/>
                    <a:pt x="608023" y="1169111"/>
                    <a:pt x="607184" y="1165754"/>
                  </a:cubicBezTo>
                  <a:cubicBezTo>
                    <a:pt x="606345" y="1163236"/>
                    <a:pt x="606345" y="1160717"/>
                    <a:pt x="605505" y="1158199"/>
                  </a:cubicBezTo>
                  <a:cubicBezTo>
                    <a:pt x="604666" y="1154842"/>
                    <a:pt x="603826" y="1151484"/>
                    <a:pt x="602987" y="1147287"/>
                  </a:cubicBezTo>
                  <a:cubicBezTo>
                    <a:pt x="602148" y="1144769"/>
                    <a:pt x="602148" y="1141411"/>
                    <a:pt x="602148" y="1138893"/>
                  </a:cubicBezTo>
                  <a:cubicBezTo>
                    <a:pt x="601308" y="1135535"/>
                    <a:pt x="601308" y="1131338"/>
                    <a:pt x="600469" y="1127981"/>
                  </a:cubicBezTo>
                  <a:cubicBezTo>
                    <a:pt x="600469" y="1125462"/>
                    <a:pt x="599629" y="1122105"/>
                    <a:pt x="599629" y="1118747"/>
                  </a:cubicBezTo>
                  <a:cubicBezTo>
                    <a:pt x="599629" y="1115389"/>
                    <a:pt x="598790" y="1111192"/>
                    <a:pt x="598790" y="1107834"/>
                  </a:cubicBezTo>
                  <a:cubicBezTo>
                    <a:pt x="598790" y="1104477"/>
                    <a:pt x="598790" y="1101119"/>
                    <a:pt x="597951" y="1097761"/>
                  </a:cubicBezTo>
                  <a:cubicBezTo>
                    <a:pt x="597951" y="1094404"/>
                    <a:pt x="597951" y="1091046"/>
                    <a:pt x="597111" y="1087689"/>
                  </a:cubicBezTo>
                  <a:cubicBezTo>
                    <a:pt x="601308" y="1080134"/>
                    <a:pt x="605505" y="1074258"/>
                    <a:pt x="608863" y="1067543"/>
                  </a:cubicBezTo>
                  <a:cubicBezTo>
                    <a:pt x="677695" y="944989"/>
                    <a:pt x="655870" y="793055"/>
                    <a:pt x="629848" y="673858"/>
                  </a:cubicBezTo>
                  <a:cubicBezTo>
                    <a:pt x="625651" y="656231"/>
                    <a:pt x="621454" y="637763"/>
                    <a:pt x="617257" y="620136"/>
                  </a:cubicBezTo>
                  <a:cubicBezTo>
                    <a:pt x="591235" y="510173"/>
                    <a:pt x="565213" y="396013"/>
                    <a:pt x="585359" y="285210"/>
                  </a:cubicBezTo>
                  <a:cubicBezTo>
                    <a:pt x="604666" y="182802"/>
                    <a:pt x="665104" y="94664"/>
                    <a:pt x="747366" y="49335"/>
                  </a:cubicBezTo>
                  <a:cubicBezTo>
                    <a:pt x="836343" y="649"/>
                    <a:pt x="950504" y="8204"/>
                    <a:pt x="1023532" y="66963"/>
                  </a:cubicBezTo>
                  <a:cubicBezTo>
                    <a:pt x="1087328" y="115649"/>
                    <a:pt x="1115028" y="194554"/>
                    <a:pt x="1127620" y="2516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81" name="Google Shape;981;p53"/>
            <p:cNvSpPr/>
            <p:nvPr/>
          </p:nvSpPr>
          <p:spPr>
            <a:xfrm>
              <a:off x="8612557" y="4688147"/>
              <a:ext cx="299799" cy="783142"/>
            </a:xfrm>
            <a:custGeom>
              <a:avLst/>
              <a:gdLst/>
              <a:ahLst/>
              <a:cxnLst/>
              <a:rect l="l" t="t" r="r" b="b"/>
              <a:pathLst>
                <a:path w="299799" h="783142" extrusionOk="0">
                  <a:moveTo>
                    <a:pt x="226641" y="285371"/>
                  </a:moveTo>
                  <a:cubicBezTo>
                    <a:pt x="229160" y="281174"/>
                    <a:pt x="227481" y="276138"/>
                    <a:pt x="224123" y="273620"/>
                  </a:cubicBezTo>
                  <a:cubicBezTo>
                    <a:pt x="219926" y="271101"/>
                    <a:pt x="214890" y="272780"/>
                    <a:pt x="212371" y="276138"/>
                  </a:cubicBezTo>
                  <a:lnTo>
                    <a:pt x="182153" y="323984"/>
                  </a:lnTo>
                  <a:cubicBezTo>
                    <a:pt x="149415" y="235846"/>
                    <a:pt x="110803" y="150226"/>
                    <a:pt x="66314" y="66285"/>
                  </a:cubicBezTo>
                  <a:cubicBezTo>
                    <a:pt x="66314" y="66285"/>
                    <a:pt x="66314" y="65445"/>
                    <a:pt x="66314" y="65445"/>
                  </a:cubicBezTo>
                  <a:cubicBezTo>
                    <a:pt x="55402" y="45300"/>
                    <a:pt x="44489" y="24314"/>
                    <a:pt x="32737" y="4168"/>
                  </a:cubicBezTo>
                  <a:cubicBezTo>
                    <a:pt x="30219" y="-29"/>
                    <a:pt x="25182" y="-868"/>
                    <a:pt x="20985" y="810"/>
                  </a:cubicBezTo>
                  <a:cubicBezTo>
                    <a:pt x="16788" y="3329"/>
                    <a:pt x="15949" y="8365"/>
                    <a:pt x="17628" y="12562"/>
                  </a:cubicBezTo>
                  <a:cubicBezTo>
                    <a:pt x="26861" y="28511"/>
                    <a:pt x="35255" y="44460"/>
                    <a:pt x="44489" y="61248"/>
                  </a:cubicBezTo>
                  <a:lnTo>
                    <a:pt x="8394" y="61248"/>
                  </a:lnTo>
                  <a:cubicBezTo>
                    <a:pt x="3358" y="61248"/>
                    <a:pt x="0" y="64606"/>
                    <a:pt x="0" y="69642"/>
                  </a:cubicBezTo>
                  <a:cubicBezTo>
                    <a:pt x="0" y="74679"/>
                    <a:pt x="3358" y="78036"/>
                    <a:pt x="8394" y="78036"/>
                  </a:cubicBezTo>
                  <a:lnTo>
                    <a:pt x="52883" y="78036"/>
                  </a:lnTo>
                  <a:cubicBezTo>
                    <a:pt x="98211" y="164496"/>
                    <a:pt x="137664" y="253474"/>
                    <a:pt x="171240" y="344970"/>
                  </a:cubicBezTo>
                  <a:cubicBezTo>
                    <a:pt x="171240" y="344970"/>
                    <a:pt x="171240" y="345809"/>
                    <a:pt x="171240" y="345809"/>
                  </a:cubicBezTo>
                  <a:cubicBezTo>
                    <a:pt x="202299" y="430590"/>
                    <a:pt x="228320" y="517049"/>
                    <a:pt x="249306" y="606027"/>
                  </a:cubicBezTo>
                  <a:lnTo>
                    <a:pt x="178795" y="586721"/>
                  </a:lnTo>
                  <a:cubicBezTo>
                    <a:pt x="174598" y="585881"/>
                    <a:pt x="169561" y="588399"/>
                    <a:pt x="168722" y="592596"/>
                  </a:cubicBezTo>
                  <a:cubicBezTo>
                    <a:pt x="167882" y="596793"/>
                    <a:pt x="170401" y="601830"/>
                    <a:pt x="174598" y="602669"/>
                  </a:cubicBezTo>
                  <a:lnTo>
                    <a:pt x="254342" y="624494"/>
                  </a:lnTo>
                  <a:cubicBezTo>
                    <a:pt x="265255" y="674859"/>
                    <a:pt x="275327" y="725224"/>
                    <a:pt x="282882" y="776428"/>
                  </a:cubicBezTo>
                  <a:cubicBezTo>
                    <a:pt x="283721" y="780625"/>
                    <a:pt x="287079" y="783143"/>
                    <a:pt x="291276" y="783143"/>
                  </a:cubicBezTo>
                  <a:cubicBezTo>
                    <a:pt x="292115" y="783143"/>
                    <a:pt x="292115" y="783143"/>
                    <a:pt x="292955" y="783143"/>
                  </a:cubicBezTo>
                  <a:cubicBezTo>
                    <a:pt x="297152" y="782304"/>
                    <a:pt x="300510" y="778107"/>
                    <a:pt x="299670" y="773910"/>
                  </a:cubicBezTo>
                  <a:cubicBezTo>
                    <a:pt x="277006" y="626173"/>
                    <a:pt x="240072" y="482633"/>
                    <a:pt x="189708" y="344130"/>
                  </a:cubicBezTo>
                  <a:lnTo>
                    <a:pt x="226641" y="28537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82" name="Google Shape;982;p53"/>
            <p:cNvSpPr/>
            <p:nvPr/>
          </p:nvSpPr>
          <p:spPr>
            <a:xfrm>
              <a:off x="9031081" y="4008194"/>
              <a:ext cx="211613" cy="1081163"/>
            </a:xfrm>
            <a:custGeom>
              <a:avLst/>
              <a:gdLst/>
              <a:ahLst/>
              <a:cxnLst/>
              <a:rect l="l" t="t" r="r" b="b"/>
              <a:pathLst>
                <a:path w="211613" h="1081163" extrusionOk="0">
                  <a:moveTo>
                    <a:pt x="138847" y="7555"/>
                  </a:moveTo>
                  <a:cubicBezTo>
                    <a:pt x="133810" y="42810"/>
                    <a:pt x="129613" y="81423"/>
                    <a:pt x="126256" y="123394"/>
                  </a:cubicBezTo>
                  <a:lnTo>
                    <a:pt x="76730" y="74708"/>
                  </a:lnTo>
                  <a:cubicBezTo>
                    <a:pt x="73373" y="71350"/>
                    <a:pt x="68336" y="71350"/>
                    <a:pt x="64979" y="74708"/>
                  </a:cubicBezTo>
                  <a:cubicBezTo>
                    <a:pt x="61621" y="78065"/>
                    <a:pt x="61621" y="83102"/>
                    <a:pt x="64979" y="86459"/>
                  </a:cubicBezTo>
                  <a:lnTo>
                    <a:pt x="124577" y="145218"/>
                  </a:lnTo>
                  <a:cubicBezTo>
                    <a:pt x="106110" y="404597"/>
                    <a:pt x="116183" y="759668"/>
                    <a:pt x="123738" y="946018"/>
                  </a:cubicBezTo>
                  <a:lnTo>
                    <a:pt x="12935" y="883901"/>
                  </a:lnTo>
                  <a:cubicBezTo>
                    <a:pt x="8738" y="881383"/>
                    <a:pt x="3701" y="883062"/>
                    <a:pt x="1183" y="887259"/>
                  </a:cubicBezTo>
                  <a:cubicBezTo>
                    <a:pt x="-1335" y="891456"/>
                    <a:pt x="344" y="896492"/>
                    <a:pt x="4541" y="899011"/>
                  </a:cubicBezTo>
                  <a:lnTo>
                    <a:pt x="123738" y="967003"/>
                  </a:lnTo>
                  <a:cubicBezTo>
                    <a:pt x="126256" y="1031638"/>
                    <a:pt x="128774" y="1071930"/>
                    <a:pt x="128774" y="1073609"/>
                  </a:cubicBezTo>
                  <a:cubicBezTo>
                    <a:pt x="128774" y="1077806"/>
                    <a:pt x="132971" y="1081163"/>
                    <a:pt x="137168" y="1081163"/>
                  </a:cubicBezTo>
                  <a:cubicBezTo>
                    <a:pt x="137168" y="1081163"/>
                    <a:pt x="137168" y="1081163"/>
                    <a:pt x="138007" y="1081163"/>
                  </a:cubicBezTo>
                  <a:cubicBezTo>
                    <a:pt x="143044" y="1081163"/>
                    <a:pt x="146401" y="1076966"/>
                    <a:pt x="145562" y="1071930"/>
                  </a:cubicBezTo>
                  <a:cubicBezTo>
                    <a:pt x="145562" y="1067733"/>
                    <a:pt x="131292" y="806675"/>
                    <a:pt x="130453" y="526312"/>
                  </a:cubicBezTo>
                  <a:lnTo>
                    <a:pt x="207679" y="473429"/>
                  </a:lnTo>
                  <a:cubicBezTo>
                    <a:pt x="211876" y="470910"/>
                    <a:pt x="212715" y="465874"/>
                    <a:pt x="210197" y="461677"/>
                  </a:cubicBezTo>
                  <a:cubicBezTo>
                    <a:pt x="207679" y="457480"/>
                    <a:pt x="202642" y="456641"/>
                    <a:pt x="198445" y="459159"/>
                  </a:cubicBezTo>
                  <a:lnTo>
                    <a:pt x="130453" y="505326"/>
                  </a:lnTo>
                  <a:cubicBezTo>
                    <a:pt x="130453" y="382772"/>
                    <a:pt x="132971" y="256860"/>
                    <a:pt x="140526" y="147737"/>
                  </a:cubicBezTo>
                  <a:cubicBezTo>
                    <a:pt x="142204" y="145218"/>
                    <a:pt x="143044" y="141861"/>
                    <a:pt x="141365" y="138503"/>
                  </a:cubicBezTo>
                  <a:cubicBezTo>
                    <a:pt x="144723" y="91496"/>
                    <a:pt x="148920" y="47847"/>
                    <a:pt x="154795" y="9234"/>
                  </a:cubicBezTo>
                  <a:cubicBezTo>
                    <a:pt x="155635" y="5037"/>
                    <a:pt x="152277" y="0"/>
                    <a:pt x="147241" y="0"/>
                  </a:cubicBezTo>
                  <a:cubicBezTo>
                    <a:pt x="143883" y="0"/>
                    <a:pt x="139686" y="3358"/>
                    <a:pt x="138847" y="75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83" name="Google Shape;983;p53"/>
            <p:cNvSpPr/>
            <p:nvPr/>
          </p:nvSpPr>
          <p:spPr>
            <a:xfrm>
              <a:off x="9145126" y="5046945"/>
              <a:ext cx="596883" cy="447009"/>
            </a:xfrm>
            <a:custGeom>
              <a:avLst/>
              <a:gdLst/>
              <a:ahLst/>
              <a:cxnLst/>
              <a:rect l="l" t="t" r="r" b="b"/>
              <a:pathLst>
                <a:path w="596883" h="447009" extrusionOk="0">
                  <a:moveTo>
                    <a:pt x="298450" y="154054"/>
                  </a:moveTo>
                  <a:cubicBezTo>
                    <a:pt x="138122" y="275769"/>
                    <a:pt x="10532" y="423506"/>
                    <a:pt x="2138" y="433579"/>
                  </a:cubicBezTo>
                  <a:cubicBezTo>
                    <a:pt x="-1220" y="436936"/>
                    <a:pt x="-381" y="442812"/>
                    <a:pt x="2977" y="445330"/>
                  </a:cubicBezTo>
                  <a:cubicBezTo>
                    <a:pt x="4656" y="447009"/>
                    <a:pt x="6335" y="447009"/>
                    <a:pt x="8014" y="447009"/>
                  </a:cubicBezTo>
                  <a:cubicBezTo>
                    <a:pt x="10532" y="447009"/>
                    <a:pt x="13050" y="446170"/>
                    <a:pt x="14729" y="444491"/>
                  </a:cubicBezTo>
                  <a:cubicBezTo>
                    <a:pt x="15568" y="443651"/>
                    <a:pt x="44947" y="409236"/>
                    <a:pt x="92794" y="360550"/>
                  </a:cubicBezTo>
                  <a:lnTo>
                    <a:pt x="193523" y="384053"/>
                  </a:lnTo>
                  <a:cubicBezTo>
                    <a:pt x="194363" y="384053"/>
                    <a:pt x="195202" y="384053"/>
                    <a:pt x="195202" y="384053"/>
                  </a:cubicBezTo>
                  <a:cubicBezTo>
                    <a:pt x="199399" y="384053"/>
                    <a:pt x="202757" y="381535"/>
                    <a:pt x="203597" y="377338"/>
                  </a:cubicBezTo>
                  <a:cubicBezTo>
                    <a:pt x="204436" y="373141"/>
                    <a:pt x="201918" y="368104"/>
                    <a:pt x="197721" y="367265"/>
                  </a:cubicBezTo>
                  <a:lnTo>
                    <a:pt x="107064" y="346280"/>
                  </a:lnTo>
                  <a:cubicBezTo>
                    <a:pt x="207794" y="245550"/>
                    <a:pt x="375676" y="95295"/>
                    <a:pt x="534325" y="34858"/>
                  </a:cubicBezTo>
                  <a:lnTo>
                    <a:pt x="571260" y="64237"/>
                  </a:lnTo>
                  <a:cubicBezTo>
                    <a:pt x="572938" y="65076"/>
                    <a:pt x="574616" y="65916"/>
                    <a:pt x="576296" y="65916"/>
                  </a:cubicBezTo>
                  <a:cubicBezTo>
                    <a:pt x="578814" y="65916"/>
                    <a:pt x="581332" y="65076"/>
                    <a:pt x="583011" y="62558"/>
                  </a:cubicBezTo>
                  <a:cubicBezTo>
                    <a:pt x="585529" y="59200"/>
                    <a:pt x="585529" y="53324"/>
                    <a:pt x="582171" y="50806"/>
                  </a:cubicBezTo>
                  <a:lnTo>
                    <a:pt x="553631" y="27303"/>
                  </a:lnTo>
                  <a:cubicBezTo>
                    <a:pt x="566222" y="23106"/>
                    <a:pt x="577974" y="19748"/>
                    <a:pt x="590565" y="16391"/>
                  </a:cubicBezTo>
                  <a:cubicBezTo>
                    <a:pt x="594763" y="15551"/>
                    <a:pt x="598120" y="10515"/>
                    <a:pt x="596442" y="6318"/>
                  </a:cubicBezTo>
                  <a:cubicBezTo>
                    <a:pt x="595602" y="2120"/>
                    <a:pt x="590565" y="-1237"/>
                    <a:pt x="586368" y="442"/>
                  </a:cubicBezTo>
                  <a:cubicBezTo>
                    <a:pt x="498230" y="21427"/>
                    <a:pt x="405056" y="74310"/>
                    <a:pt x="320275" y="136426"/>
                  </a:cubicBezTo>
                  <a:lnTo>
                    <a:pt x="333705" y="81865"/>
                  </a:lnTo>
                  <a:cubicBezTo>
                    <a:pt x="334545" y="77668"/>
                    <a:pt x="332027" y="72631"/>
                    <a:pt x="327829" y="71792"/>
                  </a:cubicBezTo>
                  <a:cubicBezTo>
                    <a:pt x="323632" y="70952"/>
                    <a:pt x="318596" y="73471"/>
                    <a:pt x="317756" y="77668"/>
                  </a:cubicBezTo>
                  <a:lnTo>
                    <a:pt x="298450" y="15405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84" name="Google Shape;984;p53"/>
            <p:cNvSpPr/>
            <p:nvPr/>
          </p:nvSpPr>
          <p:spPr>
            <a:xfrm>
              <a:off x="1004963" y="651384"/>
              <a:ext cx="299670" cy="298838"/>
            </a:xfrm>
            <a:custGeom>
              <a:avLst/>
              <a:gdLst/>
              <a:ahLst/>
              <a:cxnLst/>
              <a:rect l="l" t="t" r="r" b="b"/>
              <a:pathLst>
                <a:path w="299670" h="298838" extrusionOk="0">
                  <a:moveTo>
                    <a:pt x="299670" y="149415"/>
                  </a:moveTo>
                  <a:cubicBezTo>
                    <a:pt x="299670" y="67153"/>
                    <a:pt x="232517" y="0"/>
                    <a:pt x="150255" y="0"/>
                  </a:cubicBezTo>
                  <a:cubicBezTo>
                    <a:pt x="67153" y="0"/>
                    <a:pt x="0" y="67153"/>
                    <a:pt x="0" y="149415"/>
                  </a:cubicBezTo>
                  <a:cubicBezTo>
                    <a:pt x="0" y="231678"/>
                    <a:pt x="67153" y="298831"/>
                    <a:pt x="149415" y="298831"/>
                  </a:cubicBezTo>
                  <a:cubicBezTo>
                    <a:pt x="232517" y="299670"/>
                    <a:pt x="299670" y="232517"/>
                    <a:pt x="299670" y="149415"/>
                  </a:cubicBezTo>
                  <a:close/>
                  <a:moveTo>
                    <a:pt x="16788" y="149415"/>
                  </a:moveTo>
                  <a:cubicBezTo>
                    <a:pt x="16788" y="76387"/>
                    <a:pt x="76387" y="16788"/>
                    <a:pt x="149415" y="16788"/>
                  </a:cubicBezTo>
                  <a:cubicBezTo>
                    <a:pt x="222444" y="16788"/>
                    <a:pt x="282043" y="76387"/>
                    <a:pt x="282043" y="149415"/>
                  </a:cubicBezTo>
                  <a:cubicBezTo>
                    <a:pt x="282043" y="222444"/>
                    <a:pt x="222444" y="282043"/>
                    <a:pt x="149415" y="282043"/>
                  </a:cubicBezTo>
                  <a:cubicBezTo>
                    <a:pt x="76387" y="282043"/>
                    <a:pt x="16788" y="223284"/>
                    <a:pt x="16788" y="1494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85" name="Google Shape;985;p53"/>
            <p:cNvSpPr/>
            <p:nvPr/>
          </p:nvSpPr>
          <p:spPr>
            <a:xfrm>
              <a:off x="3100975" y="905726"/>
              <a:ext cx="2709623" cy="5192605"/>
            </a:xfrm>
            <a:custGeom>
              <a:avLst/>
              <a:gdLst/>
              <a:ahLst/>
              <a:cxnLst/>
              <a:rect l="l" t="t" r="r" b="b"/>
              <a:pathLst>
                <a:path w="2709623" h="5192605" extrusionOk="0">
                  <a:moveTo>
                    <a:pt x="2709624" y="5094395"/>
                  </a:moveTo>
                  <a:lnTo>
                    <a:pt x="2709624" y="98211"/>
                  </a:lnTo>
                  <a:cubicBezTo>
                    <a:pt x="2709624" y="43649"/>
                    <a:pt x="2665135" y="0"/>
                    <a:pt x="2611412" y="0"/>
                  </a:cubicBezTo>
                  <a:lnTo>
                    <a:pt x="98211" y="0"/>
                  </a:lnTo>
                  <a:cubicBezTo>
                    <a:pt x="43649" y="0"/>
                    <a:pt x="0" y="44489"/>
                    <a:pt x="0" y="98211"/>
                  </a:cubicBezTo>
                  <a:lnTo>
                    <a:pt x="0" y="5094395"/>
                  </a:lnTo>
                  <a:cubicBezTo>
                    <a:pt x="0" y="5148956"/>
                    <a:pt x="44489" y="5192606"/>
                    <a:pt x="98211" y="5192606"/>
                  </a:cubicBezTo>
                  <a:lnTo>
                    <a:pt x="2611412" y="5192606"/>
                  </a:lnTo>
                  <a:cubicBezTo>
                    <a:pt x="2665135" y="5192606"/>
                    <a:pt x="2709624" y="5148956"/>
                    <a:pt x="2709624" y="5094395"/>
                  </a:cubicBezTo>
                  <a:close/>
                  <a:moveTo>
                    <a:pt x="15949" y="5094395"/>
                  </a:moveTo>
                  <a:lnTo>
                    <a:pt x="15949" y="98211"/>
                  </a:lnTo>
                  <a:cubicBezTo>
                    <a:pt x="15949" y="52883"/>
                    <a:pt x="52883" y="16788"/>
                    <a:pt x="97372" y="16788"/>
                  </a:cubicBezTo>
                  <a:lnTo>
                    <a:pt x="2610573" y="16788"/>
                  </a:lnTo>
                  <a:cubicBezTo>
                    <a:pt x="2655901" y="16788"/>
                    <a:pt x="2691996" y="53722"/>
                    <a:pt x="2691996" y="98211"/>
                  </a:cubicBezTo>
                  <a:lnTo>
                    <a:pt x="2691996" y="5094395"/>
                  </a:lnTo>
                  <a:cubicBezTo>
                    <a:pt x="2691996" y="5139723"/>
                    <a:pt x="2655062" y="5175818"/>
                    <a:pt x="2610573" y="5175818"/>
                  </a:cubicBezTo>
                  <a:lnTo>
                    <a:pt x="98211" y="5175818"/>
                  </a:lnTo>
                  <a:cubicBezTo>
                    <a:pt x="52883" y="5175818"/>
                    <a:pt x="15949" y="5139723"/>
                    <a:pt x="15949" y="50943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86" name="Google Shape;986;p53"/>
            <p:cNvSpPr/>
            <p:nvPr/>
          </p:nvSpPr>
          <p:spPr>
            <a:xfrm>
              <a:off x="4335751" y="6121835"/>
              <a:ext cx="240072" cy="240072"/>
            </a:xfrm>
            <a:custGeom>
              <a:avLst/>
              <a:gdLst/>
              <a:ahLst/>
              <a:cxnLst/>
              <a:rect l="l" t="t" r="r" b="b"/>
              <a:pathLst>
                <a:path w="240072" h="240072" extrusionOk="0">
                  <a:moveTo>
                    <a:pt x="0" y="120036"/>
                  </a:moveTo>
                  <a:cubicBezTo>
                    <a:pt x="0" y="186350"/>
                    <a:pt x="53723" y="240072"/>
                    <a:pt x="120036" y="240072"/>
                  </a:cubicBezTo>
                  <a:cubicBezTo>
                    <a:pt x="186350" y="240072"/>
                    <a:pt x="240072" y="186350"/>
                    <a:pt x="240072" y="120036"/>
                  </a:cubicBezTo>
                  <a:cubicBezTo>
                    <a:pt x="240072" y="53723"/>
                    <a:pt x="186350" y="0"/>
                    <a:pt x="120036" y="0"/>
                  </a:cubicBezTo>
                  <a:cubicBezTo>
                    <a:pt x="53723" y="0"/>
                    <a:pt x="0" y="53723"/>
                    <a:pt x="0" y="120036"/>
                  </a:cubicBezTo>
                  <a:close/>
                  <a:moveTo>
                    <a:pt x="222444" y="120036"/>
                  </a:moveTo>
                  <a:cubicBezTo>
                    <a:pt x="222444" y="177116"/>
                    <a:pt x="176277" y="223284"/>
                    <a:pt x="119197" y="223284"/>
                  </a:cubicBezTo>
                  <a:cubicBezTo>
                    <a:pt x="62117" y="223284"/>
                    <a:pt x="15949" y="177116"/>
                    <a:pt x="15949" y="120036"/>
                  </a:cubicBezTo>
                  <a:cubicBezTo>
                    <a:pt x="15949" y="62956"/>
                    <a:pt x="62117" y="16788"/>
                    <a:pt x="119197" y="16788"/>
                  </a:cubicBezTo>
                  <a:cubicBezTo>
                    <a:pt x="176277" y="16788"/>
                    <a:pt x="222444" y="62956"/>
                    <a:pt x="222444" y="1200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87" name="Google Shape;987;p53"/>
            <p:cNvSpPr/>
            <p:nvPr/>
          </p:nvSpPr>
          <p:spPr>
            <a:xfrm>
              <a:off x="4980420" y="5174138"/>
              <a:ext cx="601019" cy="438172"/>
            </a:xfrm>
            <a:custGeom>
              <a:avLst/>
              <a:gdLst/>
              <a:ahLst/>
              <a:cxnLst/>
              <a:rect l="l" t="t" r="r" b="b"/>
              <a:pathLst>
                <a:path w="601019" h="438172" extrusionOk="0">
                  <a:moveTo>
                    <a:pt x="505326" y="0"/>
                  </a:moveTo>
                  <a:lnTo>
                    <a:pt x="95693" y="0"/>
                  </a:lnTo>
                  <a:cubicBezTo>
                    <a:pt x="42810" y="0"/>
                    <a:pt x="0" y="42810"/>
                    <a:pt x="0" y="95693"/>
                  </a:cubicBezTo>
                  <a:lnTo>
                    <a:pt x="0" y="342480"/>
                  </a:lnTo>
                  <a:cubicBezTo>
                    <a:pt x="0" y="395363"/>
                    <a:pt x="42810" y="438173"/>
                    <a:pt x="95693" y="438173"/>
                  </a:cubicBezTo>
                  <a:lnTo>
                    <a:pt x="505326" y="438173"/>
                  </a:lnTo>
                  <a:cubicBezTo>
                    <a:pt x="558209" y="438173"/>
                    <a:pt x="601019" y="395363"/>
                    <a:pt x="601019" y="342480"/>
                  </a:cubicBezTo>
                  <a:lnTo>
                    <a:pt x="601019" y="95693"/>
                  </a:lnTo>
                  <a:cubicBezTo>
                    <a:pt x="601019" y="43649"/>
                    <a:pt x="558209" y="0"/>
                    <a:pt x="505326" y="0"/>
                  </a:cubicBezTo>
                  <a:close/>
                  <a:moveTo>
                    <a:pt x="584231" y="343319"/>
                  </a:moveTo>
                  <a:cubicBezTo>
                    <a:pt x="584231" y="386969"/>
                    <a:pt x="548976" y="422224"/>
                    <a:pt x="505326" y="422224"/>
                  </a:cubicBezTo>
                  <a:lnTo>
                    <a:pt x="95693" y="422224"/>
                  </a:lnTo>
                  <a:cubicBezTo>
                    <a:pt x="52043" y="422224"/>
                    <a:pt x="16788" y="386969"/>
                    <a:pt x="16788" y="343319"/>
                  </a:cubicBezTo>
                  <a:lnTo>
                    <a:pt x="16788" y="96532"/>
                  </a:lnTo>
                  <a:cubicBezTo>
                    <a:pt x="16788" y="52883"/>
                    <a:pt x="52043" y="17627"/>
                    <a:pt x="95693" y="17627"/>
                  </a:cubicBezTo>
                  <a:lnTo>
                    <a:pt x="505326" y="17627"/>
                  </a:lnTo>
                  <a:cubicBezTo>
                    <a:pt x="548976" y="17627"/>
                    <a:pt x="584231" y="52883"/>
                    <a:pt x="584231" y="96532"/>
                  </a:cubicBezTo>
                  <a:lnTo>
                    <a:pt x="584231" y="34331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88" name="Google Shape;988;p53"/>
            <p:cNvSpPr/>
            <p:nvPr/>
          </p:nvSpPr>
          <p:spPr>
            <a:xfrm rot="10800000">
              <a:off x="5166770" y="5299498"/>
              <a:ext cx="250983" cy="199491"/>
            </a:xfrm>
            <a:custGeom>
              <a:avLst/>
              <a:gdLst/>
              <a:ahLst/>
              <a:cxnLst/>
              <a:rect l="l" t="t" r="r" b="b"/>
              <a:pathLst>
                <a:path w="250984" h="199491" extrusionOk="0">
                  <a:moveTo>
                    <a:pt x="245109" y="92047"/>
                  </a:moveTo>
                  <a:lnTo>
                    <a:pt x="10913" y="552"/>
                  </a:lnTo>
                  <a:cubicBezTo>
                    <a:pt x="8394" y="-288"/>
                    <a:pt x="5037" y="-288"/>
                    <a:pt x="3358" y="1391"/>
                  </a:cubicBezTo>
                  <a:cubicBezTo>
                    <a:pt x="839" y="3070"/>
                    <a:pt x="0" y="5588"/>
                    <a:pt x="0" y="8106"/>
                  </a:cubicBezTo>
                  <a:lnTo>
                    <a:pt x="0" y="191098"/>
                  </a:lnTo>
                  <a:cubicBezTo>
                    <a:pt x="0" y="193616"/>
                    <a:pt x="1679" y="196135"/>
                    <a:pt x="3358" y="197814"/>
                  </a:cubicBezTo>
                  <a:cubicBezTo>
                    <a:pt x="5037" y="198653"/>
                    <a:pt x="6715" y="199492"/>
                    <a:pt x="8394" y="199492"/>
                  </a:cubicBezTo>
                  <a:cubicBezTo>
                    <a:pt x="9234" y="199492"/>
                    <a:pt x="10073" y="199492"/>
                    <a:pt x="11752" y="198653"/>
                  </a:cubicBezTo>
                  <a:lnTo>
                    <a:pt x="245948" y="107157"/>
                  </a:lnTo>
                  <a:cubicBezTo>
                    <a:pt x="249306" y="106317"/>
                    <a:pt x="250985" y="102960"/>
                    <a:pt x="250985" y="99602"/>
                  </a:cubicBezTo>
                  <a:cubicBezTo>
                    <a:pt x="250985" y="96244"/>
                    <a:pt x="248466" y="93726"/>
                    <a:pt x="245109" y="92047"/>
                  </a:cubicBezTo>
                  <a:close/>
                  <a:moveTo>
                    <a:pt x="16788" y="179346"/>
                  </a:moveTo>
                  <a:lnTo>
                    <a:pt x="16788" y="21537"/>
                  </a:lnTo>
                  <a:lnTo>
                    <a:pt x="219087" y="100441"/>
                  </a:lnTo>
                  <a:lnTo>
                    <a:pt x="16788" y="1793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89" name="Google Shape;989;p53"/>
            <p:cNvSpPr/>
            <p:nvPr/>
          </p:nvSpPr>
          <p:spPr>
            <a:xfrm>
              <a:off x="4154438" y="5174138"/>
              <a:ext cx="601031" cy="438172"/>
            </a:xfrm>
            <a:custGeom>
              <a:avLst/>
              <a:gdLst/>
              <a:ahLst/>
              <a:cxnLst/>
              <a:rect l="l" t="t" r="r" b="b"/>
              <a:pathLst>
                <a:path w="601031" h="438172" extrusionOk="0">
                  <a:moveTo>
                    <a:pt x="505326" y="0"/>
                  </a:moveTo>
                  <a:lnTo>
                    <a:pt x="95693" y="0"/>
                  </a:lnTo>
                  <a:cubicBezTo>
                    <a:pt x="42810" y="0"/>
                    <a:pt x="0" y="42810"/>
                    <a:pt x="0" y="95693"/>
                  </a:cubicBezTo>
                  <a:lnTo>
                    <a:pt x="0" y="342480"/>
                  </a:lnTo>
                  <a:cubicBezTo>
                    <a:pt x="0" y="395363"/>
                    <a:pt x="42810" y="438173"/>
                    <a:pt x="95693" y="438173"/>
                  </a:cubicBezTo>
                  <a:lnTo>
                    <a:pt x="505326" y="438173"/>
                  </a:lnTo>
                  <a:cubicBezTo>
                    <a:pt x="558209" y="438173"/>
                    <a:pt x="601019" y="395363"/>
                    <a:pt x="601019" y="342480"/>
                  </a:cubicBezTo>
                  <a:lnTo>
                    <a:pt x="601019" y="95693"/>
                  </a:lnTo>
                  <a:cubicBezTo>
                    <a:pt x="601859" y="43649"/>
                    <a:pt x="558209" y="0"/>
                    <a:pt x="505326" y="0"/>
                  </a:cubicBezTo>
                  <a:close/>
                  <a:moveTo>
                    <a:pt x="585070" y="343319"/>
                  </a:moveTo>
                  <a:cubicBezTo>
                    <a:pt x="585070" y="386969"/>
                    <a:pt x="549815" y="422224"/>
                    <a:pt x="506166" y="422224"/>
                  </a:cubicBezTo>
                  <a:lnTo>
                    <a:pt x="96532" y="422224"/>
                  </a:lnTo>
                  <a:cubicBezTo>
                    <a:pt x="52883" y="422224"/>
                    <a:pt x="17627" y="386969"/>
                    <a:pt x="17627" y="343319"/>
                  </a:cubicBezTo>
                  <a:lnTo>
                    <a:pt x="17627" y="96532"/>
                  </a:lnTo>
                  <a:cubicBezTo>
                    <a:pt x="17627" y="52883"/>
                    <a:pt x="52883" y="17627"/>
                    <a:pt x="96532" y="17627"/>
                  </a:cubicBezTo>
                  <a:lnTo>
                    <a:pt x="506166" y="17627"/>
                  </a:lnTo>
                  <a:cubicBezTo>
                    <a:pt x="549815" y="17627"/>
                    <a:pt x="585070" y="52883"/>
                    <a:pt x="585070" y="96532"/>
                  </a:cubicBezTo>
                  <a:lnTo>
                    <a:pt x="585070" y="34331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90" name="Google Shape;990;p53"/>
            <p:cNvSpPr/>
            <p:nvPr/>
          </p:nvSpPr>
          <p:spPr>
            <a:xfrm>
              <a:off x="3327617" y="5174138"/>
              <a:ext cx="601019" cy="438172"/>
            </a:xfrm>
            <a:custGeom>
              <a:avLst/>
              <a:gdLst/>
              <a:ahLst/>
              <a:cxnLst/>
              <a:rect l="l" t="t" r="r" b="b"/>
              <a:pathLst>
                <a:path w="601019" h="438172" extrusionOk="0">
                  <a:moveTo>
                    <a:pt x="505326" y="0"/>
                  </a:moveTo>
                  <a:lnTo>
                    <a:pt x="95693" y="0"/>
                  </a:lnTo>
                  <a:cubicBezTo>
                    <a:pt x="42810" y="0"/>
                    <a:pt x="0" y="42810"/>
                    <a:pt x="0" y="95693"/>
                  </a:cubicBezTo>
                  <a:lnTo>
                    <a:pt x="0" y="342480"/>
                  </a:lnTo>
                  <a:cubicBezTo>
                    <a:pt x="0" y="395363"/>
                    <a:pt x="42810" y="438173"/>
                    <a:pt x="95693" y="438173"/>
                  </a:cubicBezTo>
                  <a:lnTo>
                    <a:pt x="505326" y="438173"/>
                  </a:lnTo>
                  <a:cubicBezTo>
                    <a:pt x="558209" y="438173"/>
                    <a:pt x="601019" y="395363"/>
                    <a:pt x="601019" y="342480"/>
                  </a:cubicBezTo>
                  <a:lnTo>
                    <a:pt x="601019" y="95693"/>
                  </a:lnTo>
                  <a:cubicBezTo>
                    <a:pt x="601019" y="43649"/>
                    <a:pt x="558209" y="0"/>
                    <a:pt x="505326" y="0"/>
                  </a:cubicBezTo>
                  <a:close/>
                  <a:moveTo>
                    <a:pt x="584231" y="343319"/>
                  </a:moveTo>
                  <a:cubicBezTo>
                    <a:pt x="584231" y="386969"/>
                    <a:pt x="548976" y="422224"/>
                    <a:pt x="505326" y="422224"/>
                  </a:cubicBezTo>
                  <a:lnTo>
                    <a:pt x="95693" y="422224"/>
                  </a:lnTo>
                  <a:cubicBezTo>
                    <a:pt x="52043" y="422224"/>
                    <a:pt x="16788" y="386969"/>
                    <a:pt x="16788" y="343319"/>
                  </a:cubicBezTo>
                  <a:lnTo>
                    <a:pt x="16788" y="96532"/>
                  </a:lnTo>
                  <a:cubicBezTo>
                    <a:pt x="16788" y="52883"/>
                    <a:pt x="52043" y="17627"/>
                    <a:pt x="95693" y="17627"/>
                  </a:cubicBezTo>
                  <a:lnTo>
                    <a:pt x="505326" y="17627"/>
                  </a:lnTo>
                  <a:cubicBezTo>
                    <a:pt x="548976" y="17627"/>
                    <a:pt x="584231" y="52883"/>
                    <a:pt x="584231" y="96532"/>
                  </a:cubicBezTo>
                  <a:lnTo>
                    <a:pt x="584231" y="34331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91" name="Google Shape;991;p53"/>
            <p:cNvSpPr/>
            <p:nvPr/>
          </p:nvSpPr>
          <p:spPr>
            <a:xfrm>
              <a:off x="3523200" y="5289137"/>
              <a:ext cx="209853" cy="209853"/>
            </a:xfrm>
            <a:custGeom>
              <a:avLst/>
              <a:gdLst/>
              <a:ahLst/>
              <a:cxnLst/>
              <a:rect l="l" t="t" r="r" b="b"/>
              <a:pathLst>
                <a:path w="209853" h="209853" extrusionOk="0">
                  <a:moveTo>
                    <a:pt x="104927" y="0"/>
                  </a:moveTo>
                  <a:cubicBezTo>
                    <a:pt x="47007" y="0"/>
                    <a:pt x="0" y="47007"/>
                    <a:pt x="0" y="104927"/>
                  </a:cubicBezTo>
                  <a:cubicBezTo>
                    <a:pt x="0" y="162846"/>
                    <a:pt x="47007" y="209853"/>
                    <a:pt x="104927" y="209853"/>
                  </a:cubicBezTo>
                  <a:cubicBezTo>
                    <a:pt x="162846" y="209853"/>
                    <a:pt x="209853" y="162846"/>
                    <a:pt x="209853" y="104927"/>
                  </a:cubicBezTo>
                  <a:cubicBezTo>
                    <a:pt x="209853" y="47007"/>
                    <a:pt x="162846" y="0"/>
                    <a:pt x="104927" y="0"/>
                  </a:cubicBezTo>
                  <a:close/>
                  <a:moveTo>
                    <a:pt x="104927" y="192226"/>
                  </a:moveTo>
                  <a:cubicBezTo>
                    <a:pt x="56241" y="192226"/>
                    <a:pt x="16788" y="152773"/>
                    <a:pt x="16788" y="104087"/>
                  </a:cubicBezTo>
                  <a:cubicBezTo>
                    <a:pt x="16788" y="55402"/>
                    <a:pt x="56241" y="15949"/>
                    <a:pt x="104927" y="15949"/>
                  </a:cubicBezTo>
                  <a:cubicBezTo>
                    <a:pt x="153612" y="15949"/>
                    <a:pt x="193065" y="55402"/>
                    <a:pt x="193065" y="104087"/>
                  </a:cubicBezTo>
                  <a:cubicBezTo>
                    <a:pt x="193065" y="152773"/>
                    <a:pt x="153612" y="192226"/>
                    <a:pt x="104927" y="1922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92" name="Google Shape;992;p53"/>
            <p:cNvSpPr/>
            <p:nvPr/>
          </p:nvSpPr>
          <p:spPr>
            <a:xfrm>
              <a:off x="3734732" y="5263955"/>
              <a:ext cx="107444" cy="16788"/>
            </a:xfrm>
            <a:custGeom>
              <a:avLst/>
              <a:gdLst/>
              <a:ahLst/>
              <a:cxnLst/>
              <a:rect l="l" t="t" r="r" b="b"/>
              <a:pathLst>
                <a:path w="107444" h="16788" extrusionOk="0">
                  <a:moveTo>
                    <a:pt x="99051" y="0"/>
                  </a:moveTo>
                  <a:lnTo>
                    <a:pt x="8394" y="0"/>
                  </a:lnTo>
                  <a:cubicBezTo>
                    <a:pt x="3358" y="0"/>
                    <a:pt x="0" y="3358"/>
                    <a:pt x="0" y="8394"/>
                  </a:cubicBezTo>
                  <a:cubicBezTo>
                    <a:pt x="0" y="13431"/>
                    <a:pt x="3358" y="16788"/>
                    <a:pt x="8394" y="16788"/>
                  </a:cubicBezTo>
                  <a:lnTo>
                    <a:pt x="99051" y="16788"/>
                  </a:lnTo>
                  <a:cubicBezTo>
                    <a:pt x="104087" y="16788"/>
                    <a:pt x="107445" y="13431"/>
                    <a:pt x="107445" y="8394"/>
                  </a:cubicBezTo>
                  <a:cubicBezTo>
                    <a:pt x="107445" y="3358"/>
                    <a:pt x="103248" y="0"/>
                    <a:pt x="99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93" name="Google Shape;993;p53"/>
            <p:cNvSpPr/>
            <p:nvPr/>
          </p:nvSpPr>
          <p:spPr>
            <a:xfrm>
              <a:off x="4184657" y="3888997"/>
              <a:ext cx="995543" cy="16788"/>
            </a:xfrm>
            <a:custGeom>
              <a:avLst/>
              <a:gdLst/>
              <a:ahLst/>
              <a:cxnLst/>
              <a:rect l="l" t="t" r="r" b="b"/>
              <a:pathLst>
                <a:path w="995543" h="16788" extrusionOk="0">
                  <a:moveTo>
                    <a:pt x="8394" y="0"/>
                  </a:moveTo>
                  <a:cubicBezTo>
                    <a:pt x="3358" y="0"/>
                    <a:pt x="0" y="3358"/>
                    <a:pt x="0" y="8394"/>
                  </a:cubicBezTo>
                  <a:cubicBezTo>
                    <a:pt x="0" y="13431"/>
                    <a:pt x="3358" y="16788"/>
                    <a:pt x="8394" y="16788"/>
                  </a:cubicBezTo>
                  <a:lnTo>
                    <a:pt x="987149" y="16788"/>
                  </a:lnTo>
                  <a:cubicBezTo>
                    <a:pt x="992186" y="16788"/>
                    <a:pt x="995543" y="13431"/>
                    <a:pt x="995543" y="8394"/>
                  </a:cubicBezTo>
                  <a:cubicBezTo>
                    <a:pt x="995543" y="3358"/>
                    <a:pt x="992186" y="0"/>
                    <a:pt x="987149" y="0"/>
                  </a:cubicBezTo>
                  <a:lnTo>
                    <a:pt x="83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94" name="Google Shape;994;p53"/>
            <p:cNvSpPr/>
            <p:nvPr/>
          </p:nvSpPr>
          <p:spPr>
            <a:xfrm>
              <a:off x="3691922" y="4132427"/>
              <a:ext cx="1488278" cy="16788"/>
            </a:xfrm>
            <a:custGeom>
              <a:avLst/>
              <a:gdLst/>
              <a:ahLst/>
              <a:cxnLst/>
              <a:rect l="l" t="t" r="r" b="b"/>
              <a:pathLst>
                <a:path w="1488278" h="16788" extrusionOk="0">
                  <a:moveTo>
                    <a:pt x="8394" y="16788"/>
                  </a:moveTo>
                  <a:lnTo>
                    <a:pt x="1479884" y="16788"/>
                  </a:lnTo>
                  <a:cubicBezTo>
                    <a:pt x="1484921" y="16788"/>
                    <a:pt x="1488278" y="13431"/>
                    <a:pt x="1488278" y="8394"/>
                  </a:cubicBezTo>
                  <a:cubicBezTo>
                    <a:pt x="1488278" y="3358"/>
                    <a:pt x="1484921" y="0"/>
                    <a:pt x="1479884" y="0"/>
                  </a:cubicBezTo>
                  <a:lnTo>
                    <a:pt x="8394" y="0"/>
                  </a:lnTo>
                  <a:cubicBezTo>
                    <a:pt x="3358" y="0"/>
                    <a:pt x="0" y="3358"/>
                    <a:pt x="0" y="8394"/>
                  </a:cubicBezTo>
                  <a:cubicBezTo>
                    <a:pt x="0" y="13431"/>
                    <a:pt x="3358" y="16788"/>
                    <a:pt x="8394" y="167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95" name="Google Shape;995;p53"/>
            <p:cNvSpPr/>
            <p:nvPr/>
          </p:nvSpPr>
          <p:spPr>
            <a:xfrm>
              <a:off x="3691922" y="4376696"/>
              <a:ext cx="1488278" cy="16788"/>
            </a:xfrm>
            <a:custGeom>
              <a:avLst/>
              <a:gdLst/>
              <a:ahLst/>
              <a:cxnLst/>
              <a:rect l="l" t="t" r="r" b="b"/>
              <a:pathLst>
                <a:path w="1488278" h="16788" extrusionOk="0">
                  <a:moveTo>
                    <a:pt x="8394" y="16788"/>
                  </a:moveTo>
                  <a:lnTo>
                    <a:pt x="1479884" y="16788"/>
                  </a:lnTo>
                  <a:cubicBezTo>
                    <a:pt x="1484921" y="16788"/>
                    <a:pt x="1488278" y="13430"/>
                    <a:pt x="1488278" y="8394"/>
                  </a:cubicBezTo>
                  <a:cubicBezTo>
                    <a:pt x="1488278" y="3357"/>
                    <a:pt x="1484921" y="0"/>
                    <a:pt x="1479884" y="0"/>
                  </a:cubicBezTo>
                  <a:lnTo>
                    <a:pt x="8394" y="0"/>
                  </a:lnTo>
                  <a:cubicBezTo>
                    <a:pt x="3358" y="0"/>
                    <a:pt x="0" y="3357"/>
                    <a:pt x="0" y="8394"/>
                  </a:cubicBezTo>
                  <a:cubicBezTo>
                    <a:pt x="0" y="13430"/>
                    <a:pt x="3358" y="16788"/>
                    <a:pt x="8394" y="167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96" name="Google Shape;996;p53"/>
            <p:cNvSpPr/>
            <p:nvPr/>
          </p:nvSpPr>
          <p:spPr>
            <a:xfrm>
              <a:off x="3691922" y="4620126"/>
              <a:ext cx="1488278" cy="16788"/>
            </a:xfrm>
            <a:custGeom>
              <a:avLst/>
              <a:gdLst/>
              <a:ahLst/>
              <a:cxnLst/>
              <a:rect l="l" t="t" r="r" b="b"/>
              <a:pathLst>
                <a:path w="1488278" h="16788" extrusionOk="0">
                  <a:moveTo>
                    <a:pt x="8394" y="16788"/>
                  </a:moveTo>
                  <a:lnTo>
                    <a:pt x="1479884" y="16788"/>
                  </a:lnTo>
                  <a:cubicBezTo>
                    <a:pt x="1484921" y="16788"/>
                    <a:pt x="1488278" y="13430"/>
                    <a:pt x="1488278" y="8394"/>
                  </a:cubicBezTo>
                  <a:cubicBezTo>
                    <a:pt x="1488278" y="3357"/>
                    <a:pt x="1484921" y="0"/>
                    <a:pt x="1479884" y="0"/>
                  </a:cubicBezTo>
                  <a:lnTo>
                    <a:pt x="8394" y="0"/>
                  </a:lnTo>
                  <a:cubicBezTo>
                    <a:pt x="3358" y="0"/>
                    <a:pt x="0" y="3357"/>
                    <a:pt x="0" y="8394"/>
                  </a:cubicBezTo>
                  <a:cubicBezTo>
                    <a:pt x="0" y="13430"/>
                    <a:pt x="3358" y="16788"/>
                    <a:pt x="8394" y="167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97" name="Google Shape;997;p53"/>
            <p:cNvSpPr/>
            <p:nvPr/>
          </p:nvSpPr>
          <p:spPr>
            <a:xfrm>
              <a:off x="3691922" y="1359848"/>
              <a:ext cx="1526891" cy="2314260"/>
            </a:xfrm>
            <a:custGeom>
              <a:avLst/>
              <a:gdLst/>
              <a:ahLst/>
              <a:cxnLst/>
              <a:rect l="l" t="t" r="r" b="b"/>
              <a:pathLst>
                <a:path w="1526891" h="2314260" extrusionOk="0">
                  <a:moveTo>
                    <a:pt x="122554" y="2314260"/>
                  </a:moveTo>
                  <a:lnTo>
                    <a:pt x="1404337" y="2314260"/>
                  </a:lnTo>
                  <a:cubicBezTo>
                    <a:pt x="1472329" y="2314260"/>
                    <a:pt x="1526891" y="2258859"/>
                    <a:pt x="1526891" y="2191706"/>
                  </a:cubicBezTo>
                  <a:lnTo>
                    <a:pt x="1526891" y="122554"/>
                  </a:lnTo>
                  <a:cubicBezTo>
                    <a:pt x="1526891" y="54562"/>
                    <a:pt x="1471490" y="0"/>
                    <a:pt x="1404337" y="0"/>
                  </a:cubicBezTo>
                  <a:lnTo>
                    <a:pt x="122554" y="0"/>
                  </a:lnTo>
                  <a:cubicBezTo>
                    <a:pt x="54562" y="0"/>
                    <a:pt x="0" y="55401"/>
                    <a:pt x="0" y="122554"/>
                  </a:cubicBezTo>
                  <a:lnTo>
                    <a:pt x="0" y="2191706"/>
                  </a:lnTo>
                  <a:cubicBezTo>
                    <a:pt x="0" y="2259699"/>
                    <a:pt x="54562" y="2314260"/>
                    <a:pt x="122554" y="2314260"/>
                  </a:cubicBezTo>
                  <a:close/>
                  <a:moveTo>
                    <a:pt x="16788" y="122554"/>
                  </a:moveTo>
                  <a:cubicBezTo>
                    <a:pt x="16788" y="63795"/>
                    <a:pt x="64635" y="16788"/>
                    <a:pt x="122554" y="16788"/>
                  </a:cubicBezTo>
                  <a:lnTo>
                    <a:pt x="1404337" y="16788"/>
                  </a:lnTo>
                  <a:cubicBezTo>
                    <a:pt x="1463096" y="16788"/>
                    <a:pt x="1510103" y="64635"/>
                    <a:pt x="1510103" y="122554"/>
                  </a:cubicBezTo>
                  <a:lnTo>
                    <a:pt x="1510103" y="2191706"/>
                  </a:lnTo>
                  <a:cubicBezTo>
                    <a:pt x="1510103" y="2250465"/>
                    <a:pt x="1462256" y="2297472"/>
                    <a:pt x="1404337" y="2297472"/>
                  </a:cubicBezTo>
                  <a:lnTo>
                    <a:pt x="122554" y="2297472"/>
                  </a:lnTo>
                  <a:cubicBezTo>
                    <a:pt x="63795" y="2297472"/>
                    <a:pt x="16788" y="2249626"/>
                    <a:pt x="16788" y="2191706"/>
                  </a:cubicBezTo>
                  <a:lnTo>
                    <a:pt x="16788" y="12255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98" name="Google Shape;998;p53"/>
            <p:cNvSpPr/>
            <p:nvPr/>
          </p:nvSpPr>
          <p:spPr>
            <a:xfrm>
              <a:off x="4322006" y="5275385"/>
              <a:ext cx="267248" cy="241233"/>
            </a:xfrm>
            <a:custGeom>
              <a:avLst/>
              <a:gdLst/>
              <a:ahLst/>
              <a:cxnLst/>
              <a:rect l="l" t="t" r="r" b="b"/>
              <a:pathLst>
                <a:path w="267248" h="241233" extrusionOk="0">
                  <a:moveTo>
                    <a:pt x="262212" y="169883"/>
                  </a:moveTo>
                  <a:lnTo>
                    <a:pt x="211007" y="143022"/>
                  </a:lnTo>
                  <a:cubicBezTo>
                    <a:pt x="202613" y="138825"/>
                    <a:pt x="191701" y="140504"/>
                    <a:pt x="185825" y="148898"/>
                  </a:cubicBezTo>
                  <a:cubicBezTo>
                    <a:pt x="173234" y="164846"/>
                    <a:pt x="166519" y="169043"/>
                    <a:pt x="164840" y="169883"/>
                  </a:cubicBezTo>
                  <a:cubicBezTo>
                    <a:pt x="164840" y="169883"/>
                    <a:pt x="164000" y="169883"/>
                    <a:pt x="164000" y="169883"/>
                  </a:cubicBezTo>
                  <a:cubicBezTo>
                    <a:pt x="137139" y="169883"/>
                    <a:pt x="81738" y="122876"/>
                    <a:pt x="78380" y="97693"/>
                  </a:cubicBezTo>
                  <a:cubicBezTo>
                    <a:pt x="78380" y="96015"/>
                    <a:pt x="81738" y="90139"/>
                    <a:pt x="93490" y="78387"/>
                  </a:cubicBezTo>
                  <a:cubicBezTo>
                    <a:pt x="99366" y="72511"/>
                    <a:pt x="101045" y="64117"/>
                    <a:pt x="97687" y="56562"/>
                  </a:cubicBezTo>
                  <a:lnTo>
                    <a:pt x="78380" y="12074"/>
                  </a:lnTo>
                  <a:cubicBezTo>
                    <a:pt x="75023" y="3680"/>
                    <a:pt x="65789" y="-1357"/>
                    <a:pt x="56556" y="322"/>
                  </a:cubicBezTo>
                  <a:lnTo>
                    <a:pt x="46483" y="2001"/>
                  </a:lnTo>
                  <a:cubicBezTo>
                    <a:pt x="31373" y="4519"/>
                    <a:pt x="17103" y="13752"/>
                    <a:pt x="8709" y="27183"/>
                  </a:cubicBezTo>
                  <a:cubicBezTo>
                    <a:pt x="315" y="40613"/>
                    <a:pt x="-2203" y="56562"/>
                    <a:pt x="1994" y="70833"/>
                  </a:cubicBezTo>
                  <a:cubicBezTo>
                    <a:pt x="2833" y="75869"/>
                    <a:pt x="7030" y="101051"/>
                    <a:pt x="12906" y="110285"/>
                  </a:cubicBezTo>
                  <a:cubicBezTo>
                    <a:pt x="36410" y="148898"/>
                    <a:pt x="107760" y="211014"/>
                    <a:pt x="151409" y="231999"/>
                  </a:cubicBezTo>
                  <a:cubicBezTo>
                    <a:pt x="162322" y="237036"/>
                    <a:pt x="192540" y="239554"/>
                    <a:pt x="197577" y="240393"/>
                  </a:cubicBezTo>
                  <a:cubicBezTo>
                    <a:pt x="200935" y="241233"/>
                    <a:pt x="204292" y="241233"/>
                    <a:pt x="207650" y="241233"/>
                  </a:cubicBezTo>
                  <a:cubicBezTo>
                    <a:pt x="220241" y="241233"/>
                    <a:pt x="233672" y="237036"/>
                    <a:pt x="243745" y="228642"/>
                  </a:cubicBezTo>
                  <a:cubicBezTo>
                    <a:pt x="257175" y="218569"/>
                    <a:pt x="264730" y="203460"/>
                    <a:pt x="266409" y="186671"/>
                  </a:cubicBezTo>
                  <a:lnTo>
                    <a:pt x="267248" y="179116"/>
                  </a:lnTo>
                  <a:cubicBezTo>
                    <a:pt x="267248" y="174080"/>
                    <a:pt x="265569" y="171562"/>
                    <a:pt x="262212" y="169883"/>
                  </a:cubicBezTo>
                  <a:close/>
                  <a:moveTo>
                    <a:pt x="249620" y="183314"/>
                  </a:moveTo>
                  <a:cubicBezTo>
                    <a:pt x="248781" y="195065"/>
                    <a:pt x="242905" y="205978"/>
                    <a:pt x="233672" y="213533"/>
                  </a:cubicBezTo>
                  <a:cubicBezTo>
                    <a:pt x="224438" y="221087"/>
                    <a:pt x="212686" y="223605"/>
                    <a:pt x="200095" y="221927"/>
                  </a:cubicBezTo>
                  <a:cubicBezTo>
                    <a:pt x="186664" y="221087"/>
                    <a:pt x="164840" y="217730"/>
                    <a:pt x="158964" y="215211"/>
                  </a:cubicBezTo>
                  <a:cubicBezTo>
                    <a:pt x="118672" y="195905"/>
                    <a:pt x="49840" y="135467"/>
                    <a:pt x="27176" y="100212"/>
                  </a:cubicBezTo>
                  <a:cubicBezTo>
                    <a:pt x="24658" y="96015"/>
                    <a:pt x="20461" y="80066"/>
                    <a:pt x="18782" y="66635"/>
                  </a:cubicBezTo>
                  <a:cubicBezTo>
                    <a:pt x="16264" y="55723"/>
                    <a:pt x="17943" y="44810"/>
                    <a:pt x="23819" y="35577"/>
                  </a:cubicBezTo>
                  <a:cubicBezTo>
                    <a:pt x="29694" y="26343"/>
                    <a:pt x="38928" y="19628"/>
                    <a:pt x="49840" y="17949"/>
                  </a:cubicBezTo>
                  <a:lnTo>
                    <a:pt x="59913" y="16271"/>
                  </a:lnTo>
                  <a:cubicBezTo>
                    <a:pt x="59913" y="16271"/>
                    <a:pt x="59913" y="16271"/>
                    <a:pt x="60753" y="16271"/>
                  </a:cubicBezTo>
                  <a:cubicBezTo>
                    <a:pt x="62432" y="16271"/>
                    <a:pt x="63271" y="17110"/>
                    <a:pt x="64110" y="17949"/>
                  </a:cubicBezTo>
                  <a:lnTo>
                    <a:pt x="83417" y="62438"/>
                  </a:lnTo>
                  <a:cubicBezTo>
                    <a:pt x="84256" y="63278"/>
                    <a:pt x="83417" y="64957"/>
                    <a:pt x="82577" y="65796"/>
                  </a:cubicBezTo>
                  <a:cubicBezTo>
                    <a:pt x="63271" y="85102"/>
                    <a:pt x="62432" y="93496"/>
                    <a:pt x="62432" y="98533"/>
                  </a:cubicBezTo>
                  <a:cubicBezTo>
                    <a:pt x="66629" y="133788"/>
                    <a:pt x="130424" y="187511"/>
                    <a:pt x="166519" y="185832"/>
                  </a:cubicBezTo>
                  <a:cubicBezTo>
                    <a:pt x="172395" y="185832"/>
                    <a:pt x="181628" y="182474"/>
                    <a:pt x="200095" y="158971"/>
                  </a:cubicBezTo>
                  <a:cubicBezTo>
                    <a:pt x="200935" y="157292"/>
                    <a:pt x="202613" y="157292"/>
                    <a:pt x="204292" y="158131"/>
                  </a:cubicBezTo>
                  <a:lnTo>
                    <a:pt x="250460" y="182474"/>
                  </a:lnTo>
                  <a:lnTo>
                    <a:pt x="249620" y="18331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99" name="Google Shape;999;p53"/>
            <p:cNvSpPr/>
            <p:nvPr/>
          </p:nvSpPr>
          <p:spPr>
            <a:xfrm>
              <a:off x="6437354" y="2441011"/>
              <a:ext cx="1360973" cy="1707365"/>
            </a:xfrm>
            <a:custGeom>
              <a:avLst/>
              <a:gdLst/>
              <a:ahLst/>
              <a:cxnLst/>
              <a:rect l="l" t="t" r="r" b="b"/>
              <a:pathLst>
                <a:path w="1360973" h="1707365" extrusionOk="0">
                  <a:moveTo>
                    <a:pt x="770867" y="537224"/>
                  </a:moveTo>
                  <a:cubicBezTo>
                    <a:pt x="775064" y="538063"/>
                    <a:pt x="779261" y="538063"/>
                    <a:pt x="783458" y="538063"/>
                  </a:cubicBezTo>
                  <a:cubicBezTo>
                    <a:pt x="824589" y="538063"/>
                    <a:pt x="862363" y="509523"/>
                    <a:pt x="886705" y="487699"/>
                  </a:cubicBezTo>
                  <a:cubicBezTo>
                    <a:pt x="915246" y="462516"/>
                    <a:pt x="942107" y="433976"/>
                    <a:pt x="966450" y="404597"/>
                  </a:cubicBezTo>
                  <a:cubicBezTo>
                    <a:pt x="1028566" y="327371"/>
                    <a:pt x="1075573" y="237554"/>
                    <a:pt x="1102434" y="143540"/>
                  </a:cubicBezTo>
                  <a:cubicBezTo>
                    <a:pt x="1103274" y="141021"/>
                    <a:pt x="1102434" y="138503"/>
                    <a:pt x="1100756" y="136824"/>
                  </a:cubicBezTo>
                  <a:cubicBezTo>
                    <a:pt x="1099916" y="135145"/>
                    <a:pt x="1097398" y="133467"/>
                    <a:pt x="1094880" y="133467"/>
                  </a:cubicBezTo>
                  <a:cubicBezTo>
                    <a:pt x="1084807" y="127591"/>
                    <a:pt x="1074734" y="114160"/>
                    <a:pt x="1064661" y="93175"/>
                  </a:cubicBezTo>
                  <a:cubicBezTo>
                    <a:pt x="1057946" y="78905"/>
                    <a:pt x="1049552" y="63795"/>
                    <a:pt x="1041997" y="49526"/>
                  </a:cubicBezTo>
                  <a:cubicBezTo>
                    <a:pt x="1034442" y="34416"/>
                    <a:pt x="1026048" y="19307"/>
                    <a:pt x="1018493" y="5037"/>
                  </a:cubicBezTo>
                  <a:cubicBezTo>
                    <a:pt x="1016814" y="2518"/>
                    <a:pt x="1014296" y="839"/>
                    <a:pt x="1011778" y="0"/>
                  </a:cubicBezTo>
                  <a:cubicBezTo>
                    <a:pt x="1008420" y="0"/>
                    <a:pt x="1005902" y="839"/>
                    <a:pt x="1004223" y="3358"/>
                  </a:cubicBezTo>
                  <a:cubicBezTo>
                    <a:pt x="994150" y="18467"/>
                    <a:pt x="974844" y="30219"/>
                    <a:pt x="950501" y="35255"/>
                  </a:cubicBezTo>
                  <a:cubicBezTo>
                    <a:pt x="936231" y="37774"/>
                    <a:pt x="921961" y="38613"/>
                    <a:pt x="906851" y="39452"/>
                  </a:cubicBezTo>
                  <a:cubicBezTo>
                    <a:pt x="898457" y="40292"/>
                    <a:pt x="890063" y="40292"/>
                    <a:pt x="880829" y="41131"/>
                  </a:cubicBezTo>
                  <a:cubicBezTo>
                    <a:pt x="776742" y="51204"/>
                    <a:pt x="679370" y="122554"/>
                    <a:pt x="638239" y="219087"/>
                  </a:cubicBezTo>
                  <a:cubicBezTo>
                    <a:pt x="623969" y="251824"/>
                    <a:pt x="616414" y="287079"/>
                    <a:pt x="608860" y="321495"/>
                  </a:cubicBezTo>
                  <a:lnTo>
                    <a:pt x="608020" y="326532"/>
                  </a:lnTo>
                  <a:lnTo>
                    <a:pt x="608020" y="326532"/>
                  </a:lnTo>
                  <a:cubicBezTo>
                    <a:pt x="604663" y="343320"/>
                    <a:pt x="600466" y="359269"/>
                    <a:pt x="596269" y="375217"/>
                  </a:cubicBezTo>
                  <a:cubicBezTo>
                    <a:pt x="581159" y="428940"/>
                    <a:pt x="558495" y="469232"/>
                    <a:pt x="529116" y="493575"/>
                  </a:cubicBezTo>
                  <a:cubicBezTo>
                    <a:pt x="529116" y="493575"/>
                    <a:pt x="529116" y="493575"/>
                    <a:pt x="529116" y="493575"/>
                  </a:cubicBezTo>
                  <a:cubicBezTo>
                    <a:pt x="529116" y="493575"/>
                    <a:pt x="529116" y="493575"/>
                    <a:pt x="529116" y="493575"/>
                  </a:cubicBezTo>
                  <a:cubicBezTo>
                    <a:pt x="524919" y="497772"/>
                    <a:pt x="519882" y="500290"/>
                    <a:pt x="515685" y="503648"/>
                  </a:cubicBezTo>
                  <a:cubicBezTo>
                    <a:pt x="469517" y="533866"/>
                    <a:pt x="409919" y="532188"/>
                    <a:pt x="352839" y="531348"/>
                  </a:cubicBezTo>
                  <a:lnTo>
                    <a:pt x="346963" y="531348"/>
                  </a:lnTo>
                  <a:cubicBezTo>
                    <a:pt x="283168" y="529669"/>
                    <a:pt x="217693" y="534706"/>
                    <a:pt x="171526" y="575837"/>
                  </a:cubicBezTo>
                  <a:cubicBezTo>
                    <a:pt x="170687" y="576677"/>
                    <a:pt x="169847" y="577516"/>
                    <a:pt x="169008" y="579195"/>
                  </a:cubicBezTo>
                  <a:cubicBezTo>
                    <a:pt x="162292" y="596822"/>
                    <a:pt x="155577" y="613611"/>
                    <a:pt x="148862" y="630399"/>
                  </a:cubicBezTo>
                  <a:cubicBezTo>
                    <a:pt x="104373" y="742880"/>
                    <a:pt x="59045" y="858719"/>
                    <a:pt x="34702" y="980434"/>
                  </a:cubicBezTo>
                  <a:cubicBezTo>
                    <a:pt x="14556" y="1084521"/>
                    <a:pt x="2804" y="1178535"/>
                    <a:pt x="286" y="1268352"/>
                  </a:cubicBezTo>
                  <a:cubicBezTo>
                    <a:pt x="-1393" y="1332148"/>
                    <a:pt x="2804" y="1411892"/>
                    <a:pt x="54848" y="1462257"/>
                  </a:cubicBezTo>
                  <a:cubicBezTo>
                    <a:pt x="98497" y="1505067"/>
                    <a:pt x="164811" y="1513461"/>
                    <a:pt x="217693" y="1515979"/>
                  </a:cubicBezTo>
                  <a:cubicBezTo>
                    <a:pt x="234482" y="1516819"/>
                    <a:pt x="252110" y="1517658"/>
                    <a:pt x="269737" y="1517658"/>
                  </a:cubicBezTo>
                  <a:cubicBezTo>
                    <a:pt x="269737" y="1517658"/>
                    <a:pt x="270577" y="1517658"/>
                    <a:pt x="270577" y="1517658"/>
                  </a:cubicBezTo>
                  <a:cubicBezTo>
                    <a:pt x="263861" y="1533607"/>
                    <a:pt x="256307" y="1550395"/>
                    <a:pt x="249592" y="1567183"/>
                  </a:cubicBezTo>
                  <a:lnTo>
                    <a:pt x="241197" y="1587329"/>
                  </a:lnTo>
                  <a:cubicBezTo>
                    <a:pt x="239519" y="1591526"/>
                    <a:pt x="241197" y="1595723"/>
                    <a:pt x="244555" y="1598242"/>
                  </a:cubicBezTo>
                  <a:cubicBezTo>
                    <a:pt x="289883" y="1625942"/>
                    <a:pt x="338569" y="1646927"/>
                    <a:pt x="389773" y="1660358"/>
                  </a:cubicBezTo>
                  <a:cubicBezTo>
                    <a:pt x="437620" y="1673789"/>
                    <a:pt x="487984" y="1680504"/>
                    <a:pt x="535831" y="1686380"/>
                  </a:cubicBezTo>
                  <a:cubicBezTo>
                    <a:pt x="599626" y="1693935"/>
                    <a:pt x="664261" y="1699810"/>
                    <a:pt x="729735" y="1704007"/>
                  </a:cubicBezTo>
                  <a:cubicBezTo>
                    <a:pt x="758275" y="1705686"/>
                    <a:pt x="788494" y="1707365"/>
                    <a:pt x="818713" y="1707365"/>
                  </a:cubicBezTo>
                  <a:cubicBezTo>
                    <a:pt x="851450" y="1707365"/>
                    <a:pt x="884187" y="1705686"/>
                    <a:pt x="916924" y="1701489"/>
                  </a:cubicBezTo>
                  <a:cubicBezTo>
                    <a:pt x="950501" y="1696453"/>
                    <a:pt x="982399" y="1688898"/>
                    <a:pt x="1010938" y="1678825"/>
                  </a:cubicBezTo>
                  <a:cubicBezTo>
                    <a:pt x="1010938" y="1678825"/>
                    <a:pt x="1011778" y="1678825"/>
                    <a:pt x="1011778" y="1677986"/>
                  </a:cubicBezTo>
                  <a:cubicBezTo>
                    <a:pt x="1011778" y="1677986"/>
                    <a:pt x="1012617" y="1677986"/>
                    <a:pt x="1012617" y="1677146"/>
                  </a:cubicBezTo>
                  <a:cubicBezTo>
                    <a:pt x="1013457" y="1677146"/>
                    <a:pt x="1013457" y="1676307"/>
                    <a:pt x="1014296" y="1675467"/>
                  </a:cubicBezTo>
                  <a:cubicBezTo>
                    <a:pt x="1014296" y="1675467"/>
                    <a:pt x="1015135" y="1674628"/>
                    <a:pt x="1015135" y="1674628"/>
                  </a:cubicBezTo>
                  <a:cubicBezTo>
                    <a:pt x="1015135" y="1673789"/>
                    <a:pt x="1015975" y="1673789"/>
                    <a:pt x="1015975" y="1672949"/>
                  </a:cubicBezTo>
                  <a:cubicBezTo>
                    <a:pt x="1015975" y="1672949"/>
                    <a:pt x="1015975" y="1672110"/>
                    <a:pt x="1015975" y="1672110"/>
                  </a:cubicBezTo>
                  <a:cubicBezTo>
                    <a:pt x="1015975" y="1671270"/>
                    <a:pt x="1015975" y="1670431"/>
                    <a:pt x="1015975" y="1669592"/>
                  </a:cubicBezTo>
                  <a:cubicBezTo>
                    <a:pt x="1015975" y="1669592"/>
                    <a:pt x="1015975" y="1669592"/>
                    <a:pt x="1015975" y="1669592"/>
                  </a:cubicBezTo>
                  <a:cubicBezTo>
                    <a:pt x="1015975" y="1669592"/>
                    <a:pt x="1015975" y="1668752"/>
                    <a:pt x="1015975" y="1668752"/>
                  </a:cubicBezTo>
                  <a:cubicBezTo>
                    <a:pt x="1015135" y="1662876"/>
                    <a:pt x="1014296" y="1657840"/>
                    <a:pt x="1012617" y="1651964"/>
                  </a:cubicBezTo>
                  <a:cubicBezTo>
                    <a:pt x="1006741" y="1617548"/>
                    <a:pt x="1003384" y="1582293"/>
                    <a:pt x="1000866" y="1547877"/>
                  </a:cubicBezTo>
                  <a:cubicBezTo>
                    <a:pt x="1020172" y="1557110"/>
                    <a:pt x="1040318" y="1562986"/>
                    <a:pt x="1060464" y="1562986"/>
                  </a:cubicBezTo>
                  <a:cubicBezTo>
                    <a:pt x="1062143" y="1562986"/>
                    <a:pt x="1063822" y="1562986"/>
                    <a:pt x="1064661" y="1562986"/>
                  </a:cubicBezTo>
                  <a:cubicBezTo>
                    <a:pt x="1104953" y="1561307"/>
                    <a:pt x="1141887" y="1538643"/>
                    <a:pt x="1159514" y="1505067"/>
                  </a:cubicBezTo>
                  <a:cubicBezTo>
                    <a:pt x="1165390" y="1493315"/>
                    <a:pt x="1169587" y="1480724"/>
                    <a:pt x="1172106" y="1468133"/>
                  </a:cubicBezTo>
                  <a:cubicBezTo>
                    <a:pt x="1181339" y="1430359"/>
                    <a:pt x="1187215" y="1390907"/>
                    <a:pt x="1188055" y="1353133"/>
                  </a:cubicBezTo>
                  <a:lnTo>
                    <a:pt x="1199806" y="1345578"/>
                  </a:lnTo>
                  <a:cubicBezTo>
                    <a:pt x="1224149" y="1329630"/>
                    <a:pt x="1238419" y="1281783"/>
                    <a:pt x="1240098" y="1242331"/>
                  </a:cubicBezTo>
                  <a:lnTo>
                    <a:pt x="1358455" y="1143280"/>
                  </a:lnTo>
                  <a:cubicBezTo>
                    <a:pt x="1358455" y="1143280"/>
                    <a:pt x="1358455" y="1143280"/>
                    <a:pt x="1358455" y="1143280"/>
                  </a:cubicBezTo>
                  <a:cubicBezTo>
                    <a:pt x="1358455" y="1143280"/>
                    <a:pt x="1358455" y="1143280"/>
                    <a:pt x="1358455" y="1143280"/>
                  </a:cubicBezTo>
                  <a:cubicBezTo>
                    <a:pt x="1358455" y="1143280"/>
                    <a:pt x="1358455" y="1143280"/>
                    <a:pt x="1358455" y="1143280"/>
                  </a:cubicBezTo>
                  <a:cubicBezTo>
                    <a:pt x="1359294" y="1142441"/>
                    <a:pt x="1359294" y="1141601"/>
                    <a:pt x="1360134" y="1141601"/>
                  </a:cubicBezTo>
                  <a:cubicBezTo>
                    <a:pt x="1360134" y="1141601"/>
                    <a:pt x="1360134" y="1140762"/>
                    <a:pt x="1360134" y="1140762"/>
                  </a:cubicBezTo>
                  <a:cubicBezTo>
                    <a:pt x="1360134" y="1139922"/>
                    <a:pt x="1360973" y="1139083"/>
                    <a:pt x="1360973" y="1137404"/>
                  </a:cubicBezTo>
                  <a:lnTo>
                    <a:pt x="1360973" y="1137404"/>
                  </a:lnTo>
                  <a:lnTo>
                    <a:pt x="1360973" y="1137404"/>
                  </a:lnTo>
                  <a:lnTo>
                    <a:pt x="1360973" y="1137404"/>
                  </a:lnTo>
                  <a:lnTo>
                    <a:pt x="1360973" y="1113901"/>
                  </a:lnTo>
                  <a:cubicBezTo>
                    <a:pt x="1360973" y="1109703"/>
                    <a:pt x="1357616" y="1106346"/>
                    <a:pt x="1353419" y="1105506"/>
                  </a:cubicBezTo>
                  <a:lnTo>
                    <a:pt x="1205682" y="1091236"/>
                  </a:lnTo>
                  <a:cubicBezTo>
                    <a:pt x="1204003" y="1091236"/>
                    <a:pt x="1201485" y="1091236"/>
                    <a:pt x="1199806" y="1092915"/>
                  </a:cubicBezTo>
                  <a:lnTo>
                    <a:pt x="1160354" y="1122295"/>
                  </a:lnTo>
                  <a:cubicBezTo>
                    <a:pt x="1150281" y="1023244"/>
                    <a:pt x="1135172" y="911602"/>
                    <a:pt x="1096558" y="820106"/>
                  </a:cubicBezTo>
                  <a:cubicBezTo>
                    <a:pt x="1076413" y="772260"/>
                    <a:pt x="1051231" y="730289"/>
                    <a:pt x="1020172" y="693355"/>
                  </a:cubicBezTo>
                  <a:cubicBezTo>
                    <a:pt x="982399" y="648027"/>
                    <a:pt x="938749" y="613611"/>
                    <a:pt x="890063" y="590947"/>
                  </a:cubicBezTo>
                  <a:cubicBezTo>
                    <a:pt x="868238" y="580874"/>
                    <a:pt x="843895" y="573319"/>
                    <a:pt x="821231" y="565764"/>
                  </a:cubicBezTo>
                  <a:cubicBezTo>
                    <a:pt x="783458" y="553173"/>
                    <a:pt x="747363" y="541421"/>
                    <a:pt x="717144" y="519597"/>
                  </a:cubicBezTo>
                  <a:lnTo>
                    <a:pt x="720502" y="514560"/>
                  </a:lnTo>
                  <a:cubicBezTo>
                    <a:pt x="736451" y="527151"/>
                    <a:pt x="753239" y="534706"/>
                    <a:pt x="770867" y="537224"/>
                  </a:cubicBezTo>
                  <a:close/>
                  <a:moveTo>
                    <a:pt x="654188" y="224963"/>
                  </a:moveTo>
                  <a:cubicBezTo>
                    <a:pt x="692801" y="134306"/>
                    <a:pt x="785137" y="67153"/>
                    <a:pt x="882508" y="57080"/>
                  </a:cubicBezTo>
                  <a:cubicBezTo>
                    <a:pt x="890902" y="56241"/>
                    <a:pt x="899297" y="55401"/>
                    <a:pt x="907691" y="55401"/>
                  </a:cubicBezTo>
                  <a:cubicBezTo>
                    <a:pt x="922800" y="54562"/>
                    <a:pt x="938749" y="53723"/>
                    <a:pt x="953858" y="50365"/>
                  </a:cubicBezTo>
                  <a:cubicBezTo>
                    <a:pt x="971486" y="47007"/>
                    <a:pt x="993311" y="39452"/>
                    <a:pt x="1010099" y="22664"/>
                  </a:cubicBezTo>
                  <a:cubicBezTo>
                    <a:pt x="1015975" y="33577"/>
                    <a:pt x="1021851" y="45328"/>
                    <a:pt x="1027727" y="56241"/>
                  </a:cubicBezTo>
                  <a:cubicBezTo>
                    <a:pt x="1035281" y="70511"/>
                    <a:pt x="1043676" y="85620"/>
                    <a:pt x="1050391" y="99051"/>
                  </a:cubicBezTo>
                  <a:cubicBezTo>
                    <a:pt x="1057946" y="114160"/>
                    <a:pt x="1068858" y="134306"/>
                    <a:pt x="1084807" y="144379"/>
                  </a:cubicBezTo>
                  <a:cubicBezTo>
                    <a:pt x="1058785" y="234196"/>
                    <a:pt x="1013457" y="319816"/>
                    <a:pt x="953858" y="392845"/>
                  </a:cubicBezTo>
                  <a:cubicBezTo>
                    <a:pt x="930355" y="422225"/>
                    <a:pt x="903494" y="449925"/>
                    <a:pt x="875793" y="474268"/>
                  </a:cubicBezTo>
                  <a:cubicBezTo>
                    <a:pt x="850611" y="496932"/>
                    <a:pt x="812837" y="525472"/>
                    <a:pt x="773385" y="519597"/>
                  </a:cubicBezTo>
                  <a:cubicBezTo>
                    <a:pt x="756596" y="517078"/>
                    <a:pt x="740648" y="508684"/>
                    <a:pt x="724699" y="494414"/>
                  </a:cubicBezTo>
                  <a:cubicBezTo>
                    <a:pt x="712108" y="482662"/>
                    <a:pt x="700356" y="468392"/>
                    <a:pt x="687764" y="447407"/>
                  </a:cubicBezTo>
                  <a:cubicBezTo>
                    <a:pt x="681889" y="437334"/>
                    <a:pt x="676013" y="428100"/>
                    <a:pt x="670137" y="418028"/>
                  </a:cubicBezTo>
                  <a:cubicBezTo>
                    <a:pt x="668458" y="414670"/>
                    <a:pt x="666779" y="411312"/>
                    <a:pt x="664261" y="407955"/>
                  </a:cubicBezTo>
                  <a:cubicBezTo>
                    <a:pt x="660904" y="401239"/>
                    <a:pt x="656707" y="394524"/>
                    <a:pt x="653349" y="387809"/>
                  </a:cubicBezTo>
                  <a:cubicBezTo>
                    <a:pt x="650831" y="383612"/>
                    <a:pt x="649152" y="379415"/>
                    <a:pt x="647473" y="375217"/>
                  </a:cubicBezTo>
                  <a:cubicBezTo>
                    <a:pt x="644115" y="369342"/>
                    <a:pt x="641597" y="362626"/>
                    <a:pt x="638239" y="356750"/>
                  </a:cubicBezTo>
                  <a:cubicBezTo>
                    <a:pt x="635721" y="351714"/>
                    <a:pt x="634042" y="347517"/>
                    <a:pt x="632363" y="342480"/>
                  </a:cubicBezTo>
                  <a:cubicBezTo>
                    <a:pt x="629845" y="336604"/>
                    <a:pt x="627327" y="331568"/>
                    <a:pt x="625648" y="325692"/>
                  </a:cubicBezTo>
                  <a:lnTo>
                    <a:pt x="626487" y="323174"/>
                  </a:lnTo>
                  <a:cubicBezTo>
                    <a:pt x="633203" y="291276"/>
                    <a:pt x="640758" y="256860"/>
                    <a:pt x="654188" y="224963"/>
                  </a:cubicBezTo>
                  <a:close/>
                  <a:moveTo>
                    <a:pt x="612217" y="379415"/>
                  </a:moveTo>
                  <a:cubicBezTo>
                    <a:pt x="614736" y="371860"/>
                    <a:pt x="616414" y="363466"/>
                    <a:pt x="618093" y="355911"/>
                  </a:cubicBezTo>
                  <a:cubicBezTo>
                    <a:pt x="618933" y="357590"/>
                    <a:pt x="619772" y="359269"/>
                    <a:pt x="620611" y="360947"/>
                  </a:cubicBezTo>
                  <a:cubicBezTo>
                    <a:pt x="622290" y="364305"/>
                    <a:pt x="623969" y="367663"/>
                    <a:pt x="625648" y="371020"/>
                  </a:cubicBezTo>
                  <a:cubicBezTo>
                    <a:pt x="629006" y="377736"/>
                    <a:pt x="631524" y="384451"/>
                    <a:pt x="634882" y="391166"/>
                  </a:cubicBezTo>
                  <a:cubicBezTo>
                    <a:pt x="636561" y="394524"/>
                    <a:pt x="638239" y="397882"/>
                    <a:pt x="639918" y="402079"/>
                  </a:cubicBezTo>
                  <a:cubicBezTo>
                    <a:pt x="643276" y="408794"/>
                    <a:pt x="646634" y="415509"/>
                    <a:pt x="650831" y="422225"/>
                  </a:cubicBezTo>
                  <a:cubicBezTo>
                    <a:pt x="652510" y="425582"/>
                    <a:pt x="654188" y="428100"/>
                    <a:pt x="655867" y="431458"/>
                  </a:cubicBezTo>
                  <a:cubicBezTo>
                    <a:pt x="660904" y="440692"/>
                    <a:pt x="666779" y="449925"/>
                    <a:pt x="672655" y="459159"/>
                  </a:cubicBezTo>
                  <a:cubicBezTo>
                    <a:pt x="675173" y="463356"/>
                    <a:pt x="678531" y="467553"/>
                    <a:pt x="681049" y="471750"/>
                  </a:cubicBezTo>
                  <a:cubicBezTo>
                    <a:pt x="681049" y="472589"/>
                    <a:pt x="681889" y="472589"/>
                    <a:pt x="681889" y="473429"/>
                  </a:cubicBezTo>
                  <a:cubicBezTo>
                    <a:pt x="684407" y="476786"/>
                    <a:pt x="686925" y="480144"/>
                    <a:pt x="689443" y="483502"/>
                  </a:cubicBezTo>
                  <a:cubicBezTo>
                    <a:pt x="690283" y="484341"/>
                    <a:pt x="690283" y="484341"/>
                    <a:pt x="691122" y="485181"/>
                  </a:cubicBezTo>
                  <a:cubicBezTo>
                    <a:pt x="693640" y="488538"/>
                    <a:pt x="696159" y="491896"/>
                    <a:pt x="698677" y="494414"/>
                  </a:cubicBezTo>
                  <a:cubicBezTo>
                    <a:pt x="698677" y="494414"/>
                    <a:pt x="699516" y="495253"/>
                    <a:pt x="699516" y="495253"/>
                  </a:cubicBezTo>
                  <a:cubicBezTo>
                    <a:pt x="702035" y="498611"/>
                    <a:pt x="704553" y="501129"/>
                    <a:pt x="707071" y="503648"/>
                  </a:cubicBezTo>
                  <a:cubicBezTo>
                    <a:pt x="707071" y="503648"/>
                    <a:pt x="707071" y="503648"/>
                    <a:pt x="707071" y="503648"/>
                  </a:cubicBezTo>
                  <a:lnTo>
                    <a:pt x="697838" y="517918"/>
                  </a:lnTo>
                  <a:cubicBezTo>
                    <a:pt x="697838" y="517918"/>
                    <a:pt x="697838" y="517918"/>
                    <a:pt x="697838" y="517918"/>
                  </a:cubicBezTo>
                  <a:lnTo>
                    <a:pt x="675173" y="553173"/>
                  </a:lnTo>
                  <a:cubicBezTo>
                    <a:pt x="669298" y="554012"/>
                    <a:pt x="662582" y="554012"/>
                    <a:pt x="656707" y="554012"/>
                  </a:cubicBezTo>
                  <a:cubicBezTo>
                    <a:pt x="638239" y="554012"/>
                    <a:pt x="619772" y="549815"/>
                    <a:pt x="602984" y="543100"/>
                  </a:cubicBezTo>
                  <a:cubicBezTo>
                    <a:pt x="600466" y="542261"/>
                    <a:pt x="597108" y="540582"/>
                    <a:pt x="594590" y="538903"/>
                  </a:cubicBezTo>
                  <a:cubicBezTo>
                    <a:pt x="593751" y="538063"/>
                    <a:pt x="592911" y="538063"/>
                    <a:pt x="592072" y="537224"/>
                  </a:cubicBezTo>
                  <a:cubicBezTo>
                    <a:pt x="590393" y="536385"/>
                    <a:pt x="587875" y="535545"/>
                    <a:pt x="586196" y="533866"/>
                  </a:cubicBezTo>
                  <a:cubicBezTo>
                    <a:pt x="585357" y="533027"/>
                    <a:pt x="584517" y="533027"/>
                    <a:pt x="582838" y="532188"/>
                  </a:cubicBezTo>
                  <a:cubicBezTo>
                    <a:pt x="581159" y="531348"/>
                    <a:pt x="579481" y="530509"/>
                    <a:pt x="577802" y="528830"/>
                  </a:cubicBezTo>
                  <a:cubicBezTo>
                    <a:pt x="576962" y="527991"/>
                    <a:pt x="576123" y="527151"/>
                    <a:pt x="574444" y="526312"/>
                  </a:cubicBezTo>
                  <a:cubicBezTo>
                    <a:pt x="572765" y="525472"/>
                    <a:pt x="571086" y="523794"/>
                    <a:pt x="570247" y="522954"/>
                  </a:cubicBezTo>
                  <a:cubicBezTo>
                    <a:pt x="569408" y="522115"/>
                    <a:pt x="568568" y="521275"/>
                    <a:pt x="566889" y="520436"/>
                  </a:cubicBezTo>
                  <a:cubicBezTo>
                    <a:pt x="565210" y="519597"/>
                    <a:pt x="564371" y="517918"/>
                    <a:pt x="562692" y="517078"/>
                  </a:cubicBezTo>
                  <a:cubicBezTo>
                    <a:pt x="561853" y="516239"/>
                    <a:pt x="561013" y="515399"/>
                    <a:pt x="559334" y="514560"/>
                  </a:cubicBezTo>
                  <a:cubicBezTo>
                    <a:pt x="557656" y="513721"/>
                    <a:pt x="556816" y="512042"/>
                    <a:pt x="555137" y="511202"/>
                  </a:cubicBezTo>
                  <a:cubicBezTo>
                    <a:pt x="554298" y="510363"/>
                    <a:pt x="553458" y="509523"/>
                    <a:pt x="552619" y="508684"/>
                  </a:cubicBezTo>
                  <a:cubicBezTo>
                    <a:pt x="550940" y="507005"/>
                    <a:pt x="550101" y="506166"/>
                    <a:pt x="548422" y="504487"/>
                  </a:cubicBezTo>
                  <a:cubicBezTo>
                    <a:pt x="547583" y="503648"/>
                    <a:pt x="546743" y="502808"/>
                    <a:pt x="545904" y="501969"/>
                  </a:cubicBezTo>
                  <a:cubicBezTo>
                    <a:pt x="545904" y="501969"/>
                    <a:pt x="545064" y="501129"/>
                    <a:pt x="545064" y="501129"/>
                  </a:cubicBezTo>
                  <a:cubicBezTo>
                    <a:pt x="576123" y="473429"/>
                    <a:pt x="597108" y="433137"/>
                    <a:pt x="612217" y="379415"/>
                  </a:cubicBezTo>
                  <a:close/>
                  <a:moveTo>
                    <a:pt x="709590" y="1353133"/>
                  </a:moveTo>
                  <a:cubicBezTo>
                    <a:pt x="708750" y="1350615"/>
                    <a:pt x="708750" y="1348097"/>
                    <a:pt x="707911" y="1345578"/>
                  </a:cubicBezTo>
                  <a:cubicBezTo>
                    <a:pt x="707071" y="1342221"/>
                    <a:pt x="707071" y="1338863"/>
                    <a:pt x="706232" y="1335505"/>
                  </a:cubicBezTo>
                  <a:cubicBezTo>
                    <a:pt x="706232" y="1332987"/>
                    <a:pt x="705392" y="1330469"/>
                    <a:pt x="705392" y="1327951"/>
                  </a:cubicBezTo>
                  <a:cubicBezTo>
                    <a:pt x="705392" y="1324593"/>
                    <a:pt x="704553" y="1321236"/>
                    <a:pt x="704553" y="1317878"/>
                  </a:cubicBezTo>
                  <a:cubicBezTo>
                    <a:pt x="704553" y="1315360"/>
                    <a:pt x="704553" y="1312841"/>
                    <a:pt x="703714" y="1310323"/>
                  </a:cubicBezTo>
                  <a:cubicBezTo>
                    <a:pt x="703714" y="1306965"/>
                    <a:pt x="703714" y="1303608"/>
                    <a:pt x="703714" y="1300250"/>
                  </a:cubicBezTo>
                  <a:cubicBezTo>
                    <a:pt x="703714" y="1297732"/>
                    <a:pt x="703714" y="1295214"/>
                    <a:pt x="703714" y="1293535"/>
                  </a:cubicBezTo>
                  <a:cubicBezTo>
                    <a:pt x="703714" y="1289338"/>
                    <a:pt x="704553" y="1285980"/>
                    <a:pt x="704553" y="1282622"/>
                  </a:cubicBezTo>
                  <a:cubicBezTo>
                    <a:pt x="704553" y="1280944"/>
                    <a:pt x="704553" y="1278425"/>
                    <a:pt x="705392" y="1276747"/>
                  </a:cubicBezTo>
                  <a:cubicBezTo>
                    <a:pt x="706232" y="1270871"/>
                    <a:pt x="707071" y="1265834"/>
                    <a:pt x="708750" y="1260798"/>
                  </a:cubicBezTo>
                  <a:cubicBezTo>
                    <a:pt x="711268" y="1259119"/>
                    <a:pt x="717144" y="1255761"/>
                    <a:pt x="720502" y="1254083"/>
                  </a:cubicBezTo>
                  <a:cubicBezTo>
                    <a:pt x="725538" y="1251564"/>
                    <a:pt x="728896" y="1249885"/>
                    <a:pt x="730575" y="1248207"/>
                  </a:cubicBezTo>
                  <a:cubicBezTo>
                    <a:pt x="749042" y="1233936"/>
                    <a:pt x="764151" y="1216309"/>
                    <a:pt x="779261" y="1199521"/>
                  </a:cubicBezTo>
                  <a:cubicBezTo>
                    <a:pt x="782618" y="1195324"/>
                    <a:pt x="785976" y="1191966"/>
                    <a:pt x="789334" y="1187769"/>
                  </a:cubicBezTo>
                  <a:cubicBezTo>
                    <a:pt x="816195" y="1158389"/>
                    <a:pt x="852290" y="1122295"/>
                    <a:pt x="890063" y="1111382"/>
                  </a:cubicBezTo>
                  <a:cubicBezTo>
                    <a:pt x="926158" y="1100470"/>
                    <a:pt x="974844" y="1113061"/>
                    <a:pt x="1005902" y="1139922"/>
                  </a:cubicBezTo>
                  <a:cubicBezTo>
                    <a:pt x="1014296" y="1146638"/>
                    <a:pt x="1022690" y="1154192"/>
                    <a:pt x="1031084" y="1160068"/>
                  </a:cubicBezTo>
                  <a:lnTo>
                    <a:pt x="1033603" y="1161747"/>
                  </a:lnTo>
                  <a:cubicBezTo>
                    <a:pt x="1034442" y="1162586"/>
                    <a:pt x="1035281" y="1163426"/>
                    <a:pt x="1036121" y="1163426"/>
                  </a:cubicBezTo>
                  <a:cubicBezTo>
                    <a:pt x="1033603" y="1165105"/>
                    <a:pt x="1031084" y="1165944"/>
                    <a:pt x="1028566" y="1166783"/>
                  </a:cubicBezTo>
                  <a:cubicBezTo>
                    <a:pt x="1026048" y="1166783"/>
                    <a:pt x="1021851" y="1166783"/>
                    <a:pt x="1017654" y="1165944"/>
                  </a:cubicBezTo>
                  <a:cubicBezTo>
                    <a:pt x="1011778" y="1165105"/>
                    <a:pt x="1005063" y="1164265"/>
                    <a:pt x="999187" y="1165944"/>
                  </a:cubicBezTo>
                  <a:cubicBezTo>
                    <a:pt x="993311" y="1167623"/>
                    <a:pt x="990793" y="1170980"/>
                    <a:pt x="989953" y="1173499"/>
                  </a:cubicBezTo>
                  <a:cubicBezTo>
                    <a:pt x="987435" y="1179375"/>
                    <a:pt x="989953" y="1186090"/>
                    <a:pt x="992472" y="1190287"/>
                  </a:cubicBezTo>
                  <a:cubicBezTo>
                    <a:pt x="993311" y="1191966"/>
                    <a:pt x="994150" y="1194484"/>
                    <a:pt x="994150" y="1194484"/>
                  </a:cubicBezTo>
                  <a:lnTo>
                    <a:pt x="994150" y="1194484"/>
                  </a:lnTo>
                  <a:cubicBezTo>
                    <a:pt x="994150" y="1194484"/>
                    <a:pt x="994150" y="1194484"/>
                    <a:pt x="994150" y="1194484"/>
                  </a:cubicBezTo>
                  <a:cubicBezTo>
                    <a:pt x="994150" y="1194484"/>
                    <a:pt x="994150" y="1194484"/>
                    <a:pt x="993311" y="1194484"/>
                  </a:cubicBezTo>
                  <a:cubicBezTo>
                    <a:pt x="993311" y="1194484"/>
                    <a:pt x="993311" y="1194484"/>
                    <a:pt x="992472" y="1194484"/>
                  </a:cubicBezTo>
                  <a:cubicBezTo>
                    <a:pt x="992472" y="1194484"/>
                    <a:pt x="992472" y="1194484"/>
                    <a:pt x="991632" y="1194484"/>
                  </a:cubicBezTo>
                  <a:cubicBezTo>
                    <a:pt x="991632" y="1194484"/>
                    <a:pt x="990793" y="1194484"/>
                    <a:pt x="990793" y="1194484"/>
                  </a:cubicBezTo>
                  <a:cubicBezTo>
                    <a:pt x="990793" y="1194484"/>
                    <a:pt x="989953" y="1194484"/>
                    <a:pt x="989953" y="1194484"/>
                  </a:cubicBezTo>
                  <a:cubicBezTo>
                    <a:pt x="989953" y="1194484"/>
                    <a:pt x="989114" y="1194484"/>
                    <a:pt x="989114" y="1194484"/>
                  </a:cubicBezTo>
                  <a:cubicBezTo>
                    <a:pt x="988275" y="1194484"/>
                    <a:pt x="988275" y="1194484"/>
                    <a:pt x="987435" y="1194484"/>
                  </a:cubicBezTo>
                  <a:cubicBezTo>
                    <a:pt x="987435" y="1194484"/>
                    <a:pt x="986596" y="1194484"/>
                    <a:pt x="985756" y="1194484"/>
                  </a:cubicBezTo>
                  <a:cubicBezTo>
                    <a:pt x="984917" y="1194484"/>
                    <a:pt x="984917" y="1194484"/>
                    <a:pt x="984077" y="1194484"/>
                  </a:cubicBezTo>
                  <a:cubicBezTo>
                    <a:pt x="983238" y="1194484"/>
                    <a:pt x="983238" y="1194484"/>
                    <a:pt x="982399" y="1194484"/>
                  </a:cubicBezTo>
                  <a:cubicBezTo>
                    <a:pt x="981559" y="1194484"/>
                    <a:pt x="980720" y="1194484"/>
                    <a:pt x="979880" y="1194484"/>
                  </a:cubicBezTo>
                  <a:cubicBezTo>
                    <a:pt x="979041" y="1194484"/>
                    <a:pt x="979041" y="1194484"/>
                    <a:pt x="978201" y="1194484"/>
                  </a:cubicBezTo>
                  <a:cubicBezTo>
                    <a:pt x="975683" y="1194484"/>
                    <a:pt x="972325" y="1194484"/>
                    <a:pt x="968968" y="1193645"/>
                  </a:cubicBezTo>
                  <a:cubicBezTo>
                    <a:pt x="967289" y="1193645"/>
                    <a:pt x="964771" y="1193645"/>
                    <a:pt x="963931" y="1193645"/>
                  </a:cubicBezTo>
                  <a:cubicBezTo>
                    <a:pt x="953858" y="1192805"/>
                    <a:pt x="944625" y="1193645"/>
                    <a:pt x="933713" y="1196163"/>
                  </a:cubicBezTo>
                  <a:cubicBezTo>
                    <a:pt x="931194" y="1197002"/>
                    <a:pt x="927837" y="1197002"/>
                    <a:pt x="924479" y="1197002"/>
                  </a:cubicBezTo>
                  <a:cubicBezTo>
                    <a:pt x="914406" y="1198681"/>
                    <a:pt x="902654" y="1199521"/>
                    <a:pt x="893421" y="1204557"/>
                  </a:cubicBezTo>
                  <a:cubicBezTo>
                    <a:pt x="887545" y="1207915"/>
                    <a:pt x="868238" y="1222185"/>
                    <a:pt x="868238" y="1237294"/>
                  </a:cubicBezTo>
                  <a:cubicBezTo>
                    <a:pt x="867399" y="1239812"/>
                    <a:pt x="868238" y="1242331"/>
                    <a:pt x="869078" y="1244849"/>
                  </a:cubicBezTo>
                  <a:cubicBezTo>
                    <a:pt x="869917" y="1246528"/>
                    <a:pt x="872435" y="1248207"/>
                    <a:pt x="874954" y="1249046"/>
                  </a:cubicBezTo>
                  <a:cubicBezTo>
                    <a:pt x="880829" y="1249885"/>
                    <a:pt x="885866" y="1250725"/>
                    <a:pt x="890902" y="1250725"/>
                  </a:cubicBezTo>
                  <a:cubicBezTo>
                    <a:pt x="897618" y="1251564"/>
                    <a:pt x="903494" y="1251564"/>
                    <a:pt x="910209" y="1254083"/>
                  </a:cubicBezTo>
                  <a:cubicBezTo>
                    <a:pt x="911888" y="1254083"/>
                    <a:pt x="912727" y="1254922"/>
                    <a:pt x="914406" y="1254922"/>
                  </a:cubicBezTo>
                  <a:cubicBezTo>
                    <a:pt x="916924" y="1255761"/>
                    <a:pt x="923640" y="1257440"/>
                    <a:pt x="924479" y="1259119"/>
                  </a:cubicBezTo>
                  <a:cubicBezTo>
                    <a:pt x="924479" y="1259958"/>
                    <a:pt x="924479" y="1259958"/>
                    <a:pt x="924479" y="1260798"/>
                  </a:cubicBezTo>
                  <a:cubicBezTo>
                    <a:pt x="922800" y="1264155"/>
                    <a:pt x="915246" y="1268352"/>
                    <a:pt x="910209" y="1269192"/>
                  </a:cubicBezTo>
                  <a:cubicBezTo>
                    <a:pt x="907691" y="1270031"/>
                    <a:pt x="905172" y="1270031"/>
                    <a:pt x="902654" y="1270031"/>
                  </a:cubicBezTo>
                  <a:cubicBezTo>
                    <a:pt x="901815" y="1270031"/>
                    <a:pt x="900975" y="1270031"/>
                    <a:pt x="900136" y="1270031"/>
                  </a:cubicBezTo>
                  <a:cubicBezTo>
                    <a:pt x="897618" y="1270031"/>
                    <a:pt x="895939" y="1270031"/>
                    <a:pt x="893421" y="1270031"/>
                  </a:cubicBezTo>
                  <a:cubicBezTo>
                    <a:pt x="891742" y="1270031"/>
                    <a:pt x="889223" y="1270031"/>
                    <a:pt x="887545" y="1270031"/>
                  </a:cubicBezTo>
                  <a:cubicBezTo>
                    <a:pt x="874954" y="1270031"/>
                    <a:pt x="865720" y="1274228"/>
                    <a:pt x="854808" y="1280104"/>
                  </a:cubicBezTo>
                  <a:cubicBezTo>
                    <a:pt x="832144" y="1292695"/>
                    <a:pt x="815355" y="1311162"/>
                    <a:pt x="800246" y="1328790"/>
                  </a:cubicBezTo>
                  <a:cubicBezTo>
                    <a:pt x="790173" y="1340542"/>
                    <a:pt x="780100" y="1352294"/>
                    <a:pt x="768348" y="1362367"/>
                  </a:cubicBezTo>
                  <a:cubicBezTo>
                    <a:pt x="756596" y="1372439"/>
                    <a:pt x="742326" y="1378315"/>
                    <a:pt x="728057" y="1385031"/>
                  </a:cubicBezTo>
                  <a:lnTo>
                    <a:pt x="725538" y="1385870"/>
                  </a:lnTo>
                  <a:cubicBezTo>
                    <a:pt x="723860" y="1386710"/>
                    <a:pt x="721341" y="1387549"/>
                    <a:pt x="718823" y="1388389"/>
                  </a:cubicBezTo>
                  <a:cubicBezTo>
                    <a:pt x="717984" y="1386710"/>
                    <a:pt x="717144" y="1385031"/>
                    <a:pt x="716305" y="1383352"/>
                  </a:cubicBezTo>
                  <a:cubicBezTo>
                    <a:pt x="715465" y="1380834"/>
                    <a:pt x="713787" y="1378315"/>
                    <a:pt x="712947" y="1375797"/>
                  </a:cubicBezTo>
                  <a:cubicBezTo>
                    <a:pt x="712108" y="1373279"/>
                    <a:pt x="710429" y="1369921"/>
                    <a:pt x="709590" y="1366564"/>
                  </a:cubicBezTo>
                  <a:cubicBezTo>
                    <a:pt x="708750" y="1364045"/>
                    <a:pt x="707911" y="1361527"/>
                    <a:pt x="707071" y="1359009"/>
                  </a:cubicBezTo>
                  <a:cubicBezTo>
                    <a:pt x="711268" y="1359009"/>
                    <a:pt x="710429" y="1355651"/>
                    <a:pt x="709590" y="1353133"/>
                  </a:cubicBezTo>
                  <a:close/>
                  <a:moveTo>
                    <a:pt x="1013457" y="1181054"/>
                  </a:moveTo>
                  <a:cubicBezTo>
                    <a:pt x="1015135" y="1181054"/>
                    <a:pt x="1015975" y="1181054"/>
                    <a:pt x="1017654" y="1181893"/>
                  </a:cubicBezTo>
                  <a:cubicBezTo>
                    <a:pt x="1017654" y="1181893"/>
                    <a:pt x="1017654" y="1181893"/>
                    <a:pt x="1016814" y="1181893"/>
                  </a:cubicBezTo>
                  <a:cubicBezTo>
                    <a:pt x="1015975" y="1182732"/>
                    <a:pt x="1015135" y="1182732"/>
                    <a:pt x="1015135" y="1183572"/>
                  </a:cubicBezTo>
                  <a:cubicBezTo>
                    <a:pt x="1015135" y="1183572"/>
                    <a:pt x="1014296" y="1184411"/>
                    <a:pt x="1014296" y="1184411"/>
                  </a:cubicBezTo>
                  <a:cubicBezTo>
                    <a:pt x="1013457" y="1185251"/>
                    <a:pt x="1013457" y="1185251"/>
                    <a:pt x="1012617" y="1186090"/>
                  </a:cubicBezTo>
                  <a:cubicBezTo>
                    <a:pt x="1012617" y="1186090"/>
                    <a:pt x="1012617" y="1186090"/>
                    <a:pt x="1012617" y="1186090"/>
                  </a:cubicBezTo>
                  <a:cubicBezTo>
                    <a:pt x="1012617" y="1186090"/>
                    <a:pt x="1012617" y="1186090"/>
                    <a:pt x="1012617" y="1185251"/>
                  </a:cubicBezTo>
                  <a:cubicBezTo>
                    <a:pt x="1011778" y="1184411"/>
                    <a:pt x="1011778" y="1182732"/>
                    <a:pt x="1010938" y="1181893"/>
                  </a:cubicBezTo>
                  <a:cubicBezTo>
                    <a:pt x="1010938" y="1181054"/>
                    <a:pt x="1010099" y="1181054"/>
                    <a:pt x="1010099" y="1180214"/>
                  </a:cubicBezTo>
                  <a:cubicBezTo>
                    <a:pt x="1010938" y="1181054"/>
                    <a:pt x="1011778" y="1181054"/>
                    <a:pt x="1013457" y="1181054"/>
                  </a:cubicBezTo>
                  <a:close/>
                  <a:moveTo>
                    <a:pt x="915246" y="1682183"/>
                  </a:moveTo>
                  <a:cubicBezTo>
                    <a:pt x="853969" y="1690577"/>
                    <a:pt x="791013" y="1688898"/>
                    <a:pt x="731414" y="1685540"/>
                  </a:cubicBezTo>
                  <a:cubicBezTo>
                    <a:pt x="666779" y="1681343"/>
                    <a:pt x="602145" y="1676307"/>
                    <a:pt x="538349" y="1668752"/>
                  </a:cubicBezTo>
                  <a:cubicBezTo>
                    <a:pt x="484627" y="1662037"/>
                    <a:pt x="439299" y="1655322"/>
                    <a:pt x="394810" y="1643570"/>
                  </a:cubicBezTo>
                  <a:cubicBezTo>
                    <a:pt x="347802" y="1630979"/>
                    <a:pt x="302474" y="1611672"/>
                    <a:pt x="260504" y="1586490"/>
                  </a:cubicBezTo>
                  <a:lnTo>
                    <a:pt x="266380" y="1573059"/>
                  </a:lnTo>
                  <a:cubicBezTo>
                    <a:pt x="274774" y="1554592"/>
                    <a:pt x="282328" y="1535286"/>
                    <a:pt x="290722" y="1516819"/>
                  </a:cubicBezTo>
                  <a:cubicBezTo>
                    <a:pt x="293241" y="1516819"/>
                    <a:pt x="296598" y="1516819"/>
                    <a:pt x="299117" y="1516819"/>
                  </a:cubicBezTo>
                  <a:cubicBezTo>
                    <a:pt x="338569" y="1516819"/>
                    <a:pt x="378861" y="1512621"/>
                    <a:pt x="418313" y="1505906"/>
                  </a:cubicBezTo>
                  <a:cubicBezTo>
                    <a:pt x="421671" y="1505067"/>
                    <a:pt x="425868" y="1505067"/>
                    <a:pt x="429226" y="1504227"/>
                  </a:cubicBezTo>
                  <a:cubicBezTo>
                    <a:pt x="433423" y="1503388"/>
                    <a:pt x="437620" y="1502548"/>
                    <a:pt x="442656" y="1501709"/>
                  </a:cubicBezTo>
                  <a:cubicBezTo>
                    <a:pt x="447693" y="1500870"/>
                    <a:pt x="452729" y="1500030"/>
                    <a:pt x="457766" y="1499191"/>
                  </a:cubicBezTo>
                  <a:cubicBezTo>
                    <a:pt x="461963" y="1498351"/>
                    <a:pt x="466160" y="1497512"/>
                    <a:pt x="470357" y="1496673"/>
                  </a:cubicBezTo>
                  <a:cubicBezTo>
                    <a:pt x="475393" y="1495833"/>
                    <a:pt x="480430" y="1494994"/>
                    <a:pt x="485466" y="1494154"/>
                  </a:cubicBezTo>
                  <a:cubicBezTo>
                    <a:pt x="489663" y="1493315"/>
                    <a:pt x="493860" y="1492476"/>
                    <a:pt x="498057" y="1491636"/>
                  </a:cubicBezTo>
                  <a:cubicBezTo>
                    <a:pt x="503094" y="1490797"/>
                    <a:pt x="508130" y="1489118"/>
                    <a:pt x="513167" y="1488279"/>
                  </a:cubicBezTo>
                  <a:cubicBezTo>
                    <a:pt x="517364" y="1487439"/>
                    <a:pt x="521561" y="1486600"/>
                    <a:pt x="525758" y="1484921"/>
                  </a:cubicBezTo>
                  <a:cubicBezTo>
                    <a:pt x="530795" y="1484081"/>
                    <a:pt x="535831" y="1482403"/>
                    <a:pt x="540867" y="1481563"/>
                  </a:cubicBezTo>
                  <a:cubicBezTo>
                    <a:pt x="545064" y="1480724"/>
                    <a:pt x="549261" y="1479045"/>
                    <a:pt x="553458" y="1478205"/>
                  </a:cubicBezTo>
                  <a:cubicBezTo>
                    <a:pt x="558495" y="1476527"/>
                    <a:pt x="563532" y="1475687"/>
                    <a:pt x="568568" y="1474008"/>
                  </a:cubicBezTo>
                  <a:cubicBezTo>
                    <a:pt x="572765" y="1473169"/>
                    <a:pt x="576962" y="1471490"/>
                    <a:pt x="581159" y="1469811"/>
                  </a:cubicBezTo>
                  <a:cubicBezTo>
                    <a:pt x="586196" y="1468133"/>
                    <a:pt x="591232" y="1466454"/>
                    <a:pt x="595429" y="1465614"/>
                  </a:cubicBezTo>
                  <a:cubicBezTo>
                    <a:pt x="599626" y="1463936"/>
                    <a:pt x="603823" y="1463096"/>
                    <a:pt x="608020" y="1461417"/>
                  </a:cubicBezTo>
                  <a:cubicBezTo>
                    <a:pt x="613057" y="1459739"/>
                    <a:pt x="617254" y="1458060"/>
                    <a:pt x="622290" y="1456381"/>
                  </a:cubicBezTo>
                  <a:cubicBezTo>
                    <a:pt x="626487" y="1454702"/>
                    <a:pt x="630685" y="1453023"/>
                    <a:pt x="634882" y="1451344"/>
                  </a:cubicBezTo>
                  <a:cubicBezTo>
                    <a:pt x="639079" y="1449666"/>
                    <a:pt x="644115" y="1447987"/>
                    <a:pt x="648312" y="1446308"/>
                  </a:cubicBezTo>
                  <a:cubicBezTo>
                    <a:pt x="652510" y="1444629"/>
                    <a:pt x="657546" y="1442950"/>
                    <a:pt x="661743" y="1441271"/>
                  </a:cubicBezTo>
                  <a:cubicBezTo>
                    <a:pt x="665940" y="1439592"/>
                    <a:pt x="670137" y="1437914"/>
                    <a:pt x="674334" y="1436235"/>
                  </a:cubicBezTo>
                  <a:cubicBezTo>
                    <a:pt x="679370" y="1434556"/>
                    <a:pt x="684407" y="1432038"/>
                    <a:pt x="688604" y="1429520"/>
                  </a:cubicBezTo>
                  <a:cubicBezTo>
                    <a:pt x="691962" y="1427841"/>
                    <a:pt x="696159" y="1426162"/>
                    <a:pt x="699516" y="1424483"/>
                  </a:cubicBezTo>
                  <a:cubicBezTo>
                    <a:pt x="707911" y="1420286"/>
                    <a:pt x="716305" y="1416928"/>
                    <a:pt x="724699" y="1412731"/>
                  </a:cubicBezTo>
                  <a:cubicBezTo>
                    <a:pt x="724699" y="1412731"/>
                    <a:pt x="724699" y="1412731"/>
                    <a:pt x="725538" y="1412731"/>
                  </a:cubicBezTo>
                  <a:cubicBezTo>
                    <a:pt x="728057" y="1411053"/>
                    <a:pt x="729735" y="1408534"/>
                    <a:pt x="729735" y="1406016"/>
                  </a:cubicBezTo>
                  <a:cubicBezTo>
                    <a:pt x="729735" y="1406016"/>
                    <a:pt x="729735" y="1406016"/>
                    <a:pt x="729735" y="1406016"/>
                  </a:cubicBezTo>
                  <a:cubicBezTo>
                    <a:pt x="731414" y="1405177"/>
                    <a:pt x="733932" y="1404337"/>
                    <a:pt x="735611" y="1403498"/>
                  </a:cubicBezTo>
                  <a:lnTo>
                    <a:pt x="738129" y="1402658"/>
                  </a:lnTo>
                  <a:cubicBezTo>
                    <a:pt x="754078" y="1395943"/>
                    <a:pt x="768348" y="1389228"/>
                    <a:pt x="782618" y="1377476"/>
                  </a:cubicBezTo>
                  <a:cubicBezTo>
                    <a:pt x="795210" y="1366564"/>
                    <a:pt x="806122" y="1353973"/>
                    <a:pt x="817034" y="1342221"/>
                  </a:cubicBezTo>
                  <a:cubicBezTo>
                    <a:pt x="832144" y="1324593"/>
                    <a:pt x="847253" y="1307805"/>
                    <a:pt x="867399" y="1296892"/>
                  </a:cubicBezTo>
                  <a:cubicBezTo>
                    <a:pt x="876632" y="1291856"/>
                    <a:pt x="883348" y="1289338"/>
                    <a:pt x="892581" y="1289338"/>
                  </a:cubicBezTo>
                  <a:cubicBezTo>
                    <a:pt x="894260" y="1289338"/>
                    <a:pt x="896778" y="1289338"/>
                    <a:pt x="898457" y="1289338"/>
                  </a:cubicBezTo>
                  <a:cubicBezTo>
                    <a:pt x="905172" y="1289338"/>
                    <a:pt x="912727" y="1289338"/>
                    <a:pt x="920282" y="1287659"/>
                  </a:cubicBezTo>
                  <a:cubicBezTo>
                    <a:pt x="926997" y="1285980"/>
                    <a:pt x="940428" y="1280104"/>
                    <a:pt x="945464" y="1270031"/>
                  </a:cubicBezTo>
                  <a:cubicBezTo>
                    <a:pt x="947982" y="1264995"/>
                    <a:pt x="947982" y="1259119"/>
                    <a:pt x="945464" y="1254083"/>
                  </a:cubicBezTo>
                  <a:cubicBezTo>
                    <a:pt x="941267" y="1245688"/>
                    <a:pt x="931194" y="1243170"/>
                    <a:pt x="923640" y="1241491"/>
                  </a:cubicBezTo>
                  <a:cubicBezTo>
                    <a:pt x="921961" y="1241491"/>
                    <a:pt x="921122" y="1240652"/>
                    <a:pt x="920282" y="1240652"/>
                  </a:cubicBezTo>
                  <a:cubicBezTo>
                    <a:pt x="911888" y="1238133"/>
                    <a:pt x="904333" y="1237294"/>
                    <a:pt x="896778" y="1236455"/>
                  </a:cubicBezTo>
                  <a:cubicBezTo>
                    <a:pt x="895099" y="1236455"/>
                    <a:pt x="892581" y="1236455"/>
                    <a:pt x="890902" y="1235615"/>
                  </a:cubicBezTo>
                  <a:cubicBezTo>
                    <a:pt x="893421" y="1231418"/>
                    <a:pt x="900136" y="1224703"/>
                    <a:pt x="906012" y="1221345"/>
                  </a:cubicBezTo>
                  <a:cubicBezTo>
                    <a:pt x="911888" y="1217988"/>
                    <a:pt x="921961" y="1216309"/>
                    <a:pt x="930355" y="1215469"/>
                  </a:cubicBezTo>
                  <a:cubicBezTo>
                    <a:pt x="933713" y="1214630"/>
                    <a:pt x="937070" y="1214630"/>
                    <a:pt x="939588" y="1213791"/>
                  </a:cubicBezTo>
                  <a:cubicBezTo>
                    <a:pt x="948822" y="1212112"/>
                    <a:pt x="957216" y="1211272"/>
                    <a:pt x="966450" y="1212112"/>
                  </a:cubicBezTo>
                  <a:cubicBezTo>
                    <a:pt x="967289" y="1212112"/>
                    <a:pt x="968968" y="1212112"/>
                    <a:pt x="970647" y="1212112"/>
                  </a:cubicBezTo>
                  <a:cubicBezTo>
                    <a:pt x="972325" y="1212112"/>
                    <a:pt x="974004" y="1212112"/>
                    <a:pt x="974844" y="1212112"/>
                  </a:cubicBezTo>
                  <a:cubicBezTo>
                    <a:pt x="975683" y="1212112"/>
                    <a:pt x="975683" y="1212112"/>
                    <a:pt x="976523" y="1212112"/>
                  </a:cubicBezTo>
                  <a:cubicBezTo>
                    <a:pt x="978201" y="1212112"/>
                    <a:pt x="979880" y="1212112"/>
                    <a:pt x="981559" y="1212112"/>
                  </a:cubicBezTo>
                  <a:cubicBezTo>
                    <a:pt x="981559" y="1212112"/>
                    <a:pt x="981559" y="1212112"/>
                    <a:pt x="981559" y="1212112"/>
                  </a:cubicBezTo>
                  <a:cubicBezTo>
                    <a:pt x="983238" y="1212112"/>
                    <a:pt x="985756" y="1212112"/>
                    <a:pt x="987435" y="1212112"/>
                  </a:cubicBezTo>
                  <a:cubicBezTo>
                    <a:pt x="987435" y="1212112"/>
                    <a:pt x="987435" y="1212112"/>
                    <a:pt x="987435" y="1212112"/>
                  </a:cubicBezTo>
                  <a:cubicBezTo>
                    <a:pt x="992472" y="1212112"/>
                    <a:pt x="998347" y="1211272"/>
                    <a:pt x="1002544" y="1208754"/>
                  </a:cubicBezTo>
                  <a:cubicBezTo>
                    <a:pt x="1002544" y="1208754"/>
                    <a:pt x="1002544" y="1208754"/>
                    <a:pt x="1002544" y="1208754"/>
                  </a:cubicBezTo>
                  <a:cubicBezTo>
                    <a:pt x="1002544" y="1208754"/>
                    <a:pt x="1002544" y="1209594"/>
                    <a:pt x="1002544" y="1209594"/>
                  </a:cubicBezTo>
                  <a:cubicBezTo>
                    <a:pt x="1002544" y="1212112"/>
                    <a:pt x="1001705" y="1214630"/>
                    <a:pt x="1001705" y="1217988"/>
                  </a:cubicBezTo>
                  <a:cubicBezTo>
                    <a:pt x="1001705" y="1218827"/>
                    <a:pt x="1001705" y="1219667"/>
                    <a:pt x="1001705" y="1220506"/>
                  </a:cubicBezTo>
                  <a:cubicBezTo>
                    <a:pt x="1001705" y="1223024"/>
                    <a:pt x="1001705" y="1224703"/>
                    <a:pt x="1001705" y="1227221"/>
                  </a:cubicBezTo>
                  <a:cubicBezTo>
                    <a:pt x="1001705" y="1228061"/>
                    <a:pt x="1001705" y="1228900"/>
                    <a:pt x="1001705" y="1229739"/>
                  </a:cubicBezTo>
                  <a:cubicBezTo>
                    <a:pt x="1001705" y="1233097"/>
                    <a:pt x="1001705" y="1236455"/>
                    <a:pt x="1001705" y="1239812"/>
                  </a:cubicBezTo>
                  <a:cubicBezTo>
                    <a:pt x="1001705" y="1239812"/>
                    <a:pt x="1001705" y="1240652"/>
                    <a:pt x="1001705" y="1240652"/>
                  </a:cubicBezTo>
                  <a:cubicBezTo>
                    <a:pt x="1001705" y="1244009"/>
                    <a:pt x="1001705" y="1247367"/>
                    <a:pt x="1002544" y="1250725"/>
                  </a:cubicBezTo>
                  <a:cubicBezTo>
                    <a:pt x="1002544" y="1251564"/>
                    <a:pt x="1002544" y="1253243"/>
                    <a:pt x="1002544" y="1254083"/>
                  </a:cubicBezTo>
                  <a:cubicBezTo>
                    <a:pt x="1002544" y="1256601"/>
                    <a:pt x="1003384" y="1259119"/>
                    <a:pt x="1003384" y="1262477"/>
                  </a:cubicBezTo>
                  <a:cubicBezTo>
                    <a:pt x="1003384" y="1263316"/>
                    <a:pt x="1003384" y="1264995"/>
                    <a:pt x="1003384" y="1265834"/>
                  </a:cubicBezTo>
                  <a:cubicBezTo>
                    <a:pt x="1003384" y="1269192"/>
                    <a:pt x="1004223" y="1273389"/>
                    <a:pt x="1004223" y="1276747"/>
                  </a:cubicBezTo>
                  <a:cubicBezTo>
                    <a:pt x="1001705" y="1272549"/>
                    <a:pt x="1000026" y="1267513"/>
                    <a:pt x="997508" y="1262477"/>
                  </a:cubicBezTo>
                  <a:cubicBezTo>
                    <a:pt x="993311" y="1252404"/>
                    <a:pt x="989114" y="1242331"/>
                    <a:pt x="983238" y="1233936"/>
                  </a:cubicBezTo>
                  <a:cubicBezTo>
                    <a:pt x="980720" y="1230579"/>
                    <a:pt x="975683" y="1229739"/>
                    <a:pt x="972325" y="1231418"/>
                  </a:cubicBezTo>
                  <a:cubicBezTo>
                    <a:pt x="970647" y="1232258"/>
                    <a:pt x="969807" y="1232258"/>
                    <a:pt x="968968" y="1233097"/>
                  </a:cubicBezTo>
                  <a:cubicBezTo>
                    <a:pt x="965610" y="1233936"/>
                    <a:pt x="963092" y="1237294"/>
                    <a:pt x="962252" y="1240652"/>
                  </a:cubicBezTo>
                  <a:cubicBezTo>
                    <a:pt x="962252" y="1244009"/>
                    <a:pt x="962252" y="1246528"/>
                    <a:pt x="962252" y="1249885"/>
                  </a:cubicBezTo>
                  <a:cubicBezTo>
                    <a:pt x="962252" y="1250725"/>
                    <a:pt x="962252" y="1252404"/>
                    <a:pt x="962252" y="1253243"/>
                  </a:cubicBezTo>
                  <a:cubicBezTo>
                    <a:pt x="962252" y="1255761"/>
                    <a:pt x="962252" y="1258280"/>
                    <a:pt x="962252" y="1259958"/>
                  </a:cubicBezTo>
                  <a:cubicBezTo>
                    <a:pt x="962252" y="1261637"/>
                    <a:pt x="962252" y="1262477"/>
                    <a:pt x="963092" y="1264155"/>
                  </a:cubicBezTo>
                  <a:cubicBezTo>
                    <a:pt x="963092" y="1266674"/>
                    <a:pt x="963931" y="1268352"/>
                    <a:pt x="963931" y="1270871"/>
                  </a:cubicBezTo>
                  <a:cubicBezTo>
                    <a:pt x="963931" y="1272549"/>
                    <a:pt x="964771" y="1274228"/>
                    <a:pt x="964771" y="1275907"/>
                  </a:cubicBezTo>
                  <a:cubicBezTo>
                    <a:pt x="964771" y="1278425"/>
                    <a:pt x="965610" y="1280104"/>
                    <a:pt x="965610" y="1282622"/>
                  </a:cubicBezTo>
                  <a:cubicBezTo>
                    <a:pt x="965610" y="1284301"/>
                    <a:pt x="966450" y="1285980"/>
                    <a:pt x="966450" y="1287659"/>
                  </a:cubicBezTo>
                  <a:cubicBezTo>
                    <a:pt x="967289" y="1290177"/>
                    <a:pt x="967289" y="1291856"/>
                    <a:pt x="968128" y="1294374"/>
                  </a:cubicBezTo>
                  <a:cubicBezTo>
                    <a:pt x="968968" y="1296053"/>
                    <a:pt x="968968" y="1297732"/>
                    <a:pt x="969807" y="1299411"/>
                  </a:cubicBezTo>
                  <a:cubicBezTo>
                    <a:pt x="970647" y="1301929"/>
                    <a:pt x="970647" y="1303608"/>
                    <a:pt x="971486" y="1306126"/>
                  </a:cubicBezTo>
                  <a:cubicBezTo>
                    <a:pt x="972325" y="1307805"/>
                    <a:pt x="973165" y="1309484"/>
                    <a:pt x="973165" y="1311162"/>
                  </a:cubicBezTo>
                  <a:cubicBezTo>
                    <a:pt x="974004" y="1313681"/>
                    <a:pt x="974844" y="1315360"/>
                    <a:pt x="975683" y="1317878"/>
                  </a:cubicBezTo>
                  <a:cubicBezTo>
                    <a:pt x="976523" y="1319557"/>
                    <a:pt x="977362" y="1321236"/>
                    <a:pt x="978201" y="1322914"/>
                  </a:cubicBezTo>
                  <a:cubicBezTo>
                    <a:pt x="979041" y="1324593"/>
                    <a:pt x="979880" y="1326272"/>
                    <a:pt x="980720" y="1328790"/>
                  </a:cubicBezTo>
                  <a:cubicBezTo>
                    <a:pt x="979880" y="1338024"/>
                    <a:pt x="979880" y="1347257"/>
                    <a:pt x="979041" y="1356491"/>
                  </a:cubicBezTo>
                  <a:cubicBezTo>
                    <a:pt x="978201" y="1364045"/>
                    <a:pt x="978201" y="1371600"/>
                    <a:pt x="977362" y="1379155"/>
                  </a:cubicBezTo>
                  <a:cubicBezTo>
                    <a:pt x="977362" y="1389228"/>
                    <a:pt x="976523" y="1399301"/>
                    <a:pt x="976523" y="1408534"/>
                  </a:cubicBezTo>
                  <a:cubicBezTo>
                    <a:pt x="976523" y="1415250"/>
                    <a:pt x="975683" y="1422804"/>
                    <a:pt x="975683" y="1429520"/>
                  </a:cubicBezTo>
                  <a:cubicBezTo>
                    <a:pt x="975683" y="1440432"/>
                    <a:pt x="975683" y="1451344"/>
                    <a:pt x="975683" y="1461417"/>
                  </a:cubicBezTo>
                  <a:cubicBezTo>
                    <a:pt x="975683" y="1467293"/>
                    <a:pt x="975683" y="1473169"/>
                    <a:pt x="975683" y="1479045"/>
                  </a:cubicBezTo>
                  <a:cubicBezTo>
                    <a:pt x="976523" y="1495833"/>
                    <a:pt x="977362" y="1511782"/>
                    <a:pt x="978201" y="1527731"/>
                  </a:cubicBezTo>
                  <a:cubicBezTo>
                    <a:pt x="980720" y="1570541"/>
                    <a:pt x="986596" y="1612511"/>
                    <a:pt x="993311" y="1652803"/>
                  </a:cubicBezTo>
                  <a:cubicBezTo>
                    <a:pt x="993311" y="1652803"/>
                    <a:pt x="993311" y="1652803"/>
                    <a:pt x="993311" y="1652803"/>
                  </a:cubicBezTo>
                  <a:cubicBezTo>
                    <a:pt x="994150" y="1655322"/>
                    <a:pt x="994150" y="1657840"/>
                    <a:pt x="994990" y="1660358"/>
                  </a:cubicBezTo>
                  <a:cubicBezTo>
                    <a:pt x="973165" y="1671270"/>
                    <a:pt x="944625" y="1677986"/>
                    <a:pt x="915246" y="1682183"/>
                  </a:cubicBezTo>
                  <a:close/>
                  <a:moveTo>
                    <a:pt x="1157835" y="1461417"/>
                  </a:moveTo>
                  <a:cubicBezTo>
                    <a:pt x="1154478" y="1474008"/>
                    <a:pt x="1151120" y="1484921"/>
                    <a:pt x="1146084" y="1494154"/>
                  </a:cubicBezTo>
                  <a:cubicBezTo>
                    <a:pt x="1130975" y="1522695"/>
                    <a:pt x="1099916" y="1541161"/>
                    <a:pt x="1065500" y="1542840"/>
                  </a:cubicBezTo>
                  <a:cubicBezTo>
                    <a:pt x="1043676" y="1543680"/>
                    <a:pt x="1021011" y="1536964"/>
                    <a:pt x="1000866" y="1525213"/>
                  </a:cubicBezTo>
                  <a:cubicBezTo>
                    <a:pt x="996669" y="1455542"/>
                    <a:pt x="998347" y="1393425"/>
                    <a:pt x="999187" y="1358170"/>
                  </a:cubicBezTo>
                  <a:cubicBezTo>
                    <a:pt x="1000026" y="1359848"/>
                    <a:pt x="1000866" y="1360688"/>
                    <a:pt x="1001705" y="1362367"/>
                  </a:cubicBezTo>
                  <a:cubicBezTo>
                    <a:pt x="1001705" y="1363206"/>
                    <a:pt x="1002544" y="1363206"/>
                    <a:pt x="1002544" y="1364045"/>
                  </a:cubicBezTo>
                  <a:cubicBezTo>
                    <a:pt x="1004223" y="1366564"/>
                    <a:pt x="1006741" y="1369082"/>
                    <a:pt x="1008420" y="1371600"/>
                  </a:cubicBezTo>
                  <a:cubicBezTo>
                    <a:pt x="1009260" y="1372439"/>
                    <a:pt x="1009260" y="1372439"/>
                    <a:pt x="1010099" y="1373279"/>
                  </a:cubicBezTo>
                  <a:cubicBezTo>
                    <a:pt x="1011778" y="1374958"/>
                    <a:pt x="1013457" y="1376637"/>
                    <a:pt x="1015135" y="1378315"/>
                  </a:cubicBezTo>
                  <a:cubicBezTo>
                    <a:pt x="1015975" y="1379155"/>
                    <a:pt x="1015975" y="1379155"/>
                    <a:pt x="1016814" y="1379994"/>
                  </a:cubicBezTo>
                  <a:cubicBezTo>
                    <a:pt x="1019332" y="1381673"/>
                    <a:pt x="1021011" y="1384191"/>
                    <a:pt x="1023529" y="1385870"/>
                  </a:cubicBezTo>
                  <a:cubicBezTo>
                    <a:pt x="1023529" y="1385870"/>
                    <a:pt x="1024369" y="1386710"/>
                    <a:pt x="1024369" y="1386710"/>
                  </a:cubicBezTo>
                  <a:cubicBezTo>
                    <a:pt x="1026048" y="1388389"/>
                    <a:pt x="1027727" y="1389228"/>
                    <a:pt x="1030245" y="1390907"/>
                  </a:cubicBezTo>
                  <a:cubicBezTo>
                    <a:pt x="1031084" y="1390907"/>
                    <a:pt x="1031084" y="1391746"/>
                    <a:pt x="1031924" y="1391746"/>
                  </a:cubicBezTo>
                  <a:cubicBezTo>
                    <a:pt x="1034442" y="1393425"/>
                    <a:pt x="1036121" y="1394264"/>
                    <a:pt x="1038639" y="1395104"/>
                  </a:cubicBezTo>
                  <a:cubicBezTo>
                    <a:pt x="1041997" y="1396783"/>
                    <a:pt x="1044515" y="1397622"/>
                    <a:pt x="1047873" y="1398461"/>
                  </a:cubicBezTo>
                  <a:cubicBezTo>
                    <a:pt x="1047873" y="1398461"/>
                    <a:pt x="1047873" y="1398461"/>
                    <a:pt x="1047873" y="1398461"/>
                  </a:cubicBezTo>
                  <a:cubicBezTo>
                    <a:pt x="1050391" y="1399301"/>
                    <a:pt x="1053749" y="1400140"/>
                    <a:pt x="1056267" y="1400980"/>
                  </a:cubicBezTo>
                  <a:cubicBezTo>
                    <a:pt x="1056267" y="1400980"/>
                    <a:pt x="1056267" y="1400980"/>
                    <a:pt x="1057106" y="1400980"/>
                  </a:cubicBezTo>
                  <a:cubicBezTo>
                    <a:pt x="1059625" y="1401819"/>
                    <a:pt x="1062982" y="1401819"/>
                    <a:pt x="1065500" y="1401819"/>
                  </a:cubicBezTo>
                  <a:cubicBezTo>
                    <a:pt x="1066340" y="1401819"/>
                    <a:pt x="1066340" y="1401819"/>
                    <a:pt x="1067179" y="1401819"/>
                  </a:cubicBezTo>
                  <a:cubicBezTo>
                    <a:pt x="1069697" y="1401819"/>
                    <a:pt x="1072216" y="1401819"/>
                    <a:pt x="1074734" y="1401819"/>
                  </a:cubicBezTo>
                  <a:cubicBezTo>
                    <a:pt x="1074734" y="1401819"/>
                    <a:pt x="1074734" y="1401819"/>
                    <a:pt x="1074734" y="1401819"/>
                  </a:cubicBezTo>
                  <a:cubicBezTo>
                    <a:pt x="1074734" y="1401819"/>
                    <a:pt x="1074734" y="1401819"/>
                    <a:pt x="1075573" y="1401819"/>
                  </a:cubicBezTo>
                  <a:cubicBezTo>
                    <a:pt x="1078091" y="1401819"/>
                    <a:pt x="1080610" y="1401819"/>
                    <a:pt x="1083128" y="1401819"/>
                  </a:cubicBezTo>
                  <a:cubicBezTo>
                    <a:pt x="1083967" y="1401819"/>
                    <a:pt x="1084807" y="1401819"/>
                    <a:pt x="1085646" y="1401819"/>
                  </a:cubicBezTo>
                  <a:cubicBezTo>
                    <a:pt x="1087325" y="1401819"/>
                    <a:pt x="1089843" y="1400980"/>
                    <a:pt x="1091522" y="1400980"/>
                  </a:cubicBezTo>
                  <a:cubicBezTo>
                    <a:pt x="1092361" y="1400980"/>
                    <a:pt x="1093201" y="1400980"/>
                    <a:pt x="1094040" y="1400140"/>
                  </a:cubicBezTo>
                  <a:cubicBezTo>
                    <a:pt x="1095719" y="1400140"/>
                    <a:pt x="1097398" y="1399301"/>
                    <a:pt x="1099916" y="1399301"/>
                  </a:cubicBezTo>
                  <a:cubicBezTo>
                    <a:pt x="1100756" y="1399301"/>
                    <a:pt x="1101595" y="1398461"/>
                    <a:pt x="1102434" y="1398461"/>
                  </a:cubicBezTo>
                  <a:cubicBezTo>
                    <a:pt x="1104113" y="1397622"/>
                    <a:pt x="1105792" y="1397622"/>
                    <a:pt x="1108310" y="1396783"/>
                  </a:cubicBezTo>
                  <a:cubicBezTo>
                    <a:pt x="1109150" y="1396783"/>
                    <a:pt x="1109989" y="1395943"/>
                    <a:pt x="1110829" y="1395943"/>
                  </a:cubicBezTo>
                  <a:cubicBezTo>
                    <a:pt x="1112508" y="1395104"/>
                    <a:pt x="1115026" y="1394264"/>
                    <a:pt x="1116705" y="1393425"/>
                  </a:cubicBezTo>
                  <a:cubicBezTo>
                    <a:pt x="1117544" y="1393425"/>
                    <a:pt x="1118383" y="1392586"/>
                    <a:pt x="1118383" y="1392586"/>
                  </a:cubicBezTo>
                  <a:cubicBezTo>
                    <a:pt x="1120902" y="1391746"/>
                    <a:pt x="1123420" y="1390907"/>
                    <a:pt x="1125938" y="1389228"/>
                  </a:cubicBezTo>
                  <a:cubicBezTo>
                    <a:pt x="1125938" y="1389228"/>
                    <a:pt x="1125938" y="1389228"/>
                    <a:pt x="1126778" y="1389228"/>
                  </a:cubicBezTo>
                  <a:cubicBezTo>
                    <a:pt x="1129296" y="1388389"/>
                    <a:pt x="1131814" y="1386710"/>
                    <a:pt x="1135172" y="1385031"/>
                  </a:cubicBezTo>
                  <a:cubicBezTo>
                    <a:pt x="1135172" y="1385031"/>
                    <a:pt x="1136011" y="1385031"/>
                    <a:pt x="1136011" y="1384191"/>
                  </a:cubicBezTo>
                  <a:cubicBezTo>
                    <a:pt x="1138529" y="1383352"/>
                    <a:pt x="1140208" y="1381673"/>
                    <a:pt x="1142726" y="1380834"/>
                  </a:cubicBezTo>
                  <a:cubicBezTo>
                    <a:pt x="1143566" y="1380834"/>
                    <a:pt x="1144405" y="1379994"/>
                    <a:pt x="1145244" y="1379155"/>
                  </a:cubicBezTo>
                  <a:cubicBezTo>
                    <a:pt x="1146923" y="1378315"/>
                    <a:pt x="1148602" y="1377476"/>
                    <a:pt x="1150281" y="1375797"/>
                  </a:cubicBezTo>
                  <a:cubicBezTo>
                    <a:pt x="1151120" y="1374958"/>
                    <a:pt x="1151960" y="1374958"/>
                    <a:pt x="1152799" y="1374118"/>
                  </a:cubicBezTo>
                  <a:cubicBezTo>
                    <a:pt x="1154478" y="1373279"/>
                    <a:pt x="1156157" y="1372439"/>
                    <a:pt x="1157835" y="1370761"/>
                  </a:cubicBezTo>
                  <a:cubicBezTo>
                    <a:pt x="1158675" y="1369921"/>
                    <a:pt x="1159514" y="1369921"/>
                    <a:pt x="1160354" y="1369082"/>
                  </a:cubicBezTo>
                  <a:cubicBezTo>
                    <a:pt x="1162033" y="1368242"/>
                    <a:pt x="1163711" y="1367403"/>
                    <a:pt x="1165390" y="1365724"/>
                  </a:cubicBezTo>
                  <a:cubicBezTo>
                    <a:pt x="1166230" y="1364885"/>
                    <a:pt x="1167069" y="1364885"/>
                    <a:pt x="1167909" y="1364045"/>
                  </a:cubicBezTo>
                  <a:cubicBezTo>
                    <a:pt x="1169587" y="1363206"/>
                    <a:pt x="1171266" y="1362367"/>
                    <a:pt x="1172945" y="1360688"/>
                  </a:cubicBezTo>
                  <a:cubicBezTo>
                    <a:pt x="1173785" y="1360688"/>
                    <a:pt x="1173785" y="1359848"/>
                    <a:pt x="1174624" y="1359848"/>
                  </a:cubicBezTo>
                  <a:cubicBezTo>
                    <a:pt x="1170427" y="1395104"/>
                    <a:pt x="1165390" y="1428680"/>
                    <a:pt x="1157835" y="1461417"/>
                  </a:cubicBezTo>
                  <a:close/>
                  <a:moveTo>
                    <a:pt x="1191412" y="1328790"/>
                  </a:moveTo>
                  <a:lnTo>
                    <a:pt x="1176303" y="1338863"/>
                  </a:lnTo>
                  <a:cubicBezTo>
                    <a:pt x="1137690" y="1365724"/>
                    <a:pt x="1089843" y="1398461"/>
                    <a:pt x="1045354" y="1379155"/>
                  </a:cubicBezTo>
                  <a:cubicBezTo>
                    <a:pt x="1043676" y="1378315"/>
                    <a:pt x="1041157" y="1377476"/>
                    <a:pt x="1039478" y="1375797"/>
                  </a:cubicBezTo>
                  <a:cubicBezTo>
                    <a:pt x="1039478" y="1375797"/>
                    <a:pt x="1038639" y="1374958"/>
                    <a:pt x="1038639" y="1374958"/>
                  </a:cubicBezTo>
                  <a:cubicBezTo>
                    <a:pt x="1036960" y="1374118"/>
                    <a:pt x="1035281" y="1372439"/>
                    <a:pt x="1033603" y="1371600"/>
                  </a:cubicBezTo>
                  <a:cubicBezTo>
                    <a:pt x="1032763" y="1370761"/>
                    <a:pt x="1032763" y="1370761"/>
                    <a:pt x="1031924" y="1369921"/>
                  </a:cubicBezTo>
                  <a:cubicBezTo>
                    <a:pt x="1030245" y="1369082"/>
                    <a:pt x="1029405" y="1367403"/>
                    <a:pt x="1027727" y="1365724"/>
                  </a:cubicBezTo>
                  <a:cubicBezTo>
                    <a:pt x="1026887" y="1364885"/>
                    <a:pt x="1026048" y="1364045"/>
                    <a:pt x="1025208" y="1363206"/>
                  </a:cubicBezTo>
                  <a:cubicBezTo>
                    <a:pt x="1023529" y="1361527"/>
                    <a:pt x="1022690" y="1360688"/>
                    <a:pt x="1021851" y="1359009"/>
                  </a:cubicBezTo>
                  <a:cubicBezTo>
                    <a:pt x="1021011" y="1358170"/>
                    <a:pt x="1020172" y="1357330"/>
                    <a:pt x="1019332" y="1355651"/>
                  </a:cubicBezTo>
                  <a:cubicBezTo>
                    <a:pt x="1018493" y="1353973"/>
                    <a:pt x="1016814" y="1353133"/>
                    <a:pt x="1015975" y="1351454"/>
                  </a:cubicBezTo>
                  <a:cubicBezTo>
                    <a:pt x="1015135" y="1350615"/>
                    <a:pt x="1014296" y="1348936"/>
                    <a:pt x="1013457" y="1348097"/>
                  </a:cubicBezTo>
                  <a:cubicBezTo>
                    <a:pt x="1012617" y="1346418"/>
                    <a:pt x="1010938" y="1344739"/>
                    <a:pt x="1010099" y="1343060"/>
                  </a:cubicBezTo>
                  <a:cubicBezTo>
                    <a:pt x="1009260" y="1342221"/>
                    <a:pt x="1008420" y="1340542"/>
                    <a:pt x="1007581" y="1338863"/>
                  </a:cubicBezTo>
                  <a:cubicBezTo>
                    <a:pt x="1006741" y="1337184"/>
                    <a:pt x="1005902" y="1335505"/>
                    <a:pt x="1004223" y="1333827"/>
                  </a:cubicBezTo>
                  <a:cubicBezTo>
                    <a:pt x="1003384" y="1332148"/>
                    <a:pt x="1002544" y="1331308"/>
                    <a:pt x="1002544" y="1329630"/>
                  </a:cubicBezTo>
                  <a:cubicBezTo>
                    <a:pt x="1001705" y="1327951"/>
                    <a:pt x="1000866" y="1326272"/>
                    <a:pt x="1000026" y="1323754"/>
                  </a:cubicBezTo>
                  <a:cubicBezTo>
                    <a:pt x="1000026" y="1323754"/>
                    <a:pt x="1000026" y="1323754"/>
                    <a:pt x="1000026" y="1322914"/>
                  </a:cubicBezTo>
                  <a:cubicBezTo>
                    <a:pt x="990793" y="1302768"/>
                    <a:pt x="984917" y="1280104"/>
                    <a:pt x="982399" y="1261637"/>
                  </a:cubicBezTo>
                  <a:cubicBezTo>
                    <a:pt x="983238" y="1264155"/>
                    <a:pt x="984077" y="1265834"/>
                    <a:pt x="984917" y="1268352"/>
                  </a:cubicBezTo>
                  <a:cubicBezTo>
                    <a:pt x="991632" y="1284301"/>
                    <a:pt x="998347" y="1300250"/>
                    <a:pt x="1012617" y="1310323"/>
                  </a:cubicBezTo>
                  <a:cubicBezTo>
                    <a:pt x="1015135" y="1312002"/>
                    <a:pt x="1018493" y="1312841"/>
                    <a:pt x="1021011" y="1311162"/>
                  </a:cubicBezTo>
                  <a:cubicBezTo>
                    <a:pt x="1023529" y="1310323"/>
                    <a:pt x="1026048" y="1306965"/>
                    <a:pt x="1026048" y="1304447"/>
                  </a:cubicBezTo>
                  <a:cubicBezTo>
                    <a:pt x="1026048" y="1301089"/>
                    <a:pt x="1026048" y="1294374"/>
                    <a:pt x="1024369" y="1281783"/>
                  </a:cubicBezTo>
                  <a:cubicBezTo>
                    <a:pt x="1024369" y="1279265"/>
                    <a:pt x="1023529" y="1275907"/>
                    <a:pt x="1023529" y="1272549"/>
                  </a:cubicBezTo>
                  <a:cubicBezTo>
                    <a:pt x="1021011" y="1248207"/>
                    <a:pt x="1018493" y="1212951"/>
                    <a:pt x="1023529" y="1198681"/>
                  </a:cubicBezTo>
                  <a:cubicBezTo>
                    <a:pt x="1023529" y="1198681"/>
                    <a:pt x="1024369" y="1196163"/>
                    <a:pt x="1025208" y="1195324"/>
                  </a:cubicBezTo>
                  <a:cubicBezTo>
                    <a:pt x="1029405" y="1201199"/>
                    <a:pt x="1034442" y="1221345"/>
                    <a:pt x="1037800" y="1234776"/>
                  </a:cubicBezTo>
                  <a:cubicBezTo>
                    <a:pt x="1043676" y="1259119"/>
                    <a:pt x="1049552" y="1281783"/>
                    <a:pt x="1059625" y="1291017"/>
                  </a:cubicBezTo>
                  <a:cubicBezTo>
                    <a:pt x="1061303" y="1292695"/>
                    <a:pt x="1063822" y="1293535"/>
                    <a:pt x="1066340" y="1293535"/>
                  </a:cubicBezTo>
                  <a:cubicBezTo>
                    <a:pt x="1066340" y="1293535"/>
                    <a:pt x="1066340" y="1293535"/>
                    <a:pt x="1066340" y="1293535"/>
                  </a:cubicBezTo>
                  <a:cubicBezTo>
                    <a:pt x="1068858" y="1293535"/>
                    <a:pt x="1070537" y="1291856"/>
                    <a:pt x="1072216" y="1290177"/>
                  </a:cubicBezTo>
                  <a:cubicBezTo>
                    <a:pt x="1083967" y="1275068"/>
                    <a:pt x="1080610" y="1254083"/>
                    <a:pt x="1076413" y="1233936"/>
                  </a:cubicBezTo>
                  <a:cubicBezTo>
                    <a:pt x="1075573" y="1227221"/>
                    <a:pt x="1073894" y="1219667"/>
                    <a:pt x="1073055" y="1212951"/>
                  </a:cubicBezTo>
                  <a:cubicBezTo>
                    <a:pt x="1072216" y="1202039"/>
                    <a:pt x="1073055" y="1191966"/>
                    <a:pt x="1078091" y="1184411"/>
                  </a:cubicBezTo>
                  <a:cubicBezTo>
                    <a:pt x="1078931" y="1185251"/>
                    <a:pt x="1078931" y="1186090"/>
                    <a:pt x="1079770" y="1186930"/>
                  </a:cubicBezTo>
                  <a:cubicBezTo>
                    <a:pt x="1080610" y="1188608"/>
                    <a:pt x="1081449" y="1190287"/>
                    <a:pt x="1081449" y="1191966"/>
                  </a:cubicBezTo>
                  <a:cubicBezTo>
                    <a:pt x="1082288" y="1193645"/>
                    <a:pt x="1083128" y="1196163"/>
                    <a:pt x="1083128" y="1197842"/>
                  </a:cubicBezTo>
                  <a:cubicBezTo>
                    <a:pt x="1083128" y="1199521"/>
                    <a:pt x="1083967" y="1201199"/>
                    <a:pt x="1083967" y="1202039"/>
                  </a:cubicBezTo>
                  <a:lnTo>
                    <a:pt x="1083967" y="1202039"/>
                  </a:lnTo>
                  <a:cubicBezTo>
                    <a:pt x="1083967" y="1202039"/>
                    <a:pt x="1083967" y="1202039"/>
                    <a:pt x="1083967" y="1202039"/>
                  </a:cubicBezTo>
                  <a:cubicBezTo>
                    <a:pt x="1084807" y="1207075"/>
                    <a:pt x="1086485" y="1212951"/>
                    <a:pt x="1087325" y="1218827"/>
                  </a:cubicBezTo>
                  <a:cubicBezTo>
                    <a:pt x="1089843" y="1231418"/>
                    <a:pt x="1091522" y="1243170"/>
                    <a:pt x="1095719" y="1251564"/>
                  </a:cubicBezTo>
                  <a:cubicBezTo>
                    <a:pt x="1105792" y="1272549"/>
                    <a:pt x="1122581" y="1300250"/>
                    <a:pt x="1144405" y="1306126"/>
                  </a:cubicBezTo>
                  <a:cubicBezTo>
                    <a:pt x="1146923" y="1306965"/>
                    <a:pt x="1149441" y="1306965"/>
                    <a:pt x="1151120" y="1307805"/>
                  </a:cubicBezTo>
                  <a:cubicBezTo>
                    <a:pt x="1151960" y="1307805"/>
                    <a:pt x="1152799" y="1307805"/>
                    <a:pt x="1152799" y="1307805"/>
                  </a:cubicBezTo>
                  <a:cubicBezTo>
                    <a:pt x="1153638" y="1307805"/>
                    <a:pt x="1154478" y="1307805"/>
                    <a:pt x="1155317" y="1307805"/>
                  </a:cubicBezTo>
                  <a:cubicBezTo>
                    <a:pt x="1156157" y="1307805"/>
                    <a:pt x="1157835" y="1307805"/>
                    <a:pt x="1158675" y="1307805"/>
                  </a:cubicBezTo>
                  <a:cubicBezTo>
                    <a:pt x="1158675" y="1307805"/>
                    <a:pt x="1159514" y="1307805"/>
                    <a:pt x="1159514" y="1307805"/>
                  </a:cubicBezTo>
                  <a:cubicBezTo>
                    <a:pt x="1162033" y="1307805"/>
                    <a:pt x="1163711" y="1306965"/>
                    <a:pt x="1165390" y="1306126"/>
                  </a:cubicBezTo>
                  <a:cubicBezTo>
                    <a:pt x="1166230" y="1306126"/>
                    <a:pt x="1166230" y="1306126"/>
                    <a:pt x="1167069" y="1305286"/>
                  </a:cubicBezTo>
                  <a:cubicBezTo>
                    <a:pt x="1168748" y="1304447"/>
                    <a:pt x="1171266" y="1303608"/>
                    <a:pt x="1172945" y="1302768"/>
                  </a:cubicBezTo>
                  <a:cubicBezTo>
                    <a:pt x="1192252" y="1290177"/>
                    <a:pt x="1197288" y="1257440"/>
                    <a:pt x="1201485" y="1226382"/>
                  </a:cubicBezTo>
                  <a:cubicBezTo>
                    <a:pt x="1204003" y="1209594"/>
                    <a:pt x="1206522" y="1192805"/>
                    <a:pt x="1210719" y="1185251"/>
                  </a:cubicBezTo>
                  <a:cubicBezTo>
                    <a:pt x="1212397" y="1182732"/>
                    <a:pt x="1213237" y="1181054"/>
                    <a:pt x="1213237" y="1179375"/>
                  </a:cubicBezTo>
                  <a:cubicBezTo>
                    <a:pt x="1219952" y="1190287"/>
                    <a:pt x="1224149" y="1209594"/>
                    <a:pt x="1223310" y="1232258"/>
                  </a:cubicBezTo>
                  <a:cubicBezTo>
                    <a:pt x="1223310" y="1275068"/>
                    <a:pt x="1208200" y="1317878"/>
                    <a:pt x="1191412" y="1328790"/>
                  </a:cubicBezTo>
                  <a:close/>
                  <a:moveTo>
                    <a:pt x="1240938" y="1217148"/>
                  </a:moveTo>
                  <a:cubicBezTo>
                    <a:pt x="1240938" y="1214630"/>
                    <a:pt x="1240098" y="1211272"/>
                    <a:pt x="1240098" y="1207915"/>
                  </a:cubicBezTo>
                  <a:cubicBezTo>
                    <a:pt x="1240098" y="1207075"/>
                    <a:pt x="1240098" y="1206236"/>
                    <a:pt x="1240098" y="1205396"/>
                  </a:cubicBezTo>
                  <a:cubicBezTo>
                    <a:pt x="1240098" y="1202878"/>
                    <a:pt x="1239259" y="1201199"/>
                    <a:pt x="1239259" y="1198681"/>
                  </a:cubicBezTo>
                  <a:cubicBezTo>
                    <a:pt x="1239259" y="1197842"/>
                    <a:pt x="1239259" y="1197002"/>
                    <a:pt x="1238419" y="1196163"/>
                  </a:cubicBezTo>
                  <a:cubicBezTo>
                    <a:pt x="1237580" y="1192805"/>
                    <a:pt x="1236740" y="1190287"/>
                    <a:pt x="1235901" y="1186930"/>
                  </a:cubicBezTo>
                  <a:cubicBezTo>
                    <a:pt x="1235901" y="1186930"/>
                    <a:pt x="1235901" y="1186930"/>
                    <a:pt x="1235901" y="1186930"/>
                  </a:cubicBezTo>
                  <a:cubicBezTo>
                    <a:pt x="1235062" y="1183572"/>
                    <a:pt x="1233383" y="1181054"/>
                    <a:pt x="1232543" y="1178535"/>
                  </a:cubicBezTo>
                  <a:cubicBezTo>
                    <a:pt x="1232543" y="1177696"/>
                    <a:pt x="1231704" y="1176856"/>
                    <a:pt x="1230864" y="1176017"/>
                  </a:cubicBezTo>
                  <a:cubicBezTo>
                    <a:pt x="1230025" y="1174338"/>
                    <a:pt x="1228346" y="1171820"/>
                    <a:pt x="1227507" y="1170141"/>
                  </a:cubicBezTo>
                  <a:cubicBezTo>
                    <a:pt x="1226667" y="1169302"/>
                    <a:pt x="1226667" y="1168462"/>
                    <a:pt x="1225828" y="1167623"/>
                  </a:cubicBezTo>
                  <a:cubicBezTo>
                    <a:pt x="1224149" y="1165105"/>
                    <a:pt x="1221631" y="1163426"/>
                    <a:pt x="1219113" y="1160908"/>
                  </a:cubicBezTo>
                  <a:cubicBezTo>
                    <a:pt x="1216594" y="1159229"/>
                    <a:pt x="1213237" y="1158389"/>
                    <a:pt x="1209879" y="1160068"/>
                  </a:cubicBezTo>
                  <a:cubicBezTo>
                    <a:pt x="1203164" y="1164265"/>
                    <a:pt x="1201485" y="1169302"/>
                    <a:pt x="1199806" y="1173499"/>
                  </a:cubicBezTo>
                  <a:cubicBezTo>
                    <a:pt x="1198967" y="1175178"/>
                    <a:pt x="1198967" y="1176856"/>
                    <a:pt x="1198128" y="1178535"/>
                  </a:cubicBezTo>
                  <a:cubicBezTo>
                    <a:pt x="1192252" y="1188608"/>
                    <a:pt x="1189734" y="1206236"/>
                    <a:pt x="1186376" y="1226382"/>
                  </a:cubicBezTo>
                  <a:cubicBezTo>
                    <a:pt x="1183018" y="1251564"/>
                    <a:pt x="1177982" y="1282622"/>
                    <a:pt x="1165390" y="1291017"/>
                  </a:cubicBezTo>
                  <a:cubicBezTo>
                    <a:pt x="1162872" y="1292695"/>
                    <a:pt x="1158675" y="1294374"/>
                    <a:pt x="1150281" y="1292695"/>
                  </a:cubicBezTo>
                  <a:cubicBezTo>
                    <a:pt x="1142726" y="1290177"/>
                    <a:pt x="1129296" y="1280944"/>
                    <a:pt x="1112508" y="1246528"/>
                  </a:cubicBezTo>
                  <a:cubicBezTo>
                    <a:pt x="1109150" y="1239812"/>
                    <a:pt x="1107471" y="1228900"/>
                    <a:pt x="1105792" y="1218827"/>
                  </a:cubicBezTo>
                  <a:cubicBezTo>
                    <a:pt x="1104953" y="1215469"/>
                    <a:pt x="1104953" y="1212112"/>
                    <a:pt x="1104113" y="1208754"/>
                  </a:cubicBezTo>
                  <a:cubicBezTo>
                    <a:pt x="1104113" y="1207915"/>
                    <a:pt x="1104113" y="1207915"/>
                    <a:pt x="1104113" y="1207075"/>
                  </a:cubicBezTo>
                  <a:lnTo>
                    <a:pt x="1213237" y="1131528"/>
                  </a:lnTo>
                  <a:lnTo>
                    <a:pt x="1333273" y="1142441"/>
                  </a:lnTo>
                  <a:lnTo>
                    <a:pt x="1240938" y="1217148"/>
                  </a:lnTo>
                  <a:close/>
                  <a:moveTo>
                    <a:pt x="1207361" y="1108025"/>
                  </a:moveTo>
                  <a:lnTo>
                    <a:pt x="1344185" y="1120616"/>
                  </a:lnTo>
                  <a:lnTo>
                    <a:pt x="1344185" y="1127331"/>
                  </a:lnTo>
                  <a:lnTo>
                    <a:pt x="1209879" y="1115579"/>
                  </a:lnTo>
                  <a:cubicBezTo>
                    <a:pt x="1208200" y="1115579"/>
                    <a:pt x="1205682" y="1115579"/>
                    <a:pt x="1204003" y="1117258"/>
                  </a:cubicBezTo>
                  <a:lnTo>
                    <a:pt x="1097398" y="1191127"/>
                  </a:lnTo>
                  <a:cubicBezTo>
                    <a:pt x="1097398" y="1190287"/>
                    <a:pt x="1097398" y="1190287"/>
                    <a:pt x="1096558" y="1189448"/>
                  </a:cubicBezTo>
                  <a:lnTo>
                    <a:pt x="1207361" y="1108025"/>
                  </a:lnTo>
                  <a:close/>
                  <a:moveTo>
                    <a:pt x="816195" y="580874"/>
                  </a:moveTo>
                  <a:cubicBezTo>
                    <a:pt x="838859" y="588428"/>
                    <a:pt x="862363" y="595983"/>
                    <a:pt x="883348" y="605216"/>
                  </a:cubicBezTo>
                  <a:cubicBezTo>
                    <a:pt x="929516" y="626202"/>
                    <a:pt x="971486" y="658939"/>
                    <a:pt x="1007581" y="702588"/>
                  </a:cubicBezTo>
                  <a:cubicBezTo>
                    <a:pt x="1036960" y="737844"/>
                    <a:pt x="1062143" y="778975"/>
                    <a:pt x="1081449" y="825143"/>
                  </a:cubicBezTo>
                  <a:cubicBezTo>
                    <a:pt x="1120062" y="917478"/>
                    <a:pt x="1135172" y="1031638"/>
                    <a:pt x="1145244" y="1132368"/>
                  </a:cubicBezTo>
                  <a:lnTo>
                    <a:pt x="1089843" y="1173499"/>
                  </a:lnTo>
                  <a:cubicBezTo>
                    <a:pt x="1089843" y="1173499"/>
                    <a:pt x="1089843" y="1173499"/>
                    <a:pt x="1089843" y="1173499"/>
                  </a:cubicBezTo>
                  <a:cubicBezTo>
                    <a:pt x="1089004" y="1172659"/>
                    <a:pt x="1088164" y="1171820"/>
                    <a:pt x="1088164" y="1171820"/>
                  </a:cubicBezTo>
                  <a:cubicBezTo>
                    <a:pt x="1088164" y="1170980"/>
                    <a:pt x="1087325" y="1170980"/>
                    <a:pt x="1087325" y="1170141"/>
                  </a:cubicBezTo>
                  <a:cubicBezTo>
                    <a:pt x="1086485" y="1169302"/>
                    <a:pt x="1084807" y="1168462"/>
                    <a:pt x="1083967" y="1167623"/>
                  </a:cubicBezTo>
                  <a:cubicBezTo>
                    <a:pt x="1080610" y="1165944"/>
                    <a:pt x="1077252" y="1165944"/>
                    <a:pt x="1073894" y="1167623"/>
                  </a:cubicBezTo>
                  <a:cubicBezTo>
                    <a:pt x="1051231" y="1185251"/>
                    <a:pt x="1056267" y="1212951"/>
                    <a:pt x="1060464" y="1238133"/>
                  </a:cubicBezTo>
                  <a:cubicBezTo>
                    <a:pt x="1060464" y="1240652"/>
                    <a:pt x="1061303" y="1242331"/>
                    <a:pt x="1061303" y="1244849"/>
                  </a:cubicBezTo>
                  <a:cubicBezTo>
                    <a:pt x="1062143" y="1251564"/>
                    <a:pt x="1062982" y="1258280"/>
                    <a:pt x="1063822" y="1263316"/>
                  </a:cubicBezTo>
                  <a:cubicBezTo>
                    <a:pt x="1060464" y="1254083"/>
                    <a:pt x="1057946" y="1241491"/>
                    <a:pt x="1054588" y="1231418"/>
                  </a:cubicBezTo>
                  <a:cubicBezTo>
                    <a:pt x="1053749" y="1228061"/>
                    <a:pt x="1052909" y="1224703"/>
                    <a:pt x="1052070" y="1221345"/>
                  </a:cubicBezTo>
                  <a:cubicBezTo>
                    <a:pt x="1052070" y="1220506"/>
                    <a:pt x="1051231" y="1219667"/>
                    <a:pt x="1051231" y="1217988"/>
                  </a:cubicBezTo>
                  <a:cubicBezTo>
                    <a:pt x="1050391" y="1215469"/>
                    <a:pt x="1050391" y="1213791"/>
                    <a:pt x="1049552" y="1211272"/>
                  </a:cubicBezTo>
                  <a:cubicBezTo>
                    <a:pt x="1049552" y="1210433"/>
                    <a:pt x="1048712" y="1208754"/>
                    <a:pt x="1048712" y="1207915"/>
                  </a:cubicBezTo>
                  <a:cubicBezTo>
                    <a:pt x="1047873" y="1206236"/>
                    <a:pt x="1047873" y="1203718"/>
                    <a:pt x="1047033" y="1202039"/>
                  </a:cubicBezTo>
                  <a:cubicBezTo>
                    <a:pt x="1047033" y="1201199"/>
                    <a:pt x="1046194" y="1200360"/>
                    <a:pt x="1046194" y="1199521"/>
                  </a:cubicBezTo>
                  <a:cubicBezTo>
                    <a:pt x="1045354" y="1197002"/>
                    <a:pt x="1044515" y="1194484"/>
                    <a:pt x="1043676" y="1192805"/>
                  </a:cubicBezTo>
                  <a:cubicBezTo>
                    <a:pt x="1043676" y="1192805"/>
                    <a:pt x="1043676" y="1191966"/>
                    <a:pt x="1042836" y="1191966"/>
                  </a:cubicBezTo>
                  <a:cubicBezTo>
                    <a:pt x="1041997" y="1190287"/>
                    <a:pt x="1041157" y="1188608"/>
                    <a:pt x="1040318" y="1186930"/>
                  </a:cubicBezTo>
                  <a:cubicBezTo>
                    <a:pt x="1040318" y="1186090"/>
                    <a:pt x="1039478" y="1186090"/>
                    <a:pt x="1039478" y="1185251"/>
                  </a:cubicBezTo>
                  <a:cubicBezTo>
                    <a:pt x="1038639" y="1184411"/>
                    <a:pt x="1037800" y="1183572"/>
                    <a:pt x="1036960" y="1181893"/>
                  </a:cubicBezTo>
                  <a:cubicBezTo>
                    <a:pt x="1036960" y="1181893"/>
                    <a:pt x="1036121" y="1181054"/>
                    <a:pt x="1036121" y="1181054"/>
                  </a:cubicBezTo>
                  <a:cubicBezTo>
                    <a:pt x="1036121" y="1181054"/>
                    <a:pt x="1035281" y="1180214"/>
                    <a:pt x="1035281" y="1180214"/>
                  </a:cubicBezTo>
                  <a:cubicBezTo>
                    <a:pt x="1035281" y="1180214"/>
                    <a:pt x="1036121" y="1180214"/>
                    <a:pt x="1036121" y="1180214"/>
                  </a:cubicBezTo>
                  <a:cubicBezTo>
                    <a:pt x="1036960" y="1180214"/>
                    <a:pt x="1036960" y="1180214"/>
                    <a:pt x="1037800" y="1180214"/>
                  </a:cubicBezTo>
                  <a:cubicBezTo>
                    <a:pt x="1038639" y="1180214"/>
                    <a:pt x="1038639" y="1180214"/>
                    <a:pt x="1039478" y="1179375"/>
                  </a:cubicBezTo>
                  <a:cubicBezTo>
                    <a:pt x="1040318" y="1179375"/>
                    <a:pt x="1040318" y="1179375"/>
                    <a:pt x="1041157" y="1178535"/>
                  </a:cubicBezTo>
                  <a:cubicBezTo>
                    <a:pt x="1041997" y="1178535"/>
                    <a:pt x="1042836" y="1177696"/>
                    <a:pt x="1042836" y="1177696"/>
                  </a:cubicBezTo>
                  <a:cubicBezTo>
                    <a:pt x="1043676" y="1177696"/>
                    <a:pt x="1043676" y="1176856"/>
                    <a:pt x="1044515" y="1176856"/>
                  </a:cubicBezTo>
                  <a:cubicBezTo>
                    <a:pt x="1045354" y="1176856"/>
                    <a:pt x="1046194" y="1176017"/>
                    <a:pt x="1046194" y="1176017"/>
                  </a:cubicBezTo>
                  <a:cubicBezTo>
                    <a:pt x="1047033" y="1176017"/>
                    <a:pt x="1047033" y="1175178"/>
                    <a:pt x="1047873" y="1175178"/>
                  </a:cubicBezTo>
                  <a:cubicBezTo>
                    <a:pt x="1048712" y="1175178"/>
                    <a:pt x="1049552" y="1174338"/>
                    <a:pt x="1049552" y="1173499"/>
                  </a:cubicBezTo>
                  <a:cubicBezTo>
                    <a:pt x="1049552" y="1173499"/>
                    <a:pt x="1050391" y="1172659"/>
                    <a:pt x="1050391" y="1172659"/>
                  </a:cubicBezTo>
                  <a:cubicBezTo>
                    <a:pt x="1051231" y="1171820"/>
                    <a:pt x="1052070" y="1171820"/>
                    <a:pt x="1052070" y="1170980"/>
                  </a:cubicBezTo>
                  <a:cubicBezTo>
                    <a:pt x="1052070" y="1170980"/>
                    <a:pt x="1052909" y="1170141"/>
                    <a:pt x="1052909" y="1170141"/>
                  </a:cubicBezTo>
                  <a:cubicBezTo>
                    <a:pt x="1053749" y="1169302"/>
                    <a:pt x="1053749" y="1169302"/>
                    <a:pt x="1054588" y="1168462"/>
                  </a:cubicBezTo>
                  <a:cubicBezTo>
                    <a:pt x="1054588" y="1168462"/>
                    <a:pt x="1055428" y="1167623"/>
                    <a:pt x="1055428" y="1167623"/>
                  </a:cubicBezTo>
                  <a:cubicBezTo>
                    <a:pt x="1056267" y="1166783"/>
                    <a:pt x="1057106" y="1165944"/>
                    <a:pt x="1057946" y="1165105"/>
                  </a:cubicBezTo>
                  <a:cubicBezTo>
                    <a:pt x="1059625" y="1162586"/>
                    <a:pt x="1060464" y="1159229"/>
                    <a:pt x="1058785" y="1156711"/>
                  </a:cubicBezTo>
                  <a:cubicBezTo>
                    <a:pt x="1056267" y="1151674"/>
                    <a:pt x="1052070" y="1149995"/>
                    <a:pt x="1048712" y="1148316"/>
                  </a:cubicBezTo>
                  <a:cubicBezTo>
                    <a:pt x="1047873" y="1147477"/>
                    <a:pt x="1046194" y="1147477"/>
                    <a:pt x="1045354" y="1146638"/>
                  </a:cubicBezTo>
                  <a:lnTo>
                    <a:pt x="1042836" y="1144959"/>
                  </a:lnTo>
                  <a:cubicBezTo>
                    <a:pt x="1034442" y="1138243"/>
                    <a:pt x="1026048" y="1131528"/>
                    <a:pt x="1018493" y="1124813"/>
                  </a:cubicBezTo>
                  <a:cubicBezTo>
                    <a:pt x="1015975" y="1122295"/>
                    <a:pt x="1013457" y="1120616"/>
                    <a:pt x="1010099" y="1118098"/>
                  </a:cubicBezTo>
                  <a:cubicBezTo>
                    <a:pt x="1058785" y="1045069"/>
                    <a:pt x="1026887" y="972879"/>
                    <a:pt x="995829" y="903208"/>
                  </a:cubicBezTo>
                  <a:cubicBezTo>
                    <a:pt x="979880" y="867113"/>
                    <a:pt x="963092" y="830179"/>
                    <a:pt x="958895" y="794084"/>
                  </a:cubicBezTo>
                  <a:cubicBezTo>
                    <a:pt x="958055" y="789887"/>
                    <a:pt x="953858" y="785690"/>
                    <a:pt x="949661" y="786530"/>
                  </a:cubicBezTo>
                  <a:cubicBezTo>
                    <a:pt x="945464" y="787369"/>
                    <a:pt x="942107" y="791566"/>
                    <a:pt x="942107" y="795763"/>
                  </a:cubicBezTo>
                  <a:cubicBezTo>
                    <a:pt x="946304" y="834376"/>
                    <a:pt x="963931" y="872989"/>
                    <a:pt x="979880" y="909923"/>
                  </a:cubicBezTo>
                  <a:cubicBezTo>
                    <a:pt x="1010099" y="978755"/>
                    <a:pt x="1038639" y="1043390"/>
                    <a:pt x="994990" y="1108864"/>
                  </a:cubicBezTo>
                  <a:cubicBezTo>
                    <a:pt x="961413" y="1089558"/>
                    <a:pt x="919443" y="1082842"/>
                    <a:pt x="885866" y="1092915"/>
                  </a:cubicBezTo>
                  <a:cubicBezTo>
                    <a:pt x="843895" y="1105506"/>
                    <a:pt x="806122" y="1142441"/>
                    <a:pt x="777582" y="1173499"/>
                  </a:cubicBezTo>
                  <a:cubicBezTo>
                    <a:pt x="774224" y="1177696"/>
                    <a:pt x="770867" y="1181054"/>
                    <a:pt x="766669" y="1185251"/>
                  </a:cubicBezTo>
                  <a:cubicBezTo>
                    <a:pt x="752399" y="1201199"/>
                    <a:pt x="737290" y="1217988"/>
                    <a:pt x="720502" y="1231418"/>
                  </a:cubicBezTo>
                  <a:cubicBezTo>
                    <a:pt x="719663" y="1232258"/>
                    <a:pt x="715465" y="1233936"/>
                    <a:pt x="712947" y="1235615"/>
                  </a:cubicBezTo>
                  <a:cubicBezTo>
                    <a:pt x="705392" y="1239812"/>
                    <a:pt x="698677" y="1243170"/>
                    <a:pt x="695319" y="1247367"/>
                  </a:cubicBezTo>
                  <a:cubicBezTo>
                    <a:pt x="616414" y="1264155"/>
                    <a:pt x="526598" y="1271710"/>
                    <a:pt x="411598" y="1271710"/>
                  </a:cubicBezTo>
                  <a:cubicBezTo>
                    <a:pt x="386416" y="1271710"/>
                    <a:pt x="359554" y="1270871"/>
                    <a:pt x="334372" y="1263316"/>
                  </a:cubicBezTo>
                  <a:cubicBezTo>
                    <a:pt x="308350" y="1254922"/>
                    <a:pt x="287365" y="1238973"/>
                    <a:pt x="277292" y="1218827"/>
                  </a:cubicBezTo>
                  <a:cubicBezTo>
                    <a:pt x="262183" y="1188608"/>
                    <a:pt x="270577" y="1150835"/>
                    <a:pt x="278971" y="1117258"/>
                  </a:cubicBezTo>
                  <a:cubicBezTo>
                    <a:pt x="299956" y="1038353"/>
                    <a:pt x="324299" y="959449"/>
                    <a:pt x="352839" y="883062"/>
                  </a:cubicBezTo>
                  <a:cubicBezTo>
                    <a:pt x="354518" y="878865"/>
                    <a:pt x="351999" y="873828"/>
                    <a:pt x="347802" y="872150"/>
                  </a:cubicBezTo>
                  <a:cubicBezTo>
                    <a:pt x="343605" y="870471"/>
                    <a:pt x="338569" y="872989"/>
                    <a:pt x="336890" y="877186"/>
                  </a:cubicBezTo>
                  <a:cubicBezTo>
                    <a:pt x="309190" y="954412"/>
                    <a:pt x="284007" y="1034156"/>
                    <a:pt x="263022" y="1113061"/>
                  </a:cubicBezTo>
                  <a:cubicBezTo>
                    <a:pt x="252949" y="1149156"/>
                    <a:pt x="244555" y="1191127"/>
                    <a:pt x="262183" y="1226382"/>
                  </a:cubicBezTo>
                  <a:cubicBezTo>
                    <a:pt x="273934" y="1249885"/>
                    <a:pt x="298277" y="1269192"/>
                    <a:pt x="329336" y="1279265"/>
                  </a:cubicBezTo>
                  <a:cubicBezTo>
                    <a:pt x="356197" y="1287659"/>
                    <a:pt x="384737" y="1288498"/>
                    <a:pt x="411598" y="1288498"/>
                  </a:cubicBezTo>
                  <a:cubicBezTo>
                    <a:pt x="414116" y="1288498"/>
                    <a:pt x="415795" y="1288498"/>
                    <a:pt x="418313" y="1288498"/>
                  </a:cubicBezTo>
                  <a:cubicBezTo>
                    <a:pt x="526598" y="1288498"/>
                    <a:pt x="613896" y="1280944"/>
                    <a:pt x="690283" y="1265834"/>
                  </a:cubicBezTo>
                  <a:cubicBezTo>
                    <a:pt x="690283" y="1267513"/>
                    <a:pt x="689443" y="1270031"/>
                    <a:pt x="688604" y="1271710"/>
                  </a:cubicBezTo>
                  <a:cubicBezTo>
                    <a:pt x="688604" y="1273389"/>
                    <a:pt x="687764" y="1275907"/>
                    <a:pt x="687764" y="1277586"/>
                  </a:cubicBezTo>
                  <a:cubicBezTo>
                    <a:pt x="686925" y="1281783"/>
                    <a:pt x="686925" y="1285980"/>
                    <a:pt x="686086" y="1290177"/>
                  </a:cubicBezTo>
                  <a:cubicBezTo>
                    <a:pt x="686086" y="1292695"/>
                    <a:pt x="686086" y="1295214"/>
                    <a:pt x="686086" y="1297732"/>
                  </a:cubicBezTo>
                  <a:cubicBezTo>
                    <a:pt x="686086" y="1301929"/>
                    <a:pt x="686086" y="1305286"/>
                    <a:pt x="686086" y="1309484"/>
                  </a:cubicBezTo>
                  <a:cubicBezTo>
                    <a:pt x="686086" y="1312002"/>
                    <a:pt x="686086" y="1315360"/>
                    <a:pt x="686925" y="1317878"/>
                  </a:cubicBezTo>
                  <a:cubicBezTo>
                    <a:pt x="686925" y="1321236"/>
                    <a:pt x="686925" y="1325433"/>
                    <a:pt x="687764" y="1328790"/>
                  </a:cubicBezTo>
                  <a:cubicBezTo>
                    <a:pt x="687764" y="1331308"/>
                    <a:pt x="688604" y="1334666"/>
                    <a:pt x="689443" y="1337184"/>
                  </a:cubicBezTo>
                  <a:cubicBezTo>
                    <a:pt x="690283" y="1340542"/>
                    <a:pt x="690283" y="1343900"/>
                    <a:pt x="691122" y="1347257"/>
                  </a:cubicBezTo>
                  <a:cubicBezTo>
                    <a:pt x="691962" y="1350615"/>
                    <a:pt x="692801" y="1353133"/>
                    <a:pt x="693640" y="1355651"/>
                  </a:cubicBezTo>
                  <a:cubicBezTo>
                    <a:pt x="694480" y="1359009"/>
                    <a:pt x="695319" y="1362367"/>
                    <a:pt x="696159" y="1365724"/>
                  </a:cubicBezTo>
                  <a:cubicBezTo>
                    <a:pt x="696998" y="1368242"/>
                    <a:pt x="697838" y="1371600"/>
                    <a:pt x="699516" y="1374118"/>
                  </a:cubicBezTo>
                  <a:cubicBezTo>
                    <a:pt x="700356" y="1377476"/>
                    <a:pt x="702035" y="1380834"/>
                    <a:pt x="702874" y="1383352"/>
                  </a:cubicBezTo>
                  <a:cubicBezTo>
                    <a:pt x="703714" y="1385870"/>
                    <a:pt x="705392" y="1388389"/>
                    <a:pt x="706232" y="1391746"/>
                  </a:cubicBezTo>
                  <a:cubicBezTo>
                    <a:pt x="707071" y="1394264"/>
                    <a:pt x="707911" y="1396783"/>
                    <a:pt x="709590" y="1398461"/>
                  </a:cubicBezTo>
                  <a:cubicBezTo>
                    <a:pt x="676852" y="1412731"/>
                    <a:pt x="552619" y="1463096"/>
                    <a:pt x="418313" y="1485760"/>
                  </a:cubicBezTo>
                  <a:cubicBezTo>
                    <a:pt x="410758" y="1486600"/>
                    <a:pt x="402364" y="1488279"/>
                    <a:pt x="394810" y="1489118"/>
                  </a:cubicBezTo>
                  <a:cubicBezTo>
                    <a:pt x="394810" y="1489118"/>
                    <a:pt x="394810" y="1489118"/>
                    <a:pt x="394810" y="1489118"/>
                  </a:cubicBezTo>
                  <a:cubicBezTo>
                    <a:pt x="358715" y="1493315"/>
                    <a:pt x="321781" y="1495833"/>
                    <a:pt x="284846" y="1496673"/>
                  </a:cubicBezTo>
                  <a:cubicBezTo>
                    <a:pt x="262183" y="1496673"/>
                    <a:pt x="240358" y="1496673"/>
                    <a:pt x="220212" y="1495833"/>
                  </a:cubicBezTo>
                  <a:cubicBezTo>
                    <a:pt x="170687" y="1493315"/>
                    <a:pt x="108570" y="1485760"/>
                    <a:pt x="68278" y="1446308"/>
                  </a:cubicBezTo>
                  <a:cubicBezTo>
                    <a:pt x="21271" y="1400980"/>
                    <a:pt x="17074" y="1325433"/>
                    <a:pt x="18753" y="1264995"/>
                  </a:cubicBezTo>
                  <a:cubicBezTo>
                    <a:pt x="21271" y="1176017"/>
                    <a:pt x="32184" y="1082842"/>
                    <a:pt x="52330" y="979595"/>
                  </a:cubicBezTo>
                  <a:cubicBezTo>
                    <a:pt x="75833" y="859559"/>
                    <a:pt x="121161" y="744559"/>
                    <a:pt x="165650" y="632917"/>
                  </a:cubicBezTo>
                  <a:cubicBezTo>
                    <a:pt x="172366" y="616129"/>
                    <a:pt x="179081" y="599341"/>
                    <a:pt x="184957" y="583392"/>
                  </a:cubicBezTo>
                  <a:cubicBezTo>
                    <a:pt x="226088" y="547297"/>
                    <a:pt x="287365" y="543100"/>
                    <a:pt x="346963" y="544779"/>
                  </a:cubicBezTo>
                  <a:lnTo>
                    <a:pt x="352839" y="544779"/>
                  </a:lnTo>
                  <a:cubicBezTo>
                    <a:pt x="412437" y="546458"/>
                    <a:pt x="474554" y="547297"/>
                    <a:pt x="524919" y="514560"/>
                  </a:cubicBezTo>
                  <a:cubicBezTo>
                    <a:pt x="527437" y="512881"/>
                    <a:pt x="530795" y="511202"/>
                    <a:pt x="533313" y="508684"/>
                  </a:cubicBezTo>
                  <a:cubicBezTo>
                    <a:pt x="533313" y="508684"/>
                    <a:pt x="534152" y="509523"/>
                    <a:pt x="534152" y="509523"/>
                  </a:cubicBezTo>
                  <a:cubicBezTo>
                    <a:pt x="534992" y="510363"/>
                    <a:pt x="535831" y="511202"/>
                    <a:pt x="536670" y="512881"/>
                  </a:cubicBezTo>
                  <a:cubicBezTo>
                    <a:pt x="538349" y="514560"/>
                    <a:pt x="539189" y="516239"/>
                    <a:pt x="540867" y="517918"/>
                  </a:cubicBezTo>
                  <a:cubicBezTo>
                    <a:pt x="541707" y="518757"/>
                    <a:pt x="542546" y="519597"/>
                    <a:pt x="544225" y="521275"/>
                  </a:cubicBezTo>
                  <a:cubicBezTo>
                    <a:pt x="545904" y="522954"/>
                    <a:pt x="546743" y="523794"/>
                    <a:pt x="548422" y="525472"/>
                  </a:cubicBezTo>
                  <a:cubicBezTo>
                    <a:pt x="549261" y="526312"/>
                    <a:pt x="550940" y="527151"/>
                    <a:pt x="551780" y="527991"/>
                  </a:cubicBezTo>
                  <a:cubicBezTo>
                    <a:pt x="553458" y="529669"/>
                    <a:pt x="555137" y="530509"/>
                    <a:pt x="556816" y="532188"/>
                  </a:cubicBezTo>
                  <a:cubicBezTo>
                    <a:pt x="557656" y="533027"/>
                    <a:pt x="559334" y="533866"/>
                    <a:pt x="560174" y="534706"/>
                  </a:cubicBezTo>
                  <a:cubicBezTo>
                    <a:pt x="561853" y="535545"/>
                    <a:pt x="563532" y="537224"/>
                    <a:pt x="565210" y="538063"/>
                  </a:cubicBezTo>
                  <a:cubicBezTo>
                    <a:pt x="566050" y="538903"/>
                    <a:pt x="567729" y="539742"/>
                    <a:pt x="568568" y="540582"/>
                  </a:cubicBezTo>
                  <a:cubicBezTo>
                    <a:pt x="570247" y="541421"/>
                    <a:pt x="571926" y="543100"/>
                    <a:pt x="573605" y="543939"/>
                  </a:cubicBezTo>
                  <a:cubicBezTo>
                    <a:pt x="574444" y="544779"/>
                    <a:pt x="576123" y="545618"/>
                    <a:pt x="576962" y="545618"/>
                  </a:cubicBezTo>
                  <a:cubicBezTo>
                    <a:pt x="578641" y="546458"/>
                    <a:pt x="581159" y="548137"/>
                    <a:pt x="582838" y="548976"/>
                  </a:cubicBezTo>
                  <a:cubicBezTo>
                    <a:pt x="583678" y="549815"/>
                    <a:pt x="584517" y="549815"/>
                    <a:pt x="586196" y="550655"/>
                  </a:cubicBezTo>
                  <a:cubicBezTo>
                    <a:pt x="589554" y="552334"/>
                    <a:pt x="592072" y="554012"/>
                    <a:pt x="595429" y="554852"/>
                  </a:cubicBezTo>
                  <a:cubicBezTo>
                    <a:pt x="599626" y="556531"/>
                    <a:pt x="604663" y="558209"/>
                    <a:pt x="608860" y="559888"/>
                  </a:cubicBezTo>
                  <a:cubicBezTo>
                    <a:pt x="609699" y="559888"/>
                    <a:pt x="611378" y="560728"/>
                    <a:pt x="612217" y="560728"/>
                  </a:cubicBezTo>
                  <a:cubicBezTo>
                    <a:pt x="616414" y="562406"/>
                    <a:pt x="621451" y="563246"/>
                    <a:pt x="626487" y="564085"/>
                  </a:cubicBezTo>
                  <a:cubicBezTo>
                    <a:pt x="626487" y="564085"/>
                    <a:pt x="627327" y="564085"/>
                    <a:pt x="627327" y="564085"/>
                  </a:cubicBezTo>
                  <a:cubicBezTo>
                    <a:pt x="631524" y="564925"/>
                    <a:pt x="636561" y="565764"/>
                    <a:pt x="640758" y="565764"/>
                  </a:cubicBezTo>
                  <a:cubicBezTo>
                    <a:pt x="642437" y="565764"/>
                    <a:pt x="643276" y="565764"/>
                    <a:pt x="644955" y="565764"/>
                  </a:cubicBezTo>
                  <a:cubicBezTo>
                    <a:pt x="649991" y="565764"/>
                    <a:pt x="654188" y="566603"/>
                    <a:pt x="659225" y="566603"/>
                  </a:cubicBezTo>
                  <a:cubicBezTo>
                    <a:pt x="659225" y="566603"/>
                    <a:pt x="659225" y="566603"/>
                    <a:pt x="659225" y="566603"/>
                  </a:cubicBezTo>
                  <a:cubicBezTo>
                    <a:pt x="662582" y="566603"/>
                    <a:pt x="665940" y="566603"/>
                    <a:pt x="669298" y="566603"/>
                  </a:cubicBezTo>
                  <a:cubicBezTo>
                    <a:pt x="669298" y="566603"/>
                    <a:pt x="670137" y="566603"/>
                    <a:pt x="670137" y="566603"/>
                  </a:cubicBezTo>
                  <a:cubicBezTo>
                    <a:pt x="673495" y="566603"/>
                    <a:pt x="677692" y="565764"/>
                    <a:pt x="681049" y="565764"/>
                  </a:cubicBezTo>
                  <a:cubicBezTo>
                    <a:pt x="683567" y="565764"/>
                    <a:pt x="686086" y="564085"/>
                    <a:pt x="686925" y="562406"/>
                  </a:cubicBezTo>
                  <a:lnTo>
                    <a:pt x="707071" y="531348"/>
                  </a:lnTo>
                  <a:cubicBezTo>
                    <a:pt x="739808" y="555691"/>
                    <a:pt x="778421" y="569122"/>
                    <a:pt x="816195" y="5808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00" name="Google Shape;1000;p53"/>
            <p:cNvSpPr/>
            <p:nvPr/>
          </p:nvSpPr>
          <p:spPr>
            <a:xfrm>
              <a:off x="7215971" y="2840767"/>
              <a:ext cx="67482" cy="64438"/>
            </a:xfrm>
            <a:custGeom>
              <a:avLst/>
              <a:gdLst/>
              <a:ahLst/>
              <a:cxnLst/>
              <a:rect l="l" t="t" r="r" b="b"/>
              <a:pathLst>
                <a:path w="67482" h="64438" extrusionOk="0">
                  <a:moveTo>
                    <a:pt x="56884" y="63599"/>
                  </a:moveTo>
                  <a:cubicBezTo>
                    <a:pt x="57723" y="63599"/>
                    <a:pt x="58563" y="64439"/>
                    <a:pt x="59402" y="64439"/>
                  </a:cubicBezTo>
                  <a:cubicBezTo>
                    <a:pt x="62760" y="64439"/>
                    <a:pt x="66117" y="61920"/>
                    <a:pt x="66957" y="58563"/>
                  </a:cubicBezTo>
                  <a:cubicBezTo>
                    <a:pt x="68636" y="54366"/>
                    <a:pt x="66117" y="49329"/>
                    <a:pt x="61920" y="47651"/>
                  </a:cubicBezTo>
                  <a:cubicBezTo>
                    <a:pt x="41775" y="40935"/>
                    <a:pt x="24147" y="24986"/>
                    <a:pt x="15753" y="4840"/>
                  </a:cubicBezTo>
                  <a:cubicBezTo>
                    <a:pt x="14074" y="643"/>
                    <a:pt x="9038" y="-1036"/>
                    <a:pt x="4840" y="643"/>
                  </a:cubicBezTo>
                  <a:cubicBezTo>
                    <a:pt x="643" y="2322"/>
                    <a:pt x="-1036" y="7359"/>
                    <a:pt x="643" y="11556"/>
                  </a:cubicBezTo>
                  <a:cubicBezTo>
                    <a:pt x="11556" y="35059"/>
                    <a:pt x="32541" y="54366"/>
                    <a:pt x="56884" y="635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01" name="Google Shape;1001;p53"/>
            <p:cNvSpPr/>
            <p:nvPr/>
          </p:nvSpPr>
          <p:spPr>
            <a:xfrm>
              <a:off x="7247329" y="2666469"/>
              <a:ext cx="90737" cy="83445"/>
            </a:xfrm>
            <a:custGeom>
              <a:avLst/>
              <a:gdLst/>
              <a:ahLst/>
              <a:cxnLst/>
              <a:rect l="l" t="t" r="r" b="b"/>
              <a:pathLst>
                <a:path w="90737" h="83445" extrusionOk="0">
                  <a:moveTo>
                    <a:pt x="81767" y="83446"/>
                  </a:moveTo>
                  <a:cubicBezTo>
                    <a:pt x="83445" y="83446"/>
                    <a:pt x="85124" y="82606"/>
                    <a:pt x="86803" y="81767"/>
                  </a:cubicBezTo>
                  <a:cubicBezTo>
                    <a:pt x="91000" y="79249"/>
                    <a:pt x="91840" y="74212"/>
                    <a:pt x="89321" y="70015"/>
                  </a:cubicBezTo>
                  <a:cubicBezTo>
                    <a:pt x="70015" y="41475"/>
                    <a:pt x="43993" y="17971"/>
                    <a:pt x="12935" y="1183"/>
                  </a:cubicBezTo>
                  <a:cubicBezTo>
                    <a:pt x="8738" y="-1335"/>
                    <a:pt x="3701" y="344"/>
                    <a:pt x="1183" y="4541"/>
                  </a:cubicBezTo>
                  <a:cubicBezTo>
                    <a:pt x="-1335" y="8738"/>
                    <a:pt x="344" y="13774"/>
                    <a:pt x="4541" y="16293"/>
                  </a:cubicBezTo>
                  <a:cubicBezTo>
                    <a:pt x="32241" y="31402"/>
                    <a:pt x="56585" y="53227"/>
                    <a:pt x="75051" y="80088"/>
                  </a:cubicBezTo>
                  <a:cubicBezTo>
                    <a:pt x="76730" y="82606"/>
                    <a:pt x="79248" y="83446"/>
                    <a:pt x="81767" y="834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02" name="Google Shape;1002;p53"/>
            <p:cNvSpPr/>
            <p:nvPr/>
          </p:nvSpPr>
          <p:spPr>
            <a:xfrm>
              <a:off x="7312522" y="2751068"/>
              <a:ext cx="83413" cy="106291"/>
            </a:xfrm>
            <a:custGeom>
              <a:avLst/>
              <a:gdLst/>
              <a:ahLst/>
              <a:cxnLst/>
              <a:rect l="l" t="t" r="r" b="b"/>
              <a:pathLst>
                <a:path w="83413" h="106291" extrusionOk="0">
                  <a:moveTo>
                    <a:pt x="3143" y="91182"/>
                  </a:moveTo>
                  <a:cubicBezTo>
                    <a:pt x="-214" y="93701"/>
                    <a:pt x="-1054" y="99577"/>
                    <a:pt x="1464" y="102934"/>
                  </a:cubicBezTo>
                  <a:cubicBezTo>
                    <a:pt x="3143" y="105452"/>
                    <a:pt x="5661" y="106292"/>
                    <a:pt x="8180" y="106292"/>
                  </a:cubicBezTo>
                  <a:cubicBezTo>
                    <a:pt x="9858" y="106292"/>
                    <a:pt x="11537" y="105452"/>
                    <a:pt x="13216" y="104613"/>
                  </a:cubicBezTo>
                  <a:cubicBezTo>
                    <a:pt x="44274" y="81109"/>
                    <a:pt x="68617" y="47533"/>
                    <a:pt x="82887" y="11438"/>
                  </a:cubicBezTo>
                  <a:cubicBezTo>
                    <a:pt x="84566" y="7241"/>
                    <a:pt x="82048" y="2205"/>
                    <a:pt x="77851" y="526"/>
                  </a:cubicBezTo>
                  <a:cubicBezTo>
                    <a:pt x="73654" y="-1153"/>
                    <a:pt x="68617" y="1365"/>
                    <a:pt x="66939" y="5562"/>
                  </a:cubicBezTo>
                  <a:cubicBezTo>
                    <a:pt x="54347" y="38299"/>
                    <a:pt x="31683" y="69358"/>
                    <a:pt x="3143" y="911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03" name="Google Shape;1003;p53"/>
            <p:cNvSpPr/>
            <p:nvPr/>
          </p:nvSpPr>
          <p:spPr>
            <a:xfrm>
              <a:off x="7240958" y="2603857"/>
              <a:ext cx="125697" cy="57079"/>
            </a:xfrm>
            <a:custGeom>
              <a:avLst/>
              <a:gdLst/>
              <a:ahLst/>
              <a:cxnLst/>
              <a:rect l="l" t="t" r="r" b="b"/>
              <a:pathLst>
                <a:path w="125697" h="57079" extrusionOk="0">
                  <a:moveTo>
                    <a:pt x="8394" y="16788"/>
                  </a:moveTo>
                  <a:cubicBezTo>
                    <a:pt x="45328" y="19306"/>
                    <a:pt x="83102" y="32737"/>
                    <a:pt x="112481" y="55401"/>
                  </a:cubicBezTo>
                  <a:cubicBezTo>
                    <a:pt x="114160" y="56240"/>
                    <a:pt x="115839" y="57080"/>
                    <a:pt x="117518" y="57080"/>
                  </a:cubicBezTo>
                  <a:cubicBezTo>
                    <a:pt x="120036" y="57080"/>
                    <a:pt x="122554" y="56240"/>
                    <a:pt x="124233" y="53722"/>
                  </a:cubicBezTo>
                  <a:cubicBezTo>
                    <a:pt x="126751" y="50365"/>
                    <a:pt x="125912" y="44489"/>
                    <a:pt x="122554" y="41971"/>
                  </a:cubicBezTo>
                  <a:cubicBezTo>
                    <a:pt x="89817" y="17627"/>
                    <a:pt x="49525" y="3358"/>
                    <a:pt x="9233" y="0"/>
                  </a:cubicBezTo>
                  <a:cubicBezTo>
                    <a:pt x="5036" y="0"/>
                    <a:pt x="839" y="3358"/>
                    <a:pt x="0" y="7555"/>
                  </a:cubicBezTo>
                  <a:cubicBezTo>
                    <a:pt x="0" y="12591"/>
                    <a:pt x="4197" y="15949"/>
                    <a:pt x="8394" y="167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04" name="Google Shape;1004;p53"/>
            <p:cNvSpPr/>
            <p:nvPr/>
          </p:nvSpPr>
          <p:spPr>
            <a:xfrm>
              <a:off x="7428657" y="6278675"/>
              <a:ext cx="437138" cy="476076"/>
            </a:xfrm>
            <a:custGeom>
              <a:avLst/>
              <a:gdLst/>
              <a:ahLst/>
              <a:cxnLst/>
              <a:rect l="l" t="t" r="r" b="b"/>
              <a:pathLst>
                <a:path w="437138" h="476076" extrusionOk="0">
                  <a:moveTo>
                    <a:pt x="17117" y="130239"/>
                  </a:moveTo>
                  <a:cubicBezTo>
                    <a:pt x="50694" y="161297"/>
                    <a:pt x="79234" y="199910"/>
                    <a:pt x="98541" y="241041"/>
                  </a:cubicBezTo>
                  <a:cubicBezTo>
                    <a:pt x="105256" y="255311"/>
                    <a:pt x="111971" y="271260"/>
                    <a:pt x="117847" y="286369"/>
                  </a:cubicBezTo>
                  <a:cubicBezTo>
                    <a:pt x="127081" y="309873"/>
                    <a:pt x="136314" y="334216"/>
                    <a:pt x="149745" y="356041"/>
                  </a:cubicBezTo>
                  <a:cubicBezTo>
                    <a:pt x="179964" y="406406"/>
                    <a:pt x="229489" y="445858"/>
                    <a:pt x="284890" y="464325"/>
                  </a:cubicBezTo>
                  <a:cubicBezTo>
                    <a:pt x="309233" y="472719"/>
                    <a:pt x="335255" y="476077"/>
                    <a:pt x="361277" y="476077"/>
                  </a:cubicBezTo>
                  <a:cubicBezTo>
                    <a:pt x="384780" y="476077"/>
                    <a:pt x="408284" y="472719"/>
                    <a:pt x="430948" y="466004"/>
                  </a:cubicBezTo>
                  <a:cubicBezTo>
                    <a:pt x="433466" y="465165"/>
                    <a:pt x="435984" y="462646"/>
                    <a:pt x="436824" y="460128"/>
                  </a:cubicBezTo>
                  <a:cubicBezTo>
                    <a:pt x="437663" y="456770"/>
                    <a:pt x="436824" y="454252"/>
                    <a:pt x="434306" y="451734"/>
                  </a:cubicBezTo>
                  <a:cubicBezTo>
                    <a:pt x="431787" y="449216"/>
                    <a:pt x="428430" y="446697"/>
                    <a:pt x="425911" y="445018"/>
                  </a:cubicBezTo>
                  <a:cubicBezTo>
                    <a:pt x="420035" y="440821"/>
                    <a:pt x="413320" y="435785"/>
                    <a:pt x="407444" y="431588"/>
                  </a:cubicBezTo>
                  <a:cubicBezTo>
                    <a:pt x="391496" y="419836"/>
                    <a:pt x="375547" y="409763"/>
                    <a:pt x="362956" y="395493"/>
                  </a:cubicBezTo>
                  <a:cubicBezTo>
                    <a:pt x="332737" y="364435"/>
                    <a:pt x="318467" y="322464"/>
                    <a:pt x="303357" y="274618"/>
                  </a:cubicBezTo>
                  <a:cubicBezTo>
                    <a:pt x="276496" y="186480"/>
                    <a:pt x="251314" y="96662"/>
                    <a:pt x="229489" y="7685"/>
                  </a:cubicBezTo>
                  <a:cubicBezTo>
                    <a:pt x="229489" y="7685"/>
                    <a:pt x="229489" y="6845"/>
                    <a:pt x="229489" y="6845"/>
                  </a:cubicBezTo>
                  <a:cubicBezTo>
                    <a:pt x="228650" y="4327"/>
                    <a:pt x="227810" y="1809"/>
                    <a:pt x="225292" y="969"/>
                  </a:cubicBezTo>
                  <a:cubicBezTo>
                    <a:pt x="222774" y="130"/>
                    <a:pt x="220255" y="-709"/>
                    <a:pt x="217737" y="969"/>
                  </a:cubicBezTo>
                  <a:cubicBezTo>
                    <a:pt x="185000" y="16079"/>
                    <a:pt x="158139" y="26151"/>
                    <a:pt x="132117" y="32027"/>
                  </a:cubicBezTo>
                  <a:cubicBezTo>
                    <a:pt x="96022" y="40422"/>
                    <a:pt x="60767" y="42100"/>
                    <a:pt x="28869" y="35385"/>
                  </a:cubicBezTo>
                  <a:cubicBezTo>
                    <a:pt x="26351" y="34546"/>
                    <a:pt x="22993" y="35385"/>
                    <a:pt x="21315" y="37903"/>
                  </a:cubicBezTo>
                  <a:cubicBezTo>
                    <a:pt x="19636" y="40422"/>
                    <a:pt x="18796" y="42940"/>
                    <a:pt x="19636" y="45458"/>
                  </a:cubicBezTo>
                  <a:lnTo>
                    <a:pt x="28030" y="79874"/>
                  </a:lnTo>
                  <a:cubicBezTo>
                    <a:pt x="18796" y="89107"/>
                    <a:pt x="9563" y="97501"/>
                    <a:pt x="2008" y="105896"/>
                  </a:cubicBezTo>
                  <a:cubicBezTo>
                    <a:pt x="329" y="107575"/>
                    <a:pt x="-510" y="110093"/>
                    <a:pt x="329" y="112611"/>
                  </a:cubicBezTo>
                  <a:cubicBezTo>
                    <a:pt x="329" y="115129"/>
                    <a:pt x="2008" y="116808"/>
                    <a:pt x="3687" y="118487"/>
                  </a:cubicBezTo>
                  <a:cubicBezTo>
                    <a:pt x="7884" y="121845"/>
                    <a:pt x="12081" y="126042"/>
                    <a:pt x="17117" y="130239"/>
                  </a:cubicBezTo>
                  <a:close/>
                  <a:moveTo>
                    <a:pt x="43140" y="89107"/>
                  </a:moveTo>
                  <a:cubicBezTo>
                    <a:pt x="45658" y="86589"/>
                    <a:pt x="46497" y="84071"/>
                    <a:pt x="45658" y="80713"/>
                  </a:cubicBezTo>
                  <a:lnTo>
                    <a:pt x="38942" y="53852"/>
                  </a:lnTo>
                  <a:cubicBezTo>
                    <a:pt x="69161" y="58049"/>
                    <a:pt x="102738" y="56371"/>
                    <a:pt x="136314" y="47976"/>
                  </a:cubicBezTo>
                  <a:cubicBezTo>
                    <a:pt x="160657" y="42100"/>
                    <a:pt x="185840" y="32867"/>
                    <a:pt x="216058" y="19436"/>
                  </a:cubicBezTo>
                  <a:cubicBezTo>
                    <a:pt x="237044" y="106735"/>
                    <a:pt x="261387" y="193195"/>
                    <a:pt x="288248" y="278815"/>
                  </a:cubicBezTo>
                  <a:cubicBezTo>
                    <a:pt x="303357" y="326662"/>
                    <a:pt x="319306" y="372829"/>
                    <a:pt x="352043" y="406406"/>
                  </a:cubicBezTo>
                  <a:cubicBezTo>
                    <a:pt x="366313" y="421515"/>
                    <a:pt x="383102" y="433266"/>
                    <a:pt x="399050" y="444179"/>
                  </a:cubicBezTo>
                  <a:cubicBezTo>
                    <a:pt x="403247" y="446697"/>
                    <a:pt x="407444" y="450055"/>
                    <a:pt x="411641" y="453413"/>
                  </a:cubicBezTo>
                  <a:cubicBezTo>
                    <a:pt x="372189" y="461807"/>
                    <a:pt x="330218" y="460128"/>
                    <a:pt x="291605" y="447537"/>
                  </a:cubicBezTo>
                  <a:cubicBezTo>
                    <a:pt x="239562" y="430748"/>
                    <a:pt x="193394" y="393815"/>
                    <a:pt x="165694" y="346807"/>
                  </a:cubicBezTo>
                  <a:cubicBezTo>
                    <a:pt x="153102" y="325822"/>
                    <a:pt x="143869" y="302318"/>
                    <a:pt x="134635" y="279654"/>
                  </a:cubicBezTo>
                  <a:cubicBezTo>
                    <a:pt x="128759" y="264545"/>
                    <a:pt x="122044" y="248596"/>
                    <a:pt x="115329" y="233486"/>
                  </a:cubicBezTo>
                  <a:cubicBezTo>
                    <a:pt x="95183" y="189837"/>
                    <a:pt x="64964" y="150385"/>
                    <a:pt x="29709" y="117648"/>
                  </a:cubicBezTo>
                  <a:cubicBezTo>
                    <a:pt x="27191" y="115129"/>
                    <a:pt x="24672" y="113451"/>
                    <a:pt x="22154" y="110932"/>
                  </a:cubicBezTo>
                  <a:cubicBezTo>
                    <a:pt x="27191" y="104217"/>
                    <a:pt x="34745" y="96662"/>
                    <a:pt x="43140" y="891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05" name="Google Shape;1005;p53"/>
            <p:cNvSpPr/>
            <p:nvPr/>
          </p:nvSpPr>
          <p:spPr>
            <a:xfrm>
              <a:off x="6835718" y="3599596"/>
              <a:ext cx="343284" cy="51847"/>
            </a:xfrm>
            <a:custGeom>
              <a:avLst/>
              <a:gdLst/>
              <a:ahLst/>
              <a:cxnLst/>
              <a:rect l="l" t="t" r="r" b="b"/>
              <a:pathLst>
                <a:path w="343284" h="51847" extrusionOk="0">
                  <a:moveTo>
                    <a:pt x="11556" y="643"/>
                  </a:moveTo>
                  <a:cubicBezTo>
                    <a:pt x="7359" y="-1035"/>
                    <a:pt x="2322" y="643"/>
                    <a:pt x="643" y="4840"/>
                  </a:cubicBezTo>
                  <a:cubicBezTo>
                    <a:pt x="-1036" y="9037"/>
                    <a:pt x="643" y="14074"/>
                    <a:pt x="4840" y="15753"/>
                  </a:cubicBezTo>
                  <a:cubicBezTo>
                    <a:pt x="64439" y="40096"/>
                    <a:pt x="128234" y="51847"/>
                    <a:pt x="191190" y="51847"/>
                  </a:cubicBezTo>
                  <a:cubicBezTo>
                    <a:pt x="240715" y="51847"/>
                    <a:pt x="289401" y="44293"/>
                    <a:pt x="337248" y="30023"/>
                  </a:cubicBezTo>
                  <a:cubicBezTo>
                    <a:pt x="341445" y="28344"/>
                    <a:pt x="343963" y="24147"/>
                    <a:pt x="343124" y="19110"/>
                  </a:cubicBezTo>
                  <a:cubicBezTo>
                    <a:pt x="341445" y="14913"/>
                    <a:pt x="337248" y="12395"/>
                    <a:pt x="332211" y="13234"/>
                  </a:cubicBezTo>
                  <a:cubicBezTo>
                    <a:pt x="228124" y="47650"/>
                    <a:pt x="113964" y="42614"/>
                    <a:pt x="11556" y="6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06" name="Google Shape;1006;p53"/>
            <p:cNvSpPr/>
            <p:nvPr/>
          </p:nvSpPr>
          <p:spPr>
            <a:xfrm>
              <a:off x="6825829" y="2368843"/>
              <a:ext cx="543688" cy="585888"/>
            </a:xfrm>
            <a:custGeom>
              <a:avLst/>
              <a:gdLst/>
              <a:ahLst/>
              <a:cxnLst/>
              <a:rect l="l" t="t" r="r" b="b"/>
              <a:pathLst>
                <a:path w="543688" h="585888" extrusionOk="0">
                  <a:moveTo>
                    <a:pt x="8853" y="585888"/>
                  </a:moveTo>
                  <a:cubicBezTo>
                    <a:pt x="6335" y="585888"/>
                    <a:pt x="3816" y="585049"/>
                    <a:pt x="2138" y="583370"/>
                  </a:cubicBezTo>
                  <a:cubicBezTo>
                    <a:pt x="-1220" y="580012"/>
                    <a:pt x="-381" y="574976"/>
                    <a:pt x="2977" y="571618"/>
                  </a:cubicBezTo>
                  <a:cubicBezTo>
                    <a:pt x="71809" y="512020"/>
                    <a:pt x="112100" y="427239"/>
                    <a:pt x="149035" y="344977"/>
                  </a:cubicBezTo>
                  <a:lnTo>
                    <a:pt x="157429" y="325670"/>
                  </a:lnTo>
                  <a:cubicBezTo>
                    <a:pt x="191845" y="247605"/>
                    <a:pt x="227100" y="167861"/>
                    <a:pt x="284180" y="103226"/>
                  </a:cubicBezTo>
                  <a:cubicBezTo>
                    <a:pt x="340421" y="40270"/>
                    <a:pt x="436114" y="-17649"/>
                    <a:pt x="536843" y="5015"/>
                  </a:cubicBezTo>
                  <a:cubicBezTo>
                    <a:pt x="541040" y="5854"/>
                    <a:pt x="544398" y="10891"/>
                    <a:pt x="543559" y="15088"/>
                  </a:cubicBezTo>
                  <a:cubicBezTo>
                    <a:pt x="542719" y="19285"/>
                    <a:pt x="537683" y="22642"/>
                    <a:pt x="533486" y="21803"/>
                  </a:cubicBezTo>
                  <a:cubicBezTo>
                    <a:pt x="456259" y="4176"/>
                    <a:pt x="363085" y="40270"/>
                    <a:pt x="296771" y="114138"/>
                  </a:cubicBezTo>
                  <a:cubicBezTo>
                    <a:pt x="241370" y="176255"/>
                    <a:pt x="206115" y="255160"/>
                    <a:pt x="172538" y="332386"/>
                  </a:cubicBezTo>
                  <a:lnTo>
                    <a:pt x="164144" y="351692"/>
                  </a:lnTo>
                  <a:cubicBezTo>
                    <a:pt x="127210" y="435634"/>
                    <a:pt x="85239" y="522932"/>
                    <a:pt x="13889" y="584209"/>
                  </a:cubicBezTo>
                  <a:cubicBezTo>
                    <a:pt x="13050" y="585049"/>
                    <a:pt x="10532" y="585888"/>
                    <a:pt x="8853" y="5858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07" name="Google Shape;1007;p53"/>
            <p:cNvSpPr/>
            <p:nvPr/>
          </p:nvSpPr>
          <p:spPr>
            <a:xfrm>
              <a:off x="2742546" y="737843"/>
              <a:ext cx="3188928" cy="5720596"/>
            </a:xfrm>
            <a:custGeom>
              <a:avLst/>
              <a:gdLst/>
              <a:ahLst/>
              <a:cxnLst/>
              <a:rect l="l" t="t" r="r" b="b"/>
              <a:pathLst>
                <a:path w="3188928" h="5720596" extrusionOk="0">
                  <a:moveTo>
                    <a:pt x="2909403" y="0"/>
                  </a:moveTo>
                  <a:lnTo>
                    <a:pt x="516239" y="0"/>
                  </a:lnTo>
                  <a:lnTo>
                    <a:pt x="279524" y="0"/>
                  </a:lnTo>
                  <a:cubicBezTo>
                    <a:pt x="125072" y="0"/>
                    <a:pt x="0" y="125912"/>
                    <a:pt x="0" y="279524"/>
                  </a:cubicBezTo>
                  <a:lnTo>
                    <a:pt x="0" y="2262217"/>
                  </a:lnTo>
                  <a:lnTo>
                    <a:pt x="0" y="2279844"/>
                  </a:lnTo>
                  <a:lnTo>
                    <a:pt x="0" y="3864655"/>
                  </a:lnTo>
                  <a:lnTo>
                    <a:pt x="0" y="3985531"/>
                  </a:lnTo>
                  <a:lnTo>
                    <a:pt x="0" y="5441072"/>
                  </a:lnTo>
                  <a:cubicBezTo>
                    <a:pt x="0" y="5595524"/>
                    <a:pt x="125912" y="5720597"/>
                    <a:pt x="279524" y="5720597"/>
                  </a:cubicBezTo>
                  <a:lnTo>
                    <a:pt x="516239" y="5720597"/>
                  </a:lnTo>
                  <a:lnTo>
                    <a:pt x="2909403" y="5720597"/>
                  </a:lnTo>
                  <a:cubicBezTo>
                    <a:pt x="3063856" y="5720597"/>
                    <a:pt x="3188928" y="5594685"/>
                    <a:pt x="3188928" y="5441072"/>
                  </a:cubicBezTo>
                  <a:lnTo>
                    <a:pt x="3188928" y="278685"/>
                  </a:lnTo>
                  <a:cubicBezTo>
                    <a:pt x="3188928" y="125912"/>
                    <a:pt x="3063856" y="0"/>
                    <a:pt x="2909403" y="0"/>
                  </a:cubicBezTo>
                  <a:close/>
                  <a:moveTo>
                    <a:pt x="279524" y="5705487"/>
                  </a:moveTo>
                  <a:cubicBezTo>
                    <a:pt x="134306" y="5705487"/>
                    <a:pt x="16788" y="5587130"/>
                    <a:pt x="16788" y="5442751"/>
                  </a:cubicBezTo>
                  <a:lnTo>
                    <a:pt x="16788" y="3987210"/>
                  </a:lnTo>
                  <a:lnTo>
                    <a:pt x="16788" y="3866334"/>
                  </a:lnTo>
                  <a:lnTo>
                    <a:pt x="16788" y="2280684"/>
                  </a:lnTo>
                  <a:lnTo>
                    <a:pt x="16788" y="2263056"/>
                  </a:lnTo>
                  <a:lnTo>
                    <a:pt x="16788" y="280364"/>
                  </a:lnTo>
                  <a:cubicBezTo>
                    <a:pt x="16788" y="135145"/>
                    <a:pt x="135145" y="17628"/>
                    <a:pt x="279524" y="17628"/>
                  </a:cubicBezTo>
                  <a:lnTo>
                    <a:pt x="420546" y="17628"/>
                  </a:lnTo>
                  <a:cubicBezTo>
                    <a:pt x="420546" y="17628"/>
                    <a:pt x="420546" y="17628"/>
                    <a:pt x="420546" y="17628"/>
                  </a:cubicBezTo>
                  <a:cubicBezTo>
                    <a:pt x="414670" y="20146"/>
                    <a:pt x="408794" y="21825"/>
                    <a:pt x="402918" y="24343"/>
                  </a:cubicBezTo>
                  <a:cubicBezTo>
                    <a:pt x="401239" y="25182"/>
                    <a:pt x="400400" y="25182"/>
                    <a:pt x="398721" y="26022"/>
                  </a:cubicBezTo>
                  <a:cubicBezTo>
                    <a:pt x="392845" y="28540"/>
                    <a:pt x="387809" y="31058"/>
                    <a:pt x="381933" y="34416"/>
                  </a:cubicBezTo>
                  <a:cubicBezTo>
                    <a:pt x="381093" y="34416"/>
                    <a:pt x="381093" y="35255"/>
                    <a:pt x="380254" y="35255"/>
                  </a:cubicBezTo>
                  <a:cubicBezTo>
                    <a:pt x="375217" y="37774"/>
                    <a:pt x="370181" y="41131"/>
                    <a:pt x="365984" y="43649"/>
                  </a:cubicBezTo>
                  <a:cubicBezTo>
                    <a:pt x="365144" y="44489"/>
                    <a:pt x="363466" y="45328"/>
                    <a:pt x="362626" y="46168"/>
                  </a:cubicBezTo>
                  <a:cubicBezTo>
                    <a:pt x="357590" y="49525"/>
                    <a:pt x="352553" y="52883"/>
                    <a:pt x="347517" y="57080"/>
                  </a:cubicBezTo>
                  <a:cubicBezTo>
                    <a:pt x="346677" y="57919"/>
                    <a:pt x="345838" y="58759"/>
                    <a:pt x="344999" y="59598"/>
                  </a:cubicBezTo>
                  <a:cubicBezTo>
                    <a:pt x="340802" y="62956"/>
                    <a:pt x="336604" y="66314"/>
                    <a:pt x="332407" y="69671"/>
                  </a:cubicBezTo>
                  <a:cubicBezTo>
                    <a:pt x="331568" y="70511"/>
                    <a:pt x="330728" y="71350"/>
                    <a:pt x="329889" y="72189"/>
                  </a:cubicBezTo>
                  <a:cubicBezTo>
                    <a:pt x="325692" y="76387"/>
                    <a:pt x="320656" y="80584"/>
                    <a:pt x="316458" y="84781"/>
                  </a:cubicBezTo>
                  <a:cubicBezTo>
                    <a:pt x="315619" y="85620"/>
                    <a:pt x="314780" y="86459"/>
                    <a:pt x="313940" y="88138"/>
                  </a:cubicBezTo>
                  <a:cubicBezTo>
                    <a:pt x="309743" y="92335"/>
                    <a:pt x="306386" y="96532"/>
                    <a:pt x="303028" y="100730"/>
                  </a:cubicBezTo>
                  <a:cubicBezTo>
                    <a:pt x="302188" y="101569"/>
                    <a:pt x="302188" y="101569"/>
                    <a:pt x="301349" y="102408"/>
                  </a:cubicBezTo>
                  <a:cubicBezTo>
                    <a:pt x="297152" y="107445"/>
                    <a:pt x="293794" y="111642"/>
                    <a:pt x="290437" y="116678"/>
                  </a:cubicBezTo>
                  <a:cubicBezTo>
                    <a:pt x="289597" y="117518"/>
                    <a:pt x="288758" y="119197"/>
                    <a:pt x="287919" y="120036"/>
                  </a:cubicBezTo>
                  <a:cubicBezTo>
                    <a:pt x="284561" y="125072"/>
                    <a:pt x="281203" y="130109"/>
                    <a:pt x="277846" y="135145"/>
                  </a:cubicBezTo>
                  <a:cubicBezTo>
                    <a:pt x="277846" y="135145"/>
                    <a:pt x="277006" y="135985"/>
                    <a:pt x="277006" y="135985"/>
                  </a:cubicBezTo>
                  <a:cubicBezTo>
                    <a:pt x="273649" y="141021"/>
                    <a:pt x="271130" y="146058"/>
                    <a:pt x="268612" y="151094"/>
                  </a:cubicBezTo>
                  <a:cubicBezTo>
                    <a:pt x="267773" y="152773"/>
                    <a:pt x="266933" y="153612"/>
                    <a:pt x="266933" y="155291"/>
                  </a:cubicBezTo>
                  <a:cubicBezTo>
                    <a:pt x="264415" y="161167"/>
                    <a:pt x="261897" y="166204"/>
                    <a:pt x="259378" y="172080"/>
                  </a:cubicBezTo>
                  <a:cubicBezTo>
                    <a:pt x="259378" y="172919"/>
                    <a:pt x="258539" y="173758"/>
                    <a:pt x="258539" y="174598"/>
                  </a:cubicBezTo>
                  <a:cubicBezTo>
                    <a:pt x="256860" y="179634"/>
                    <a:pt x="254342" y="184671"/>
                    <a:pt x="252663" y="190547"/>
                  </a:cubicBezTo>
                  <a:cubicBezTo>
                    <a:pt x="252663" y="191386"/>
                    <a:pt x="251824" y="193065"/>
                    <a:pt x="251824" y="193904"/>
                  </a:cubicBezTo>
                  <a:cubicBezTo>
                    <a:pt x="250145" y="199780"/>
                    <a:pt x="248466" y="205656"/>
                    <a:pt x="246787" y="211532"/>
                  </a:cubicBezTo>
                  <a:cubicBezTo>
                    <a:pt x="246787" y="213211"/>
                    <a:pt x="245948" y="214050"/>
                    <a:pt x="245948" y="215729"/>
                  </a:cubicBezTo>
                  <a:cubicBezTo>
                    <a:pt x="244269" y="221605"/>
                    <a:pt x="243430" y="226641"/>
                    <a:pt x="242590" y="232517"/>
                  </a:cubicBezTo>
                  <a:cubicBezTo>
                    <a:pt x="242590" y="233357"/>
                    <a:pt x="242590" y="234196"/>
                    <a:pt x="241751" y="235036"/>
                  </a:cubicBezTo>
                  <a:cubicBezTo>
                    <a:pt x="240911" y="241751"/>
                    <a:pt x="240072" y="247627"/>
                    <a:pt x="239233" y="254342"/>
                  </a:cubicBezTo>
                  <a:cubicBezTo>
                    <a:pt x="239233" y="256021"/>
                    <a:pt x="239233" y="257700"/>
                    <a:pt x="239233" y="258539"/>
                  </a:cubicBezTo>
                  <a:cubicBezTo>
                    <a:pt x="238393" y="265254"/>
                    <a:pt x="238393" y="271970"/>
                    <a:pt x="238393" y="278685"/>
                  </a:cubicBezTo>
                  <a:lnTo>
                    <a:pt x="238393" y="3476007"/>
                  </a:lnTo>
                  <a:lnTo>
                    <a:pt x="238393" y="3490277"/>
                  </a:lnTo>
                  <a:lnTo>
                    <a:pt x="238393" y="3760568"/>
                  </a:lnTo>
                  <a:lnTo>
                    <a:pt x="238393" y="3817648"/>
                  </a:lnTo>
                  <a:lnTo>
                    <a:pt x="238393" y="5442751"/>
                  </a:lnTo>
                  <a:cubicBezTo>
                    <a:pt x="238393" y="5449466"/>
                    <a:pt x="238393" y="5456182"/>
                    <a:pt x="239233" y="5462897"/>
                  </a:cubicBezTo>
                  <a:cubicBezTo>
                    <a:pt x="239233" y="5464576"/>
                    <a:pt x="239233" y="5466254"/>
                    <a:pt x="239233" y="5467094"/>
                  </a:cubicBezTo>
                  <a:cubicBezTo>
                    <a:pt x="240072" y="5473809"/>
                    <a:pt x="240911" y="5479685"/>
                    <a:pt x="241751" y="5486400"/>
                  </a:cubicBezTo>
                  <a:cubicBezTo>
                    <a:pt x="241751" y="5487239"/>
                    <a:pt x="241751" y="5488079"/>
                    <a:pt x="242590" y="5488918"/>
                  </a:cubicBezTo>
                  <a:cubicBezTo>
                    <a:pt x="243430" y="5494794"/>
                    <a:pt x="245108" y="5500670"/>
                    <a:pt x="245948" y="5505707"/>
                  </a:cubicBezTo>
                  <a:cubicBezTo>
                    <a:pt x="245948" y="5507386"/>
                    <a:pt x="246787" y="5508225"/>
                    <a:pt x="246787" y="5509904"/>
                  </a:cubicBezTo>
                  <a:cubicBezTo>
                    <a:pt x="248466" y="5515780"/>
                    <a:pt x="250145" y="5521656"/>
                    <a:pt x="251824" y="5527532"/>
                  </a:cubicBezTo>
                  <a:cubicBezTo>
                    <a:pt x="251824" y="5528371"/>
                    <a:pt x="252663" y="5530050"/>
                    <a:pt x="252663" y="5530889"/>
                  </a:cubicBezTo>
                  <a:cubicBezTo>
                    <a:pt x="254342" y="5535926"/>
                    <a:pt x="256021" y="5541801"/>
                    <a:pt x="258539" y="5546838"/>
                  </a:cubicBezTo>
                  <a:cubicBezTo>
                    <a:pt x="258539" y="5547677"/>
                    <a:pt x="259378" y="5548517"/>
                    <a:pt x="259378" y="5549356"/>
                  </a:cubicBezTo>
                  <a:cubicBezTo>
                    <a:pt x="261897" y="5555232"/>
                    <a:pt x="264415" y="5560268"/>
                    <a:pt x="266933" y="5566144"/>
                  </a:cubicBezTo>
                  <a:cubicBezTo>
                    <a:pt x="267773" y="5567823"/>
                    <a:pt x="268612" y="5568663"/>
                    <a:pt x="268612" y="5570341"/>
                  </a:cubicBezTo>
                  <a:cubicBezTo>
                    <a:pt x="271130" y="5575378"/>
                    <a:pt x="274488" y="5580415"/>
                    <a:pt x="277006" y="5585451"/>
                  </a:cubicBezTo>
                  <a:cubicBezTo>
                    <a:pt x="277006" y="5585451"/>
                    <a:pt x="277846" y="5586291"/>
                    <a:pt x="277846" y="5586291"/>
                  </a:cubicBezTo>
                  <a:cubicBezTo>
                    <a:pt x="281203" y="5591327"/>
                    <a:pt x="284561" y="5596363"/>
                    <a:pt x="287919" y="5601400"/>
                  </a:cubicBezTo>
                  <a:cubicBezTo>
                    <a:pt x="288758" y="5602239"/>
                    <a:pt x="289597" y="5603918"/>
                    <a:pt x="290437" y="5604757"/>
                  </a:cubicBezTo>
                  <a:cubicBezTo>
                    <a:pt x="293794" y="5609794"/>
                    <a:pt x="297991" y="5614830"/>
                    <a:pt x="301349" y="5619027"/>
                  </a:cubicBezTo>
                  <a:cubicBezTo>
                    <a:pt x="302188" y="5619867"/>
                    <a:pt x="302188" y="5619867"/>
                    <a:pt x="303028" y="5620706"/>
                  </a:cubicBezTo>
                  <a:cubicBezTo>
                    <a:pt x="306386" y="5624903"/>
                    <a:pt x="310583" y="5629100"/>
                    <a:pt x="313940" y="5633297"/>
                  </a:cubicBezTo>
                  <a:cubicBezTo>
                    <a:pt x="314780" y="5634137"/>
                    <a:pt x="315619" y="5634976"/>
                    <a:pt x="316458" y="5636655"/>
                  </a:cubicBezTo>
                  <a:cubicBezTo>
                    <a:pt x="320656" y="5640852"/>
                    <a:pt x="324853" y="5645049"/>
                    <a:pt x="329889" y="5649246"/>
                  </a:cubicBezTo>
                  <a:cubicBezTo>
                    <a:pt x="330728" y="5650086"/>
                    <a:pt x="331568" y="5650925"/>
                    <a:pt x="332407" y="5651765"/>
                  </a:cubicBezTo>
                  <a:cubicBezTo>
                    <a:pt x="336604" y="5655122"/>
                    <a:pt x="340802" y="5658480"/>
                    <a:pt x="344999" y="5661838"/>
                  </a:cubicBezTo>
                  <a:cubicBezTo>
                    <a:pt x="345838" y="5662677"/>
                    <a:pt x="346677" y="5663516"/>
                    <a:pt x="347517" y="5664356"/>
                  </a:cubicBezTo>
                  <a:cubicBezTo>
                    <a:pt x="352553" y="5667713"/>
                    <a:pt x="357590" y="5671910"/>
                    <a:pt x="362626" y="5675268"/>
                  </a:cubicBezTo>
                  <a:cubicBezTo>
                    <a:pt x="363466" y="5676107"/>
                    <a:pt x="365144" y="5676947"/>
                    <a:pt x="365984" y="5677786"/>
                  </a:cubicBezTo>
                  <a:cubicBezTo>
                    <a:pt x="371020" y="5681144"/>
                    <a:pt x="376057" y="5683662"/>
                    <a:pt x="380254" y="5686180"/>
                  </a:cubicBezTo>
                  <a:cubicBezTo>
                    <a:pt x="381093" y="5686180"/>
                    <a:pt x="381093" y="5687020"/>
                    <a:pt x="381933" y="5687020"/>
                  </a:cubicBezTo>
                  <a:cubicBezTo>
                    <a:pt x="386969" y="5690377"/>
                    <a:pt x="392845" y="5692896"/>
                    <a:pt x="398721" y="5695414"/>
                  </a:cubicBezTo>
                  <a:cubicBezTo>
                    <a:pt x="400400" y="5696253"/>
                    <a:pt x="401239" y="5696253"/>
                    <a:pt x="402918" y="5697093"/>
                  </a:cubicBezTo>
                  <a:cubicBezTo>
                    <a:pt x="408794" y="5699611"/>
                    <a:pt x="414670" y="5702129"/>
                    <a:pt x="420546" y="5703808"/>
                  </a:cubicBezTo>
                  <a:cubicBezTo>
                    <a:pt x="420546" y="5703808"/>
                    <a:pt x="420546" y="5703808"/>
                    <a:pt x="420546" y="5703808"/>
                  </a:cubicBezTo>
                  <a:lnTo>
                    <a:pt x="279524" y="5703808"/>
                  </a:lnTo>
                  <a:close/>
                  <a:moveTo>
                    <a:pt x="3172140" y="5442751"/>
                  </a:moveTo>
                  <a:cubicBezTo>
                    <a:pt x="3172140" y="5587969"/>
                    <a:pt x="3053783" y="5705487"/>
                    <a:pt x="2909403" y="5705487"/>
                  </a:cubicBezTo>
                  <a:lnTo>
                    <a:pt x="516239" y="5705487"/>
                  </a:lnTo>
                  <a:cubicBezTo>
                    <a:pt x="371020" y="5705487"/>
                    <a:pt x="253503" y="5587130"/>
                    <a:pt x="253503" y="5442751"/>
                  </a:cubicBezTo>
                  <a:lnTo>
                    <a:pt x="253503" y="3817648"/>
                  </a:lnTo>
                  <a:lnTo>
                    <a:pt x="253503" y="3760568"/>
                  </a:lnTo>
                  <a:lnTo>
                    <a:pt x="253503" y="3490277"/>
                  </a:lnTo>
                  <a:lnTo>
                    <a:pt x="253503" y="3476007"/>
                  </a:lnTo>
                  <a:lnTo>
                    <a:pt x="253503" y="280364"/>
                  </a:lnTo>
                  <a:cubicBezTo>
                    <a:pt x="253503" y="135145"/>
                    <a:pt x="371860" y="17628"/>
                    <a:pt x="516239" y="17628"/>
                  </a:cubicBezTo>
                  <a:lnTo>
                    <a:pt x="2909403" y="17628"/>
                  </a:lnTo>
                  <a:cubicBezTo>
                    <a:pt x="3054622" y="17628"/>
                    <a:pt x="3172140" y="135985"/>
                    <a:pt x="3172140" y="280364"/>
                  </a:cubicBezTo>
                  <a:lnTo>
                    <a:pt x="3172140" y="544275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008" name="Google Shape;1008;p53"/>
          <p:cNvSpPr/>
          <p:nvPr/>
        </p:nvSpPr>
        <p:spPr>
          <a:xfrm flipH="1">
            <a:off x="656245" y="4773472"/>
            <a:ext cx="877464" cy="878146"/>
          </a:xfrm>
          <a:prstGeom prst="ellipse">
            <a:avLst/>
          </a:prstGeom>
          <a:solidFill>
            <a:srgbClr val="D6ED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09" name="Google Shape;1009;p53"/>
          <p:cNvSpPr/>
          <p:nvPr/>
        </p:nvSpPr>
        <p:spPr>
          <a:xfrm flipH="1">
            <a:off x="656245" y="3521765"/>
            <a:ext cx="877464" cy="878146"/>
          </a:xfrm>
          <a:prstGeom prst="ellipse">
            <a:avLst/>
          </a:prstGeom>
          <a:solidFill>
            <a:srgbClr val="D6ED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10" name="Google Shape;1010;p53"/>
          <p:cNvSpPr txBox="1"/>
          <p:nvPr/>
        </p:nvSpPr>
        <p:spPr>
          <a:xfrm>
            <a:off x="1672844" y="3461696"/>
            <a:ext cx="214802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“Медицина”</a:t>
            </a:r>
            <a:endParaRPr/>
          </a:p>
        </p:txBody>
      </p:sp>
      <p:sp>
        <p:nvSpPr>
          <p:cNvPr id="1011" name="Google Shape;1011;p53"/>
          <p:cNvSpPr/>
          <p:nvPr/>
        </p:nvSpPr>
        <p:spPr>
          <a:xfrm>
            <a:off x="622950" y="2077976"/>
            <a:ext cx="4724700" cy="12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Модули Карты Жителя “Медицина” и “Спорт” позволят построить аналитическую модель для оценки уровня психического и физического здоровья жителей.</a:t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12" name="Google Shape;1012;p53"/>
          <p:cNvSpPr/>
          <p:nvPr/>
        </p:nvSpPr>
        <p:spPr>
          <a:xfrm>
            <a:off x="1672846" y="3747403"/>
            <a:ext cx="3401718" cy="616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Статистика медучреждений по количеству обращений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13" name="Google Shape;1013;p53"/>
          <p:cNvSpPr txBox="1"/>
          <p:nvPr/>
        </p:nvSpPr>
        <p:spPr>
          <a:xfrm>
            <a:off x="1672843" y="4775775"/>
            <a:ext cx="289550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“Спорт”</a:t>
            </a:r>
            <a:endParaRPr/>
          </a:p>
        </p:txBody>
      </p:sp>
      <p:sp>
        <p:nvSpPr>
          <p:cNvPr id="1014" name="Google Shape;1014;p53"/>
          <p:cNvSpPr/>
          <p:nvPr/>
        </p:nvSpPr>
        <p:spPr>
          <a:xfrm>
            <a:off x="1672846" y="5061482"/>
            <a:ext cx="3401718" cy="616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Статистика спортзалов и фитнес-клубов по количеству посещений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15" name="Google Shape;1015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4016" y="3706623"/>
            <a:ext cx="501911" cy="508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6" name="Google Shape;1016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3971" y="4887378"/>
            <a:ext cx="642006" cy="650345"/>
          </a:xfrm>
          <a:prstGeom prst="rect">
            <a:avLst/>
          </a:prstGeom>
          <a:noFill/>
          <a:ln>
            <a:noFill/>
          </a:ln>
        </p:spPr>
      </p:pic>
      <p:sp>
        <p:nvSpPr>
          <p:cNvPr id="1017" name="Google Shape;1017;p5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p54"/>
          <p:cNvSpPr txBox="1">
            <a:spLocks noGrp="1"/>
          </p:cNvSpPr>
          <p:nvPr>
            <p:ph type="title"/>
          </p:nvPr>
        </p:nvSpPr>
        <p:spPr>
          <a:xfrm>
            <a:off x="1872975" y="1176325"/>
            <a:ext cx="5626800" cy="8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Ubuntu"/>
              <a:buNone/>
            </a:pPr>
            <a:r>
              <a:rPr lang="en-US"/>
              <a:t>Баланс времени</a:t>
            </a:r>
            <a:endParaRPr/>
          </a:p>
        </p:txBody>
      </p:sp>
      <p:sp>
        <p:nvSpPr>
          <p:cNvPr id="1023" name="Google Shape;1023;p54"/>
          <p:cNvSpPr/>
          <p:nvPr/>
        </p:nvSpPr>
        <p:spPr>
          <a:xfrm>
            <a:off x="1872975" y="2417101"/>
            <a:ext cx="48330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Аналитика показателей физической активности и качества сна</a:t>
            </a:r>
            <a:endParaRPr sz="15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024" name="Google Shape;1024;p54"/>
          <p:cNvSpPr txBox="1"/>
          <p:nvPr/>
        </p:nvSpPr>
        <p:spPr>
          <a:xfrm>
            <a:off x="1872975" y="1968350"/>
            <a:ext cx="3009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“Активный житель”</a:t>
            </a:r>
            <a:endParaRPr/>
          </a:p>
        </p:txBody>
      </p:sp>
      <p:sp>
        <p:nvSpPr>
          <p:cNvPr id="1025" name="Google Shape;1025;p54"/>
          <p:cNvSpPr txBox="1">
            <a:spLocks noGrp="1"/>
          </p:cNvSpPr>
          <p:nvPr>
            <p:ph type="title"/>
          </p:nvPr>
        </p:nvSpPr>
        <p:spPr>
          <a:xfrm>
            <a:off x="1865925" y="3499563"/>
            <a:ext cx="5626800" cy="8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Ubuntu"/>
              <a:buNone/>
            </a:pPr>
            <a:r>
              <a:rPr lang="en-US"/>
              <a:t>Образование</a:t>
            </a:r>
            <a:endParaRPr/>
          </a:p>
        </p:txBody>
      </p:sp>
      <p:sp>
        <p:nvSpPr>
          <p:cNvPr id="1026" name="Google Shape;1026;p54"/>
          <p:cNvSpPr/>
          <p:nvPr/>
        </p:nvSpPr>
        <p:spPr>
          <a:xfrm>
            <a:off x="1942125" y="4721225"/>
            <a:ext cx="4833000" cy="9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Интеграция с платформой профессий будущего</a:t>
            </a:r>
            <a:endParaRPr sz="15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027" name="Google Shape;1027;p54"/>
          <p:cNvSpPr txBox="1"/>
          <p:nvPr/>
        </p:nvSpPr>
        <p:spPr>
          <a:xfrm>
            <a:off x="1872975" y="4291725"/>
            <a:ext cx="3009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“HiBrain”</a:t>
            </a:r>
            <a:endParaRPr/>
          </a:p>
        </p:txBody>
      </p:sp>
      <p:sp>
        <p:nvSpPr>
          <p:cNvPr id="1028" name="Google Shape;1028;p54"/>
          <p:cNvSpPr/>
          <p:nvPr/>
        </p:nvSpPr>
        <p:spPr>
          <a:xfrm>
            <a:off x="544449" y="1901226"/>
            <a:ext cx="1097100" cy="1097100"/>
          </a:xfrm>
          <a:prstGeom prst="ellipse">
            <a:avLst/>
          </a:prstGeom>
          <a:solidFill>
            <a:srgbClr val="D6ED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29" name="Google Shape;1029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2688" y="2169460"/>
            <a:ext cx="560625" cy="56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Google Shape;1030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06525" y="772850"/>
            <a:ext cx="4041556" cy="4977044"/>
          </a:xfrm>
          <a:prstGeom prst="rect">
            <a:avLst/>
          </a:prstGeom>
          <a:noFill/>
          <a:ln>
            <a:noFill/>
          </a:ln>
        </p:spPr>
      </p:pic>
      <p:sp>
        <p:nvSpPr>
          <p:cNvPr id="1031" name="Google Shape;1031;p54"/>
          <p:cNvSpPr/>
          <p:nvPr/>
        </p:nvSpPr>
        <p:spPr>
          <a:xfrm>
            <a:off x="597286" y="3986926"/>
            <a:ext cx="1097100" cy="1097100"/>
          </a:xfrm>
          <a:prstGeom prst="ellipse">
            <a:avLst/>
          </a:prstGeom>
          <a:solidFill>
            <a:srgbClr val="D6ED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32" name="Google Shape;1032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2925" y="4344969"/>
            <a:ext cx="885825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3" name="Google Shape;1033;p5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55"/>
          <p:cNvSpPr txBox="1">
            <a:spLocks noGrp="1"/>
          </p:cNvSpPr>
          <p:nvPr>
            <p:ph type="title"/>
          </p:nvPr>
        </p:nvSpPr>
        <p:spPr>
          <a:xfrm>
            <a:off x="568946" y="670075"/>
            <a:ext cx="5103300" cy="14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Ubuntu"/>
              <a:buNone/>
            </a:pPr>
            <a:r>
              <a:rPr lang="en-US"/>
              <a:t>Культурная жизнь</a:t>
            </a:r>
            <a:endParaRPr/>
          </a:p>
        </p:txBody>
      </p:sp>
      <p:sp>
        <p:nvSpPr>
          <p:cNvPr id="1039" name="Google Shape;1039;p55"/>
          <p:cNvSpPr/>
          <p:nvPr/>
        </p:nvSpPr>
        <p:spPr>
          <a:xfrm flipH="1">
            <a:off x="656209" y="4773472"/>
            <a:ext cx="877500" cy="878100"/>
          </a:xfrm>
          <a:prstGeom prst="ellipse">
            <a:avLst/>
          </a:prstGeom>
          <a:solidFill>
            <a:srgbClr val="D6ED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40" name="Google Shape;1040;p55"/>
          <p:cNvSpPr/>
          <p:nvPr/>
        </p:nvSpPr>
        <p:spPr>
          <a:xfrm flipH="1">
            <a:off x="656209" y="3521765"/>
            <a:ext cx="877500" cy="878100"/>
          </a:xfrm>
          <a:prstGeom prst="ellipse">
            <a:avLst/>
          </a:prstGeom>
          <a:solidFill>
            <a:srgbClr val="D6ED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41" name="Google Shape;1041;p55"/>
          <p:cNvSpPr txBox="1"/>
          <p:nvPr/>
        </p:nvSpPr>
        <p:spPr>
          <a:xfrm>
            <a:off x="1672850" y="3461700"/>
            <a:ext cx="2713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“Культура и события”</a:t>
            </a:r>
            <a:endParaRPr/>
          </a:p>
        </p:txBody>
      </p:sp>
      <p:sp>
        <p:nvSpPr>
          <p:cNvPr id="1042" name="Google Shape;1042;p55"/>
          <p:cNvSpPr/>
          <p:nvPr/>
        </p:nvSpPr>
        <p:spPr>
          <a:xfrm>
            <a:off x="568950" y="1807677"/>
            <a:ext cx="4724700" cy="15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Разнообразие культуры проявляется в языковых формах, традиционных искусствах и ремеслах, фестивалях, мероприятиях, церемониях, драмах, музыке, одежде и этикетах и, что более важно, в духовных ценностях, которые разделяют люди.</a:t>
            </a:r>
            <a:endParaRPr sz="1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highlight>
                <a:srgbClr val="FFFF00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43" name="Google Shape;1043;p55"/>
          <p:cNvSpPr/>
          <p:nvPr/>
        </p:nvSpPr>
        <p:spPr>
          <a:xfrm>
            <a:off x="1672850" y="3747399"/>
            <a:ext cx="3401700" cy="8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Сбор статистики по вовлеченности жителей в культурную жизнь города (частота посещений, преференции, …)</a:t>
            </a:r>
            <a:endParaRPr sz="12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44" name="Google Shape;1044;p55"/>
          <p:cNvSpPr txBox="1"/>
          <p:nvPr/>
        </p:nvSpPr>
        <p:spPr>
          <a:xfrm>
            <a:off x="1672843" y="4775775"/>
            <a:ext cx="2895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“Активисты памяти”</a:t>
            </a:r>
            <a:endParaRPr/>
          </a:p>
        </p:txBody>
      </p:sp>
      <p:sp>
        <p:nvSpPr>
          <p:cNvPr id="1045" name="Google Shape;1045;p55"/>
          <p:cNvSpPr/>
          <p:nvPr/>
        </p:nvSpPr>
        <p:spPr>
          <a:xfrm>
            <a:off x="1672846" y="5061482"/>
            <a:ext cx="3401700" cy="6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Event-платформа для организации мероприятий, связанных с днем победы</a:t>
            </a:r>
            <a:endParaRPr sz="1200">
              <a:solidFill>
                <a:schemeClr val="dk1"/>
              </a:solidFill>
              <a:highlight>
                <a:srgbClr val="FFFF00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46" name="Google Shape;1046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1226" y="1807671"/>
            <a:ext cx="5542751" cy="3460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7" name="Google Shape;1047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4646" y="3676879"/>
            <a:ext cx="560630" cy="567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8" name="Google Shape;1048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073" y="4913817"/>
            <a:ext cx="589768" cy="597429"/>
          </a:xfrm>
          <a:prstGeom prst="rect">
            <a:avLst/>
          </a:prstGeom>
          <a:noFill/>
          <a:ln>
            <a:noFill/>
          </a:ln>
        </p:spPr>
      </p:pic>
      <p:sp>
        <p:nvSpPr>
          <p:cNvPr id="1049" name="Google Shape;1049;p5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56"/>
          <p:cNvSpPr txBox="1">
            <a:spLocks noGrp="1"/>
          </p:cNvSpPr>
          <p:nvPr>
            <p:ph type="title"/>
          </p:nvPr>
        </p:nvSpPr>
        <p:spPr>
          <a:xfrm>
            <a:off x="6256178" y="437200"/>
            <a:ext cx="5829900" cy="14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Ubuntu"/>
              <a:buNone/>
            </a:pPr>
            <a:r>
              <a:rPr lang="en-US"/>
              <a:t>Социальная и общественная жизнь</a:t>
            </a:r>
            <a:endParaRPr/>
          </a:p>
        </p:txBody>
      </p:sp>
      <p:sp>
        <p:nvSpPr>
          <p:cNvPr id="1055" name="Google Shape;1055;p56"/>
          <p:cNvSpPr/>
          <p:nvPr/>
        </p:nvSpPr>
        <p:spPr>
          <a:xfrm>
            <a:off x="6256175" y="2032276"/>
            <a:ext cx="5128500" cy="14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Принадлежность к коммьюнити, особенно такому, как Иннополис, напрямую влияет на счастье человека. А его ценности могут действовать как инструменты, с помощью которых могут быть реализованы действия для позитивных изменений в сообществах.</a:t>
            </a:r>
            <a:endParaRPr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highlight>
                <a:srgbClr val="FFFF00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highlight>
                <a:srgbClr val="FFFF00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56" name="Google Shape;1056;p56"/>
          <p:cNvSpPr/>
          <p:nvPr/>
        </p:nvSpPr>
        <p:spPr>
          <a:xfrm flipH="1">
            <a:off x="6694516" y="3880268"/>
            <a:ext cx="877500" cy="878100"/>
          </a:xfrm>
          <a:prstGeom prst="ellipse">
            <a:avLst/>
          </a:prstGeom>
          <a:solidFill>
            <a:srgbClr val="D6ED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57" name="Google Shape;1057;p56"/>
          <p:cNvSpPr/>
          <p:nvPr/>
        </p:nvSpPr>
        <p:spPr>
          <a:xfrm flipH="1">
            <a:off x="8667837" y="3880285"/>
            <a:ext cx="877500" cy="878100"/>
          </a:xfrm>
          <a:prstGeom prst="ellipse">
            <a:avLst/>
          </a:prstGeom>
          <a:solidFill>
            <a:srgbClr val="D6ED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58" name="Google Shape;1058;p56"/>
          <p:cNvSpPr/>
          <p:nvPr/>
        </p:nvSpPr>
        <p:spPr>
          <a:xfrm flipH="1">
            <a:off x="10610083" y="3897327"/>
            <a:ext cx="877500" cy="878100"/>
          </a:xfrm>
          <a:prstGeom prst="ellipse">
            <a:avLst/>
          </a:prstGeom>
          <a:solidFill>
            <a:srgbClr val="D6ED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59" name="Google Shape;1059;p56"/>
          <p:cNvSpPr txBox="1"/>
          <p:nvPr/>
        </p:nvSpPr>
        <p:spPr>
          <a:xfrm>
            <a:off x="6096007" y="4862847"/>
            <a:ext cx="2074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“Доброрубль”</a:t>
            </a:r>
            <a:endParaRPr sz="1600"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060" name="Google Shape;1060;p56"/>
          <p:cNvSpPr txBox="1"/>
          <p:nvPr/>
        </p:nvSpPr>
        <p:spPr>
          <a:xfrm>
            <a:off x="6227548" y="5131276"/>
            <a:ext cx="1811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поощрение за добрые дела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61" name="Google Shape;1061;p56"/>
          <p:cNvSpPr txBox="1"/>
          <p:nvPr/>
        </p:nvSpPr>
        <p:spPr>
          <a:xfrm>
            <a:off x="7932562" y="4845800"/>
            <a:ext cx="2343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“Активисты памяти”</a:t>
            </a:r>
            <a:endParaRPr sz="1500"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062" name="Google Shape;1062;p56"/>
          <p:cNvSpPr txBox="1"/>
          <p:nvPr/>
        </p:nvSpPr>
        <p:spPr>
          <a:xfrm>
            <a:off x="7869250" y="5148325"/>
            <a:ext cx="23433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Используя наработки модуля “Активисты памяти”, можно малыми усилиями реализовать механизм управления и организации общественных событий.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63" name="Google Shape;1063;p56"/>
          <p:cNvSpPr txBox="1"/>
          <p:nvPr/>
        </p:nvSpPr>
        <p:spPr>
          <a:xfrm>
            <a:off x="10011573" y="4845772"/>
            <a:ext cx="2074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“Страхование”</a:t>
            </a:r>
            <a:endParaRPr sz="1600"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064" name="Google Shape;1064;p56"/>
          <p:cNvSpPr txBox="1"/>
          <p:nvPr/>
        </p:nvSpPr>
        <p:spPr>
          <a:xfrm>
            <a:off x="10143116" y="5114201"/>
            <a:ext cx="18114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мониторинг объема рынка социального страхования 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65" name="Google Shape;1065;p5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4729" y="4077698"/>
            <a:ext cx="477121" cy="483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6" name="Google Shape;1066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33101" y="4025251"/>
            <a:ext cx="547005" cy="55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7" name="Google Shape;1067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3000" y="1447837"/>
            <a:ext cx="4617000" cy="3614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8" name="Google Shape;1068;p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773246" y="4059514"/>
            <a:ext cx="551130" cy="558289"/>
          </a:xfrm>
          <a:prstGeom prst="rect">
            <a:avLst/>
          </a:prstGeom>
          <a:noFill/>
          <a:ln>
            <a:noFill/>
          </a:ln>
        </p:spPr>
      </p:pic>
      <p:sp>
        <p:nvSpPr>
          <p:cNvPr id="1069" name="Google Shape;1069;p5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57"/>
          <p:cNvSpPr txBox="1">
            <a:spLocks noGrp="1"/>
          </p:cNvSpPr>
          <p:nvPr>
            <p:ph type="title"/>
          </p:nvPr>
        </p:nvSpPr>
        <p:spPr>
          <a:xfrm>
            <a:off x="6362053" y="965925"/>
            <a:ext cx="5829900" cy="14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Ubuntu"/>
              <a:buNone/>
            </a:pPr>
            <a:r>
              <a:rPr lang="en-US"/>
              <a:t>Уровень жизни</a:t>
            </a:r>
            <a:endParaRPr/>
          </a:p>
        </p:txBody>
      </p:sp>
      <p:sp>
        <p:nvSpPr>
          <p:cNvPr id="1075" name="Google Shape;1075;p57"/>
          <p:cNvSpPr/>
          <p:nvPr/>
        </p:nvSpPr>
        <p:spPr>
          <a:xfrm>
            <a:off x="6256175" y="2228850"/>
            <a:ext cx="5128500" cy="9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Оценка уровня материального комфорта, измеряемого доходом, условиями финансовой безопасности, жильем и владением активами.</a:t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76" name="Google Shape;1076;p57"/>
          <p:cNvSpPr/>
          <p:nvPr/>
        </p:nvSpPr>
        <p:spPr>
          <a:xfrm flipH="1">
            <a:off x="6960553" y="3428993"/>
            <a:ext cx="877500" cy="878100"/>
          </a:xfrm>
          <a:prstGeom prst="ellipse">
            <a:avLst/>
          </a:prstGeom>
          <a:solidFill>
            <a:srgbClr val="D6ED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77" name="Google Shape;1077;p57"/>
          <p:cNvSpPr/>
          <p:nvPr/>
        </p:nvSpPr>
        <p:spPr>
          <a:xfrm flipH="1">
            <a:off x="9776649" y="3429010"/>
            <a:ext cx="877500" cy="878100"/>
          </a:xfrm>
          <a:prstGeom prst="ellipse">
            <a:avLst/>
          </a:prstGeom>
          <a:solidFill>
            <a:srgbClr val="D6ED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78" name="Google Shape;1078;p57"/>
          <p:cNvSpPr txBox="1"/>
          <p:nvPr/>
        </p:nvSpPr>
        <p:spPr>
          <a:xfrm>
            <a:off x="6362044" y="4411572"/>
            <a:ext cx="207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“Умные парковки”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079" name="Google Shape;1079;p57"/>
          <p:cNvSpPr txBox="1"/>
          <p:nvPr/>
        </p:nvSpPr>
        <p:spPr>
          <a:xfrm>
            <a:off x="6493586" y="4680001"/>
            <a:ext cx="1811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Данные об использовании парковок для оценки активов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80" name="Google Shape;1080;p57"/>
          <p:cNvSpPr txBox="1"/>
          <p:nvPr/>
        </p:nvSpPr>
        <p:spPr>
          <a:xfrm>
            <a:off x="9041375" y="4394525"/>
            <a:ext cx="2343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Данные о гаджетах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081" name="Google Shape;1081;p57"/>
          <p:cNvSpPr txBox="1"/>
          <p:nvPr/>
        </p:nvSpPr>
        <p:spPr>
          <a:xfrm>
            <a:off x="9309682" y="4662951"/>
            <a:ext cx="18114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Сведения о моделях используемых гаджетов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82" name="Google Shape;1082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35516" y="3600866"/>
            <a:ext cx="527515" cy="534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3" name="Google Shape;1083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51646" y="3623588"/>
            <a:ext cx="527500" cy="52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4" name="Google Shape;1084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0800" y="1759000"/>
            <a:ext cx="5442001" cy="3339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85" name="Google Shape;1085;p5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58"/>
          <p:cNvSpPr/>
          <p:nvPr/>
        </p:nvSpPr>
        <p:spPr>
          <a:xfrm flipH="1">
            <a:off x="6911993" y="4564421"/>
            <a:ext cx="877500" cy="878100"/>
          </a:xfrm>
          <a:prstGeom prst="ellipse">
            <a:avLst/>
          </a:prstGeom>
          <a:solidFill>
            <a:srgbClr val="D6ED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91" name="Google Shape;1091;p58"/>
          <p:cNvSpPr/>
          <p:nvPr/>
        </p:nvSpPr>
        <p:spPr>
          <a:xfrm flipH="1">
            <a:off x="6893918" y="3329411"/>
            <a:ext cx="877500" cy="878100"/>
          </a:xfrm>
          <a:prstGeom prst="ellipse">
            <a:avLst/>
          </a:prstGeom>
          <a:solidFill>
            <a:srgbClr val="D6ED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92" name="Google Shape;1092;p58"/>
          <p:cNvSpPr/>
          <p:nvPr/>
        </p:nvSpPr>
        <p:spPr>
          <a:xfrm flipH="1">
            <a:off x="6893918" y="2181640"/>
            <a:ext cx="877500" cy="878100"/>
          </a:xfrm>
          <a:prstGeom prst="ellipse">
            <a:avLst/>
          </a:prstGeom>
          <a:solidFill>
            <a:srgbClr val="D6ED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93" name="Google Shape;1093;p58"/>
          <p:cNvSpPr txBox="1">
            <a:spLocks noGrp="1"/>
          </p:cNvSpPr>
          <p:nvPr>
            <p:ph type="title"/>
          </p:nvPr>
        </p:nvSpPr>
        <p:spPr>
          <a:xfrm>
            <a:off x="6912012" y="756900"/>
            <a:ext cx="5298000" cy="14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Ubuntu"/>
              <a:buNone/>
            </a:pPr>
            <a:r>
              <a:rPr lang="en-US"/>
              <a:t>Надлежащее управление </a:t>
            </a:r>
            <a:endParaRPr/>
          </a:p>
        </p:txBody>
      </p:sp>
      <p:sp>
        <p:nvSpPr>
          <p:cNvPr id="1094" name="Google Shape;1094;p58"/>
          <p:cNvSpPr txBox="1"/>
          <p:nvPr/>
        </p:nvSpPr>
        <p:spPr>
          <a:xfrm>
            <a:off x="7902782" y="2164794"/>
            <a:ext cx="2148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“ЖКХ”</a:t>
            </a:r>
            <a:endParaRPr/>
          </a:p>
        </p:txBody>
      </p:sp>
      <p:sp>
        <p:nvSpPr>
          <p:cNvPr id="1095" name="Google Shape;1095;p58"/>
          <p:cNvSpPr/>
          <p:nvPr/>
        </p:nvSpPr>
        <p:spPr>
          <a:xfrm>
            <a:off x="7902775" y="2455726"/>
            <a:ext cx="3316500" cy="5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Обратная связь по работе служб города.</a:t>
            </a:r>
            <a:r>
              <a:rPr lang="en-US" sz="1200">
                <a:solidFill>
                  <a:schemeClr val="dk1"/>
                </a:solidFill>
                <a:highlight>
                  <a:srgbClr val="FFFF00"/>
                </a:highlight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200">
              <a:solidFill>
                <a:schemeClr val="dk1"/>
              </a:solidFill>
              <a:highlight>
                <a:srgbClr val="FFFF00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96" name="Google Shape;1096;p58"/>
          <p:cNvSpPr txBox="1"/>
          <p:nvPr/>
        </p:nvSpPr>
        <p:spPr>
          <a:xfrm>
            <a:off x="7940246" y="3250350"/>
            <a:ext cx="3241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“</a:t>
            </a:r>
            <a:r>
              <a:rPr lang="en-US" b="1" dirty="0" err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Газификация</a:t>
            </a:r>
            <a:r>
              <a:rPr lang="en-US" b="1" dirty="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 и </a:t>
            </a:r>
            <a:r>
              <a:rPr lang="en-US" b="1" dirty="0" err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электрификация</a:t>
            </a:r>
            <a:r>
              <a:rPr lang="en-US" b="1" dirty="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участков</a:t>
            </a:r>
            <a:r>
              <a:rPr lang="en-US" b="1" dirty="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”</a:t>
            </a:r>
            <a:endParaRPr dirty="0"/>
          </a:p>
        </p:txBody>
      </p:sp>
      <p:sp>
        <p:nvSpPr>
          <p:cNvPr id="1097" name="Google Shape;1097;p58"/>
          <p:cNvSpPr/>
          <p:nvPr/>
        </p:nvSpPr>
        <p:spPr>
          <a:xfrm>
            <a:off x="7902775" y="3723401"/>
            <a:ext cx="3316500" cy="5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Информация о наличии и качестве коммуникаций в районах.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98" name="Google Shape;1098;p58"/>
          <p:cNvSpPr txBox="1"/>
          <p:nvPr/>
        </p:nvSpPr>
        <p:spPr>
          <a:xfrm>
            <a:off x="7958322" y="4506175"/>
            <a:ext cx="3241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“Запись на госуслуги / МФЦ”</a:t>
            </a:r>
            <a:endParaRPr/>
          </a:p>
        </p:txBody>
      </p:sp>
      <p:sp>
        <p:nvSpPr>
          <p:cNvPr id="1099" name="Google Shape;1099;p58"/>
          <p:cNvSpPr/>
          <p:nvPr/>
        </p:nvSpPr>
        <p:spPr>
          <a:xfrm>
            <a:off x="7920857" y="4780649"/>
            <a:ext cx="3316500" cy="6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Сведения о количестве, частоте, причинах обращений пользователей.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00" name="Google Shape;1100;p58"/>
          <p:cNvPicPr preferRelativeResize="0"/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>
            <a:off x="7070728" y="2355360"/>
            <a:ext cx="523908" cy="530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1" name="Google Shape;1101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55877" y="4709128"/>
            <a:ext cx="589768" cy="597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2" name="Google Shape;1102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57121" y="3503828"/>
            <a:ext cx="551130" cy="55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3" name="Google Shape;1103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70200" y="1872887"/>
            <a:ext cx="3784576" cy="3791125"/>
          </a:xfrm>
          <a:prstGeom prst="rect">
            <a:avLst/>
          </a:prstGeom>
          <a:noFill/>
          <a:ln>
            <a:noFill/>
          </a:ln>
        </p:spPr>
      </p:pic>
      <p:sp>
        <p:nvSpPr>
          <p:cNvPr id="1104" name="Google Shape;1104;p5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59"/>
          <p:cNvSpPr/>
          <p:nvPr/>
        </p:nvSpPr>
        <p:spPr>
          <a:xfrm>
            <a:off x="9499244" y="2021285"/>
            <a:ext cx="1266600" cy="1266600"/>
          </a:xfrm>
          <a:prstGeom prst="ellipse">
            <a:avLst/>
          </a:prstGeom>
          <a:solidFill>
            <a:srgbClr val="D6ED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10" name="Google Shape;1110;p59"/>
          <p:cNvSpPr txBox="1">
            <a:spLocks noGrp="1"/>
          </p:cNvSpPr>
          <p:nvPr>
            <p:ph type="title"/>
          </p:nvPr>
        </p:nvSpPr>
        <p:spPr>
          <a:xfrm>
            <a:off x="5812222" y="1815100"/>
            <a:ext cx="5626800" cy="12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Ubuntu"/>
              <a:buNone/>
            </a:pPr>
            <a:r>
              <a:rPr lang="en-US"/>
              <a:t>Экологические показатели</a:t>
            </a:r>
            <a:endParaRPr/>
          </a:p>
        </p:txBody>
      </p:sp>
      <p:sp>
        <p:nvSpPr>
          <p:cNvPr id="1111" name="Google Shape;1111;p59"/>
          <p:cNvSpPr/>
          <p:nvPr/>
        </p:nvSpPr>
        <p:spPr>
          <a:xfrm>
            <a:off x="5932850" y="3428999"/>
            <a:ext cx="48330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Климат, чистота воздуха и прочие факторы, по данным Роспотребнадзора, оказывают большое влияние на здоровье, а следовательно, на качество жизни. </a:t>
            </a:r>
            <a:r>
              <a:rPr lang="en-US">
                <a:solidFill>
                  <a:schemeClr val="dk1"/>
                </a:solidFill>
                <a:highlight>
                  <a:srgbClr val="FFFF00"/>
                </a:highlight>
                <a:latin typeface="Open Sans"/>
                <a:ea typeface="Open Sans"/>
                <a:cs typeface="Open Sans"/>
                <a:sym typeface="Open Sans"/>
              </a:rPr>
              <a:t/>
            </a:r>
            <a:br>
              <a:rPr lang="en-US">
                <a:solidFill>
                  <a:schemeClr val="dk1"/>
                </a:solidFill>
                <a:highlight>
                  <a:srgbClr val="FFFF00"/>
                </a:highlight>
                <a:latin typeface="Open Sans"/>
                <a:ea typeface="Open Sans"/>
                <a:cs typeface="Open Sans"/>
                <a:sym typeface="Open Sans"/>
              </a:rPr>
            </a:br>
            <a:endParaRPr>
              <a:solidFill>
                <a:schemeClr val="dk1"/>
              </a:solidFill>
              <a:highlight>
                <a:srgbClr val="FFFF00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highlight>
                <a:srgbClr val="FFFF00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12" name="Google Shape;1112;p59"/>
          <p:cNvSpPr txBox="1"/>
          <p:nvPr/>
        </p:nvSpPr>
        <p:spPr>
          <a:xfrm>
            <a:off x="5932850" y="2980150"/>
            <a:ext cx="3432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“Экологический инспектор”</a:t>
            </a:r>
            <a:endParaRPr/>
          </a:p>
        </p:txBody>
      </p:sp>
      <p:pic>
        <p:nvPicPr>
          <p:cNvPr id="1113" name="Google Shape;1113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650" y="1398500"/>
            <a:ext cx="3750049" cy="492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56976" y="2375429"/>
            <a:ext cx="551130" cy="558289"/>
          </a:xfrm>
          <a:prstGeom prst="rect">
            <a:avLst/>
          </a:prstGeom>
          <a:noFill/>
          <a:ln>
            <a:noFill/>
          </a:ln>
        </p:spPr>
      </p:pic>
      <p:sp>
        <p:nvSpPr>
          <p:cNvPr id="1115" name="Google Shape;1115;p5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60"/>
          <p:cNvSpPr txBox="1">
            <a:spLocks noGrp="1"/>
          </p:cNvSpPr>
          <p:nvPr>
            <p:ph type="title"/>
          </p:nvPr>
        </p:nvSpPr>
        <p:spPr>
          <a:xfrm>
            <a:off x="913563" y="172886"/>
            <a:ext cx="8105700" cy="1407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Эффект внедрения</a:t>
            </a:r>
            <a:endParaRPr/>
          </a:p>
        </p:txBody>
      </p:sp>
      <p:sp>
        <p:nvSpPr>
          <p:cNvPr id="1121" name="Google Shape;1121;p60"/>
          <p:cNvSpPr/>
          <p:nvPr/>
        </p:nvSpPr>
        <p:spPr>
          <a:xfrm>
            <a:off x="9693611" y="-1"/>
            <a:ext cx="2498400" cy="6858000"/>
          </a:xfrm>
          <a:prstGeom prst="roundRect">
            <a:avLst>
              <a:gd name="adj" fmla="val 0"/>
            </a:avLst>
          </a:prstGeom>
          <a:solidFill>
            <a:srgbClr val="D6ED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122" name="Google Shape;1122;p60"/>
          <p:cNvGrpSpPr/>
          <p:nvPr/>
        </p:nvGrpSpPr>
        <p:grpSpPr>
          <a:xfrm rot="4960798">
            <a:off x="8746885" y="3919642"/>
            <a:ext cx="3953708" cy="4172517"/>
            <a:chOff x="3852917" y="2249928"/>
            <a:chExt cx="1906688" cy="2020852"/>
          </a:xfrm>
        </p:grpSpPr>
        <p:sp>
          <p:nvSpPr>
            <p:cNvPr id="1123" name="Google Shape;1123;p60"/>
            <p:cNvSpPr/>
            <p:nvPr/>
          </p:nvSpPr>
          <p:spPr>
            <a:xfrm rot="-2574285" flipH="1">
              <a:off x="4114570" y="3546664"/>
              <a:ext cx="855467" cy="499770"/>
            </a:xfrm>
            <a:custGeom>
              <a:avLst/>
              <a:gdLst/>
              <a:ahLst/>
              <a:cxnLst/>
              <a:rect l="l" t="t" r="r" b="b"/>
              <a:pathLst>
                <a:path w="1474395" h="861353" extrusionOk="0">
                  <a:moveTo>
                    <a:pt x="1473508" y="10488"/>
                  </a:moveTo>
                  <a:cubicBezTo>
                    <a:pt x="1471683" y="6840"/>
                    <a:pt x="1468948" y="3192"/>
                    <a:pt x="1465300" y="1368"/>
                  </a:cubicBezTo>
                  <a:cubicBezTo>
                    <a:pt x="1461652" y="-456"/>
                    <a:pt x="1457092" y="-456"/>
                    <a:pt x="1452532" y="1368"/>
                  </a:cubicBezTo>
                  <a:cubicBezTo>
                    <a:pt x="1000196" y="173730"/>
                    <a:pt x="573394" y="406282"/>
                    <a:pt x="180336" y="694464"/>
                  </a:cubicBezTo>
                  <a:cubicBezTo>
                    <a:pt x="154801" y="677136"/>
                    <a:pt x="127442" y="658897"/>
                    <a:pt x="96436" y="638833"/>
                  </a:cubicBezTo>
                  <a:cubicBezTo>
                    <a:pt x="91876" y="636098"/>
                    <a:pt x="86404" y="637009"/>
                    <a:pt x="83668" y="641569"/>
                  </a:cubicBezTo>
                  <a:cubicBezTo>
                    <a:pt x="80932" y="646129"/>
                    <a:pt x="81844" y="651601"/>
                    <a:pt x="86404" y="654337"/>
                  </a:cubicBezTo>
                  <a:cubicBezTo>
                    <a:pt x="115587" y="672576"/>
                    <a:pt x="141122" y="689904"/>
                    <a:pt x="164833" y="705407"/>
                  </a:cubicBezTo>
                  <a:cubicBezTo>
                    <a:pt x="110115" y="745534"/>
                    <a:pt x="56309" y="786572"/>
                    <a:pt x="3415" y="829435"/>
                  </a:cubicBezTo>
                  <a:cubicBezTo>
                    <a:pt x="-233" y="832171"/>
                    <a:pt x="-1145" y="838555"/>
                    <a:pt x="1591" y="842202"/>
                  </a:cubicBezTo>
                  <a:cubicBezTo>
                    <a:pt x="2502" y="844026"/>
                    <a:pt x="4327" y="844939"/>
                    <a:pt x="6151" y="844939"/>
                  </a:cubicBezTo>
                  <a:cubicBezTo>
                    <a:pt x="6151" y="844939"/>
                    <a:pt x="6151" y="844939"/>
                    <a:pt x="6151" y="844939"/>
                  </a:cubicBezTo>
                  <a:cubicBezTo>
                    <a:pt x="2502" y="847674"/>
                    <a:pt x="1591" y="854058"/>
                    <a:pt x="4327" y="857706"/>
                  </a:cubicBezTo>
                  <a:cubicBezTo>
                    <a:pt x="6151" y="859530"/>
                    <a:pt x="8886" y="861354"/>
                    <a:pt x="11622" y="861354"/>
                  </a:cubicBezTo>
                  <a:cubicBezTo>
                    <a:pt x="13446" y="861354"/>
                    <a:pt x="15270" y="860442"/>
                    <a:pt x="17094" y="859530"/>
                  </a:cubicBezTo>
                  <a:cubicBezTo>
                    <a:pt x="74548" y="813931"/>
                    <a:pt x="132914" y="769245"/>
                    <a:pt x="192192" y="725470"/>
                  </a:cubicBezTo>
                  <a:cubicBezTo>
                    <a:pt x="205872" y="734590"/>
                    <a:pt x="218639" y="744622"/>
                    <a:pt x="230495" y="753742"/>
                  </a:cubicBezTo>
                  <a:cubicBezTo>
                    <a:pt x="232319" y="754653"/>
                    <a:pt x="234143" y="755565"/>
                    <a:pt x="235967" y="755565"/>
                  </a:cubicBezTo>
                  <a:cubicBezTo>
                    <a:pt x="238702" y="755565"/>
                    <a:pt x="241438" y="754653"/>
                    <a:pt x="243262" y="751918"/>
                  </a:cubicBezTo>
                  <a:cubicBezTo>
                    <a:pt x="245998" y="748270"/>
                    <a:pt x="245086" y="741886"/>
                    <a:pt x="241438" y="739150"/>
                  </a:cubicBezTo>
                  <a:cubicBezTo>
                    <a:pt x="230495" y="730943"/>
                    <a:pt x="219551" y="722735"/>
                    <a:pt x="207695" y="714527"/>
                  </a:cubicBezTo>
                  <a:cubicBezTo>
                    <a:pt x="596194" y="430905"/>
                    <a:pt x="1017523" y="202001"/>
                    <a:pt x="1463476" y="32375"/>
                  </a:cubicBezTo>
                  <a:cubicBezTo>
                    <a:pt x="1472596" y="27815"/>
                    <a:pt x="1476243" y="18695"/>
                    <a:pt x="1473508" y="104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24" name="Google Shape;1124;p60"/>
            <p:cNvSpPr/>
            <p:nvPr/>
          </p:nvSpPr>
          <p:spPr>
            <a:xfrm rot="-2574285" flipH="1">
              <a:off x="3956432" y="3737829"/>
              <a:ext cx="82317" cy="148949"/>
            </a:xfrm>
            <a:custGeom>
              <a:avLst/>
              <a:gdLst/>
              <a:ahLst/>
              <a:cxnLst/>
              <a:rect l="l" t="t" r="r" b="b"/>
              <a:pathLst>
                <a:path w="141873" h="256713" extrusionOk="0">
                  <a:moveTo>
                    <a:pt x="40830" y="255802"/>
                  </a:moveTo>
                  <a:cubicBezTo>
                    <a:pt x="44477" y="256714"/>
                    <a:pt x="47213" y="256714"/>
                    <a:pt x="50861" y="256714"/>
                  </a:cubicBezTo>
                  <a:cubicBezTo>
                    <a:pt x="94635" y="256714"/>
                    <a:pt x="116523" y="175549"/>
                    <a:pt x="129290" y="130862"/>
                  </a:cubicBezTo>
                  <a:cubicBezTo>
                    <a:pt x="130202" y="126302"/>
                    <a:pt x="132027" y="122654"/>
                    <a:pt x="132939" y="119006"/>
                  </a:cubicBezTo>
                  <a:cubicBezTo>
                    <a:pt x="138410" y="99855"/>
                    <a:pt x="143882" y="78880"/>
                    <a:pt x="141146" y="57905"/>
                  </a:cubicBezTo>
                  <a:cubicBezTo>
                    <a:pt x="138410" y="33282"/>
                    <a:pt x="123819" y="12306"/>
                    <a:pt x="104668" y="4098"/>
                  </a:cubicBezTo>
                  <a:cubicBezTo>
                    <a:pt x="76396" y="-7757"/>
                    <a:pt x="44477" y="7747"/>
                    <a:pt x="28974" y="29634"/>
                  </a:cubicBezTo>
                  <a:cubicBezTo>
                    <a:pt x="12558" y="51521"/>
                    <a:pt x="7998" y="79792"/>
                    <a:pt x="5263" y="104415"/>
                  </a:cubicBezTo>
                  <a:lnTo>
                    <a:pt x="4351" y="112623"/>
                  </a:lnTo>
                  <a:cubicBezTo>
                    <a:pt x="-1121" y="154573"/>
                    <a:pt x="-10241" y="242122"/>
                    <a:pt x="40830" y="255802"/>
                  </a:cubicBezTo>
                  <a:close/>
                  <a:moveTo>
                    <a:pt x="21678" y="114447"/>
                  </a:moveTo>
                  <a:lnTo>
                    <a:pt x="22591" y="106239"/>
                  </a:lnTo>
                  <a:cubicBezTo>
                    <a:pt x="24414" y="84352"/>
                    <a:pt x="28974" y="59729"/>
                    <a:pt x="42653" y="40577"/>
                  </a:cubicBezTo>
                  <a:cubicBezTo>
                    <a:pt x="51773" y="28722"/>
                    <a:pt x="67276" y="18690"/>
                    <a:pt x="83692" y="18690"/>
                  </a:cubicBezTo>
                  <a:cubicBezTo>
                    <a:pt x="88252" y="18690"/>
                    <a:pt x="92812" y="19602"/>
                    <a:pt x="97372" y="21426"/>
                  </a:cubicBezTo>
                  <a:cubicBezTo>
                    <a:pt x="111051" y="26898"/>
                    <a:pt x="121082" y="42401"/>
                    <a:pt x="122907" y="60641"/>
                  </a:cubicBezTo>
                  <a:cubicBezTo>
                    <a:pt x="124731" y="77056"/>
                    <a:pt x="121082" y="94383"/>
                    <a:pt x="115611" y="114447"/>
                  </a:cubicBezTo>
                  <a:cubicBezTo>
                    <a:pt x="114699" y="118094"/>
                    <a:pt x="113787" y="121743"/>
                    <a:pt x="111963" y="126302"/>
                  </a:cubicBezTo>
                  <a:cubicBezTo>
                    <a:pt x="102843" y="159133"/>
                    <a:pt x="78220" y="246682"/>
                    <a:pt x="45390" y="238474"/>
                  </a:cubicBezTo>
                  <a:cubicBezTo>
                    <a:pt x="8911" y="228443"/>
                    <a:pt x="18031" y="148190"/>
                    <a:pt x="21678" y="1144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25" name="Google Shape;1125;p60"/>
            <p:cNvSpPr/>
            <p:nvPr/>
          </p:nvSpPr>
          <p:spPr>
            <a:xfrm rot="-2574285" flipH="1">
              <a:off x="3894737" y="3871329"/>
              <a:ext cx="90374" cy="92132"/>
            </a:xfrm>
            <a:custGeom>
              <a:avLst/>
              <a:gdLst/>
              <a:ahLst/>
              <a:cxnLst/>
              <a:rect l="l" t="t" r="r" b="b"/>
              <a:pathLst>
                <a:path w="155760" h="158790" extrusionOk="0">
                  <a:moveTo>
                    <a:pt x="29841" y="158790"/>
                  </a:moveTo>
                  <a:cubicBezTo>
                    <a:pt x="57200" y="158790"/>
                    <a:pt x="93679" y="125048"/>
                    <a:pt x="114653" y="105896"/>
                  </a:cubicBezTo>
                  <a:cubicBezTo>
                    <a:pt x="117390" y="103160"/>
                    <a:pt x="119213" y="101336"/>
                    <a:pt x="121038" y="100424"/>
                  </a:cubicBezTo>
                  <a:cubicBezTo>
                    <a:pt x="131981" y="90393"/>
                    <a:pt x="143837" y="79449"/>
                    <a:pt x="150220" y="64858"/>
                  </a:cubicBezTo>
                  <a:cubicBezTo>
                    <a:pt x="158428" y="47530"/>
                    <a:pt x="157516" y="29291"/>
                    <a:pt x="147484" y="16523"/>
                  </a:cubicBezTo>
                  <a:cubicBezTo>
                    <a:pt x="133804" y="-1716"/>
                    <a:pt x="107358" y="-3540"/>
                    <a:pt x="88206" y="4668"/>
                  </a:cubicBezTo>
                  <a:cubicBezTo>
                    <a:pt x="69055" y="12875"/>
                    <a:pt x="55375" y="28379"/>
                    <a:pt x="44432" y="42058"/>
                  </a:cubicBezTo>
                  <a:lnTo>
                    <a:pt x="40784" y="46618"/>
                  </a:lnTo>
                  <a:cubicBezTo>
                    <a:pt x="21633" y="71241"/>
                    <a:pt x="-18494" y="122311"/>
                    <a:pt x="9777" y="150583"/>
                  </a:cubicBezTo>
                  <a:cubicBezTo>
                    <a:pt x="16161" y="156054"/>
                    <a:pt x="22545" y="158790"/>
                    <a:pt x="29841" y="158790"/>
                  </a:cubicBezTo>
                  <a:close/>
                  <a:moveTo>
                    <a:pt x="55375" y="57562"/>
                  </a:moveTo>
                  <a:lnTo>
                    <a:pt x="59023" y="53002"/>
                  </a:lnTo>
                  <a:cubicBezTo>
                    <a:pt x="68143" y="41146"/>
                    <a:pt x="79999" y="27467"/>
                    <a:pt x="95502" y="21083"/>
                  </a:cubicBezTo>
                  <a:cubicBezTo>
                    <a:pt x="100062" y="19259"/>
                    <a:pt x="105534" y="18347"/>
                    <a:pt x="111918" y="18347"/>
                  </a:cubicBezTo>
                  <a:cubicBezTo>
                    <a:pt x="121038" y="18347"/>
                    <a:pt x="129245" y="21083"/>
                    <a:pt x="133804" y="27467"/>
                  </a:cubicBezTo>
                  <a:cubicBezTo>
                    <a:pt x="139277" y="34763"/>
                    <a:pt x="139277" y="46618"/>
                    <a:pt x="134717" y="57562"/>
                  </a:cubicBezTo>
                  <a:cubicBezTo>
                    <a:pt x="129245" y="68505"/>
                    <a:pt x="120125" y="78537"/>
                    <a:pt x="110093" y="86745"/>
                  </a:cubicBezTo>
                  <a:cubicBezTo>
                    <a:pt x="110093" y="86745"/>
                    <a:pt x="110093" y="86745"/>
                    <a:pt x="110093" y="86745"/>
                  </a:cubicBezTo>
                  <a:cubicBezTo>
                    <a:pt x="108270" y="88569"/>
                    <a:pt x="106445" y="90393"/>
                    <a:pt x="103710" y="93129"/>
                  </a:cubicBezTo>
                  <a:cubicBezTo>
                    <a:pt x="87294" y="107720"/>
                    <a:pt x="38961" y="153319"/>
                    <a:pt x="23456" y="138727"/>
                  </a:cubicBezTo>
                  <a:cubicBezTo>
                    <a:pt x="6129" y="120488"/>
                    <a:pt x="41696" y="74889"/>
                    <a:pt x="55375" y="575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26" name="Google Shape;1126;p60"/>
            <p:cNvSpPr/>
            <p:nvPr/>
          </p:nvSpPr>
          <p:spPr>
            <a:xfrm rot="-2574285" flipH="1">
              <a:off x="4081775" y="3632123"/>
              <a:ext cx="104454" cy="192040"/>
            </a:xfrm>
            <a:custGeom>
              <a:avLst/>
              <a:gdLst/>
              <a:ahLst/>
              <a:cxnLst/>
              <a:rect l="l" t="t" r="r" b="b"/>
              <a:pathLst>
                <a:path w="180027" h="330980" extrusionOk="0">
                  <a:moveTo>
                    <a:pt x="51706" y="329156"/>
                  </a:moveTo>
                  <a:cubicBezTo>
                    <a:pt x="55354" y="330068"/>
                    <a:pt x="59914" y="330980"/>
                    <a:pt x="63562" y="330980"/>
                  </a:cubicBezTo>
                  <a:cubicBezTo>
                    <a:pt x="119191" y="330980"/>
                    <a:pt x="149287" y="222456"/>
                    <a:pt x="163878" y="168650"/>
                  </a:cubicBezTo>
                  <a:cubicBezTo>
                    <a:pt x="165702" y="162266"/>
                    <a:pt x="166614" y="157706"/>
                    <a:pt x="168438" y="153146"/>
                  </a:cubicBezTo>
                  <a:cubicBezTo>
                    <a:pt x="175734" y="127611"/>
                    <a:pt x="182117" y="101164"/>
                    <a:pt x="179381" y="73805"/>
                  </a:cubicBezTo>
                  <a:cubicBezTo>
                    <a:pt x="175734" y="41886"/>
                    <a:pt x="157495" y="16351"/>
                    <a:pt x="132871" y="5408"/>
                  </a:cubicBezTo>
                  <a:cubicBezTo>
                    <a:pt x="97304" y="-10096"/>
                    <a:pt x="57178" y="9967"/>
                    <a:pt x="37114" y="37326"/>
                  </a:cubicBezTo>
                  <a:cubicBezTo>
                    <a:pt x="15227" y="65597"/>
                    <a:pt x="9755" y="102076"/>
                    <a:pt x="6107" y="133083"/>
                  </a:cubicBezTo>
                  <a:cubicBezTo>
                    <a:pt x="6107" y="135819"/>
                    <a:pt x="5195" y="139467"/>
                    <a:pt x="5195" y="144027"/>
                  </a:cubicBezTo>
                  <a:cubicBezTo>
                    <a:pt x="-1188" y="198745"/>
                    <a:pt x="-13044" y="311829"/>
                    <a:pt x="51706" y="329156"/>
                  </a:cubicBezTo>
                  <a:close/>
                  <a:moveTo>
                    <a:pt x="22523" y="145851"/>
                  </a:moveTo>
                  <a:cubicBezTo>
                    <a:pt x="22523" y="142203"/>
                    <a:pt x="23435" y="138555"/>
                    <a:pt x="23435" y="134907"/>
                  </a:cubicBezTo>
                  <a:cubicBezTo>
                    <a:pt x="26171" y="105724"/>
                    <a:pt x="31643" y="72893"/>
                    <a:pt x="50794" y="48270"/>
                  </a:cubicBezTo>
                  <a:cubicBezTo>
                    <a:pt x="63562" y="31855"/>
                    <a:pt x="84537" y="18175"/>
                    <a:pt x="106424" y="18175"/>
                  </a:cubicBezTo>
                  <a:cubicBezTo>
                    <a:pt x="112808" y="18175"/>
                    <a:pt x="119191" y="19087"/>
                    <a:pt x="125576" y="21823"/>
                  </a:cubicBezTo>
                  <a:cubicBezTo>
                    <a:pt x="143815" y="30030"/>
                    <a:pt x="158407" y="51006"/>
                    <a:pt x="161142" y="75629"/>
                  </a:cubicBezTo>
                  <a:cubicBezTo>
                    <a:pt x="163878" y="99340"/>
                    <a:pt x="158407" y="123963"/>
                    <a:pt x="151110" y="147674"/>
                  </a:cubicBezTo>
                  <a:cubicBezTo>
                    <a:pt x="151110" y="147674"/>
                    <a:pt x="151110" y="147674"/>
                    <a:pt x="151110" y="147674"/>
                  </a:cubicBezTo>
                  <a:cubicBezTo>
                    <a:pt x="150199" y="152234"/>
                    <a:pt x="148375" y="156794"/>
                    <a:pt x="146550" y="163178"/>
                  </a:cubicBezTo>
                  <a:cubicBezTo>
                    <a:pt x="133783" y="208776"/>
                    <a:pt x="105512" y="312741"/>
                    <a:pt x="63562" y="312741"/>
                  </a:cubicBezTo>
                  <a:cubicBezTo>
                    <a:pt x="61738" y="312741"/>
                    <a:pt x="59002" y="312741"/>
                    <a:pt x="57178" y="311829"/>
                  </a:cubicBezTo>
                  <a:cubicBezTo>
                    <a:pt x="6107" y="299061"/>
                    <a:pt x="17963" y="191449"/>
                    <a:pt x="22523" y="1458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27" name="Google Shape;1127;p60"/>
            <p:cNvSpPr/>
            <p:nvPr/>
          </p:nvSpPr>
          <p:spPr>
            <a:xfrm rot="-2574285" flipH="1">
              <a:off x="4809664" y="3534108"/>
              <a:ext cx="93559" cy="110295"/>
            </a:xfrm>
            <a:custGeom>
              <a:avLst/>
              <a:gdLst/>
              <a:ahLst/>
              <a:cxnLst/>
              <a:rect l="l" t="t" r="r" b="b"/>
              <a:pathLst>
                <a:path w="161249" h="190094" extrusionOk="0">
                  <a:moveTo>
                    <a:pt x="22292" y="160000"/>
                  </a:moveTo>
                  <a:cubicBezTo>
                    <a:pt x="17733" y="158176"/>
                    <a:pt x="12261" y="160912"/>
                    <a:pt x="11349" y="166384"/>
                  </a:cubicBezTo>
                  <a:cubicBezTo>
                    <a:pt x="9525" y="170943"/>
                    <a:pt x="12261" y="176415"/>
                    <a:pt x="17733" y="177327"/>
                  </a:cubicBezTo>
                  <a:cubicBezTo>
                    <a:pt x="46916" y="186447"/>
                    <a:pt x="71539" y="190095"/>
                    <a:pt x="91602" y="190095"/>
                  </a:cubicBezTo>
                  <a:cubicBezTo>
                    <a:pt x="122609" y="190095"/>
                    <a:pt x="143584" y="180063"/>
                    <a:pt x="155440" y="159088"/>
                  </a:cubicBezTo>
                  <a:cubicBezTo>
                    <a:pt x="187358" y="102546"/>
                    <a:pt x="79746" y="39620"/>
                    <a:pt x="27764" y="9525"/>
                  </a:cubicBezTo>
                  <a:cubicBezTo>
                    <a:pt x="22292" y="6789"/>
                    <a:pt x="17733" y="4053"/>
                    <a:pt x="14085" y="1318"/>
                  </a:cubicBezTo>
                  <a:cubicBezTo>
                    <a:pt x="9525" y="-1419"/>
                    <a:pt x="4053" y="405"/>
                    <a:pt x="1317" y="4053"/>
                  </a:cubicBezTo>
                  <a:cubicBezTo>
                    <a:pt x="-1418" y="8613"/>
                    <a:pt x="405" y="14085"/>
                    <a:pt x="4053" y="16821"/>
                  </a:cubicBezTo>
                  <a:cubicBezTo>
                    <a:pt x="7701" y="19557"/>
                    <a:pt x="12261" y="22293"/>
                    <a:pt x="17733" y="25029"/>
                  </a:cubicBezTo>
                  <a:cubicBezTo>
                    <a:pt x="60595" y="49652"/>
                    <a:pt x="161823" y="108930"/>
                    <a:pt x="139024" y="149968"/>
                  </a:cubicBezTo>
                  <a:cubicBezTo>
                    <a:pt x="125345" y="175503"/>
                    <a:pt x="86130" y="178239"/>
                    <a:pt x="22292" y="16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28" name="Google Shape;1128;p60"/>
            <p:cNvSpPr/>
            <p:nvPr/>
          </p:nvSpPr>
          <p:spPr>
            <a:xfrm rot="-2574285" flipH="1">
              <a:off x="4256519" y="3514291"/>
              <a:ext cx="112288" cy="235483"/>
            </a:xfrm>
            <a:custGeom>
              <a:avLst/>
              <a:gdLst/>
              <a:ahLst/>
              <a:cxnLst/>
              <a:rect l="l" t="t" r="r" b="b"/>
              <a:pathLst>
                <a:path w="193528" h="405855" extrusionOk="0">
                  <a:moveTo>
                    <a:pt x="5494" y="83931"/>
                  </a:moveTo>
                  <a:cubicBezTo>
                    <a:pt x="-5450" y="126793"/>
                    <a:pt x="1846" y="170568"/>
                    <a:pt x="10966" y="207046"/>
                  </a:cubicBezTo>
                  <a:cubicBezTo>
                    <a:pt x="11877" y="210695"/>
                    <a:pt x="12789" y="215254"/>
                    <a:pt x="13701" y="219814"/>
                  </a:cubicBezTo>
                  <a:cubicBezTo>
                    <a:pt x="28293" y="280916"/>
                    <a:pt x="57476" y="405855"/>
                    <a:pt x="124962" y="405855"/>
                  </a:cubicBezTo>
                  <a:cubicBezTo>
                    <a:pt x="128610" y="405855"/>
                    <a:pt x="132257" y="405855"/>
                    <a:pt x="135905" y="404944"/>
                  </a:cubicBezTo>
                  <a:cubicBezTo>
                    <a:pt x="206127" y="392176"/>
                    <a:pt x="195183" y="246261"/>
                    <a:pt x="188799" y="167832"/>
                  </a:cubicBezTo>
                  <a:cubicBezTo>
                    <a:pt x="187888" y="160536"/>
                    <a:pt x="187888" y="153240"/>
                    <a:pt x="186975" y="147768"/>
                  </a:cubicBezTo>
                  <a:cubicBezTo>
                    <a:pt x="185151" y="115850"/>
                    <a:pt x="181503" y="82107"/>
                    <a:pt x="166912" y="52924"/>
                  </a:cubicBezTo>
                  <a:cubicBezTo>
                    <a:pt x="150496" y="19181"/>
                    <a:pt x="121314" y="-882"/>
                    <a:pt x="91218" y="30"/>
                  </a:cubicBezTo>
                  <a:cubicBezTo>
                    <a:pt x="49268" y="1854"/>
                    <a:pt x="15526" y="43804"/>
                    <a:pt x="5494" y="83931"/>
                  </a:cubicBezTo>
                  <a:close/>
                  <a:moveTo>
                    <a:pt x="93955" y="18269"/>
                  </a:moveTo>
                  <a:cubicBezTo>
                    <a:pt x="115842" y="18269"/>
                    <a:pt x="138641" y="34684"/>
                    <a:pt x="151409" y="61132"/>
                  </a:cubicBezTo>
                  <a:cubicBezTo>
                    <a:pt x="164176" y="86667"/>
                    <a:pt x="167824" y="118586"/>
                    <a:pt x="169648" y="148681"/>
                  </a:cubicBezTo>
                  <a:cubicBezTo>
                    <a:pt x="169648" y="154152"/>
                    <a:pt x="170560" y="160536"/>
                    <a:pt x="171472" y="168744"/>
                  </a:cubicBezTo>
                  <a:cubicBezTo>
                    <a:pt x="176032" y="230758"/>
                    <a:pt x="187888" y="376673"/>
                    <a:pt x="133170" y="386704"/>
                  </a:cubicBezTo>
                  <a:cubicBezTo>
                    <a:pt x="74803" y="397648"/>
                    <a:pt x="44708" y="269972"/>
                    <a:pt x="31940" y="215254"/>
                  </a:cubicBezTo>
                  <a:cubicBezTo>
                    <a:pt x="31029" y="210695"/>
                    <a:pt x="30117" y="206135"/>
                    <a:pt x="29205" y="202487"/>
                  </a:cubicBezTo>
                  <a:cubicBezTo>
                    <a:pt x="20997" y="167832"/>
                    <a:pt x="13701" y="126793"/>
                    <a:pt x="23733" y="88491"/>
                  </a:cubicBezTo>
                  <a:cubicBezTo>
                    <a:pt x="31940" y="54748"/>
                    <a:pt x="59299" y="19181"/>
                    <a:pt x="93043" y="18269"/>
                  </a:cubicBezTo>
                  <a:cubicBezTo>
                    <a:pt x="93043" y="18269"/>
                    <a:pt x="93043" y="18269"/>
                    <a:pt x="93955" y="182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29" name="Google Shape;1129;p60"/>
            <p:cNvSpPr/>
            <p:nvPr/>
          </p:nvSpPr>
          <p:spPr>
            <a:xfrm rot="-2574285" flipH="1">
              <a:off x="4621544" y="3498311"/>
              <a:ext cx="177940" cy="124347"/>
            </a:xfrm>
            <a:custGeom>
              <a:avLst/>
              <a:gdLst/>
              <a:ahLst/>
              <a:cxnLst/>
              <a:rect l="l" t="t" r="r" b="b"/>
              <a:pathLst>
                <a:path w="306680" h="214312" extrusionOk="0">
                  <a:moveTo>
                    <a:pt x="94560" y="113996"/>
                  </a:moveTo>
                  <a:cubicBezTo>
                    <a:pt x="90912" y="111260"/>
                    <a:pt x="87264" y="108524"/>
                    <a:pt x="83616" y="105788"/>
                  </a:cubicBezTo>
                  <a:cubicBezTo>
                    <a:pt x="62641" y="89373"/>
                    <a:pt x="35282" y="67486"/>
                    <a:pt x="17043" y="40127"/>
                  </a:cubicBezTo>
                  <a:cubicBezTo>
                    <a:pt x="14307" y="35567"/>
                    <a:pt x="8835" y="34655"/>
                    <a:pt x="4275" y="37391"/>
                  </a:cubicBezTo>
                  <a:cubicBezTo>
                    <a:pt x="-285" y="40127"/>
                    <a:pt x="-1197" y="45599"/>
                    <a:pt x="1539" y="50159"/>
                  </a:cubicBezTo>
                  <a:cubicBezTo>
                    <a:pt x="21602" y="80253"/>
                    <a:pt x="49873" y="103053"/>
                    <a:pt x="72672" y="120380"/>
                  </a:cubicBezTo>
                  <a:cubicBezTo>
                    <a:pt x="75409" y="123116"/>
                    <a:pt x="79056" y="124940"/>
                    <a:pt x="82704" y="128588"/>
                  </a:cubicBezTo>
                  <a:cubicBezTo>
                    <a:pt x="122831" y="158682"/>
                    <a:pt x="194876" y="214313"/>
                    <a:pt x="249594" y="214313"/>
                  </a:cubicBezTo>
                  <a:cubicBezTo>
                    <a:pt x="266922" y="214313"/>
                    <a:pt x="283337" y="208841"/>
                    <a:pt x="295193" y="194249"/>
                  </a:cubicBezTo>
                  <a:cubicBezTo>
                    <a:pt x="334408" y="146827"/>
                    <a:pt x="265097" y="62014"/>
                    <a:pt x="209468" y="2736"/>
                  </a:cubicBezTo>
                  <a:cubicBezTo>
                    <a:pt x="205820" y="-912"/>
                    <a:pt x="200348" y="-912"/>
                    <a:pt x="196700" y="2736"/>
                  </a:cubicBezTo>
                  <a:cubicBezTo>
                    <a:pt x="193052" y="6384"/>
                    <a:pt x="193052" y="11856"/>
                    <a:pt x="196700" y="15504"/>
                  </a:cubicBezTo>
                  <a:cubicBezTo>
                    <a:pt x="276042" y="100317"/>
                    <a:pt x="304312" y="155947"/>
                    <a:pt x="282425" y="183306"/>
                  </a:cubicBezTo>
                  <a:cubicBezTo>
                    <a:pt x="243211" y="227080"/>
                    <a:pt x="138334" y="147739"/>
                    <a:pt x="94560" y="1139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30" name="Google Shape;1130;p60"/>
            <p:cNvSpPr/>
            <p:nvPr/>
          </p:nvSpPr>
          <p:spPr>
            <a:xfrm rot="-2574285" flipH="1">
              <a:off x="4407168" y="3410477"/>
              <a:ext cx="135355" cy="285479"/>
            </a:xfrm>
            <a:custGeom>
              <a:avLst/>
              <a:gdLst/>
              <a:ahLst/>
              <a:cxnLst/>
              <a:rect l="l" t="t" r="r" b="b"/>
              <a:pathLst>
                <a:path w="233284" h="492023" extrusionOk="0">
                  <a:moveTo>
                    <a:pt x="198523" y="468312"/>
                  </a:moveTo>
                  <a:cubicBezTo>
                    <a:pt x="192140" y="473785"/>
                    <a:pt x="184844" y="475609"/>
                    <a:pt x="177549" y="473785"/>
                  </a:cubicBezTo>
                  <a:cubicBezTo>
                    <a:pt x="131950" y="463753"/>
                    <a:pt x="76321" y="352493"/>
                    <a:pt x="49873" y="298687"/>
                  </a:cubicBezTo>
                  <a:cubicBezTo>
                    <a:pt x="47137" y="293215"/>
                    <a:pt x="44402" y="288655"/>
                    <a:pt x="42577" y="284095"/>
                  </a:cubicBezTo>
                  <a:cubicBezTo>
                    <a:pt x="40754" y="281359"/>
                    <a:pt x="39842" y="277711"/>
                    <a:pt x="38017" y="274976"/>
                  </a:cubicBezTo>
                  <a:cubicBezTo>
                    <a:pt x="36194" y="270416"/>
                    <a:pt x="30722" y="268592"/>
                    <a:pt x="26162" y="270416"/>
                  </a:cubicBezTo>
                  <a:cubicBezTo>
                    <a:pt x="21602" y="272239"/>
                    <a:pt x="19778" y="277711"/>
                    <a:pt x="21602" y="282271"/>
                  </a:cubicBezTo>
                  <a:cubicBezTo>
                    <a:pt x="23426" y="285007"/>
                    <a:pt x="24338" y="288655"/>
                    <a:pt x="26162" y="291391"/>
                  </a:cubicBezTo>
                  <a:cubicBezTo>
                    <a:pt x="27986" y="295951"/>
                    <a:pt x="30722" y="300511"/>
                    <a:pt x="33457" y="305982"/>
                  </a:cubicBezTo>
                  <a:cubicBezTo>
                    <a:pt x="63553" y="366172"/>
                    <a:pt x="119183" y="479256"/>
                    <a:pt x="172989" y="491112"/>
                  </a:cubicBezTo>
                  <a:cubicBezTo>
                    <a:pt x="176637" y="492024"/>
                    <a:pt x="179372" y="492024"/>
                    <a:pt x="183020" y="492024"/>
                  </a:cubicBezTo>
                  <a:cubicBezTo>
                    <a:pt x="193052" y="492024"/>
                    <a:pt x="202172" y="488376"/>
                    <a:pt x="210379" y="481992"/>
                  </a:cubicBezTo>
                  <a:cubicBezTo>
                    <a:pt x="259626" y="441866"/>
                    <a:pt x="221323" y="308718"/>
                    <a:pt x="172077" y="170099"/>
                  </a:cubicBezTo>
                  <a:cubicBezTo>
                    <a:pt x="168429" y="160980"/>
                    <a:pt x="165693" y="152772"/>
                    <a:pt x="163869" y="146388"/>
                  </a:cubicBezTo>
                  <a:cubicBezTo>
                    <a:pt x="151102" y="108085"/>
                    <a:pt x="135598" y="67959"/>
                    <a:pt x="112799" y="38776"/>
                  </a:cubicBezTo>
                  <a:cubicBezTo>
                    <a:pt x="86352" y="4121"/>
                    <a:pt x="51697" y="-8647"/>
                    <a:pt x="24338" y="5945"/>
                  </a:cubicBezTo>
                  <a:cubicBezTo>
                    <a:pt x="16130" y="10505"/>
                    <a:pt x="7923" y="17800"/>
                    <a:pt x="1539" y="26920"/>
                  </a:cubicBezTo>
                  <a:cubicBezTo>
                    <a:pt x="-1197" y="31480"/>
                    <a:pt x="-285" y="36952"/>
                    <a:pt x="4275" y="39688"/>
                  </a:cubicBezTo>
                  <a:cubicBezTo>
                    <a:pt x="8835" y="42423"/>
                    <a:pt x="14306" y="41511"/>
                    <a:pt x="17043" y="36952"/>
                  </a:cubicBezTo>
                  <a:cubicBezTo>
                    <a:pt x="21602" y="29656"/>
                    <a:pt x="27074" y="24184"/>
                    <a:pt x="33457" y="21448"/>
                  </a:cubicBezTo>
                  <a:cubicBezTo>
                    <a:pt x="56257" y="9593"/>
                    <a:pt x="82704" y="28744"/>
                    <a:pt x="98207" y="49719"/>
                  </a:cubicBezTo>
                  <a:cubicBezTo>
                    <a:pt x="119183" y="76166"/>
                    <a:pt x="133774" y="114469"/>
                    <a:pt x="146542" y="151860"/>
                  </a:cubicBezTo>
                  <a:cubicBezTo>
                    <a:pt x="148365" y="158243"/>
                    <a:pt x="152013" y="166451"/>
                    <a:pt x="154750" y="175571"/>
                  </a:cubicBezTo>
                  <a:cubicBezTo>
                    <a:pt x="181197" y="253088"/>
                    <a:pt x="245035" y="430922"/>
                    <a:pt x="198523" y="4683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31" name="Google Shape;1131;p60"/>
            <p:cNvSpPr/>
            <p:nvPr/>
          </p:nvSpPr>
          <p:spPr>
            <a:xfrm rot="-2574285" flipH="1">
              <a:off x="4013555" y="3973066"/>
              <a:ext cx="135859" cy="108258"/>
            </a:xfrm>
            <a:custGeom>
              <a:avLst/>
              <a:gdLst/>
              <a:ahLst/>
              <a:cxnLst/>
              <a:rect l="l" t="t" r="r" b="b"/>
              <a:pathLst>
                <a:path w="234152" h="186583" extrusionOk="0">
                  <a:moveTo>
                    <a:pt x="5529" y="19693"/>
                  </a:moveTo>
                  <a:cubicBezTo>
                    <a:pt x="-20006" y="66203"/>
                    <a:pt x="49303" y="120010"/>
                    <a:pt x="83046" y="146457"/>
                  </a:cubicBezTo>
                  <a:lnTo>
                    <a:pt x="89430" y="151016"/>
                  </a:lnTo>
                  <a:cubicBezTo>
                    <a:pt x="108581" y="166520"/>
                    <a:pt x="132292" y="182024"/>
                    <a:pt x="159651" y="185671"/>
                  </a:cubicBezTo>
                  <a:cubicBezTo>
                    <a:pt x="162387" y="185671"/>
                    <a:pt x="165124" y="186583"/>
                    <a:pt x="168771" y="186583"/>
                  </a:cubicBezTo>
                  <a:cubicBezTo>
                    <a:pt x="193394" y="186583"/>
                    <a:pt x="220753" y="174728"/>
                    <a:pt x="230785" y="148281"/>
                  </a:cubicBezTo>
                  <a:cubicBezTo>
                    <a:pt x="238081" y="128217"/>
                    <a:pt x="233521" y="103594"/>
                    <a:pt x="217105" y="84443"/>
                  </a:cubicBezTo>
                  <a:cubicBezTo>
                    <a:pt x="203426" y="68028"/>
                    <a:pt x="185186" y="57084"/>
                    <a:pt x="166947" y="47964"/>
                  </a:cubicBezTo>
                  <a:cubicBezTo>
                    <a:pt x="164211" y="46140"/>
                    <a:pt x="160564" y="44316"/>
                    <a:pt x="156004" y="42493"/>
                  </a:cubicBezTo>
                  <a:cubicBezTo>
                    <a:pt x="113141" y="18781"/>
                    <a:pt x="31064" y="-25905"/>
                    <a:pt x="5529" y="19693"/>
                  </a:cubicBezTo>
                  <a:close/>
                  <a:moveTo>
                    <a:pt x="21944" y="28813"/>
                  </a:moveTo>
                  <a:cubicBezTo>
                    <a:pt x="25592" y="21517"/>
                    <a:pt x="33800" y="18781"/>
                    <a:pt x="43831" y="18781"/>
                  </a:cubicBezTo>
                  <a:cubicBezTo>
                    <a:pt x="74838" y="18781"/>
                    <a:pt x="125908" y="46140"/>
                    <a:pt x="148708" y="58908"/>
                  </a:cubicBezTo>
                  <a:cubicBezTo>
                    <a:pt x="153267" y="61644"/>
                    <a:pt x="156916" y="63468"/>
                    <a:pt x="159651" y="64379"/>
                  </a:cubicBezTo>
                  <a:cubicBezTo>
                    <a:pt x="178803" y="74411"/>
                    <a:pt x="193394" y="83531"/>
                    <a:pt x="204337" y="96298"/>
                  </a:cubicBezTo>
                  <a:cubicBezTo>
                    <a:pt x="216194" y="110890"/>
                    <a:pt x="219842" y="128217"/>
                    <a:pt x="214369" y="141897"/>
                  </a:cubicBezTo>
                  <a:cubicBezTo>
                    <a:pt x="207074" y="161960"/>
                    <a:pt x="182450" y="170168"/>
                    <a:pt x="162387" y="167432"/>
                  </a:cubicBezTo>
                  <a:cubicBezTo>
                    <a:pt x="139588" y="164696"/>
                    <a:pt x="118612" y="150105"/>
                    <a:pt x="101286" y="137337"/>
                  </a:cubicBezTo>
                  <a:lnTo>
                    <a:pt x="94901" y="131865"/>
                  </a:lnTo>
                  <a:cubicBezTo>
                    <a:pt x="67542" y="110890"/>
                    <a:pt x="3705" y="61644"/>
                    <a:pt x="21944" y="288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32" name="Google Shape;1132;p60"/>
            <p:cNvSpPr/>
            <p:nvPr/>
          </p:nvSpPr>
          <p:spPr>
            <a:xfrm rot="-2574285" flipH="1">
              <a:off x="3857971" y="4009500"/>
              <a:ext cx="110663" cy="58333"/>
            </a:xfrm>
            <a:custGeom>
              <a:avLst/>
              <a:gdLst/>
              <a:ahLst/>
              <a:cxnLst/>
              <a:rect l="l" t="t" r="r" b="b"/>
              <a:pathLst>
                <a:path w="190728" h="100537" extrusionOk="0">
                  <a:moveTo>
                    <a:pt x="78852" y="100538"/>
                  </a:moveTo>
                  <a:cubicBezTo>
                    <a:pt x="87060" y="100538"/>
                    <a:pt x="95268" y="100538"/>
                    <a:pt x="101651" y="99626"/>
                  </a:cubicBezTo>
                  <a:lnTo>
                    <a:pt x="107123" y="99626"/>
                  </a:lnTo>
                  <a:cubicBezTo>
                    <a:pt x="125362" y="98714"/>
                    <a:pt x="145426" y="96890"/>
                    <a:pt x="163665" y="85947"/>
                  </a:cubicBezTo>
                  <a:cubicBezTo>
                    <a:pt x="180992" y="75003"/>
                    <a:pt x="195584" y="52204"/>
                    <a:pt x="189200" y="31229"/>
                  </a:cubicBezTo>
                  <a:cubicBezTo>
                    <a:pt x="184640" y="15725"/>
                    <a:pt x="170049" y="3870"/>
                    <a:pt x="151809" y="1133"/>
                  </a:cubicBezTo>
                  <a:cubicBezTo>
                    <a:pt x="136306" y="-1603"/>
                    <a:pt x="120802" y="1133"/>
                    <a:pt x="106211" y="3870"/>
                  </a:cubicBezTo>
                  <a:cubicBezTo>
                    <a:pt x="103474" y="4781"/>
                    <a:pt x="100739" y="4781"/>
                    <a:pt x="98003" y="5693"/>
                  </a:cubicBezTo>
                  <a:cubicBezTo>
                    <a:pt x="61524" y="12989"/>
                    <a:pt x="-5962" y="26669"/>
                    <a:pt x="423" y="64971"/>
                  </a:cubicBezTo>
                  <a:cubicBezTo>
                    <a:pt x="4071" y="95978"/>
                    <a:pt x="46021" y="100538"/>
                    <a:pt x="78852" y="100538"/>
                  </a:cubicBezTo>
                  <a:close/>
                  <a:moveTo>
                    <a:pt x="100739" y="23021"/>
                  </a:moveTo>
                  <a:cubicBezTo>
                    <a:pt x="104387" y="22109"/>
                    <a:pt x="107123" y="22109"/>
                    <a:pt x="109859" y="21197"/>
                  </a:cubicBezTo>
                  <a:cubicBezTo>
                    <a:pt x="122627" y="18461"/>
                    <a:pt x="136306" y="15725"/>
                    <a:pt x="148161" y="18461"/>
                  </a:cubicBezTo>
                  <a:cubicBezTo>
                    <a:pt x="160017" y="20285"/>
                    <a:pt x="169137" y="27580"/>
                    <a:pt x="171872" y="36700"/>
                  </a:cubicBezTo>
                  <a:cubicBezTo>
                    <a:pt x="175520" y="49468"/>
                    <a:pt x="166400" y="64059"/>
                    <a:pt x="154546" y="71355"/>
                  </a:cubicBezTo>
                  <a:cubicBezTo>
                    <a:pt x="140866" y="80475"/>
                    <a:pt x="122627" y="81387"/>
                    <a:pt x="107123" y="82299"/>
                  </a:cubicBezTo>
                  <a:lnTo>
                    <a:pt x="100739" y="82299"/>
                  </a:lnTo>
                  <a:cubicBezTo>
                    <a:pt x="78852" y="83210"/>
                    <a:pt x="20486" y="85947"/>
                    <a:pt x="16837" y="62235"/>
                  </a:cubicBezTo>
                  <a:cubicBezTo>
                    <a:pt x="14102" y="40348"/>
                    <a:pt x="78852" y="27580"/>
                    <a:pt x="100739" y="230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33" name="Google Shape;1133;p60"/>
            <p:cNvSpPr/>
            <p:nvPr/>
          </p:nvSpPr>
          <p:spPr>
            <a:xfrm rot="-2574285" flipH="1">
              <a:off x="4153754" y="3911031"/>
              <a:ext cx="161883" cy="153732"/>
            </a:xfrm>
            <a:custGeom>
              <a:avLst/>
              <a:gdLst/>
              <a:ahLst/>
              <a:cxnLst/>
              <a:rect l="l" t="t" r="r" b="b"/>
              <a:pathLst>
                <a:path w="279005" h="264957" extrusionOk="0">
                  <a:moveTo>
                    <a:pt x="90641" y="202031"/>
                  </a:moveTo>
                  <a:cubicBezTo>
                    <a:pt x="111616" y="225743"/>
                    <a:pt x="138063" y="251278"/>
                    <a:pt x="172718" y="261309"/>
                  </a:cubicBezTo>
                  <a:cubicBezTo>
                    <a:pt x="181838" y="264045"/>
                    <a:pt x="190958" y="264957"/>
                    <a:pt x="200989" y="264957"/>
                  </a:cubicBezTo>
                  <a:cubicBezTo>
                    <a:pt x="227437" y="264957"/>
                    <a:pt x="254796" y="254014"/>
                    <a:pt x="269387" y="229390"/>
                  </a:cubicBezTo>
                  <a:cubicBezTo>
                    <a:pt x="283066" y="206591"/>
                    <a:pt x="282155" y="174672"/>
                    <a:pt x="266651" y="147313"/>
                  </a:cubicBezTo>
                  <a:cubicBezTo>
                    <a:pt x="252971" y="123602"/>
                    <a:pt x="231996" y="105363"/>
                    <a:pt x="211021" y="89859"/>
                  </a:cubicBezTo>
                  <a:cubicBezTo>
                    <a:pt x="207373" y="87124"/>
                    <a:pt x="203726" y="83476"/>
                    <a:pt x="198253" y="79828"/>
                  </a:cubicBezTo>
                  <a:cubicBezTo>
                    <a:pt x="150831" y="43349"/>
                    <a:pt x="53251" y="-34168"/>
                    <a:pt x="12212" y="16902"/>
                  </a:cubicBezTo>
                  <a:cubicBezTo>
                    <a:pt x="-29739" y="69796"/>
                    <a:pt x="46866" y="153697"/>
                    <a:pt x="84257" y="193824"/>
                  </a:cubicBezTo>
                  <a:cubicBezTo>
                    <a:pt x="86081" y="197472"/>
                    <a:pt x="88817" y="200207"/>
                    <a:pt x="90641" y="202031"/>
                  </a:cubicBezTo>
                  <a:close/>
                  <a:moveTo>
                    <a:pt x="25892" y="28758"/>
                  </a:moveTo>
                  <a:cubicBezTo>
                    <a:pt x="31363" y="21462"/>
                    <a:pt x="39571" y="18726"/>
                    <a:pt x="49603" y="18726"/>
                  </a:cubicBezTo>
                  <a:cubicBezTo>
                    <a:pt x="89730" y="18726"/>
                    <a:pt x="155391" y="69796"/>
                    <a:pt x="186398" y="94419"/>
                  </a:cubicBezTo>
                  <a:cubicBezTo>
                    <a:pt x="190958" y="98067"/>
                    <a:pt x="195518" y="101715"/>
                    <a:pt x="199166" y="104451"/>
                  </a:cubicBezTo>
                  <a:cubicBezTo>
                    <a:pt x="218317" y="119043"/>
                    <a:pt x="238380" y="135458"/>
                    <a:pt x="250236" y="156433"/>
                  </a:cubicBezTo>
                  <a:cubicBezTo>
                    <a:pt x="262091" y="178320"/>
                    <a:pt x="263915" y="203855"/>
                    <a:pt x="253884" y="220271"/>
                  </a:cubicBezTo>
                  <a:cubicBezTo>
                    <a:pt x="239291" y="245806"/>
                    <a:pt x="203726" y="251278"/>
                    <a:pt x="178190" y="243070"/>
                  </a:cubicBezTo>
                  <a:cubicBezTo>
                    <a:pt x="148095" y="233950"/>
                    <a:pt x="124384" y="211151"/>
                    <a:pt x="105233" y="189264"/>
                  </a:cubicBezTo>
                  <a:cubicBezTo>
                    <a:pt x="103409" y="186528"/>
                    <a:pt x="100673" y="183792"/>
                    <a:pt x="97936" y="181056"/>
                  </a:cubicBezTo>
                  <a:cubicBezTo>
                    <a:pt x="66018" y="148226"/>
                    <a:pt x="-6940" y="68884"/>
                    <a:pt x="25892" y="287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34" name="Google Shape;1134;p60"/>
            <p:cNvSpPr/>
            <p:nvPr/>
          </p:nvSpPr>
          <p:spPr>
            <a:xfrm rot="-2574285" flipH="1">
              <a:off x="4888229" y="3717457"/>
              <a:ext cx="102062" cy="191800"/>
            </a:xfrm>
            <a:custGeom>
              <a:avLst/>
              <a:gdLst/>
              <a:ahLst/>
              <a:cxnLst/>
              <a:rect l="l" t="t" r="r" b="b"/>
              <a:pathLst>
                <a:path w="175904" h="330566" extrusionOk="0">
                  <a:moveTo>
                    <a:pt x="13342" y="155468"/>
                  </a:moveTo>
                  <a:cubicBezTo>
                    <a:pt x="12431" y="159116"/>
                    <a:pt x="11518" y="162764"/>
                    <a:pt x="10607" y="165500"/>
                  </a:cubicBezTo>
                  <a:cubicBezTo>
                    <a:pt x="2399" y="195595"/>
                    <a:pt x="-4897" y="232074"/>
                    <a:pt x="4223" y="265817"/>
                  </a:cubicBezTo>
                  <a:cubicBezTo>
                    <a:pt x="13342" y="298647"/>
                    <a:pt x="42526" y="330566"/>
                    <a:pt x="79916" y="330566"/>
                  </a:cubicBezTo>
                  <a:cubicBezTo>
                    <a:pt x="80828" y="330566"/>
                    <a:pt x="81740" y="330566"/>
                    <a:pt x="81740" y="330566"/>
                  </a:cubicBezTo>
                  <a:cubicBezTo>
                    <a:pt x="108187" y="329655"/>
                    <a:pt x="134634" y="311415"/>
                    <a:pt x="150138" y="284056"/>
                  </a:cubicBezTo>
                  <a:cubicBezTo>
                    <a:pt x="162905" y="260345"/>
                    <a:pt x="166554" y="232074"/>
                    <a:pt x="169289" y="206539"/>
                  </a:cubicBezTo>
                  <a:cubicBezTo>
                    <a:pt x="169289" y="201979"/>
                    <a:pt x="170201" y="196507"/>
                    <a:pt x="171113" y="191035"/>
                  </a:cubicBezTo>
                  <a:cubicBezTo>
                    <a:pt x="176585" y="131757"/>
                    <a:pt x="189353" y="7729"/>
                    <a:pt x="124603" y="434"/>
                  </a:cubicBezTo>
                  <a:cubicBezTo>
                    <a:pt x="57117" y="-7774"/>
                    <a:pt x="27934" y="102574"/>
                    <a:pt x="13342" y="155468"/>
                  </a:cubicBezTo>
                  <a:close/>
                  <a:moveTo>
                    <a:pt x="152873" y="189211"/>
                  </a:moveTo>
                  <a:cubicBezTo>
                    <a:pt x="151962" y="195595"/>
                    <a:pt x="151962" y="201067"/>
                    <a:pt x="151049" y="205627"/>
                  </a:cubicBezTo>
                  <a:lnTo>
                    <a:pt x="151049" y="205627"/>
                  </a:lnTo>
                  <a:cubicBezTo>
                    <a:pt x="149226" y="230250"/>
                    <a:pt x="145578" y="254873"/>
                    <a:pt x="134634" y="276760"/>
                  </a:cubicBezTo>
                  <a:cubicBezTo>
                    <a:pt x="122779" y="298647"/>
                    <a:pt x="101803" y="313239"/>
                    <a:pt x="81740" y="314151"/>
                  </a:cubicBezTo>
                  <a:cubicBezTo>
                    <a:pt x="52557" y="315063"/>
                    <a:pt x="28846" y="288616"/>
                    <a:pt x="21550" y="263080"/>
                  </a:cubicBezTo>
                  <a:cubicBezTo>
                    <a:pt x="13342" y="232986"/>
                    <a:pt x="19726" y="200155"/>
                    <a:pt x="27934" y="171884"/>
                  </a:cubicBezTo>
                  <a:cubicBezTo>
                    <a:pt x="28846" y="169148"/>
                    <a:pt x="29758" y="165500"/>
                    <a:pt x="30670" y="161852"/>
                  </a:cubicBezTo>
                  <a:cubicBezTo>
                    <a:pt x="42526" y="118990"/>
                    <a:pt x="68972" y="19585"/>
                    <a:pt x="117307" y="19585"/>
                  </a:cubicBezTo>
                  <a:cubicBezTo>
                    <a:pt x="118219" y="19585"/>
                    <a:pt x="120043" y="19585"/>
                    <a:pt x="120955" y="19585"/>
                  </a:cubicBezTo>
                  <a:cubicBezTo>
                    <a:pt x="169289" y="23233"/>
                    <a:pt x="158346" y="139053"/>
                    <a:pt x="152873" y="189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35" name="Google Shape;1135;p60"/>
            <p:cNvSpPr/>
            <p:nvPr/>
          </p:nvSpPr>
          <p:spPr>
            <a:xfrm rot="-2574285" flipH="1">
              <a:off x="4324116" y="3864850"/>
              <a:ext cx="185038" cy="205401"/>
            </a:xfrm>
            <a:custGeom>
              <a:avLst/>
              <a:gdLst/>
              <a:ahLst/>
              <a:cxnLst/>
              <a:rect l="l" t="t" r="r" b="b"/>
              <a:pathLst>
                <a:path w="318913" h="354008" extrusionOk="0">
                  <a:moveTo>
                    <a:pt x="172837" y="337593"/>
                  </a:moveTo>
                  <a:cubicBezTo>
                    <a:pt x="191988" y="347625"/>
                    <a:pt x="214787" y="354008"/>
                    <a:pt x="236675" y="354008"/>
                  </a:cubicBezTo>
                  <a:cubicBezTo>
                    <a:pt x="259474" y="354008"/>
                    <a:pt x="281361" y="347625"/>
                    <a:pt x="297776" y="331209"/>
                  </a:cubicBezTo>
                  <a:cubicBezTo>
                    <a:pt x="319664" y="309322"/>
                    <a:pt x="325135" y="272843"/>
                    <a:pt x="311456" y="236365"/>
                  </a:cubicBezTo>
                  <a:cubicBezTo>
                    <a:pt x="299601" y="205358"/>
                    <a:pt x="276801" y="177998"/>
                    <a:pt x="254002" y="154288"/>
                  </a:cubicBezTo>
                  <a:cubicBezTo>
                    <a:pt x="250354" y="149728"/>
                    <a:pt x="245794" y="145168"/>
                    <a:pt x="240323" y="138784"/>
                  </a:cubicBezTo>
                  <a:cubicBezTo>
                    <a:pt x="185605" y="78594"/>
                    <a:pt x="83464" y="-34490"/>
                    <a:pt x="24186" y="10197"/>
                  </a:cubicBezTo>
                  <a:cubicBezTo>
                    <a:pt x="-39652" y="57619"/>
                    <a:pt x="38777" y="177087"/>
                    <a:pt x="77080" y="234541"/>
                  </a:cubicBezTo>
                  <a:cubicBezTo>
                    <a:pt x="79815" y="239100"/>
                    <a:pt x="82552" y="242749"/>
                    <a:pt x="84375" y="245484"/>
                  </a:cubicBezTo>
                  <a:cubicBezTo>
                    <a:pt x="105351" y="279227"/>
                    <a:pt x="132710" y="315706"/>
                    <a:pt x="172837" y="337593"/>
                  </a:cubicBezTo>
                  <a:close/>
                  <a:moveTo>
                    <a:pt x="91672" y="224509"/>
                  </a:moveTo>
                  <a:cubicBezTo>
                    <a:pt x="59753" y="176174"/>
                    <a:pt x="-15028" y="61267"/>
                    <a:pt x="34217" y="24788"/>
                  </a:cubicBezTo>
                  <a:cubicBezTo>
                    <a:pt x="40602" y="20228"/>
                    <a:pt x="46985" y="18404"/>
                    <a:pt x="55193" y="18404"/>
                  </a:cubicBezTo>
                  <a:cubicBezTo>
                    <a:pt x="106263" y="18404"/>
                    <a:pt x="188340" y="109601"/>
                    <a:pt x="226643" y="150639"/>
                  </a:cubicBezTo>
                  <a:cubicBezTo>
                    <a:pt x="232115" y="157023"/>
                    <a:pt x="236675" y="161583"/>
                    <a:pt x="240323" y="166143"/>
                  </a:cubicBezTo>
                  <a:cubicBezTo>
                    <a:pt x="262209" y="188942"/>
                    <a:pt x="283185" y="214477"/>
                    <a:pt x="294128" y="242749"/>
                  </a:cubicBezTo>
                  <a:cubicBezTo>
                    <a:pt x="305072" y="271931"/>
                    <a:pt x="301424" y="302026"/>
                    <a:pt x="284097" y="318442"/>
                  </a:cubicBezTo>
                  <a:cubicBezTo>
                    <a:pt x="259474" y="343977"/>
                    <a:pt x="212964" y="338505"/>
                    <a:pt x="181045" y="322089"/>
                  </a:cubicBezTo>
                  <a:cubicBezTo>
                    <a:pt x="144566" y="302026"/>
                    <a:pt x="119031" y="267371"/>
                    <a:pt x="98968" y="236365"/>
                  </a:cubicBezTo>
                  <a:cubicBezTo>
                    <a:pt x="97143" y="232717"/>
                    <a:pt x="94408" y="228157"/>
                    <a:pt x="91672" y="224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36" name="Google Shape;1136;p60"/>
            <p:cNvSpPr/>
            <p:nvPr/>
          </p:nvSpPr>
          <p:spPr>
            <a:xfrm rot="-2574285" flipH="1">
              <a:off x="4482277" y="3831469"/>
              <a:ext cx="197213" cy="253973"/>
            </a:xfrm>
            <a:custGeom>
              <a:avLst/>
              <a:gdLst/>
              <a:ahLst/>
              <a:cxnLst/>
              <a:rect l="l" t="t" r="r" b="b"/>
              <a:pathLst>
                <a:path w="339896" h="437722" extrusionOk="0">
                  <a:moveTo>
                    <a:pt x="79634" y="261713"/>
                  </a:moveTo>
                  <a:cubicBezTo>
                    <a:pt x="100610" y="302751"/>
                    <a:pt x="127969" y="350174"/>
                    <a:pt x="170831" y="387564"/>
                  </a:cubicBezTo>
                  <a:cubicBezTo>
                    <a:pt x="201838" y="414923"/>
                    <a:pt x="245613" y="437723"/>
                    <a:pt x="281179" y="437723"/>
                  </a:cubicBezTo>
                  <a:cubicBezTo>
                    <a:pt x="291212" y="437723"/>
                    <a:pt x="301243" y="435899"/>
                    <a:pt x="309451" y="431339"/>
                  </a:cubicBezTo>
                  <a:cubicBezTo>
                    <a:pt x="336810" y="417659"/>
                    <a:pt x="346841" y="382093"/>
                    <a:pt x="334985" y="341054"/>
                  </a:cubicBezTo>
                  <a:cubicBezTo>
                    <a:pt x="324954" y="305487"/>
                    <a:pt x="301243" y="269920"/>
                    <a:pt x="278444" y="237090"/>
                  </a:cubicBezTo>
                  <a:cubicBezTo>
                    <a:pt x="274796" y="231618"/>
                    <a:pt x="269324" y="224322"/>
                    <a:pt x="263853" y="216115"/>
                  </a:cubicBezTo>
                  <a:cubicBezTo>
                    <a:pt x="180863" y="94823"/>
                    <a:pt x="96050" y="-15526"/>
                    <a:pt x="34036" y="1802"/>
                  </a:cubicBezTo>
                  <a:cubicBezTo>
                    <a:pt x="20356" y="5450"/>
                    <a:pt x="10325" y="13657"/>
                    <a:pt x="4853" y="26425"/>
                  </a:cubicBezTo>
                  <a:cubicBezTo>
                    <a:pt x="-17034" y="76584"/>
                    <a:pt x="40420" y="188755"/>
                    <a:pt x="71426" y="248033"/>
                  </a:cubicBezTo>
                  <a:cubicBezTo>
                    <a:pt x="75074" y="252593"/>
                    <a:pt x="77811" y="257153"/>
                    <a:pt x="79634" y="261713"/>
                  </a:cubicBezTo>
                  <a:close/>
                  <a:moveTo>
                    <a:pt x="22181" y="32809"/>
                  </a:moveTo>
                  <a:cubicBezTo>
                    <a:pt x="25828" y="25513"/>
                    <a:pt x="30388" y="20953"/>
                    <a:pt x="39508" y="19129"/>
                  </a:cubicBezTo>
                  <a:cubicBezTo>
                    <a:pt x="42244" y="18217"/>
                    <a:pt x="44980" y="18217"/>
                    <a:pt x="47715" y="18217"/>
                  </a:cubicBezTo>
                  <a:cubicBezTo>
                    <a:pt x="106993" y="18217"/>
                    <a:pt x="205486" y="163220"/>
                    <a:pt x="249260" y="227058"/>
                  </a:cubicBezTo>
                  <a:cubicBezTo>
                    <a:pt x="254733" y="235266"/>
                    <a:pt x="259293" y="242561"/>
                    <a:pt x="263853" y="248033"/>
                  </a:cubicBezTo>
                  <a:cubicBezTo>
                    <a:pt x="286652" y="279952"/>
                    <a:pt x="308538" y="314607"/>
                    <a:pt x="318571" y="347438"/>
                  </a:cubicBezTo>
                  <a:cubicBezTo>
                    <a:pt x="325866" y="372061"/>
                    <a:pt x="325866" y="404892"/>
                    <a:pt x="303067" y="416747"/>
                  </a:cubicBezTo>
                  <a:cubicBezTo>
                    <a:pt x="276619" y="429515"/>
                    <a:pt x="224637" y="411275"/>
                    <a:pt x="184511" y="375709"/>
                  </a:cubicBezTo>
                  <a:cubicBezTo>
                    <a:pt x="144384" y="340142"/>
                    <a:pt x="117938" y="294544"/>
                    <a:pt x="97874" y="254417"/>
                  </a:cubicBezTo>
                  <a:cubicBezTo>
                    <a:pt x="96050" y="249857"/>
                    <a:pt x="93314" y="245298"/>
                    <a:pt x="90579" y="239825"/>
                  </a:cubicBezTo>
                  <a:cubicBezTo>
                    <a:pt x="61395" y="186020"/>
                    <a:pt x="3942" y="74759"/>
                    <a:pt x="22181" y="328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37" name="Google Shape;1137;p60"/>
            <p:cNvSpPr/>
            <p:nvPr/>
          </p:nvSpPr>
          <p:spPr>
            <a:xfrm rot="-2574285" flipH="1">
              <a:off x="4195265" y="3080163"/>
              <a:ext cx="268802" cy="337061"/>
            </a:xfrm>
            <a:custGeom>
              <a:avLst/>
              <a:gdLst/>
              <a:ahLst/>
              <a:cxnLst/>
              <a:rect l="l" t="t" r="r" b="b"/>
              <a:pathLst>
                <a:path w="463279" h="580923" extrusionOk="0">
                  <a:moveTo>
                    <a:pt x="5472" y="578188"/>
                  </a:moveTo>
                  <a:cubicBezTo>
                    <a:pt x="8207" y="580012"/>
                    <a:pt x="11855" y="580012"/>
                    <a:pt x="14591" y="578188"/>
                  </a:cubicBezTo>
                  <a:cubicBezTo>
                    <a:pt x="14591" y="578188"/>
                    <a:pt x="15503" y="579100"/>
                    <a:pt x="15503" y="579100"/>
                  </a:cubicBezTo>
                  <a:cubicBezTo>
                    <a:pt x="17327" y="580012"/>
                    <a:pt x="19151" y="580924"/>
                    <a:pt x="20063" y="580924"/>
                  </a:cubicBezTo>
                  <a:cubicBezTo>
                    <a:pt x="22799" y="580924"/>
                    <a:pt x="26447" y="579100"/>
                    <a:pt x="27359" y="576364"/>
                  </a:cubicBezTo>
                  <a:cubicBezTo>
                    <a:pt x="154122" y="377555"/>
                    <a:pt x="299125" y="191513"/>
                    <a:pt x="459632" y="23711"/>
                  </a:cubicBezTo>
                  <a:cubicBezTo>
                    <a:pt x="462367" y="20975"/>
                    <a:pt x="463279" y="17327"/>
                    <a:pt x="463279" y="13680"/>
                  </a:cubicBezTo>
                  <a:cubicBezTo>
                    <a:pt x="463279" y="10032"/>
                    <a:pt x="461456" y="6384"/>
                    <a:pt x="458719" y="3648"/>
                  </a:cubicBezTo>
                  <a:cubicBezTo>
                    <a:pt x="455984" y="912"/>
                    <a:pt x="452336" y="0"/>
                    <a:pt x="448688" y="0"/>
                  </a:cubicBezTo>
                  <a:cubicBezTo>
                    <a:pt x="445040" y="0"/>
                    <a:pt x="441393" y="1824"/>
                    <a:pt x="438656" y="4560"/>
                  </a:cubicBezTo>
                  <a:cubicBezTo>
                    <a:pt x="275414" y="174186"/>
                    <a:pt x="128587" y="362963"/>
                    <a:pt x="0" y="565420"/>
                  </a:cubicBezTo>
                  <a:cubicBezTo>
                    <a:pt x="0" y="569980"/>
                    <a:pt x="1823" y="575452"/>
                    <a:pt x="5472" y="5781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38" name="Google Shape;1138;p60"/>
            <p:cNvSpPr/>
            <p:nvPr/>
          </p:nvSpPr>
          <p:spPr>
            <a:xfrm rot="-2574285" flipH="1">
              <a:off x="4082532" y="3089149"/>
              <a:ext cx="59136" cy="101631"/>
            </a:xfrm>
            <a:custGeom>
              <a:avLst/>
              <a:gdLst/>
              <a:ahLst/>
              <a:cxnLst/>
              <a:rect l="l" t="t" r="r" b="b"/>
              <a:pathLst>
                <a:path w="101920" h="175160" extrusionOk="0">
                  <a:moveTo>
                    <a:pt x="9389" y="97643"/>
                  </a:moveTo>
                  <a:cubicBezTo>
                    <a:pt x="18509" y="123178"/>
                    <a:pt x="36748" y="175161"/>
                    <a:pt x="69579" y="175161"/>
                  </a:cubicBezTo>
                  <a:cubicBezTo>
                    <a:pt x="71402" y="175161"/>
                    <a:pt x="73227" y="175161"/>
                    <a:pt x="75962" y="174249"/>
                  </a:cubicBezTo>
                  <a:cubicBezTo>
                    <a:pt x="112441" y="166953"/>
                    <a:pt x="101498" y="104939"/>
                    <a:pt x="96026" y="71196"/>
                  </a:cubicBezTo>
                  <a:cubicBezTo>
                    <a:pt x="95114" y="68460"/>
                    <a:pt x="95114" y="65724"/>
                    <a:pt x="95114" y="62989"/>
                  </a:cubicBezTo>
                  <a:cubicBezTo>
                    <a:pt x="93290" y="49309"/>
                    <a:pt x="89642" y="34718"/>
                    <a:pt x="82347" y="22862"/>
                  </a:cubicBezTo>
                  <a:cubicBezTo>
                    <a:pt x="73227" y="8271"/>
                    <a:pt x="57723" y="-849"/>
                    <a:pt x="42220" y="63"/>
                  </a:cubicBezTo>
                  <a:cubicBezTo>
                    <a:pt x="20332" y="975"/>
                    <a:pt x="4829" y="20126"/>
                    <a:pt x="1181" y="39277"/>
                  </a:cubicBezTo>
                  <a:cubicBezTo>
                    <a:pt x="-2467" y="58429"/>
                    <a:pt x="3005" y="76668"/>
                    <a:pt x="8477" y="92171"/>
                  </a:cubicBezTo>
                  <a:lnTo>
                    <a:pt x="9389" y="97643"/>
                  </a:lnTo>
                  <a:close/>
                  <a:moveTo>
                    <a:pt x="18509" y="43837"/>
                  </a:moveTo>
                  <a:cubicBezTo>
                    <a:pt x="21244" y="31981"/>
                    <a:pt x="30364" y="20126"/>
                    <a:pt x="42220" y="19214"/>
                  </a:cubicBezTo>
                  <a:cubicBezTo>
                    <a:pt x="42220" y="19214"/>
                    <a:pt x="43132" y="19214"/>
                    <a:pt x="43132" y="19214"/>
                  </a:cubicBezTo>
                  <a:cubicBezTo>
                    <a:pt x="51340" y="19214"/>
                    <a:pt x="60459" y="24686"/>
                    <a:pt x="65931" y="33806"/>
                  </a:cubicBezTo>
                  <a:cubicBezTo>
                    <a:pt x="71402" y="42925"/>
                    <a:pt x="74139" y="53869"/>
                    <a:pt x="75962" y="66636"/>
                  </a:cubicBezTo>
                  <a:cubicBezTo>
                    <a:pt x="75962" y="68460"/>
                    <a:pt x="76875" y="71196"/>
                    <a:pt x="77787" y="74844"/>
                  </a:cubicBezTo>
                  <a:cubicBezTo>
                    <a:pt x="86907" y="126826"/>
                    <a:pt x="85082" y="154185"/>
                    <a:pt x="72315" y="156921"/>
                  </a:cubicBezTo>
                  <a:cubicBezTo>
                    <a:pt x="50428" y="161481"/>
                    <a:pt x="33100" y="110411"/>
                    <a:pt x="25804" y="91259"/>
                  </a:cubicBezTo>
                  <a:lnTo>
                    <a:pt x="23980" y="85788"/>
                  </a:lnTo>
                  <a:cubicBezTo>
                    <a:pt x="20332" y="73932"/>
                    <a:pt x="15773" y="58429"/>
                    <a:pt x="18509" y="438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39" name="Google Shape;1139;p60"/>
            <p:cNvSpPr/>
            <p:nvPr/>
          </p:nvSpPr>
          <p:spPr>
            <a:xfrm rot="-2574285" flipH="1">
              <a:off x="4021321" y="3151901"/>
              <a:ext cx="47545" cy="75346"/>
            </a:xfrm>
            <a:custGeom>
              <a:avLst/>
              <a:gdLst/>
              <a:ahLst/>
              <a:cxnLst/>
              <a:rect l="l" t="t" r="r" b="b"/>
              <a:pathLst>
                <a:path w="81943" h="129859" extrusionOk="0">
                  <a:moveTo>
                    <a:pt x="19018" y="128948"/>
                  </a:moveTo>
                  <a:cubicBezTo>
                    <a:pt x="21754" y="129860"/>
                    <a:pt x="23578" y="129860"/>
                    <a:pt x="26314" y="129860"/>
                  </a:cubicBezTo>
                  <a:cubicBezTo>
                    <a:pt x="49113" y="129860"/>
                    <a:pt x="64616" y="91557"/>
                    <a:pt x="72824" y="69670"/>
                  </a:cubicBezTo>
                  <a:cubicBezTo>
                    <a:pt x="73736" y="67846"/>
                    <a:pt x="74649" y="66022"/>
                    <a:pt x="74649" y="64198"/>
                  </a:cubicBezTo>
                  <a:cubicBezTo>
                    <a:pt x="78296" y="55079"/>
                    <a:pt x="81944" y="44135"/>
                    <a:pt x="81944" y="34103"/>
                  </a:cubicBezTo>
                  <a:cubicBezTo>
                    <a:pt x="81944" y="20424"/>
                    <a:pt x="75560" y="8568"/>
                    <a:pt x="64616" y="3096"/>
                  </a:cubicBezTo>
                  <a:cubicBezTo>
                    <a:pt x="50025" y="-4199"/>
                    <a:pt x="31786" y="2184"/>
                    <a:pt x="21754" y="14040"/>
                  </a:cubicBezTo>
                  <a:cubicBezTo>
                    <a:pt x="11723" y="24983"/>
                    <a:pt x="8075" y="38663"/>
                    <a:pt x="5338" y="50519"/>
                  </a:cubicBezTo>
                  <a:lnTo>
                    <a:pt x="4427" y="54167"/>
                  </a:lnTo>
                  <a:cubicBezTo>
                    <a:pt x="778" y="75142"/>
                    <a:pt x="-8341" y="118916"/>
                    <a:pt x="19018" y="128948"/>
                  </a:cubicBezTo>
                  <a:close/>
                  <a:moveTo>
                    <a:pt x="23578" y="57814"/>
                  </a:moveTo>
                  <a:lnTo>
                    <a:pt x="24490" y="54167"/>
                  </a:lnTo>
                  <a:cubicBezTo>
                    <a:pt x="26314" y="44135"/>
                    <a:pt x="29962" y="34103"/>
                    <a:pt x="36345" y="25895"/>
                  </a:cubicBezTo>
                  <a:cubicBezTo>
                    <a:pt x="40905" y="21336"/>
                    <a:pt x="47290" y="18600"/>
                    <a:pt x="51850" y="18600"/>
                  </a:cubicBezTo>
                  <a:cubicBezTo>
                    <a:pt x="53673" y="18600"/>
                    <a:pt x="55497" y="18600"/>
                    <a:pt x="56409" y="19512"/>
                  </a:cubicBezTo>
                  <a:cubicBezTo>
                    <a:pt x="60969" y="22248"/>
                    <a:pt x="63704" y="28632"/>
                    <a:pt x="63704" y="34103"/>
                  </a:cubicBezTo>
                  <a:cubicBezTo>
                    <a:pt x="63704" y="41399"/>
                    <a:pt x="60969" y="48695"/>
                    <a:pt x="57321" y="57814"/>
                  </a:cubicBezTo>
                  <a:cubicBezTo>
                    <a:pt x="56409" y="59638"/>
                    <a:pt x="55497" y="61462"/>
                    <a:pt x="55497" y="63286"/>
                  </a:cubicBezTo>
                  <a:cubicBezTo>
                    <a:pt x="37257" y="109797"/>
                    <a:pt x="27226" y="112532"/>
                    <a:pt x="24490" y="111620"/>
                  </a:cubicBezTo>
                  <a:cubicBezTo>
                    <a:pt x="17194" y="108885"/>
                    <a:pt x="16283" y="90645"/>
                    <a:pt x="23578" y="578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40" name="Google Shape;1140;p60"/>
            <p:cNvSpPr/>
            <p:nvPr/>
          </p:nvSpPr>
          <p:spPr>
            <a:xfrm rot="-2574285" flipH="1">
              <a:off x="4181514" y="3063170"/>
              <a:ext cx="74924" cy="129667"/>
            </a:xfrm>
            <a:custGeom>
              <a:avLst/>
              <a:gdLst/>
              <a:ahLst/>
              <a:cxnLst/>
              <a:rect l="l" t="t" r="r" b="b"/>
              <a:pathLst>
                <a:path w="129132" h="223481" extrusionOk="0">
                  <a:moveTo>
                    <a:pt x="13387" y="123165"/>
                  </a:moveTo>
                  <a:cubicBezTo>
                    <a:pt x="25243" y="155995"/>
                    <a:pt x="48043" y="223481"/>
                    <a:pt x="89993" y="223481"/>
                  </a:cubicBezTo>
                  <a:cubicBezTo>
                    <a:pt x="92728" y="223481"/>
                    <a:pt x="94553" y="223481"/>
                    <a:pt x="97288" y="222569"/>
                  </a:cubicBezTo>
                  <a:cubicBezTo>
                    <a:pt x="142886" y="214362"/>
                    <a:pt x="128295" y="134108"/>
                    <a:pt x="121000" y="91246"/>
                  </a:cubicBezTo>
                  <a:cubicBezTo>
                    <a:pt x="120087" y="87598"/>
                    <a:pt x="120087" y="83950"/>
                    <a:pt x="119175" y="81214"/>
                  </a:cubicBezTo>
                  <a:lnTo>
                    <a:pt x="119175" y="81214"/>
                  </a:lnTo>
                  <a:cubicBezTo>
                    <a:pt x="116440" y="63887"/>
                    <a:pt x="112792" y="45648"/>
                    <a:pt x="102761" y="29232"/>
                  </a:cubicBezTo>
                  <a:cubicBezTo>
                    <a:pt x="90905" y="10993"/>
                    <a:pt x="71754" y="-863"/>
                    <a:pt x="52602" y="49"/>
                  </a:cubicBezTo>
                  <a:cubicBezTo>
                    <a:pt x="25243" y="961"/>
                    <a:pt x="6092" y="25584"/>
                    <a:pt x="1532" y="49295"/>
                  </a:cubicBezTo>
                  <a:cubicBezTo>
                    <a:pt x="-3028" y="73007"/>
                    <a:pt x="3356" y="96718"/>
                    <a:pt x="10652" y="116781"/>
                  </a:cubicBezTo>
                  <a:lnTo>
                    <a:pt x="13387" y="123165"/>
                  </a:lnTo>
                  <a:close/>
                  <a:moveTo>
                    <a:pt x="19771" y="52031"/>
                  </a:moveTo>
                  <a:cubicBezTo>
                    <a:pt x="23419" y="35616"/>
                    <a:pt x="36187" y="18289"/>
                    <a:pt x="53514" y="17376"/>
                  </a:cubicBezTo>
                  <a:cubicBezTo>
                    <a:pt x="53514" y="17376"/>
                    <a:pt x="54426" y="17376"/>
                    <a:pt x="54426" y="17376"/>
                  </a:cubicBezTo>
                  <a:cubicBezTo>
                    <a:pt x="66282" y="17376"/>
                    <a:pt x="79049" y="25584"/>
                    <a:pt x="87257" y="38352"/>
                  </a:cubicBezTo>
                  <a:cubicBezTo>
                    <a:pt x="94553" y="50207"/>
                    <a:pt x="98201" y="64799"/>
                    <a:pt x="100936" y="83038"/>
                  </a:cubicBezTo>
                  <a:cubicBezTo>
                    <a:pt x="100936" y="85774"/>
                    <a:pt x="101848" y="89422"/>
                    <a:pt x="102761" y="93982"/>
                  </a:cubicBezTo>
                  <a:cubicBezTo>
                    <a:pt x="107320" y="123165"/>
                    <a:pt x="121000" y="199770"/>
                    <a:pt x="93641" y="204330"/>
                  </a:cubicBezTo>
                  <a:cubicBezTo>
                    <a:pt x="62634" y="209802"/>
                    <a:pt x="39835" y="145052"/>
                    <a:pt x="29803" y="116781"/>
                  </a:cubicBezTo>
                  <a:lnTo>
                    <a:pt x="27067" y="110397"/>
                  </a:lnTo>
                  <a:cubicBezTo>
                    <a:pt x="21595" y="92158"/>
                    <a:pt x="16123" y="72095"/>
                    <a:pt x="19771" y="520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41" name="Google Shape;1141;p60"/>
            <p:cNvSpPr/>
            <p:nvPr/>
          </p:nvSpPr>
          <p:spPr>
            <a:xfrm rot="-2574285" flipH="1">
              <a:off x="4290231" y="3051569"/>
              <a:ext cx="110593" cy="143585"/>
            </a:xfrm>
            <a:custGeom>
              <a:avLst/>
              <a:gdLst/>
              <a:ahLst/>
              <a:cxnLst/>
              <a:rect l="l" t="t" r="r" b="b"/>
              <a:pathLst>
                <a:path w="190606" h="247469" extrusionOk="0">
                  <a:moveTo>
                    <a:pt x="39910" y="157184"/>
                  </a:moveTo>
                  <a:lnTo>
                    <a:pt x="45381" y="163568"/>
                  </a:lnTo>
                  <a:cubicBezTo>
                    <a:pt x="68180" y="192751"/>
                    <a:pt x="112867" y="247469"/>
                    <a:pt x="152082" y="247469"/>
                  </a:cubicBezTo>
                  <a:cubicBezTo>
                    <a:pt x="160289" y="247469"/>
                    <a:pt x="167585" y="244733"/>
                    <a:pt x="174881" y="240173"/>
                  </a:cubicBezTo>
                  <a:cubicBezTo>
                    <a:pt x="215919" y="210990"/>
                    <a:pt x="166673" y="125265"/>
                    <a:pt x="140226" y="78755"/>
                  </a:cubicBezTo>
                  <a:cubicBezTo>
                    <a:pt x="137490" y="74195"/>
                    <a:pt x="135666" y="70547"/>
                    <a:pt x="133842" y="67811"/>
                  </a:cubicBezTo>
                  <a:cubicBezTo>
                    <a:pt x="122899" y="48660"/>
                    <a:pt x="111043" y="29509"/>
                    <a:pt x="94628" y="15829"/>
                  </a:cubicBezTo>
                  <a:cubicBezTo>
                    <a:pt x="74564" y="-586"/>
                    <a:pt x="49941" y="-4234"/>
                    <a:pt x="30790" y="4886"/>
                  </a:cubicBezTo>
                  <a:cubicBezTo>
                    <a:pt x="4343" y="18565"/>
                    <a:pt x="-3865" y="54132"/>
                    <a:pt x="1607" y="83315"/>
                  </a:cubicBezTo>
                  <a:cubicBezTo>
                    <a:pt x="6167" y="113410"/>
                    <a:pt x="23494" y="138033"/>
                    <a:pt x="39910" y="157184"/>
                  </a:cubicBezTo>
                  <a:close/>
                  <a:moveTo>
                    <a:pt x="38997" y="22213"/>
                  </a:moveTo>
                  <a:cubicBezTo>
                    <a:pt x="42645" y="20389"/>
                    <a:pt x="47205" y="19477"/>
                    <a:pt x="52677" y="19477"/>
                  </a:cubicBezTo>
                  <a:cubicBezTo>
                    <a:pt x="62709" y="19477"/>
                    <a:pt x="73652" y="23125"/>
                    <a:pt x="82772" y="31333"/>
                  </a:cubicBezTo>
                  <a:cubicBezTo>
                    <a:pt x="97364" y="43188"/>
                    <a:pt x="108307" y="60516"/>
                    <a:pt x="117427" y="77843"/>
                  </a:cubicBezTo>
                  <a:cubicBezTo>
                    <a:pt x="119250" y="81491"/>
                    <a:pt x="121075" y="85139"/>
                    <a:pt x="123810" y="89698"/>
                  </a:cubicBezTo>
                  <a:cubicBezTo>
                    <a:pt x="142050" y="121617"/>
                    <a:pt x="191296" y="207343"/>
                    <a:pt x="163937" y="226494"/>
                  </a:cubicBezTo>
                  <a:cubicBezTo>
                    <a:pt x="134754" y="247469"/>
                    <a:pt x="80036" y="179072"/>
                    <a:pt x="59061" y="153536"/>
                  </a:cubicBezTo>
                  <a:lnTo>
                    <a:pt x="53589" y="147153"/>
                  </a:lnTo>
                  <a:cubicBezTo>
                    <a:pt x="38997" y="128913"/>
                    <a:pt x="23494" y="107026"/>
                    <a:pt x="18022" y="81491"/>
                  </a:cubicBezTo>
                  <a:cubicBezTo>
                    <a:pt x="14374" y="58692"/>
                    <a:pt x="20758" y="31333"/>
                    <a:pt x="38997" y="222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42" name="Google Shape;1142;p60"/>
            <p:cNvSpPr/>
            <p:nvPr/>
          </p:nvSpPr>
          <p:spPr>
            <a:xfrm rot="-2574285" flipH="1">
              <a:off x="4546915" y="3181179"/>
              <a:ext cx="53494" cy="67606"/>
            </a:xfrm>
            <a:custGeom>
              <a:avLst/>
              <a:gdLst/>
              <a:ahLst/>
              <a:cxnLst/>
              <a:rect l="l" t="t" r="r" b="b"/>
              <a:pathLst>
                <a:path w="92197" h="116518" extrusionOk="0">
                  <a:moveTo>
                    <a:pt x="43561" y="98279"/>
                  </a:moveTo>
                  <a:cubicBezTo>
                    <a:pt x="39002" y="99191"/>
                    <a:pt x="35354" y="103751"/>
                    <a:pt x="35354" y="108311"/>
                  </a:cubicBezTo>
                  <a:cubicBezTo>
                    <a:pt x="36266" y="112871"/>
                    <a:pt x="39914" y="116519"/>
                    <a:pt x="44474" y="116519"/>
                  </a:cubicBezTo>
                  <a:cubicBezTo>
                    <a:pt x="44474" y="116519"/>
                    <a:pt x="45385" y="116519"/>
                    <a:pt x="45385" y="116519"/>
                  </a:cubicBezTo>
                  <a:cubicBezTo>
                    <a:pt x="77304" y="111959"/>
                    <a:pt x="88248" y="95544"/>
                    <a:pt x="90984" y="82776"/>
                  </a:cubicBezTo>
                  <a:cubicBezTo>
                    <a:pt x="98279" y="55417"/>
                    <a:pt x="72744" y="28058"/>
                    <a:pt x="12555" y="699"/>
                  </a:cubicBezTo>
                  <a:cubicBezTo>
                    <a:pt x="7995" y="-1125"/>
                    <a:pt x="2523" y="699"/>
                    <a:pt x="699" y="5259"/>
                  </a:cubicBezTo>
                  <a:cubicBezTo>
                    <a:pt x="-1125" y="9819"/>
                    <a:pt x="699" y="15290"/>
                    <a:pt x="5259" y="17114"/>
                  </a:cubicBezTo>
                  <a:cubicBezTo>
                    <a:pt x="53593" y="39001"/>
                    <a:pt x="78216" y="60889"/>
                    <a:pt x="73656" y="77304"/>
                  </a:cubicBezTo>
                  <a:cubicBezTo>
                    <a:pt x="73656" y="81864"/>
                    <a:pt x="70009" y="94632"/>
                    <a:pt x="43561" y="982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43" name="Google Shape;1143;p60"/>
            <p:cNvSpPr/>
            <p:nvPr/>
          </p:nvSpPr>
          <p:spPr>
            <a:xfrm rot="-2574285" flipH="1">
              <a:off x="4395932" y="3051614"/>
              <a:ext cx="135251" cy="154305"/>
            </a:xfrm>
            <a:custGeom>
              <a:avLst/>
              <a:gdLst/>
              <a:ahLst/>
              <a:cxnLst/>
              <a:rect l="l" t="t" r="r" b="b"/>
              <a:pathLst>
                <a:path w="233104" h="265945" extrusionOk="0">
                  <a:moveTo>
                    <a:pt x="44453" y="6035"/>
                  </a:moveTo>
                  <a:cubicBezTo>
                    <a:pt x="39894" y="3299"/>
                    <a:pt x="35334" y="1475"/>
                    <a:pt x="30774" y="563"/>
                  </a:cubicBezTo>
                  <a:cubicBezTo>
                    <a:pt x="26214" y="-1261"/>
                    <a:pt x="20742" y="1475"/>
                    <a:pt x="18918" y="6947"/>
                  </a:cubicBezTo>
                  <a:cubicBezTo>
                    <a:pt x="17094" y="11506"/>
                    <a:pt x="19830" y="16978"/>
                    <a:pt x="25302" y="18802"/>
                  </a:cubicBezTo>
                  <a:cubicBezTo>
                    <a:pt x="28950" y="19714"/>
                    <a:pt x="32597" y="21538"/>
                    <a:pt x="36245" y="23362"/>
                  </a:cubicBezTo>
                  <a:cubicBezTo>
                    <a:pt x="56309" y="33394"/>
                    <a:pt x="75460" y="51633"/>
                    <a:pt x="92788" y="69872"/>
                  </a:cubicBezTo>
                  <a:cubicBezTo>
                    <a:pt x="96435" y="73520"/>
                    <a:pt x="100083" y="77168"/>
                    <a:pt x="104643" y="81728"/>
                  </a:cubicBezTo>
                  <a:cubicBezTo>
                    <a:pt x="138386" y="115471"/>
                    <a:pt x="229583" y="206668"/>
                    <a:pt x="213167" y="240410"/>
                  </a:cubicBezTo>
                  <a:cubicBezTo>
                    <a:pt x="211343" y="244970"/>
                    <a:pt x="208608" y="246794"/>
                    <a:pt x="204048" y="247706"/>
                  </a:cubicBezTo>
                  <a:cubicBezTo>
                    <a:pt x="175776" y="254090"/>
                    <a:pt x="109203" y="202108"/>
                    <a:pt x="80932" y="179308"/>
                  </a:cubicBezTo>
                  <a:lnTo>
                    <a:pt x="72724" y="172925"/>
                  </a:lnTo>
                  <a:cubicBezTo>
                    <a:pt x="55397" y="159245"/>
                    <a:pt x="33510" y="141918"/>
                    <a:pt x="16182" y="119119"/>
                  </a:cubicBezTo>
                  <a:cubicBezTo>
                    <a:pt x="13446" y="115471"/>
                    <a:pt x="7062" y="114559"/>
                    <a:pt x="3415" y="117295"/>
                  </a:cubicBezTo>
                  <a:cubicBezTo>
                    <a:pt x="-233" y="120031"/>
                    <a:pt x="-1145" y="126414"/>
                    <a:pt x="1591" y="130062"/>
                  </a:cubicBezTo>
                  <a:cubicBezTo>
                    <a:pt x="19830" y="154685"/>
                    <a:pt x="43541" y="173837"/>
                    <a:pt x="60869" y="187516"/>
                  </a:cubicBezTo>
                  <a:lnTo>
                    <a:pt x="69076" y="193900"/>
                  </a:lnTo>
                  <a:cubicBezTo>
                    <a:pt x="113763" y="229467"/>
                    <a:pt x="163921" y="265945"/>
                    <a:pt x="198576" y="265945"/>
                  </a:cubicBezTo>
                  <a:cubicBezTo>
                    <a:pt x="201311" y="265945"/>
                    <a:pt x="204960" y="265945"/>
                    <a:pt x="207695" y="265033"/>
                  </a:cubicBezTo>
                  <a:cubicBezTo>
                    <a:pt x="217727" y="263210"/>
                    <a:pt x="225023" y="256826"/>
                    <a:pt x="229583" y="247706"/>
                  </a:cubicBezTo>
                  <a:cubicBezTo>
                    <a:pt x="248734" y="208492"/>
                    <a:pt x="186720" y="138270"/>
                    <a:pt x="117411" y="68960"/>
                  </a:cubicBezTo>
                  <a:cubicBezTo>
                    <a:pt x="112851" y="64400"/>
                    <a:pt x="109203" y="60753"/>
                    <a:pt x="105555" y="57105"/>
                  </a:cubicBezTo>
                  <a:cubicBezTo>
                    <a:pt x="87315" y="37041"/>
                    <a:pt x="66340" y="16978"/>
                    <a:pt x="44453" y="60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44" name="Google Shape;1144;p60"/>
            <p:cNvSpPr/>
            <p:nvPr/>
          </p:nvSpPr>
          <p:spPr>
            <a:xfrm rot="-2574285" flipH="1">
              <a:off x="4048280" y="3267118"/>
              <a:ext cx="102782" cy="54810"/>
            </a:xfrm>
            <a:custGeom>
              <a:avLst/>
              <a:gdLst/>
              <a:ahLst/>
              <a:cxnLst/>
              <a:rect l="l" t="t" r="r" b="b"/>
              <a:pathLst>
                <a:path w="177144" h="94465" extrusionOk="0">
                  <a:moveTo>
                    <a:pt x="92" y="33364"/>
                  </a:moveTo>
                  <a:cubicBezTo>
                    <a:pt x="-2645" y="71666"/>
                    <a:pt x="56633" y="84434"/>
                    <a:pt x="84904" y="89906"/>
                  </a:cubicBezTo>
                  <a:lnTo>
                    <a:pt x="90376" y="90818"/>
                  </a:lnTo>
                  <a:cubicBezTo>
                    <a:pt x="99495" y="92642"/>
                    <a:pt x="110440" y="94466"/>
                    <a:pt x="120471" y="94466"/>
                  </a:cubicBezTo>
                  <a:cubicBezTo>
                    <a:pt x="127767" y="94466"/>
                    <a:pt x="135974" y="93554"/>
                    <a:pt x="143270" y="90818"/>
                  </a:cubicBezTo>
                  <a:cubicBezTo>
                    <a:pt x="161509" y="84434"/>
                    <a:pt x="178837" y="67107"/>
                    <a:pt x="177013" y="45219"/>
                  </a:cubicBezTo>
                  <a:cubicBezTo>
                    <a:pt x="176101" y="29716"/>
                    <a:pt x="165158" y="16036"/>
                    <a:pt x="149653" y="8741"/>
                  </a:cubicBezTo>
                  <a:cubicBezTo>
                    <a:pt x="136887" y="2357"/>
                    <a:pt x="122294" y="1445"/>
                    <a:pt x="107703" y="533"/>
                  </a:cubicBezTo>
                  <a:cubicBezTo>
                    <a:pt x="107703" y="533"/>
                    <a:pt x="107703" y="533"/>
                    <a:pt x="107703" y="533"/>
                  </a:cubicBezTo>
                  <a:cubicBezTo>
                    <a:pt x="105880" y="533"/>
                    <a:pt x="103143" y="533"/>
                    <a:pt x="99495" y="533"/>
                  </a:cubicBezTo>
                  <a:cubicBezTo>
                    <a:pt x="65753" y="-379"/>
                    <a:pt x="2827" y="-4027"/>
                    <a:pt x="92" y="33364"/>
                  </a:cubicBezTo>
                  <a:close/>
                  <a:moveTo>
                    <a:pt x="99495" y="19684"/>
                  </a:moveTo>
                  <a:cubicBezTo>
                    <a:pt x="102232" y="19684"/>
                    <a:pt x="105880" y="19684"/>
                    <a:pt x="107703" y="19684"/>
                  </a:cubicBezTo>
                  <a:cubicBezTo>
                    <a:pt x="121383" y="19684"/>
                    <a:pt x="132327" y="21508"/>
                    <a:pt x="142358" y="26068"/>
                  </a:cubicBezTo>
                  <a:cubicBezTo>
                    <a:pt x="152390" y="30628"/>
                    <a:pt x="158773" y="39748"/>
                    <a:pt x="159686" y="47955"/>
                  </a:cubicBezTo>
                  <a:cubicBezTo>
                    <a:pt x="160598" y="59811"/>
                    <a:pt x="149653" y="70754"/>
                    <a:pt x="138710" y="74403"/>
                  </a:cubicBezTo>
                  <a:cubicBezTo>
                    <a:pt x="125031" y="78962"/>
                    <a:pt x="108615" y="76226"/>
                    <a:pt x="94935" y="73491"/>
                  </a:cubicBezTo>
                  <a:lnTo>
                    <a:pt x="89464" y="72578"/>
                  </a:lnTo>
                  <a:cubicBezTo>
                    <a:pt x="69401" y="68019"/>
                    <a:pt x="17418" y="57075"/>
                    <a:pt x="19243" y="34276"/>
                  </a:cubicBezTo>
                  <a:cubicBezTo>
                    <a:pt x="20154" y="23332"/>
                    <a:pt x="38394" y="17860"/>
                    <a:pt x="75784" y="17860"/>
                  </a:cubicBezTo>
                  <a:cubicBezTo>
                    <a:pt x="82169" y="18772"/>
                    <a:pt x="90376" y="18772"/>
                    <a:pt x="99495" y="196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45" name="Google Shape;1145;p60"/>
            <p:cNvSpPr/>
            <p:nvPr/>
          </p:nvSpPr>
          <p:spPr>
            <a:xfrm rot="-2574285" flipH="1">
              <a:off x="3959578" y="3224879"/>
              <a:ext cx="70022" cy="57438"/>
            </a:xfrm>
            <a:custGeom>
              <a:avLst/>
              <a:gdLst/>
              <a:ahLst/>
              <a:cxnLst/>
              <a:rect l="l" t="t" r="r" b="b"/>
              <a:pathLst>
                <a:path w="120682" h="98994" extrusionOk="0">
                  <a:moveTo>
                    <a:pt x="27316" y="98995"/>
                  </a:moveTo>
                  <a:cubicBezTo>
                    <a:pt x="45555" y="98995"/>
                    <a:pt x="66531" y="88051"/>
                    <a:pt x="79298" y="80755"/>
                  </a:cubicBezTo>
                  <a:lnTo>
                    <a:pt x="82946" y="78931"/>
                  </a:lnTo>
                  <a:cubicBezTo>
                    <a:pt x="93890" y="73460"/>
                    <a:pt x="105746" y="66164"/>
                    <a:pt x="113953" y="53396"/>
                  </a:cubicBezTo>
                  <a:cubicBezTo>
                    <a:pt x="122160" y="40629"/>
                    <a:pt x="123985" y="21477"/>
                    <a:pt x="113041" y="9622"/>
                  </a:cubicBezTo>
                  <a:cubicBezTo>
                    <a:pt x="104833" y="1414"/>
                    <a:pt x="92066" y="-2234"/>
                    <a:pt x="78387" y="1414"/>
                  </a:cubicBezTo>
                  <a:cubicBezTo>
                    <a:pt x="68354" y="4150"/>
                    <a:pt x="59234" y="10534"/>
                    <a:pt x="51028" y="16918"/>
                  </a:cubicBezTo>
                  <a:cubicBezTo>
                    <a:pt x="50115" y="17830"/>
                    <a:pt x="48291" y="18742"/>
                    <a:pt x="46468" y="20565"/>
                  </a:cubicBezTo>
                  <a:cubicBezTo>
                    <a:pt x="26404" y="36069"/>
                    <a:pt x="-11898" y="64340"/>
                    <a:pt x="3605" y="88051"/>
                  </a:cubicBezTo>
                  <a:cubicBezTo>
                    <a:pt x="9989" y="95347"/>
                    <a:pt x="18196" y="98995"/>
                    <a:pt x="27316" y="98995"/>
                  </a:cubicBezTo>
                  <a:close/>
                  <a:moveTo>
                    <a:pt x="58323" y="35157"/>
                  </a:moveTo>
                  <a:cubicBezTo>
                    <a:pt x="60147" y="33333"/>
                    <a:pt x="61971" y="32421"/>
                    <a:pt x="62883" y="31509"/>
                  </a:cubicBezTo>
                  <a:cubicBezTo>
                    <a:pt x="70179" y="26037"/>
                    <a:pt x="76562" y="21477"/>
                    <a:pt x="83858" y="19653"/>
                  </a:cubicBezTo>
                  <a:cubicBezTo>
                    <a:pt x="89330" y="17830"/>
                    <a:pt x="96626" y="18742"/>
                    <a:pt x="100273" y="22389"/>
                  </a:cubicBezTo>
                  <a:cubicBezTo>
                    <a:pt x="104833" y="26949"/>
                    <a:pt x="103921" y="36981"/>
                    <a:pt x="99361" y="44277"/>
                  </a:cubicBezTo>
                  <a:cubicBezTo>
                    <a:pt x="93890" y="52484"/>
                    <a:pt x="83858" y="58868"/>
                    <a:pt x="75650" y="63428"/>
                  </a:cubicBezTo>
                  <a:lnTo>
                    <a:pt x="72002" y="65252"/>
                  </a:lnTo>
                  <a:cubicBezTo>
                    <a:pt x="42820" y="80755"/>
                    <a:pt x="24580" y="85315"/>
                    <a:pt x="20020" y="78020"/>
                  </a:cubicBezTo>
                  <a:cubicBezTo>
                    <a:pt x="18196" y="74371"/>
                    <a:pt x="18196" y="65252"/>
                    <a:pt x="58323" y="351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46" name="Google Shape;1146;p60"/>
            <p:cNvSpPr/>
            <p:nvPr/>
          </p:nvSpPr>
          <p:spPr>
            <a:xfrm rot="-2574285" flipH="1">
              <a:off x="4139850" y="3277283"/>
              <a:ext cx="128824" cy="77254"/>
            </a:xfrm>
            <a:custGeom>
              <a:avLst/>
              <a:gdLst/>
              <a:ahLst/>
              <a:cxnLst/>
              <a:rect l="l" t="t" r="r" b="b"/>
              <a:pathLst>
                <a:path w="222028" h="133147" extrusionOk="0">
                  <a:moveTo>
                    <a:pt x="103261" y="119468"/>
                  </a:moveTo>
                  <a:cubicBezTo>
                    <a:pt x="119676" y="125852"/>
                    <a:pt x="137915" y="133147"/>
                    <a:pt x="157979" y="133147"/>
                  </a:cubicBezTo>
                  <a:cubicBezTo>
                    <a:pt x="162539" y="133147"/>
                    <a:pt x="166187" y="133147"/>
                    <a:pt x="170747" y="132235"/>
                  </a:cubicBezTo>
                  <a:cubicBezTo>
                    <a:pt x="194458" y="128587"/>
                    <a:pt x="219992" y="110348"/>
                    <a:pt x="221817" y="83901"/>
                  </a:cubicBezTo>
                  <a:cubicBezTo>
                    <a:pt x="223640" y="64750"/>
                    <a:pt x="213609" y="45598"/>
                    <a:pt x="195369" y="32831"/>
                  </a:cubicBezTo>
                  <a:cubicBezTo>
                    <a:pt x="179866" y="21887"/>
                    <a:pt x="161627" y="17327"/>
                    <a:pt x="144299" y="13679"/>
                  </a:cubicBezTo>
                  <a:cubicBezTo>
                    <a:pt x="141563" y="12768"/>
                    <a:pt x="137915" y="12768"/>
                    <a:pt x="134268" y="11856"/>
                  </a:cubicBezTo>
                  <a:cubicBezTo>
                    <a:pt x="91405" y="1824"/>
                    <a:pt x="12064" y="-15503"/>
                    <a:pt x="1120" y="29183"/>
                  </a:cubicBezTo>
                  <a:cubicBezTo>
                    <a:pt x="-9823" y="75693"/>
                    <a:pt x="62222" y="103964"/>
                    <a:pt x="95965" y="118556"/>
                  </a:cubicBezTo>
                  <a:lnTo>
                    <a:pt x="103261" y="119468"/>
                  </a:lnTo>
                  <a:close/>
                  <a:moveTo>
                    <a:pt x="19359" y="32831"/>
                  </a:moveTo>
                  <a:cubicBezTo>
                    <a:pt x="22096" y="21887"/>
                    <a:pt x="36687" y="18239"/>
                    <a:pt x="54926" y="18239"/>
                  </a:cubicBezTo>
                  <a:cubicBezTo>
                    <a:pt x="80462" y="18239"/>
                    <a:pt x="113292" y="25535"/>
                    <a:pt x="130620" y="29183"/>
                  </a:cubicBezTo>
                  <a:cubicBezTo>
                    <a:pt x="134268" y="30095"/>
                    <a:pt x="137915" y="31007"/>
                    <a:pt x="141563" y="31919"/>
                  </a:cubicBezTo>
                  <a:cubicBezTo>
                    <a:pt x="159802" y="35567"/>
                    <a:pt x="173482" y="40127"/>
                    <a:pt x="185338" y="48334"/>
                  </a:cubicBezTo>
                  <a:cubicBezTo>
                    <a:pt x="198106" y="57454"/>
                    <a:pt x="205401" y="71134"/>
                    <a:pt x="204489" y="82989"/>
                  </a:cubicBezTo>
                  <a:cubicBezTo>
                    <a:pt x="202666" y="100316"/>
                    <a:pt x="184426" y="113084"/>
                    <a:pt x="168922" y="115820"/>
                  </a:cubicBezTo>
                  <a:cubicBezTo>
                    <a:pt x="148859" y="118556"/>
                    <a:pt x="128795" y="112172"/>
                    <a:pt x="111469" y="104876"/>
                  </a:cubicBezTo>
                  <a:lnTo>
                    <a:pt x="105084" y="102140"/>
                  </a:lnTo>
                  <a:cubicBezTo>
                    <a:pt x="75902" y="89373"/>
                    <a:pt x="12064" y="62926"/>
                    <a:pt x="19359" y="328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47" name="Google Shape;1147;p60"/>
            <p:cNvSpPr/>
            <p:nvPr/>
          </p:nvSpPr>
          <p:spPr>
            <a:xfrm rot="-2574285" flipH="1">
              <a:off x="4240772" y="3303581"/>
              <a:ext cx="155907" cy="103953"/>
            </a:xfrm>
            <a:custGeom>
              <a:avLst/>
              <a:gdLst/>
              <a:ahLst/>
              <a:cxnLst/>
              <a:rect l="l" t="t" r="r" b="b"/>
              <a:pathLst>
                <a:path w="268705" h="179163" extrusionOk="0">
                  <a:moveTo>
                    <a:pt x="5103" y="21393"/>
                  </a:moveTo>
                  <a:cubicBezTo>
                    <a:pt x="-21344" y="70640"/>
                    <a:pt x="61645" y="120798"/>
                    <a:pt x="101772" y="144509"/>
                  </a:cubicBezTo>
                  <a:lnTo>
                    <a:pt x="109067" y="149069"/>
                  </a:lnTo>
                  <a:cubicBezTo>
                    <a:pt x="131866" y="162748"/>
                    <a:pt x="159225" y="177340"/>
                    <a:pt x="189320" y="179164"/>
                  </a:cubicBezTo>
                  <a:cubicBezTo>
                    <a:pt x="191144" y="179164"/>
                    <a:pt x="192969" y="179164"/>
                    <a:pt x="194792" y="179164"/>
                  </a:cubicBezTo>
                  <a:cubicBezTo>
                    <a:pt x="223976" y="179164"/>
                    <a:pt x="255895" y="165484"/>
                    <a:pt x="265926" y="138125"/>
                  </a:cubicBezTo>
                  <a:cubicBezTo>
                    <a:pt x="273221" y="117150"/>
                    <a:pt x="265926" y="92527"/>
                    <a:pt x="246775" y="74287"/>
                  </a:cubicBezTo>
                  <a:cubicBezTo>
                    <a:pt x="230359" y="58784"/>
                    <a:pt x="209383" y="48752"/>
                    <a:pt x="188409" y="40544"/>
                  </a:cubicBezTo>
                  <a:cubicBezTo>
                    <a:pt x="184761" y="38721"/>
                    <a:pt x="181113" y="37809"/>
                    <a:pt x="175641" y="35073"/>
                  </a:cubicBezTo>
                  <a:cubicBezTo>
                    <a:pt x="124571" y="14097"/>
                    <a:pt x="29726" y="-24205"/>
                    <a:pt x="5103" y="21393"/>
                  </a:cubicBezTo>
                  <a:close/>
                  <a:moveTo>
                    <a:pt x="168345" y="52400"/>
                  </a:moveTo>
                  <a:cubicBezTo>
                    <a:pt x="172905" y="54224"/>
                    <a:pt x="177464" y="56048"/>
                    <a:pt x="181113" y="57872"/>
                  </a:cubicBezTo>
                  <a:cubicBezTo>
                    <a:pt x="200264" y="65168"/>
                    <a:pt x="220328" y="74287"/>
                    <a:pt x="234007" y="87967"/>
                  </a:cubicBezTo>
                  <a:cubicBezTo>
                    <a:pt x="247687" y="101646"/>
                    <a:pt x="254070" y="118974"/>
                    <a:pt x="248598" y="132653"/>
                  </a:cubicBezTo>
                  <a:cubicBezTo>
                    <a:pt x="241302" y="153628"/>
                    <a:pt x="213943" y="162748"/>
                    <a:pt x="191144" y="161836"/>
                  </a:cubicBezTo>
                  <a:cubicBezTo>
                    <a:pt x="164698" y="160012"/>
                    <a:pt x="140074" y="147245"/>
                    <a:pt x="119099" y="134477"/>
                  </a:cubicBezTo>
                  <a:lnTo>
                    <a:pt x="111803" y="129918"/>
                  </a:lnTo>
                  <a:cubicBezTo>
                    <a:pt x="79884" y="110766"/>
                    <a:pt x="4190" y="64256"/>
                    <a:pt x="22430" y="30513"/>
                  </a:cubicBezTo>
                  <a:cubicBezTo>
                    <a:pt x="26990" y="22305"/>
                    <a:pt x="37022" y="18657"/>
                    <a:pt x="50702" y="18657"/>
                  </a:cubicBezTo>
                  <a:cubicBezTo>
                    <a:pt x="85356" y="17745"/>
                    <a:pt x="141899" y="41456"/>
                    <a:pt x="168345" y="52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48" name="Google Shape;1148;p60"/>
            <p:cNvSpPr/>
            <p:nvPr/>
          </p:nvSpPr>
          <p:spPr>
            <a:xfrm rot="-2574285" flipH="1">
              <a:off x="4521120" y="2425928"/>
              <a:ext cx="391542" cy="325222"/>
            </a:xfrm>
            <a:custGeom>
              <a:avLst/>
              <a:gdLst/>
              <a:ahLst/>
              <a:cxnLst/>
              <a:rect l="l" t="t" r="r" b="b"/>
              <a:pathLst>
                <a:path w="674822" h="560519" extrusionOk="0">
                  <a:moveTo>
                    <a:pt x="699" y="6043"/>
                  </a:moveTo>
                  <a:cubicBezTo>
                    <a:pt x="-1125" y="10603"/>
                    <a:pt x="699" y="16075"/>
                    <a:pt x="5259" y="17899"/>
                  </a:cubicBezTo>
                  <a:cubicBezTo>
                    <a:pt x="359102" y="165638"/>
                    <a:pt x="566119" y="337088"/>
                    <a:pt x="657316" y="555048"/>
                  </a:cubicBezTo>
                  <a:cubicBezTo>
                    <a:pt x="659140" y="558696"/>
                    <a:pt x="661876" y="560520"/>
                    <a:pt x="665524" y="560520"/>
                  </a:cubicBezTo>
                  <a:cubicBezTo>
                    <a:pt x="666436" y="560520"/>
                    <a:pt x="668260" y="560520"/>
                    <a:pt x="669172" y="559608"/>
                  </a:cubicBezTo>
                  <a:cubicBezTo>
                    <a:pt x="673731" y="557784"/>
                    <a:pt x="676467" y="552312"/>
                    <a:pt x="673731" y="547752"/>
                  </a:cubicBezTo>
                  <a:cubicBezTo>
                    <a:pt x="580711" y="324320"/>
                    <a:pt x="370958" y="150134"/>
                    <a:pt x="11643" y="571"/>
                  </a:cubicBezTo>
                  <a:cubicBezTo>
                    <a:pt x="7995" y="-1253"/>
                    <a:pt x="2523" y="1483"/>
                    <a:pt x="699" y="60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49" name="Google Shape;1149;p60"/>
            <p:cNvSpPr/>
            <p:nvPr/>
          </p:nvSpPr>
          <p:spPr>
            <a:xfrm rot="-2574285" flipH="1">
              <a:off x="4304686" y="2386764"/>
              <a:ext cx="1040786" cy="1625620"/>
            </a:xfrm>
            <a:custGeom>
              <a:avLst/>
              <a:gdLst/>
              <a:ahLst/>
              <a:cxnLst/>
              <a:rect l="l" t="t" r="r" b="b"/>
              <a:pathLst>
                <a:path w="1793792" h="2801752" extrusionOk="0">
                  <a:moveTo>
                    <a:pt x="667875" y="734321"/>
                  </a:moveTo>
                  <a:cubicBezTo>
                    <a:pt x="695234" y="858349"/>
                    <a:pt x="718033" y="1017031"/>
                    <a:pt x="649635" y="1143795"/>
                  </a:cubicBezTo>
                  <a:cubicBezTo>
                    <a:pt x="649635" y="1139235"/>
                    <a:pt x="649635" y="1133764"/>
                    <a:pt x="649635" y="1129204"/>
                  </a:cubicBezTo>
                  <a:cubicBezTo>
                    <a:pt x="650547" y="1112788"/>
                    <a:pt x="651459" y="1095461"/>
                    <a:pt x="652371" y="1079045"/>
                  </a:cubicBezTo>
                  <a:cubicBezTo>
                    <a:pt x="655107" y="1025239"/>
                    <a:pt x="658755" y="968697"/>
                    <a:pt x="649635" y="913979"/>
                  </a:cubicBezTo>
                  <a:cubicBezTo>
                    <a:pt x="629572" y="790863"/>
                    <a:pt x="545671" y="681427"/>
                    <a:pt x="436234" y="635829"/>
                  </a:cubicBezTo>
                  <a:cubicBezTo>
                    <a:pt x="320415" y="587494"/>
                    <a:pt x="179972" y="613030"/>
                    <a:pt x="94246" y="697843"/>
                  </a:cubicBezTo>
                  <a:cubicBezTo>
                    <a:pt x="-16102" y="807279"/>
                    <a:pt x="-17926" y="982377"/>
                    <a:pt x="29497" y="1107316"/>
                  </a:cubicBezTo>
                  <a:cubicBezTo>
                    <a:pt x="82391" y="1245023"/>
                    <a:pt x="190915" y="1356283"/>
                    <a:pt x="290319" y="1446568"/>
                  </a:cubicBezTo>
                  <a:cubicBezTo>
                    <a:pt x="319503" y="1473016"/>
                    <a:pt x="349597" y="1500375"/>
                    <a:pt x="358717" y="1536854"/>
                  </a:cubicBezTo>
                  <a:cubicBezTo>
                    <a:pt x="364189" y="1559653"/>
                    <a:pt x="360541" y="1583364"/>
                    <a:pt x="356894" y="1608899"/>
                  </a:cubicBezTo>
                  <a:cubicBezTo>
                    <a:pt x="355070" y="1618931"/>
                    <a:pt x="354157" y="1628050"/>
                    <a:pt x="353246" y="1638082"/>
                  </a:cubicBezTo>
                  <a:cubicBezTo>
                    <a:pt x="345038" y="1724719"/>
                    <a:pt x="381516" y="1813180"/>
                    <a:pt x="449914" y="1871545"/>
                  </a:cubicBezTo>
                  <a:lnTo>
                    <a:pt x="412523" y="1871545"/>
                  </a:lnTo>
                  <a:cubicBezTo>
                    <a:pt x="391548" y="1871545"/>
                    <a:pt x="372397" y="1880665"/>
                    <a:pt x="358717" y="1896169"/>
                  </a:cubicBezTo>
                  <a:cubicBezTo>
                    <a:pt x="345038" y="1911672"/>
                    <a:pt x="339566" y="1932647"/>
                    <a:pt x="342302" y="1953623"/>
                  </a:cubicBezTo>
                  <a:lnTo>
                    <a:pt x="467242" y="2741563"/>
                  </a:lnTo>
                  <a:cubicBezTo>
                    <a:pt x="472713" y="2776218"/>
                    <a:pt x="501896" y="2801753"/>
                    <a:pt x="537463" y="2801753"/>
                  </a:cubicBezTo>
                  <a:lnTo>
                    <a:pt x="1054549" y="2801753"/>
                  </a:lnTo>
                  <a:cubicBezTo>
                    <a:pt x="1089204" y="2801753"/>
                    <a:pt x="1119299" y="2776218"/>
                    <a:pt x="1124770" y="2741563"/>
                  </a:cubicBezTo>
                  <a:lnTo>
                    <a:pt x="1191344" y="2319322"/>
                  </a:lnTo>
                  <a:cubicBezTo>
                    <a:pt x="1192256" y="2320234"/>
                    <a:pt x="1192256" y="2322058"/>
                    <a:pt x="1194080" y="2322970"/>
                  </a:cubicBezTo>
                  <a:cubicBezTo>
                    <a:pt x="1197728" y="2326618"/>
                    <a:pt x="1204112" y="2325706"/>
                    <a:pt x="1206847" y="2322058"/>
                  </a:cubicBezTo>
                  <a:cubicBezTo>
                    <a:pt x="1225999" y="2300170"/>
                    <a:pt x="1243326" y="2291051"/>
                    <a:pt x="1257918" y="2296523"/>
                  </a:cubicBezTo>
                  <a:cubicBezTo>
                    <a:pt x="1289837" y="2308378"/>
                    <a:pt x="1258830" y="2394104"/>
                    <a:pt x="1247886" y="2426022"/>
                  </a:cubicBezTo>
                  <a:cubicBezTo>
                    <a:pt x="1246063" y="2430582"/>
                    <a:pt x="1245150" y="2434230"/>
                    <a:pt x="1244238" y="2437878"/>
                  </a:cubicBezTo>
                  <a:cubicBezTo>
                    <a:pt x="1237855" y="2457941"/>
                    <a:pt x="1230559" y="2474357"/>
                    <a:pt x="1219615" y="2486212"/>
                  </a:cubicBezTo>
                  <a:cubicBezTo>
                    <a:pt x="1209584" y="2497156"/>
                    <a:pt x="1195904" y="2504452"/>
                    <a:pt x="1183137" y="2504452"/>
                  </a:cubicBezTo>
                  <a:cubicBezTo>
                    <a:pt x="1177665" y="2504452"/>
                    <a:pt x="1174017" y="2509011"/>
                    <a:pt x="1174017" y="2513571"/>
                  </a:cubicBezTo>
                  <a:cubicBezTo>
                    <a:pt x="1174017" y="2518131"/>
                    <a:pt x="1178577" y="2522691"/>
                    <a:pt x="1183137" y="2522691"/>
                  </a:cubicBezTo>
                  <a:cubicBezTo>
                    <a:pt x="1183137" y="2522691"/>
                    <a:pt x="1183137" y="2522691"/>
                    <a:pt x="1183137" y="2522691"/>
                  </a:cubicBezTo>
                  <a:cubicBezTo>
                    <a:pt x="1200464" y="2522691"/>
                    <a:pt x="1219615" y="2513571"/>
                    <a:pt x="1232383" y="2498980"/>
                  </a:cubicBezTo>
                  <a:cubicBezTo>
                    <a:pt x="1246974" y="2483476"/>
                    <a:pt x="1254270" y="2463413"/>
                    <a:pt x="1260654" y="2444262"/>
                  </a:cubicBezTo>
                  <a:cubicBezTo>
                    <a:pt x="1261566" y="2441525"/>
                    <a:pt x="1263390" y="2436966"/>
                    <a:pt x="1264302" y="2432406"/>
                  </a:cubicBezTo>
                  <a:cubicBezTo>
                    <a:pt x="1280717" y="2384984"/>
                    <a:pt x="1311724" y="2297435"/>
                    <a:pt x="1263390" y="2279195"/>
                  </a:cubicBezTo>
                  <a:cubicBezTo>
                    <a:pt x="1240590" y="2270988"/>
                    <a:pt x="1216879" y="2281019"/>
                    <a:pt x="1192256" y="2310202"/>
                  </a:cubicBezTo>
                  <a:lnTo>
                    <a:pt x="1248798" y="1953623"/>
                  </a:lnTo>
                  <a:cubicBezTo>
                    <a:pt x="1252446" y="1933560"/>
                    <a:pt x="1246063" y="1912584"/>
                    <a:pt x="1232383" y="1896169"/>
                  </a:cubicBezTo>
                  <a:cubicBezTo>
                    <a:pt x="1223263" y="1886137"/>
                    <a:pt x="1212320" y="1878842"/>
                    <a:pt x="1199552" y="1874282"/>
                  </a:cubicBezTo>
                  <a:cubicBezTo>
                    <a:pt x="1222351" y="1850570"/>
                    <a:pt x="1239679" y="1823211"/>
                    <a:pt x="1248798" y="1793116"/>
                  </a:cubicBezTo>
                  <a:cubicBezTo>
                    <a:pt x="1253358" y="1779437"/>
                    <a:pt x="1256094" y="1764846"/>
                    <a:pt x="1258830" y="1750254"/>
                  </a:cubicBezTo>
                  <a:cubicBezTo>
                    <a:pt x="1266125" y="1714687"/>
                    <a:pt x="1272509" y="1680032"/>
                    <a:pt x="1298957" y="1659969"/>
                  </a:cubicBezTo>
                  <a:cubicBezTo>
                    <a:pt x="1323580" y="1640818"/>
                    <a:pt x="1355499" y="1639906"/>
                    <a:pt x="1390153" y="1638994"/>
                  </a:cubicBezTo>
                  <a:cubicBezTo>
                    <a:pt x="1400185" y="1638994"/>
                    <a:pt x="1410217" y="1638994"/>
                    <a:pt x="1419336" y="1638082"/>
                  </a:cubicBezTo>
                  <a:cubicBezTo>
                    <a:pt x="1547012" y="1629874"/>
                    <a:pt x="1661008" y="1518614"/>
                    <a:pt x="1672863" y="1390939"/>
                  </a:cubicBezTo>
                  <a:cubicBezTo>
                    <a:pt x="1679247" y="1326189"/>
                    <a:pt x="1659183" y="1263263"/>
                    <a:pt x="1620881" y="1222224"/>
                  </a:cubicBezTo>
                  <a:cubicBezTo>
                    <a:pt x="1596259" y="1196689"/>
                    <a:pt x="1565251" y="1180274"/>
                    <a:pt x="1532420" y="1172066"/>
                  </a:cubicBezTo>
                  <a:cubicBezTo>
                    <a:pt x="1535156" y="1172978"/>
                    <a:pt x="1538804" y="1172066"/>
                    <a:pt x="1540628" y="1169330"/>
                  </a:cubicBezTo>
                  <a:cubicBezTo>
                    <a:pt x="1544276" y="1165682"/>
                    <a:pt x="1544276" y="1160211"/>
                    <a:pt x="1539716" y="1156563"/>
                  </a:cubicBezTo>
                  <a:cubicBezTo>
                    <a:pt x="1506885" y="1126468"/>
                    <a:pt x="1500501" y="1109140"/>
                    <a:pt x="1500501" y="1100933"/>
                  </a:cubicBezTo>
                  <a:cubicBezTo>
                    <a:pt x="1500501" y="1097285"/>
                    <a:pt x="1502325" y="1093637"/>
                    <a:pt x="1505973" y="1090901"/>
                  </a:cubicBezTo>
                  <a:cubicBezTo>
                    <a:pt x="1534244" y="1067190"/>
                    <a:pt x="1644592" y="1131027"/>
                    <a:pt x="1686542" y="1155651"/>
                  </a:cubicBezTo>
                  <a:cubicBezTo>
                    <a:pt x="1692015" y="1159299"/>
                    <a:pt x="1697487" y="1162034"/>
                    <a:pt x="1701135" y="1163858"/>
                  </a:cubicBezTo>
                  <a:cubicBezTo>
                    <a:pt x="1723934" y="1176626"/>
                    <a:pt x="1745820" y="1190305"/>
                    <a:pt x="1761325" y="1206721"/>
                  </a:cubicBezTo>
                  <a:cubicBezTo>
                    <a:pt x="1772268" y="1218576"/>
                    <a:pt x="1780476" y="1236816"/>
                    <a:pt x="1771356" y="1248671"/>
                  </a:cubicBezTo>
                  <a:cubicBezTo>
                    <a:pt x="1770444" y="1249583"/>
                    <a:pt x="1769532" y="1250495"/>
                    <a:pt x="1768620" y="1251407"/>
                  </a:cubicBezTo>
                  <a:cubicBezTo>
                    <a:pt x="1764973" y="1255055"/>
                    <a:pt x="1764060" y="1260527"/>
                    <a:pt x="1767708" y="1264175"/>
                  </a:cubicBezTo>
                  <a:cubicBezTo>
                    <a:pt x="1769532" y="1265999"/>
                    <a:pt x="1772268" y="1267823"/>
                    <a:pt x="1775004" y="1267823"/>
                  </a:cubicBezTo>
                  <a:cubicBezTo>
                    <a:pt x="1776828" y="1267823"/>
                    <a:pt x="1779564" y="1266911"/>
                    <a:pt x="1780476" y="1265999"/>
                  </a:cubicBezTo>
                  <a:cubicBezTo>
                    <a:pt x="1782299" y="1264175"/>
                    <a:pt x="1784124" y="1262351"/>
                    <a:pt x="1785947" y="1260527"/>
                  </a:cubicBezTo>
                  <a:cubicBezTo>
                    <a:pt x="1799627" y="1243200"/>
                    <a:pt x="1795067" y="1217664"/>
                    <a:pt x="1775004" y="1194865"/>
                  </a:cubicBezTo>
                  <a:cubicBezTo>
                    <a:pt x="1758588" y="1176626"/>
                    <a:pt x="1733965" y="1161123"/>
                    <a:pt x="1710255" y="1148355"/>
                  </a:cubicBezTo>
                  <a:cubicBezTo>
                    <a:pt x="1706606" y="1146531"/>
                    <a:pt x="1701135" y="1142883"/>
                    <a:pt x="1695662" y="1140147"/>
                  </a:cubicBezTo>
                  <a:cubicBezTo>
                    <a:pt x="1610850" y="1090901"/>
                    <a:pt x="1527860" y="1048950"/>
                    <a:pt x="1494117" y="1077221"/>
                  </a:cubicBezTo>
                  <a:cubicBezTo>
                    <a:pt x="1486822" y="1083605"/>
                    <a:pt x="1483174" y="1091813"/>
                    <a:pt x="1482262" y="1100933"/>
                  </a:cubicBezTo>
                  <a:cubicBezTo>
                    <a:pt x="1482262" y="1119172"/>
                    <a:pt x="1496854" y="1141971"/>
                    <a:pt x="1527860" y="1170242"/>
                  </a:cubicBezTo>
                  <a:cubicBezTo>
                    <a:pt x="1528773" y="1171154"/>
                    <a:pt x="1529684" y="1171154"/>
                    <a:pt x="1530596" y="1172066"/>
                  </a:cubicBezTo>
                  <a:cubicBezTo>
                    <a:pt x="1474055" y="1158387"/>
                    <a:pt x="1412953" y="1167506"/>
                    <a:pt x="1365530" y="1187570"/>
                  </a:cubicBezTo>
                  <a:cubicBezTo>
                    <a:pt x="1322668" y="1205809"/>
                    <a:pt x="1280717" y="1234080"/>
                    <a:pt x="1236943" y="1276030"/>
                  </a:cubicBezTo>
                  <a:cubicBezTo>
                    <a:pt x="1228735" y="1218576"/>
                    <a:pt x="1208672" y="1162946"/>
                    <a:pt x="1189520" y="1109140"/>
                  </a:cubicBezTo>
                  <a:lnTo>
                    <a:pt x="1184961" y="1097285"/>
                  </a:lnTo>
                  <a:cubicBezTo>
                    <a:pt x="1184961" y="1097285"/>
                    <a:pt x="1184961" y="1097285"/>
                    <a:pt x="1184961" y="1097285"/>
                  </a:cubicBezTo>
                  <a:cubicBezTo>
                    <a:pt x="1160337" y="1027975"/>
                    <a:pt x="1137538" y="960490"/>
                    <a:pt x="1139362" y="891180"/>
                  </a:cubicBezTo>
                  <a:cubicBezTo>
                    <a:pt x="1141186" y="820046"/>
                    <a:pt x="1168545" y="751649"/>
                    <a:pt x="1194080" y="685075"/>
                  </a:cubicBezTo>
                  <a:cubicBezTo>
                    <a:pt x="1207760" y="651332"/>
                    <a:pt x="1221439" y="615765"/>
                    <a:pt x="1232383" y="580199"/>
                  </a:cubicBezTo>
                  <a:cubicBezTo>
                    <a:pt x="1262478" y="479882"/>
                    <a:pt x="1266125" y="372270"/>
                    <a:pt x="1243326" y="269218"/>
                  </a:cubicBezTo>
                  <a:cubicBezTo>
                    <a:pt x="1223263" y="176197"/>
                    <a:pt x="1182225" y="103240"/>
                    <a:pt x="1125683" y="57641"/>
                  </a:cubicBezTo>
                  <a:cubicBezTo>
                    <a:pt x="1039957" y="-10756"/>
                    <a:pt x="908634" y="-18964"/>
                    <a:pt x="805581" y="36666"/>
                  </a:cubicBezTo>
                  <a:cubicBezTo>
                    <a:pt x="711649" y="88648"/>
                    <a:pt x="642340" y="188964"/>
                    <a:pt x="620452" y="305696"/>
                  </a:cubicBezTo>
                  <a:cubicBezTo>
                    <a:pt x="597653" y="429724"/>
                    <a:pt x="626836" y="555576"/>
                    <a:pt x="655107" y="676867"/>
                  </a:cubicBezTo>
                  <a:cubicBezTo>
                    <a:pt x="658755" y="696019"/>
                    <a:pt x="663315" y="715170"/>
                    <a:pt x="667875" y="734321"/>
                  </a:cubicBezTo>
                  <a:close/>
                  <a:moveTo>
                    <a:pt x="370573" y="1639906"/>
                  </a:moveTo>
                  <a:cubicBezTo>
                    <a:pt x="371485" y="1630786"/>
                    <a:pt x="373309" y="1620754"/>
                    <a:pt x="374221" y="1611634"/>
                  </a:cubicBezTo>
                  <a:cubicBezTo>
                    <a:pt x="377869" y="1586099"/>
                    <a:pt x="382429" y="1558740"/>
                    <a:pt x="376045" y="1532294"/>
                  </a:cubicBezTo>
                  <a:cubicBezTo>
                    <a:pt x="366013" y="1490343"/>
                    <a:pt x="332270" y="1459336"/>
                    <a:pt x="302176" y="1431977"/>
                  </a:cubicBezTo>
                  <a:cubicBezTo>
                    <a:pt x="204595" y="1342604"/>
                    <a:pt x="97894" y="1234080"/>
                    <a:pt x="46824" y="1099109"/>
                  </a:cubicBezTo>
                  <a:cubicBezTo>
                    <a:pt x="1226" y="979641"/>
                    <a:pt x="3050" y="812751"/>
                    <a:pt x="107014" y="709698"/>
                  </a:cubicBezTo>
                  <a:cubicBezTo>
                    <a:pt x="187267" y="630357"/>
                    <a:pt x="320415" y="606646"/>
                    <a:pt x="428939" y="651332"/>
                  </a:cubicBezTo>
                  <a:cubicBezTo>
                    <a:pt x="532903" y="695107"/>
                    <a:pt x="613156" y="799071"/>
                    <a:pt x="631396" y="915803"/>
                  </a:cubicBezTo>
                  <a:cubicBezTo>
                    <a:pt x="639604" y="968697"/>
                    <a:pt x="636867" y="1023415"/>
                    <a:pt x="634132" y="1076309"/>
                  </a:cubicBezTo>
                  <a:cubicBezTo>
                    <a:pt x="633220" y="1093637"/>
                    <a:pt x="632308" y="1110052"/>
                    <a:pt x="631396" y="1127380"/>
                  </a:cubicBezTo>
                  <a:cubicBezTo>
                    <a:pt x="630484" y="1146531"/>
                    <a:pt x="630484" y="1162034"/>
                    <a:pt x="631396" y="1175714"/>
                  </a:cubicBezTo>
                  <a:cubicBezTo>
                    <a:pt x="633220" y="1244111"/>
                    <a:pt x="645075" y="1296094"/>
                    <a:pt x="669699" y="1339868"/>
                  </a:cubicBezTo>
                  <a:cubicBezTo>
                    <a:pt x="687026" y="1370875"/>
                    <a:pt x="710737" y="1398234"/>
                    <a:pt x="734448" y="1423769"/>
                  </a:cubicBezTo>
                  <a:cubicBezTo>
                    <a:pt x="749952" y="1441097"/>
                    <a:pt x="765455" y="1458424"/>
                    <a:pt x="779135" y="1476663"/>
                  </a:cubicBezTo>
                  <a:cubicBezTo>
                    <a:pt x="782782" y="1481223"/>
                    <a:pt x="786430" y="1486695"/>
                    <a:pt x="789166" y="1492167"/>
                  </a:cubicBezTo>
                  <a:cubicBezTo>
                    <a:pt x="795550" y="1502198"/>
                    <a:pt x="801934" y="1513142"/>
                    <a:pt x="807406" y="1524086"/>
                  </a:cubicBezTo>
                  <a:cubicBezTo>
                    <a:pt x="810141" y="1529557"/>
                    <a:pt x="812878" y="1535029"/>
                    <a:pt x="815613" y="1540501"/>
                  </a:cubicBezTo>
                  <a:cubicBezTo>
                    <a:pt x="815613" y="1540501"/>
                    <a:pt x="815613" y="1540501"/>
                    <a:pt x="815613" y="1540501"/>
                  </a:cubicBezTo>
                  <a:cubicBezTo>
                    <a:pt x="815613" y="1540501"/>
                    <a:pt x="815613" y="1540501"/>
                    <a:pt x="815613" y="1540501"/>
                  </a:cubicBezTo>
                  <a:cubicBezTo>
                    <a:pt x="835677" y="1585188"/>
                    <a:pt x="845708" y="1634434"/>
                    <a:pt x="844797" y="1683680"/>
                  </a:cubicBezTo>
                  <a:cubicBezTo>
                    <a:pt x="844797" y="1690976"/>
                    <a:pt x="844797" y="1697360"/>
                    <a:pt x="843884" y="1704655"/>
                  </a:cubicBezTo>
                  <a:cubicBezTo>
                    <a:pt x="842972" y="1711951"/>
                    <a:pt x="842060" y="1719247"/>
                    <a:pt x="841148" y="1727455"/>
                  </a:cubicBezTo>
                  <a:cubicBezTo>
                    <a:pt x="841148" y="1730190"/>
                    <a:pt x="840237" y="1732014"/>
                    <a:pt x="840237" y="1734750"/>
                  </a:cubicBezTo>
                  <a:cubicBezTo>
                    <a:pt x="839324" y="1739310"/>
                    <a:pt x="838413" y="1744782"/>
                    <a:pt x="837500" y="1749342"/>
                  </a:cubicBezTo>
                  <a:cubicBezTo>
                    <a:pt x="836589" y="1752078"/>
                    <a:pt x="835677" y="1754814"/>
                    <a:pt x="835677" y="1757549"/>
                  </a:cubicBezTo>
                  <a:cubicBezTo>
                    <a:pt x="834765" y="1762109"/>
                    <a:pt x="833853" y="1766669"/>
                    <a:pt x="832029" y="1770317"/>
                  </a:cubicBezTo>
                  <a:cubicBezTo>
                    <a:pt x="831117" y="1773053"/>
                    <a:pt x="830205" y="1776701"/>
                    <a:pt x="829293" y="1779437"/>
                  </a:cubicBezTo>
                  <a:cubicBezTo>
                    <a:pt x="828381" y="1783085"/>
                    <a:pt x="826557" y="1787645"/>
                    <a:pt x="825645" y="1791292"/>
                  </a:cubicBezTo>
                  <a:cubicBezTo>
                    <a:pt x="824733" y="1794028"/>
                    <a:pt x="822909" y="1797676"/>
                    <a:pt x="821997" y="1800412"/>
                  </a:cubicBezTo>
                  <a:cubicBezTo>
                    <a:pt x="820173" y="1804060"/>
                    <a:pt x="819261" y="1807708"/>
                    <a:pt x="817438" y="1812267"/>
                  </a:cubicBezTo>
                  <a:cubicBezTo>
                    <a:pt x="815613" y="1815916"/>
                    <a:pt x="814701" y="1818651"/>
                    <a:pt x="812878" y="1821387"/>
                  </a:cubicBezTo>
                  <a:cubicBezTo>
                    <a:pt x="811054" y="1825035"/>
                    <a:pt x="809230" y="1828683"/>
                    <a:pt x="807406" y="1832331"/>
                  </a:cubicBezTo>
                  <a:cubicBezTo>
                    <a:pt x="805581" y="1835067"/>
                    <a:pt x="803758" y="1838715"/>
                    <a:pt x="801934" y="1841451"/>
                  </a:cubicBezTo>
                  <a:cubicBezTo>
                    <a:pt x="800110" y="1845099"/>
                    <a:pt x="798286" y="1848746"/>
                    <a:pt x="796462" y="1851483"/>
                  </a:cubicBezTo>
                  <a:cubicBezTo>
                    <a:pt x="794638" y="1854218"/>
                    <a:pt x="792814" y="1857866"/>
                    <a:pt x="790990" y="1860602"/>
                  </a:cubicBezTo>
                  <a:cubicBezTo>
                    <a:pt x="789166" y="1863338"/>
                    <a:pt x="787342" y="1866074"/>
                    <a:pt x="785519" y="1868810"/>
                  </a:cubicBezTo>
                  <a:lnTo>
                    <a:pt x="478185" y="1868810"/>
                  </a:lnTo>
                  <a:cubicBezTo>
                    <a:pt x="405228" y="1818651"/>
                    <a:pt x="362365" y="1726543"/>
                    <a:pt x="370573" y="1639906"/>
                  </a:cubicBezTo>
                  <a:close/>
                  <a:moveTo>
                    <a:pt x="1218703" y="1908024"/>
                  </a:moveTo>
                  <a:cubicBezTo>
                    <a:pt x="1228735" y="1919880"/>
                    <a:pt x="1233295" y="1935383"/>
                    <a:pt x="1230559" y="1950887"/>
                  </a:cubicBezTo>
                  <a:lnTo>
                    <a:pt x="1105619" y="2737915"/>
                  </a:lnTo>
                  <a:cubicBezTo>
                    <a:pt x="1101971" y="2763451"/>
                    <a:pt x="1080084" y="2782602"/>
                    <a:pt x="1053637" y="2782602"/>
                  </a:cubicBezTo>
                  <a:lnTo>
                    <a:pt x="536551" y="2782602"/>
                  </a:lnTo>
                  <a:cubicBezTo>
                    <a:pt x="510104" y="2782602"/>
                    <a:pt x="488217" y="2764362"/>
                    <a:pt x="484569" y="2737915"/>
                  </a:cubicBezTo>
                  <a:lnTo>
                    <a:pt x="359629" y="1949975"/>
                  </a:lnTo>
                  <a:cubicBezTo>
                    <a:pt x="356894" y="1934471"/>
                    <a:pt x="361453" y="1918968"/>
                    <a:pt x="371485" y="1907112"/>
                  </a:cubicBezTo>
                  <a:cubicBezTo>
                    <a:pt x="381516" y="1895257"/>
                    <a:pt x="396108" y="1888873"/>
                    <a:pt x="411612" y="1888873"/>
                  </a:cubicBezTo>
                  <a:lnTo>
                    <a:pt x="475449" y="1888873"/>
                  </a:lnTo>
                  <a:lnTo>
                    <a:pt x="790990" y="1888873"/>
                  </a:lnTo>
                  <a:lnTo>
                    <a:pt x="1178577" y="1888873"/>
                  </a:lnTo>
                  <a:cubicBezTo>
                    <a:pt x="1194080" y="1888873"/>
                    <a:pt x="1208672" y="1896169"/>
                    <a:pt x="1218703" y="1908024"/>
                  </a:cubicBezTo>
                  <a:close/>
                  <a:moveTo>
                    <a:pt x="1372826" y="1203985"/>
                  </a:moveTo>
                  <a:cubicBezTo>
                    <a:pt x="1443047" y="1173890"/>
                    <a:pt x="1547012" y="1171154"/>
                    <a:pt x="1608113" y="1234992"/>
                  </a:cubicBezTo>
                  <a:cubicBezTo>
                    <a:pt x="1643680" y="1272383"/>
                    <a:pt x="1661008" y="1329837"/>
                    <a:pt x="1655536" y="1389115"/>
                  </a:cubicBezTo>
                  <a:cubicBezTo>
                    <a:pt x="1655536" y="1389115"/>
                    <a:pt x="1655536" y="1389115"/>
                    <a:pt x="1655536" y="1389115"/>
                  </a:cubicBezTo>
                  <a:cubicBezTo>
                    <a:pt x="1644592" y="1508582"/>
                    <a:pt x="1537892" y="1611634"/>
                    <a:pt x="1418424" y="1619842"/>
                  </a:cubicBezTo>
                  <a:cubicBezTo>
                    <a:pt x="1409304" y="1620754"/>
                    <a:pt x="1399273" y="1620754"/>
                    <a:pt x="1390153" y="1620754"/>
                  </a:cubicBezTo>
                  <a:cubicBezTo>
                    <a:pt x="1353675" y="1621666"/>
                    <a:pt x="1316284" y="1622578"/>
                    <a:pt x="1288013" y="1645377"/>
                  </a:cubicBezTo>
                  <a:cubicBezTo>
                    <a:pt x="1257006" y="1670001"/>
                    <a:pt x="1249710" y="1709215"/>
                    <a:pt x="1241503" y="1746606"/>
                  </a:cubicBezTo>
                  <a:cubicBezTo>
                    <a:pt x="1238766" y="1760286"/>
                    <a:pt x="1236031" y="1774877"/>
                    <a:pt x="1231471" y="1787645"/>
                  </a:cubicBezTo>
                  <a:cubicBezTo>
                    <a:pt x="1221439" y="1819564"/>
                    <a:pt x="1203200" y="1847834"/>
                    <a:pt x="1176753" y="1870634"/>
                  </a:cubicBezTo>
                  <a:lnTo>
                    <a:pt x="807406" y="1870634"/>
                  </a:lnTo>
                  <a:cubicBezTo>
                    <a:pt x="808318" y="1869722"/>
                    <a:pt x="808318" y="1868810"/>
                    <a:pt x="809230" y="1866986"/>
                  </a:cubicBezTo>
                  <a:cubicBezTo>
                    <a:pt x="811054" y="1864250"/>
                    <a:pt x="812878" y="1861514"/>
                    <a:pt x="813789" y="1858778"/>
                  </a:cubicBezTo>
                  <a:cubicBezTo>
                    <a:pt x="815613" y="1855130"/>
                    <a:pt x="818349" y="1851483"/>
                    <a:pt x="820173" y="1846923"/>
                  </a:cubicBezTo>
                  <a:cubicBezTo>
                    <a:pt x="821997" y="1844186"/>
                    <a:pt x="822909" y="1840539"/>
                    <a:pt x="824733" y="1837803"/>
                  </a:cubicBezTo>
                  <a:cubicBezTo>
                    <a:pt x="826557" y="1834155"/>
                    <a:pt x="828381" y="1829595"/>
                    <a:pt x="830205" y="1825947"/>
                  </a:cubicBezTo>
                  <a:cubicBezTo>
                    <a:pt x="832029" y="1823211"/>
                    <a:pt x="832941" y="1819564"/>
                    <a:pt x="833853" y="1816827"/>
                  </a:cubicBezTo>
                  <a:cubicBezTo>
                    <a:pt x="835677" y="1813180"/>
                    <a:pt x="837500" y="1808620"/>
                    <a:pt x="838413" y="1804972"/>
                  </a:cubicBezTo>
                  <a:cubicBezTo>
                    <a:pt x="839324" y="1802236"/>
                    <a:pt x="841148" y="1798588"/>
                    <a:pt x="842060" y="1795852"/>
                  </a:cubicBezTo>
                  <a:cubicBezTo>
                    <a:pt x="843884" y="1791292"/>
                    <a:pt x="844797" y="1787645"/>
                    <a:pt x="845708" y="1783085"/>
                  </a:cubicBezTo>
                  <a:cubicBezTo>
                    <a:pt x="846620" y="1780349"/>
                    <a:pt x="847532" y="1776701"/>
                    <a:pt x="848444" y="1773965"/>
                  </a:cubicBezTo>
                  <a:cubicBezTo>
                    <a:pt x="849356" y="1769405"/>
                    <a:pt x="850268" y="1764846"/>
                    <a:pt x="852092" y="1760286"/>
                  </a:cubicBezTo>
                  <a:cubicBezTo>
                    <a:pt x="853004" y="1757549"/>
                    <a:pt x="853916" y="1753902"/>
                    <a:pt x="853916" y="1751166"/>
                  </a:cubicBezTo>
                  <a:cubicBezTo>
                    <a:pt x="854828" y="1746606"/>
                    <a:pt x="855740" y="1741134"/>
                    <a:pt x="856652" y="1736574"/>
                  </a:cubicBezTo>
                  <a:cubicBezTo>
                    <a:pt x="856652" y="1733838"/>
                    <a:pt x="857564" y="1731103"/>
                    <a:pt x="857564" y="1728367"/>
                  </a:cubicBezTo>
                  <a:cubicBezTo>
                    <a:pt x="858476" y="1721071"/>
                    <a:pt x="859388" y="1713775"/>
                    <a:pt x="860300" y="1706479"/>
                  </a:cubicBezTo>
                  <a:cubicBezTo>
                    <a:pt x="860300" y="1706479"/>
                    <a:pt x="860300" y="1706479"/>
                    <a:pt x="860300" y="1705568"/>
                  </a:cubicBezTo>
                  <a:cubicBezTo>
                    <a:pt x="860300" y="1705568"/>
                    <a:pt x="860300" y="1705568"/>
                    <a:pt x="860300" y="1705568"/>
                  </a:cubicBezTo>
                  <a:cubicBezTo>
                    <a:pt x="861212" y="1698271"/>
                    <a:pt x="861212" y="1690976"/>
                    <a:pt x="861212" y="1683680"/>
                  </a:cubicBezTo>
                  <a:cubicBezTo>
                    <a:pt x="861212" y="1680944"/>
                    <a:pt x="861212" y="1679120"/>
                    <a:pt x="861212" y="1676385"/>
                  </a:cubicBezTo>
                  <a:cubicBezTo>
                    <a:pt x="861212" y="1671825"/>
                    <a:pt x="861212" y="1666353"/>
                    <a:pt x="861212" y="1661793"/>
                  </a:cubicBezTo>
                  <a:cubicBezTo>
                    <a:pt x="861212" y="1659057"/>
                    <a:pt x="861212" y="1656321"/>
                    <a:pt x="860300" y="1653585"/>
                  </a:cubicBezTo>
                  <a:cubicBezTo>
                    <a:pt x="860300" y="1649025"/>
                    <a:pt x="859388" y="1644466"/>
                    <a:pt x="859388" y="1640818"/>
                  </a:cubicBezTo>
                  <a:cubicBezTo>
                    <a:pt x="859388" y="1638082"/>
                    <a:pt x="858476" y="1634434"/>
                    <a:pt x="858476" y="1631698"/>
                  </a:cubicBezTo>
                  <a:cubicBezTo>
                    <a:pt x="857564" y="1627138"/>
                    <a:pt x="857564" y="1623491"/>
                    <a:pt x="856652" y="1619842"/>
                  </a:cubicBezTo>
                  <a:cubicBezTo>
                    <a:pt x="855740" y="1617107"/>
                    <a:pt x="855740" y="1613459"/>
                    <a:pt x="854828" y="1610723"/>
                  </a:cubicBezTo>
                  <a:cubicBezTo>
                    <a:pt x="853916" y="1607075"/>
                    <a:pt x="853004" y="1602515"/>
                    <a:pt x="852092" y="1598867"/>
                  </a:cubicBezTo>
                  <a:cubicBezTo>
                    <a:pt x="851180" y="1595219"/>
                    <a:pt x="850268" y="1592483"/>
                    <a:pt x="849356" y="1589748"/>
                  </a:cubicBezTo>
                  <a:cubicBezTo>
                    <a:pt x="848444" y="1586099"/>
                    <a:pt x="847532" y="1582452"/>
                    <a:pt x="846620" y="1577892"/>
                  </a:cubicBezTo>
                  <a:cubicBezTo>
                    <a:pt x="845708" y="1574244"/>
                    <a:pt x="844797" y="1571508"/>
                    <a:pt x="843884" y="1567860"/>
                  </a:cubicBezTo>
                  <a:cubicBezTo>
                    <a:pt x="842972" y="1564213"/>
                    <a:pt x="841148" y="1560564"/>
                    <a:pt x="840237" y="1556916"/>
                  </a:cubicBezTo>
                  <a:cubicBezTo>
                    <a:pt x="839324" y="1553269"/>
                    <a:pt x="837500" y="1550533"/>
                    <a:pt x="836589" y="1547797"/>
                  </a:cubicBezTo>
                  <a:cubicBezTo>
                    <a:pt x="835677" y="1545061"/>
                    <a:pt x="834765" y="1542325"/>
                    <a:pt x="833853" y="1540501"/>
                  </a:cubicBezTo>
                  <a:cubicBezTo>
                    <a:pt x="834765" y="1539589"/>
                    <a:pt x="835677" y="1538677"/>
                    <a:pt x="836589" y="1537765"/>
                  </a:cubicBezTo>
                  <a:cubicBezTo>
                    <a:pt x="838413" y="1536854"/>
                    <a:pt x="839324" y="1535029"/>
                    <a:pt x="841148" y="1534117"/>
                  </a:cubicBezTo>
                  <a:cubicBezTo>
                    <a:pt x="842972" y="1532294"/>
                    <a:pt x="844797" y="1531381"/>
                    <a:pt x="846620" y="1529557"/>
                  </a:cubicBezTo>
                  <a:cubicBezTo>
                    <a:pt x="848444" y="1528646"/>
                    <a:pt x="849356" y="1526822"/>
                    <a:pt x="851180" y="1525910"/>
                  </a:cubicBezTo>
                  <a:cubicBezTo>
                    <a:pt x="853004" y="1524086"/>
                    <a:pt x="854828" y="1523174"/>
                    <a:pt x="856652" y="1521350"/>
                  </a:cubicBezTo>
                  <a:cubicBezTo>
                    <a:pt x="858476" y="1520438"/>
                    <a:pt x="859388" y="1519526"/>
                    <a:pt x="861212" y="1518614"/>
                  </a:cubicBezTo>
                  <a:cubicBezTo>
                    <a:pt x="863036" y="1517702"/>
                    <a:pt x="864859" y="1515878"/>
                    <a:pt x="867596" y="1514966"/>
                  </a:cubicBezTo>
                  <a:cubicBezTo>
                    <a:pt x="869419" y="1514054"/>
                    <a:pt x="870332" y="1513142"/>
                    <a:pt x="872156" y="1512230"/>
                  </a:cubicBezTo>
                  <a:cubicBezTo>
                    <a:pt x="873979" y="1511318"/>
                    <a:pt x="876715" y="1509494"/>
                    <a:pt x="878539" y="1508582"/>
                  </a:cubicBezTo>
                  <a:cubicBezTo>
                    <a:pt x="880363" y="1507670"/>
                    <a:pt x="881275" y="1506758"/>
                    <a:pt x="883099" y="1505846"/>
                  </a:cubicBezTo>
                  <a:cubicBezTo>
                    <a:pt x="884923" y="1504935"/>
                    <a:pt x="887659" y="1504022"/>
                    <a:pt x="889483" y="1503111"/>
                  </a:cubicBezTo>
                  <a:cubicBezTo>
                    <a:pt x="891307" y="1502198"/>
                    <a:pt x="892218" y="1502198"/>
                    <a:pt x="894042" y="1501287"/>
                  </a:cubicBezTo>
                  <a:cubicBezTo>
                    <a:pt x="896778" y="1500375"/>
                    <a:pt x="899515" y="1499463"/>
                    <a:pt x="901338" y="1498551"/>
                  </a:cubicBezTo>
                  <a:cubicBezTo>
                    <a:pt x="902250" y="1497638"/>
                    <a:pt x="904074" y="1497638"/>
                    <a:pt x="904986" y="1496727"/>
                  </a:cubicBezTo>
                  <a:cubicBezTo>
                    <a:pt x="908634" y="1495815"/>
                    <a:pt x="913194" y="1493991"/>
                    <a:pt x="916842" y="1493079"/>
                  </a:cubicBezTo>
                  <a:cubicBezTo>
                    <a:pt x="934169" y="1488519"/>
                    <a:pt x="952409" y="1486695"/>
                    <a:pt x="969736" y="1484871"/>
                  </a:cubicBezTo>
                  <a:cubicBezTo>
                    <a:pt x="992535" y="1482135"/>
                    <a:pt x="1016246" y="1480311"/>
                    <a:pt x="1039046" y="1472103"/>
                  </a:cubicBezTo>
                  <a:cubicBezTo>
                    <a:pt x="1093764" y="1453864"/>
                    <a:pt x="1132978" y="1410090"/>
                    <a:pt x="1171281" y="1367227"/>
                  </a:cubicBezTo>
                  <a:cubicBezTo>
                    <a:pt x="1189520" y="1347164"/>
                    <a:pt x="1211407" y="1323453"/>
                    <a:pt x="1234207" y="1300654"/>
                  </a:cubicBezTo>
                  <a:cubicBezTo>
                    <a:pt x="1284365" y="1254143"/>
                    <a:pt x="1328140" y="1223136"/>
                    <a:pt x="1372826" y="1203985"/>
                  </a:cubicBezTo>
                  <a:close/>
                  <a:moveTo>
                    <a:pt x="637780" y="308432"/>
                  </a:moveTo>
                  <a:cubicBezTo>
                    <a:pt x="658755" y="197172"/>
                    <a:pt x="724417" y="101415"/>
                    <a:pt x="813789" y="52169"/>
                  </a:cubicBezTo>
                  <a:cubicBezTo>
                    <a:pt x="910458" y="-725"/>
                    <a:pt x="1034486" y="7483"/>
                    <a:pt x="1113827" y="71321"/>
                  </a:cubicBezTo>
                  <a:cubicBezTo>
                    <a:pt x="1181312" y="125127"/>
                    <a:pt x="1211407" y="210852"/>
                    <a:pt x="1225087" y="272865"/>
                  </a:cubicBezTo>
                  <a:cubicBezTo>
                    <a:pt x="1246974" y="372270"/>
                    <a:pt x="1243326" y="477146"/>
                    <a:pt x="1214144" y="574727"/>
                  </a:cubicBezTo>
                  <a:cubicBezTo>
                    <a:pt x="1204112" y="609382"/>
                    <a:pt x="1190432" y="644037"/>
                    <a:pt x="1176753" y="677779"/>
                  </a:cubicBezTo>
                  <a:cubicBezTo>
                    <a:pt x="1150306" y="745265"/>
                    <a:pt x="1122035" y="815486"/>
                    <a:pt x="1120210" y="890268"/>
                  </a:cubicBezTo>
                  <a:cubicBezTo>
                    <a:pt x="1118387" y="963225"/>
                    <a:pt x="1141186" y="1032535"/>
                    <a:pt x="1166721" y="1102756"/>
                  </a:cubicBezTo>
                  <a:lnTo>
                    <a:pt x="1171281" y="1114612"/>
                  </a:lnTo>
                  <a:cubicBezTo>
                    <a:pt x="1192256" y="1172066"/>
                    <a:pt x="1213231" y="1230432"/>
                    <a:pt x="1219615" y="1290622"/>
                  </a:cubicBezTo>
                  <a:cubicBezTo>
                    <a:pt x="1216879" y="1293358"/>
                    <a:pt x="1214144" y="1296094"/>
                    <a:pt x="1211407" y="1298830"/>
                  </a:cubicBezTo>
                  <a:cubicBezTo>
                    <a:pt x="1208672" y="1301566"/>
                    <a:pt x="1206847" y="1303389"/>
                    <a:pt x="1204112" y="1306125"/>
                  </a:cubicBezTo>
                  <a:cubicBezTo>
                    <a:pt x="1200464" y="1309773"/>
                    <a:pt x="1197728" y="1312509"/>
                    <a:pt x="1194992" y="1316157"/>
                  </a:cubicBezTo>
                  <a:cubicBezTo>
                    <a:pt x="1193168" y="1318893"/>
                    <a:pt x="1190432" y="1320717"/>
                    <a:pt x="1188608" y="1322541"/>
                  </a:cubicBezTo>
                  <a:cubicBezTo>
                    <a:pt x="1184961" y="1326189"/>
                    <a:pt x="1182225" y="1328924"/>
                    <a:pt x="1179488" y="1332572"/>
                  </a:cubicBezTo>
                  <a:cubicBezTo>
                    <a:pt x="1177665" y="1334397"/>
                    <a:pt x="1175841" y="1337132"/>
                    <a:pt x="1174017" y="1338956"/>
                  </a:cubicBezTo>
                  <a:cubicBezTo>
                    <a:pt x="1169457" y="1344428"/>
                    <a:pt x="1164897" y="1349900"/>
                    <a:pt x="1160337" y="1354460"/>
                  </a:cubicBezTo>
                  <a:cubicBezTo>
                    <a:pt x="1123859" y="1395498"/>
                    <a:pt x="1086468" y="1437449"/>
                    <a:pt x="1035398" y="1454776"/>
                  </a:cubicBezTo>
                  <a:cubicBezTo>
                    <a:pt x="1014422" y="1462072"/>
                    <a:pt x="992535" y="1463896"/>
                    <a:pt x="969736" y="1466632"/>
                  </a:cubicBezTo>
                  <a:cubicBezTo>
                    <a:pt x="965176" y="1467544"/>
                    <a:pt x="960616" y="1467544"/>
                    <a:pt x="956056" y="1468456"/>
                  </a:cubicBezTo>
                  <a:cubicBezTo>
                    <a:pt x="942377" y="1470279"/>
                    <a:pt x="927785" y="1472103"/>
                    <a:pt x="914106" y="1474839"/>
                  </a:cubicBezTo>
                  <a:cubicBezTo>
                    <a:pt x="914106" y="1474839"/>
                    <a:pt x="914106" y="1474839"/>
                    <a:pt x="914106" y="1474839"/>
                  </a:cubicBezTo>
                  <a:cubicBezTo>
                    <a:pt x="909546" y="1475752"/>
                    <a:pt x="905898" y="1476663"/>
                    <a:pt x="901338" y="1478487"/>
                  </a:cubicBezTo>
                  <a:cubicBezTo>
                    <a:pt x="899515" y="1478487"/>
                    <a:pt x="898602" y="1479399"/>
                    <a:pt x="897691" y="1480311"/>
                  </a:cubicBezTo>
                  <a:cubicBezTo>
                    <a:pt x="894955" y="1481223"/>
                    <a:pt x="892218" y="1482135"/>
                    <a:pt x="889483" y="1483047"/>
                  </a:cubicBezTo>
                  <a:cubicBezTo>
                    <a:pt x="887659" y="1483959"/>
                    <a:pt x="886747" y="1483959"/>
                    <a:pt x="884923" y="1484871"/>
                  </a:cubicBezTo>
                  <a:cubicBezTo>
                    <a:pt x="882187" y="1485783"/>
                    <a:pt x="880363" y="1486695"/>
                    <a:pt x="877627" y="1488519"/>
                  </a:cubicBezTo>
                  <a:cubicBezTo>
                    <a:pt x="875803" y="1489431"/>
                    <a:pt x="873979" y="1490343"/>
                    <a:pt x="873067" y="1491255"/>
                  </a:cubicBezTo>
                  <a:cubicBezTo>
                    <a:pt x="870332" y="1492167"/>
                    <a:pt x="868507" y="1493991"/>
                    <a:pt x="865772" y="1494903"/>
                  </a:cubicBezTo>
                  <a:cubicBezTo>
                    <a:pt x="863948" y="1495815"/>
                    <a:pt x="862124" y="1496727"/>
                    <a:pt x="861212" y="1497638"/>
                  </a:cubicBezTo>
                  <a:cubicBezTo>
                    <a:pt x="858476" y="1498551"/>
                    <a:pt x="856652" y="1500375"/>
                    <a:pt x="854828" y="1502198"/>
                  </a:cubicBezTo>
                  <a:cubicBezTo>
                    <a:pt x="853004" y="1503111"/>
                    <a:pt x="852092" y="1504022"/>
                    <a:pt x="850268" y="1504935"/>
                  </a:cubicBezTo>
                  <a:cubicBezTo>
                    <a:pt x="848444" y="1506758"/>
                    <a:pt x="845708" y="1507670"/>
                    <a:pt x="843884" y="1509494"/>
                  </a:cubicBezTo>
                  <a:cubicBezTo>
                    <a:pt x="842060" y="1510406"/>
                    <a:pt x="841148" y="1511318"/>
                    <a:pt x="839324" y="1513142"/>
                  </a:cubicBezTo>
                  <a:cubicBezTo>
                    <a:pt x="836589" y="1514966"/>
                    <a:pt x="834765" y="1516790"/>
                    <a:pt x="832029" y="1518614"/>
                  </a:cubicBezTo>
                  <a:cubicBezTo>
                    <a:pt x="831117" y="1519526"/>
                    <a:pt x="829293" y="1520438"/>
                    <a:pt x="828381" y="1521350"/>
                  </a:cubicBezTo>
                  <a:cubicBezTo>
                    <a:pt x="828381" y="1521350"/>
                    <a:pt x="828381" y="1521350"/>
                    <a:pt x="827469" y="1522262"/>
                  </a:cubicBezTo>
                  <a:cubicBezTo>
                    <a:pt x="826557" y="1521350"/>
                    <a:pt x="826557" y="1520438"/>
                    <a:pt x="825645" y="1518614"/>
                  </a:cubicBezTo>
                  <a:cubicBezTo>
                    <a:pt x="824733" y="1516790"/>
                    <a:pt x="823821" y="1514966"/>
                    <a:pt x="822909" y="1512230"/>
                  </a:cubicBezTo>
                  <a:cubicBezTo>
                    <a:pt x="821085" y="1508582"/>
                    <a:pt x="819261" y="1505846"/>
                    <a:pt x="817438" y="1502198"/>
                  </a:cubicBezTo>
                  <a:cubicBezTo>
                    <a:pt x="816525" y="1500375"/>
                    <a:pt x="815613" y="1498551"/>
                    <a:pt x="813789" y="1496727"/>
                  </a:cubicBezTo>
                  <a:cubicBezTo>
                    <a:pt x="811965" y="1493079"/>
                    <a:pt x="809230" y="1489431"/>
                    <a:pt x="807406" y="1486695"/>
                  </a:cubicBezTo>
                  <a:cubicBezTo>
                    <a:pt x="806494" y="1484871"/>
                    <a:pt x="805581" y="1483047"/>
                    <a:pt x="804670" y="1482135"/>
                  </a:cubicBezTo>
                  <a:cubicBezTo>
                    <a:pt x="801022" y="1477576"/>
                    <a:pt x="798286" y="1472103"/>
                    <a:pt x="794638" y="1467544"/>
                  </a:cubicBezTo>
                  <a:cubicBezTo>
                    <a:pt x="780959" y="1448393"/>
                    <a:pt x="764543" y="1430153"/>
                    <a:pt x="749040" y="1413738"/>
                  </a:cubicBezTo>
                  <a:cubicBezTo>
                    <a:pt x="728064" y="1390939"/>
                    <a:pt x="708913" y="1369051"/>
                    <a:pt x="693410" y="1344428"/>
                  </a:cubicBezTo>
                  <a:cubicBezTo>
                    <a:pt x="691585" y="1340780"/>
                    <a:pt x="688850" y="1337132"/>
                    <a:pt x="687026" y="1333484"/>
                  </a:cubicBezTo>
                  <a:cubicBezTo>
                    <a:pt x="684290" y="1328013"/>
                    <a:pt x="681554" y="1323453"/>
                    <a:pt x="678818" y="1317981"/>
                  </a:cubicBezTo>
                  <a:cubicBezTo>
                    <a:pt x="677906" y="1316157"/>
                    <a:pt x="676994" y="1313421"/>
                    <a:pt x="676082" y="1311597"/>
                  </a:cubicBezTo>
                  <a:cubicBezTo>
                    <a:pt x="674258" y="1307949"/>
                    <a:pt x="673346" y="1305213"/>
                    <a:pt x="671523" y="1301566"/>
                  </a:cubicBezTo>
                  <a:cubicBezTo>
                    <a:pt x="670610" y="1298830"/>
                    <a:pt x="669699" y="1296094"/>
                    <a:pt x="668786" y="1294270"/>
                  </a:cubicBezTo>
                  <a:cubicBezTo>
                    <a:pt x="667875" y="1290622"/>
                    <a:pt x="666050" y="1287886"/>
                    <a:pt x="665139" y="1284238"/>
                  </a:cubicBezTo>
                  <a:cubicBezTo>
                    <a:pt x="664226" y="1281502"/>
                    <a:pt x="663315" y="1278766"/>
                    <a:pt x="663315" y="1276030"/>
                  </a:cubicBezTo>
                  <a:cubicBezTo>
                    <a:pt x="662403" y="1272383"/>
                    <a:pt x="661491" y="1269647"/>
                    <a:pt x="660579" y="1265999"/>
                  </a:cubicBezTo>
                  <a:cubicBezTo>
                    <a:pt x="659667" y="1263263"/>
                    <a:pt x="659667" y="1260527"/>
                    <a:pt x="658755" y="1256879"/>
                  </a:cubicBezTo>
                  <a:cubicBezTo>
                    <a:pt x="657843" y="1253231"/>
                    <a:pt x="656931" y="1249583"/>
                    <a:pt x="656931" y="1245935"/>
                  </a:cubicBezTo>
                  <a:cubicBezTo>
                    <a:pt x="656019" y="1243200"/>
                    <a:pt x="656019" y="1239552"/>
                    <a:pt x="656019" y="1236816"/>
                  </a:cubicBezTo>
                  <a:cubicBezTo>
                    <a:pt x="655107" y="1233168"/>
                    <a:pt x="655107" y="1229520"/>
                    <a:pt x="654195" y="1224960"/>
                  </a:cubicBezTo>
                  <a:cubicBezTo>
                    <a:pt x="654195" y="1221312"/>
                    <a:pt x="653283" y="1218576"/>
                    <a:pt x="653283" y="1214929"/>
                  </a:cubicBezTo>
                  <a:cubicBezTo>
                    <a:pt x="653283" y="1211281"/>
                    <a:pt x="652371" y="1206721"/>
                    <a:pt x="652371" y="1203073"/>
                  </a:cubicBezTo>
                  <a:cubicBezTo>
                    <a:pt x="652371" y="1199425"/>
                    <a:pt x="652371" y="1195777"/>
                    <a:pt x="651459" y="1192129"/>
                  </a:cubicBezTo>
                  <a:cubicBezTo>
                    <a:pt x="651459" y="1188482"/>
                    <a:pt x="651459" y="1184834"/>
                    <a:pt x="650547" y="1181186"/>
                  </a:cubicBezTo>
                  <a:cubicBezTo>
                    <a:pt x="655107" y="1172978"/>
                    <a:pt x="659667" y="1166594"/>
                    <a:pt x="663315" y="1159299"/>
                  </a:cubicBezTo>
                  <a:cubicBezTo>
                    <a:pt x="738096" y="1026151"/>
                    <a:pt x="714385" y="861085"/>
                    <a:pt x="686114" y="731586"/>
                  </a:cubicBezTo>
                  <a:cubicBezTo>
                    <a:pt x="681554" y="712434"/>
                    <a:pt x="676994" y="692371"/>
                    <a:pt x="672434" y="673220"/>
                  </a:cubicBezTo>
                  <a:cubicBezTo>
                    <a:pt x="644164" y="551928"/>
                    <a:pt x="615892" y="428812"/>
                    <a:pt x="637780" y="3084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50" name="Google Shape;1150;p60"/>
            <p:cNvSpPr/>
            <p:nvPr/>
          </p:nvSpPr>
          <p:spPr>
            <a:xfrm rot="-2574285" flipH="1">
              <a:off x="4889009" y="2781144"/>
              <a:ext cx="188984" cy="493667"/>
            </a:xfrm>
            <a:custGeom>
              <a:avLst/>
              <a:gdLst/>
              <a:ahLst/>
              <a:cxnLst/>
              <a:rect l="l" t="t" r="r" b="b"/>
              <a:pathLst>
                <a:path w="325713" h="850834" extrusionOk="0">
                  <a:moveTo>
                    <a:pt x="245320" y="310038"/>
                  </a:moveTo>
                  <a:cubicBezTo>
                    <a:pt x="248055" y="305478"/>
                    <a:pt x="246231" y="300006"/>
                    <a:pt x="242583" y="297270"/>
                  </a:cubicBezTo>
                  <a:cubicBezTo>
                    <a:pt x="238023" y="294534"/>
                    <a:pt x="232552" y="296358"/>
                    <a:pt x="229816" y="300006"/>
                  </a:cubicBezTo>
                  <a:lnTo>
                    <a:pt x="196985" y="351989"/>
                  </a:lnTo>
                  <a:cubicBezTo>
                    <a:pt x="161418" y="256232"/>
                    <a:pt x="119468" y="163211"/>
                    <a:pt x="71133" y="72014"/>
                  </a:cubicBezTo>
                  <a:cubicBezTo>
                    <a:pt x="71133" y="72014"/>
                    <a:pt x="71133" y="71102"/>
                    <a:pt x="71133" y="71102"/>
                  </a:cubicBezTo>
                  <a:cubicBezTo>
                    <a:pt x="59278" y="49215"/>
                    <a:pt x="47422" y="26416"/>
                    <a:pt x="34655" y="4529"/>
                  </a:cubicBezTo>
                  <a:cubicBezTo>
                    <a:pt x="31919" y="-31"/>
                    <a:pt x="26447" y="-943"/>
                    <a:pt x="21887" y="881"/>
                  </a:cubicBezTo>
                  <a:cubicBezTo>
                    <a:pt x="17328" y="3617"/>
                    <a:pt x="16415" y="9088"/>
                    <a:pt x="18239" y="13648"/>
                  </a:cubicBezTo>
                  <a:cubicBezTo>
                    <a:pt x="28271" y="30976"/>
                    <a:pt x="37390" y="48303"/>
                    <a:pt x="47422" y="66542"/>
                  </a:cubicBezTo>
                  <a:lnTo>
                    <a:pt x="9120" y="66542"/>
                  </a:lnTo>
                  <a:cubicBezTo>
                    <a:pt x="3648" y="66542"/>
                    <a:pt x="0" y="70190"/>
                    <a:pt x="0" y="75662"/>
                  </a:cubicBezTo>
                  <a:cubicBezTo>
                    <a:pt x="0" y="81134"/>
                    <a:pt x="3648" y="84782"/>
                    <a:pt x="9120" y="84782"/>
                  </a:cubicBezTo>
                  <a:lnTo>
                    <a:pt x="57454" y="84782"/>
                  </a:lnTo>
                  <a:cubicBezTo>
                    <a:pt x="106700" y="178715"/>
                    <a:pt x="149563" y="275383"/>
                    <a:pt x="186042" y="374788"/>
                  </a:cubicBezTo>
                  <a:cubicBezTo>
                    <a:pt x="186042" y="374788"/>
                    <a:pt x="186042" y="375700"/>
                    <a:pt x="186042" y="375700"/>
                  </a:cubicBezTo>
                  <a:cubicBezTo>
                    <a:pt x="219784" y="467808"/>
                    <a:pt x="248055" y="561741"/>
                    <a:pt x="270855" y="658410"/>
                  </a:cubicBezTo>
                  <a:lnTo>
                    <a:pt x="194249" y="637435"/>
                  </a:lnTo>
                  <a:cubicBezTo>
                    <a:pt x="189689" y="636522"/>
                    <a:pt x="184218" y="639258"/>
                    <a:pt x="183305" y="643818"/>
                  </a:cubicBezTo>
                  <a:cubicBezTo>
                    <a:pt x="182394" y="648378"/>
                    <a:pt x="185129" y="653850"/>
                    <a:pt x="189689" y="654762"/>
                  </a:cubicBezTo>
                  <a:lnTo>
                    <a:pt x="276326" y="678473"/>
                  </a:lnTo>
                  <a:cubicBezTo>
                    <a:pt x="288182" y="733191"/>
                    <a:pt x="299125" y="787909"/>
                    <a:pt x="307333" y="843539"/>
                  </a:cubicBezTo>
                  <a:cubicBezTo>
                    <a:pt x="308245" y="848099"/>
                    <a:pt x="311893" y="850835"/>
                    <a:pt x="316453" y="850835"/>
                  </a:cubicBezTo>
                  <a:cubicBezTo>
                    <a:pt x="317365" y="850835"/>
                    <a:pt x="317365" y="850835"/>
                    <a:pt x="318277" y="850835"/>
                  </a:cubicBezTo>
                  <a:cubicBezTo>
                    <a:pt x="322837" y="849923"/>
                    <a:pt x="326484" y="845363"/>
                    <a:pt x="325573" y="840803"/>
                  </a:cubicBezTo>
                  <a:cubicBezTo>
                    <a:pt x="300949" y="681209"/>
                    <a:pt x="260823" y="524350"/>
                    <a:pt x="206105" y="373876"/>
                  </a:cubicBezTo>
                  <a:lnTo>
                    <a:pt x="245320" y="31003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51" name="Google Shape;1151;p60"/>
            <p:cNvSpPr/>
            <p:nvPr/>
          </p:nvSpPr>
          <p:spPr>
            <a:xfrm rot="-2574285" flipH="1">
              <a:off x="4515407" y="2600778"/>
              <a:ext cx="133312" cy="681611"/>
            </a:xfrm>
            <a:custGeom>
              <a:avLst/>
              <a:gdLst/>
              <a:ahLst/>
              <a:cxnLst/>
              <a:rect l="l" t="t" r="r" b="b"/>
              <a:pathLst>
                <a:path w="229763" h="1174755" extrusionOk="0">
                  <a:moveTo>
                    <a:pt x="4792" y="977771"/>
                  </a:moveTo>
                  <a:lnTo>
                    <a:pt x="134291" y="1050728"/>
                  </a:lnTo>
                  <a:cubicBezTo>
                    <a:pt x="137028" y="1120950"/>
                    <a:pt x="139764" y="1164724"/>
                    <a:pt x="139764" y="1166548"/>
                  </a:cubicBezTo>
                  <a:cubicBezTo>
                    <a:pt x="139764" y="1171108"/>
                    <a:pt x="144323" y="1174755"/>
                    <a:pt x="148883" y="1174755"/>
                  </a:cubicBezTo>
                  <a:cubicBezTo>
                    <a:pt x="148883" y="1174755"/>
                    <a:pt x="148883" y="1174755"/>
                    <a:pt x="149795" y="1174755"/>
                  </a:cubicBezTo>
                  <a:cubicBezTo>
                    <a:pt x="155267" y="1174755"/>
                    <a:pt x="158915" y="1170196"/>
                    <a:pt x="158003" y="1164724"/>
                  </a:cubicBezTo>
                  <a:cubicBezTo>
                    <a:pt x="158003" y="1160164"/>
                    <a:pt x="142499" y="876542"/>
                    <a:pt x="141588" y="571945"/>
                  </a:cubicBezTo>
                  <a:lnTo>
                    <a:pt x="225488" y="514491"/>
                  </a:lnTo>
                  <a:cubicBezTo>
                    <a:pt x="230048" y="511755"/>
                    <a:pt x="230960" y="506283"/>
                    <a:pt x="228225" y="501723"/>
                  </a:cubicBezTo>
                  <a:cubicBezTo>
                    <a:pt x="225488" y="497163"/>
                    <a:pt x="220017" y="496251"/>
                    <a:pt x="215457" y="498987"/>
                  </a:cubicBezTo>
                  <a:lnTo>
                    <a:pt x="141588" y="549146"/>
                  </a:lnTo>
                  <a:cubicBezTo>
                    <a:pt x="141588" y="415998"/>
                    <a:pt x="144323" y="279203"/>
                    <a:pt x="152531" y="160647"/>
                  </a:cubicBezTo>
                  <a:cubicBezTo>
                    <a:pt x="154355" y="157911"/>
                    <a:pt x="155267" y="154263"/>
                    <a:pt x="153443" y="150615"/>
                  </a:cubicBezTo>
                  <a:cubicBezTo>
                    <a:pt x="157091" y="99545"/>
                    <a:pt x="161650" y="52123"/>
                    <a:pt x="168034" y="10172"/>
                  </a:cubicBezTo>
                  <a:cubicBezTo>
                    <a:pt x="168947" y="5612"/>
                    <a:pt x="165299" y="141"/>
                    <a:pt x="159827" y="141"/>
                  </a:cubicBezTo>
                  <a:cubicBezTo>
                    <a:pt x="155267" y="-771"/>
                    <a:pt x="149795" y="2877"/>
                    <a:pt x="149795" y="7437"/>
                  </a:cubicBezTo>
                  <a:cubicBezTo>
                    <a:pt x="144323" y="45739"/>
                    <a:pt x="139764" y="87690"/>
                    <a:pt x="136115" y="133288"/>
                  </a:cubicBezTo>
                  <a:lnTo>
                    <a:pt x="82310" y="80394"/>
                  </a:lnTo>
                  <a:cubicBezTo>
                    <a:pt x="78662" y="76746"/>
                    <a:pt x="73190" y="76746"/>
                    <a:pt x="69542" y="80394"/>
                  </a:cubicBezTo>
                  <a:cubicBezTo>
                    <a:pt x="65894" y="84042"/>
                    <a:pt x="65894" y="89514"/>
                    <a:pt x="69542" y="93161"/>
                  </a:cubicBezTo>
                  <a:lnTo>
                    <a:pt x="134291" y="156999"/>
                  </a:lnTo>
                  <a:cubicBezTo>
                    <a:pt x="114229" y="438797"/>
                    <a:pt x="125172" y="824560"/>
                    <a:pt x="133380" y="1027017"/>
                  </a:cubicBezTo>
                  <a:lnTo>
                    <a:pt x="13000" y="959531"/>
                  </a:lnTo>
                  <a:cubicBezTo>
                    <a:pt x="8440" y="956795"/>
                    <a:pt x="2968" y="958619"/>
                    <a:pt x="233" y="963179"/>
                  </a:cubicBezTo>
                  <a:cubicBezTo>
                    <a:pt x="-680" y="969563"/>
                    <a:pt x="1144" y="975035"/>
                    <a:pt x="4792" y="9777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52" name="Google Shape;1152;p60"/>
            <p:cNvSpPr/>
            <p:nvPr/>
          </p:nvSpPr>
          <p:spPr>
            <a:xfrm rot="-2574285" flipH="1">
              <a:off x="4561809" y="3267423"/>
              <a:ext cx="376255" cy="281779"/>
            </a:xfrm>
            <a:custGeom>
              <a:avLst/>
              <a:gdLst/>
              <a:ahLst/>
              <a:cxnLst/>
              <a:rect l="l" t="t" r="r" b="b"/>
              <a:pathLst>
                <a:path w="648475" h="485646" extrusionOk="0">
                  <a:moveTo>
                    <a:pt x="2322" y="471056"/>
                  </a:moveTo>
                  <a:cubicBezTo>
                    <a:pt x="-1326" y="474703"/>
                    <a:pt x="-413" y="481087"/>
                    <a:pt x="3234" y="483823"/>
                  </a:cubicBezTo>
                  <a:cubicBezTo>
                    <a:pt x="5058" y="485647"/>
                    <a:pt x="6882" y="485647"/>
                    <a:pt x="8706" y="485647"/>
                  </a:cubicBezTo>
                  <a:cubicBezTo>
                    <a:pt x="11442" y="485647"/>
                    <a:pt x="14178" y="484735"/>
                    <a:pt x="16002" y="482911"/>
                  </a:cubicBezTo>
                  <a:cubicBezTo>
                    <a:pt x="16914" y="481999"/>
                    <a:pt x="48832" y="444608"/>
                    <a:pt x="100815" y="391714"/>
                  </a:cubicBezTo>
                  <a:lnTo>
                    <a:pt x="210251" y="417249"/>
                  </a:lnTo>
                  <a:cubicBezTo>
                    <a:pt x="211163" y="417249"/>
                    <a:pt x="212075" y="417249"/>
                    <a:pt x="212075" y="417249"/>
                  </a:cubicBezTo>
                  <a:cubicBezTo>
                    <a:pt x="216635" y="417249"/>
                    <a:pt x="220282" y="414513"/>
                    <a:pt x="221195" y="409954"/>
                  </a:cubicBezTo>
                  <a:cubicBezTo>
                    <a:pt x="222106" y="405394"/>
                    <a:pt x="219371" y="399922"/>
                    <a:pt x="214811" y="399010"/>
                  </a:cubicBezTo>
                  <a:lnTo>
                    <a:pt x="116318" y="376211"/>
                  </a:lnTo>
                  <a:cubicBezTo>
                    <a:pt x="225754" y="266774"/>
                    <a:pt x="408148" y="103532"/>
                    <a:pt x="580510" y="37871"/>
                  </a:cubicBezTo>
                  <a:lnTo>
                    <a:pt x="620637" y="69790"/>
                  </a:lnTo>
                  <a:cubicBezTo>
                    <a:pt x="622461" y="70701"/>
                    <a:pt x="624285" y="71613"/>
                    <a:pt x="626108" y="71613"/>
                  </a:cubicBezTo>
                  <a:cubicBezTo>
                    <a:pt x="628845" y="71613"/>
                    <a:pt x="631580" y="70701"/>
                    <a:pt x="633404" y="67966"/>
                  </a:cubicBezTo>
                  <a:cubicBezTo>
                    <a:pt x="636140" y="64317"/>
                    <a:pt x="636140" y="57934"/>
                    <a:pt x="632493" y="55198"/>
                  </a:cubicBezTo>
                  <a:lnTo>
                    <a:pt x="601485" y="29663"/>
                  </a:lnTo>
                  <a:cubicBezTo>
                    <a:pt x="615165" y="25103"/>
                    <a:pt x="627933" y="21455"/>
                    <a:pt x="641612" y="17807"/>
                  </a:cubicBezTo>
                  <a:cubicBezTo>
                    <a:pt x="646172" y="16895"/>
                    <a:pt x="649819" y="11423"/>
                    <a:pt x="647996" y="6864"/>
                  </a:cubicBezTo>
                  <a:cubicBezTo>
                    <a:pt x="647084" y="2304"/>
                    <a:pt x="641612" y="-1344"/>
                    <a:pt x="637052" y="480"/>
                  </a:cubicBezTo>
                  <a:cubicBezTo>
                    <a:pt x="541295" y="23279"/>
                    <a:pt x="440067" y="80733"/>
                    <a:pt x="347958" y="148219"/>
                  </a:cubicBezTo>
                  <a:lnTo>
                    <a:pt x="362550" y="88941"/>
                  </a:lnTo>
                  <a:cubicBezTo>
                    <a:pt x="363461" y="84381"/>
                    <a:pt x="360726" y="78909"/>
                    <a:pt x="356166" y="77997"/>
                  </a:cubicBezTo>
                  <a:cubicBezTo>
                    <a:pt x="351606" y="77085"/>
                    <a:pt x="346134" y="79821"/>
                    <a:pt x="345222" y="84381"/>
                  </a:cubicBezTo>
                  <a:lnTo>
                    <a:pt x="326071" y="165546"/>
                  </a:lnTo>
                  <a:cubicBezTo>
                    <a:pt x="150061" y="299605"/>
                    <a:pt x="11442" y="461024"/>
                    <a:pt x="2322" y="4710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153" name="Google Shape;1153;p60"/>
          <p:cNvSpPr/>
          <p:nvPr/>
        </p:nvSpPr>
        <p:spPr>
          <a:xfrm>
            <a:off x="548750" y="1580775"/>
            <a:ext cx="8533800" cy="43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</a:pPr>
            <a:r>
              <a:rPr lang="en-US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Формирование единой информационной экосистемы для взаимодействия жителей, власти и бизнеса</a:t>
            </a:r>
            <a:endParaRPr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</a:pPr>
            <a:r>
              <a:rPr lang="en-US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Непрерывный сбор объективных показателей</a:t>
            </a:r>
            <a:endParaRPr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</a:pPr>
            <a:r>
              <a:rPr lang="en-US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Анализ данных в реальном времени, построение и визуализация статистики</a:t>
            </a:r>
            <a:endParaRPr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</a:pPr>
            <a:r>
              <a:rPr lang="en-US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Возможность прогнозирования тенденций изменения индекса счастья</a:t>
            </a:r>
            <a:endParaRPr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</a:pPr>
            <a:r>
              <a:rPr lang="en-US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Возможность использования собранных данных для проведения дальнейших социологических исследований</a:t>
            </a:r>
            <a:endParaRPr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</a:pPr>
            <a:r>
              <a:rPr lang="en-US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Решение работает незаметно для жителей</a:t>
            </a:r>
            <a:endParaRPr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54" name="Google Shape;1154;p6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3"/>
          <p:cNvSpPr/>
          <p:nvPr/>
        </p:nvSpPr>
        <p:spPr>
          <a:xfrm>
            <a:off x="10454408" y="3810348"/>
            <a:ext cx="1216500" cy="1216500"/>
          </a:xfrm>
          <a:prstGeom prst="ellipse">
            <a:avLst/>
          </a:prstGeom>
          <a:solidFill>
            <a:srgbClr val="D6ED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0" name="Google Shape;250;p43"/>
          <p:cNvSpPr/>
          <p:nvPr/>
        </p:nvSpPr>
        <p:spPr>
          <a:xfrm>
            <a:off x="98002" y="319739"/>
            <a:ext cx="1216500" cy="1216500"/>
          </a:xfrm>
          <a:prstGeom prst="ellipse">
            <a:avLst/>
          </a:prstGeom>
          <a:solidFill>
            <a:srgbClr val="D6ED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1" name="Google Shape;251;p43"/>
          <p:cNvSpPr txBox="1">
            <a:spLocks noGrp="1"/>
          </p:cNvSpPr>
          <p:nvPr>
            <p:ph type="title"/>
          </p:nvPr>
        </p:nvSpPr>
        <p:spPr>
          <a:xfrm>
            <a:off x="485800" y="529550"/>
            <a:ext cx="10095000" cy="14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Ubuntu"/>
              <a:buNone/>
            </a:pPr>
            <a:r>
              <a:rPr lang="en-US" dirty="0" err="1"/>
              <a:t>Недостатки</a:t>
            </a:r>
            <a:r>
              <a:rPr lang="en-US" dirty="0"/>
              <a:t> </a:t>
            </a:r>
            <a:r>
              <a:rPr lang="en-US" dirty="0" err="1"/>
              <a:t>текущего</a:t>
            </a:r>
            <a:r>
              <a:rPr lang="en-US" dirty="0"/>
              <a:t> </a:t>
            </a:r>
            <a:r>
              <a:rPr lang="en-US" dirty="0" err="1"/>
              <a:t>метода</a:t>
            </a:r>
            <a:r>
              <a:rPr lang="en-US" dirty="0"/>
              <a:t> </a:t>
            </a:r>
            <a:r>
              <a:rPr lang="en-US" dirty="0" err="1"/>
              <a:t>оценивания</a:t>
            </a:r>
            <a:r>
              <a:rPr lang="en-US" dirty="0"/>
              <a:t> </a:t>
            </a:r>
            <a:r>
              <a:rPr lang="en-US" dirty="0" err="1"/>
              <a:t>индекса</a:t>
            </a:r>
            <a:r>
              <a:rPr lang="en-US" dirty="0"/>
              <a:t> </a:t>
            </a:r>
            <a:r>
              <a:rPr lang="en-US" dirty="0" err="1"/>
              <a:t>счастья</a:t>
            </a:r>
            <a:r>
              <a:rPr lang="en-US" dirty="0"/>
              <a:t> </a:t>
            </a:r>
            <a:endParaRPr dirty="0"/>
          </a:p>
        </p:txBody>
      </p:sp>
      <p:sp>
        <p:nvSpPr>
          <p:cNvPr id="252" name="Google Shape;252;p43"/>
          <p:cNvSpPr/>
          <p:nvPr/>
        </p:nvSpPr>
        <p:spPr>
          <a:xfrm>
            <a:off x="554985" y="3399582"/>
            <a:ext cx="4771538" cy="704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3" name="Google Shape;253;p43"/>
          <p:cNvSpPr txBox="1"/>
          <p:nvPr/>
        </p:nvSpPr>
        <p:spPr>
          <a:xfrm>
            <a:off x="554985" y="2349229"/>
            <a:ext cx="264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43"/>
          <p:cNvSpPr/>
          <p:nvPr/>
        </p:nvSpPr>
        <p:spPr>
          <a:xfrm>
            <a:off x="1652263" y="2683331"/>
            <a:ext cx="3674260" cy="704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5" name="Google Shape;255;p43"/>
          <p:cNvSpPr txBox="1"/>
          <p:nvPr/>
        </p:nvSpPr>
        <p:spPr>
          <a:xfrm>
            <a:off x="554985" y="2753251"/>
            <a:ext cx="1327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43"/>
          <p:cNvSpPr/>
          <p:nvPr/>
        </p:nvSpPr>
        <p:spPr>
          <a:xfrm flipH="1">
            <a:off x="11210246" y="-528376"/>
            <a:ext cx="1327500" cy="1323600"/>
          </a:xfrm>
          <a:prstGeom prst="ellipse">
            <a:avLst/>
          </a:prstGeom>
          <a:solidFill>
            <a:srgbClr val="D6ED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7" name="Google Shape;257;p43"/>
          <p:cNvSpPr txBox="1"/>
          <p:nvPr/>
        </p:nvSpPr>
        <p:spPr>
          <a:xfrm>
            <a:off x="1601438" y="4881784"/>
            <a:ext cx="1438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58" name="Google Shape;258;p43"/>
          <p:cNvSpPr txBox="1"/>
          <p:nvPr/>
        </p:nvSpPr>
        <p:spPr>
          <a:xfrm>
            <a:off x="1601438" y="4360735"/>
            <a:ext cx="1184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3"/>
          <p:cNvSpPr txBox="1"/>
          <p:nvPr/>
        </p:nvSpPr>
        <p:spPr>
          <a:xfrm>
            <a:off x="4243595" y="4881784"/>
            <a:ext cx="1438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60" name="Google Shape;260;p43"/>
          <p:cNvSpPr txBox="1"/>
          <p:nvPr/>
        </p:nvSpPr>
        <p:spPr>
          <a:xfrm>
            <a:off x="4243595" y="4360735"/>
            <a:ext cx="1184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3"/>
          <p:cNvSpPr/>
          <p:nvPr/>
        </p:nvSpPr>
        <p:spPr>
          <a:xfrm>
            <a:off x="624100" y="1937450"/>
            <a:ext cx="6927000" cy="35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AutoNum type="arabicPeriod"/>
            </a:pPr>
            <a:r>
              <a:rPr lang="en-US" sz="2000" dirty="0" err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субъективность</a:t>
            </a:r>
            <a:r>
              <a:rPr lang="en-US" sz="2000" dirty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;</a:t>
            </a:r>
            <a:endParaRPr sz="2000" dirty="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AutoNum type="arabicPeriod"/>
            </a:pPr>
            <a:r>
              <a:rPr lang="en-US" sz="2000" dirty="0" err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когнитивное</a:t>
            </a:r>
            <a:r>
              <a:rPr lang="en-US" sz="2000" dirty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искажение</a:t>
            </a:r>
            <a:r>
              <a:rPr lang="en-US" sz="2000" dirty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;</a:t>
            </a:r>
            <a:endParaRPr sz="2000" dirty="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AutoNum type="arabicPeriod"/>
            </a:pPr>
            <a:r>
              <a:rPr lang="en-US" sz="2000" dirty="0" err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времязатратность</a:t>
            </a:r>
            <a:r>
              <a:rPr lang="en-US" sz="2000" dirty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;</a:t>
            </a:r>
            <a:endParaRPr sz="2000" dirty="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AutoNum type="arabicPeriod"/>
            </a:pPr>
            <a:r>
              <a:rPr lang="en-US" sz="2000" dirty="0" err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дороговизна</a:t>
            </a:r>
            <a:r>
              <a:rPr lang="en-US" sz="2000" dirty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;</a:t>
            </a:r>
            <a:endParaRPr sz="2000" dirty="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AutoNum type="arabicPeriod"/>
            </a:pPr>
            <a:r>
              <a:rPr lang="en-US" sz="2000" dirty="0" err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отсутствие</a:t>
            </a:r>
            <a:r>
              <a:rPr lang="en-US" sz="2000" dirty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возможности</a:t>
            </a:r>
            <a:r>
              <a:rPr lang="en-US" sz="2000" dirty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анализа</a:t>
            </a:r>
            <a:r>
              <a:rPr lang="en-US" sz="2000" dirty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в </a:t>
            </a:r>
            <a:r>
              <a:rPr lang="en-US" sz="2000" dirty="0" err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реальном</a:t>
            </a:r>
            <a:r>
              <a:rPr lang="en-US" sz="2000" dirty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времени</a:t>
            </a:r>
            <a:r>
              <a:rPr lang="en-US" sz="2000" dirty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;</a:t>
            </a:r>
            <a:endParaRPr sz="2000" dirty="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AutoNum type="arabicPeriod"/>
            </a:pPr>
            <a:r>
              <a:rPr lang="en-US" sz="2000" dirty="0" err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когда</a:t>
            </a:r>
            <a:r>
              <a:rPr lang="en-US" sz="2000" dirty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за</a:t>
            </a:r>
            <a:r>
              <a:rPr lang="en-US" sz="2000" dirty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группой</a:t>
            </a:r>
            <a:r>
              <a:rPr lang="en-US" sz="2000" dirty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людей</a:t>
            </a:r>
            <a:r>
              <a:rPr lang="en-US" sz="2000" dirty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наблюдают</a:t>
            </a:r>
            <a:r>
              <a:rPr lang="en-US" sz="2000" dirty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и </a:t>
            </a:r>
            <a:r>
              <a:rPr lang="en-US" sz="2000" dirty="0" err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они</a:t>
            </a:r>
            <a:r>
              <a:rPr lang="en-US" sz="2000" dirty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это</a:t>
            </a:r>
            <a:r>
              <a:rPr lang="en-US" sz="2000" dirty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знают</a:t>
            </a:r>
            <a:r>
              <a:rPr lang="en-US" sz="2000" dirty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, </a:t>
            </a:r>
            <a:r>
              <a:rPr lang="en-US" sz="2000" dirty="0" err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срабатывает</a:t>
            </a:r>
            <a:r>
              <a:rPr lang="en-US" sz="2000" dirty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их</a:t>
            </a:r>
            <a:r>
              <a:rPr lang="en-US" sz="2000" dirty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саморефлексия</a:t>
            </a:r>
            <a:r>
              <a:rPr lang="en-US" sz="2000" dirty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, </a:t>
            </a:r>
            <a:r>
              <a:rPr lang="en-US" sz="2000" dirty="0" err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которая</a:t>
            </a:r>
            <a:r>
              <a:rPr lang="en-US" sz="2000" dirty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приводит</a:t>
            </a:r>
            <a:r>
              <a:rPr lang="en-US" sz="2000" dirty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к </a:t>
            </a:r>
            <a:r>
              <a:rPr lang="en-US" sz="2000" dirty="0" err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изменению</a:t>
            </a:r>
            <a:r>
              <a:rPr lang="en-US" sz="2000" dirty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поведения</a:t>
            </a:r>
            <a:r>
              <a:rPr lang="en-US" sz="2000" dirty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;</a:t>
            </a:r>
            <a:endParaRPr sz="2000" dirty="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AutoNum type="arabicPeriod"/>
            </a:pPr>
            <a:r>
              <a:rPr lang="en-US" sz="2000" dirty="0" err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статичность</a:t>
            </a:r>
            <a:r>
              <a:rPr lang="en-US" sz="2000" dirty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;</a:t>
            </a:r>
            <a:endParaRPr sz="2000" dirty="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AutoNum type="arabicPeriod"/>
            </a:pPr>
            <a:r>
              <a:rPr lang="en-US" sz="2000" dirty="0" err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ненадежность</a:t>
            </a:r>
            <a:r>
              <a:rPr lang="en-US" sz="2000" dirty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результатов</a:t>
            </a:r>
            <a:r>
              <a:rPr lang="en-US" sz="2000" dirty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, </a:t>
            </a:r>
            <a:r>
              <a:rPr lang="en-US" sz="2000" dirty="0" err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возможное</a:t>
            </a:r>
            <a:r>
              <a:rPr lang="en-US" sz="2000" dirty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искажение</a:t>
            </a:r>
            <a:r>
              <a:rPr lang="en-US" sz="2000" dirty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результатов</a:t>
            </a:r>
            <a:r>
              <a:rPr lang="en-US" sz="2000" dirty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endParaRPr sz="1800" dirty="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262" name="Google Shape;262;p43"/>
          <p:cNvGrpSpPr/>
          <p:nvPr/>
        </p:nvGrpSpPr>
        <p:grpSpPr>
          <a:xfrm>
            <a:off x="7399339" y="2072572"/>
            <a:ext cx="5931693" cy="3596582"/>
            <a:chOff x="440576" y="-744"/>
            <a:chExt cx="11309233" cy="6857163"/>
          </a:xfrm>
        </p:grpSpPr>
        <p:sp>
          <p:nvSpPr>
            <p:cNvPr id="263" name="Google Shape;263;p43"/>
            <p:cNvSpPr/>
            <p:nvPr/>
          </p:nvSpPr>
          <p:spPr>
            <a:xfrm>
              <a:off x="6638280" y="1985687"/>
              <a:ext cx="816810" cy="165386"/>
            </a:xfrm>
            <a:custGeom>
              <a:avLst/>
              <a:gdLst/>
              <a:ahLst/>
              <a:cxnLst/>
              <a:rect l="l" t="t" r="r" b="b"/>
              <a:pathLst>
                <a:path w="816810" h="165386" extrusionOk="0">
                  <a:moveTo>
                    <a:pt x="109144" y="165387"/>
                  </a:moveTo>
                  <a:cubicBezTo>
                    <a:pt x="75627" y="165387"/>
                    <a:pt x="42111" y="165387"/>
                    <a:pt x="8594" y="164527"/>
                  </a:cubicBezTo>
                  <a:cubicBezTo>
                    <a:pt x="3438" y="164527"/>
                    <a:pt x="0" y="160230"/>
                    <a:pt x="0" y="155933"/>
                  </a:cubicBezTo>
                  <a:cubicBezTo>
                    <a:pt x="0" y="150777"/>
                    <a:pt x="4297" y="147339"/>
                    <a:pt x="8594" y="147339"/>
                  </a:cubicBezTo>
                  <a:cubicBezTo>
                    <a:pt x="265554" y="151636"/>
                    <a:pt x="536265" y="145620"/>
                    <a:pt x="770021" y="20148"/>
                  </a:cubicBezTo>
                  <a:cubicBezTo>
                    <a:pt x="781193" y="14132"/>
                    <a:pt x="792366" y="7257"/>
                    <a:pt x="803538" y="1241"/>
                  </a:cubicBezTo>
                  <a:cubicBezTo>
                    <a:pt x="807835" y="-1337"/>
                    <a:pt x="812991" y="382"/>
                    <a:pt x="815569" y="3820"/>
                  </a:cubicBezTo>
                  <a:cubicBezTo>
                    <a:pt x="818147" y="8117"/>
                    <a:pt x="816429" y="13273"/>
                    <a:pt x="812991" y="15851"/>
                  </a:cubicBezTo>
                  <a:cubicBezTo>
                    <a:pt x="801819" y="22726"/>
                    <a:pt x="790647" y="28742"/>
                    <a:pt x="778615" y="35617"/>
                  </a:cubicBezTo>
                  <a:cubicBezTo>
                    <a:pt x="571500" y="145620"/>
                    <a:pt x="336884" y="165387"/>
                    <a:pt x="109144" y="1653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4" name="Google Shape;264;p43"/>
            <p:cNvSpPr/>
            <p:nvPr/>
          </p:nvSpPr>
          <p:spPr>
            <a:xfrm>
              <a:off x="5687654" y="2126965"/>
              <a:ext cx="667024" cy="49891"/>
            </a:xfrm>
            <a:custGeom>
              <a:avLst/>
              <a:gdLst/>
              <a:ahLst/>
              <a:cxnLst/>
              <a:rect l="l" t="t" r="r" b="b"/>
              <a:pathLst>
                <a:path w="667024" h="49891" extrusionOk="0">
                  <a:moveTo>
                    <a:pt x="8726" y="49891"/>
                  </a:moveTo>
                  <a:cubicBezTo>
                    <a:pt x="4429" y="49891"/>
                    <a:pt x="991" y="46454"/>
                    <a:pt x="132" y="42157"/>
                  </a:cubicBezTo>
                  <a:cubicBezTo>
                    <a:pt x="-728" y="37860"/>
                    <a:pt x="2710" y="33563"/>
                    <a:pt x="7866" y="32703"/>
                  </a:cubicBezTo>
                  <a:cubicBezTo>
                    <a:pt x="223575" y="10359"/>
                    <a:pt x="441863" y="-813"/>
                    <a:pt x="658431" y="46"/>
                  </a:cubicBezTo>
                  <a:cubicBezTo>
                    <a:pt x="663587" y="46"/>
                    <a:pt x="667025" y="4343"/>
                    <a:pt x="667025" y="8640"/>
                  </a:cubicBezTo>
                  <a:cubicBezTo>
                    <a:pt x="667025" y="13797"/>
                    <a:pt x="663587" y="17234"/>
                    <a:pt x="658431" y="17234"/>
                  </a:cubicBezTo>
                  <a:lnTo>
                    <a:pt x="658431" y="17234"/>
                  </a:lnTo>
                  <a:cubicBezTo>
                    <a:pt x="442722" y="16375"/>
                    <a:pt x="225294" y="27547"/>
                    <a:pt x="10444" y="49891"/>
                  </a:cubicBezTo>
                  <a:cubicBezTo>
                    <a:pt x="9585" y="49891"/>
                    <a:pt x="9585" y="49891"/>
                    <a:pt x="8726" y="498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5" name="Google Shape;265;p43"/>
            <p:cNvSpPr/>
            <p:nvPr/>
          </p:nvSpPr>
          <p:spPr>
            <a:xfrm>
              <a:off x="4317260" y="2215396"/>
              <a:ext cx="983928" cy="271702"/>
            </a:xfrm>
            <a:custGeom>
              <a:avLst/>
              <a:gdLst/>
              <a:ahLst/>
              <a:cxnLst/>
              <a:rect l="l" t="t" r="r" b="b"/>
              <a:pathLst>
                <a:path w="983928" h="271702" extrusionOk="0">
                  <a:moveTo>
                    <a:pt x="8379" y="271703"/>
                  </a:moveTo>
                  <a:cubicBezTo>
                    <a:pt x="4942" y="271703"/>
                    <a:pt x="1504" y="269984"/>
                    <a:pt x="645" y="266546"/>
                  </a:cubicBezTo>
                  <a:cubicBezTo>
                    <a:pt x="-1074" y="262249"/>
                    <a:pt x="645" y="257093"/>
                    <a:pt x="5801" y="255374"/>
                  </a:cubicBezTo>
                  <a:cubicBezTo>
                    <a:pt x="97757" y="218420"/>
                    <a:pt x="200025" y="184044"/>
                    <a:pt x="310028" y="152246"/>
                  </a:cubicBezTo>
                  <a:cubicBezTo>
                    <a:pt x="526596" y="89510"/>
                    <a:pt x="750040" y="38805"/>
                    <a:pt x="973484" y="133"/>
                  </a:cubicBezTo>
                  <a:cubicBezTo>
                    <a:pt x="978640" y="-727"/>
                    <a:pt x="982937" y="2711"/>
                    <a:pt x="983796" y="7008"/>
                  </a:cubicBezTo>
                  <a:cubicBezTo>
                    <a:pt x="984656" y="11305"/>
                    <a:pt x="981218" y="16461"/>
                    <a:pt x="976921" y="17320"/>
                  </a:cubicBezTo>
                  <a:cubicBezTo>
                    <a:pt x="754337" y="55134"/>
                    <a:pt x="531753" y="106698"/>
                    <a:pt x="315185" y="168575"/>
                  </a:cubicBezTo>
                  <a:cubicBezTo>
                    <a:pt x="206041" y="200373"/>
                    <a:pt x="104632" y="234748"/>
                    <a:pt x="12676" y="271703"/>
                  </a:cubicBezTo>
                  <a:cubicBezTo>
                    <a:pt x="10098" y="270843"/>
                    <a:pt x="9239" y="271703"/>
                    <a:pt x="8379" y="2717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6" name="Google Shape;266;p43"/>
            <p:cNvSpPr/>
            <p:nvPr/>
          </p:nvSpPr>
          <p:spPr>
            <a:xfrm>
              <a:off x="3726519" y="2502769"/>
              <a:ext cx="527588" cy="365902"/>
            </a:xfrm>
            <a:custGeom>
              <a:avLst/>
              <a:gdLst/>
              <a:ahLst/>
              <a:cxnLst/>
              <a:rect l="l" t="t" r="r" b="b"/>
              <a:pathLst>
                <a:path w="527588" h="365902" extrusionOk="0">
                  <a:moveTo>
                    <a:pt x="8713" y="365903"/>
                  </a:moveTo>
                  <a:cubicBezTo>
                    <a:pt x="6994" y="365903"/>
                    <a:pt x="4416" y="365044"/>
                    <a:pt x="2697" y="363325"/>
                  </a:cubicBezTo>
                  <a:cubicBezTo>
                    <a:pt x="-740" y="359887"/>
                    <a:pt x="-740" y="354731"/>
                    <a:pt x="1838" y="351293"/>
                  </a:cubicBezTo>
                  <a:cubicBezTo>
                    <a:pt x="124732" y="215508"/>
                    <a:pt x="297471" y="96911"/>
                    <a:pt x="515758" y="659"/>
                  </a:cubicBezTo>
                  <a:cubicBezTo>
                    <a:pt x="520055" y="-1060"/>
                    <a:pt x="525211" y="659"/>
                    <a:pt x="526930" y="4956"/>
                  </a:cubicBezTo>
                  <a:cubicBezTo>
                    <a:pt x="528649" y="9253"/>
                    <a:pt x="526930" y="14409"/>
                    <a:pt x="522633" y="16128"/>
                  </a:cubicBezTo>
                  <a:cubicBezTo>
                    <a:pt x="306065" y="111521"/>
                    <a:pt x="135904" y="228399"/>
                    <a:pt x="14729" y="363325"/>
                  </a:cubicBezTo>
                  <a:cubicBezTo>
                    <a:pt x="13869" y="365044"/>
                    <a:pt x="11291" y="365903"/>
                    <a:pt x="8713" y="3659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7" name="Google Shape;267;p43"/>
            <p:cNvSpPr/>
            <p:nvPr/>
          </p:nvSpPr>
          <p:spPr>
            <a:xfrm>
              <a:off x="1834083" y="5613859"/>
              <a:ext cx="369432" cy="805847"/>
            </a:xfrm>
            <a:custGeom>
              <a:avLst/>
              <a:gdLst/>
              <a:ahLst/>
              <a:cxnLst/>
              <a:rect l="l" t="t" r="r" b="b"/>
              <a:pathLst>
                <a:path w="369432" h="805847" extrusionOk="0">
                  <a:moveTo>
                    <a:pt x="37973" y="804988"/>
                  </a:moveTo>
                  <a:cubicBezTo>
                    <a:pt x="34535" y="804988"/>
                    <a:pt x="31098" y="802409"/>
                    <a:pt x="29379" y="798972"/>
                  </a:cubicBezTo>
                  <a:cubicBezTo>
                    <a:pt x="-13591" y="661468"/>
                    <a:pt x="-9294" y="509355"/>
                    <a:pt x="41410" y="381304"/>
                  </a:cubicBezTo>
                  <a:cubicBezTo>
                    <a:pt x="98131" y="235206"/>
                    <a:pt x="207274" y="103719"/>
                    <a:pt x="355950" y="1450"/>
                  </a:cubicBezTo>
                  <a:cubicBezTo>
                    <a:pt x="360247" y="-1128"/>
                    <a:pt x="365404" y="-268"/>
                    <a:pt x="367982" y="4029"/>
                  </a:cubicBezTo>
                  <a:cubicBezTo>
                    <a:pt x="370560" y="8326"/>
                    <a:pt x="369701" y="13482"/>
                    <a:pt x="365404" y="16060"/>
                  </a:cubicBezTo>
                  <a:cubicBezTo>
                    <a:pt x="219306" y="117469"/>
                    <a:pt x="112741" y="245519"/>
                    <a:pt x="56880" y="388180"/>
                  </a:cubicBezTo>
                  <a:cubicBezTo>
                    <a:pt x="7894" y="512793"/>
                    <a:pt x="3597" y="660609"/>
                    <a:pt x="45707" y="794675"/>
                  </a:cubicBezTo>
                  <a:cubicBezTo>
                    <a:pt x="47426" y="798972"/>
                    <a:pt x="44848" y="804128"/>
                    <a:pt x="39692" y="805847"/>
                  </a:cubicBezTo>
                  <a:cubicBezTo>
                    <a:pt x="39692" y="804988"/>
                    <a:pt x="38832" y="804988"/>
                    <a:pt x="37973" y="8049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8" name="Google Shape;268;p43"/>
            <p:cNvSpPr/>
            <p:nvPr/>
          </p:nvSpPr>
          <p:spPr>
            <a:xfrm>
              <a:off x="11054070" y="6229121"/>
              <a:ext cx="54051" cy="197460"/>
            </a:xfrm>
            <a:custGeom>
              <a:avLst/>
              <a:gdLst/>
              <a:ahLst/>
              <a:cxnLst/>
              <a:rect l="l" t="t" r="r" b="b"/>
              <a:pathLst>
                <a:path w="54051" h="197460" extrusionOk="0">
                  <a:moveTo>
                    <a:pt x="46207" y="197461"/>
                  </a:moveTo>
                  <a:lnTo>
                    <a:pt x="46207" y="197461"/>
                  </a:lnTo>
                  <a:cubicBezTo>
                    <a:pt x="41050" y="197461"/>
                    <a:pt x="37613" y="193164"/>
                    <a:pt x="37613" y="188867"/>
                  </a:cubicBezTo>
                  <a:cubicBezTo>
                    <a:pt x="37613" y="143319"/>
                    <a:pt x="30737" y="97771"/>
                    <a:pt x="17846" y="57379"/>
                  </a:cubicBezTo>
                  <a:cubicBezTo>
                    <a:pt x="12690" y="42769"/>
                    <a:pt x="7534" y="27300"/>
                    <a:pt x="658" y="11831"/>
                  </a:cubicBezTo>
                  <a:cubicBezTo>
                    <a:pt x="-1060" y="7534"/>
                    <a:pt x="658" y="2377"/>
                    <a:pt x="4955" y="659"/>
                  </a:cubicBezTo>
                  <a:cubicBezTo>
                    <a:pt x="9252" y="-1060"/>
                    <a:pt x="14409" y="659"/>
                    <a:pt x="16128" y="4956"/>
                  </a:cubicBezTo>
                  <a:cubicBezTo>
                    <a:pt x="23003" y="20425"/>
                    <a:pt x="28159" y="35894"/>
                    <a:pt x="33316" y="51363"/>
                  </a:cubicBezTo>
                  <a:cubicBezTo>
                    <a:pt x="47066" y="93474"/>
                    <a:pt x="54801" y="141600"/>
                    <a:pt x="53941" y="188007"/>
                  </a:cubicBezTo>
                  <a:cubicBezTo>
                    <a:pt x="54801" y="194023"/>
                    <a:pt x="50504" y="197461"/>
                    <a:pt x="46207" y="1974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9" name="Google Shape;269;p43"/>
            <p:cNvSpPr/>
            <p:nvPr/>
          </p:nvSpPr>
          <p:spPr>
            <a:xfrm>
              <a:off x="8223518" y="-744"/>
              <a:ext cx="3384289" cy="3213176"/>
            </a:xfrm>
            <a:custGeom>
              <a:avLst/>
              <a:gdLst/>
              <a:ahLst/>
              <a:cxnLst/>
              <a:rect l="l" t="t" r="r" b="b"/>
              <a:pathLst>
                <a:path w="3384289" h="3213176" extrusionOk="0">
                  <a:moveTo>
                    <a:pt x="3181846" y="3213176"/>
                  </a:moveTo>
                  <a:cubicBezTo>
                    <a:pt x="3180985" y="3213176"/>
                    <a:pt x="3180126" y="3213176"/>
                    <a:pt x="3179267" y="3213176"/>
                  </a:cubicBezTo>
                  <a:cubicBezTo>
                    <a:pt x="3174970" y="3211458"/>
                    <a:pt x="3172391" y="3207161"/>
                    <a:pt x="3174111" y="3202004"/>
                  </a:cubicBezTo>
                  <a:cubicBezTo>
                    <a:pt x="3425914" y="2425108"/>
                    <a:pt x="3432790" y="1700635"/>
                    <a:pt x="3194737" y="1105072"/>
                  </a:cubicBezTo>
                  <a:cubicBezTo>
                    <a:pt x="3064967" y="781938"/>
                    <a:pt x="2872462" y="524978"/>
                    <a:pt x="2636128" y="360833"/>
                  </a:cubicBezTo>
                  <a:cubicBezTo>
                    <a:pt x="2391199" y="190672"/>
                    <a:pt x="2099004" y="118482"/>
                    <a:pt x="1872122" y="74653"/>
                  </a:cubicBezTo>
                  <a:cubicBezTo>
                    <a:pt x="1392577" y="-18162"/>
                    <a:pt x="731700" y="-43944"/>
                    <a:pt x="301141" y="361692"/>
                  </a:cubicBezTo>
                  <a:cubicBezTo>
                    <a:pt x="196295" y="460523"/>
                    <a:pt x="106058" y="583417"/>
                    <a:pt x="16680" y="749281"/>
                  </a:cubicBezTo>
                  <a:cubicBezTo>
                    <a:pt x="14102" y="753578"/>
                    <a:pt x="8946" y="755297"/>
                    <a:pt x="4649" y="752718"/>
                  </a:cubicBezTo>
                  <a:cubicBezTo>
                    <a:pt x="352" y="750140"/>
                    <a:pt x="-1367" y="744984"/>
                    <a:pt x="1211" y="740687"/>
                  </a:cubicBezTo>
                  <a:cubicBezTo>
                    <a:pt x="91448" y="573104"/>
                    <a:pt x="182544" y="449351"/>
                    <a:pt x="288250" y="348801"/>
                  </a:cubicBezTo>
                  <a:cubicBezTo>
                    <a:pt x="475599" y="171765"/>
                    <a:pt x="724825" y="60903"/>
                    <a:pt x="1029052" y="18792"/>
                  </a:cubicBezTo>
                  <a:cubicBezTo>
                    <a:pt x="1280855" y="-15584"/>
                    <a:pt x="1565316" y="-2693"/>
                    <a:pt x="1873840" y="56606"/>
                  </a:cubicBezTo>
                  <a:cubicBezTo>
                    <a:pt x="2102440" y="101294"/>
                    <a:pt x="2396355" y="173484"/>
                    <a:pt x="2643861" y="345363"/>
                  </a:cubicBezTo>
                  <a:cubicBezTo>
                    <a:pt x="2882775" y="511227"/>
                    <a:pt x="3077858" y="770766"/>
                    <a:pt x="3208487" y="1097337"/>
                  </a:cubicBezTo>
                  <a:cubicBezTo>
                    <a:pt x="3335677" y="1413596"/>
                    <a:pt x="3394117" y="1765949"/>
                    <a:pt x="3382944" y="2142366"/>
                  </a:cubicBezTo>
                  <a:cubicBezTo>
                    <a:pt x="3373491" y="2480109"/>
                    <a:pt x="3307318" y="2837619"/>
                    <a:pt x="3187861" y="3205442"/>
                  </a:cubicBezTo>
                  <a:cubicBezTo>
                    <a:pt x="3188720" y="3210598"/>
                    <a:pt x="3185282" y="3213176"/>
                    <a:pt x="3181846" y="32131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0" name="Google Shape;270;p43"/>
            <p:cNvSpPr/>
            <p:nvPr/>
          </p:nvSpPr>
          <p:spPr>
            <a:xfrm>
              <a:off x="10814317" y="5682451"/>
              <a:ext cx="715665" cy="634986"/>
            </a:xfrm>
            <a:custGeom>
              <a:avLst/>
              <a:gdLst/>
              <a:ahLst/>
              <a:cxnLst/>
              <a:rect l="l" t="t" r="r" b="b"/>
              <a:pathLst>
                <a:path w="715665" h="634986" extrusionOk="0">
                  <a:moveTo>
                    <a:pt x="73688" y="634987"/>
                  </a:moveTo>
                  <a:cubicBezTo>
                    <a:pt x="71111" y="634987"/>
                    <a:pt x="68532" y="634128"/>
                    <a:pt x="66814" y="631550"/>
                  </a:cubicBezTo>
                  <a:cubicBezTo>
                    <a:pt x="64235" y="628112"/>
                    <a:pt x="65094" y="622096"/>
                    <a:pt x="68532" y="619518"/>
                  </a:cubicBezTo>
                  <a:cubicBezTo>
                    <a:pt x="180254" y="535297"/>
                    <a:pt x="302288" y="467404"/>
                    <a:pt x="431198" y="416700"/>
                  </a:cubicBezTo>
                  <a:cubicBezTo>
                    <a:pt x="441511" y="412403"/>
                    <a:pt x="452683" y="408106"/>
                    <a:pt x="462996" y="404668"/>
                  </a:cubicBezTo>
                  <a:cubicBezTo>
                    <a:pt x="511982" y="386621"/>
                    <a:pt x="561827" y="367714"/>
                    <a:pt x="604797" y="337635"/>
                  </a:cubicBezTo>
                  <a:cubicBezTo>
                    <a:pt x="663236" y="297244"/>
                    <a:pt x="697611" y="240523"/>
                    <a:pt x="698472" y="185522"/>
                  </a:cubicBezTo>
                  <a:cubicBezTo>
                    <a:pt x="699331" y="93566"/>
                    <a:pt x="607375" y="24814"/>
                    <a:pt x="520576" y="17939"/>
                  </a:cubicBezTo>
                  <a:cubicBezTo>
                    <a:pt x="444089" y="11923"/>
                    <a:pt x="359868" y="41143"/>
                    <a:pt x="264475" y="106457"/>
                  </a:cubicBezTo>
                  <a:cubicBezTo>
                    <a:pt x="169081" y="172631"/>
                    <a:pt x="85720" y="254274"/>
                    <a:pt x="15250" y="351386"/>
                  </a:cubicBezTo>
                  <a:cubicBezTo>
                    <a:pt x="12671" y="354823"/>
                    <a:pt x="7515" y="355682"/>
                    <a:pt x="3218" y="353104"/>
                  </a:cubicBezTo>
                  <a:cubicBezTo>
                    <a:pt x="-220" y="350526"/>
                    <a:pt x="-1079" y="345370"/>
                    <a:pt x="1499" y="341073"/>
                  </a:cubicBezTo>
                  <a:cubicBezTo>
                    <a:pt x="71970" y="243101"/>
                    <a:pt x="157910" y="158881"/>
                    <a:pt x="254162" y="92707"/>
                  </a:cubicBezTo>
                  <a:cubicBezTo>
                    <a:pt x="352993" y="24814"/>
                    <a:pt x="440652" y="-5265"/>
                    <a:pt x="521435" y="751"/>
                  </a:cubicBezTo>
                  <a:cubicBezTo>
                    <a:pt x="615969" y="8486"/>
                    <a:pt x="716519" y="84113"/>
                    <a:pt x="715660" y="185522"/>
                  </a:cubicBezTo>
                  <a:cubicBezTo>
                    <a:pt x="714799" y="246539"/>
                    <a:pt x="676987" y="308416"/>
                    <a:pt x="614250" y="351386"/>
                  </a:cubicBezTo>
                  <a:cubicBezTo>
                    <a:pt x="569562" y="382324"/>
                    <a:pt x="517998" y="401231"/>
                    <a:pt x="468152" y="420137"/>
                  </a:cubicBezTo>
                  <a:cubicBezTo>
                    <a:pt x="457840" y="424434"/>
                    <a:pt x="446667" y="427872"/>
                    <a:pt x="436355" y="432169"/>
                  </a:cubicBezTo>
                  <a:cubicBezTo>
                    <a:pt x="308305" y="482014"/>
                    <a:pt x="187989" y="549047"/>
                    <a:pt x="77985" y="632409"/>
                  </a:cubicBezTo>
                  <a:cubicBezTo>
                    <a:pt x="77985" y="634128"/>
                    <a:pt x="75408" y="634987"/>
                    <a:pt x="73688" y="6349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1" name="Google Shape;271;p43"/>
            <p:cNvSpPr/>
            <p:nvPr/>
          </p:nvSpPr>
          <p:spPr>
            <a:xfrm>
              <a:off x="10725848" y="4596830"/>
              <a:ext cx="1023961" cy="1255673"/>
            </a:xfrm>
            <a:custGeom>
              <a:avLst/>
              <a:gdLst/>
              <a:ahLst/>
              <a:cxnLst/>
              <a:rect l="l" t="t" r="r" b="b"/>
              <a:pathLst>
                <a:path w="1023961" h="1255673" extrusionOk="0">
                  <a:moveTo>
                    <a:pt x="15201" y="1255673"/>
                  </a:moveTo>
                  <a:cubicBezTo>
                    <a:pt x="13482" y="1255673"/>
                    <a:pt x="10904" y="1254814"/>
                    <a:pt x="9185" y="1253095"/>
                  </a:cubicBezTo>
                  <a:cubicBezTo>
                    <a:pt x="5748" y="1249658"/>
                    <a:pt x="5748" y="1244501"/>
                    <a:pt x="8325" y="1241064"/>
                  </a:cubicBezTo>
                  <a:cubicBezTo>
                    <a:pt x="84812" y="1157702"/>
                    <a:pt x="175908" y="1077778"/>
                    <a:pt x="304818" y="982385"/>
                  </a:cubicBezTo>
                  <a:cubicBezTo>
                    <a:pt x="338334" y="957462"/>
                    <a:pt x="372710" y="932540"/>
                    <a:pt x="406227" y="908476"/>
                  </a:cubicBezTo>
                  <a:cubicBezTo>
                    <a:pt x="609904" y="760660"/>
                    <a:pt x="820457" y="607687"/>
                    <a:pt x="946789" y="391119"/>
                  </a:cubicBezTo>
                  <a:cubicBezTo>
                    <a:pt x="978586" y="336117"/>
                    <a:pt x="1044761" y="197754"/>
                    <a:pt x="976009" y="96345"/>
                  </a:cubicBezTo>
                  <a:cubicBezTo>
                    <a:pt x="925304" y="22437"/>
                    <a:pt x="822176" y="6968"/>
                    <a:pt x="748268" y="24155"/>
                  </a:cubicBezTo>
                  <a:cubicBezTo>
                    <a:pt x="664047" y="43922"/>
                    <a:pt x="590998" y="97204"/>
                    <a:pt x="524825" y="153065"/>
                  </a:cubicBezTo>
                  <a:cubicBezTo>
                    <a:pt x="324584" y="320648"/>
                    <a:pt x="153564" y="520888"/>
                    <a:pt x="16060" y="749488"/>
                  </a:cubicBezTo>
                  <a:cubicBezTo>
                    <a:pt x="13482" y="753785"/>
                    <a:pt x="8325" y="754644"/>
                    <a:pt x="4028" y="752066"/>
                  </a:cubicBezTo>
                  <a:cubicBezTo>
                    <a:pt x="-269" y="749488"/>
                    <a:pt x="-1128" y="744331"/>
                    <a:pt x="1451" y="740034"/>
                  </a:cubicBezTo>
                  <a:cubicBezTo>
                    <a:pt x="139814" y="510575"/>
                    <a:pt x="312552" y="308616"/>
                    <a:pt x="514511" y="139315"/>
                  </a:cubicBezTo>
                  <a:cubicBezTo>
                    <a:pt x="582404" y="82594"/>
                    <a:pt x="657171" y="26734"/>
                    <a:pt x="744830" y="6968"/>
                  </a:cubicBezTo>
                  <a:cubicBezTo>
                    <a:pt x="841942" y="-15377"/>
                    <a:pt x="943351" y="17280"/>
                    <a:pt x="990618" y="86891"/>
                  </a:cubicBezTo>
                  <a:cubicBezTo>
                    <a:pt x="1065385" y="196035"/>
                    <a:pt x="995774" y="342133"/>
                    <a:pt x="962258" y="399713"/>
                  </a:cubicBezTo>
                  <a:cubicBezTo>
                    <a:pt x="834208" y="619719"/>
                    <a:pt x="621936" y="773551"/>
                    <a:pt x="417400" y="922227"/>
                  </a:cubicBezTo>
                  <a:cubicBezTo>
                    <a:pt x="383883" y="946290"/>
                    <a:pt x="349507" y="971213"/>
                    <a:pt x="315990" y="996135"/>
                  </a:cubicBezTo>
                  <a:cubicBezTo>
                    <a:pt x="187940" y="1090669"/>
                    <a:pt x="97703" y="1170593"/>
                    <a:pt x="22076" y="1253095"/>
                  </a:cubicBezTo>
                  <a:cubicBezTo>
                    <a:pt x="20357" y="1253955"/>
                    <a:pt x="17779" y="1255673"/>
                    <a:pt x="15201" y="12556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2" name="Google Shape;272;p43"/>
            <p:cNvSpPr/>
            <p:nvPr/>
          </p:nvSpPr>
          <p:spPr>
            <a:xfrm>
              <a:off x="10725041" y="3213850"/>
              <a:ext cx="858024" cy="1729409"/>
            </a:xfrm>
            <a:custGeom>
              <a:avLst/>
              <a:gdLst/>
              <a:ahLst/>
              <a:cxnLst/>
              <a:rect l="l" t="t" r="r" b="b"/>
              <a:pathLst>
                <a:path w="858024" h="1729409" extrusionOk="0">
                  <a:moveTo>
                    <a:pt x="9992" y="1729410"/>
                  </a:moveTo>
                  <a:cubicBezTo>
                    <a:pt x="9132" y="1729410"/>
                    <a:pt x="7414" y="1729410"/>
                    <a:pt x="6555" y="1728550"/>
                  </a:cubicBezTo>
                  <a:cubicBezTo>
                    <a:pt x="2258" y="1726832"/>
                    <a:pt x="538" y="1721675"/>
                    <a:pt x="2258" y="1717378"/>
                  </a:cubicBezTo>
                  <a:cubicBezTo>
                    <a:pt x="148355" y="1398541"/>
                    <a:pt x="335704" y="1102049"/>
                    <a:pt x="558288" y="837354"/>
                  </a:cubicBezTo>
                  <a:cubicBezTo>
                    <a:pt x="570320" y="822744"/>
                    <a:pt x="582352" y="808994"/>
                    <a:pt x="594383" y="794384"/>
                  </a:cubicBezTo>
                  <a:cubicBezTo>
                    <a:pt x="656260" y="721335"/>
                    <a:pt x="720714" y="646567"/>
                    <a:pt x="767981" y="562346"/>
                  </a:cubicBezTo>
                  <a:cubicBezTo>
                    <a:pt x="831577" y="449765"/>
                    <a:pt x="853921" y="332887"/>
                    <a:pt x="831577" y="234056"/>
                  </a:cubicBezTo>
                  <a:cubicBezTo>
                    <a:pt x="804936" y="118037"/>
                    <a:pt x="706105" y="26082"/>
                    <a:pt x="601258" y="20066"/>
                  </a:cubicBezTo>
                  <a:cubicBezTo>
                    <a:pt x="523912" y="15769"/>
                    <a:pt x="439692" y="56161"/>
                    <a:pt x="376955" y="127491"/>
                  </a:cubicBezTo>
                  <a:cubicBezTo>
                    <a:pt x="320235" y="191086"/>
                    <a:pt x="284140" y="271870"/>
                    <a:pt x="248904" y="355231"/>
                  </a:cubicBezTo>
                  <a:cubicBezTo>
                    <a:pt x="168981" y="544299"/>
                    <a:pt x="94213" y="739382"/>
                    <a:pt x="28039" y="933607"/>
                  </a:cubicBezTo>
                  <a:cubicBezTo>
                    <a:pt x="24602" y="944779"/>
                    <a:pt x="20305" y="955951"/>
                    <a:pt x="16867" y="967123"/>
                  </a:cubicBezTo>
                  <a:cubicBezTo>
                    <a:pt x="15149" y="971420"/>
                    <a:pt x="10852" y="973998"/>
                    <a:pt x="5695" y="972279"/>
                  </a:cubicBezTo>
                  <a:cubicBezTo>
                    <a:pt x="1398" y="970561"/>
                    <a:pt x="-1180" y="966264"/>
                    <a:pt x="538" y="961107"/>
                  </a:cubicBezTo>
                  <a:cubicBezTo>
                    <a:pt x="3976" y="949935"/>
                    <a:pt x="8273" y="938763"/>
                    <a:pt x="11711" y="926731"/>
                  </a:cubicBezTo>
                  <a:cubicBezTo>
                    <a:pt x="77884" y="731648"/>
                    <a:pt x="152652" y="536564"/>
                    <a:pt x="232576" y="346637"/>
                  </a:cubicBezTo>
                  <a:cubicBezTo>
                    <a:pt x="268671" y="261557"/>
                    <a:pt x="305625" y="179914"/>
                    <a:pt x="364064" y="113740"/>
                  </a:cubicBezTo>
                  <a:cubicBezTo>
                    <a:pt x="431098" y="38113"/>
                    <a:pt x="519615" y="-3997"/>
                    <a:pt x="602117" y="300"/>
                  </a:cubicBezTo>
                  <a:cubicBezTo>
                    <a:pt x="715558" y="6316"/>
                    <a:pt x="819545" y="101709"/>
                    <a:pt x="848765" y="228040"/>
                  </a:cubicBezTo>
                  <a:cubicBezTo>
                    <a:pt x="872828" y="331168"/>
                    <a:pt x="849624" y="452343"/>
                    <a:pt x="783451" y="568362"/>
                  </a:cubicBezTo>
                  <a:cubicBezTo>
                    <a:pt x="735324" y="654302"/>
                    <a:pt x="670869" y="729929"/>
                    <a:pt x="608134" y="803837"/>
                  </a:cubicBezTo>
                  <a:cubicBezTo>
                    <a:pt x="596102" y="818447"/>
                    <a:pt x="584070" y="832197"/>
                    <a:pt x="572038" y="846807"/>
                  </a:cubicBezTo>
                  <a:cubicBezTo>
                    <a:pt x="350314" y="1110643"/>
                    <a:pt x="163824" y="1405416"/>
                    <a:pt x="18586" y="1723394"/>
                  </a:cubicBezTo>
                  <a:cubicBezTo>
                    <a:pt x="16867" y="1727691"/>
                    <a:pt x="13429" y="1729410"/>
                    <a:pt x="9992" y="17294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3" name="Google Shape;273;p43"/>
            <p:cNvSpPr/>
            <p:nvPr/>
          </p:nvSpPr>
          <p:spPr>
            <a:xfrm>
              <a:off x="10732285" y="3718646"/>
              <a:ext cx="439292" cy="892026"/>
            </a:xfrm>
            <a:custGeom>
              <a:avLst/>
              <a:gdLst/>
              <a:ahLst/>
              <a:cxnLst/>
              <a:rect l="l" t="t" r="r" b="b"/>
              <a:pathLst>
                <a:path w="439292" h="892026" extrusionOk="0">
                  <a:moveTo>
                    <a:pt x="8763" y="892026"/>
                  </a:moveTo>
                  <a:cubicBezTo>
                    <a:pt x="7904" y="892026"/>
                    <a:pt x="6185" y="892026"/>
                    <a:pt x="5325" y="891167"/>
                  </a:cubicBezTo>
                  <a:cubicBezTo>
                    <a:pt x="1028" y="889448"/>
                    <a:pt x="-1549" y="884291"/>
                    <a:pt x="1028" y="879994"/>
                  </a:cubicBezTo>
                  <a:cubicBezTo>
                    <a:pt x="198690" y="401310"/>
                    <a:pt x="421274" y="8565"/>
                    <a:pt x="422993" y="4268"/>
                  </a:cubicBezTo>
                  <a:cubicBezTo>
                    <a:pt x="425571" y="-29"/>
                    <a:pt x="430728" y="-889"/>
                    <a:pt x="435025" y="830"/>
                  </a:cubicBezTo>
                  <a:cubicBezTo>
                    <a:pt x="439322" y="3408"/>
                    <a:pt x="440181" y="8565"/>
                    <a:pt x="438462" y="12862"/>
                  </a:cubicBezTo>
                  <a:cubicBezTo>
                    <a:pt x="435884" y="17159"/>
                    <a:pt x="214160" y="408185"/>
                    <a:pt x="17357" y="886870"/>
                  </a:cubicBezTo>
                  <a:cubicBezTo>
                    <a:pt x="15639" y="890307"/>
                    <a:pt x="12201" y="892026"/>
                    <a:pt x="8763" y="8920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4" name="Google Shape;274;p43"/>
            <p:cNvSpPr/>
            <p:nvPr/>
          </p:nvSpPr>
          <p:spPr>
            <a:xfrm>
              <a:off x="10732723" y="4867592"/>
              <a:ext cx="698463" cy="748576"/>
            </a:xfrm>
            <a:custGeom>
              <a:avLst/>
              <a:gdLst/>
              <a:ahLst/>
              <a:cxnLst/>
              <a:rect l="l" t="t" r="r" b="b"/>
              <a:pathLst>
                <a:path w="698463" h="748576" extrusionOk="0">
                  <a:moveTo>
                    <a:pt x="8325" y="748577"/>
                  </a:moveTo>
                  <a:cubicBezTo>
                    <a:pt x="6607" y="748577"/>
                    <a:pt x="4888" y="747718"/>
                    <a:pt x="4028" y="746858"/>
                  </a:cubicBezTo>
                  <a:cubicBezTo>
                    <a:pt x="-269" y="744280"/>
                    <a:pt x="-1128" y="739124"/>
                    <a:pt x="1450" y="734827"/>
                  </a:cubicBezTo>
                  <a:cubicBezTo>
                    <a:pt x="250675" y="348097"/>
                    <a:pt x="680375" y="5197"/>
                    <a:pt x="684672" y="1759"/>
                  </a:cubicBezTo>
                  <a:cubicBezTo>
                    <a:pt x="688109" y="-819"/>
                    <a:pt x="694126" y="-819"/>
                    <a:pt x="696703" y="3478"/>
                  </a:cubicBezTo>
                  <a:cubicBezTo>
                    <a:pt x="699282" y="6916"/>
                    <a:pt x="699282" y="12932"/>
                    <a:pt x="694985" y="15510"/>
                  </a:cubicBezTo>
                  <a:cubicBezTo>
                    <a:pt x="690688" y="18947"/>
                    <a:pt x="262707" y="360129"/>
                    <a:pt x="15201" y="744280"/>
                  </a:cubicBezTo>
                  <a:cubicBezTo>
                    <a:pt x="14341" y="746858"/>
                    <a:pt x="10904" y="748577"/>
                    <a:pt x="8325" y="7485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5" name="Google Shape;275;p43"/>
            <p:cNvSpPr/>
            <p:nvPr/>
          </p:nvSpPr>
          <p:spPr>
            <a:xfrm>
              <a:off x="10900427" y="5849266"/>
              <a:ext cx="400748" cy="280822"/>
            </a:xfrm>
            <a:custGeom>
              <a:avLst/>
              <a:gdLst/>
              <a:ahLst/>
              <a:cxnLst/>
              <a:rect l="l" t="t" r="r" b="b"/>
              <a:pathLst>
                <a:path w="400748" h="280822" extrusionOk="0">
                  <a:moveTo>
                    <a:pt x="8204" y="280822"/>
                  </a:moveTo>
                  <a:cubicBezTo>
                    <a:pt x="5625" y="280822"/>
                    <a:pt x="3907" y="279963"/>
                    <a:pt x="2189" y="278244"/>
                  </a:cubicBezTo>
                  <a:cubicBezTo>
                    <a:pt x="-1249" y="274807"/>
                    <a:pt x="-390" y="269650"/>
                    <a:pt x="3048" y="266213"/>
                  </a:cubicBezTo>
                  <a:cubicBezTo>
                    <a:pt x="187818" y="97771"/>
                    <a:pt x="387199" y="1518"/>
                    <a:pt x="388918" y="659"/>
                  </a:cubicBezTo>
                  <a:cubicBezTo>
                    <a:pt x="393215" y="-1060"/>
                    <a:pt x="398371" y="659"/>
                    <a:pt x="400089" y="4956"/>
                  </a:cubicBezTo>
                  <a:cubicBezTo>
                    <a:pt x="401809" y="9253"/>
                    <a:pt x="400089" y="14409"/>
                    <a:pt x="395793" y="16128"/>
                  </a:cubicBezTo>
                  <a:cubicBezTo>
                    <a:pt x="394074" y="16987"/>
                    <a:pt x="196412" y="112381"/>
                    <a:pt x="14219" y="279104"/>
                  </a:cubicBezTo>
                  <a:cubicBezTo>
                    <a:pt x="12501" y="279963"/>
                    <a:pt x="10783" y="280822"/>
                    <a:pt x="8204" y="2808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grpSp>
          <p:nvGrpSpPr>
            <p:cNvPr id="276" name="Google Shape;276;p43"/>
            <p:cNvGrpSpPr/>
            <p:nvPr/>
          </p:nvGrpSpPr>
          <p:grpSpPr>
            <a:xfrm>
              <a:off x="725618" y="6438613"/>
              <a:ext cx="10646229" cy="17187"/>
              <a:chOff x="725618" y="6438613"/>
              <a:chExt cx="10646229" cy="17187"/>
            </a:xfrm>
          </p:grpSpPr>
          <p:sp>
            <p:nvSpPr>
              <p:cNvPr id="277" name="Google Shape;277;p43"/>
              <p:cNvSpPr/>
              <p:nvPr/>
            </p:nvSpPr>
            <p:spPr>
              <a:xfrm>
                <a:off x="725618" y="6438613"/>
                <a:ext cx="1589887" cy="17187"/>
              </a:xfrm>
              <a:custGeom>
                <a:avLst/>
                <a:gdLst/>
                <a:ahLst/>
                <a:cxnLst/>
                <a:rect l="l" t="t" r="r" b="b"/>
                <a:pathLst>
                  <a:path w="1589887" h="17187" extrusionOk="0">
                    <a:moveTo>
                      <a:pt x="859" y="17188"/>
                    </a:moveTo>
                    <a:lnTo>
                      <a:pt x="1581293" y="17188"/>
                    </a:lnTo>
                    <a:cubicBezTo>
                      <a:pt x="1586450" y="17188"/>
                      <a:pt x="1589887" y="13750"/>
                      <a:pt x="1589887" y="8594"/>
                    </a:cubicBezTo>
                    <a:cubicBezTo>
                      <a:pt x="1589887" y="3437"/>
                      <a:pt x="1586450" y="0"/>
                      <a:pt x="1581293" y="0"/>
                    </a:cubicBezTo>
                    <a:lnTo>
                      <a:pt x="0" y="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8" name="Google Shape;278;p43"/>
              <p:cNvSpPr/>
              <p:nvPr/>
            </p:nvSpPr>
            <p:spPr>
              <a:xfrm>
                <a:off x="10704094" y="6438613"/>
                <a:ext cx="667753" cy="17187"/>
              </a:xfrm>
              <a:custGeom>
                <a:avLst/>
                <a:gdLst/>
                <a:ahLst/>
                <a:cxnLst/>
                <a:rect l="l" t="t" r="r" b="b"/>
                <a:pathLst>
                  <a:path w="667753" h="17187" extrusionOk="0">
                    <a:moveTo>
                      <a:pt x="667753" y="17188"/>
                    </a:moveTo>
                    <a:lnTo>
                      <a:pt x="8594" y="17188"/>
                    </a:lnTo>
                    <a:cubicBezTo>
                      <a:pt x="3438" y="17188"/>
                      <a:pt x="0" y="13750"/>
                      <a:pt x="0" y="8594"/>
                    </a:cubicBezTo>
                    <a:cubicBezTo>
                      <a:pt x="0" y="3437"/>
                      <a:pt x="3438" y="0"/>
                      <a:pt x="8594" y="0"/>
                    </a:cubicBezTo>
                    <a:lnTo>
                      <a:pt x="667753" y="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sp>
          <p:nvSpPr>
            <p:cNvPr id="279" name="Google Shape;279;p43"/>
            <p:cNvSpPr/>
            <p:nvPr/>
          </p:nvSpPr>
          <p:spPr>
            <a:xfrm>
              <a:off x="2957476" y="6438613"/>
              <a:ext cx="449465" cy="17187"/>
            </a:xfrm>
            <a:custGeom>
              <a:avLst/>
              <a:gdLst/>
              <a:ahLst/>
              <a:cxnLst/>
              <a:rect l="l" t="t" r="r" b="b"/>
              <a:pathLst>
                <a:path w="449465" h="17187" extrusionOk="0">
                  <a:moveTo>
                    <a:pt x="440872" y="17188"/>
                  </a:moveTo>
                  <a:lnTo>
                    <a:pt x="8594" y="17188"/>
                  </a:lnTo>
                  <a:cubicBezTo>
                    <a:pt x="3438" y="17188"/>
                    <a:pt x="0" y="13750"/>
                    <a:pt x="0" y="8594"/>
                  </a:cubicBezTo>
                  <a:cubicBezTo>
                    <a:pt x="0" y="3437"/>
                    <a:pt x="3438" y="0"/>
                    <a:pt x="8594" y="0"/>
                  </a:cubicBezTo>
                  <a:lnTo>
                    <a:pt x="440872" y="0"/>
                  </a:lnTo>
                  <a:cubicBezTo>
                    <a:pt x="446028" y="0"/>
                    <a:pt x="449466" y="3437"/>
                    <a:pt x="449466" y="8594"/>
                  </a:cubicBezTo>
                  <a:cubicBezTo>
                    <a:pt x="449466" y="13750"/>
                    <a:pt x="446028" y="17188"/>
                    <a:pt x="440872" y="171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0" name="Google Shape;280;p43"/>
            <p:cNvSpPr/>
            <p:nvPr/>
          </p:nvSpPr>
          <p:spPr>
            <a:xfrm>
              <a:off x="3727497" y="6438613"/>
              <a:ext cx="968542" cy="17187"/>
            </a:xfrm>
            <a:custGeom>
              <a:avLst/>
              <a:gdLst/>
              <a:ahLst/>
              <a:cxnLst/>
              <a:rect l="l" t="t" r="r" b="b"/>
              <a:pathLst>
                <a:path w="968542" h="17187" extrusionOk="0">
                  <a:moveTo>
                    <a:pt x="959948" y="17188"/>
                  </a:moveTo>
                  <a:lnTo>
                    <a:pt x="8594" y="17188"/>
                  </a:lnTo>
                  <a:cubicBezTo>
                    <a:pt x="3438" y="17188"/>
                    <a:pt x="0" y="13750"/>
                    <a:pt x="0" y="8594"/>
                  </a:cubicBezTo>
                  <a:cubicBezTo>
                    <a:pt x="0" y="3437"/>
                    <a:pt x="3438" y="0"/>
                    <a:pt x="8594" y="0"/>
                  </a:cubicBezTo>
                  <a:lnTo>
                    <a:pt x="959948" y="0"/>
                  </a:lnTo>
                  <a:cubicBezTo>
                    <a:pt x="965105" y="0"/>
                    <a:pt x="968542" y="3437"/>
                    <a:pt x="968542" y="8594"/>
                  </a:cubicBezTo>
                  <a:cubicBezTo>
                    <a:pt x="968542" y="13750"/>
                    <a:pt x="964245" y="17188"/>
                    <a:pt x="959948" y="171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1" name="Google Shape;281;p43"/>
            <p:cNvSpPr/>
            <p:nvPr/>
          </p:nvSpPr>
          <p:spPr>
            <a:xfrm>
              <a:off x="4968469" y="6438613"/>
              <a:ext cx="870570" cy="17187"/>
            </a:xfrm>
            <a:custGeom>
              <a:avLst/>
              <a:gdLst/>
              <a:ahLst/>
              <a:cxnLst/>
              <a:rect l="l" t="t" r="r" b="b"/>
              <a:pathLst>
                <a:path w="870570" h="17187" extrusionOk="0">
                  <a:moveTo>
                    <a:pt x="861977" y="17188"/>
                  </a:moveTo>
                  <a:lnTo>
                    <a:pt x="8594" y="17188"/>
                  </a:lnTo>
                  <a:cubicBezTo>
                    <a:pt x="3438" y="17188"/>
                    <a:pt x="0" y="13750"/>
                    <a:pt x="0" y="8594"/>
                  </a:cubicBezTo>
                  <a:cubicBezTo>
                    <a:pt x="0" y="3437"/>
                    <a:pt x="3438" y="0"/>
                    <a:pt x="8594" y="0"/>
                  </a:cubicBezTo>
                  <a:lnTo>
                    <a:pt x="861977" y="0"/>
                  </a:lnTo>
                  <a:cubicBezTo>
                    <a:pt x="867133" y="0"/>
                    <a:pt x="870571" y="3437"/>
                    <a:pt x="870571" y="8594"/>
                  </a:cubicBezTo>
                  <a:cubicBezTo>
                    <a:pt x="870571" y="13750"/>
                    <a:pt x="867133" y="17188"/>
                    <a:pt x="861977" y="171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2" name="Google Shape;282;p43"/>
            <p:cNvSpPr/>
            <p:nvPr/>
          </p:nvSpPr>
          <p:spPr>
            <a:xfrm>
              <a:off x="10704094" y="5992786"/>
              <a:ext cx="188028" cy="463014"/>
            </a:xfrm>
            <a:custGeom>
              <a:avLst/>
              <a:gdLst/>
              <a:ahLst/>
              <a:cxnLst/>
              <a:rect l="l" t="t" r="r" b="b"/>
              <a:pathLst>
                <a:path w="188028" h="463014" extrusionOk="0">
                  <a:moveTo>
                    <a:pt x="76487" y="463015"/>
                  </a:moveTo>
                  <a:lnTo>
                    <a:pt x="8594" y="463015"/>
                  </a:lnTo>
                  <a:cubicBezTo>
                    <a:pt x="3438" y="463015"/>
                    <a:pt x="0" y="459577"/>
                    <a:pt x="0" y="454421"/>
                  </a:cubicBezTo>
                  <a:cubicBezTo>
                    <a:pt x="0" y="449264"/>
                    <a:pt x="3438" y="445827"/>
                    <a:pt x="8594" y="445827"/>
                  </a:cubicBezTo>
                  <a:lnTo>
                    <a:pt x="73049" y="445827"/>
                  </a:lnTo>
                  <a:cubicBezTo>
                    <a:pt x="118597" y="406294"/>
                    <a:pt x="149536" y="357309"/>
                    <a:pt x="163286" y="303167"/>
                  </a:cubicBezTo>
                  <a:cubicBezTo>
                    <a:pt x="189928" y="199180"/>
                    <a:pt x="144379" y="80583"/>
                    <a:pt x="56721" y="28159"/>
                  </a:cubicBezTo>
                  <a:cubicBezTo>
                    <a:pt x="48986" y="23862"/>
                    <a:pt x="41252" y="19565"/>
                    <a:pt x="33517" y="16128"/>
                  </a:cubicBezTo>
                  <a:cubicBezTo>
                    <a:pt x="29220" y="14409"/>
                    <a:pt x="27501" y="9253"/>
                    <a:pt x="29220" y="4956"/>
                  </a:cubicBezTo>
                  <a:cubicBezTo>
                    <a:pt x="30939" y="659"/>
                    <a:pt x="36095" y="-1060"/>
                    <a:pt x="40392" y="659"/>
                  </a:cubicBezTo>
                  <a:cubicBezTo>
                    <a:pt x="48986" y="4096"/>
                    <a:pt x="57580" y="8393"/>
                    <a:pt x="65315" y="13550"/>
                  </a:cubicBezTo>
                  <a:cubicBezTo>
                    <a:pt x="159849" y="69411"/>
                    <a:pt x="208834" y="196601"/>
                    <a:pt x="179614" y="307464"/>
                  </a:cubicBezTo>
                  <a:cubicBezTo>
                    <a:pt x="165005" y="365903"/>
                    <a:pt x="130629" y="418326"/>
                    <a:pt x="81643" y="460437"/>
                  </a:cubicBezTo>
                  <a:cubicBezTo>
                    <a:pt x="80784" y="463015"/>
                    <a:pt x="79065" y="463015"/>
                    <a:pt x="76487" y="4630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3" name="Google Shape;283;p43"/>
            <p:cNvSpPr/>
            <p:nvPr/>
          </p:nvSpPr>
          <p:spPr>
            <a:xfrm>
              <a:off x="4747603" y="1180813"/>
              <a:ext cx="601578" cy="601578"/>
            </a:xfrm>
            <a:custGeom>
              <a:avLst/>
              <a:gdLst/>
              <a:ahLst/>
              <a:cxnLst/>
              <a:rect l="l" t="t" r="r" b="b"/>
              <a:pathLst>
                <a:path w="601578" h="601578" extrusionOk="0">
                  <a:moveTo>
                    <a:pt x="300789" y="601579"/>
                  </a:moveTo>
                  <a:cubicBezTo>
                    <a:pt x="134925" y="601579"/>
                    <a:pt x="0" y="466653"/>
                    <a:pt x="0" y="300789"/>
                  </a:cubicBezTo>
                  <a:cubicBezTo>
                    <a:pt x="0" y="134926"/>
                    <a:pt x="134925" y="0"/>
                    <a:pt x="300789" y="0"/>
                  </a:cubicBezTo>
                  <a:cubicBezTo>
                    <a:pt x="466654" y="0"/>
                    <a:pt x="601579" y="134926"/>
                    <a:pt x="601579" y="300789"/>
                  </a:cubicBezTo>
                  <a:cubicBezTo>
                    <a:pt x="601579" y="466653"/>
                    <a:pt x="466654" y="601579"/>
                    <a:pt x="300789" y="601579"/>
                  </a:cubicBezTo>
                  <a:close/>
                  <a:moveTo>
                    <a:pt x="300789" y="18047"/>
                  </a:moveTo>
                  <a:cubicBezTo>
                    <a:pt x="144379" y="18047"/>
                    <a:pt x="17188" y="145238"/>
                    <a:pt x="17188" y="301649"/>
                  </a:cubicBezTo>
                  <a:cubicBezTo>
                    <a:pt x="17188" y="458059"/>
                    <a:pt x="144379" y="585250"/>
                    <a:pt x="300789" y="585250"/>
                  </a:cubicBezTo>
                  <a:cubicBezTo>
                    <a:pt x="457200" y="585250"/>
                    <a:pt x="584391" y="458059"/>
                    <a:pt x="584391" y="301649"/>
                  </a:cubicBezTo>
                  <a:cubicBezTo>
                    <a:pt x="584391" y="145238"/>
                    <a:pt x="457200" y="18047"/>
                    <a:pt x="300789" y="180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4" name="Google Shape;284;p43"/>
            <p:cNvSpPr/>
            <p:nvPr/>
          </p:nvSpPr>
          <p:spPr>
            <a:xfrm>
              <a:off x="851520" y="5222134"/>
              <a:ext cx="1388997" cy="811701"/>
            </a:xfrm>
            <a:custGeom>
              <a:avLst/>
              <a:gdLst/>
              <a:ahLst/>
              <a:cxnLst/>
              <a:rect l="l" t="t" r="r" b="b"/>
              <a:pathLst>
                <a:path w="1388997" h="811701" extrusionOk="0">
                  <a:moveTo>
                    <a:pt x="1378046" y="811702"/>
                  </a:moveTo>
                  <a:cubicBezTo>
                    <a:pt x="1376327" y="811702"/>
                    <a:pt x="1374608" y="810843"/>
                    <a:pt x="1372889" y="809984"/>
                  </a:cubicBezTo>
                  <a:cubicBezTo>
                    <a:pt x="958659" y="479115"/>
                    <a:pt x="499740" y="216139"/>
                    <a:pt x="9883" y="29649"/>
                  </a:cubicBezTo>
                  <a:cubicBezTo>
                    <a:pt x="6445" y="27931"/>
                    <a:pt x="3008" y="25352"/>
                    <a:pt x="1289" y="21915"/>
                  </a:cubicBezTo>
                  <a:cubicBezTo>
                    <a:pt x="-430" y="18477"/>
                    <a:pt x="-430" y="14180"/>
                    <a:pt x="1289" y="9883"/>
                  </a:cubicBezTo>
                  <a:cubicBezTo>
                    <a:pt x="3008" y="6446"/>
                    <a:pt x="5586" y="3008"/>
                    <a:pt x="9024" y="1289"/>
                  </a:cubicBezTo>
                  <a:cubicBezTo>
                    <a:pt x="12461" y="-430"/>
                    <a:pt x="16758" y="-430"/>
                    <a:pt x="21055" y="1289"/>
                  </a:cubicBezTo>
                  <a:cubicBezTo>
                    <a:pt x="511772" y="187779"/>
                    <a:pt x="970691" y="449895"/>
                    <a:pt x="1385780" y="780764"/>
                  </a:cubicBezTo>
                  <a:cubicBezTo>
                    <a:pt x="1389218" y="783342"/>
                    <a:pt x="1390077" y="789358"/>
                    <a:pt x="1387499" y="792796"/>
                  </a:cubicBezTo>
                  <a:cubicBezTo>
                    <a:pt x="1386640" y="794514"/>
                    <a:pt x="1384921" y="795374"/>
                    <a:pt x="1383202" y="795374"/>
                  </a:cubicBezTo>
                  <a:cubicBezTo>
                    <a:pt x="1383202" y="795374"/>
                    <a:pt x="1384061" y="795374"/>
                    <a:pt x="1384061" y="796233"/>
                  </a:cubicBezTo>
                  <a:cubicBezTo>
                    <a:pt x="1387499" y="798811"/>
                    <a:pt x="1388358" y="804827"/>
                    <a:pt x="1385780" y="808265"/>
                  </a:cubicBezTo>
                  <a:cubicBezTo>
                    <a:pt x="1383202" y="810843"/>
                    <a:pt x="1380624" y="811702"/>
                    <a:pt x="1378046" y="811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5" name="Google Shape;285;p43"/>
            <p:cNvSpPr/>
            <p:nvPr/>
          </p:nvSpPr>
          <p:spPr>
            <a:xfrm>
              <a:off x="813451" y="4928225"/>
              <a:ext cx="133071" cy="241915"/>
            </a:xfrm>
            <a:custGeom>
              <a:avLst/>
              <a:gdLst/>
              <a:ahLst/>
              <a:cxnLst/>
              <a:rect l="l" t="t" r="r" b="b"/>
              <a:pathLst>
                <a:path w="133071" h="241915" extrusionOk="0">
                  <a:moveTo>
                    <a:pt x="85766" y="241915"/>
                  </a:moveTo>
                  <a:cubicBezTo>
                    <a:pt x="44515" y="241915"/>
                    <a:pt x="23890" y="165429"/>
                    <a:pt x="11858" y="123319"/>
                  </a:cubicBezTo>
                  <a:cubicBezTo>
                    <a:pt x="10999" y="119022"/>
                    <a:pt x="9280" y="115584"/>
                    <a:pt x="8420" y="112146"/>
                  </a:cubicBezTo>
                  <a:lnTo>
                    <a:pt x="8420" y="112146"/>
                  </a:lnTo>
                  <a:cubicBezTo>
                    <a:pt x="3264" y="94099"/>
                    <a:pt x="-1892" y="74333"/>
                    <a:pt x="686" y="54567"/>
                  </a:cubicBezTo>
                  <a:cubicBezTo>
                    <a:pt x="3264" y="31363"/>
                    <a:pt x="17014" y="11597"/>
                    <a:pt x="35062" y="3862"/>
                  </a:cubicBezTo>
                  <a:cubicBezTo>
                    <a:pt x="61703" y="-7310"/>
                    <a:pt x="91782" y="7300"/>
                    <a:pt x="106392" y="27926"/>
                  </a:cubicBezTo>
                  <a:cubicBezTo>
                    <a:pt x="121861" y="48551"/>
                    <a:pt x="126158" y="75192"/>
                    <a:pt x="128736" y="98396"/>
                  </a:cubicBezTo>
                  <a:lnTo>
                    <a:pt x="129596" y="106131"/>
                  </a:lnTo>
                  <a:cubicBezTo>
                    <a:pt x="133893" y="145663"/>
                    <a:pt x="142487" y="229024"/>
                    <a:pt x="94360" y="241915"/>
                  </a:cubicBezTo>
                  <a:cubicBezTo>
                    <a:pt x="91782" y="241056"/>
                    <a:pt x="89204" y="241915"/>
                    <a:pt x="85766" y="241915"/>
                  </a:cubicBezTo>
                  <a:close/>
                  <a:moveTo>
                    <a:pt x="25608" y="106990"/>
                  </a:moveTo>
                  <a:cubicBezTo>
                    <a:pt x="26468" y="110428"/>
                    <a:pt x="27327" y="113865"/>
                    <a:pt x="29046" y="118162"/>
                  </a:cubicBezTo>
                  <a:cubicBezTo>
                    <a:pt x="37640" y="149100"/>
                    <a:pt x="60844" y="231603"/>
                    <a:pt x="91782" y="223868"/>
                  </a:cubicBezTo>
                  <a:cubicBezTo>
                    <a:pt x="126158" y="214415"/>
                    <a:pt x="118423" y="138788"/>
                    <a:pt x="114986" y="106990"/>
                  </a:cubicBezTo>
                  <a:lnTo>
                    <a:pt x="114126" y="99255"/>
                  </a:lnTo>
                  <a:cubicBezTo>
                    <a:pt x="112408" y="78630"/>
                    <a:pt x="108111" y="55426"/>
                    <a:pt x="95220" y="37379"/>
                  </a:cubicBezTo>
                  <a:cubicBezTo>
                    <a:pt x="84047" y="22769"/>
                    <a:pt x="62562" y="11597"/>
                    <a:pt x="43656" y="19332"/>
                  </a:cubicBezTo>
                  <a:cubicBezTo>
                    <a:pt x="30765" y="24488"/>
                    <a:pt x="21311" y="39098"/>
                    <a:pt x="19593" y="56286"/>
                  </a:cubicBezTo>
                  <a:cubicBezTo>
                    <a:pt x="16155" y="71755"/>
                    <a:pt x="19593" y="88083"/>
                    <a:pt x="25608" y="106990"/>
                  </a:cubicBezTo>
                  <a:lnTo>
                    <a:pt x="25608" y="10699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6" name="Google Shape;286;p43"/>
            <p:cNvSpPr/>
            <p:nvPr/>
          </p:nvSpPr>
          <p:spPr>
            <a:xfrm>
              <a:off x="622426" y="5035114"/>
              <a:ext cx="146781" cy="149636"/>
            </a:xfrm>
            <a:custGeom>
              <a:avLst/>
              <a:gdLst/>
              <a:ahLst/>
              <a:cxnLst/>
              <a:rect l="l" t="t" r="r" b="b"/>
              <a:pathLst>
                <a:path w="146781" h="149636" extrusionOk="0">
                  <a:moveTo>
                    <a:pt x="118661" y="149637"/>
                  </a:moveTo>
                  <a:cubicBezTo>
                    <a:pt x="92879" y="149637"/>
                    <a:pt x="58504" y="117839"/>
                    <a:pt x="38737" y="99792"/>
                  </a:cubicBezTo>
                  <a:cubicBezTo>
                    <a:pt x="36159" y="97214"/>
                    <a:pt x="34440" y="95495"/>
                    <a:pt x="32722" y="94636"/>
                  </a:cubicBezTo>
                  <a:lnTo>
                    <a:pt x="32722" y="94636"/>
                  </a:lnTo>
                  <a:cubicBezTo>
                    <a:pt x="22409" y="85182"/>
                    <a:pt x="11237" y="74869"/>
                    <a:pt x="5221" y="61119"/>
                  </a:cubicBezTo>
                  <a:cubicBezTo>
                    <a:pt x="-2514" y="44790"/>
                    <a:pt x="-1654" y="27602"/>
                    <a:pt x="7799" y="15571"/>
                  </a:cubicBezTo>
                  <a:cubicBezTo>
                    <a:pt x="20690" y="-1617"/>
                    <a:pt x="45613" y="-3336"/>
                    <a:pt x="63660" y="4399"/>
                  </a:cubicBezTo>
                  <a:cubicBezTo>
                    <a:pt x="81707" y="12133"/>
                    <a:pt x="94598" y="26743"/>
                    <a:pt x="104911" y="39634"/>
                  </a:cubicBezTo>
                  <a:lnTo>
                    <a:pt x="108349" y="43931"/>
                  </a:lnTo>
                  <a:cubicBezTo>
                    <a:pt x="126396" y="67135"/>
                    <a:pt x="164210" y="115261"/>
                    <a:pt x="137568" y="141903"/>
                  </a:cubicBezTo>
                  <a:cubicBezTo>
                    <a:pt x="132412" y="147059"/>
                    <a:pt x="125537" y="149637"/>
                    <a:pt x="118661" y="149637"/>
                  </a:cubicBezTo>
                  <a:close/>
                  <a:moveTo>
                    <a:pt x="42175" y="16430"/>
                  </a:moveTo>
                  <a:cubicBezTo>
                    <a:pt x="33581" y="16430"/>
                    <a:pt x="25846" y="19008"/>
                    <a:pt x="21549" y="25024"/>
                  </a:cubicBezTo>
                  <a:cubicBezTo>
                    <a:pt x="16393" y="31899"/>
                    <a:pt x="16393" y="43072"/>
                    <a:pt x="20690" y="53384"/>
                  </a:cubicBezTo>
                  <a:cubicBezTo>
                    <a:pt x="25846" y="63697"/>
                    <a:pt x="34440" y="73151"/>
                    <a:pt x="43894" y="80885"/>
                  </a:cubicBezTo>
                  <a:cubicBezTo>
                    <a:pt x="43894" y="80885"/>
                    <a:pt x="43894" y="80885"/>
                    <a:pt x="43894" y="80885"/>
                  </a:cubicBezTo>
                  <a:cubicBezTo>
                    <a:pt x="45613" y="82604"/>
                    <a:pt x="47331" y="84323"/>
                    <a:pt x="49910" y="86901"/>
                  </a:cubicBezTo>
                  <a:cubicBezTo>
                    <a:pt x="65379" y="100651"/>
                    <a:pt x="110927" y="143621"/>
                    <a:pt x="125537" y="129871"/>
                  </a:cubicBezTo>
                  <a:cubicBezTo>
                    <a:pt x="141865" y="114402"/>
                    <a:pt x="107489" y="70572"/>
                    <a:pt x="94598" y="54244"/>
                  </a:cubicBezTo>
                  <a:lnTo>
                    <a:pt x="91161" y="49947"/>
                  </a:lnTo>
                  <a:cubicBezTo>
                    <a:pt x="82567" y="38775"/>
                    <a:pt x="71395" y="25884"/>
                    <a:pt x="56785" y="19868"/>
                  </a:cubicBezTo>
                  <a:cubicBezTo>
                    <a:pt x="53347" y="17290"/>
                    <a:pt x="47331" y="16430"/>
                    <a:pt x="42175" y="164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7" name="Google Shape;287;p43"/>
            <p:cNvSpPr/>
            <p:nvPr/>
          </p:nvSpPr>
          <p:spPr>
            <a:xfrm>
              <a:off x="1050721" y="4942461"/>
              <a:ext cx="169231" cy="311901"/>
            </a:xfrm>
            <a:custGeom>
              <a:avLst/>
              <a:gdLst/>
              <a:ahLst/>
              <a:cxnLst/>
              <a:rect l="l" t="t" r="r" b="b"/>
              <a:pathLst>
                <a:path w="169231" h="311901" extrusionOk="0">
                  <a:moveTo>
                    <a:pt x="109753" y="311901"/>
                  </a:moveTo>
                  <a:cubicBezTo>
                    <a:pt x="57330" y="311901"/>
                    <a:pt x="28969" y="209633"/>
                    <a:pt x="15219" y="158928"/>
                  </a:cubicBezTo>
                  <a:cubicBezTo>
                    <a:pt x="13500" y="153772"/>
                    <a:pt x="12641" y="148615"/>
                    <a:pt x="10922" y="144318"/>
                  </a:cubicBezTo>
                  <a:lnTo>
                    <a:pt x="10922" y="144318"/>
                  </a:lnTo>
                  <a:cubicBezTo>
                    <a:pt x="4047" y="120255"/>
                    <a:pt x="-1969" y="95333"/>
                    <a:pt x="609" y="69551"/>
                  </a:cubicBezTo>
                  <a:cubicBezTo>
                    <a:pt x="4047" y="39472"/>
                    <a:pt x="21235" y="15409"/>
                    <a:pt x="44439" y="5096"/>
                  </a:cubicBezTo>
                  <a:cubicBezTo>
                    <a:pt x="77955" y="-9514"/>
                    <a:pt x="115769" y="9393"/>
                    <a:pt x="134675" y="35175"/>
                  </a:cubicBezTo>
                  <a:cubicBezTo>
                    <a:pt x="155301" y="61816"/>
                    <a:pt x="160457" y="96192"/>
                    <a:pt x="163895" y="125412"/>
                  </a:cubicBezTo>
                  <a:cubicBezTo>
                    <a:pt x="163895" y="127990"/>
                    <a:pt x="164754" y="131427"/>
                    <a:pt x="164754" y="135724"/>
                  </a:cubicBezTo>
                  <a:cubicBezTo>
                    <a:pt x="169911" y="187288"/>
                    <a:pt x="181942" y="293854"/>
                    <a:pt x="120066" y="310182"/>
                  </a:cubicBezTo>
                  <a:cubicBezTo>
                    <a:pt x="117487" y="311901"/>
                    <a:pt x="114050" y="311901"/>
                    <a:pt x="109753" y="311901"/>
                  </a:cubicBezTo>
                  <a:close/>
                  <a:moveTo>
                    <a:pt x="28110" y="139162"/>
                  </a:moveTo>
                  <a:cubicBezTo>
                    <a:pt x="28969" y="143459"/>
                    <a:pt x="30688" y="147756"/>
                    <a:pt x="32407" y="153772"/>
                  </a:cubicBezTo>
                  <a:cubicBezTo>
                    <a:pt x="45298" y="199320"/>
                    <a:pt x="74518" y="305026"/>
                    <a:pt x="117487" y="293854"/>
                  </a:cubicBezTo>
                  <a:cubicBezTo>
                    <a:pt x="164754" y="280963"/>
                    <a:pt x="153582" y="180413"/>
                    <a:pt x="149285" y="137443"/>
                  </a:cubicBezTo>
                  <a:cubicBezTo>
                    <a:pt x="149285" y="134006"/>
                    <a:pt x="148426" y="130568"/>
                    <a:pt x="148426" y="127130"/>
                  </a:cubicBezTo>
                  <a:cubicBezTo>
                    <a:pt x="145848" y="99630"/>
                    <a:pt x="140691" y="68691"/>
                    <a:pt x="122644" y="45488"/>
                  </a:cubicBezTo>
                  <a:cubicBezTo>
                    <a:pt x="107175" y="25721"/>
                    <a:pt x="77955" y="10252"/>
                    <a:pt x="52173" y="20565"/>
                  </a:cubicBezTo>
                  <a:cubicBezTo>
                    <a:pt x="34985" y="28300"/>
                    <a:pt x="21235" y="48066"/>
                    <a:pt x="18657" y="71270"/>
                  </a:cubicBezTo>
                  <a:cubicBezTo>
                    <a:pt x="15219" y="93614"/>
                    <a:pt x="21235" y="117677"/>
                    <a:pt x="28110" y="139162"/>
                  </a:cubicBezTo>
                  <a:lnTo>
                    <a:pt x="28110" y="13916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8" name="Google Shape;288;p43"/>
            <p:cNvSpPr/>
            <p:nvPr/>
          </p:nvSpPr>
          <p:spPr>
            <a:xfrm>
              <a:off x="2074555" y="5639850"/>
              <a:ext cx="151955" cy="179136"/>
            </a:xfrm>
            <a:custGeom>
              <a:avLst/>
              <a:gdLst/>
              <a:ahLst/>
              <a:cxnLst/>
              <a:rect l="l" t="t" r="r" b="b"/>
              <a:pathLst>
                <a:path w="151955" h="179136" extrusionOk="0">
                  <a:moveTo>
                    <a:pt x="65633" y="179137"/>
                  </a:moveTo>
                  <a:cubicBezTo>
                    <a:pt x="36414" y="179137"/>
                    <a:pt x="16648" y="169684"/>
                    <a:pt x="5475" y="149917"/>
                  </a:cubicBezTo>
                  <a:cubicBezTo>
                    <a:pt x="-24604" y="96635"/>
                    <a:pt x="76805" y="37336"/>
                    <a:pt x="125791" y="8976"/>
                  </a:cubicBezTo>
                  <a:cubicBezTo>
                    <a:pt x="130948" y="6398"/>
                    <a:pt x="135245" y="3820"/>
                    <a:pt x="138682" y="1242"/>
                  </a:cubicBezTo>
                  <a:cubicBezTo>
                    <a:pt x="142979" y="-1337"/>
                    <a:pt x="148136" y="382"/>
                    <a:pt x="150714" y="3820"/>
                  </a:cubicBezTo>
                  <a:cubicBezTo>
                    <a:pt x="153292" y="8117"/>
                    <a:pt x="151573" y="13273"/>
                    <a:pt x="148136" y="15851"/>
                  </a:cubicBezTo>
                  <a:cubicBezTo>
                    <a:pt x="144698" y="18430"/>
                    <a:pt x="140401" y="21008"/>
                    <a:pt x="135245" y="23586"/>
                  </a:cubicBezTo>
                  <a:cubicBezTo>
                    <a:pt x="94853" y="46790"/>
                    <a:pt x="-540" y="102651"/>
                    <a:pt x="20945" y="141323"/>
                  </a:cubicBezTo>
                  <a:cubicBezTo>
                    <a:pt x="33836" y="164527"/>
                    <a:pt x="70790" y="167965"/>
                    <a:pt x="129229" y="150777"/>
                  </a:cubicBezTo>
                  <a:cubicBezTo>
                    <a:pt x="133526" y="149058"/>
                    <a:pt x="138682" y="151636"/>
                    <a:pt x="139542" y="156793"/>
                  </a:cubicBezTo>
                  <a:cubicBezTo>
                    <a:pt x="141260" y="161090"/>
                    <a:pt x="138682" y="166246"/>
                    <a:pt x="133526" y="167105"/>
                  </a:cubicBezTo>
                  <a:cubicBezTo>
                    <a:pt x="106884" y="175699"/>
                    <a:pt x="84540" y="179137"/>
                    <a:pt x="65633" y="1791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9" name="Google Shape;289;p43"/>
            <p:cNvSpPr/>
            <p:nvPr/>
          </p:nvSpPr>
          <p:spPr>
            <a:xfrm>
              <a:off x="1363133" y="4990499"/>
              <a:ext cx="183231" cy="382460"/>
            </a:xfrm>
            <a:custGeom>
              <a:avLst/>
              <a:gdLst/>
              <a:ahLst/>
              <a:cxnLst/>
              <a:rect l="l" t="t" r="r" b="b"/>
              <a:pathLst>
                <a:path w="183231" h="382460" extrusionOk="0">
                  <a:moveTo>
                    <a:pt x="64614" y="382460"/>
                  </a:moveTo>
                  <a:cubicBezTo>
                    <a:pt x="61177" y="382460"/>
                    <a:pt x="57739" y="382460"/>
                    <a:pt x="54302" y="381601"/>
                  </a:cubicBezTo>
                  <a:cubicBezTo>
                    <a:pt x="-11872" y="369569"/>
                    <a:pt x="-1559" y="232066"/>
                    <a:pt x="4456" y="158157"/>
                  </a:cubicBezTo>
                  <a:cubicBezTo>
                    <a:pt x="5316" y="151282"/>
                    <a:pt x="5316" y="144407"/>
                    <a:pt x="6175" y="139251"/>
                  </a:cubicBezTo>
                  <a:lnTo>
                    <a:pt x="6175" y="139251"/>
                  </a:lnTo>
                  <a:cubicBezTo>
                    <a:pt x="7894" y="109172"/>
                    <a:pt x="11332" y="77374"/>
                    <a:pt x="25082" y="49873"/>
                  </a:cubicBezTo>
                  <a:cubicBezTo>
                    <a:pt x="40551" y="18075"/>
                    <a:pt x="68052" y="-832"/>
                    <a:pt x="96412" y="28"/>
                  </a:cubicBezTo>
                  <a:cubicBezTo>
                    <a:pt x="136804" y="887"/>
                    <a:pt x="167742" y="40420"/>
                    <a:pt x="178055" y="79093"/>
                  </a:cubicBezTo>
                  <a:cubicBezTo>
                    <a:pt x="188368" y="119484"/>
                    <a:pt x="181492" y="160736"/>
                    <a:pt x="172899" y="195112"/>
                  </a:cubicBezTo>
                  <a:cubicBezTo>
                    <a:pt x="172039" y="198549"/>
                    <a:pt x="171180" y="202846"/>
                    <a:pt x="170320" y="207143"/>
                  </a:cubicBezTo>
                  <a:cubicBezTo>
                    <a:pt x="155711" y="264723"/>
                    <a:pt x="128210" y="382460"/>
                    <a:pt x="64614" y="382460"/>
                  </a:cubicBezTo>
                  <a:close/>
                  <a:moveTo>
                    <a:pt x="23363" y="140110"/>
                  </a:moveTo>
                  <a:cubicBezTo>
                    <a:pt x="23363" y="145266"/>
                    <a:pt x="22504" y="151282"/>
                    <a:pt x="21644" y="159017"/>
                  </a:cubicBezTo>
                  <a:cubicBezTo>
                    <a:pt x="17347" y="217456"/>
                    <a:pt x="6175" y="354960"/>
                    <a:pt x="57739" y="364413"/>
                  </a:cubicBezTo>
                  <a:cubicBezTo>
                    <a:pt x="112741" y="374726"/>
                    <a:pt x="141101" y="254410"/>
                    <a:pt x="153132" y="202846"/>
                  </a:cubicBezTo>
                  <a:cubicBezTo>
                    <a:pt x="153992" y="198549"/>
                    <a:pt x="154851" y="194252"/>
                    <a:pt x="155711" y="190815"/>
                  </a:cubicBezTo>
                  <a:cubicBezTo>
                    <a:pt x="163445" y="158157"/>
                    <a:pt x="170320" y="119484"/>
                    <a:pt x="160867" y="83390"/>
                  </a:cubicBezTo>
                  <a:cubicBezTo>
                    <a:pt x="153132" y="51592"/>
                    <a:pt x="127350" y="18075"/>
                    <a:pt x="95553" y="17216"/>
                  </a:cubicBezTo>
                  <a:cubicBezTo>
                    <a:pt x="74068" y="16356"/>
                    <a:pt x="52583" y="32685"/>
                    <a:pt x="40551" y="57608"/>
                  </a:cubicBezTo>
                  <a:cubicBezTo>
                    <a:pt x="28520" y="81671"/>
                    <a:pt x="25082" y="110890"/>
                    <a:pt x="23363" y="140110"/>
                  </a:cubicBezTo>
                  <a:lnTo>
                    <a:pt x="23363" y="14011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0" name="Google Shape;290;p43"/>
            <p:cNvSpPr/>
            <p:nvPr/>
          </p:nvSpPr>
          <p:spPr>
            <a:xfrm>
              <a:off x="1863604" y="5436435"/>
              <a:ext cx="287487" cy="197780"/>
            </a:xfrm>
            <a:custGeom>
              <a:avLst/>
              <a:gdLst/>
              <a:ahLst/>
              <a:cxnLst/>
              <a:rect l="l" t="t" r="r" b="b"/>
              <a:pathLst>
                <a:path w="287487" h="197780" extrusionOk="0">
                  <a:moveTo>
                    <a:pt x="54000" y="197780"/>
                  </a:moveTo>
                  <a:cubicBezTo>
                    <a:pt x="37671" y="197780"/>
                    <a:pt x="22202" y="192624"/>
                    <a:pt x="11030" y="178874"/>
                  </a:cubicBezTo>
                  <a:cubicBezTo>
                    <a:pt x="-25924" y="135044"/>
                    <a:pt x="37671" y="56839"/>
                    <a:pt x="88376" y="2697"/>
                  </a:cubicBezTo>
                  <a:cubicBezTo>
                    <a:pt x="91813" y="-740"/>
                    <a:pt x="96970" y="-740"/>
                    <a:pt x="100407" y="1838"/>
                  </a:cubicBezTo>
                  <a:cubicBezTo>
                    <a:pt x="103845" y="4416"/>
                    <a:pt x="103845" y="10432"/>
                    <a:pt x="101267" y="13869"/>
                  </a:cubicBezTo>
                  <a:cubicBezTo>
                    <a:pt x="29936" y="91215"/>
                    <a:pt x="3295" y="142779"/>
                    <a:pt x="24780" y="167701"/>
                  </a:cubicBezTo>
                  <a:cubicBezTo>
                    <a:pt x="60875" y="210671"/>
                    <a:pt x="158846" y="135044"/>
                    <a:pt x="200957" y="103247"/>
                  </a:cubicBezTo>
                  <a:cubicBezTo>
                    <a:pt x="204394" y="100668"/>
                    <a:pt x="207832" y="98090"/>
                    <a:pt x="210410" y="95512"/>
                  </a:cubicBezTo>
                  <a:cubicBezTo>
                    <a:pt x="230176" y="80902"/>
                    <a:pt x="254240" y="61136"/>
                    <a:pt x="271427" y="36214"/>
                  </a:cubicBezTo>
                  <a:cubicBezTo>
                    <a:pt x="274006" y="31917"/>
                    <a:pt x="279162" y="31057"/>
                    <a:pt x="283459" y="33636"/>
                  </a:cubicBezTo>
                  <a:cubicBezTo>
                    <a:pt x="287756" y="36214"/>
                    <a:pt x="288615" y="41370"/>
                    <a:pt x="286037" y="45667"/>
                  </a:cubicBezTo>
                  <a:cubicBezTo>
                    <a:pt x="267131" y="72308"/>
                    <a:pt x="241349" y="93793"/>
                    <a:pt x="221582" y="109262"/>
                  </a:cubicBezTo>
                  <a:cubicBezTo>
                    <a:pt x="219004" y="111841"/>
                    <a:pt x="215567" y="113559"/>
                    <a:pt x="212129" y="116997"/>
                  </a:cubicBezTo>
                  <a:cubicBezTo>
                    <a:pt x="172597" y="146217"/>
                    <a:pt x="104704" y="197780"/>
                    <a:pt x="54000" y="1977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1" name="Google Shape;291;p43"/>
            <p:cNvSpPr/>
            <p:nvPr/>
          </p:nvSpPr>
          <p:spPr>
            <a:xfrm>
              <a:off x="1625309" y="5034770"/>
              <a:ext cx="219885" cy="463661"/>
            </a:xfrm>
            <a:custGeom>
              <a:avLst/>
              <a:gdLst/>
              <a:ahLst/>
              <a:cxnLst/>
              <a:rect l="l" t="t" r="r" b="b"/>
              <a:pathLst>
                <a:path w="219885" h="463661" extrusionOk="0">
                  <a:moveTo>
                    <a:pt x="47367" y="463661"/>
                  </a:moveTo>
                  <a:cubicBezTo>
                    <a:pt x="37913" y="463661"/>
                    <a:pt x="29319" y="460224"/>
                    <a:pt x="21585" y="454208"/>
                  </a:cubicBezTo>
                  <a:cubicBezTo>
                    <a:pt x="-24823" y="416394"/>
                    <a:pt x="11272" y="290922"/>
                    <a:pt x="57679" y="160294"/>
                  </a:cubicBezTo>
                  <a:cubicBezTo>
                    <a:pt x="61117" y="151700"/>
                    <a:pt x="63695" y="143965"/>
                    <a:pt x="65414" y="137950"/>
                  </a:cubicBezTo>
                  <a:cubicBezTo>
                    <a:pt x="77446" y="101855"/>
                    <a:pt x="92055" y="64041"/>
                    <a:pt x="113540" y="36540"/>
                  </a:cubicBezTo>
                  <a:cubicBezTo>
                    <a:pt x="138463" y="3883"/>
                    <a:pt x="171120" y="-8148"/>
                    <a:pt x="196902" y="5602"/>
                  </a:cubicBezTo>
                  <a:cubicBezTo>
                    <a:pt x="204637" y="9899"/>
                    <a:pt x="211512" y="15915"/>
                    <a:pt x="218387" y="24509"/>
                  </a:cubicBezTo>
                  <a:cubicBezTo>
                    <a:pt x="220965" y="28806"/>
                    <a:pt x="220106" y="33962"/>
                    <a:pt x="216668" y="36540"/>
                  </a:cubicBezTo>
                  <a:cubicBezTo>
                    <a:pt x="213231" y="39119"/>
                    <a:pt x="207215" y="38259"/>
                    <a:pt x="204637" y="34822"/>
                  </a:cubicBezTo>
                  <a:cubicBezTo>
                    <a:pt x="200340" y="28806"/>
                    <a:pt x="195183" y="23649"/>
                    <a:pt x="189167" y="21071"/>
                  </a:cubicBezTo>
                  <a:cubicBezTo>
                    <a:pt x="167682" y="9899"/>
                    <a:pt x="142760" y="27946"/>
                    <a:pt x="128150" y="47713"/>
                  </a:cubicBezTo>
                  <a:cubicBezTo>
                    <a:pt x="108384" y="73495"/>
                    <a:pt x="94634" y="108730"/>
                    <a:pt x="82602" y="143965"/>
                  </a:cubicBezTo>
                  <a:cubicBezTo>
                    <a:pt x="80883" y="149981"/>
                    <a:pt x="77446" y="157716"/>
                    <a:pt x="74867" y="166310"/>
                  </a:cubicBezTo>
                  <a:cubicBezTo>
                    <a:pt x="49085" y="237640"/>
                    <a:pt x="-10213" y="406082"/>
                    <a:pt x="33616" y="441317"/>
                  </a:cubicBezTo>
                  <a:cubicBezTo>
                    <a:pt x="39632" y="446473"/>
                    <a:pt x="46507" y="448192"/>
                    <a:pt x="53382" y="446473"/>
                  </a:cubicBezTo>
                  <a:cubicBezTo>
                    <a:pt x="96352" y="437020"/>
                    <a:pt x="148776" y="332173"/>
                    <a:pt x="173698" y="281469"/>
                  </a:cubicBezTo>
                  <a:cubicBezTo>
                    <a:pt x="176276" y="276313"/>
                    <a:pt x="178855" y="272016"/>
                    <a:pt x="180573" y="267719"/>
                  </a:cubicBezTo>
                  <a:cubicBezTo>
                    <a:pt x="183152" y="262562"/>
                    <a:pt x="185730" y="258265"/>
                    <a:pt x="187449" y="253109"/>
                  </a:cubicBezTo>
                  <a:cubicBezTo>
                    <a:pt x="189167" y="248812"/>
                    <a:pt x="194324" y="247093"/>
                    <a:pt x="198621" y="248812"/>
                  </a:cubicBezTo>
                  <a:cubicBezTo>
                    <a:pt x="202918" y="250531"/>
                    <a:pt x="204637" y="255687"/>
                    <a:pt x="202918" y="259984"/>
                  </a:cubicBezTo>
                  <a:cubicBezTo>
                    <a:pt x="200340" y="265140"/>
                    <a:pt x="197761" y="270297"/>
                    <a:pt x="195183" y="274594"/>
                  </a:cubicBezTo>
                  <a:cubicBezTo>
                    <a:pt x="193464" y="278891"/>
                    <a:pt x="190886" y="283188"/>
                    <a:pt x="188308" y="288344"/>
                  </a:cubicBezTo>
                  <a:cubicBezTo>
                    <a:pt x="159948" y="345064"/>
                    <a:pt x="107525" y="451630"/>
                    <a:pt x="56820" y="462802"/>
                  </a:cubicBezTo>
                  <a:cubicBezTo>
                    <a:pt x="53382" y="462802"/>
                    <a:pt x="49945" y="463661"/>
                    <a:pt x="47367" y="4636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2" name="Google Shape;292;p43"/>
            <p:cNvSpPr/>
            <p:nvPr/>
          </p:nvSpPr>
          <p:spPr>
            <a:xfrm>
              <a:off x="633068" y="5309234"/>
              <a:ext cx="221514" cy="175447"/>
            </a:xfrm>
            <a:custGeom>
              <a:avLst/>
              <a:gdLst/>
              <a:ahLst/>
              <a:cxnLst/>
              <a:rect l="l" t="t" r="r" b="b"/>
              <a:pathLst>
                <a:path w="221514" h="175447" extrusionOk="0">
                  <a:moveTo>
                    <a:pt x="61612" y="175447"/>
                  </a:moveTo>
                  <a:cubicBezTo>
                    <a:pt x="38408" y="175447"/>
                    <a:pt x="12627" y="164275"/>
                    <a:pt x="3173" y="139352"/>
                  </a:cubicBezTo>
                  <a:cubicBezTo>
                    <a:pt x="-3702" y="120446"/>
                    <a:pt x="595" y="97242"/>
                    <a:pt x="16064" y="79194"/>
                  </a:cubicBezTo>
                  <a:cubicBezTo>
                    <a:pt x="28955" y="63725"/>
                    <a:pt x="46143" y="53413"/>
                    <a:pt x="63331" y="44819"/>
                  </a:cubicBezTo>
                  <a:lnTo>
                    <a:pt x="63331" y="44819"/>
                  </a:lnTo>
                  <a:cubicBezTo>
                    <a:pt x="65909" y="43100"/>
                    <a:pt x="69347" y="41381"/>
                    <a:pt x="73644" y="39662"/>
                  </a:cubicBezTo>
                  <a:cubicBezTo>
                    <a:pt x="114895" y="17318"/>
                    <a:pt x="192241" y="-23933"/>
                    <a:pt x="216304" y="18177"/>
                  </a:cubicBezTo>
                  <a:cubicBezTo>
                    <a:pt x="240367" y="62007"/>
                    <a:pt x="175053" y="112711"/>
                    <a:pt x="143255" y="137633"/>
                  </a:cubicBezTo>
                  <a:lnTo>
                    <a:pt x="137239" y="141930"/>
                  </a:lnTo>
                  <a:cubicBezTo>
                    <a:pt x="119192" y="156540"/>
                    <a:pt x="96848" y="171150"/>
                    <a:pt x="71066" y="174588"/>
                  </a:cubicBezTo>
                  <a:cubicBezTo>
                    <a:pt x="67628" y="174588"/>
                    <a:pt x="64190" y="175447"/>
                    <a:pt x="61612" y="175447"/>
                  </a:cubicBezTo>
                  <a:close/>
                  <a:moveTo>
                    <a:pt x="71066" y="60288"/>
                  </a:moveTo>
                  <a:cubicBezTo>
                    <a:pt x="53018" y="69741"/>
                    <a:pt x="39268" y="78335"/>
                    <a:pt x="28955" y="90367"/>
                  </a:cubicBezTo>
                  <a:cubicBezTo>
                    <a:pt x="17783" y="104117"/>
                    <a:pt x="14345" y="120446"/>
                    <a:pt x="19502" y="133336"/>
                  </a:cubicBezTo>
                  <a:cubicBezTo>
                    <a:pt x="26377" y="152243"/>
                    <a:pt x="49581" y="159978"/>
                    <a:pt x="68487" y="157400"/>
                  </a:cubicBezTo>
                  <a:cubicBezTo>
                    <a:pt x="89972" y="154821"/>
                    <a:pt x="109739" y="141071"/>
                    <a:pt x="126067" y="128180"/>
                  </a:cubicBezTo>
                  <a:lnTo>
                    <a:pt x="132083" y="123024"/>
                  </a:lnTo>
                  <a:cubicBezTo>
                    <a:pt x="157865" y="103258"/>
                    <a:pt x="218023" y="56850"/>
                    <a:pt x="200835" y="25912"/>
                  </a:cubicBezTo>
                  <a:cubicBezTo>
                    <a:pt x="185366" y="-1589"/>
                    <a:pt x="109739" y="38803"/>
                    <a:pt x="81378" y="53413"/>
                  </a:cubicBezTo>
                  <a:cubicBezTo>
                    <a:pt x="77081" y="56850"/>
                    <a:pt x="73644" y="58569"/>
                    <a:pt x="71066" y="60288"/>
                  </a:cubicBezTo>
                  <a:lnTo>
                    <a:pt x="71066" y="602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3" name="Google Shape;293;p43"/>
            <p:cNvSpPr/>
            <p:nvPr/>
          </p:nvSpPr>
          <p:spPr>
            <a:xfrm>
              <a:off x="440576" y="5177667"/>
              <a:ext cx="179734" cy="94742"/>
            </a:xfrm>
            <a:custGeom>
              <a:avLst/>
              <a:gdLst/>
              <a:ahLst/>
              <a:cxnLst/>
              <a:rect l="l" t="t" r="r" b="b"/>
              <a:pathLst>
                <a:path w="179734" h="94742" extrusionOk="0">
                  <a:moveTo>
                    <a:pt x="105428" y="94743"/>
                  </a:moveTo>
                  <a:cubicBezTo>
                    <a:pt x="97693" y="94743"/>
                    <a:pt x="89959" y="94743"/>
                    <a:pt x="83943" y="93883"/>
                  </a:cubicBezTo>
                  <a:lnTo>
                    <a:pt x="78787" y="93883"/>
                  </a:lnTo>
                  <a:cubicBezTo>
                    <a:pt x="61599" y="93024"/>
                    <a:pt x="42692" y="91305"/>
                    <a:pt x="25504" y="80992"/>
                  </a:cubicBezTo>
                  <a:cubicBezTo>
                    <a:pt x="9175" y="70679"/>
                    <a:pt x="-4575" y="49194"/>
                    <a:pt x="1441" y="29428"/>
                  </a:cubicBezTo>
                  <a:cubicBezTo>
                    <a:pt x="5738" y="14819"/>
                    <a:pt x="19488" y="3646"/>
                    <a:pt x="36676" y="1068"/>
                  </a:cubicBezTo>
                  <a:cubicBezTo>
                    <a:pt x="51286" y="-1510"/>
                    <a:pt x="65896" y="1068"/>
                    <a:pt x="79646" y="3646"/>
                  </a:cubicBezTo>
                  <a:cubicBezTo>
                    <a:pt x="82224" y="4506"/>
                    <a:pt x="84802" y="4506"/>
                    <a:pt x="87381" y="5365"/>
                  </a:cubicBezTo>
                  <a:cubicBezTo>
                    <a:pt x="121756" y="12240"/>
                    <a:pt x="185352" y="25131"/>
                    <a:pt x="179336" y="61226"/>
                  </a:cubicBezTo>
                  <a:cubicBezTo>
                    <a:pt x="176758" y="90446"/>
                    <a:pt x="136366" y="94743"/>
                    <a:pt x="105428" y="94743"/>
                  </a:cubicBezTo>
                  <a:close/>
                  <a:moveTo>
                    <a:pt x="51286" y="16537"/>
                  </a:moveTo>
                  <a:cubicBezTo>
                    <a:pt x="47848" y="16537"/>
                    <a:pt x="44411" y="16537"/>
                    <a:pt x="40973" y="17397"/>
                  </a:cubicBezTo>
                  <a:cubicBezTo>
                    <a:pt x="29801" y="19116"/>
                    <a:pt x="21207" y="25991"/>
                    <a:pt x="18629" y="34585"/>
                  </a:cubicBezTo>
                  <a:cubicBezTo>
                    <a:pt x="15191" y="46616"/>
                    <a:pt x="23785" y="60367"/>
                    <a:pt x="34957" y="67242"/>
                  </a:cubicBezTo>
                  <a:cubicBezTo>
                    <a:pt x="47848" y="75836"/>
                    <a:pt x="65036" y="76695"/>
                    <a:pt x="79646" y="77555"/>
                  </a:cubicBezTo>
                  <a:lnTo>
                    <a:pt x="85662" y="77555"/>
                  </a:lnTo>
                  <a:cubicBezTo>
                    <a:pt x="106287" y="78414"/>
                    <a:pt x="161289" y="80992"/>
                    <a:pt x="164726" y="58648"/>
                  </a:cubicBezTo>
                  <a:cubicBezTo>
                    <a:pt x="167305" y="38882"/>
                    <a:pt x="106287" y="26850"/>
                    <a:pt x="85662" y="22553"/>
                  </a:cubicBezTo>
                  <a:cubicBezTo>
                    <a:pt x="82224" y="21694"/>
                    <a:pt x="79646" y="21694"/>
                    <a:pt x="77068" y="20834"/>
                  </a:cubicBezTo>
                  <a:lnTo>
                    <a:pt x="77068" y="20834"/>
                  </a:lnTo>
                  <a:cubicBezTo>
                    <a:pt x="68474" y="18256"/>
                    <a:pt x="59880" y="16537"/>
                    <a:pt x="51286" y="165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4" name="Google Shape;294;p43"/>
            <p:cNvSpPr/>
            <p:nvPr/>
          </p:nvSpPr>
          <p:spPr>
            <a:xfrm>
              <a:off x="2170755" y="6054281"/>
              <a:ext cx="119131" cy="232218"/>
            </a:xfrm>
            <a:custGeom>
              <a:avLst/>
              <a:gdLst/>
              <a:ahLst/>
              <a:cxnLst/>
              <a:rect l="l" t="t" r="r" b="b"/>
              <a:pathLst>
                <a:path w="119131" h="232218" extrusionOk="0">
                  <a:moveTo>
                    <a:pt x="100921" y="232219"/>
                  </a:moveTo>
                  <a:cubicBezTo>
                    <a:pt x="84593" y="232219"/>
                    <a:pt x="66545" y="224484"/>
                    <a:pt x="53654" y="209875"/>
                  </a:cubicBezTo>
                  <a:cubicBezTo>
                    <a:pt x="39904" y="195265"/>
                    <a:pt x="33029" y="176358"/>
                    <a:pt x="27013" y="158311"/>
                  </a:cubicBezTo>
                  <a:cubicBezTo>
                    <a:pt x="26153" y="155732"/>
                    <a:pt x="24435" y="151435"/>
                    <a:pt x="23575" y="147138"/>
                  </a:cubicBezTo>
                  <a:cubicBezTo>
                    <a:pt x="8106" y="102450"/>
                    <a:pt x="-21113" y="19947"/>
                    <a:pt x="24435" y="2759"/>
                  </a:cubicBezTo>
                  <a:cubicBezTo>
                    <a:pt x="45060" y="-4975"/>
                    <a:pt x="66545" y="3619"/>
                    <a:pt x="88030" y="27682"/>
                  </a:cubicBezTo>
                  <a:cubicBezTo>
                    <a:pt x="91468" y="31119"/>
                    <a:pt x="90608" y="36276"/>
                    <a:pt x="87171" y="39713"/>
                  </a:cubicBezTo>
                  <a:cubicBezTo>
                    <a:pt x="83733" y="43151"/>
                    <a:pt x="78577" y="42292"/>
                    <a:pt x="75139" y="38854"/>
                  </a:cubicBezTo>
                  <a:cubicBezTo>
                    <a:pt x="58811" y="19947"/>
                    <a:pt x="43341" y="13072"/>
                    <a:pt x="30450" y="18228"/>
                  </a:cubicBezTo>
                  <a:cubicBezTo>
                    <a:pt x="371" y="29401"/>
                    <a:pt x="28732" y="110184"/>
                    <a:pt x="39904" y="140263"/>
                  </a:cubicBezTo>
                  <a:cubicBezTo>
                    <a:pt x="41623" y="144560"/>
                    <a:pt x="42482" y="147998"/>
                    <a:pt x="44201" y="151435"/>
                  </a:cubicBezTo>
                  <a:cubicBezTo>
                    <a:pt x="50217" y="170342"/>
                    <a:pt x="57092" y="185811"/>
                    <a:pt x="67405" y="196984"/>
                  </a:cubicBezTo>
                  <a:cubicBezTo>
                    <a:pt x="78577" y="209875"/>
                    <a:pt x="94905" y="215890"/>
                    <a:pt x="108656" y="213312"/>
                  </a:cubicBezTo>
                  <a:cubicBezTo>
                    <a:pt x="112953" y="212453"/>
                    <a:pt x="118109" y="215031"/>
                    <a:pt x="118968" y="220187"/>
                  </a:cubicBezTo>
                  <a:cubicBezTo>
                    <a:pt x="119828" y="224484"/>
                    <a:pt x="117250" y="229641"/>
                    <a:pt x="112093" y="230500"/>
                  </a:cubicBezTo>
                  <a:cubicBezTo>
                    <a:pt x="107796" y="231359"/>
                    <a:pt x="104359" y="232219"/>
                    <a:pt x="100921" y="2322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5" name="Google Shape;295;p43"/>
            <p:cNvSpPr/>
            <p:nvPr/>
          </p:nvSpPr>
          <p:spPr>
            <a:xfrm>
              <a:off x="838589" y="5393985"/>
              <a:ext cx="262922" cy="249684"/>
            </a:xfrm>
            <a:custGeom>
              <a:avLst/>
              <a:gdLst/>
              <a:ahLst/>
              <a:cxnLst/>
              <a:rect l="l" t="t" r="r" b="b"/>
              <a:pathLst>
                <a:path w="262922" h="249684" extrusionOk="0">
                  <a:moveTo>
                    <a:pt x="73519" y="249684"/>
                  </a:moveTo>
                  <a:cubicBezTo>
                    <a:pt x="48596" y="249684"/>
                    <a:pt x="22814" y="239371"/>
                    <a:pt x="9064" y="216167"/>
                  </a:cubicBezTo>
                  <a:cubicBezTo>
                    <a:pt x="-3827" y="194683"/>
                    <a:pt x="-2968" y="164604"/>
                    <a:pt x="11642" y="138822"/>
                  </a:cubicBezTo>
                  <a:cubicBezTo>
                    <a:pt x="24533" y="116477"/>
                    <a:pt x="44299" y="99289"/>
                    <a:pt x="64065" y="84680"/>
                  </a:cubicBezTo>
                  <a:cubicBezTo>
                    <a:pt x="67503" y="82102"/>
                    <a:pt x="70941" y="78664"/>
                    <a:pt x="76097" y="75226"/>
                  </a:cubicBezTo>
                  <a:cubicBezTo>
                    <a:pt x="120786" y="40850"/>
                    <a:pt x="212741" y="-32198"/>
                    <a:pt x="251414" y="15928"/>
                  </a:cubicBezTo>
                  <a:cubicBezTo>
                    <a:pt x="290947" y="65773"/>
                    <a:pt x="218757" y="144838"/>
                    <a:pt x="183522" y="182651"/>
                  </a:cubicBezTo>
                  <a:cubicBezTo>
                    <a:pt x="180944" y="185229"/>
                    <a:pt x="178365" y="187807"/>
                    <a:pt x="176647" y="190386"/>
                  </a:cubicBezTo>
                  <a:cubicBezTo>
                    <a:pt x="156881" y="212730"/>
                    <a:pt x="131958" y="236793"/>
                    <a:pt x="99301" y="246246"/>
                  </a:cubicBezTo>
                  <a:cubicBezTo>
                    <a:pt x="91566" y="248825"/>
                    <a:pt x="82972" y="249684"/>
                    <a:pt x="73519" y="249684"/>
                  </a:cubicBezTo>
                  <a:close/>
                  <a:moveTo>
                    <a:pt x="216179" y="17647"/>
                  </a:moveTo>
                  <a:cubicBezTo>
                    <a:pt x="178365" y="17647"/>
                    <a:pt x="116489" y="65773"/>
                    <a:pt x="87269" y="88977"/>
                  </a:cubicBezTo>
                  <a:cubicBezTo>
                    <a:pt x="82972" y="92414"/>
                    <a:pt x="78675" y="95852"/>
                    <a:pt x="75238" y="98430"/>
                  </a:cubicBezTo>
                  <a:lnTo>
                    <a:pt x="75238" y="98430"/>
                  </a:lnTo>
                  <a:cubicBezTo>
                    <a:pt x="57190" y="112180"/>
                    <a:pt x="38284" y="127650"/>
                    <a:pt x="27111" y="147416"/>
                  </a:cubicBezTo>
                  <a:cubicBezTo>
                    <a:pt x="15939" y="168041"/>
                    <a:pt x="14220" y="192104"/>
                    <a:pt x="23674" y="207573"/>
                  </a:cubicBezTo>
                  <a:cubicBezTo>
                    <a:pt x="37424" y="231637"/>
                    <a:pt x="70941" y="236793"/>
                    <a:pt x="95004" y="229058"/>
                  </a:cubicBezTo>
                  <a:cubicBezTo>
                    <a:pt x="123364" y="220464"/>
                    <a:pt x="145708" y="198980"/>
                    <a:pt x="163756" y="178354"/>
                  </a:cubicBezTo>
                  <a:cubicBezTo>
                    <a:pt x="165474" y="175776"/>
                    <a:pt x="168053" y="173198"/>
                    <a:pt x="170631" y="170619"/>
                  </a:cubicBezTo>
                  <a:cubicBezTo>
                    <a:pt x="199850" y="138822"/>
                    <a:pt x="268602" y="64054"/>
                    <a:pt x="237664" y="26241"/>
                  </a:cubicBezTo>
                  <a:cubicBezTo>
                    <a:pt x="232508" y="20225"/>
                    <a:pt x="224773" y="17647"/>
                    <a:pt x="216179" y="17647"/>
                  </a:cubicBezTo>
                  <a:close/>
                  <a:moveTo>
                    <a:pt x="69222" y="91555"/>
                  </a:moveTo>
                  <a:lnTo>
                    <a:pt x="69222" y="91555"/>
                  </a:lnTo>
                  <a:lnTo>
                    <a:pt x="69222" y="9155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6" name="Google Shape;296;p43"/>
            <p:cNvSpPr/>
            <p:nvPr/>
          </p:nvSpPr>
          <p:spPr>
            <a:xfrm>
              <a:off x="1917386" y="5933287"/>
              <a:ext cx="164905" cy="311101"/>
            </a:xfrm>
            <a:custGeom>
              <a:avLst/>
              <a:gdLst/>
              <a:ahLst/>
              <a:cxnLst/>
              <a:rect l="l" t="t" r="r" b="b"/>
              <a:pathLst>
                <a:path w="164905" h="311101" extrusionOk="0">
                  <a:moveTo>
                    <a:pt x="90455" y="311102"/>
                  </a:moveTo>
                  <a:cubicBezTo>
                    <a:pt x="89596" y="311102"/>
                    <a:pt x="88736" y="311102"/>
                    <a:pt x="88736" y="311102"/>
                  </a:cubicBezTo>
                  <a:cubicBezTo>
                    <a:pt x="63814" y="310243"/>
                    <a:pt x="38891" y="293055"/>
                    <a:pt x="24281" y="267273"/>
                  </a:cubicBezTo>
                  <a:cubicBezTo>
                    <a:pt x="12250" y="244929"/>
                    <a:pt x="8812" y="218287"/>
                    <a:pt x="6234" y="194224"/>
                  </a:cubicBezTo>
                  <a:lnTo>
                    <a:pt x="6234" y="194224"/>
                  </a:lnTo>
                  <a:cubicBezTo>
                    <a:pt x="6234" y="189927"/>
                    <a:pt x="5375" y="184771"/>
                    <a:pt x="4515" y="179614"/>
                  </a:cubicBezTo>
                  <a:cubicBezTo>
                    <a:pt x="-641" y="123753"/>
                    <a:pt x="-12673" y="6875"/>
                    <a:pt x="48344" y="0"/>
                  </a:cubicBezTo>
                  <a:cubicBezTo>
                    <a:pt x="50063" y="0"/>
                    <a:pt x="52641" y="0"/>
                    <a:pt x="54360" y="0"/>
                  </a:cubicBezTo>
                  <a:cubicBezTo>
                    <a:pt x="113659" y="0"/>
                    <a:pt x="139441" y="98831"/>
                    <a:pt x="152332" y="146957"/>
                  </a:cubicBezTo>
                  <a:cubicBezTo>
                    <a:pt x="153191" y="150395"/>
                    <a:pt x="154051" y="153832"/>
                    <a:pt x="154910" y="156410"/>
                  </a:cubicBezTo>
                  <a:cubicBezTo>
                    <a:pt x="162645" y="184771"/>
                    <a:pt x="169520" y="219147"/>
                    <a:pt x="160926" y="250944"/>
                  </a:cubicBezTo>
                  <a:cubicBezTo>
                    <a:pt x="154051" y="281023"/>
                    <a:pt x="126550" y="311102"/>
                    <a:pt x="90455" y="311102"/>
                  </a:cubicBezTo>
                  <a:close/>
                  <a:moveTo>
                    <a:pt x="55220" y="15469"/>
                  </a:moveTo>
                  <a:cubicBezTo>
                    <a:pt x="54360" y="15469"/>
                    <a:pt x="52641" y="15469"/>
                    <a:pt x="51782" y="15469"/>
                  </a:cubicBezTo>
                  <a:cubicBezTo>
                    <a:pt x="7953" y="20625"/>
                    <a:pt x="18266" y="129769"/>
                    <a:pt x="22563" y="176177"/>
                  </a:cubicBezTo>
                  <a:cubicBezTo>
                    <a:pt x="23422" y="182192"/>
                    <a:pt x="23422" y="187349"/>
                    <a:pt x="24281" y="191646"/>
                  </a:cubicBezTo>
                  <a:lnTo>
                    <a:pt x="24281" y="191646"/>
                  </a:lnTo>
                  <a:cubicBezTo>
                    <a:pt x="26000" y="214850"/>
                    <a:pt x="29438" y="238053"/>
                    <a:pt x="39751" y="258679"/>
                  </a:cubicBezTo>
                  <a:cubicBezTo>
                    <a:pt x="50923" y="279305"/>
                    <a:pt x="70689" y="293055"/>
                    <a:pt x="89596" y="293914"/>
                  </a:cubicBezTo>
                  <a:cubicBezTo>
                    <a:pt x="90455" y="293914"/>
                    <a:pt x="90455" y="293914"/>
                    <a:pt x="91314" y="293914"/>
                  </a:cubicBezTo>
                  <a:cubicBezTo>
                    <a:pt x="117956" y="293914"/>
                    <a:pt x="139441" y="268992"/>
                    <a:pt x="146316" y="245788"/>
                  </a:cubicBezTo>
                  <a:cubicBezTo>
                    <a:pt x="154051" y="217428"/>
                    <a:pt x="148035" y="186489"/>
                    <a:pt x="140300" y="159848"/>
                  </a:cubicBezTo>
                  <a:cubicBezTo>
                    <a:pt x="139441" y="157270"/>
                    <a:pt x="138581" y="153832"/>
                    <a:pt x="137722" y="150395"/>
                  </a:cubicBezTo>
                  <a:cubicBezTo>
                    <a:pt x="126550" y="109143"/>
                    <a:pt x="101627" y="15469"/>
                    <a:pt x="55220" y="154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7" name="Google Shape;297;p43"/>
            <p:cNvSpPr/>
            <p:nvPr/>
          </p:nvSpPr>
          <p:spPr>
            <a:xfrm>
              <a:off x="1058912" y="5528355"/>
              <a:ext cx="300530" cy="333601"/>
            </a:xfrm>
            <a:custGeom>
              <a:avLst/>
              <a:gdLst/>
              <a:ahLst/>
              <a:cxnLst/>
              <a:rect l="l" t="t" r="r" b="b"/>
              <a:pathLst>
                <a:path w="300530" h="333601" extrusionOk="0">
                  <a:moveTo>
                    <a:pt x="77499" y="333602"/>
                  </a:moveTo>
                  <a:cubicBezTo>
                    <a:pt x="56014" y="333602"/>
                    <a:pt x="35388" y="327586"/>
                    <a:pt x="19919" y="312117"/>
                  </a:cubicBezTo>
                  <a:cubicBezTo>
                    <a:pt x="-706" y="291492"/>
                    <a:pt x="-5863" y="257116"/>
                    <a:pt x="7028" y="222740"/>
                  </a:cubicBezTo>
                  <a:cubicBezTo>
                    <a:pt x="18200" y="193520"/>
                    <a:pt x="39685" y="167738"/>
                    <a:pt x="61170" y="145394"/>
                  </a:cubicBezTo>
                  <a:lnTo>
                    <a:pt x="61170" y="145394"/>
                  </a:lnTo>
                  <a:cubicBezTo>
                    <a:pt x="64608" y="141097"/>
                    <a:pt x="68905" y="136800"/>
                    <a:pt x="74061" y="130784"/>
                  </a:cubicBezTo>
                  <a:cubicBezTo>
                    <a:pt x="125625" y="74064"/>
                    <a:pt x="221878" y="-32502"/>
                    <a:pt x="277739" y="9609"/>
                  </a:cubicBezTo>
                  <a:cubicBezTo>
                    <a:pt x="337896" y="54297"/>
                    <a:pt x="263988" y="166879"/>
                    <a:pt x="227894" y="221021"/>
                  </a:cubicBezTo>
                  <a:cubicBezTo>
                    <a:pt x="225315" y="225318"/>
                    <a:pt x="222737" y="228756"/>
                    <a:pt x="221018" y="231334"/>
                  </a:cubicBezTo>
                  <a:cubicBezTo>
                    <a:pt x="201252" y="262272"/>
                    <a:pt x="175470" y="297507"/>
                    <a:pt x="137657" y="318133"/>
                  </a:cubicBezTo>
                  <a:cubicBezTo>
                    <a:pt x="119609" y="327586"/>
                    <a:pt x="98124" y="333602"/>
                    <a:pt x="77499" y="333602"/>
                  </a:cubicBezTo>
                  <a:close/>
                  <a:moveTo>
                    <a:pt x="248519" y="17343"/>
                  </a:moveTo>
                  <a:cubicBezTo>
                    <a:pt x="200393" y="17343"/>
                    <a:pt x="123047" y="103283"/>
                    <a:pt x="86952" y="142816"/>
                  </a:cubicBezTo>
                  <a:cubicBezTo>
                    <a:pt x="81796" y="148831"/>
                    <a:pt x="77499" y="153128"/>
                    <a:pt x="74061" y="157425"/>
                  </a:cubicBezTo>
                  <a:lnTo>
                    <a:pt x="74061" y="157425"/>
                  </a:lnTo>
                  <a:cubicBezTo>
                    <a:pt x="53436" y="178910"/>
                    <a:pt x="33669" y="202974"/>
                    <a:pt x="23357" y="229615"/>
                  </a:cubicBezTo>
                  <a:cubicBezTo>
                    <a:pt x="13044" y="257116"/>
                    <a:pt x="16481" y="285476"/>
                    <a:pt x="32810" y="300945"/>
                  </a:cubicBezTo>
                  <a:cubicBezTo>
                    <a:pt x="56014" y="325008"/>
                    <a:pt x="99843" y="319852"/>
                    <a:pt x="129922" y="304382"/>
                  </a:cubicBezTo>
                  <a:cubicBezTo>
                    <a:pt x="164298" y="285476"/>
                    <a:pt x="188361" y="252819"/>
                    <a:pt x="207268" y="223599"/>
                  </a:cubicBezTo>
                  <a:cubicBezTo>
                    <a:pt x="208987" y="220162"/>
                    <a:pt x="211565" y="216724"/>
                    <a:pt x="214143" y="213286"/>
                  </a:cubicBezTo>
                  <a:cubicBezTo>
                    <a:pt x="244222" y="167738"/>
                    <a:pt x="314693" y="59454"/>
                    <a:pt x="268285" y="25078"/>
                  </a:cubicBezTo>
                  <a:cubicBezTo>
                    <a:pt x="262269" y="19062"/>
                    <a:pt x="255394" y="17343"/>
                    <a:pt x="248519" y="17343"/>
                  </a:cubicBezTo>
                  <a:close/>
                  <a:moveTo>
                    <a:pt x="67186" y="150550"/>
                  </a:moveTo>
                  <a:lnTo>
                    <a:pt x="67186" y="150550"/>
                  </a:lnTo>
                  <a:lnTo>
                    <a:pt x="67186" y="1505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8" name="Google Shape;298;p43"/>
            <p:cNvSpPr/>
            <p:nvPr/>
          </p:nvSpPr>
          <p:spPr>
            <a:xfrm>
              <a:off x="1638169" y="5824000"/>
              <a:ext cx="183041" cy="380856"/>
            </a:xfrm>
            <a:custGeom>
              <a:avLst/>
              <a:gdLst/>
              <a:ahLst/>
              <a:cxnLst/>
              <a:rect l="l" t="t" r="r" b="b"/>
              <a:pathLst>
                <a:path w="183041" h="380856" extrusionOk="0">
                  <a:moveTo>
                    <a:pt x="73180" y="380856"/>
                  </a:moveTo>
                  <a:cubicBezTo>
                    <a:pt x="68023" y="380856"/>
                    <a:pt x="63726" y="379997"/>
                    <a:pt x="58570" y="379137"/>
                  </a:cubicBezTo>
                  <a:cubicBezTo>
                    <a:pt x="31069" y="372262"/>
                    <a:pt x="9584" y="347339"/>
                    <a:pt x="2709" y="312964"/>
                  </a:cubicBezTo>
                  <a:cubicBezTo>
                    <a:pt x="-3307" y="283744"/>
                    <a:pt x="1850" y="251946"/>
                    <a:pt x="7006" y="221867"/>
                  </a:cubicBezTo>
                  <a:lnTo>
                    <a:pt x="7006" y="221867"/>
                  </a:lnTo>
                  <a:cubicBezTo>
                    <a:pt x="7866" y="216711"/>
                    <a:pt x="8725" y="210695"/>
                    <a:pt x="10444" y="203820"/>
                  </a:cubicBezTo>
                  <a:cubicBezTo>
                    <a:pt x="23335" y="130771"/>
                    <a:pt x="48257" y="-5014"/>
                    <a:pt x="116150" y="143"/>
                  </a:cubicBezTo>
                  <a:cubicBezTo>
                    <a:pt x="188339" y="5299"/>
                    <a:pt x="184042" y="135928"/>
                    <a:pt x="182323" y="197804"/>
                  </a:cubicBezTo>
                  <a:cubicBezTo>
                    <a:pt x="182323" y="202101"/>
                    <a:pt x="182323" y="206398"/>
                    <a:pt x="182323" y="209836"/>
                  </a:cubicBezTo>
                  <a:cubicBezTo>
                    <a:pt x="181464" y="245931"/>
                    <a:pt x="178026" y="287182"/>
                    <a:pt x="157401" y="323276"/>
                  </a:cubicBezTo>
                  <a:cubicBezTo>
                    <a:pt x="141072" y="353355"/>
                    <a:pt x="107556" y="380856"/>
                    <a:pt x="73180" y="380856"/>
                  </a:cubicBezTo>
                  <a:close/>
                  <a:moveTo>
                    <a:pt x="16460" y="222727"/>
                  </a:moveTo>
                  <a:lnTo>
                    <a:pt x="25054" y="224446"/>
                  </a:lnTo>
                  <a:cubicBezTo>
                    <a:pt x="19897" y="252806"/>
                    <a:pt x="14741" y="282025"/>
                    <a:pt x="20757" y="308667"/>
                  </a:cubicBezTo>
                  <a:cubicBezTo>
                    <a:pt x="25913" y="336167"/>
                    <a:pt x="43101" y="356793"/>
                    <a:pt x="63726" y="361949"/>
                  </a:cubicBezTo>
                  <a:cubicBezTo>
                    <a:pt x="94665" y="368824"/>
                    <a:pt x="128181" y="343042"/>
                    <a:pt x="143651" y="314682"/>
                  </a:cubicBezTo>
                  <a:cubicBezTo>
                    <a:pt x="162557" y="282025"/>
                    <a:pt x="165135" y="242493"/>
                    <a:pt x="165995" y="208977"/>
                  </a:cubicBezTo>
                  <a:cubicBezTo>
                    <a:pt x="165995" y="205539"/>
                    <a:pt x="165995" y="201242"/>
                    <a:pt x="165995" y="196945"/>
                  </a:cubicBezTo>
                  <a:cubicBezTo>
                    <a:pt x="167714" y="144522"/>
                    <a:pt x="171151" y="20768"/>
                    <a:pt x="115290" y="16471"/>
                  </a:cubicBezTo>
                  <a:cubicBezTo>
                    <a:pt x="114431" y="16471"/>
                    <a:pt x="113572" y="16471"/>
                    <a:pt x="112712" y="16471"/>
                  </a:cubicBezTo>
                  <a:cubicBezTo>
                    <a:pt x="62008" y="16471"/>
                    <a:pt x="37944" y="148819"/>
                    <a:pt x="27632" y="206398"/>
                  </a:cubicBezTo>
                  <a:cubicBezTo>
                    <a:pt x="25913" y="213274"/>
                    <a:pt x="25054" y="220149"/>
                    <a:pt x="24194" y="225305"/>
                  </a:cubicBezTo>
                  <a:lnTo>
                    <a:pt x="16460" y="22272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9" name="Google Shape;299;p43"/>
            <p:cNvSpPr/>
            <p:nvPr/>
          </p:nvSpPr>
          <p:spPr>
            <a:xfrm>
              <a:off x="1253818" y="5659159"/>
              <a:ext cx="320303" cy="412490"/>
            </a:xfrm>
            <a:custGeom>
              <a:avLst/>
              <a:gdLst/>
              <a:ahLst/>
              <a:cxnLst/>
              <a:rect l="l" t="t" r="r" b="b"/>
              <a:pathLst>
                <a:path w="320303" h="412490" extrusionOk="0">
                  <a:moveTo>
                    <a:pt x="55332" y="412491"/>
                  </a:moveTo>
                  <a:cubicBezTo>
                    <a:pt x="45879" y="412491"/>
                    <a:pt x="36426" y="410772"/>
                    <a:pt x="28691" y="406475"/>
                  </a:cubicBezTo>
                  <a:cubicBezTo>
                    <a:pt x="2909" y="393584"/>
                    <a:pt x="-6544" y="360067"/>
                    <a:pt x="4628" y="321394"/>
                  </a:cubicBezTo>
                  <a:cubicBezTo>
                    <a:pt x="14081" y="287878"/>
                    <a:pt x="36426" y="254361"/>
                    <a:pt x="57911" y="223423"/>
                  </a:cubicBezTo>
                  <a:lnTo>
                    <a:pt x="57911" y="223423"/>
                  </a:lnTo>
                  <a:cubicBezTo>
                    <a:pt x="61348" y="218267"/>
                    <a:pt x="66505" y="211391"/>
                    <a:pt x="71661" y="203657"/>
                  </a:cubicBezTo>
                  <a:cubicBezTo>
                    <a:pt x="149866" y="89357"/>
                    <a:pt x="229790" y="-14631"/>
                    <a:pt x="288229" y="1698"/>
                  </a:cubicBezTo>
                  <a:cubicBezTo>
                    <a:pt x="301120" y="5135"/>
                    <a:pt x="310574" y="12870"/>
                    <a:pt x="315730" y="24902"/>
                  </a:cubicBezTo>
                  <a:cubicBezTo>
                    <a:pt x="336356" y="72169"/>
                    <a:pt x="282214" y="177875"/>
                    <a:pt x="252994" y="233736"/>
                  </a:cubicBezTo>
                  <a:cubicBezTo>
                    <a:pt x="250416" y="238892"/>
                    <a:pt x="247838" y="243189"/>
                    <a:pt x="246119" y="247486"/>
                  </a:cubicBezTo>
                  <a:cubicBezTo>
                    <a:pt x="226353" y="286159"/>
                    <a:pt x="200571" y="330848"/>
                    <a:pt x="160179" y="366083"/>
                  </a:cubicBezTo>
                  <a:cubicBezTo>
                    <a:pt x="130100" y="391865"/>
                    <a:pt x="88849" y="412491"/>
                    <a:pt x="55332" y="412491"/>
                  </a:cubicBezTo>
                  <a:close/>
                  <a:moveTo>
                    <a:pt x="72520" y="232876"/>
                  </a:moveTo>
                  <a:cubicBezTo>
                    <a:pt x="51035" y="262955"/>
                    <a:pt x="30410" y="295613"/>
                    <a:pt x="20956" y="326551"/>
                  </a:cubicBezTo>
                  <a:cubicBezTo>
                    <a:pt x="14081" y="349755"/>
                    <a:pt x="14081" y="380693"/>
                    <a:pt x="35566" y="391865"/>
                  </a:cubicBezTo>
                  <a:cubicBezTo>
                    <a:pt x="60489" y="403897"/>
                    <a:pt x="109475" y="386709"/>
                    <a:pt x="147288" y="353192"/>
                  </a:cubicBezTo>
                  <a:cubicBezTo>
                    <a:pt x="185102" y="319676"/>
                    <a:pt x="210024" y="276706"/>
                    <a:pt x="228931" y="238892"/>
                  </a:cubicBezTo>
                  <a:cubicBezTo>
                    <a:pt x="230650" y="234595"/>
                    <a:pt x="233228" y="230298"/>
                    <a:pt x="235806" y="225142"/>
                  </a:cubicBezTo>
                  <a:cubicBezTo>
                    <a:pt x="261588" y="175297"/>
                    <a:pt x="315730" y="70450"/>
                    <a:pt x="298542" y="30917"/>
                  </a:cubicBezTo>
                  <a:cubicBezTo>
                    <a:pt x="295105" y="24042"/>
                    <a:pt x="290808" y="19745"/>
                    <a:pt x="282214" y="18026"/>
                  </a:cubicBezTo>
                  <a:cubicBezTo>
                    <a:pt x="228071" y="3417"/>
                    <a:pt x="127522" y="150374"/>
                    <a:pt x="84552" y="213110"/>
                  </a:cubicBezTo>
                  <a:cubicBezTo>
                    <a:pt x="81114" y="220845"/>
                    <a:pt x="75958" y="227720"/>
                    <a:pt x="72520" y="232876"/>
                  </a:cubicBezTo>
                  <a:lnTo>
                    <a:pt x="72520" y="23287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0" name="Google Shape;300;p43"/>
            <p:cNvSpPr/>
            <p:nvPr/>
          </p:nvSpPr>
          <p:spPr>
            <a:xfrm>
              <a:off x="1678691" y="4468872"/>
              <a:ext cx="451566" cy="568062"/>
            </a:xfrm>
            <a:custGeom>
              <a:avLst/>
              <a:gdLst/>
              <a:ahLst/>
              <a:cxnLst/>
              <a:rect l="l" t="t" r="r" b="b"/>
              <a:pathLst>
                <a:path w="451566" h="568062" extrusionOk="0">
                  <a:moveTo>
                    <a:pt x="440871" y="568062"/>
                  </a:moveTo>
                  <a:cubicBezTo>
                    <a:pt x="438293" y="568062"/>
                    <a:pt x="434856" y="566344"/>
                    <a:pt x="433996" y="563765"/>
                  </a:cubicBezTo>
                  <a:cubicBezTo>
                    <a:pt x="432277" y="561187"/>
                    <a:pt x="430559" y="558609"/>
                    <a:pt x="429699" y="556890"/>
                  </a:cubicBezTo>
                  <a:cubicBezTo>
                    <a:pt x="429699" y="556890"/>
                    <a:pt x="429699" y="556890"/>
                    <a:pt x="429699" y="556890"/>
                  </a:cubicBezTo>
                  <a:cubicBezTo>
                    <a:pt x="425402" y="559468"/>
                    <a:pt x="420246" y="558609"/>
                    <a:pt x="417668" y="554312"/>
                  </a:cubicBezTo>
                  <a:cubicBezTo>
                    <a:pt x="296492" y="362666"/>
                    <a:pt x="157270" y="183911"/>
                    <a:pt x="3438" y="22344"/>
                  </a:cubicBezTo>
                  <a:cubicBezTo>
                    <a:pt x="859" y="19766"/>
                    <a:pt x="0" y="16329"/>
                    <a:pt x="0" y="12891"/>
                  </a:cubicBezTo>
                  <a:cubicBezTo>
                    <a:pt x="0" y="9453"/>
                    <a:pt x="1719" y="6016"/>
                    <a:pt x="4297" y="3438"/>
                  </a:cubicBezTo>
                  <a:cubicBezTo>
                    <a:pt x="6875" y="859"/>
                    <a:pt x="10313" y="0"/>
                    <a:pt x="13750" y="0"/>
                  </a:cubicBezTo>
                  <a:cubicBezTo>
                    <a:pt x="17188" y="0"/>
                    <a:pt x="20626" y="1719"/>
                    <a:pt x="23204" y="4297"/>
                  </a:cubicBezTo>
                  <a:cubicBezTo>
                    <a:pt x="183052" y="170161"/>
                    <a:pt x="326571" y="355791"/>
                    <a:pt x="450325" y="554312"/>
                  </a:cubicBezTo>
                  <a:cubicBezTo>
                    <a:pt x="452903" y="558609"/>
                    <a:pt x="451184" y="563765"/>
                    <a:pt x="447747" y="566344"/>
                  </a:cubicBezTo>
                  <a:cubicBezTo>
                    <a:pt x="443450" y="568062"/>
                    <a:pt x="442590" y="568062"/>
                    <a:pt x="440871" y="5680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1" name="Google Shape;301;p43"/>
            <p:cNvSpPr/>
            <p:nvPr/>
          </p:nvSpPr>
          <p:spPr>
            <a:xfrm>
              <a:off x="1710090" y="4291777"/>
              <a:ext cx="96045" cy="165063"/>
            </a:xfrm>
            <a:custGeom>
              <a:avLst/>
              <a:gdLst/>
              <a:ahLst/>
              <a:cxnLst/>
              <a:rect l="l" t="t" r="r" b="b"/>
              <a:pathLst>
                <a:path w="96045" h="165063" extrusionOk="0">
                  <a:moveTo>
                    <a:pt x="30478" y="165063"/>
                  </a:moveTo>
                  <a:cubicBezTo>
                    <a:pt x="28759" y="165063"/>
                    <a:pt x="27040" y="165063"/>
                    <a:pt x="24462" y="164204"/>
                  </a:cubicBezTo>
                  <a:cubicBezTo>
                    <a:pt x="-9914" y="157329"/>
                    <a:pt x="399" y="98890"/>
                    <a:pt x="5555" y="67092"/>
                  </a:cubicBezTo>
                  <a:cubicBezTo>
                    <a:pt x="6415" y="64514"/>
                    <a:pt x="6415" y="61936"/>
                    <a:pt x="6415" y="59357"/>
                  </a:cubicBezTo>
                  <a:lnTo>
                    <a:pt x="6415" y="59357"/>
                  </a:lnTo>
                  <a:cubicBezTo>
                    <a:pt x="8134" y="46466"/>
                    <a:pt x="11571" y="32716"/>
                    <a:pt x="18446" y="21544"/>
                  </a:cubicBezTo>
                  <a:cubicBezTo>
                    <a:pt x="27040" y="7794"/>
                    <a:pt x="41650" y="-800"/>
                    <a:pt x="56260" y="59"/>
                  </a:cubicBezTo>
                  <a:cubicBezTo>
                    <a:pt x="76885" y="918"/>
                    <a:pt x="91495" y="18966"/>
                    <a:pt x="94933" y="37013"/>
                  </a:cubicBezTo>
                  <a:cubicBezTo>
                    <a:pt x="98370" y="55060"/>
                    <a:pt x="93214" y="72248"/>
                    <a:pt x="88058" y="86858"/>
                  </a:cubicBezTo>
                  <a:lnTo>
                    <a:pt x="86339" y="92015"/>
                  </a:lnTo>
                  <a:cubicBezTo>
                    <a:pt x="78604" y="116078"/>
                    <a:pt x="61416" y="165063"/>
                    <a:pt x="30478" y="165063"/>
                  </a:cubicBezTo>
                  <a:close/>
                  <a:moveTo>
                    <a:pt x="23603" y="62795"/>
                  </a:moveTo>
                  <a:cubicBezTo>
                    <a:pt x="23603" y="64514"/>
                    <a:pt x="22743" y="67092"/>
                    <a:pt x="21884" y="70530"/>
                  </a:cubicBezTo>
                  <a:cubicBezTo>
                    <a:pt x="13290" y="119515"/>
                    <a:pt x="15009" y="145297"/>
                    <a:pt x="27040" y="147875"/>
                  </a:cubicBezTo>
                  <a:cubicBezTo>
                    <a:pt x="47666" y="151313"/>
                    <a:pt x="63995" y="104046"/>
                    <a:pt x="70870" y="85999"/>
                  </a:cubicBezTo>
                  <a:lnTo>
                    <a:pt x="72588" y="80842"/>
                  </a:lnTo>
                  <a:cubicBezTo>
                    <a:pt x="76885" y="67951"/>
                    <a:pt x="81182" y="53342"/>
                    <a:pt x="78604" y="40451"/>
                  </a:cubicBezTo>
                  <a:cubicBezTo>
                    <a:pt x="76026" y="29279"/>
                    <a:pt x="67432" y="18106"/>
                    <a:pt x="56260" y="17247"/>
                  </a:cubicBezTo>
                  <a:cubicBezTo>
                    <a:pt x="47666" y="17247"/>
                    <a:pt x="39072" y="22403"/>
                    <a:pt x="33916" y="30997"/>
                  </a:cubicBezTo>
                  <a:cubicBezTo>
                    <a:pt x="27900" y="39591"/>
                    <a:pt x="25322" y="49904"/>
                    <a:pt x="23603" y="62795"/>
                  </a:cubicBezTo>
                  <a:lnTo>
                    <a:pt x="23603" y="6279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2" name="Google Shape;302;p43"/>
            <p:cNvSpPr/>
            <p:nvPr/>
          </p:nvSpPr>
          <p:spPr>
            <a:xfrm>
              <a:off x="1585876" y="4297512"/>
              <a:ext cx="78333" cy="122374"/>
            </a:xfrm>
            <a:custGeom>
              <a:avLst/>
              <a:gdLst/>
              <a:ahLst/>
              <a:cxnLst/>
              <a:rect l="l" t="t" r="r" b="b"/>
              <a:pathLst>
                <a:path w="78333" h="122374" extrusionOk="0">
                  <a:moveTo>
                    <a:pt x="52423" y="122374"/>
                  </a:moveTo>
                  <a:cubicBezTo>
                    <a:pt x="30938" y="122374"/>
                    <a:pt x="16329" y="86280"/>
                    <a:pt x="8594" y="65654"/>
                  </a:cubicBezTo>
                  <a:cubicBezTo>
                    <a:pt x="7735" y="63935"/>
                    <a:pt x="6875" y="62216"/>
                    <a:pt x="6875" y="60498"/>
                  </a:cubicBezTo>
                  <a:lnTo>
                    <a:pt x="6875" y="60498"/>
                  </a:lnTo>
                  <a:cubicBezTo>
                    <a:pt x="3438" y="51904"/>
                    <a:pt x="0" y="41591"/>
                    <a:pt x="0" y="32137"/>
                  </a:cubicBezTo>
                  <a:cubicBezTo>
                    <a:pt x="0" y="19246"/>
                    <a:pt x="6016" y="8074"/>
                    <a:pt x="16329" y="2918"/>
                  </a:cubicBezTo>
                  <a:cubicBezTo>
                    <a:pt x="30079" y="-3957"/>
                    <a:pt x="47267" y="2058"/>
                    <a:pt x="56720" y="13231"/>
                  </a:cubicBezTo>
                  <a:cubicBezTo>
                    <a:pt x="66174" y="23543"/>
                    <a:pt x="69611" y="36434"/>
                    <a:pt x="72190" y="47607"/>
                  </a:cubicBezTo>
                  <a:lnTo>
                    <a:pt x="73049" y="51044"/>
                  </a:lnTo>
                  <a:cubicBezTo>
                    <a:pt x="77346" y="70810"/>
                    <a:pt x="86799" y="112061"/>
                    <a:pt x="61017" y="121515"/>
                  </a:cubicBezTo>
                  <a:cubicBezTo>
                    <a:pt x="56720" y="122374"/>
                    <a:pt x="54142" y="122374"/>
                    <a:pt x="52423" y="122374"/>
                  </a:cubicBezTo>
                  <a:close/>
                  <a:moveTo>
                    <a:pt x="21485" y="54482"/>
                  </a:moveTo>
                  <a:cubicBezTo>
                    <a:pt x="22344" y="56201"/>
                    <a:pt x="23204" y="57919"/>
                    <a:pt x="23204" y="59638"/>
                  </a:cubicBezTo>
                  <a:cubicBezTo>
                    <a:pt x="40392" y="103467"/>
                    <a:pt x="49845" y="106046"/>
                    <a:pt x="52423" y="105186"/>
                  </a:cubicBezTo>
                  <a:cubicBezTo>
                    <a:pt x="60158" y="102608"/>
                    <a:pt x="60158" y="85420"/>
                    <a:pt x="53283" y="55341"/>
                  </a:cubicBezTo>
                  <a:lnTo>
                    <a:pt x="52423" y="51904"/>
                  </a:lnTo>
                  <a:cubicBezTo>
                    <a:pt x="50705" y="42450"/>
                    <a:pt x="47267" y="32997"/>
                    <a:pt x="41251" y="25262"/>
                  </a:cubicBezTo>
                  <a:cubicBezTo>
                    <a:pt x="36095" y="19246"/>
                    <a:pt x="26641" y="16668"/>
                    <a:pt x="21485" y="19246"/>
                  </a:cubicBezTo>
                  <a:cubicBezTo>
                    <a:pt x="17188" y="21825"/>
                    <a:pt x="14610" y="27840"/>
                    <a:pt x="14610" y="32997"/>
                  </a:cubicBezTo>
                  <a:cubicBezTo>
                    <a:pt x="16329" y="39013"/>
                    <a:pt x="18047" y="45888"/>
                    <a:pt x="21485" y="54482"/>
                  </a:cubicBezTo>
                  <a:lnTo>
                    <a:pt x="21485" y="5448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3" name="Google Shape;303;p43"/>
            <p:cNvSpPr/>
            <p:nvPr/>
          </p:nvSpPr>
          <p:spPr>
            <a:xfrm>
              <a:off x="1837750" y="4371713"/>
              <a:ext cx="121688" cy="210598"/>
            </a:xfrm>
            <a:custGeom>
              <a:avLst/>
              <a:gdLst/>
              <a:ahLst/>
              <a:cxnLst/>
              <a:rect l="l" t="t" r="r" b="b"/>
              <a:pathLst>
                <a:path w="121688" h="210598" extrusionOk="0">
                  <a:moveTo>
                    <a:pt x="36884" y="210599"/>
                  </a:moveTo>
                  <a:cubicBezTo>
                    <a:pt x="34306" y="210599"/>
                    <a:pt x="32587" y="210599"/>
                    <a:pt x="30009" y="209739"/>
                  </a:cubicBezTo>
                  <a:cubicBezTo>
                    <a:pt x="-12961" y="202005"/>
                    <a:pt x="789" y="126378"/>
                    <a:pt x="7664" y="85986"/>
                  </a:cubicBezTo>
                  <a:cubicBezTo>
                    <a:pt x="8524" y="82548"/>
                    <a:pt x="8524" y="79111"/>
                    <a:pt x="9383" y="76532"/>
                  </a:cubicBezTo>
                  <a:lnTo>
                    <a:pt x="9383" y="76532"/>
                  </a:lnTo>
                  <a:cubicBezTo>
                    <a:pt x="11961" y="60204"/>
                    <a:pt x="15399" y="43016"/>
                    <a:pt x="24852" y="27547"/>
                  </a:cubicBezTo>
                  <a:cubicBezTo>
                    <a:pt x="36024" y="10359"/>
                    <a:pt x="54072" y="-813"/>
                    <a:pt x="72119" y="46"/>
                  </a:cubicBezTo>
                  <a:cubicBezTo>
                    <a:pt x="97901" y="906"/>
                    <a:pt x="115948" y="24109"/>
                    <a:pt x="120245" y="46454"/>
                  </a:cubicBezTo>
                  <a:cubicBezTo>
                    <a:pt x="124542" y="68798"/>
                    <a:pt x="118527" y="91142"/>
                    <a:pt x="111651" y="110049"/>
                  </a:cubicBezTo>
                  <a:lnTo>
                    <a:pt x="109073" y="116065"/>
                  </a:lnTo>
                  <a:cubicBezTo>
                    <a:pt x="98760" y="147003"/>
                    <a:pt x="76416" y="210599"/>
                    <a:pt x="36884" y="210599"/>
                  </a:cubicBezTo>
                  <a:close/>
                  <a:moveTo>
                    <a:pt x="25712" y="78251"/>
                  </a:moveTo>
                  <a:cubicBezTo>
                    <a:pt x="24852" y="80829"/>
                    <a:pt x="24852" y="84267"/>
                    <a:pt x="23993" y="88564"/>
                  </a:cubicBezTo>
                  <a:cubicBezTo>
                    <a:pt x="19696" y="116065"/>
                    <a:pt x="6805" y="188254"/>
                    <a:pt x="32587" y="192551"/>
                  </a:cubicBezTo>
                  <a:cubicBezTo>
                    <a:pt x="61806" y="198567"/>
                    <a:pt x="83291" y="136690"/>
                    <a:pt x="92745" y="110049"/>
                  </a:cubicBezTo>
                  <a:lnTo>
                    <a:pt x="95323" y="104033"/>
                  </a:lnTo>
                  <a:cubicBezTo>
                    <a:pt x="101339" y="87705"/>
                    <a:pt x="106495" y="67938"/>
                    <a:pt x="103057" y="49032"/>
                  </a:cubicBezTo>
                  <a:cubicBezTo>
                    <a:pt x="99620" y="33563"/>
                    <a:pt x="87588" y="17234"/>
                    <a:pt x="71260" y="16375"/>
                  </a:cubicBezTo>
                  <a:cubicBezTo>
                    <a:pt x="60088" y="15515"/>
                    <a:pt x="47197" y="23250"/>
                    <a:pt x="39462" y="36141"/>
                  </a:cubicBezTo>
                  <a:cubicBezTo>
                    <a:pt x="31727" y="47313"/>
                    <a:pt x="28290" y="61063"/>
                    <a:pt x="25712" y="78251"/>
                  </a:cubicBezTo>
                  <a:lnTo>
                    <a:pt x="25712" y="7825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4" name="Google Shape;304;p43"/>
            <p:cNvSpPr/>
            <p:nvPr/>
          </p:nvSpPr>
          <p:spPr>
            <a:xfrm>
              <a:off x="1965521" y="4495206"/>
              <a:ext cx="179618" cy="233204"/>
            </a:xfrm>
            <a:custGeom>
              <a:avLst/>
              <a:gdLst/>
              <a:ahLst/>
              <a:cxnLst/>
              <a:rect l="l" t="t" r="r" b="b"/>
              <a:pathLst>
                <a:path w="179618" h="233204" extrusionOk="0">
                  <a:moveTo>
                    <a:pt x="36304" y="233204"/>
                  </a:moveTo>
                  <a:cubicBezTo>
                    <a:pt x="28569" y="233204"/>
                    <a:pt x="21694" y="230626"/>
                    <a:pt x="14819" y="226329"/>
                  </a:cubicBezTo>
                  <a:cubicBezTo>
                    <a:pt x="-23854" y="198828"/>
                    <a:pt x="22553" y="118045"/>
                    <a:pt x="47476" y="74215"/>
                  </a:cubicBezTo>
                  <a:cubicBezTo>
                    <a:pt x="50054" y="69918"/>
                    <a:pt x="51773" y="66481"/>
                    <a:pt x="53492" y="63903"/>
                  </a:cubicBezTo>
                  <a:cubicBezTo>
                    <a:pt x="63805" y="45855"/>
                    <a:pt x="74977" y="27808"/>
                    <a:pt x="90446" y="14917"/>
                  </a:cubicBezTo>
                  <a:cubicBezTo>
                    <a:pt x="109353" y="-552"/>
                    <a:pt x="132556" y="-3990"/>
                    <a:pt x="150604" y="4604"/>
                  </a:cubicBezTo>
                  <a:cubicBezTo>
                    <a:pt x="175526" y="17495"/>
                    <a:pt x="183261" y="51012"/>
                    <a:pt x="178105" y="78512"/>
                  </a:cubicBezTo>
                  <a:cubicBezTo>
                    <a:pt x="172948" y="106013"/>
                    <a:pt x="156620" y="129217"/>
                    <a:pt x="141150" y="147264"/>
                  </a:cubicBezTo>
                  <a:lnTo>
                    <a:pt x="135994" y="153280"/>
                  </a:lnTo>
                  <a:cubicBezTo>
                    <a:pt x="114509" y="181640"/>
                    <a:pt x="73258" y="233204"/>
                    <a:pt x="36304" y="233204"/>
                  </a:cubicBezTo>
                  <a:close/>
                  <a:moveTo>
                    <a:pt x="129978" y="17495"/>
                  </a:moveTo>
                  <a:cubicBezTo>
                    <a:pt x="120525" y="17495"/>
                    <a:pt x="110212" y="20933"/>
                    <a:pt x="101618" y="28667"/>
                  </a:cubicBezTo>
                  <a:cubicBezTo>
                    <a:pt x="87868" y="39840"/>
                    <a:pt x="77555" y="56168"/>
                    <a:pt x="68961" y="72497"/>
                  </a:cubicBezTo>
                  <a:lnTo>
                    <a:pt x="68961" y="72497"/>
                  </a:lnTo>
                  <a:cubicBezTo>
                    <a:pt x="67242" y="75075"/>
                    <a:pt x="65523" y="79372"/>
                    <a:pt x="62945" y="83669"/>
                  </a:cubicBezTo>
                  <a:cubicBezTo>
                    <a:pt x="45757" y="113748"/>
                    <a:pt x="-650" y="194531"/>
                    <a:pt x="25132" y="212578"/>
                  </a:cubicBezTo>
                  <a:cubicBezTo>
                    <a:pt x="52632" y="232344"/>
                    <a:pt x="104196" y="167890"/>
                    <a:pt x="123962" y="143827"/>
                  </a:cubicBezTo>
                  <a:lnTo>
                    <a:pt x="129119" y="137811"/>
                  </a:lnTo>
                  <a:cubicBezTo>
                    <a:pt x="142869" y="120623"/>
                    <a:pt x="157479" y="99997"/>
                    <a:pt x="162635" y="75934"/>
                  </a:cubicBezTo>
                  <a:cubicBezTo>
                    <a:pt x="166932" y="55309"/>
                    <a:pt x="160917" y="29527"/>
                    <a:pt x="143729" y="20933"/>
                  </a:cubicBezTo>
                  <a:cubicBezTo>
                    <a:pt x="138572" y="18355"/>
                    <a:pt x="134275" y="17495"/>
                    <a:pt x="129978" y="17495"/>
                  </a:cubicBezTo>
                  <a:close/>
                  <a:moveTo>
                    <a:pt x="61226" y="68200"/>
                  </a:moveTo>
                  <a:lnTo>
                    <a:pt x="61226" y="68200"/>
                  </a:lnTo>
                  <a:lnTo>
                    <a:pt x="61226" y="682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5" name="Google Shape;305;p43"/>
            <p:cNvSpPr/>
            <p:nvPr/>
          </p:nvSpPr>
          <p:spPr>
            <a:xfrm>
              <a:off x="2182074" y="4915100"/>
              <a:ext cx="91120" cy="111521"/>
            </a:xfrm>
            <a:custGeom>
              <a:avLst/>
              <a:gdLst/>
              <a:ahLst/>
              <a:cxnLst/>
              <a:rect l="l" t="t" r="r" b="b"/>
              <a:pathLst>
                <a:path w="91120" h="111521" extrusionOk="0">
                  <a:moveTo>
                    <a:pt x="50070" y="111521"/>
                  </a:moveTo>
                  <a:cubicBezTo>
                    <a:pt x="49211" y="111521"/>
                    <a:pt x="49211" y="111521"/>
                    <a:pt x="50070" y="111521"/>
                  </a:cubicBezTo>
                  <a:cubicBezTo>
                    <a:pt x="21710" y="108943"/>
                    <a:pt x="5382" y="97771"/>
                    <a:pt x="1085" y="79723"/>
                  </a:cubicBezTo>
                  <a:cubicBezTo>
                    <a:pt x="-5791" y="53082"/>
                    <a:pt x="19991" y="27300"/>
                    <a:pt x="79290" y="659"/>
                  </a:cubicBezTo>
                  <a:cubicBezTo>
                    <a:pt x="83587" y="-1060"/>
                    <a:pt x="88743" y="659"/>
                    <a:pt x="90462" y="4956"/>
                  </a:cubicBezTo>
                  <a:cubicBezTo>
                    <a:pt x="92181" y="9253"/>
                    <a:pt x="90462" y="14409"/>
                    <a:pt x="86165" y="16128"/>
                  </a:cubicBezTo>
                  <a:cubicBezTo>
                    <a:pt x="38039" y="37613"/>
                    <a:pt x="13116" y="58238"/>
                    <a:pt x="17413" y="74567"/>
                  </a:cubicBezTo>
                  <a:cubicBezTo>
                    <a:pt x="18273" y="78864"/>
                    <a:pt x="21710" y="90896"/>
                    <a:pt x="50930" y="93474"/>
                  </a:cubicBezTo>
                  <a:cubicBezTo>
                    <a:pt x="55227" y="94333"/>
                    <a:pt x="59524" y="97771"/>
                    <a:pt x="58664" y="102927"/>
                  </a:cubicBezTo>
                  <a:cubicBezTo>
                    <a:pt x="57805" y="108943"/>
                    <a:pt x="54367" y="111521"/>
                    <a:pt x="50070" y="1115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6" name="Google Shape;306;p43"/>
            <p:cNvSpPr/>
            <p:nvPr/>
          </p:nvSpPr>
          <p:spPr>
            <a:xfrm>
              <a:off x="2079290" y="4622539"/>
              <a:ext cx="231649" cy="250249"/>
            </a:xfrm>
            <a:custGeom>
              <a:avLst/>
              <a:gdLst/>
              <a:ahLst/>
              <a:cxnLst/>
              <a:rect l="l" t="t" r="r" b="b"/>
              <a:pathLst>
                <a:path w="231649" h="250249" extrusionOk="0">
                  <a:moveTo>
                    <a:pt x="32538" y="250250"/>
                  </a:moveTo>
                  <a:cubicBezTo>
                    <a:pt x="29960" y="250250"/>
                    <a:pt x="26522" y="250250"/>
                    <a:pt x="23944" y="249390"/>
                  </a:cubicBezTo>
                  <a:cubicBezTo>
                    <a:pt x="14491" y="247671"/>
                    <a:pt x="7615" y="241656"/>
                    <a:pt x="3318" y="233062"/>
                  </a:cubicBezTo>
                  <a:cubicBezTo>
                    <a:pt x="-14729" y="196108"/>
                    <a:pt x="43710" y="129934"/>
                    <a:pt x="109024" y="64620"/>
                  </a:cubicBezTo>
                  <a:cubicBezTo>
                    <a:pt x="113321" y="60323"/>
                    <a:pt x="116759" y="56885"/>
                    <a:pt x="120197" y="53447"/>
                  </a:cubicBezTo>
                  <a:cubicBezTo>
                    <a:pt x="138244" y="35400"/>
                    <a:pt x="158010" y="16493"/>
                    <a:pt x="178636" y="6180"/>
                  </a:cubicBezTo>
                  <a:cubicBezTo>
                    <a:pt x="183792" y="3602"/>
                    <a:pt x="189808" y="1024"/>
                    <a:pt x="194964" y="165"/>
                  </a:cubicBezTo>
                  <a:cubicBezTo>
                    <a:pt x="199261" y="-695"/>
                    <a:pt x="204418" y="1883"/>
                    <a:pt x="205277" y="6180"/>
                  </a:cubicBezTo>
                  <a:cubicBezTo>
                    <a:pt x="206137" y="10477"/>
                    <a:pt x="203558" y="15634"/>
                    <a:pt x="199261" y="16493"/>
                  </a:cubicBezTo>
                  <a:cubicBezTo>
                    <a:pt x="194964" y="17353"/>
                    <a:pt x="190667" y="19071"/>
                    <a:pt x="186370" y="21650"/>
                  </a:cubicBezTo>
                  <a:cubicBezTo>
                    <a:pt x="167464" y="31103"/>
                    <a:pt x="149416" y="48291"/>
                    <a:pt x="133088" y="65479"/>
                  </a:cubicBezTo>
                  <a:cubicBezTo>
                    <a:pt x="129650" y="68917"/>
                    <a:pt x="126212" y="72354"/>
                    <a:pt x="121915" y="76651"/>
                  </a:cubicBezTo>
                  <a:cubicBezTo>
                    <a:pt x="90118" y="108449"/>
                    <a:pt x="4178" y="194389"/>
                    <a:pt x="19647" y="226186"/>
                  </a:cubicBezTo>
                  <a:cubicBezTo>
                    <a:pt x="21366" y="230483"/>
                    <a:pt x="23944" y="232202"/>
                    <a:pt x="28241" y="233062"/>
                  </a:cubicBezTo>
                  <a:cubicBezTo>
                    <a:pt x="54882" y="239077"/>
                    <a:pt x="117618" y="190092"/>
                    <a:pt x="144260" y="168607"/>
                  </a:cubicBezTo>
                  <a:lnTo>
                    <a:pt x="151994" y="162591"/>
                  </a:lnTo>
                  <a:cubicBezTo>
                    <a:pt x="173479" y="145403"/>
                    <a:pt x="198402" y="124778"/>
                    <a:pt x="215590" y="96417"/>
                  </a:cubicBezTo>
                  <a:cubicBezTo>
                    <a:pt x="218168" y="92120"/>
                    <a:pt x="223325" y="91261"/>
                    <a:pt x="227622" y="93839"/>
                  </a:cubicBezTo>
                  <a:cubicBezTo>
                    <a:pt x="231918" y="96417"/>
                    <a:pt x="232778" y="101574"/>
                    <a:pt x="230200" y="105871"/>
                  </a:cubicBezTo>
                  <a:cubicBezTo>
                    <a:pt x="212152" y="136809"/>
                    <a:pt x="185511" y="159154"/>
                    <a:pt x="162307" y="177201"/>
                  </a:cubicBezTo>
                  <a:lnTo>
                    <a:pt x="154573" y="183217"/>
                  </a:lnTo>
                  <a:cubicBezTo>
                    <a:pt x="111603" y="215014"/>
                    <a:pt x="64336" y="250250"/>
                    <a:pt x="32538" y="2502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7" name="Google Shape;307;p43"/>
            <p:cNvSpPr/>
            <p:nvPr/>
          </p:nvSpPr>
          <p:spPr>
            <a:xfrm>
              <a:off x="1489499" y="4499806"/>
              <a:ext cx="168653" cy="89381"/>
            </a:xfrm>
            <a:custGeom>
              <a:avLst/>
              <a:gdLst/>
              <a:ahLst/>
              <a:cxnLst/>
              <a:rect l="l" t="t" r="r" b="b"/>
              <a:pathLst>
                <a:path w="168653" h="89381" extrusionOk="0">
                  <a:moveTo>
                    <a:pt x="53407" y="89381"/>
                  </a:moveTo>
                  <a:cubicBezTo>
                    <a:pt x="46532" y="89381"/>
                    <a:pt x="38798" y="88522"/>
                    <a:pt x="31922" y="85944"/>
                  </a:cubicBezTo>
                  <a:cubicBezTo>
                    <a:pt x="14734" y="79928"/>
                    <a:pt x="-1594" y="63600"/>
                    <a:pt x="125" y="42974"/>
                  </a:cubicBezTo>
                  <a:cubicBezTo>
                    <a:pt x="984" y="28364"/>
                    <a:pt x="11297" y="15473"/>
                    <a:pt x="26766" y="8598"/>
                  </a:cubicBezTo>
                  <a:cubicBezTo>
                    <a:pt x="38798" y="2582"/>
                    <a:pt x="52548" y="1723"/>
                    <a:pt x="66298" y="864"/>
                  </a:cubicBezTo>
                  <a:lnTo>
                    <a:pt x="66298" y="864"/>
                  </a:lnTo>
                  <a:cubicBezTo>
                    <a:pt x="68017" y="864"/>
                    <a:pt x="70595" y="864"/>
                    <a:pt x="74033" y="864"/>
                  </a:cubicBezTo>
                  <a:cubicBezTo>
                    <a:pt x="105831" y="-855"/>
                    <a:pt x="165989" y="-3433"/>
                    <a:pt x="168567" y="30942"/>
                  </a:cubicBezTo>
                  <a:cubicBezTo>
                    <a:pt x="171145" y="67037"/>
                    <a:pt x="115284" y="79069"/>
                    <a:pt x="88643" y="84225"/>
                  </a:cubicBezTo>
                  <a:lnTo>
                    <a:pt x="83486" y="85084"/>
                  </a:lnTo>
                  <a:cubicBezTo>
                    <a:pt x="73174" y="87663"/>
                    <a:pt x="63720" y="89381"/>
                    <a:pt x="53407" y="89381"/>
                  </a:cubicBezTo>
                  <a:close/>
                  <a:moveTo>
                    <a:pt x="66298" y="18052"/>
                  </a:moveTo>
                  <a:cubicBezTo>
                    <a:pt x="53407" y="18052"/>
                    <a:pt x="43095" y="19770"/>
                    <a:pt x="33641" y="24067"/>
                  </a:cubicBezTo>
                  <a:cubicBezTo>
                    <a:pt x="24188" y="28364"/>
                    <a:pt x="18172" y="36958"/>
                    <a:pt x="17313" y="44693"/>
                  </a:cubicBezTo>
                  <a:cubicBezTo>
                    <a:pt x="16453" y="55865"/>
                    <a:pt x="26766" y="66178"/>
                    <a:pt x="37079" y="69615"/>
                  </a:cubicBezTo>
                  <a:cubicBezTo>
                    <a:pt x="49970" y="73912"/>
                    <a:pt x="65439" y="71334"/>
                    <a:pt x="78330" y="68756"/>
                  </a:cubicBezTo>
                  <a:lnTo>
                    <a:pt x="83486" y="67897"/>
                  </a:lnTo>
                  <a:cubicBezTo>
                    <a:pt x="102393" y="63600"/>
                    <a:pt x="151379" y="53287"/>
                    <a:pt x="149660" y="31802"/>
                  </a:cubicBezTo>
                  <a:cubicBezTo>
                    <a:pt x="148801" y="19770"/>
                    <a:pt x="123019" y="14614"/>
                    <a:pt x="73174" y="17192"/>
                  </a:cubicBezTo>
                  <a:cubicBezTo>
                    <a:pt x="70595" y="18052"/>
                    <a:pt x="68017" y="18052"/>
                    <a:pt x="66298" y="18052"/>
                  </a:cubicBezTo>
                  <a:lnTo>
                    <a:pt x="66298" y="1805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8" name="Google Shape;308;p43"/>
            <p:cNvSpPr/>
            <p:nvPr/>
          </p:nvSpPr>
          <p:spPr>
            <a:xfrm>
              <a:off x="1436015" y="4332614"/>
              <a:ext cx="113726" cy="93288"/>
            </a:xfrm>
            <a:custGeom>
              <a:avLst/>
              <a:gdLst/>
              <a:ahLst/>
              <a:cxnLst/>
              <a:rect l="l" t="t" r="r" b="b"/>
              <a:pathLst>
                <a:path w="113726" h="93288" extrusionOk="0">
                  <a:moveTo>
                    <a:pt x="87985" y="93288"/>
                  </a:moveTo>
                  <a:cubicBezTo>
                    <a:pt x="70797" y="93288"/>
                    <a:pt x="51031" y="82975"/>
                    <a:pt x="38999" y="76100"/>
                  </a:cubicBezTo>
                  <a:lnTo>
                    <a:pt x="35561" y="74381"/>
                  </a:lnTo>
                  <a:cubicBezTo>
                    <a:pt x="25249" y="69225"/>
                    <a:pt x="14076" y="62350"/>
                    <a:pt x="6342" y="50318"/>
                  </a:cubicBezTo>
                  <a:cubicBezTo>
                    <a:pt x="-1393" y="38287"/>
                    <a:pt x="-3111" y="20239"/>
                    <a:pt x="7201" y="9067"/>
                  </a:cubicBezTo>
                  <a:cubicBezTo>
                    <a:pt x="14936" y="1332"/>
                    <a:pt x="26967" y="-2105"/>
                    <a:pt x="39858" y="1332"/>
                  </a:cubicBezTo>
                  <a:cubicBezTo>
                    <a:pt x="49312" y="3911"/>
                    <a:pt x="57906" y="9926"/>
                    <a:pt x="65640" y="15942"/>
                  </a:cubicBezTo>
                  <a:lnTo>
                    <a:pt x="65640" y="15942"/>
                  </a:lnTo>
                  <a:cubicBezTo>
                    <a:pt x="66500" y="16802"/>
                    <a:pt x="68219" y="17661"/>
                    <a:pt x="69937" y="19380"/>
                  </a:cubicBezTo>
                  <a:cubicBezTo>
                    <a:pt x="88844" y="33990"/>
                    <a:pt x="124939" y="60631"/>
                    <a:pt x="110329" y="82975"/>
                  </a:cubicBezTo>
                  <a:cubicBezTo>
                    <a:pt x="104313" y="90710"/>
                    <a:pt x="96579" y="93288"/>
                    <a:pt x="87985" y="93288"/>
                  </a:cubicBezTo>
                  <a:close/>
                  <a:moveTo>
                    <a:pt x="29546" y="17661"/>
                  </a:moveTo>
                  <a:cubicBezTo>
                    <a:pt x="26108" y="17661"/>
                    <a:pt x="21811" y="18520"/>
                    <a:pt x="19233" y="21099"/>
                  </a:cubicBezTo>
                  <a:cubicBezTo>
                    <a:pt x="14936" y="25396"/>
                    <a:pt x="15795" y="34849"/>
                    <a:pt x="20092" y="41724"/>
                  </a:cubicBezTo>
                  <a:cubicBezTo>
                    <a:pt x="25249" y="49459"/>
                    <a:pt x="34702" y="55475"/>
                    <a:pt x="42437" y="59772"/>
                  </a:cubicBezTo>
                  <a:lnTo>
                    <a:pt x="45874" y="61490"/>
                  </a:lnTo>
                  <a:cubicBezTo>
                    <a:pt x="73375" y="76100"/>
                    <a:pt x="90563" y="80397"/>
                    <a:pt x="94860" y="73522"/>
                  </a:cubicBezTo>
                  <a:cubicBezTo>
                    <a:pt x="96579" y="70944"/>
                    <a:pt x="96579" y="61490"/>
                    <a:pt x="58765" y="33130"/>
                  </a:cubicBezTo>
                  <a:cubicBezTo>
                    <a:pt x="57046" y="31411"/>
                    <a:pt x="55328" y="30552"/>
                    <a:pt x="54468" y="29693"/>
                  </a:cubicBezTo>
                  <a:lnTo>
                    <a:pt x="54468" y="29693"/>
                  </a:lnTo>
                  <a:cubicBezTo>
                    <a:pt x="47593" y="24536"/>
                    <a:pt x="41577" y="20239"/>
                    <a:pt x="34702" y="18520"/>
                  </a:cubicBezTo>
                  <a:cubicBezTo>
                    <a:pt x="33843" y="17661"/>
                    <a:pt x="32124" y="17661"/>
                    <a:pt x="29546" y="176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9" name="Google Shape;309;p43"/>
            <p:cNvSpPr/>
            <p:nvPr/>
          </p:nvSpPr>
          <p:spPr>
            <a:xfrm>
              <a:off x="1570207" y="4622165"/>
              <a:ext cx="209241" cy="125151"/>
            </a:xfrm>
            <a:custGeom>
              <a:avLst/>
              <a:gdLst/>
              <a:ahLst/>
              <a:cxnLst/>
              <a:rect l="l" t="t" r="r" b="b"/>
              <a:pathLst>
                <a:path w="209241" h="125151" extrusionOk="0">
                  <a:moveTo>
                    <a:pt x="60358" y="125152"/>
                  </a:moveTo>
                  <a:cubicBezTo>
                    <a:pt x="56061" y="125152"/>
                    <a:pt x="52623" y="125152"/>
                    <a:pt x="48326" y="124292"/>
                  </a:cubicBezTo>
                  <a:cubicBezTo>
                    <a:pt x="25982" y="120855"/>
                    <a:pt x="1919" y="103667"/>
                    <a:pt x="200" y="78744"/>
                  </a:cubicBezTo>
                  <a:cubicBezTo>
                    <a:pt x="-1519" y="60697"/>
                    <a:pt x="7935" y="42649"/>
                    <a:pt x="25123" y="30618"/>
                  </a:cubicBezTo>
                  <a:cubicBezTo>
                    <a:pt x="39732" y="20305"/>
                    <a:pt x="56920" y="16008"/>
                    <a:pt x="73249" y="12570"/>
                  </a:cubicBezTo>
                  <a:lnTo>
                    <a:pt x="73249" y="12570"/>
                  </a:lnTo>
                  <a:cubicBezTo>
                    <a:pt x="75827" y="11711"/>
                    <a:pt x="79265" y="11711"/>
                    <a:pt x="82702" y="10851"/>
                  </a:cubicBezTo>
                  <a:cubicBezTo>
                    <a:pt x="123094" y="2257"/>
                    <a:pt x="197862" y="-14931"/>
                    <a:pt x="208174" y="27180"/>
                  </a:cubicBezTo>
                  <a:cubicBezTo>
                    <a:pt x="218487" y="71009"/>
                    <a:pt x="151454" y="97651"/>
                    <a:pt x="118797" y="111401"/>
                  </a:cubicBezTo>
                  <a:lnTo>
                    <a:pt x="112781" y="113979"/>
                  </a:lnTo>
                  <a:cubicBezTo>
                    <a:pt x="96453" y="119136"/>
                    <a:pt x="78405" y="125152"/>
                    <a:pt x="60358" y="125152"/>
                  </a:cubicBezTo>
                  <a:close/>
                  <a:moveTo>
                    <a:pt x="75827" y="28899"/>
                  </a:moveTo>
                  <a:cubicBezTo>
                    <a:pt x="58639" y="32336"/>
                    <a:pt x="45748" y="36633"/>
                    <a:pt x="34576" y="44368"/>
                  </a:cubicBezTo>
                  <a:cubicBezTo>
                    <a:pt x="22544" y="52962"/>
                    <a:pt x="15669" y="65853"/>
                    <a:pt x="16529" y="77025"/>
                  </a:cubicBezTo>
                  <a:cubicBezTo>
                    <a:pt x="18247" y="93354"/>
                    <a:pt x="35435" y="105385"/>
                    <a:pt x="50045" y="107964"/>
                  </a:cubicBezTo>
                  <a:cubicBezTo>
                    <a:pt x="68952" y="110542"/>
                    <a:pt x="87859" y="104526"/>
                    <a:pt x="104187" y="97651"/>
                  </a:cubicBezTo>
                  <a:lnTo>
                    <a:pt x="110203" y="95073"/>
                  </a:lnTo>
                  <a:cubicBezTo>
                    <a:pt x="135985" y="84760"/>
                    <a:pt x="196143" y="59837"/>
                    <a:pt x="189268" y="31477"/>
                  </a:cubicBezTo>
                  <a:cubicBezTo>
                    <a:pt x="183252" y="5695"/>
                    <a:pt x="111922" y="22024"/>
                    <a:pt x="84421" y="28039"/>
                  </a:cubicBezTo>
                  <a:cubicBezTo>
                    <a:pt x="81843" y="27180"/>
                    <a:pt x="79265" y="28039"/>
                    <a:pt x="75827" y="28899"/>
                  </a:cubicBezTo>
                  <a:lnTo>
                    <a:pt x="75827" y="2889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0" name="Google Shape;310;p43"/>
            <p:cNvSpPr/>
            <p:nvPr/>
          </p:nvSpPr>
          <p:spPr>
            <a:xfrm>
              <a:off x="1640836" y="4774042"/>
              <a:ext cx="252357" cy="169217"/>
            </a:xfrm>
            <a:custGeom>
              <a:avLst/>
              <a:gdLst/>
              <a:ahLst/>
              <a:cxnLst/>
              <a:rect l="l" t="t" r="r" b="b"/>
              <a:pathLst>
                <a:path w="252357" h="169217" extrusionOk="0">
                  <a:moveTo>
                    <a:pt x="69653" y="169218"/>
                  </a:moveTo>
                  <a:cubicBezTo>
                    <a:pt x="42152" y="169218"/>
                    <a:pt x="12073" y="156327"/>
                    <a:pt x="2620" y="130545"/>
                  </a:cubicBezTo>
                  <a:cubicBezTo>
                    <a:pt x="-4255" y="110779"/>
                    <a:pt x="2620" y="87575"/>
                    <a:pt x="20667" y="70387"/>
                  </a:cubicBezTo>
                  <a:cubicBezTo>
                    <a:pt x="36137" y="55777"/>
                    <a:pt x="55903" y="46324"/>
                    <a:pt x="75669" y="38589"/>
                  </a:cubicBezTo>
                  <a:cubicBezTo>
                    <a:pt x="79106" y="37730"/>
                    <a:pt x="82544" y="36011"/>
                    <a:pt x="87700" y="33433"/>
                  </a:cubicBezTo>
                  <a:cubicBezTo>
                    <a:pt x="135827" y="13666"/>
                    <a:pt x="224345" y="-23288"/>
                    <a:pt x="247548" y="20542"/>
                  </a:cubicBezTo>
                  <a:cubicBezTo>
                    <a:pt x="272471" y="66949"/>
                    <a:pt x="194266" y="114216"/>
                    <a:pt x="156452" y="136561"/>
                  </a:cubicBezTo>
                  <a:lnTo>
                    <a:pt x="149577" y="140858"/>
                  </a:lnTo>
                  <a:cubicBezTo>
                    <a:pt x="128092" y="153749"/>
                    <a:pt x="102310" y="167499"/>
                    <a:pt x="73950" y="169218"/>
                  </a:cubicBezTo>
                  <a:cubicBezTo>
                    <a:pt x="72231" y="169218"/>
                    <a:pt x="70512" y="169218"/>
                    <a:pt x="69653" y="169218"/>
                  </a:cubicBezTo>
                  <a:close/>
                  <a:moveTo>
                    <a:pt x="206297" y="17104"/>
                  </a:moveTo>
                  <a:cubicBezTo>
                    <a:pt x="172781" y="17104"/>
                    <a:pt x="119498" y="39448"/>
                    <a:pt x="94576" y="49761"/>
                  </a:cubicBezTo>
                  <a:cubicBezTo>
                    <a:pt x="90279" y="51480"/>
                    <a:pt x="85982" y="53199"/>
                    <a:pt x="82544" y="54918"/>
                  </a:cubicBezTo>
                  <a:lnTo>
                    <a:pt x="82544" y="54918"/>
                  </a:lnTo>
                  <a:cubicBezTo>
                    <a:pt x="64497" y="61793"/>
                    <a:pt x="46449" y="70387"/>
                    <a:pt x="32699" y="83278"/>
                  </a:cubicBezTo>
                  <a:cubicBezTo>
                    <a:pt x="19808" y="96169"/>
                    <a:pt x="13792" y="112497"/>
                    <a:pt x="18949" y="125388"/>
                  </a:cubicBezTo>
                  <a:cubicBezTo>
                    <a:pt x="25824" y="145155"/>
                    <a:pt x="51606" y="153749"/>
                    <a:pt x="73091" y="152889"/>
                  </a:cubicBezTo>
                  <a:cubicBezTo>
                    <a:pt x="98013" y="151170"/>
                    <a:pt x="121217" y="139139"/>
                    <a:pt x="140983" y="127107"/>
                  </a:cubicBezTo>
                  <a:lnTo>
                    <a:pt x="147858" y="122810"/>
                  </a:lnTo>
                  <a:cubicBezTo>
                    <a:pt x="177937" y="104763"/>
                    <a:pt x="249267" y="60933"/>
                    <a:pt x="232079" y="29136"/>
                  </a:cubicBezTo>
                  <a:cubicBezTo>
                    <a:pt x="228642" y="19682"/>
                    <a:pt x="218329" y="17104"/>
                    <a:pt x="206297" y="17104"/>
                  </a:cubicBezTo>
                  <a:close/>
                  <a:moveTo>
                    <a:pt x="79106" y="46324"/>
                  </a:moveTo>
                  <a:lnTo>
                    <a:pt x="79106" y="46324"/>
                  </a:lnTo>
                  <a:lnTo>
                    <a:pt x="79106" y="463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1" name="Google Shape;311;p43"/>
            <p:cNvSpPr/>
            <p:nvPr/>
          </p:nvSpPr>
          <p:spPr>
            <a:xfrm>
              <a:off x="1693643" y="4915744"/>
              <a:ext cx="293572" cy="184785"/>
            </a:xfrm>
            <a:custGeom>
              <a:avLst/>
              <a:gdLst/>
              <a:ahLst/>
              <a:cxnLst/>
              <a:rect l="l" t="t" r="r" b="b"/>
              <a:pathLst>
                <a:path w="293572" h="184785" extrusionOk="0">
                  <a:moveTo>
                    <a:pt x="14268" y="184785"/>
                  </a:moveTo>
                  <a:cubicBezTo>
                    <a:pt x="11690" y="184785"/>
                    <a:pt x="9112" y="183926"/>
                    <a:pt x="7393" y="181347"/>
                  </a:cubicBezTo>
                  <a:cubicBezTo>
                    <a:pt x="-5498" y="165019"/>
                    <a:pt x="-1201" y="140956"/>
                    <a:pt x="17706" y="119471"/>
                  </a:cubicBezTo>
                  <a:cubicBezTo>
                    <a:pt x="33175" y="102283"/>
                    <a:pt x="56379" y="87673"/>
                    <a:pt x="78723" y="75641"/>
                  </a:cubicBezTo>
                  <a:cubicBezTo>
                    <a:pt x="82161" y="73922"/>
                    <a:pt x="87317" y="70485"/>
                    <a:pt x="92474" y="67907"/>
                  </a:cubicBezTo>
                  <a:cubicBezTo>
                    <a:pt x="172398" y="21499"/>
                    <a:pt x="250603" y="-18033"/>
                    <a:pt x="282401" y="8608"/>
                  </a:cubicBezTo>
                  <a:cubicBezTo>
                    <a:pt x="289276" y="14624"/>
                    <a:pt x="292714" y="22359"/>
                    <a:pt x="293573" y="30953"/>
                  </a:cubicBezTo>
                  <a:cubicBezTo>
                    <a:pt x="293573" y="48141"/>
                    <a:pt x="279823" y="69625"/>
                    <a:pt x="250603" y="96267"/>
                  </a:cubicBezTo>
                  <a:cubicBezTo>
                    <a:pt x="247165" y="99704"/>
                    <a:pt x="242009" y="99704"/>
                    <a:pt x="238571" y="95407"/>
                  </a:cubicBezTo>
                  <a:cubicBezTo>
                    <a:pt x="235134" y="91970"/>
                    <a:pt x="235993" y="86813"/>
                    <a:pt x="239431" y="83376"/>
                  </a:cubicBezTo>
                  <a:cubicBezTo>
                    <a:pt x="270369" y="55016"/>
                    <a:pt x="276385" y="38687"/>
                    <a:pt x="276385" y="30953"/>
                  </a:cubicBezTo>
                  <a:cubicBezTo>
                    <a:pt x="276385" y="27515"/>
                    <a:pt x="274666" y="24077"/>
                    <a:pt x="271229" y="21499"/>
                  </a:cubicBezTo>
                  <a:cubicBezTo>
                    <a:pt x="244587" y="-845"/>
                    <a:pt x="140600" y="59313"/>
                    <a:pt x="101068" y="82516"/>
                  </a:cubicBezTo>
                  <a:cubicBezTo>
                    <a:pt x="95911" y="85954"/>
                    <a:pt x="90755" y="88532"/>
                    <a:pt x="87317" y="90251"/>
                  </a:cubicBezTo>
                  <a:cubicBezTo>
                    <a:pt x="65832" y="102283"/>
                    <a:pt x="45207" y="115174"/>
                    <a:pt x="30597" y="130643"/>
                  </a:cubicBezTo>
                  <a:cubicBezTo>
                    <a:pt x="20284" y="141815"/>
                    <a:pt x="12550" y="159003"/>
                    <a:pt x="21144" y="170175"/>
                  </a:cubicBezTo>
                  <a:cubicBezTo>
                    <a:pt x="23722" y="173613"/>
                    <a:pt x="23722" y="179629"/>
                    <a:pt x="19425" y="182207"/>
                  </a:cubicBezTo>
                  <a:cubicBezTo>
                    <a:pt x="18565" y="183926"/>
                    <a:pt x="16847" y="184785"/>
                    <a:pt x="14268" y="1847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2" name="Google Shape;312;p43"/>
            <p:cNvSpPr/>
            <p:nvPr/>
          </p:nvSpPr>
          <p:spPr>
            <a:xfrm>
              <a:off x="2207127" y="5672030"/>
              <a:ext cx="470185" cy="876586"/>
            </a:xfrm>
            <a:custGeom>
              <a:avLst/>
              <a:gdLst/>
              <a:ahLst/>
              <a:cxnLst/>
              <a:rect l="l" t="t" r="r" b="b"/>
              <a:pathLst>
                <a:path w="470185" h="876586" extrusionOk="0">
                  <a:moveTo>
                    <a:pt x="341275" y="876586"/>
                  </a:moveTo>
                  <a:lnTo>
                    <a:pt x="184865" y="876586"/>
                  </a:lnTo>
                  <a:cubicBezTo>
                    <a:pt x="152208" y="876586"/>
                    <a:pt x="123848" y="852523"/>
                    <a:pt x="118691" y="819866"/>
                  </a:cubicBezTo>
                  <a:lnTo>
                    <a:pt x="954" y="77346"/>
                  </a:lnTo>
                  <a:cubicBezTo>
                    <a:pt x="-2484" y="58439"/>
                    <a:pt x="3532" y="38673"/>
                    <a:pt x="16423" y="23204"/>
                  </a:cubicBezTo>
                  <a:cubicBezTo>
                    <a:pt x="29314" y="8594"/>
                    <a:pt x="47361" y="0"/>
                    <a:pt x="67127" y="0"/>
                  </a:cubicBezTo>
                  <a:lnTo>
                    <a:pt x="461591" y="0"/>
                  </a:lnTo>
                  <a:cubicBezTo>
                    <a:pt x="466748" y="0"/>
                    <a:pt x="470185" y="3438"/>
                    <a:pt x="470185" y="8594"/>
                  </a:cubicBezTo>
                  <a:cubicBezTo>
                    <a:pt x="470185" y="13750"/>
                    <a:pt x="466748" y="17188"/>
                    <a:pt x="461591" y="17188"/>
                  </a:cubicBezTo>
                  <a:lnTo>
                    <a:pt x="67127" y="17188"/>
                  </a:lnTo>
                  <a:cubicBezTo>
                    <a:pt x="52518" y="17188"/>
                    <a:pt x="38767" y="23204"/>
                    <a:pt x="29314" y="34376"/>
                  </a:cubicBezTo>
                  <a:cubicBezTo>
                    <a:pt x="19860" y="45548"/>
                    <a:pt x="15563" y="60158"/>
                    <a:pt x="18142" y="74768"/>
                  </a:cubicBezTo>
                  <a:lnTo>
                    <a:pt x="135879" y="817288"/>
                  </a:lnTo>
                  <a:cubicBezTo>
                    <a:pt x="139317" y="841351"/>
                    <a:pt x="159942" y="859399"/>
                    <a:pt x="184865" y="859399"/>
                  </a:cubicBezTo>
                  <a:lnTo>
                    <a:pt x="341275" y="859399"/>
                  </a:lnTo>
                  <a:cubicBezTo>
                    <a:pt x="346432" y="859399"/>
                    <a:pt x="349869" y="862836"/>
                    <a:pt x="349869" y="867993"/>
                  </a:cubicBezTo>
                  <a:cubicBezTo>
                    <a:pt x="349869" y="873149"/>
                    <a:pt x="345572" y="876586"/>
                    <a:pt x="341275" y="8765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3" name="Google Shape;313;p43"/>
            <p:cNvSpPr/>
            <p:nvPr/>
          </p:nvSpPr>
          <p:spPr>
            <a:xfrm>
              <a:off x="2847473" y="5675788"/>
              <a:ext cx="215530" cy="872827"/>
            </a:xfrm>
            <a:custGeom>
              <a:avLst/>
              <a:gdLst/>
              <a:ahLst/>
              <a:cxnLst/>
              <a:rect l="l" t="t" r="r" b="b"/>
              <a:pathLst>
                <a:path w="215530" h="872827" extrusionOk="0">
                  <a:moveTo>
                    <a:pt x="31798" y="872828"/>
                  </a:moveTo>
                  <a:lnTo>
                    <a:pt x="8594" y="872828"/>
                  </a:lnTo>
                  <a:cubicBezTo>
                    <a:pt x="3438" y="872828"/>
                    <a:pt x="0" y="869390"/>
                    <a:pt x="0" y="864234"/>
                  </a:cubicBezTo>
                  <a:cubicBezTo>
                    <a:pt x="0" y="859078"/>
                    <a:pt x="3438" y="855640"/>
                    <a:pt x="8594" y="855640"/>
                  </a:cubicBezTo>
                  <a:lnTo>
                    <a:pt x="30938" y="855640"/>
                  </a:lnTo>
                  <a:cubicBezTo>
                    <a:pt x="55861" y="855640"/>
                    <a:pt x="76486" y="838452"/>
                    <a:pt x="79924" y="813529"/>
                  </a:cubicBezTo>
                  <a:lnTo>
                    <a:pt x="197662" y="71009"/>
                  </a:lnTo>
                  <a:cubicBezTo>
                    <a:pt x="201099" y="47805"/>
                    <a:pt x="189068" y="26320"/>
                    <a:pt x="167583" y="16867"/>
                  </a:cubicBezTo>
                  <a:cubicBezTo>
                    <a:pt x="163286" y="15148"/>
                    <a:pt x="160708" y="9992"/>
                    <a:pt x="162426" y="5695"/>
                  </a:cubicBezTo>
                  <a:cubicBezTo>
                    <a:pt x="164145" y="1398"/>
                    <a:pt x="169302" y="-1180"/>
                    <a:pt x="173599" y="538"/>
                  </a:cubicBezTo>
                  <a:cubicBezTo>
                    <a:pt x="202818" y="12570"/>
                    <a:pt x="219147" y="41789"/>
                    <a:pt x="214850" y="72728"/>
                  </a:cubicBezTo>
                  <a:lnTo>
                    <a:pt x="97112" y="815248"/>
                  </a:lnTo>
                  <a:cubicBezTo>
                    <a:pt x="91956" y="848765"/>
                    <a:pt x="64455" y="872828"/>
                    <a:pt x="31798" y="8728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4" name="Google Shape;314;p43"/>
            <p:cNvSpPr/>
            <p:nvPr/>
          </p:nvSpPr>
          <p:spPr>
            <a:xfrm>
              <a:off x="2571510" y="5203018"/>
              <a:ext cx="154568" cy="487059"/>
            </a:xfrm>
            <a:custGeom>
              <a:avLst/>
              <a:gdLst/>
              <a:ahLst/>
              <a:cxnLst/>
              <a:rect l="l" t="t" r="r" b="b"/>
              <a:pathLst>
                <a:path w="154568" h="487059" extrusionOk="0">
                  <a:moveTo>
                    <a:pt x="67989" y="487059"/>
                  </a:moveTo>
                  <a:cubicBezTo>
                    <a:pt x="65411" y="487059"/>
                    <a:pt x="62833" y="486200"/>
                    <a:pt x="61114" y="483622"/>
                  </a:cubicBezTo>
                  <a:cubicBezTo>
                    <a:pt x="25879" y="433777"/>
                    <a:pt x="5253" y="375337"/>
                    <a:pt x="956" y="315179"/>
                  </a:cubicBezTo>
                  <a:cubicBezTo>
                    <a:pt x="-3341" y="260178"/>
                    <a:pt x="6972" y="204317"/>
                    <a:pt x="29316" y="152753"/>
                  </a:cubicBezTo>
                  <a:cubicBezTo>
                    <a:pt x="38770" y="130409"/>
                    <a:pt x="51661" y="108924"/>
                    <a:pt x="65411" y="90017"/>
                  </a:cubicBezTo>
                  <a:cubicBezTo>
                    <a:pt x="78302" y="71970"/>
                    <a:pt x="93771" y="54782"/>
                    <a:pt x="108381" y="39313"/>
                  </a:cubicBezTo>
                  <a:cubicBezTo>
                    <a:pt x="118694" y="27281"/>
                    <a:pt x="129866" y="15250"/>
                    <a:pt x="139319" y="3218"/>
                  </a:cubicBezTo>
                  <a:cubicBezTo>
                    <a:pt x="141898" y="-219"/>
                    <a:pt x="147913" y="-1079"/>
                    <a:pt x="151351" y="1499"/>
                  </a:cubicBezTo>
                  <a:cubicBezTo>
                    <a:pt x="154789" y="4078"/>
                    <a:pt x="155648" y="10093"/>
                    <a:pt x="153070" y="13531"/>
                  </a:cubicBezTo>
                  <a:cubicBezTo>
                    <a:pt x="142757" y="26422"/>
                    <a:pt x="131585" y="38453"/>
                    <a:pt x="121272" y="50485"/>
                  </a:cubicBezTo>
                  <a:cubicBezTo>
                    <a:pt x="106662" y="66814"/>
                    <a:pt x="92053" y="83142"/>
                    <a:pt x="79162" y="100330"/>
                  </a:cubicBezTo>
                  <a:cubicBezTo>
                    <a:pt x="65411" y="119237"/>
                    <a:pt x="54239" y="139003"/>
                    <a:pt x="44786" y="160488"/>
                  </a:cubicBezTo>
                  <a:cubicBezTo>
                    <a:pt x="23301" y="209473"/>
                    <a:pt x="13847" y="262756"/>
                    <a:pt x="18144" y="314320"/>
                  </a:cubicBezTo>
                  <a:cubicBezTo>
                    <a:pt x="22441" y="371900"/>
                    <a:pt x="42207" y="426901"/>
                    <a:pt x="75724" y="475028"/>
                  </a:cubicBezTo>
                  <a:cubicBezTo>
                    <a:pt x="78302" y="479325"/>
                    <a:pt x="77443" y="484481"/>
                    <a:pt x="74005" y="487059"/>
                  </a:cubicBezTo>
                  <a:cubicBezTo>
                    <a:pt x="71427" y="486200"/>
                    <a:pt x="69708" y="487059"/>
                    <a:pt x="67989" y="4870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5" name="Google Shape;315;p43"/>
            <p:cNvSpPr/>
            <p:nvPr/>
          </p:nvSpPr>
          <p:spPr>
            <a:xfrm>
              <a:off x="3136231" y="5034624"/>
              <a:ext cx="173329" cy="201689"/>
            </a:xfrm>
            <a:custGeom>
              <a:avLst/>
              <a:gdLst/>
              <a:ahLst/>
              <a:cxnLst/>
              <a:rect l="l" t="t" r="r" b="b"/>
              <a:pathLst>
                <a:path w="173329" h="201689" extrusionOk="0">
                  <a:moveTo>
                    <a:pt x="8594" y="201690"/>
                  </a:moveTo>
                  <a:cubicBezTo>
                    <a:pt x="6016" y="201690"/>
                    <a:pt x="4297" y="200831"/>
                    <a:pt x="2578" y="199112"/>
                  </a:cubicBezTo>
                  <a:cubicBezTo>
                    <a:pt x="-859" y="195674"/>
                    <a:pt x="-859" y="190518"/>
                    <a:pt x="2578" y="187080"/>
                  </a:cubicBezTo>
                  <a:cubicBezTo>
                    <a:pt x="72189" y="120907"/>
                    <a:pt x="121175" y="62467"/>
                    <a:pt x="157270" y="4028"/>
                  </a:cubicBezTo>
                  <a:cubicBezTo>
                    <a:pt x="159848" y="-269"/>
                    <a:pt x="165004" y="-1128"/>
                    <a:pt x="169301" y="1450"/>
                  </a:cubicBezTo>
                  <a:cubicBezTo>
                    <a:pt x="173598" y="4028"/>
                    <a:pt x="174458" y="9185"/>
                    <a:pt x="171880" y="13482"/>
                  </a:cubicBezTo>
                  <a:cubicBezTo>
                    <a:pt x="134925" y="73640"/>
                    <a:pt x="85080" y="132938"/>
                    <a:pt x="14610" y="199971"/>
                  </a:cubicBezTo>
                  <a:cubicBezTo>
                    <a:pt x="12891" y="200831"/>
                    <a:pt x="11172" y="201690"/>
                    <a:pt x="8594" y="2016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6" name="Google Shape;316;p43"/>
            <p:cNvSpPr/>
            <p:nvPr/>
          </p:nvSpPr>
          <p:spPr>
            <a:xfrm>
              <a:off x="1807357" y="5007422"/>
              <a:ext cx="842159" cy="682654"/>
            </a:xfrm>
            <a:custGeom>
              <a:avLst/>
              <a:gdLst/>
              <a:ahLst/>
              <a:cxnLst/>
              <a:rect l="l" t="t" r="r" b="b"/>
              <a:pathLst>
                <a:path w="842159" h="682654" extrusionOk="0">
                  <a:moveTo>
                    <a:pt x="832141" y="682655"/>
                  </a:moveTo>
                  <a:lnTo>
                    <a:pt x="465178" y="682655"/>
                  </a:lnTo>
                  <a:cubicBezTo>
                    <a:pt x="463459" y="682655"/>
                    <a:pt x="460881" y="681796"/>
                    <a:pt x="460022" y="680937"/>
                  </a:cubicBezTo>
                  <a:cubicBezTo>
                    <a:pt x="431662" y="656873"/>
                    <a:pt x="411036" y="625935"/>
                    <a:pt x="400723" y="592418"/>
                  </a:cubicBezTo>
                  <a:cubicBezTo>
                    <a:pt x="396426" y="579527"/>
                    <a:pt x="393848" y="565777"/>
                    <a:pt x="391270" y="552027"/>
                  </a:cubicBezTo>
                  <a:cubicBezTo>
                    <a:pt x="384395" y="518510"/>
                    <a:pt x="378379" y="485853"/>
                    <a:pt x="353456" y="466946"/>
                  </a:cubicBezTo>
                  <a:cubicBezTo>
                    <a:pt x="331112" y="448899"/>
                    <a:pt x="300174" y="448039"/>
                    <a:pt x="267517" y="447180"/>
                  </a:cubicBezTo>
                  <a:cubicBezTo>
                    <a:pt x="258063" y="447180"/>
                    <a:pt x="248610" y="447180"/>
                    <a:pt x="240016" y="446320"/>
                  </a:cubicBezTo>
                  <a:cubicBezTo>
                    <a:pt x="119700" y="438586"/>
                    <a:pt x="12275" y="333739"/>
                    <a:pt x="1103" y="213424"/>
                  </a:cubicBezTo>
                  <a:lnTo>
                    <a:pt x="1103" y="213424"/>
                  </a:lnTo>
                  <a:cubicBezTo>
                    <a:pt x="-4913" y="152407"/>
                    <a:pt x="13994" y="93108"/>
                    <a:pt x="50089" y="54435"/>
                  </a:cubicBezTo>
                  <a:cubicBezTo>
                    <a:pt x="113684" y="-12598"/>
                    <a:pt x="219390" y="-10020"/>
                    <a:pt x="290720" y="20918"/>
                  </a:cubicBezTo>
                  <a:cubicBezTo>
                    <a:pt x="335409" y="39825"/>
                    <a:pt x="377520" y="69904"/>
                    <a:pt x="424786" y="116312"/>
                  </a:cubicBezTo>
                  <a:cubicBezTo>
                    <a:pt x="446271" y="137797"/>
                    <a:pt x="466897" y="160141"/>
                    <a:pt x="484085" y="179907"/>
                  </a:cubicBezTo>
                  <a:cubicBezTo>
                    <a:pt x="518461" y="218580"/>
                    <a:pt x="553696" y="258112"/>
                    <a:pt x="601823" y="274441"/>
                  </a:cubicBezTo>
                  <a:cubicBezTo>
                    <a:pt x="621589" y="281316"/>
                    <a:pt x="642214" y="283035"/>
                    <a:pt x="663699" y="285613"/>
                  </a:cubicBezTo>
                  <a:cubicBezTo>
                    <a:pt x="680887" y="287332"/>
                    <a:pt x="698935" y="289051"/>
                    <a:pt x="716123" y="293348"/>
                  </a:cubicBezTo>
                  <a:cubicBezTo>
                    <a:pt x="749639" y="301082"/>
                    <a:pt x="781437" y="319989"/>
                    <a:pt x="808078" y="345771"/>
                  </a:cubicBezTo>
                  <a:cubicBezTo>
                    <a:pt x="810656" y="348349"/>
                    <a:pt x="811516" y="351787"/>
                    <a:pt x="809797" y="355224"/>
                  </a:cubicBezTo>
                  <a:cubicBezTo>
                    <a:pt x="788312" y="404210"/>
                    <a:pt x="778859" y="457493"/>
                    <a:pt x="783156" y="509057"/>
                  </a:cubicBezTo>
                  <a:cubicBezTo>
                    <a:pt x="787453" y="566636"/>
                    <a:pt x="807219" y="621638"/>
                    <a:pt x="840735" y="669764"/>
                  </a:cubicBezTo>
                  <a:cubicBezTo>
                    <a:pt x="842454" y="672343"/>
                    <a:pt x="842454" y="675780"/>
                    <a:pt x="841595" y="678358"/>
                  </a:cubicBezTo>
                  <a:cubicBezTo>
                    <a:pt x="838157" y="680077"/>
                    <a:pt x="835579" y="682655"/>
                    <a:pt x="832141" y="682655"/>
                  </a:cubicBezTo>
                  <a:close/>
                  <a:moveTo>
                    <a:pt x="468616" y="665467"/>
                  </a:moveTo>
                  <a:lnTo>
                    <a:pt x="816672" y="665467"/>
                  </a:lnTo>
                  <a:cubicBezTo>
                    <a:pt x="787453" y="618200"/>
                    <a:pt x="769405" y="564918"/>
                    <a:pt x="765108" y="509916"/>
                  </a:cubicBezTo>
                  <a:cubicBezTo>
                    <a:pt x="760811" y="456633"/>
                    <a:pt x="770265" y="402491"/>
                    <a:pt x="790890" y="352646"/>
                  </a:cubicBezTo>
                  <a:cubicBezTo>
                    <a:pt x="767687" y="331161"/>
                    <a:pt x="740186" y="315692"/>
                    <a:pt x="711826" y="308817"/>
                  </a:cubicBezTo>
                  <a:cubicBezTo>
                    <a:pt x="695497" y="304520"/>
                    <a:pt x="678309" y="302801"/>
                    <a:pt x="661980" y="301082"/>
                  </a:cubicBezTo>
                  <a:cubicBezTo>
                    <a:pt x="640496" y="298504"/>
                    <a:pt x="618151" y="296785"/>
                    <a:pt x="596666" y="289051"/>
                  </a:cubicBezTo>
                  <a:cubicBezTo>
                    <a:pt x="545102" y="271863"/>
                    <a:pt x="508148" y="230612"/>
                    <a:pt x="472053" y="190220"/>
                  </a:cubicBezTo>
                  <a:cubicBezTo>
                    <a:pt x="454865" y="170454"/>
                    <a:pt x="434240" y="148110"/>
                    <a:pt x="412755" y="127484"/>
                  </a:cubicBezTo>
                  <a:cubicBezTo>
                    <a:pt x="367207" y="82795"/>
                    <a:pt x="326815" y="53576"/>
                    <a:pt x="283845" y="35528"/>
                  </a:cubicBezTo>
                  <a:cubicBezTo>
                    <a:pt x="217671" y="7168"/>
                    <a:pt x="119700" y="4590"/>
                    <a:pt x="62120" y="64748"/>
                  </a:cubicBezTo>
                  <a:cubicBezTo>
                    <a:pt x="28604" y="99983"/>
                    <a:pt x="12275" y="154125"/>
                    <a:pt x="17432" y="209986"/>
                  </a:cubicBezTo>
                  <a:cubicBezTo>
                    <a:pt x="17432" y="209986"/>
                    <a:pt x="17432" y="209986"/>
                    <a:pt x="17432" y="209986"/>
                  </a:cubicBezTo>
                  <a:cubicBezTo>
                    <a:pt x="27744" y="322567"/>
                    <a:pt x="128294" y="419679"/>
                    <a:pt x="240875" y="427414"/>
                  </a:cubicBezTo>
                  <a:cubicBezTo>
                    <a:pt x="249469" y="428273"/>
                    <a:pt x="258923" y="428273"/>
                    <a:pt x="267517" y="428273"/>
                  </a:cubicBezTo>
                  <a:cubicBezTo>
                    <a:pt x="301893" y="429132"/>
                    <a:pt x="337128" y="429992"/>
                    <a:pt x="363769" y="451477"/>
                  </a:cubicBezTo>
                  <a:cubicBezTo>
                    <a:pt x="392989" y="474681"/>
                    <a:pt x="399864" y="511635"/>
                    <a:pt x="407598" y="546870"/>
                  </a:cubicBezTo>
                  <a:cubicBezTo>
                    <a:pt x="410177" y="559761"/>
                    <a:pt x="412755" y="573512"/>
                    <a:pt x="417052" y="585543"/>
                  </a:cubicBezTo>
                  <a:cubicBezTo>
                    <a:pt x="425646" y="616482"/>
                    <a:pt x="443693" y="643123"/>
                    <a:pt x="468616" y="6654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7" name="Google Shape;317;p43"/>
            <p:cNvSpPr/>
            <p:nvPr/>
          </p:nvSpPr>
          <p:spPr>
            <a:xfrm>
              <a:off x="2711358" y="4376783"/>
              <a:ext cx="88121" cy="569913"/>
            </a:xfrm>
            <a:custGeom>
              <a:avLst/>
              <a:gdLst/>
              <a:ahLst/>
              <a:cxnLst/>
              <a:rect l="l" t="t" r="r" b="b"/>
              <a:pathLst>
                <a:path w="88121" h="569913" extrusionOk="0">
                  <a:moveTo>
                    <a:pt x="29550" y="569054"/>
                  </a:moveTo>
                  <a:cubicBezTo>
                    <a:pt x="26112" y="569054"/>
                    <a:pt x="22675" y="566476"/>
                    <a:pt x="20956" y="563039"/>
                  </a:cubicBezTo>
                  <a:cubicBezTo>
                    <a:pt x="-16858" y="449598"/>
                    <a:pt x="3768" y="320688"/>
                    <a:pt x="26112" y="220998"/>
                  </a:cubicBezTo>
                  <a:cubicBezTo>
                    <a:pt x="30409" y="202951"/>
                    <a:pt x="34706" y="184044"/>
                    <a:pt x="39003" y="165996"/>
                  </a:cubicBezTo>
                  <a:cubicBezTo>
                    <a:pt x="51035" y="113573"/>
                    <a:pt x="63926" y="59431"/>
                    <a:pt x="71660" y="7008"/>
                  </a:cubicBezTo>
                  <a:cubicBezTo>
                    <a:pt x="72520" y="2711"/>
                    <a:pt x="76817" y="-727"/>
                    <a:pt x="81114" y="133"/>
                  </a:cubicBezTo>
                  <a:cubicBezTo>
                    <a:pt x="85411" y="992"/>
                    <a:pt x="88848" y="5289"/>
                    <a:pt x="87989" y="9586"/>
                  </a:cubicBezTo>
                  <a:cubicBezTo>
                    <a:pt x="80254" y="63728"/>
                    <a:pt x="67363" y="117870"/>
                    <a:pt x="55332" y="170293"/>
                  </a:cubicBezTo>
                  <a:cubicBezTo>
                    <a:pt x="51035" y="188341"/>
                    <a:pt x="46738" y="207248"/>
                    <a:pt x="42441" y="225295"/>
                  </a:cubicBezTo>
                  <a:cubicBezTo>
                    <a:pt x="20956" y="322407"/>
                    <a:pt x="330" y="448739"/>
                    <a:pt x="36425" y="558742"/>
                  </a:cubicBezTo>
                  <a:cubicBezTo>
                    <a:pt x="38144" y="563039"/>
                    <a:pt x="35566" y="568195"/>
                    <a:pt x="31269" y="569914"/>
                  </a:cubicBezTo>
                  <a:cubicBezTo>
                    <a:pt x="31269" y="569054"/>
                    <a:pt x="30409" y="569054"/>
                    <a:pt x="29550" y="5690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8" name="Google Shape;318;p43"/>
            <p:cNvSpPr/>
            <p:nvPr/>
          </p:nvSpPr>
          <p:spPr>
            <a:xfrm>
              <a:off x="2199346" y="3925947"/>
              <a:ext cx="519687" cy="1440996"/>
            </a:xfrm>
            <a:custGeom>
              <a:avLst/>
              <a:gdLst/>
              <a:ahLst/>
              <a:cxnLst/>
              <a:rect l="l" t="t" r="r" b="b"/>
              <a:pathLst>
                <a:path w="519687" h="1440996" extrusionOk="0">
                  <a:moveTo>
                    <a:pt x="408355" y="1440996"/>
                  </a:moveTo>
                  <a:cubicBezTo>
                    <a:pt x="405777" y="1440996"/>
                    <a:pt x="404058" y="1440137"/>
                    <a:pt x="402339" y="1438418"/>
                  </a:cubicBezTo>
                  <a:cubicBezTo>
                    <a:pt x="378276" y="1414355"/>
                    <a:pt x="349916" y="1398027"/>
                    <a:pt x="318978" y="1390292"/>
                  </a:cubicBezTo>
                  <a:cubicBezTo>
                    <a:pt x="302649" y="1385995"/>
                    <a:pt x="285461" y="1384276"/>
                    <a:pt x="269132" y="1382557"/>
                  </a:cubicBezTo>
                  <a:cubicBezTo>
                    <a:pt x="247647" y="1379979"/>
                    <a:pt x="225303" y="1378260"/>
                    <a:pt x="203818" y="1370526"/>
                  </a:cubicBezTo>
                  <a:cubicBezTo>
                    <a:pt x="152254" y="1353338"/>
                    <a:pt x="115300" y="1312087"/>
                    <a:pt x="79205" y="1271695"/>
                  </a:cubicBezTo>
                  <a:cubicBezTo>
                    <a:pt x="62017" y="1251929"/>
                    <a:pt x="41392" y="1229585"/>
                    <a:pt x="19907" y="1208959"/>
                  </a:cubicBezTo>
                  <a:cubicBezTo>
                    <a:pt x="18188" y="1207240"/>
                    <a:pt x="17329" y="1204662"/>
                    <a:pt x="17329" y="1202084"/>
                  </a:cubicBezTo>
                  <a:cubicBezTo>
                    <a:pt x="23345" y="1141926"/>
                    <a:pt x="43970" y="1083487"/>
                    <a:pt x="64596" y="1027626"/>
                  </a:cubicBezTo>
                  <a:lnTo>
                    <a:pt x="68893" y="1016453"/>
                  </a:lnTo>
                  <a:cubicBezTo>
                    <a:pt x="92096" y="951139"/>
                    <a:pt x="113581" y="887544"/>
                    <a:pt x="111863" y="822230"/>
                  </a:cubicBezTo>
                  <a:cubicBezTo>
                    <a:pt x="110144" y="755197"/>
                    <a:pt x="84362" y="690742"/>
                    <a:pt x="60299" y="628006"/>
                  </a:cubicBezTo>
                  <a:cubicBezTo>
                    <a:pt x="47408" y="596208"/>
                    <a:pt x="34517" y="562691"/>
                    <a:pt x="24204" y="529175"/>
                  </a:cubicBezTo>
                  <a:cubicBezTo>
                    <a:pt x="-4156" y="434641"/>
                    <a:pt x="-7594" y="333232"/>
                    <a:pt x="13891" y="236120"/>
                  </a:cubicBezTo>
                  <a:cubicBezTo>
                    <a:pt x="32798" y="148461"/>
                    <a:pt x="71471" y="79709"/>
                    <a:pt x="124754" y="36739"/>
                  </a:cubicBezTo>
                  <a:cubicBezTo>
                    <a:pt x="142801" y="22129"/>
                    <a:pt x="164286" y="10098"/>
                    <a:pt x="186630" y="644"/>
                  </a:cubicBezTo>
                  <a:cubicBezTo>
                    <a:pt x="190927" y="-1074"/>
                    <a:pt x="196084" y="644"/>
                    <a:pt x="197802" y="5801"/>
                  </a:cubicBezTo>
                  <a:cubicBezTo>
                    <a:pt x="199521" y="10098"/>
                    <a:pt x="197802" y="15254"/>
                    <a:pt x="192646" y="16973"/>
                  </a:cubicBezTo>
                  <a:cubicBezTo>
                    <a:pt x="172021" y="25567"/>
                    <a:pt x="152254" y="36739"/>
                    <a:pt x="135066" y="50490"/>
                  </a:cubicBezTo>
                  <a:cubicBezTo>
                    <a:pt x="71471" y="101194"/>
                    <a:pt x="43111" y="181978"/>
                    <a:pt x="30220" y="240417"/>
                  </a:cubicBezTo>
                  <a:cubicBezTo>
                    <a:pt x="9594" y="334091"/>
                    <a:pt x="13032" y="432922"/>
                    <a:pt x="40533" y="524878"/>
                  </a:cubicBezTo>
                  <a:cubicBezTo>
                    <a:pt x="49986" y="557535"/>
                    <a:pt x="62877" y="590192"/>
                    <a:pt x="75768" y="621990"/>
                  </a:cubicBezTo>
                  <a:cubicBezTo>
                    <a:pt x="100690" y="685585"/>
                    <a:pt x="127332" y="751759"/>
                    <a:pt x="129051" y="822230"/>
                  </a:cubicBezTo>
                  <a:cubicBezTo>
                    <a:pt x="130769" y="890981"/>
                    <a:pt x="109284" y="956295"/>
                    <a:pt x="85221" y="1022469"/>
                  </a:cubicBezTo>
                  <a:lnTo>
                    <a:pt x="80924" y="1033641"/>
                  </a:lnTo>
                  <a:cubicBezTo>
                    <a:pt x="61158" y="1087784"/>
                    <a:pt x="41392" y="1142785"/>
                    <a:pt x="35376" y="1199506"/>
                  </a:cubicBezTo>
                  <a:cubicBezTo>
                    <a:pt x="56002" y="1220131"/>
                    <a:pt x="75768" y="1241616"/>
                    <a:pt x="92096" y="1259664"/>
                  </a:cubicBezTo>
                  <a:cubicBezTo>
                    <a:pt x="126472" y="1298337"/>
                    <a:pt x="161708" y="1337869"/>
                    <a:pt x="209834" y="1354197"/>
                  </a:cubicBezTo>
                  <a:cubicBezTo>
                    <a:pt x="229600" y="1361073"/>
                    <a:pt x="250226" y="1362791"/>
                    <a:pt x="271711" y="1365370"/>
                  </a:cubicBezTo>
                  <a:cubicBezTo>
                    <a:pt x="288899" y="1367088"/>
                    <a:pt x="306946" y="1368807"/>
                    <a:pt x="324134" y="1373104"/>
                  </a:cubicBezTo>
                  <a:cubicBezTo>
                    <a:pt x="354213" y="1379979"/>
                    <a:pt x="382573" y="1395448"/>
                    <a:pt x="406636" y="1416933"/>
                  </a:cubicBezTo>
                  <a:cubicBezTo>
                    <a:pt x="415230" y="1398886"/>
                    <a:pt x="425543" y="1380839"/>
                    <a:pt x="437575" y="1364510"/>
                  </a:cubicBezTo>
                  <a:cubicBezTo>
                    <a:pt x="450466" y="1346463"/>
                    <a:pt x="465935" y="1329275"/>
                    <a:pt x="480545" y="1313806"/>
                  </a:cubicBezTo>
                  <a:cubicBezTo>
                    <a:pt x="488279" y="1305212"/>
                    <a:pt x="496873" y="1295758"/>
                    <a:pt x="504608" y="1287164"/>
                  </a:cubicBezTo>
                  <a:cubicBezTo>
                    <a:pt x="508045" y="1283727"/>
                    <a:pt x="513202" y="1282867"/>
                    <a:pt x="516639" y="1286305"/>
                  </a:cubicBezTo>
                  <a:cubicBezTo>
                    <a:pt x="520077" y="1289743"/>
                    <a:pt x="520936" y="1294899"/>
                    <a:pt x="517499" y="1298337"/>
                  </a:cubicBezTo>
                  <a:cubicBezTo>
                    <a:pt x="509764" y="1307790"/>
                    <a:pt x="502029" y="1316384"/>
                    <a:pt x="493436" y="1325837"/>
                  </a:cubicBezTo>
                  <a:cubicBezTo>
                    <a:pt x="478826" y="1342166"/>
                    <a:pt x="464216" y="1358494"/>
                    <a:pt x="451325" y="1375682"/>
                  </a:cubicBezTo>
                  <a:cubicBezTo>
                    <a:pt x="437575" y="1394589"/>
                    <a:pt x="426402" y="1414355"/>
                    <a:pt x="416949" y="1435840"/>
                  </a:cubicBezTo>
                  <a:cubicBezTo>
                    <a:pt x="416090" y="1438418"/>
                    <a:pt x="413511" y="1440137"/>
                    <a:pt x="410933" y="1440996"/>
                  </a:cubicBezTo>
                  <a:cubicBezTo>
                    <a:pt x="410074" y="1440996"/>
                    <a:pt x="409214" y="1440996"/>
                    <a:pt x="408355" y="14409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9" name="Google Shape;319;p43"/>
            <p:cNvSpPr/>
            <p:nvPr/>
          </p:nvSpPr>
          <p:spPr>
            <a:xfrm>
              <a:off x="2485534" y="4103495"/>
              <a:ext cx="40986" cy="1106178"/>
            </a:xfrm>
            <a:custGeom>
              <a:avLst/>
              <a:gdLst/>
              <a:ahLst/>
              <a:cxnLst/>
              <a:rect l="l" t="t" r="r" b="b"/>
              <a:pathLst>
                <a:path w="40986" h="1106178" extrusionOk="0">
                  <a:moveTo>
                    <a:pt x="18180" y="1106179"/>
                  </a:moveTo>
                  <a:cubicBezTo>
                    <a:pt x="18180" y="1106179"/>
                    <a:pt x="17321" y="1106179"/>
                    <a:pt x="18180" y="1106179"/>
                  </a:cubicBezTo>
                  <a:cubicBezTo>
                    <a:pt x="13024" y="1106179"/>
                    <a:pt x="9586" y="1101882"/>
                    <a:pt x="9586" y="1096725"/>
                  </a:cubicBezTo>
                  <a:cubicBezTo>
                    <a:pt x="9586" y="1088991"/>
                    <a:pt x="49118" y="355924"/>
                    <a:pt x="133" y="9586"/>
                  </a:cubicBezTo>
                  <a:cubicBezTo>
                    <a:pt x="-727" y="5289"/>
                    <a:pt x="2711" y="133"/>
                    <a:pt x="7008" y="133"/>
                  </a:cubicBezTo>
                  <a:cubicBezTo>
                    <a:pt x="11305" y="-727"/>
                    <a:pt x="16461" y="2711"/>
                    <a:pt x="16461" y="7008"/>
                  </a:cubicBezTo>
                  <a:cubicBezTo>
                    <a:pt x="65447" y="355064"/>
                    <a:pt x="25915" y="1089850"/>
                    <a:pt x="25915" y="1097585"/>
                  </a:cubicBezTo>
                  <a:cubicBezTo>
                    <a:pt x="25915" y="1102741"/>
                    <a:pt x="22477" y="1106179"/>
                    <a:pt x="18180" y="11061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20" name="Google Shape;320;p43"/>
            <p:cNvSpPr/>
            <p:nvPr/>
          </p:nvSpPr>
          <p:spPr>
            <a:xfrm>
              <a:off x="2499924" y="5007363"/>
              <a:ext cx="144223" cy="88870"/>
            </a:xfrm>
            <a:custGeom>
              <a:avLst/>
              <a:gdLst/>
              <a:ahLst/>
              <a:cxnLst/>
              <a:rect l="l" t="t" r="r" b="b"/>
              <a:pathLst>
                <a:path w="144223" h="88870" extrusionOk="0">
                  <a:moveTo>
                    <a:pt x="8946" y="88870"/>
                  </a:moveTo>
                  <a:cubicBezTo>
                    <a:pt x="6368" y="88870"/>
                    <a:pt x="2930" y="87151"/>
                    <a:pt x="1211" y="84573"/>
                  </a:cubicBezTo>
                  <a:cubicBezTo>
                    <a:pt x="-1367" y="80276"/>
                    <a:pt x="352" y="75120"/>
                    <a:pt x="4649" y="72541"/>
                  </a:cubicBezTo>
                  <a:lnTo>
                    <a:pt x="130981" y="1211"/>
                  </a:lnTo>
                  <a:cubicBezTo>
                    <a:pt x="135278" y="-1367"/>
                    <a:pt x="140434" y="352"/>
                    <a:pt x="143012" y="4649"/>
                  </a:cubicBezTo>
                  <a:cubicBezTo>
                    <a:pt x="145590" y="8946"/>
                    <a:pt x="143871" y="14102"/>
                    <a:pt x="139575" y="16680"/>
                  </a:cubicBezTo>
                  <a:lnTo>
                    <a:pt x="13243" y="88011"/>
                  </a:lnTo>
                  <a:cubicBezTo>
                    <a:pt x="11524" y="88011"/>
                    <a:pt x="10665" y="88870"/>
                    <a:pt x="8946" y="888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21" name="Google Shape;321;p43"/>
            <p:cNvSpPr/>
            <p:nvPr/>
          </p:nvSpPr>
          <p:spPr>
            <a:xfrm>
              <a:off x="2426637" y="4571409"/>
              <a:ext cx="100871" cy="74498"/>
            </a:xfrm>
            <a:custGeom>
              <a:avLst/>
              <a:gdLst/>
              <a:ahLst/>
              <a:cxnLst/>
              <a:rect l="l" t="t" r="r" b="b"/>
              <a:pathLst>
                <a:path w="100871" h="74498" extrusionOk="0">
                  <a:moveTo>
                    <a:pt x="92547" y="74499"/>
                  </a:moveTo>
                  <a:cubicBezTo>
                    <a:pt x="90828" y="74499"/>
                    <a:pt x="89109" y="73640"/>
                    <a:pt x="87390" y="72781"/>
                  </a:cubicBezTo>
                  <a:lnTo>
                    <a:pt x="4028" y="16060"/>
                  </a:lnTo>
                  <a:cubicBezTo>
                    <a:pt x="-269" y="13482"/>
                    <a:pt x="-1128" y="8326"/>
                    <a:pt x="1450" y="4029"/>
                  </a:cubicBezTo>
                  <a:cubicBezTo>
                    <a:pt x="4028" y="-268"/>
                    <a:pt x="9185" y="-1128"/>
                    <a:pt x="13482" y="1450"/>
                  </a:cubicBezTo>
                  <a:lnTo>
                    <a:pt x="96844" y="58171"/>
                  </a:lnTo>
                  <a:cubicBezTo>
                    <a:pt x="101141" y="60749"/>
                    <a:pt x="102000" y="65905"/>
                    <a:pt x="99422" y="70202"/>
                  </a:cubicBezTo>
                  <a:cubicBezTo>
                    <a:pt x="97703" y="73640"/>
                    <a:pt x="95125" y="74499"/>
                    <a:pt x="92547" y="744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22" name="Google Shape;322;p43"/>
            <p:cNvSpPr/>
            <p:nvPr/>
          </p:nvSpPr>
          <p:spPr>
            <a:xfrm>
              <a:off x="2497698" y="4177536"/>
              <a:ext cx="82502" cy="81642"/>
            </a:xfrm>
            <a:custGeom>
              <a:avLst/>
              <a:gdLst/>
              <a:ahLst/>
              <a:cxnLst/>
              <a:rect l="l" t="t" r="r" b="b"/>
              <a:pathLst>
                <a:path w="82502" h="81642" extrusionOk="0">
                  <a:moveTo>
                    <a:pt x="8594" y="81643"/>
                  </a:moveTo>
                  <a:cubicBezTo>
                    <a:pt x="6016" y="81643"/>
                    <a:pt x="4297" y="80783"/>
                    <a:pt x="2578" y="79065"/>
                  </a:cubicBezTo>
                  <a:cubicBezTo>
                    <a:pt x="-859" y="75627"/>
                    <a:pt x="-859" y="70471"/>
                    <a:pt x="2578" y="67033"/>
                  </a:cubicBezTo>
                  <a:lnTo>
                    <a:pt x="67892" y="2578"/>
                  </a:lnTo>
                  <a:cubicBezTo>
                    <a:pt x="71330" y="-859"/>
                    <a:pt x="76486" y="-859"/>
                    <a:pt x="79924" y="2578"/>
                  </a:cubicBezTo>
                  <a:cubicBezTo>
                    <a:pt x="83362" y="6016"/>
                    <a:pt x="83362" y="11172"/>
                    <a:pt x="79924" y="14610"/>
                  </a:cubicBezTo>
                  <a:lnTo>
                    <a:pt x="14610" y="79065"/>
                  </a:lnTo>
                  <a:cubicBezTo>
                    <a:pt x="12891" y="80783"/>
                    <a:pt x="11172" y="81643"/>
                    <a:pt x="8594" y="816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23" name="Google Shape;323;p43"/>
            <p:cNvSpPr/>
            <p:nvPr/>
          </p:nvSpPr>
          <p:spPr>
            <a:xfrm>
              <a:off x="1918011" y="5170548"/>
              <a:ext cx="610235" cy="455073"/>
            </a:xfrm>
            <a:custGeom>
              <a:avLst/>
              <a:gdLst/>
              <a:ahLst/>
              <a:cxnLst/>
              <a:rect l="l" t="t" r="r" b="b"/>
              <a:pathLst>
                <a:path w="610235" h="455073" extrusionOk="0">
                  <a:moveTo>
                    <a:pt x="601172" y="455074"/>
                  </a:moveTo>
                  <a:cubicBezTo>
                    <a:pt x="598593" y="455074"/>
                    <a:pt x="596015" y="454214"/>
                    <a:pt x="594296" y="452495"/>
                  </a:cubicBezTo>
                  <a:cubicBezTo>
                    <a:pt x="590859" y="449058"/>
                    <a:pt x="272881" y="79517"/>
                    <a:pt x="6468" y="16780"/>
                  </a:cubicBezTo>
                  <a:cubicBezTo>
                    <a:pt x="2171" y="15921"/>
                    <a:pt x="-1267" y="10765"/>
                    <a:pt x="452" y="6468"/>
                  </a:cubicBezTo>
                  <a:cubicBezTo>
                    <a:pt x="1311" y="2171"/>
                    <a:pt x="6468" y="-1267"/>
                    <a:pt x="10765" y="452"/>
                  </a:cubicBezTo>
                  <a:cubicBezTo>
                    <a:pt x="282335" y="64907"/>
                    <a:pt x="594296" y="426713"/>
                    <a:pt x="608047" y="442183"/>
                  </a:cubicBezTo>
                  <a:cubicBezTo>
                    <a:pt x="611484" y="445620"/>
                    <a:pt x="610625" y="451636"/>
                    <a:pt x="607187" y="454214"/>
                  </a:cubicBezTo>
                  <a:cubicBezTo>
                    <a:pt x="604609" y="454214"/>
                    <a:pt x="602890" y="455074"/>
                    <a:pt x="601172" y="4550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24" name="Google Shape;324;p43"/>
            <p:cNvSpPr/>
            <p:nvPr/>
          </p:nvSpPr>
          <p:spPr>
            <a:xfrm>
              <a:off x="2318779" y="5518892"/>
              <a:ext cx="124942" cy="42274"/>
            </a:xfrm>
            <a:custGeom>
              <a:avLst/>
              <a:gdLst/>
              <a:ahLst/>
              <a:cxnLst/>
              <a:rect l="l" t="t" r="r" b="b"/>
              <a:pathLst>
                <a:path w="124942" h="42274" extrusionOk="0">
                  <a:moveTo>
                    <a:pt x="8759" y="42275"/>
                  </a:moveTo>
                  <a:cubicBezTo>
                    <a:pt x="4462" y="42275"/>
                    <a:pt x="1024" y="39697"/>
                    <a:pt x="165" y="35400"/>
                  </a:cubicBezTo>
                  <a:cubicBezTo>
                    <a:pt x="-695" y="31103"/>
                    <a:pt x="1883" y="25947"/>
                    <a:pt x="6180" y="25087"/>
                  </a:cubicBezTo>
                  <a:lnTo>
                    <a:pt x="114465" y="165"/>
                  </a:lnTo>
                  <a:cubicBezTo>
                    <a:pt x="118762" y="-695"/>
                    <a:pt x="123918" y="1884"/>
                    <a:pt x="124777" y="6181"/>
                  </a:cubicBezTo>
                  <a:cubicBezTo>
                    <a:pt x="125637" y="10478"/>
                    <a:pt x="123059" y="15634"/>
                    <a:pt x="118762" y="16493"/>
                  </a:cubicBezTo>
                  <a:lnTo>
                    <a:pt x="10477" y="41416"/>
                  </a:lnTo>
                  <a:cubicBezTo>
                    <a:pt x="9618" y="42275"/>
                    <a:pt x="9618" y="42275"/>
                    <a:pt x="8759" y="422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25" name="Google Shape;325;p43"/>
            <p:cNvSpPr/>
            <p:nvPr/>
          </p:nvSpPr>
          <p:spPr>
            <a:xfrm>
              <a:off x="2187291" y="5242166"/>
              <a:ext cx="35564" cy="97276"/>
            </a:xfrm>
            <a:custGeom>
              <a:avLst/>
              <a:gdLst/>
              <a:ahLst/>
              <a:cxnLst/>
              <a:rect l="l" t="t" r="r" b="b"/>
              <a:pathLst>
                <a:path w="35564" h="97276" extrusionOk="0">
                  <a:moveTo>
                    <a:pt x="27665" y="97277"/>
                  </a:moveTo>
                  <a:cubicBezTo>
                    <a:pt x="23368" y="97277"/>
                    <a:pt x="19931" y="94698"/>
                    <a:pt x="19071" y="90401"/>
                  </a:cubicBezTo>
                  <a:lnTo>
                    <a:pt x="165" y="10477"/>
                  </a:lnTo>
                  <a:cubicBezTo>
                    <a:pt x="-695" y="6180"/>
                    <a:pt x="1883" y="1024"/>
                    <a:pt x="6180" y="165"/>
                  </a:cubicBezTo>
                  <a:cubicBezTo>
                    <a:pt x="10477" y="-695"/>
                    <a:pt x="15634" y="1883"/>
                    <a:pt x="16493" y="6180"/>
                  </a:cubicBezTo>
                  <a:lnTo>
                    <a:pt x="35400" y="86104"/>
                  </a:lnTo>
                  <a:cubicBezTo>
                    <a:pt x="36259" y="90401"/>
                    <a:pt x="33681" y="95558"/>
                    <a:pt x="29384" y="96417"/>
                  </a:cubicBezTo>
                  <a:cubicBezTo>
                    <a:pt x="29384" y="97277"/>
                    <a:pt x="28525" y="97277"/>
                    <a:pt x="27665" y="972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26" name="Google Shape;326;p43"/>
            <p:cNvSpPr/>
            <p:nvPr/>
          </p:nvSpPr>
          <p:spPr>
            <a:xfrm>
              <a:off x="1929517" y="5185491"/>
              <a:ext cx="57817" cy="50823"/>
            </a:xfrm>
            <a:custGeom>
              <a:avLst/>
              <a:gdLst/>
              <a:ahLst/>
              <a:cxnLst/>
              <a:rect l="l" t="t" r="r" b="b"/>
              <a:pathLst>
                <a:path w="57817" h="50823" extrusionOk="0">
                  <a:moveTo>
                    <a:pt x="8713" y="50823"/>
                  </a:moveTo>
                  <a:cubicBezTo>
                    <a:pt x="6135" y="50823"/>
                    <a:pt x="3557" y="49964"/>
                    <a:pt x="1838" y="47386"/>
                  </a:cubicBezTo>
                  <a:cubicBezTo>
                    <a:pt x="-740" y="43948"/>
                    <a:pt x="-740" y="37933"/>
                    <a:pt x="2697" y="35354"/>
                  </a:cubicBezTo>
                  <a:lnTo>
                    <a:pt x="43948" y="1838"/>
                  </a:lnTo>
                  <a:cubicBezTo>
                    <a:pt x="47386" y="-740"/>
                    <a:pt x="53402" y="-740"/>
                    <a:pt x="55980" y="2697"/>
                  </a:cubicBezTo>
                  <a:cubicBezTo>
                    <a:pt x="58558" y="6135"/>
                    <a:pt x="58558" y="12151"/>
                    <a:pt x="55121" y="14729"/>
                  </a:cubicBezTo>
                  <a:lnTo>
                    <a:pt x="13869" y="48245"/>
                  </a:lnTo>
                  <a:cubicBezTo>
                    <a:pt x="12151" y="49964"/>
                    <a:pt x="10432" y="50823"/>
                    <a:pt x="8713" y="508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27" name="Google Shape;327;p43"/>
            <p:cNvSpPr/>
            <p:nvPr/>
          </p:nvSpPr>
          <p:spPr>
            <a:xfrm>
              <a:off x="10873396" y="1925052"/>
              <a:ext cx="305945" cy="305945"/>
            </a:xfrm>
            <a:custGeom>
              <a:avLst/>
              <a:gdLst/>
              <a:ahLst/>
              <a:cxnLst/>
              <a:rect l="l" t="t" r="r" b="b"/>
              <a:pathLst>
                <a:path w="305945" h="305945" extrusionOk="0">
                  <a:moveTo>
                    <a:pt x="152972" y="305946"/>
                  </a:moveTo>
                  <a:cubicBezTo>
                    <a:pt x="68752" y="305946"/>
                    <a:pt x="0" y="237194"/>
                    <a:pt x="0" y="152973"/>
                  </a:cubicBezTo>
                  <a:cubicBezTo>
                    <a:pt x="0" y="68752"/>
                    <a:pt x="68752" y="0"/>
                    <a:pt x="152972" y="0"/>
                  </a:cubicBezTo>
                  <a:cubicBezTo>
                    <a:pt x="237194" y="0"/>
                    <a:pt x="305946" y="68752"/>
                    <a:pt x="305946" y="152973"/>
                  </a:cubicBezTo>
                  <a:cubicBezTo>
                    <a:pt x="305946" y="237194"/>
                    <a:pt x="237194" y="305946"/>
                    <a:pt x="152972" y="305946"/>
                  </a:cubicBezTo>
                  <a:close/>
                  <a:moveTo>
                    <a:pt x="152972" y="16329"/>
                  </a:moveTo>
                  <a:cubicBezTo>
                    <a:pt x="78205" y="16329"/>
                    <a:pt x="17188" y="77346"/>
                    <a:pt x="17188" y="152114"/>
                  </a:cubicBezTo>
                  <a:cubicBezTo>
                    <a:pt x="17188" y="226881"/>
                    <a:pt x="78205" y="287899"/>
                    <a:pt x="152972" y="287899"/>
                  </a:cubicBezTo>
                  <a:cubicBezTo>
                    <a:pt x="227741" y="287899"/>
                    <a:pt x="288758" y="226881"/>
                    <a:pt x="288758" y="152114"/>
                  </a:cubicBezTo>
                  <a:cubicBezTo>
                    <a:pt x="288758" y="77346"/>
                    <a:pt x="227741" y="16329"/>
                    <a:pt x="152972" y="163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28" name="Google Shape;328;p43"/>
            <p:cNvSpPr/>
            <p:nvPr/>
          </p:nvSpPr>
          <p:spPr>
            <a:xfrm>
              <a:off x="7456427" y="756270"/>
              <a:ext cx="3022508" cy="5857659"/>
            </a:xfrm>
            <a:custGeom>
              <a:avLst/>
              <a:gdLst/>
              <a:ahLst/>
              <a:cxnLst/>
              <a:rect l="l" t="t" r="r" b="b"/>
              <a:pathLst>
                <a:path w="3022508" h="5857659" extrusionOk="0">
                  <a:moveTo>
                    <a:pt x="2736325" y="5857660"/>
                  </a:moveTo>
                  <a:lnTo>
                    <a:pt x="583532" y="5857660"/>
                  </a:lnTo>
                  <a:cubicBezTo>
                    <a:pt x="578375" y="5857660"/>
                    <a:pt x="574938" y="5854223"/>
                    <a:pt x="574938" y="5849066"/>
                  </a:cubicBezTo>
                  <a:cubicBezTo>
                    <a:pt x="574938" y="5843910"/>
                    <a:pt x="578375" y="5840472"/>
                    <a:pt x="583532" y="5840472"/>
                  </a:cubicBezTo>
                  <a:lnTo>
                    <a:pt x="2736325" y="5840472"/>
                  </a:lnTo>
                  <a:cubicBezTo>
                    <a:pt x="2885001" y="5840472"/>
                    <a:pt x="3005317" y="5719297"/>
                    <a:pt x="3005317" y="5571481"/>
                  </a:cubicBezTo>
                  <a:lnTo>
                    <a:pt x="3005317" y="286180"/>
                  </a:lnTo>
                  <a:cubicBezTo>
                    <a:pt x="3005317" y="137504"/>
                    <a:pt x="2884142" y="17188"/>
                    <a:pt x="2736325" y="17188"/>
                  </a:cubicBezTo>
                  <a:lnTo>
                    <a:pt x="286180" y="17188"/>
                  </a:lnTo>
                  <a:cubicBezTo>
                    <a:pt x="137504" y="17188"/>
                    <a:pt x="17188" y="138363"/>
                    <a:pt x="17188" y="286180"/>
                  </a:cubicBezTo>
                  <a:lnTo>
                    <a:pt x="17188" y="3210713"/>
                  </a:lnTo>
                  <a:cubicBezTo>
                    <a:pt x="17188" y="3215869"/>
                    <a:pt x="13751" y="3219307"/>
                    <a:pt x="8594" y="3219307"/>
                  </a:cubicBezTo>
                  <a:cubicBezTo>
                    <a:pt x="3438" y="3219307"/>
                    <a:pt x="0" y="3215869"/>
                    <a:pt x="0" y="3210713"/>
                  </a:cubicBezTo>
                  <a:lnTo>
                    <a:pt x="0" y="286180"/>
                  </a:lnTo>
                  <a:cubicBezTo>
                    <a:pt x="0" y="128050"/>
                    <a:pt x="128910" y="0"/>
                    <a:pt x="286180" y="0"/>
                  </a:cubicBezTo>
                  <a:lnTo>
                    <a:pt x="2736325" y="0"/>
                  </a:lnTo>
                  <a:cubicBezTo>
                    <a:pt x="2894454" y="0"/>
                    <a:pt x="3022505" y="128910"/>
                    <a:pt x="3022505" y="286180"/>
                  </a:cubicBezTo>
                  <a:lnTo>
                    <a:pt x="3022505" y="5571481"/>
                  </a:lnTo>
                  <a:cubicBezTo>
                    <a:pt x="3023364" y="5729610"/>
                    <a:pt x="2894454" y="5857660"/>
                    <a:pt x="2736325" y="58576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29" name="Google Shape;329;p43"/>
            <p:cNvSpPr/>
            <p:nvPr/>
          </p:nvSpPr>
          <p:spPr>
            <a:xfrm>
              <a:off x="10184158" y="756270"/>
              <a:ext cx="537128" cy="5857659"/>
            </a:xfrm>
            <a:custGeom>
              <a:avLst/>
              <a:gdLst/>
              <a:ahLst/>
              <a:cxnLst/>
              <a:rect l="l" t="t" r="r" b="b"/>
              <a:pathLst>
                <a:path w="537128" h="5857659" extrusionOk="0">
                  <a:moveTo>
                    <a:pt x="250945" y="5857660"/>
                  </a:moveTo>
                  <a:lnTo>
                    <a:pt x="8594" y="5857660"/>
                  </a:lnTo>
                  <a:cubicBezTo>
                    <a:pt x="3438" y="5857660"/>
                    <a:pt x="0" y="5854223"/>
                    <a:pt x="0" y="5849066"/>
                  </a:cubicBezTo>
                  <a:cubicBezTo>
                    <a:pt x="0" y="5843910"/>
                    <a:pt x="3438" y="5840472"/>
                    <a:pt x="8594" y="5840472"/>
                  </a:cubicBezTo>
                  <a:cubicBezTo>
                    <a:pt x="157270" y="5840472"/>
                    <a:pt x="277586" y="5719297"/>
                    <a:pt x="277586" y="5571481"/>
                  </a:cubicBezTo>
                  <a:lnTo>
                    <a:pt x="277586" y="286180"/>
                  </a:lnTo>
                  <a:cubicBezTo>
                    <a:pt x="277586" y="137504"/>
                    <a:pt x="156411" y="17188"/>
                    <a:pt x="8594" y="17188"/>
                  </a:cubicBezTo>
                  <a:cubicBezTo>
                    <a:pt x="3438" y="17188"/>
                    <a:pt x="0" y="13750"/>
                    <a:pt x="0" y="8594"/>
                  </a:cubicBezTo>
                  <a:cubicBezTo>
                    <a:pt x="0" y="3438"/>
                    <a:pt x="3438" y="0"/>
                    <a:pt x="8594" y="0"/>
                  </a:cubicBezTo>
                  <a:lnTo>
                    <a:pt x="250945" y="0"/>
                  </a:lnTo>
                  <a:cubicBezTo>
                    <a:pt x="409075" y="0"/>
                    <a:pt x="537124" y="128910"/>
                    <a:pt x="537124" y="286180"/>
                  </a:cubicBezTo>
                  <a:lnTo>
                    <a:pt x="537124" y="5571481"/>
                  </a:lnTo>
                  <a:cubicBezTo>
                    <a:pt x="537984" y="5729610"/>
                    <a:pt x="409075" y="5857660"/>
                    <a:pt x="250945" y="5857660"/>
                  </a:cubicBezTo>
                  <a:close/>
                  <a:moveTo>
                    <a:pt x="106566" y="5840472"/>
                  </a:moveTo>
                  <a:lnTo>
                    <a:pt x="250945" y="5840472"/>
                  </a:lnTo>
                  <a:cubicBezTo>
                    <a:pt x="399620" y="5840472"/>
                    <a:pt x="519936" y="5719297"/>
                    <a:pt x="519936" y="5571481"/>
                  </a:cubicBezTo>
                  <a:lnTo>
                    <a:pt x="519936" y="286180"/>
                  </a:lnTo>
                  <a:cubicBezTo>
                    <a:pt x="519936" y="137504"/>
                    <a:pt x="398761" y="17188"/>
                    <a:pt x="250945" y="17188"/>
                  </a:cubicBezTo>
                  <a:lnTo>
                    <a:pt x="106566" y="17188"/>
                  </a:lnTo>
                  <a:cubicBezTo>
                    <a:pt x="216569" y="57580"/>
                    <a:pt x="295633" y="162426"/>
                    <a:pt x="295633" y="286180"/>
                  </a:cubicBezTo>
                  <a:lnTo>
                    <a:pt x="295633" y="5571481"/>
                  </a:lnTo>
                  <a:cubicBezTo>
                    <a:pt x="295633" y="5695234"/>
                    <a:pt x="216569" y="5800940"/>
                    <a:pt x="106566" y="58404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30" name="Google Shape;330;p43"/>
            <p:cNvSpPr/>
            <p:nvPr/>
          </p:nvSpPr>
          <p:spPr>
            <a:xfrm>
              <a:off x="7581040" y="927290"/>
              <a:ext cx="2774138" cy="5316239"/>
            </a:xfrm>
            <a:custGeom>
              <a:avLst/>
              <a:gdLst/>
              <a:ahLst/>
              <a:cxnLst/>
              <a:rect l="l" t="t" r="r" b="b"/>
              <a:pathLst>
                <a:path w="2774138" h="5316239" extrusionOk="0">
                  <a:moveTo>
                    <a:pt x="2673589" y="5316239"/>
                  </a:moveTo>
                  <a:lnTo>
                    <a:pt x="458919" y="5316239"/>
                  </a:lnTo>
                  <a:cubicBezTo>
                    <a:pt x="453762" y="5316239"/>
                    <a:pt x="450325" y="5312802"/>
                    <a:pt x="450325" y="5307645"/>
                  </a:cubicBezTo>
                  <a:cubicBezTo>
                    <a:pt x="450325" y="5302489"/>
                    <a:pt x="453762" y="5299051"/>
                    <a:pt x="458919" y="5299051"/>
                  </a:cubicBezTo>
                  <a:lnTo>
                    <a:pt x="2672730" y="5299051"/>
                  </a:lnTo>
                  <a:cubicBezTo>
                    <a:pt x="2719137" y="5299051"/>
                    <a:pt x="2756091" y="5261238"/>
                    <a:pt x="2756091" y="5215690"/>
                  </a:cubicBezTo>
                  <a:lnTo>
                    <a:pt x="2756091" y="100550"/>
                  </a:lnTo>
                  <a:cubicBezTo>
                    <a:pt x="2756091" y="54142"/>
                    <a:pt x="2718277" y="17188"/>
                    <a:pt x="2672730" y="17188"/>
                  </a:cubicBezTo>
                  <a:lnTo>
                    <a:pt x="100550" y="17188"/>
                  </a:lnTo>
                  <a:cubicBezTo>
                    <a:pt x="54142" y="17188"/>
                    <a:pt x="17188" y="55002"/>
                    <a:pt x="17188" y="100550"/>
                  </a:cubicBezTo>
                  <a:lnTo>
                    <a:pt x="17188" y="3160008"/>
                  </a:lnTo>
                  <a:cubicBezTo>
                    <a:pt x="17188" y="3165165"/>
                    <a:pt x="13751" y="3168602"/>
                    <a:pt x="8594" y="3168602"/>
                  </a:cubicBezTo>
                  <a:cubicBezTo>
                    <a:pt x="3438" y="3168602"/>
                    <a:pt x="0" y="3165165"/>
                    <a:pt x="0" y="3160008"/>
                  </a:cubicBezTo>
                  <a:lnTo>
                    <a:pt x="0" y="100550"/>
                  </a:lnTo>
                  <a:cubicBezTo>
                    <a:pt x="0" y="44689"/>
                    <a:pt x="45548" y="0"/>
                    <a:pt x="100550" y="0"/>
                  </a:cubicBezTo>
                  <a:lnTo>
                    <a:pt x="2673589" y="0"/>
                  </a:lnTo>
                  <a:cubicBezTo>
                    <a:pt x="2729450" y="0"/>
                    <a:pt x="2774138" y="45548"/>
                    <a:pt x="2774138" y="100550"/>
                  </a:cubicBezTo>
                  <a:lnTo>
                    <a:pt x="2774138" y="5215690"/>
                  </a:lnTo>
                  <a:cubicBezTo>
                    <a:pt x="2774138" y="5271551"/>
                    <a:pt x="2728591" y="5316239"/>
                    <a:pt x="2673589" y="53162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31" name="Google Shape;331;p43"/>
            <p:cNvSpPr/>
            <p:nvPr/>
          </p:nvSpPr>
          <p:spPr>
            <a:xfrm>
              <a:off x="8845215" y="6266733"/>
              <a:ext cx="245787" cy="245787"/>
            </a:xfrm>
            <a:custGeom>
              <a:avLst/>
              <a:gdLst/>
              <a:ahLst/>
              <a:cxnLst/>
              <a:rect l="l" t="t" r="r" b="b"/>
              <a:pathLst>
                <a:path w="245787" h="245787" extrusionOk="0">
                  <a:moveTo>
                    <a:pt x="122894" y="245788"/>
                  </a:moveTo>
                  <a:cubicBezTo>
                    <a:pt x="55001" y="245788"/>
                    <a:pt x="0" y="190787"/>
                    <a:pt x="0" y="122894"/>
                  </a:cubicBezTo>
                  <a:cubicBezTo>
                    <a:pt x="0" y="55001"/>
                    <a:pt x="55001" y="0"/>
                    <a:pt x="122894" y="0"/>
                  </a:cubicBezTo>
                  <a:cubicBezTo>
                    <a:pt x="190786" y="0"/>
                    <a:pt x="245788" y="55001"/>
                    <a:pt x="245788" y="122894"/>
                  </a:cubicBezTo>
                  <a:cubicBezTo>
                    <a:pt x="244929" y="190787"/>
                    <a:pt x="189927" y="245788"/>
                    <a:pt x="122894" y="245788"/>
                  </a:cubicBezTo>
                  <a:close/>
                  <a:moveTo>
                    <a:pt x="122894" y="18047"/>
                  </a:moveTo>
                  <a:cubicBezTo>
                    <a:pt x="64455" y="18047"/>
                    <a:pt x="17188" y="65314"/>
                    <a:pt x="17188" y="123753"/>
                  </a:cubicBezTo>
                  <a:cubicBezTo>
                    <a:pt x="17188" y="182193"/>
                    <a:pt x="64455" y="229460"/>
                    <a:pt x="122894" y="229460"/>
                  </a:cubicBezTo>
                  <a:cubicBezTo>
                    <a:pt x="181333" y="229460"/>
                    <a:pt x="228600" y="182193"/>
                    <a:pt x="228600" y="123753"/>
                  </a:cubicBezTo>
                  <a:cubicBezTo>
                    <a:pt x="227741" y="65314"/>
                    <a:pt x="180474" y="18047"/>
                    <a:pt x="122894" y="180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32" name="Google Shape;332;p43"/>
            <p:cNvSpPr/>
            <p:nvPr/>
          </p:nvSpPr>
          <p:spPr>
            <a:xfrm>
              <a:off x="8028787" y="5298191"/>
              <a:ext cx="401338" cy="448606"/>
            </a:xfrm>
            <a:custGeom>
              <a:avLst/>
              <a:gdLst/>
              <a:ahLst/>
              <a:cxnLst/>
              <a:rect l="l" t="t" r="r" b="b"/>
              <a:pathLst>
                <a:path w="401338" h="448606" extrusionOk="0">
                  <a:moveTo>
                    <a:pt x="303368" y="448606"/>
                  </a:moveTo>
                  <a:lnTo>
                    <a:pt x="8594" y="448606"/>
                  </a:lnTo>
                  <a:cubicBezTo>
                    <a:pt x="3437" y="448606"/>
                    <a:pt x="0" y="445168"/>
                    <a:pt x="0" y="440012"/>
                  </a:cubicBezTo>
                  <a:cubicBezTo>
                    <a:pt x="0" y="434855"/>
                    <a:pt x="3437" y="431418"/>
                    <a:pt x="8594" y="431418"/>
                  </a:cubicBezTo>
                  <a:lnTo>
                    <a:pt x="303368" y="431418"/>
                  </a:lnTo>
                  <a:cubicBezTo>
                    <a:pt x="348056" y="431418"/>
                    <a:pt x="384151" y="395323"/>
                    <a:pt x="384151" y="350634"/>
                  </a:cubicBezTo>
                  <a:lnTo>
                    <a:pt x="384151" y="97972"/>
                  </a:lnTo>
                  <a:cubicBezTo>
                    <a:pt x="384151" y="53283"/>
                    <a:pt x="348056" y="17188"/>
                    <a:pt x="303368" y="17188"/>
                  </a:cubicBezTo>
                  <a:lnTo>
                    <a:pt x="8594" y="17188"/>
                  </a:lnTo>
                  <a:cubicBezTo>
                    <a:pt x="3437" y="17188"/>
                    <a:pt x="0" y="13750"/>
                    <a:pt x="0" y="8594"/>
                  </a:cubicBezTo>
                  <a:cubicBezTo>
                    <a:pt x="0" y="3438"/>
                    <a:pt x="3437" y="0"/>
                    <a:pt x="8594" y="0"/>
                  </a:cubicBezTo>
                  <a:lnTo>
                    <a:pt x="303368" y="0"/>
                  </a:lnTo>
                  <a:cubicBezTo>
                    <a:pt x="357510" y="0"/>
                    <a:pt x="401339" y="43829"/>
                    <a:pt x="401339" y="97972"/>
                  </a:cubicBezTo>
                  <a:lnTo>
                    <a:pt x="401339" y="350634"/>
                  </a:lnTo>
                  <a:cubicBezTo>
                    <a:pt x="401339" y="404776"/>
                    <a:pt x="357510" y="448606"/>
                    <a:pt x="303368" y="4486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33" name="Google Shape;333;p43"/>
            <p:cNvSpPr/>
            <p:nvPr/>
          </p:nvSpPr>
          <p:spPr>
            <a:xfrm>
              <a:off x="8005583" y="5425677"/>
              <a:ext cx="256100" cy="204241"/>
            </a:xfrm>
            <a:custGeom>
              <a:avLst/>
              <a:gdLst/>
              <a:ahLst/>
              <a:cxnLst/>
              <a:rect l="l" t="t" r="r" b="b"/>
              <a:pathLst>
                <a:path w="256100" h="204241" extrusionOk="0">
                  <a:moveTo>
                    <a:pt x="8594" y="204242"/>
                  </a:moveTo>
                  <a:cubicBezTo>
                    <a:pt x="6875" y="204242"/>
                    <a:pt x="5156" y="203383"/>
                    <a:pt x="3437" y="202523"/>
                  </a:cubicBezTo>
                  <a:cubicBezTo>
                    <a:pt x="859" y="200804"/>
                    <a:pt x="0" y="198226"/>
                    <a:pt x="0" y="195648"/>
                  </a:cubicBezTo>
                  <a:lnTo>
                    <a:pt x="0" y="8299"/>
                  </a:lnTo>
                  <a:cubicBezTo>
                    <a:pt x="0" y="5721"/>
                    <a:pt x="1719" y="3143"/>
                    <a:pt x="3437" y="1424"/>
                  </a:cubicBezTo>
                  <a:cubicBezTo>
                    <a:pt x="6016" y="-295"/>
                    <a:pt x="8594" y="-295"/>
                    <a:pt x="11172" y="565"/>
                  </a:cubicBezTo>
                  <a:lnTo>
                    <a:pt x="250944" y="94239"/>
                  </a:lnTo>
                  <a:cubicBezTo>
                    <a:pt x="254382" y="95099"/>
                    <a:pt x="256101" y="98536"/>
                    <a:pt x="256101" y="101974"/>
                  </a:cubicBezTo>
                  <a:cubicBezTo>
                    <a:pt x="256101" y="105411"/>
                    <a:pt x="253523" y="108849"/>
                    <a:pt x="250944" y="109708"/>
                  </a:cubicBezTo>
                  <a:lnTo>
                    <a:pt x="11172" y="203383"/>
                  </a:lnTo>
                  <a:cubicBezTo>
                    <a:pt x="10313" y="204242"/>
                    <a:pt x="9453" y="204242"/>
                    <a:pt x="8594" y="204242"/>
                  </a:cubicBezTo>
                  <a:close/>
                  <a:moveTo>
                    <a:pt x="17188" y="21190"/>
                  </a:moveTo>
                  <a:lnTo>
                    <a:pt x="17188" y="182757"/>
                  </a:lnTo>
                  <a:lnTo>
                    <a:pt x="224303" y="101974"/>
                  </a:lnTo>
                  <a:lnTo>
                    <a:pt x="17188" y="2119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34" name="Google Shape;334;p43"/>
            <p:cNvSpPr/>
            <p:nvPr/>
          </p:nvSpPr>
          <p:spPr>
            <a:xfrm>
              <a:off x="8660445" y="5298191"/>
              <a:ext cx="615329" cy="448606"/>
            </a:xfrm>
            <a:custGeom>
              <a:avLst/>
              <a:gdLst/>
              <a:ahLst/>
              <a:cxnLst/>
              <a:rect l="l" t="t" r="r" b="b"/>
              <a:pathLst>
                <a:path w="615329" h="448606" extrusionOk="0">
                  <a:moveTo>
                    <a:pt x="517357" y="448606"/>
                  </a:moveTo>
                  <a:lnTo>
                    <a:pt x="97971" y="448606"/>
                  </a:lnTo>
                  <a:cubicBezTo>
                    <a:pt x="43829" y="448606"/>
                    <a:pt x="0" y="404776"/>
                    <a:pt x="0" y="350634"/>
                  </a:cubicBezTo>
                  <a:lnTo>
                    <a:pt x="0" y="97972"/>
                  </a:lnTo>
                  <a:cubicBezTo>
                    <a:pt x="0" y="43829"/>
                    <a:pt x="43829" y="0"/>
                    <a:pt x="97971" y="0"/>
                  </a:cubicBezTo>
                  <a:lnTo>
                    <a:pt x="517357" y="0"/>
                  </a:lnTo>
                  <a:cubicBezTo>
                    <a:pt x="571500" y="0"/>
                    <a:pt x="615329" y="43829"/>
                    <a:pt x="615329" y="97972"/>
                  </a:cubicBezTo>
                  <a:lnTo>
                    <a:pt x="615329" y="350634"/>
                  </a:lnTo>
                  <a:cubicBezTo>
                    <a:pt x="615329" y="404776"/>
                    <a:pt x="571500" y="448606"/>
                    <a:pt x="517357" y="448606"/>
                  </a:cubicBezTo>
                  <a:close/>
                  <a:moveTo>
                    <a:pt x="97971" y="16329"/>
                  </a:moveTo>
                  <a:cubicBezTo>
                    <a:pt x="53282" y="16329"/>
                    <a:pt x="17188" y="52423"/>
                    <a:pt x="17188" y="97112"/>
                  </a:cubicBezTo>
                  <a:lnTo>
                    <a:pt x="17188" y="349775"/>
                  </a:lnTo>
                  <a:cubicBezTo>
                    <a:pt x="17188" y="394464"/>
                    <a:pt x="53282" y="430558"/>
                    <a:pt x="97971" y="430558"/>
                  </a:cubicBezTo>
                  <a:lnTo>
                    <a:pt x="517357" y="430558"/>
                  </a:lnTo>
                  <a:cubicBezTo>
                    <a:pt x="562046" y="430558"/>
                    <a:pt x="598141" y="394464"/>
                    <a:pt x="598141" y="349775"/>
                  </a:cubicBezTo>
                  <a:lnTo>
                    <a:pt x="598141" y="97112"/>
                  </a:lnTo>
                  <a:cubicBezTo>
                    <a:pt x="598141" y="52423"/>
                    <a:pt x="562046" y="16329"/>
                    <a:pt x="517357" y="16329"/>
                  </a:cubicBezTo>
                  <a:lnTo>
                    <a:pt x="97971" y="1632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35" name="Google Shape;335;p43"/>
            <p:cNvSpPr/>
            <p:nvPr/>
          </p:nvSpPr>
          <p:spPr>
            <a:xfrm>
              <a:off x="9506952" y="5298191"/>
              <a:ext cx="615329" cy="448606"/>
            </a:xfrm>
            <a:custGeom>
              <a:avLst/>
              <a:gdLst/>
              <a:ahLst/>
              <a:cxnLst/>
              <a:rect l="l" t="t" r="r" b="b"/>
              <a:pathLst>
                <a:path w="615329" h="448606" extrusionOk="0">
                  <a:moveTo>
                    <a:pt x="517357" y="448606"/>
                  </a:moveTo>
                  <a:lnTo>
                    <a:pt x="97972" y="448606"/>
                  </a:lnTo>
                  <a:cubicBezTo>
                    <a:pt x="43829" y="448606"/>
                    <a:pt x="0" y="404776"/>
                    <a:pt x="0" y="350634"/>
                  </a:cubicBezTo>
                  <a:lnTo>
                    <a:pt x="0" y="97972"/>
                  </a:lnTo>
                  <a:cubicBezTo>
                    <a:pt x="0" y="43829"/>
                    <a:pt x="43829" y="0"/>
                    <a:pt x="97972" y="0"/>
                  </a:cubicBezTo>
                  <a:lnTo>
                    <a:pt x="517357" y="0"/>
                  </a:lnTo>
                  <a:cubicBezTo>
                    <a:pt x="571500" y="0"/>
                    <a:pt x="615329" y="43829"/>
                    <a:pt x="615329" y="97972"/>
                  </a:cubicBezTo>
                  <a:lnTo>
                    <a:pt x="615329" y="350634"/>
                  </a:lnTo>
                  <a:cubicBezTo>
                    <a:pt x="615329" y="404776"/>
                    <a:pt x="571500" y="448606"/>
                    <a:pt x="517357" y="448606"/>
                  </a:cubicBezTo>
                  <a:close/>
                  <a:moveTo>
                    <a:pt x="97972" y="16329"/>
                  </a:moveTo>
                  <a:cubicBezTo>
                    <a:pt x="53282" y="16329"/>
                    <a:pt x="17188" y="52423"/>
                    <a:pt x="17188" y="97112"/>
                  </a:cubicBezTo>
                  <a:lnTo>
                    <a:pt x="17188" y="349775"/>
                  </a:lnTo>
                  <a:cubicBezTo>
                    <a:pt x="17188" y="394464"/>
                    <a:pt x="53282" y="430558"/>
                    <a:pt x="97972" y="430558"/>
                  </a:cubicBezTo>
                  <a:lnTo>
                    <a:pt x="517357" y="430558"/>
                  </a:lnTo>
                  <a:cubicBezTo>
                    <a:pt x="562047" y="430558"/>
                    <a:pt x="598141" y="394464"/>
                    <a:pt x="598141" y="349775"/>
                  </a:cubicBezTo>
                  <a:lnTo>
                    <a:pt x="598141" y="97112"/>
                  </a:lnTo>
                  <a:cubicBezTo>
                    <a:pt x="598141" y="52423"/>
                    <a:pt x="562047" y="16329"/>
                    <a:pt x="517357" y="16329"/>
                  </a:cubicBezTo>
                  <a:lnTo>
                    <a:pt x="97972" y="1632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36" name="Google Shape;336;p43"/>
            <p:cNvSpPr/>
            <p:nvPr/>
          </p:nvSpPr>
          <p:spPr>
            <a:xfrm>
              <a:off x="9707191" y="5414210"/>
              <a:ext cx="214849" cy="214849"/>
            </a:xfrm>
            <a:custGeom>
              <a:avLst/>
              <a:gdLst/>
              <a:ahLst/>
              <a:cxnLst/>
              <a:rect l="l" t="t" r="r" b="b"/>
              <a:pathLst>
                <a:path w="214849" h="214849" extrusionOk="0">
                  <a:moveTo>
                    <a:pt x="107425" y="214850"/>
                  </a:moveTo>
                  <a:cubicBezTo>
                    <a:pt x="48127" y="214850"/>
                    <a:pt x="0" y="166724"/>
                    <a:pt x="0" y="107425"/>
                  </a:cubicBezTo>
                  <a:cubicBezTo>
                    <a:pt x="0" y="48126"/>
                    <a:pt x="48127" y="0"/>
                    <a:pt x="107425" y="0"/>
                  </a:cubicBezTo>
                  <a:cubicBezTo>
                    <a:pt x="166724" y="0"/>
                    <a:pt x="214850" y="48126"/>
                    <a:pt x="214850" y="107425"/>
                  </a:cubicBezTo>
                  <a:cubicBezTo>
                    <a:pt x="214850" y="166724"/>
                    <a:pt x="166724" y="214850"/>
                    <a:pt x="107425" y="214850"/>
                  </a:cubicBezTo>
                  <a:close/>
                  <a:moveTo>
                    <a:pt x="107425" y="18047"/>
                  </a:moveTo>
                  <a:cubicBezTo>
                    <a:pt x="57580" y="18047"/>
                    <a:pt x="17188" y="58439"/>
                    <a:pt x="17188" y="108284"/>
                  </a:cubicBezTo>
                  <a:cubicBezTo>
                    <a:pt x="17188" y="158130"/>
                    <a:pt x="57580" y="198521"/>
                    <a:pt x="107425" y="198521"/>
                  </a:cubicBezTo>
                  <a:cubicBezTo>
                    <a:pt x="157270" y="198521"/>
                    <a:pt x="197662" y="158130"/>
                    <a:pt x="197662" y="108284"/>
                  </a:cubicBezTo>
                  <a:cubicBezTo>
                    <a:pt x="197662" y="58439"/>
                    <a:pt x="157270" y="18047"/>
                    <a:pt x="107425" y="180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37" name="Google Shape;337;p43"/>
            <p:cNvSpPr/>
            <p:nvPr/>
          </p:nvSpPr>
          <p:spPr>
            <a:xfrm>
              <a:off x="9923761" y="5389287"/>
              <a:ext cx="110002" cy="17187"/>
            </a:xfrm>
            <a:custGeom>
              <a:avLst/>
              <a:gdLst/>
              <a:ahLst/>
              <a:cxnLst/>
              <a:rect l="l" t="t" r="r" b="b"/>
              <a:pathLst>
                <a:path w="110002" h="17187" extrusionOk="0">
                  <a:moveTo>
                    <a:pt x="101408" y="17188"/>
                  </a:moveTo>
                  <a:lnTo>
                    <a:pt x="8594" y="17188"/>
                  </a:lnTo>
                  <a:cubicBezTo>
                    <a:pt x="3438" y="17188"/>
                    <a:pt x="0" y="13751"/>
                    <a:pt x="0" y="8594"/>
                  </a:cubicBezTo>
                  <a:cubicBezTo>
                    <a:pt x="0" y="3438"/>
                    <a:pt x="3438" y="0"/>
                    <a:pt x="8594" y="0"/>
                  </a:cubicBezTo>
                  <a:lnTo>
                    <a:pt x="101408" y="0"/>
                  </a:lnTo>
                  <a:cubicBezTo>
                    <a:pt x="106566" y="0"/>
                    <a:pt x="110002" y="3438"/>
                    <a:pt x="110002" y="8594"/>
                  </a:cubicBezTo>
                  <a:cubicBezTo>
                    <a:pt x="110002" y="13751"/>
                    <a:pt x="106566" y="17188"/>
                    <a:pt x="101408" y="171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38" name="Google Shape;338;p43"/>
            <p:cNvSpPr/>
            <p:nvPr/>
          </p:nvSpPr>
          <p:spPr>
            <a:xfrm>
              <a:off x="5836461" y="5381553"/>
              <a:ext cx="164145" cy="1147296"/>
            </a:xfrm>
            <a:custGeom>
              <a:avLst/>
              <a:gdLst/>
              <a:ahLst/>
              <a:cxnLst/>
              <a:rect l="l" t="t" r="r" b="b"/>
              <a:pathLst>
                <a:path w="164145" h="1147296" extrusionOk="0">
                  <a:moveTo>
                    <a:pt x="155551" y="1147297"/>
                  </a:moveTo>
                  <a:lnTo>
                    <a:pt x="8594" y="1147297"/>
                  </a:lnTo>
                  <a:cubicBezTo>
                    <a:pt x="3438" y="1147297"/>
                    <a:pt x="0" y="1143859"/>
                    <a:pt x="0" y="1138703"/>
                  </a:cubicBezTo>
                  <a:lnTo>
                    <a:pt x="0" y="8594"/>
                  </a:lnTo>
                  <a:cubicBezTo>
                    <a:pt x="0" y="3437"/>
                    <a:pt x="3438" y="0"/>
                    <a:pt x="8594" y="0"/>
                  </a:cubicBezTo>
                  <a:cubicBezTo>
                    <a:pt x="13751" y="0"/>
                    <a:pt x="17188" y="3437"/>
                    <a:pt x="17188" y="8594"/>
                  </a:cubicBezTo>
                  <a:lnTo>
                    <a:pt x="17188" y="1129249"/>
                  </a:lnTo>
                  <a:lnTo>
                    <a:pt x="155551" y="1129249"/>
                  </a:lnTo>
                  <a:cubicBezTo>
                    <a:pt x="160708" y="1129249"/>
                    <a:pt x="164145" y="1132687"/>
                    <a:pt x="164145" y="1137843"/>
                  </a:cubicBezTo>
                  <a:cubicBezTo>
                    <a:pt x="164145" y="1143000"/>
                    <a:pt x="160708" y="1147297"/>
                    <a:pt x="155551" y="11472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39" name="Google Shape;339;p43"/>
            <p:cNvSpPr/>
            <p:nvPr/>
          </p:nvSpPr>
          <p:spPr>
            <a:xfrm>
              <a:off x="6206862" y="5381553"/>
              <a:ext cx="1815908" cy="1147296"/>
            </a:xfrm>
            <a:custGeom>
              <a:avLst/>
              <a:gdLst/>
              <a:ahLst/>
              <a:cxnLst/>
              <a:rect l="l" t="t" r="r" b="b"/>
              <a:pathLst>
                <a:path w="1815908" h="1147296" extrusionOk="0">
                  <a:moveTo>
                    <a:pt x="1807315" y="1147297"/>
                  </a:moveTo>
                  <a:lnTo>
                    <a:pt x="29219" y="1147297"/>
                  </a:lnTo>
                  <a:cubicBezTo>
                    <a:pt x="24063" y="1147297"/>
                    <a:pt x="20625" y="1143859"/>
                    <a:pt x="20625" y="1138703"/>
                  </a:cubicBezTo>
                  <a:cubicBezTo>
                    <a:pt x="20625" y="1133546"/>
                    <a:pt x="24063" y="1130109"/>
                    <a:pt x="29219" y="1130109"/>
                  </a:cubicBezTo>
                  <a:lnTo>
                    <a:pt x="1798721" y="1130109"/>
                  </a:lnTo>
                  <a:lnTo>
                    <a:pt x="1798721" y="17188"/>
                  </a:lnTo>
                  <a:lnTo>
                    <a:pt x="8594" y="17188"/>
                  </a:lnTo>
                  <a:cubicBezTo>
                    <a:pt x="3437" y="17188"/>
                    <a:pt x="0" y="13750"/>
                    <a:pt x="0" y="8594"/>
                  </a:cubicBezTo>
                  <a:cubicBezTo>
                    <a:pt x="0" y="3437"/>
                    <a:pt x="3437" y="0"/>
                    <a:pt x="8594" y="0"/>
                  </a:cubicBezTo>
                  <a:lnTo>
                    <a:pt x="1807315" y="0"/>
                  </a:lnTo>
                  <a:cubicBezTo>
                    <a:pt x="1812471" y="0"/>
                    <a:pt x="1815909" y="3437"/>
                    <a:pt x="1815909" y="8594"/>
                  </a:cubicBezTo>
                  <a:lnTo>
                    <a:pt x="1815909" y="1137843"/>
                  </a:lnTo>
                  <a:cubicBezTo>
                    <a:pt x="1815909" y="1143000"/>
                    <a:pt x="1811612" y="1147297"/>
                    <a:pt x="1807315" y="11472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40" name="Google Shape;340;p43"/>
            <p:cNvSpPr/>
            <p:nvPr/>
          </p:nvSpPr>
          <p:spPr>
            <a:xfrm>
              <a:off x="5837321" y="6510802"/>
              <a:ext cx="153832" cy="306805"/>
            </a:xfrm>
            <a:custGeom>
              <a:avLst/>
              <a:gdLst/>
              <a:ahLst/>
              <a:cxnLst/>
              <a:rect l="l" t="t" r="r" b="b"/>
              <a:pathLst>
                <a:path w="153832" h="306805" extrusionOk="0">
                  <a:moveTo>
                    <a:pt x="59298" y="306805"/>
                  </a:moveTo>
                  <a:cubicBezTo>
                    <a:pt x="57579" y="306805"/>
                    <a:pt x="55861" y="305946"/>
                    <a:pt x="55001" y="305086"/>
                  </a:cubicBezTo>
                  <a:cubicBezTo>
                    <a:pt x="20625" y="282742"/>
                    <a:pt x="0" y="244929"/>
                    <a:pt x="0" y="203678"/>
                  </a:cubicBezTo>
                  <a:lnTo>
                    <a:pt x="0" y="8594"/>
                  </a:lnTo>
                  <a:cubicBezTo>
                    <a:pt x="0" y="3438"/>
                    <a:pt x="3437" y="0"/>
                    <a:pt x="8594" y="0"/>
                  </a:cubicBezTo>
                  <a:lnTo>
                    <a:pt x="145238" y="0"/>
                  </a:lnTo>
                  <a:cubicBezTo>
                    <a:pt x="150395" y="0"/>
                    <a:pt x="153832" y="3438"/>
                    <a:pt x="153832" y="8594"/>
                  </a:cubicBezTo>
                  <a:cubicBezTo>
                    <a:pt x="153832" y="13751"/>
                    <a:pt x="150395" y="17188"/>
                    <a:pt x="145238" y="17188"/>
                  </a:cubicBezTo>
                  <a:lnTo>
                    <a:pt x="17188" y="17188"/>
                  </a:lnTo>
                  <a:lnTo>
                    <a:pt x="17188" y="203678"/>
                  </a:lnTo>
                  <a:cubicBezTo>
                    <a:pt x="17188" y="238913"/>
                    <a:pt x="35235" y="271570"/>
                    <a:pt x="64455" y="290477"/>
                  </a:cubicBezTo>
                  <a:cubicBezTo>
                    <a:pt x="68752" y="293055"/>
                    <a:pt x="69611" y="298211"/>
                    <a:pt x="67033" y="302508"/>
                  </a:cubicBezTo>
                  <a:cubicBezTo>
                    <a:pt x="64455" y="305086"/>
                    <a:pt x="61876" y="306805"/>
                    <a:pt x="59298" y="3068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41" name="Google Shape;341;p43"/>
            <p:cNvSpPr/>
            <p:nvPr/>
          </p:nvSpPr>
          <p:spPr>
            <a:xfrm>
              <a:off x="5924042" y="6366609"/>
              <a:ext cx="265666" cy="402013"/>
            </a:xfrm>
            <a:custGeom>
              <a:avLst/>
              <a:gdLst/>
              <a:ahLst/>
              <a:cxnLst/>
              <a:rect l="l" t="t" r="r" b="b"/>
              <a:pathLst>
                <a:path w="265666" h="402013" extrusionOk="0">
                  <a:moveTo>
                    <a:pt x="95470" y="402013"/>
                  </a:moveTo>
                  <a:cubicBezTo>
                    <a:pt x="91173" y="402013"/>
                    <a:pt x="86017" y="402013"/>
                    <a:pt x="81720" y="401154"/>
                  </a:cubicBezTo>
                  <a:cubicBezTo>
                    <a:pt x="50782" y="397716"/>
                    <a:pt x="21562" y="381388"/>
                    <a:pt x="1796" y="355606"/>
                  </a:cubicBezTo>
                  <a:cubicBezTo>
                    <a:pt x="77" y="353028"/>
                    <a:pt x="-782" y="349590"/>
                    <a:pt x="937" y="347012"/>
                  </a:cubicBezTo>
                  <a:cubicBezTo>
                    <a:pt x="37891" y="267947"/>
                    <a:pt x="66251" y="187163"/>
                    <a:pt x="85158" y="113255"/>
                  </a:cubicBezTo>
                  <a:cubicBezTo>
                    <a:pt x="90314" y="93489"/>
                    <a:pt x="90314" y="78020"/>
                    <a:pt x="89455" y="62551"/>
                  </a:cubicBezTo>
                  <a:cubicBezTo>
                    <a:pt x="89455" y="48800"/>
                    <a:pt x="89455" y="35050"/>
                    <a:pt x="92033" y="16143"/>
                  </a:cubicBezTo>
                  <a:cubicBezTo>
                    <a:pt x="92892" y="11846"/>
                    <a:pt x="96330" y="9268"/>
                    <a:pt x="100627" y="9268"/>
                  </a:cubicBezTo>
                  <a:cubicBezTo>
                    <a:pt x="104924" y="9268"/>
                    <a:pt x="108361" y="11846"/>
                    <a:pt x="109221" y="16143"/>
                  </a:cubicBezTo>
                  <a:lnTo>
                    <a:pt x="109221" y="16143"/>
                  </a:lnTo>
                  <a:cubicBezTo>
                    <a:pt x="110080" y="19581"/>
                    <a:pt x="110940" y="23018"/>
                    <a:pt x="111799" y="26456"/>
                  </a:cubicBezTo>
                  <a:lnTo>
                    <a:pt x="112658" y="29034"/>
                  </a:lnTo>
                  <a:cubicBezTo>
                    <a:pt x="115237" y="30753"/>
                    <a:pt x="117815" y="32472"/>
                    <a:pt x="120393" y="35050"/>
                  </a:cubicBezTo>
                  <a:cubicBezTo>
                    <a:pt x="142737" y="51379"/>
                    <a:pt x="154769" y="59113"/>
                    <a:pt x="181410" y="53957"/>
                  </a:cubicBezTo>
                  <a:cubicBezTo>
                    <a:pt x="212349" y="47082"/>
                    <a:pt x="226959" y="35909"/>
                    <a:pt x="245865" y="4112"/>
                  </a:cubicBezTo>
                  <a:cubicBezTo>
                    <a:pt x="247584" y="674"/>
                    <a:pt x="251881" y="-1045"/>
                    <a:pt x="256178" y="674"/>
                  </a:cubicBezTo>
                  <a:cubicBezTo>
                    <a:pt x="259616" y="2393"/>
                    <a:pt x="262194" y="5831"/>
                    <a:pt x="262194" y="10128"/>
                  </a:cubicBezTo>
                  <a:cubicBezTo>
                    <a:pt x="260475" y="22159"/>
                    <a:pt x="256178" y="36769"/>
                    <a:pt x="251022" y="51379"/>
                  </a:cubicBezTo>
                  <a:cubicBezTo>
                    <a:pt x="246725" y="65129"/>
                    <a:pt x="242428" y="78879"/>
                    <a:pt x="240709" y="89192"/>
                  </a:cubicBezTo>
                  <a:cubicBezTo>
                    <a:pt x="238990" y="104661"/>
                    <a:pt x="249303" y="116693"/>
                    <a:pt x="263053" y="129584"/>
                  </a:cubicBezTo>
                  <a:cubicBezTo>
                    <a:pt x="265632" y="132162"/>
                    <a:pt x="266491" y="136459"/>
                    <a:pt x="264772" y="139037"/>
                  </a:cubicBezTo>
                  <a:cubicBezTo>
                    <a:pt x="263053" y="141615"/>
                    <a:pt x="262194" y="145053"/>
                    <a:pt x="261335" y="147631"/>
                  </a:cubicBezTo>
                  <a:cubicBezTo>
                    <a:pt x="251881" y="171694"/>
                    <a:pt x="245865" y="197476"/>
                    <a:pt x="238990" y="223258"/>
                  </a:cubicBezTo>
                  <a:cubicBezTo>
                    <a:pt x="231256" y="254197"/>
                    <a:pt x="222662" y="285994"/>
                    <a:pt x="209771" y="316073"/>
                  </a:cubicBezTo>
                  <a:cubicBezTo>
                    <a:pt x="199458" y="340996"/>
                    <a:pt x="187426" y="359043"/>
                    <a:pt x="173676" y="371934"/>
                  </a:cubicBezTo>
                  <a:cubicBezTo>
                    <a:pt x="153050" y="390841"/>
                    <a:pt x="124690" y="402013"/>
                    <a:pt x="95470" y="402013"/>
                  </a:cubicBezTo>
                  <a:close/>
                  <a:moveTo>
                    <a:pt x="18984" y="349590"/>
                  </a:moveTo>
                  <a:cubicBezTo>
                    <a:pt x="35313" y="368497"/>
                    <a:pt x="59376" y="381388"/>
                    <a:pt x="84298" y="383966"/>
                  </a:cubicBezTo>
                  <a:cubicBezTo>
                    <a:pt x="112658" y="387404"/>
                    <a:pt x="141878" y="377950"/>
                    <a:pt x="162504" y="358184"/>
                  </a:cubicBezTo>
                  <a:cubicBezTo>
                    <a:pt x="174535" y="346152"/>
                    <a:pt x="184848" y="330683"/>
                    <a:pt x="195161" y="307479"/>
                  </a:cubicBezTo>
                  <a:cubicBezTo>
                    <a:pt x="207192" y="278260"/>
                    <a:pt x="215786" y="247321"/>
                    <a:pt x="223521" y="217242"/>
                  </a:cubicBezTo>
                  <a:cubicBezTo>
                    <a:pt x="230396" y="191460"/>
                    <a:pt x="237271" y="165678"/>
                    <a:pt x="246725" y="140756"/>
                  </a:cubicBezTo>
                  <a:cubicBezTo>
                    <a:pt x="247584" y="139037"/>
                    <a:pt x="247584" y="137318"/>
                    <a:pt x="248444" y="136459"/>
                  </a:cubicBezTo>
                  <a:cubicBezTo>
                    <a:pt x="234693" y="121849"/>
                    <a:pt x="223521" y="107239"/>
                    <a:pt x="225240" y="85754"/>
                  </a:cubicBezTo>
                  <a:cubicBezTo>
                    <a:pt x="226099" y="74582"/>
                    <a:pt x="231256" y="59973"/>
                    <a:pt x="235553" y="46222"/>
                  </a:cubicBezTo>
                  <a:cubicBezTo>
                    <a:pt x="223521" y="57394"/>
                    <a:pt x="208052" y="65129"/>
                    <a:pt x="186567" y="69426"/>
                  </a:cubicBezTo>
                  <a:cubicBezTo>
                    <a:pt x="152191" y="77160"/>
                    <a:pt x="135003" y="65129"/>
                    <a:pt x="111799" y="47941"/>
                  </a:cubicBezTo>
                  <a:cubicBezTo>
                    <a:pt x="110940" y="47082"/>
                    <a:pt x="109221" y="46222"/>
                    <a:pt x="108361" y="45363"/>
                  </a:cubicBezTo>
                  <a:cubicBezTo>
                    <a:pt x="108361" y="51379"/>
                    <a:pt x="108361" y="56535"/>
                    <a:pt x="108361" y="61691"/>
                  </a:cubicBezTo>
                  <a:cubicBezTo>
                    <a:pt x="108361" y="78020"/>
                    <a:pt x="108361" y="94348"/>
                    <a:pt x="103205" y="116693"/>
                  </a:cubicBezTo>
                  <a:cubicBezTo>
                    <a:pt x="83439" y="190601"/>
                    <a:pt x="55079" y="271385"/>
                    <a:pt x="18984" y="3495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42" name="Google Shape;342;p43"/>
            <p:cNvSpPr/>
            <p:nvPr/>
          </p:nvSpPr>
          <p:spPr>
            <a:xfrm>
              <a:off x="5911178" y="6501349"/>
              <a:ext cx="294824" cy="355070"/>
            </a:xfrm>
            <a:custGeom>
              <a:avLst/>
              <a:gdLst/>
              <a:ahLst/>
              <a:cxnLst/>
              <a:rect l="l" t="t" r="r" b="b"/>
              <a:pathLst>
                <a:path w="294824" h="355070" extrusionOk="0">
                  <a:moveTo>
                    <a:pt x="22395" y="349775"/>
                  </a:moveTo>
                  <a:cubicBezTo>
                    <a:pt x="64506" y="370401"/>
                    <a:pt x="165915" y="325712"/>
                    <a:pt x="198572" y="302508"/>
                  </a:cubicBezTo>
                  <a:cubicBezTo>
                    <a:pt x="232948" y="217428"/>
                    <a:pt x="253574" y="111722"/>
                    <a:pt x="294825" y="25782"/>
                  </a:cubicBezTo>
                  <a:cubicBezTo>
                    <a:pt x="288809" y="16329"/>
                    <a:pt x="280215" y="7735"/>
                    <a:pt x="271621" y="0"/>
                  </a:cubicBezTo>
                  <a:cubicBezTo>
                    <a:pt x="269902" y="3438"/>
                    <a:pt x="269043" y="6016"/>
                    <a:pt x="267324" y="9453"/>
                  </a:cubicBezTo>
                  <a:cubicBezTo>
                    <a:pt x="246698" y="64455"/>
                    <a:pt x="238964" y="122894"/>
                    <a:pt x="215760" y="177036"/>
                  </a:cubicBezTo>
                  <a:cubicBezTo>
                    <a:pt x="207166" y="196802"/>
                    <a:pt x="196853" y="215709"/>
                    <a:pt x="181384" y="230319"/>
                  </a:cubicBezTo>
                  <a:cubicBezTo>
                    <a:pt x="159040" y="251804"/>
                    <a:pt x="126383" y="262117"/>
                    <a:pt x="95444" y="258679"/>
                  </a:cubicBezTo>
                  <a:cubicBezTo>
                    <a:pt x="66225" y="255241"/>
                    <a:pt x="39583" y="239772"/>
                    <a:pt x="21536" y="216569"/>
                  </a:cubicBezTo>
                  <a:cubicBezTo>
                    <a:pt x="18958" y="221725"/>
                    <a:pt x="16380" y="227741"/>
                    <a:pt x="13801" y="232897"/>
                  </a:cubicBezTo>
                  <a:cubicBezTo>
                    <a:pt x="910" y="259538"/>
                    <a:pt x="-12840" y="331728"/>
                    <a:pt x="22395" y="3497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43" name="Google Shape;343;p43"/>
            <p:cNvSpPr/>
            <p:nvPr/>
          </p:nvSpPr>
          <p:spPr>
            <a:xfrm>
              <a:off x="5277303" y="2121263"/>
              <a:ext cx="856552" cy="831629"/>
            </a:xfrm>
            <a:custGeom>
              <a:avLst/>
              <a:gdLst/>
              <a:ahLst/>
              <a:cxnLst/>
              <a:rect l="l" t="t" r="r" b="b"/>
              <a:pathLst>
                <a:path w="856552" h="831629" extrusionOk="0">
                  <a:moveTo>
                    <a:pt x="7424" y="216301"/>
                  </a:moveTo>
                  <a:cubicBezTo>
                    <a:pt x="10003" y="220598"/>
                    <a:pt x="12581" y="224895"/>
                    <a:pt x="16018" y="228332"/>
                  </a:cubicBezTo>
                  <a:cubicBezTo>
                    <a:pt x="25472" y="238645"/>
                    <a:pt x="34925" y="248098"/>
                    <a:pt x="46097" y="256692"/>
                  </a:cubicBezTo>
                  <a:cubicBezTo>
                    <a:pt x="114849" y="311694"/>
                    <a:pt x="209383" y="334038"/>
                    <a:pt x="294464" y="313412"/>
                  </a:cubicBezTo>
                  <a:cubicBezTo>
                    <a:pt x="353762" y="298803"/>
                    <a:pt x="416498" y="265286"/>
                    <a:pt x="472359" y="291068"/>
                  </a:cubicBezTo>
                  <a:cubicBezTo>
                    <a:pt x="501578" y="303959"/>
                    <a:pt x="521345" y="331460"/>
                    <a:pt x="534236" y="360679"/>
                  </a:cubicBezTo>
                  <a:cubicBezTo>
                    <a:pt x="547127" y="389899"/>
                    <a:pt x="554002" y="420837"/>
                    <a:pt x="564315" y="450916"/>
                  </a:cubicBezTo>
                  <a:cubicBezTo>
                    <a:pt x="566033" y="456932"/>
                    <a:pt x="568612" y="462089"/>
                    <a:pt x="570330" y="467245"/>
                  </a:cubicBezTo>
                  <a:cubicBezTo>
                    <a:pt x="570330" y="481855"/>
                    <a:pt x="570330" y="496465"/>
                    <a:pt x="571190" y="510215"/>
                  </a:cubicBezTo>
                  <a:cubicBezTo>
                    <a:pt x="571190" y="513652"/>
                    <a:pt x="571190" y="517090"/>
                    <a:pt x="571190" y="521387"/>
                  </a:cubicBezTo>
                  <a:cubicBezTo>
                    <a:pt x="571190" y="522246"/>
                    <a:pt x="571190" y="523965"/>
                    <a:pt x="571190" y="525684"/>
                  </a:cubicBezTo>
                  <a:cubicBezTo>
                    <a:pt x="571190" y="529981"/>
                    <a:pt x="571190" y="533419"/>
                    <a:pt x="572049" y="537716"/>
                  </a:cubicBezTo>
                  <a:cubicBezTo>
                    <a:pt x="572049" y="540294"/>
                    <a:pt x="572049" y="543731"/>
                    <a:pt x="572909" y="546310"/>
                  </a:cubicBezTo>
                  <a:cubicBezTo>
                    <a:pt x="572909" y="548888"/>
                    <a:pt x="572909" y="551466"/>
                    <a:pt x="573768" y="554044"/>
                  </a:cubicBezTo>
                  <a:cubicBezTo>
                    <a:pt x="574627" y="566076"/>
                    <a:pt x="576346" y="578967"/>
                    <a:pt x="578065" y="590998"/>
                  </a:cubicBezTo>
                  <a:cubicBezTo>
                    <a:pt x="578065" y="592717"/>
                    <a:pt x="578924" y="595295"/>
                    <a:pt x="578924" y="597014"/>
                  </a:cubicBezTo>
                  <a:cubicBezTo>
                    <a:pt x="579784" y="600452"/>
                    <a:pt x="579784" y="603030"/>
                    <a:pt x="580643" y="606467"/>
                  </a:cubicBezTo>
                  <a:cubicBezTo>
                    <a:pt x="582362" y="615061"/>
                    <a:pt x="584940" y="622796"/>
                    <a:pt x="587518" y="631390"/>
                  </a:cubicBezTo>
                  <a:cubicBezTo>
                    <a:pt x="590097" y="639125"/>
                    <a:pt x="594394" y="646859"/>
                    <a:pt x="599550" y="653734"/>
                  </a:cubicBezTo>
                  <a:cubicBezTo>
                    <a:pt x="608144" y="664907"/>
                    <a:pt x="619316" y="675219"/>
                    <a:pt x="630488" y="684673"/>
                  </a:cubicBezTo>
                  <a:cubicBezTo>
                    <a:pt x="663146" y="714752"/>
                    <a:pt x="685490" y="756003"/>
                    <a:pt x="692365" y="799832"/>
                  </a:cubicBezTo>
                  <a:cubicBezTo>
                    <a:pt x="710413" y="777488"/>
                    <a:pt x="721585" y="749128"/>
                    <a:pt x="725022" y="720768"/>
                  </a:cubicBezTo>
                  <a:cubicBezTo>
                    <a:pt x="757680" y="744831"/>
                    <a:pt x="790337" y="769753"/>
                    <a:pt x="822135" y="794676"/>
                  </a:cubicBezTo>
                  <a:cubicBezTo>
                    <a:pt x="835026" y="804989"/>
                    <a:pt x="848776" y="815301"/>
                    <a:pt x="853073" y="831630"/>
                  </a:cubicBezTo>
                  <a:cubicBezTo>
                    <a:pt x="859089" y="795535"/>
                    <a:pt x="856510" y="761159"/>
                    <a:pt x="851354" y="725065"/>
                  </a:cubicBezTo>
                  <a:cubicBezTo>
                    <a:pt x="846198" y="682095"/>
                    <a:pt x="835026" y="639125"/>
                    <a:pt x="820416" y="597873"/>
                  </a:cubicBezTo>
                  <a:cubicBezTo>
                    <a:pt x="804947" y="554904"/>
                    <a:pt x="786040" y="513652"/>
                    <a:pt x="761977" y="475839"/>
                  </a:cubicBezTo>
                  <a:cubicBezTo>
                    <a:pt x="726741" y="418259"/>
                    <a:pt x="682912" y="366695"/>
                    <a:pt x="641661" y="313412"/>
                  </a:cubicBezTo>
                  <a:cubicBezTo>
                    <a:pt x="596112" y="254114"/>
                    <a:pt x="553142" y="193097"/>
                    <a:pt x="502438" y="138955"/>
                  </a:cubicBezTo>
                  <a:cubicBezTo>
                    <a:pt x="451733" y="84813"/>
                    <a:pt x="390716" y="37546"/>
                    <a:pt x="320246" y="14342"/>
                  </a:cubicBezTo>
                  <a:cubicBezTo>
                    <a:pt x="249775" y="-8862"/>
                    <a:pt x="167273" y="-5424"/>
                    <a:pt x="105396" y="35827"/>
                  </a:cubicBezTo>
                  <a:cubicBezTo>
                    <a:pt x="48676" y="71922"/>
                    <a:pt x="-23514" y="159580"/>
                    <a:pt x="7424" y="2163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44" name="Google Shape;344;p43"/>
            <p:cNvSpPr/>
            <p:nvPr/>
          </p:nvSpPr>
          <p:spPr>
            <a:xfrm>
              <a:off x="5312869" y="2369023"/>
              <a:ext cx="552812" cy="469569"/>
            </a:xfrm>
            <a:custGeom>
              <a:avLst/>
              <a:gdLst/>
              <a:ahLst/>
              <a:cxnLst/>
              <a:rect l="l" t="t" r="r" b="b"/>
              <a:pathLst>
                <a:path w="552812" h="469569" extrusionOk="0">
                  <a:moveTo>
                    <a:pt x="423043" y="469570"/>
                  </a:moveTo>
                  <a:cubicBezTo>
                    <a:pt x="386089" y="469570"/>
                    <a:pt x="349994" y="455820"/>
                    <a:pt x="319915" y="441210"/>
                  </a:cubicBezTo>
                  <a:cubicBezTo>
                    <a:pt x="317337" y="440350"/>
                    <a:pt x="314759" y="438632"/>
                    <a:pt x="312181" y="437772"/>
                  </a:cubicBezTo>
                  <a:lnTo>
                    <a:pt x="308743" y="436053"/>
                  </a:lnTo>
                  <a:cubicBezTo>
                    <a:pt x="302727" y="433475"/>
                    <a:pt x="297571" y="430038"/>
                    <a:pt x="291555" y="427459"/>
                  </a:cubicBezTo>
                  <a:lnTo>
                    <a:pt x="290696" y="427459"/>
                  </a:lnTo>
                  <a:cubicBezTo>
                    <a:pt x="255460" y="409412"/>
                    <a:pt x="221084" y="391365"/>
                    <a:pt x="189287" y="369880"/>
                  </a:cubicBezTo>
                  <a:cubicBezTo>
                    <a:pt x="167802" y="355270"/>
                    <a:pt x="149754" y="340660"/>
                    <a:pt x="133426" y="325191"/>
                  </a:cubicBezTo>
                  <a:cubicBezTo>
                    <a:pt x="117956" y="309722"/>
                    <a:pt x="104206" y="293393"/>
                    <a:pt x="93034" y="276205"/>
                  </a:cubicBezTo>
                  <a:cubicBezTo>
                    <a:pt x="47486" y="204016"/>
                    <a:pt x="18266" y="119795"/>
                    <a:pt x="219" y="9792"/>
                  </a:cubicBezTo>
                  <a:cubicBezTo>
                    <a:pt x="-641" y="6354"/>
                    <a:pt x="1078" y="2917"/>
                    <a:pt x="4516" y="1198"/>
                  </a:cubicBezTo>
                  <a:cubicBezTo>
                    <a:pt x="7953" y="-521"/>
                    <a:pt x="11391" y="-521"/>
                    <a:pt x="13969" y="2057"/>
                  </a:cubicBezTo>
                  <a:cubicBezTo>
                    <a:pt x="81002" y="56199"/>
                    <a:pt x="172958" y="76825"/>
                    <a:pt x="255460" y="57059"/>
                  </a:cubicBezTo>
                  <a:cubicBezTo>
                    <a:pt x="269211" y="53621"/>
                    <a:pt x="283821" y="49324"/>
                    <a:pt x="297571" y="45027"/>
                  </a:cubicBezTo>
                  <a:cubicBezTo>
                    <a:pt x="344838" y="30418"/>
                    <a:pt x="392964" y="14948"/>
                    <a:pt x="438512" y="35574"/>
                  </a:cubicBezTo>
                  <a:cubicBezTo>
                    <a:pt x="472888" y="51902"/>
                    <a:pt x="493514" y="84560"/>
                    <a:pt x="504686" y="109482"/>
                  </a:cubicBezTo>
                  <a:cubicBezTo>
                    <a:pt x="513280" y="128389"/>
                    <a:pt x="519296" y="149014"/>
                    <a:pt x="525311" y="167921"/>
                  </a:cubicBezTo>
                  <a:cubicBezTo>
                    <a:pt x="528749" y="178234"/>
                    <a:pt x="532187" y="189406"/>
                    <a:pt x="535624" y="200578"/>
                  </a:cubicBezTo>
                  <a:cubicBezTo>
                    <a:pt x="537343" y="205735"/>
                    <a:pt x="539062" y="211750"/>
                    <a:pt x="541640" y="216907"/>
                  </a:cubicBezTo>
                  <a:cubicBezTo>
                    <a:pt x="541640" y="217766"/>
                    <a:pt x="542499" y="218626"/>
                    <a:pt x="542499" y="220344"/>
                  </a:cubicBezTo>
                  <a:lnTo>
                    <a:pt x="542499" y="235814"/>
                  </a:lnTo>
                  <a:cubicBezTo>
                    <a:pt x="542499" y="259017"/>
                    <a:pt x="542499" y="283081"/>
                    <a:pt x="545077" y="306284"/>
                  </a:cubicBezTo>
                  <a:cubicBezTo>
                    <a:pt x="546796" y="326051"/>
                    <a:pt x="549374" y="342379"/>
                    <a:pt x="552812" y="356989"/>
                  </a:cubicBezTo>
                  <a:cubicBezTo>
                    <a:pt x="552812" y="358708"/>
                    <a:pt x="552812" y="360427"/>
                    <a:pt x="552812" y="361286"/>
                  </a:cubicBezTo>
                  <a:cubicBezTo>
                    <a:pt x="551953" y="364724"/>
                    <a:pt x="550234" y="368161"/>
                    <a:pt x="549374" y="371599"/>
                  </a:cubicBezTo>
                  <a:cubicBezTo>
                    <a:pt x="533905" y="413709"/>
                    <a:pt x="505545" y="446366"/>
                    <a:pt x="472029" y="460117"/>
                  </a:cubicBezTo>
                  <a:cubicBezTo>
                    <a:pt x="455700" y="466992"/>
                    <a:pt x="439372" y="469570"/>
                    <a:pt x="423043" y="469570"/>
                  </a:cubicBezTo>
                  <a:close/>
                  <a:moveTo>
                    <a:pt x="22563" y="28699"/>
                  </a:moveTo>
                  <a:cubicBezTo>
                    <a:pt x="40610" y="125811"/>
                    <a:pt x="68971" y="201438"/>
                    <a:pt x="109362" y="267611"/>
                  </a:cubicBezTo>
                  <a:cubicBezTo>
                    <a:pt x="119675" y="283940"/>
                    <a:pt x="131707" y="299409"/>
                    <a:pt x="147176" y="314019"/>
                  </a:cubicBezTo>
                  <a:cubicBezTo>
                    <a:pt x="161786" y="328629"/>
                    <a:pt x="178974" y="342379"/>
                    <a:pt x="200459" y="356130"/>
                  </a:cubicBezTo>
                  <a:cubicBezTo>
                    <a:pt x="231397" y="376755"/>
                    <a:pt x="264054" y="393943"/>
                    <a:pt x="300149" y="412850"/>
                  </a:cubicBezTo>
                  <a:lnTo>
                    <a:pt x="301009" y="412850"/>
                  </a:lnTo>
                  <a:cubicBezTo>
                    <a:pt x="306165" y="415428"/>
                    <a:pt x="312181" y="418006"/>
                    <a:pt x="317337" y="421444"/>
                  </a:cubicBezTo>
                  <a:lnTo>
                    <a:pt x="320775" y="423163"/>
                  </a:lnTo>
                  <a:cubicBezTo>
                    <a:pt x="323353" y="424022"/>
                    <a:pt x="325931" y="425741"/>
                    <a:pt x="327650" y="426600"/>
                  </a:cubicBezTo>
                  <a:cubicBezTo>
                    <a:pt x="368042" y="445507"/>
                    <a:pt x="419605" y="464414"/>
                    <a:pt x="466013" y="444647"/>
                  </a:cubicBezTo>
                  <a:cubicBezTo>
                    <a:pt x="495232" y="432616"/>
                    <a:pt x="520155" y="403396"/>
                    <a:pt x="533905" y="366442"/>
                  </a:cubicBezTo>
                  <a:cubicBezTo>
                    <a:pt x="534765" y="363864"/>
                    <a:pt x="535624" y="361286"/>
                    <a:pt x="536483" y="358708"/>
                  </a:cubicBezTo>
                  <a:cubicBezTo>
                    <a:pt x="533046" y="343239"/>
                    <a:pt x="530468" y="326910"/>
                    <a:pt x="528749" y="307144"/>
                  </a:cubicBezTo>
                  <a:cubicBezTo>
                    <a:pt x="527030" y="283081"/>
                    <a:pt x="527030" y="259017"/>
                    <a:pt x="526171" y="235814"/>
                  </a:cubicBezTo>
                  <a:lnTo>
                    <a:pt x="526171" y="222063"/>
                  </a:lnTo>
                  <a:cubicBezTo>
                    <a:pt x="524452" y="216907"/>
                    <a:pt x="522733" y="211750"/>
                    <a:pt x="521014" y="206594"/>
                  </a:cubicBezTo>
                  <a:cubicBezTo>
                    <a:pt x="517577" y="195422"/>
                    <a:pt x="514139" y="184250"/>
                    <a:pt x="510702" y="173937"/>
                  </a:cubicBezTo>
                  <a:cubicBezTo>
                    <a:pt x="504686" y="155030"/>
                    <a:pt x="499529" y="135264"/>
                    <a:pt x="490935" y="117217"/>
                  </a:cubicBezTo>
                  <a:cubicBezTo>
                    <a:pt x="480623" y="94872"/>
                    <a:pt x="462575" y="65653"/>
                    <a:pt x="433356" y="51902"/>
                  </a:cubicBezTo>
                  <a:cubicBezTo>
                    <a:pt x="393824" y="33855"/>
                    <a:pt x="350854" y="47606"/>
                    <a:pt x="304446" y="62215"/>
                  </a:cubicBezTo>
                  <a:cubicBezTo>
                    <a:pt x="289836" y="66512"/>
                    <a:pt x="275227" y="71669"/>
                    <a:pt x="260617" y="75106"/>
                  </a:cubicBezTo>
                  <a:cubicBezTo>
                    <a:pt x="180693" y="93154"/>
                    <a:pt x="91315" y="75966"/>
                    <a:pt x="22563" y="286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45" name="Google Shape;345;p43"/>
            <p:cNvSpPr/>
            <p:nvPr/>
          </p:nvSpPr>
          <p:spPr>
            <a:xfrm>
              <a:off x="5205668" y="2338423"/>
              <a:ext cx="439146" cy="760638"/>
            </a:xfrm>
            <a:custGeom>
              <a:avLst/>
              <a:gdLst/>
              <a:ahLst/>
              <a:cxnLst/>
              <a:rect l="l" t="t" r="r" b="b"/>
              <a:pathLst>
                <a:path w="439146" h="760638" extrusionOk="0">
                  <a:moveTo>
                    <a:pt x="42105" y="561187"/>
                  </a:moveTo>
                  <a:cubicBezTo>
                    <a:pt x="24917" y="609314"/>
                    <a:pt x="36089" y="663456"/>
                    <a:pt x="67028" y="702988"/>
                  </a:cubicBezTo>
                  <a:cubicBezTo>
                    <a:pt x="77340" y="716738"/>
                    <a:pt x="90231" y="727910"/>
                    <a:pt x="104841" y="737364"/>
                  </a:cubicBezTo>
                  <a:cubicBezTo>
                    <a:pt x="130623" y="754552"/>
                    <a:pt x="162421" y="761427"/>
                    <a:pt x="193359" y="760568"/>
                  </a:cubicBezTo>
                  <a:cubicBezTo>
                    <a:pt x="230313" y="758849"/>
                    <a:pt x="267267" y="744239"/>
                    <a:pt x="293908" y="718457"/>
                  </a:cubicBezTo>
                  <a:cubicBezTo>
                    <a:pt x="244063" y="687519"/>
                    <a:pt x="207109" y="620486"/>
                    <a:pt x="212266" y="561187"/>
                  </a:cubicBezTo>
                  <a:cubicBezTo>
                    <a:pt x="220000" y="574078"/>
                    <a:pt x="233751" y="583532"/>
                    <a:pt x="248360" y="585250"/>
                  </a:cubicBezTo>
                  <a:cubicBezTo>
                    <a:pt x="262970" y="586969"/>
                    <a:pt x="278439" y="580953"/>
                    <a:pt x="288752" y="569781"/>
                  </a:cubicBezTo>
                  <a:cubicBezTo>
                    <a:pt x="271564" y="548296"/>
                    <a:pt x="265548" y="519077"/>
                    <a:pt x="266408" y="489857"/>
                  </a:cubicBezTo>
                  <a:cubicBezTo>
                    <a:pt x="277580" y="506186"/>
                    <a:pt x="293049" y="519936"/>
                    <a:pt x="311956" y="528530"/>
                  </a:cubicBezTo>
                  <a:cubicBezTo>
                    <a:pt x="317972" y="531108"/>
                    <a:pt x="324847" y="533687"/>
                    <a:pt x="331722" y="533687"/>
                  </a:cubicBezTo>
                  <a:cubicBezTo>
                    <a:pt x="342035" y="533687"/>
                    <a:pt x="351488" y="530249"/>
                    <a:pt x="360942" y="528530"/>
                  </a:cubicBezTo>
                  <a:cubicBezTo>
                    <a:pt x="378989" y="525093"/>
                    <a:pt x="397896" y="527671"/>
                    <a:pt x="414224" y="535405"/>
                  </a:cubicBezTo>
                  <a:cubicBezTo>
                    <a:pt x="417662" y="537124"/>
                    <a:pt x="420240" y="538843"/>
                    <a:pt x="423678" y="538843"/>
                  </a:cubicBezTo>
                  <a:cubicBezTo>
                    <a:pt x="430553" y="539702"/>
                    <a:pt x="436569" y="532827"/>
                    <a:pt x="438288" y="526811"/>
                  </a:cubicBezTo>
                  <a:cubicBezTo>
                    <a:pt x="439147" y="525093"/>
                    <a:pt x="439147" y="523374"/>
                    <a:pt x="439147" y="521655"/>
                  </a:cubicBezTo>
                  <a:cubicBezTo>
                    <a:pt x="439147" y="516499"/>
                    <a:pt x="438288" y="512202"/>
                    <a:pt x="437428" y="507045"/>
                  </a:cubicBezTo>
                  <a:cubicBezTo>
                    <a:pt x="434850" y="493295"/>
                    <a:pt x="433131" y="479544"/>
                    <a:pt x="430553" y="465794"/>
                  </a:cubicBezTo>
                  <a:cubicBezTo>
                    <a:pt x="427115" y="464075"/>
                    <a:pt x="423678" y="462356"/>
                    <a:pt x="419381" y="460638"/>
                  </a:cubicBezTo>
                  <a:cubicBezTo>
                    <a:pt x="413365" y="458059"/>
                    <a:pt x="407349" y="454622"/>
                    <a:pt x="402193" y="452044"/>
                  </a:cubicBezTo>
                  <a:cubicBezTo>
                    <a:pt x="367817" y="434856"/>
                    <a:pt x="333441" y="416808"/>
                    <a:pt x="301643" y="395323"/>
                  </a:cubicBezTo>
                  <a:cubicBezTo>
                    <a:pt x="281877" y="382432"/>
                    <a:pt x="263829" y="367822"/>
                    <a:pt x="247501" y="351494"/>
                  </a:cubicBezTo>
                  <a:cubicBezTo>
                    <a:pt x="232891" y="336884"/>
                    <a:pt x="220000" y="321415"/>
                    <a:pt x="208828" y="303368"/>
                  </a:cubicBezTo>
                  <a:cubicBezTo>
                    <a:pt x="158983" y="223444"/>
                    <a:pt x="132342" y="134925"/>
                    <a:pt x="116873" y="40392"/>
                  </a:cubicBezTo>
                  <a:cubicBezTo>
                    <a:pt x="106560" y="31798"/>
                    <a:pt x="96247" y="22344"/>
                    <a:pt x="86794" y="12032"/>
                  </a:cubicBezTo>
                  <a:cubicBezTo>
                    <a:pt x="83356" y="7735"/>
                    <a:pt x="80778" y="4297"/>
                    <a:pt x="78200" y="0"/>
                  </a:cubicBezTo>
                  <a:cubicBezTo>
                    <a:pt x="67028" y="33516"/>
                    <a:pt x="63590" y="70471"/>
                    <a:pt x="64449" y="106565"/>
                  </a:cubicBezTo>
                  <a:cubicBezTo>
                    <a:pt x="65309" y="163286"/>
                    <a:pt x="72184" y="220865"/>
                    <a:pt x="59293" y="275008"/>
                  </a:cubicBezTo>
                  <a:cubicBezTo>
                    <a:pt x="47261" y="325712"/>
                    <a:pt x="18901" y="370401"/>
                    <a:pt x="6010" y="420246"/>
                  </a:cubicBezTo>
                  <a:cubicBezTo>
                    <a:pt x="-6881" y="470091"/>
                    <a:pt x="-865" y="531968"/>
                    <a:pt x="42105" y="5611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46" name="Google Shape;346;p43"/>
            <p:cNvSpPr/>
            <p:nvPr/>
          </p:nvSpPr>
          <p:spPr>
            <a:xfrm>
              <a:off x="5422621" y="2540382"/>
              <a:ext cx="107894" cy="52423"/>
            </a:xfrm>
            <a:custGeom>
              <a:avLst/>
              <a:gdLst/>
              <a:ahLst/>
              <a:cxnLst/>
              <a:rect l="l" t="t" r="r" b="b"/>
              <a:pathLst>
                <a:path w="107894" h="52423" extrusionOk="0">
                  <a:moveTo>
                    <a:pt x="8204" y="52423"/>
                  </a:moveTo>
                  <a:cubicBezTo>
                    <a:pt x="5626" y="52423"/>
                    <a:pt x="3907" y="51564"/>
                    <a:pt x="2189" y="49845"/>
                  </a:cubicBezTo>
                  <a:cubicBezTo>
                    <a:pt x="-1249" y="46407"/>
                    <a:pt x="-390" y="41251"/>
                    <a:pt x="3048" y="37813"/>
                  </a:cubicBezTo>
                  <a:cubicBezTo>
                    <a:pt x="28830" y="14610"/>
                    <a:pt x="64065" y="859"/>
                    <a:pt x="99301" y="0"/>
                  </a:cubicBezTo>
                  <a:cubicBezTo>
                    <a:pt x="99301" y="0"/>
                    <a:pt x="99301" y="0"/>
                    <a:pt x="99301" y="0"/>
                  </a:cubicBezTo>
                  <a:cubicBezTo>
                    <a:pt x="103598" y="0"/>
                    <a:pt x="107895" y="3438"/>
                    <a:pt x="107895" y="8594"/>
                  </a:cubicBezTo>
                  <a:cubicBezTo>
                    <a:pt x="107895" y="13750"/>
                    <a:pt x="104457" y="17188"/>
                    <a:pt x="99301" y="17188"/>
                  </a:cubicBezTo>
                  <a:cubicBezTo>
                    <a:pt x="68362" y="18047"/>
                    <a:pt x="37424" y="30079"/>
                    <a:pt x="14220" y="50704"/>
                  </a:cubicBezTo>
                  <a:cubicBezTo>
                    <a:pt x="12501" y="51564"/>
                    <a:pt x="10783" y="52423"/>
                    <a:pt x="8204" y="524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47" name="Google Shape;347;p43"/>
            <p:cNvSpPr/>
            <p:nvPr/>
          </p:nvSpPr>
          <p:spPr>
            <a:xfrm>
              <a:off x="5413906" y="2482802"/>
              <a:ext cx="75358" cy="48985"/>
            </a:xfrm>
            <a:custGeom>
              <a:avLst/>
              <a:gdLst/>
              <a:ahLst/>
              <a:cxnLst/>
              <a:rect l="l" t="t" r="r" b="b"/>
              <a:pathLst>
                <a:path w="75358" h="48985" extrusionOk="0">
                  <a:moveTo>
                    <a:pt x="8325" y="48986"/>
                  </a:moveTo>
                  <a:cubicBezTo>
                    <a:pt x="6607" y="48986"/>
                    <a:pt x="4888" y="48986"/>
                    <a:pt x="4028" y="48126"/>
                  </a:cubicBezTo>
                  <a:cubicBezTo>
                    <a:pt x="-269" y="45548"/>
                    <a:pt x="-1128" y="40392"/>
                    <a:pt x="1450" y="36095"/>
                  </a:cubicBezTo>
                  <a:cubicBezTo>
                    <a:pt x="15201" y="13750"/>
                    <a:pt x="40123" y="0"/>
                    <a:pt x="65905" y="0"/>
                  </a:cubicBezTo>
                  <a:cubicBezTo>
                    <a:pt x="65905" y="0"/>
                    <a:pt x="66765" y="0"/>
                    <a:pt x="66765" y="0"/>
                  </a:cubicBezTo>
                  <a:cubicBezTo>
                    <a:pt x="71921" y="0"/>
                    <a:pt x="75359" y="4297"/>
                    <a:pt x="75359" y="8594"/>
                  </a:cubicBezTo>
                  <a:cubicBezTo>
                    <a:pt x="75359" y="12891"/>
                    <a:pt x="71062" y="17188"/>
                    <a:pt x="66765" y="17188"/>
                  </a:cubicBezTo>
                  <a:cubicBezTo>
                    <a:pt x="66765" y="17188"/>
                    <a:pt x="65905" y="17188"/>
                    <a:pt x="65905" y="17188"/>
                  </a:cubicBezTo>
                  <a:cubicBezTo>
                    <a:pt x="46139" y="17188"/>
                    <a:pt x="26373" y="28360"/>
                    <a:pt x="16060" y="45548"/>
                  </a:cubicBezTo>
                  <a:cubicBezTo>
                    <a:pt x="14341" y="47267"/>
                    <a:pt x="11763" y="48986"/>
                    <a:pt x="8325" y="489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48" name="Google Shape;348;p43"/>
            <p:cNvSpPr/>
            <p:nvPr/>
          </p:nvSpPr>
          <p:spPr>
            <a:xfrm>
              <a:off x="5553587" y="2535092"/>
              <a:ext cx="72791" cy="114432"/>
            </a:xfrm>
            <a:custGeom>
              <a:avLst/>
              <a:gdLst/>
              <a:ahLst/>
              <a:cxnLst/>
              <a:rect l="l" t="t" r="r" b="b"/>
              <a:pathLst>
                <a:path w="72791" h="114432" extrusionOk="0">
                  <a:moveTo>
                    <a:pt x="64588" y="114432"/>
                  </a:moveTo>
                  <a:cubicBezTo>
                    <a:pt x="62869" y="114432"/>
                    <a:pt x="61150" y="113573"/>
                    <a:pt x="59431" y="112714"/>
                  </a:cubicBezTo>
                  <a:cubicBezTo>
                    <a:pt x="28493" y="86932"/>
                    <a:pt x="7008" y="49978"/>
                    <a:pt x="133" y="9586"/>
                  </a:cubicBezTo>
                  <a:cubicBezTo>
                    <a:pt x="-727" y="5289"/>
                    <a:pt x="2711" y="133"/>
                    <a:pt x="7008" y="133"/>
                  </a:cubicBezTo>
                  <a:cubicBezTo>
                    <a:pt x="11305" y="-727"/>
                    <a:pt x="16461" y="2711"/>
                    <a:pt x="16461" y="7008"/>
                  </a:cubicBezTo>
                  <a:cubicBezTo>
                    <a:pt x="22477" y="43103"/>
                    <a:pt x="41384" y="76619"/>
                    <a:pt x="69744" y="98963"/>
                  </a:cubicBezTo>
                  <a:cubicBezTo>
                    <a:pt x="73182" y="102401"/>
                    <a:pt x="74041" y="107557"/>
                    <a:pt x="70603" y="110995"/>
                  </a:cubicBezTo>
                  <a:cubicBezTo>
                    <a:pt x="68885" y="112714"/>
                    <a:pt x="66306" y="114432"/>
                    <a:pt x="64588" y="1144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49" name="Google Shape;349;p43"/>
            <p:cNvSpPr/>
            <p:nvPr/>
          </p:nvSpPr>
          <p:spPr>
            <a:xfrm>
              <a:off x="5600327" y="2435856"/>
              <a:ext cx="82839" cy="77884"/>
            </a:xfrm>
            <a:custGeom>
              <a:avLst/>
              <a:gdLst/>
              <a:ahLst/>
              <a:cxnLst/>
              <a:rect l="l" t="t" r="r" b="b"/>
              <a:pathLst>
                <a:path w="82839" h="77884" extrusionOk="0">
                  <a:moveTo>
                    <a:pt x="8393" y="77884"/>
                  </a:moveTo>
                  <a:cubicBezTo>
                    <a:pt x="7534" y="77884"/>
                    <a:pt x="5815" y="77884"/>
                    <a:pt x="4956" y="77025"/>
                  </a:cubicBezTo>
                  <a:cubicBezTo>
                    <a:pt x="659" y="75306"/>
                    <a:pt x="-1060" y="70150"/>
                    <a:pt x="659" y="65853"/>
                  </a:cubicBezTo>
                  <a:cubicBezTo>
                    <a:pt x="14409" y="35774"/>
                    <a:pt x="40191" y="11710"/>
                    <a:pt x="71129" y="538"/>
                  </a:cubicBezTo>
                  <a:cubicBezTo>
                    <a:pt x="75426" y="-1180"/>
                    <a:pt x="80583" y="1398"/>
                    <a:pt x="82302" y="5695"/>
                  </a:cubicBezTo>
                  <a:cubicBezTo>
                    <a:pt x="84020" y="9992"/>
                    <a:pt x="81442" y="15148"/>
                    <a:pt x="77145" y="16867"/>
                  </a:cubicBezTo>
                  <a:cubicBezTo>
                    <a:pt x="50504" y="26320"/>
                    <a:pt x="28159" y="46946"/>
                    <a:pt x="16987" y="72728"/>
                  </a:cubicBezTo>
                  <a:cubicBezTo>
                    <a:pt x="14409" y="76165"/>
                    <a:pt x="11831" y="77884"/>
                    <a:pt x="8393" y="778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50" name="Google Shape;350;p43"/>
            <p:cNvSpPr/>
            <p:nvPr/>
          </p:nvSpPr>
          <p:spPr>
            <a:xfrm>
              <a:off x="5643925" y="2615723"/>
              <a:ext cx="132354" cy="142086"/>
            </a:xfrm>
            <a:custGeom>
              <a:avLst/>
              <a:gdLst/>
              <a:ahLst/>
              <a:cxnLst/>
              <a:rect l="l" t="t" r="r" b="b"/>
              <a:pathLst>
                <a:path w="132354" h="142086" extrusionOk="0">
                  <a:moveTo>
                    <a:pt x="51595" y="142087"/>
                  </a:moveTo>
                  <a:cubicBezTo>
                    <a:pt x="45579" y="142087"/>
                    <a:pt x="39563" y="141227"/>
                    <a:pt x="32688" y="139508"/>
                  </a:cubicBezTo>
                  <a:cubicBezTo>
                    <a:pt x="16359" y="135211"/>
                    <a:pt x="-829" y="122320"/>
                    <a:pt x="31" y="103414"/>
                  </a:cubicBezTo>
                  <a:cubicBezTo>
                    <a:pt x="890" y="92242"/>
                    <a:pt x="8625" y="83648"/>
                    <a:pt x="13781" y="77632"/>
                  </a:cubicBezTo>
                  <a:cubicBezTo>
                    <a:pt x="17219" y="74194"/>
                    <a:pt x="21516" y="68178"/>
                    <a:pt x="27531" y="61303"/>
                  </a:cubicBezTo>
                  <a:cubicBezTo>
                    <a:pt x="58470" y="22630"/>
                    <a:pt x="85111" y="-8308"/>
                    <a:pt x="106596" y="2005"/>
                  </a:cubicBezTo>
                  <a:cubicBezTo>
                    <a:pt x="135816" y="16614"/>
                    <a:pt x="136675" y="69897"/>
                    <a:pt x="126362" y="93960"/>
                  </a:cubicBezTo>
                  <a:cubicBezTo>
                    <a:pt x="113471" y="123180"/>
                    <a:pt x="83392" y="142087"/>
                    <a:pt x="51595" y="142087"/>
                  </a:cubicBezTo>
                  <a:close/>
                  <a:moveTo>
                    <a:pt x="98002" y="18333"/>
                  </a:moveTo>
                  <a:cubicBezTo>
                    <a:pt x="85971" y="18333"/>
                    <a:pt x="53313" y="59584"/>
                    <a:pt x="42141" y="73335"/>
                  </a:cubicBezTo>
                  <a:cubicBezTo>
                    <a:pt x="36125" y="80210"/>
                    <a:pt x="31828" y="86226"/>
                    <a:pt x="28391" y="90523"/>
                  </a:cubicBezTo>
                  <a:lnTo>
                    <a:pt x="28391" y="90523"/>
                  </a:lnTo>
                  <a:cubicBezTo>
                    <a:pt x="23234" y="95679"/>
                    <a:pt x="18937" y="100836"/>
                    <a:pt x="18937" y="105992"/>
                  </a:cubicBezTo>
                  <a:cubicBezTo>
                    <a:pt x="18078" y="113727"/>
                    <a:pt x="28391" y="121461"/>
                    <a:pt x="38704" y="124039"/>
                  </a:cubicBezTo>
                  <a:cubicBezTo>
                    <a:pt x="67064" y="130914"/>
                    <a:pt x="99721" y="115445"/>
                    <a:pt x="111753" y="88804"/>
                  </a:cubicBezTo>
                  <a:cubicBezTo>
                    <a:pt x="119487" y="71616"/>
                    <a:pt x="118628" y="28646"/>
                    <a:pt x="100580" y="20052"/>
                  </a:cubicBezTo>
                  <a:cubicBezTo>
                    <a:pt x="98862" y="18333"/>
                    <a:pt x="98002" y="18333"/>
                    <a:pt x="98002" y="18333"/>
                  </a:cubicBezTo>
                  <a:close/>
                  <a:moveTo>
                    <a:pt x="21516" y="84507"/>
                  </a:moveTo>
                  <a:lnTo>
                    <a:pt x="21516" y="84507"/>
                  </a:lnTo>
                  <a:lnTo>
                    <a:pt x="21516" y="8450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51" name="Google Shape;351;p43"/>
            <p:cNvSpPr/>
            <p:nvPr/>
          </p:nvSpPr>
          <p:spPr>
            <a:xfrm>
              <a:off x="5617852" y="2665689"/>
              <a:ext cx="297459" cy="293219"/>
            </a:xfrm>
            <a:custGeom>
              <a:avLst/>
              <a:gdLst/>
              <a:ahLst/>
              <a:cxnLst/>
              <a:rect l="l" t="t" r="r" b="b"/>
              <a:pathLst>
                <a:path w="297459" h="293219" extrusionOk="0">
                  <a:moveTo>
                    <a:pt x="168764" y="293219"/>
                  </a:moveTo>
                  <a:cubicBezTo>
                    <a:pt x="131810" y="293219"/>
                    <a:pt x="93137" y="282047"/>
                    <a:pt x="58761" y="272594"/>
                  </a:cubicBezTo>
                  <a:lnTo>
                    <a:pt x="46730" y="269156"/>
                  </a:lnTo>
                  <a:cubicBezTo>
                    <a:pt x="44152" y="268297"/>
                    <a:pt x="41573" y="266578"/>
                    <a:pt x="40714" y="263140"/>
                  </a:cubicBezTo>
                  <a:lnTo>
                    <a:pt x="322" y="134231"/>
                  </a:lnTo>
                  <a:cubicBezTo>
                    <a:pt x="-537" y="130793"/>
                    <a:pt x="322" y="127356"/>
                    <a:pt x="2900" y="124777"/>
                  </a:cubicBezTo>
                  <a:cubicBezTo>
                    <a:pt x="5479" y="122199"/>
                    <a:pt x="8916" y="122199"/>
                    <a:pt x="12354" y="123918"/>
                  </a:cubicBezTo>
                  <a:lnTo>
                    <a:pt x="15791" y="125637"/>
                  </a:lnTo>
                  <a:cubicBezTo>
                    <a:pt x="18370" y="126496"/>
                    <a:pt x="20948" y="128215"/>
                    <a:pt x="22667" y="129074"/>
                  </a:cubicBezTo>
                  <a:cubicBezTo>
                    <a:pt x="24385" y="129934"/>
                    <a:pt x="26964" y="130793"/>
                    <a:pt x="28682" y="131653"/>
                  </a:cubicBezTo>
                  <a:lnTo>
                    <a:pt x="30401" y="132512"/>
                  </a:lnTo>
                  <a:cubicBezTo>
                    <a:pt x="32120" y="133371"/>
                    <a:pt x="32979" y="134231"/>
                    <a:pt x="34698" y="134231"/>
                  </a:cubicBezTo>
                  <a:lnTo>
                    <a:pt x="35558" y="134231"/>
                  </a:lnTo>
                  <a:cubicBezTo>
                    <a:pt x="38995" y="135950"/>
                    <a:pt x="42433" y="136809"/>
                    <a:pt x="45011" y="138528"/>
                  </a:cubicBezTo>
                  <a:cubicBezTo>
                    <a:pt x="49308" y="140247"/>
                    <a:pt x="53605" y="141965"/>
                    <a:pt x="58761" y="143684"/>
                  </a:cubicBezTo>
                  <a:cubicBezTo>
                    <a:pt x="63058" y="145403"/>
                    <a:pt x="66496" y="146262"/>
                    <a:pt x="70793" y="147981"/>
                  </a:cubicBezTo>
                  <a:cubicBezTo>
                    <a:pt x="72512" y="148841"/>
                    <a:pt x="73371" y="148841"/>
                    <a:pt x="75090" y="148841"/>
                  </a:cubicBezTo>
                  <a:cubicBezTo>
                    <a:pt x="77668" y="149700"/>
                    <a:pt x="80246" y="150559"/>
                    <a:pt x="83684" y="151419"/>
                  </a:cubicBezTo>
                  <a:cubicBezTo>
                    <a:pt x="85403" y="151419"/>
                    <a:pt x="87121" y="152278"/>
                    <a:pt x="88840" y="152278"/>
                  </a:cubicBezTo>
                  <a:lnTo>
                    <a:pt x="93997" y="153138"/>
                  </a:lnTo>
                  <a:cubicBezTo>
                    <a:pt x="95715" y="153138"/>
                    <a:pt x="98294" y="153997"/>
                    <a:pt x="100012" y="153997"/>
                  </a:cubicBezTo>
                  <a:cubicBezTo>
                    <a:pt x="101731" y="153997"/>
                    <a:pt x="103450" y="154856"/>
                    <a:pt x="105169" y="154856"/>
                  </a:cubicBezTo>
                  <a:lnTo>
                    <a:pt x="107747" y="154856"/>
                  </a:lnTo>
                  <a:cubicBezTo>
                    <a:pt x="110325" y="154856"/>
                    <a:pt x="112044" y="154856"/>
                    <a:pt x="113763" y="154856"/>
                  </a:cubicBezTo>
                  <a:cubicBezTo>
                    <a:pt x="130951" y="155716"/>
                    <a:pt x="147279" y="153138"/>
                    <a:pt x="161889" y="147122"/>
                  </a:cubicBezTo>
                  <a:cubicBezTo>
                    <a:pt x="191108" y="135090"/>
                    <a:pt x="216031" y="105871"/>
                    <a:pt x="229781" y="68917"/>
                  </a:cubicBezTo>
                  <a:cubicBezTo>
                    <a:pt x="230641" y="66338"/>
                    <a:pt x="231500" y="63760"/>
                    <a:pt x="232360" y="61182"/>
                  </a:cubicBezTo>
                  <a:cubicBezTo>
                    <a:pt x="231500" y="58604"/>
                    <a:pt x="231500" y="56885"/>
                    <a:pt x="230641" y="54307"/>
                  </a:cubicBezTo>
                  <a:lnTo>
                    <a:pt x="230641" y="52588"/>
                  </a:lnTo>
                  <a:cubicBezTo>
                    <a:pt x="230641" y="50869"/>
                    <a:pt x="229781" y="49150"/>
                    <a:pt x="229781" y="47432"/>
                  </a:cubicBezTo>
                  <a:cubicBezTo>
                    <a:pt x="228063" y="36259"/>
                    <a:pt x="226344" y="23368"/>
                    <a:pt x="225484" y="9618"/>
                  </a:cubicBezTo>
                  <a:cubicBezTo>
                    <a:pt x="225484" y="5321"/>
                    <a:pt x="228063" y="1024"/>
                    <a:pt x="232360" y="165"/>
                  </a:cubicBezTo>
                  <a:cubicBezTo>
                    <a:pt x="236657" y="-695"/>
                    <a:pt x="240954" y="1883"/>
                    <a:pt x="241813" y="6180"/>
                  </a:cubicBezTo>
                  <a:cubicBezTo>
                    <a:pt x="251266" y="37978"/>
                    <a:pt x="259860" y="71495"/>
                    <a:pt x="268454" y="104152"/>
                  </a:cubicBezTo>
                  <a:lnTo>
                    <a:pt x="268454" y="105011"/>
                  </a:lnTo>
                  <a:cubicBezTo>
                    <a:pt x="277908" y="141965"/>
                    <a:pt x="286502" y="175482"/>
                    <a:pt x="296815" y="206420"/>
                  </a:cubicBezTo>
                  <a:cubicBezTo>
                    <a:pt x="297674" y="208139"/>
                    <a:pt x="297674" y="209858"/>
                    <a:pt x="296815" y="211577"/>
                  </a:cubicBezTo>
                  <a:cubicBezTo>
                    <a:pt x="281345" y="259703"/>
                    <a:pt x="230641" y="285485"/>
                    <a:pt x="187671" y="290641"/>
                  </a:cubicBezTo>
                  <a:cubicBezTo>
                    <a:pt x="180796" y="293219"/>
                    <a:pt x="174780" y="293219"/>
                    <a:pt x="168764" y="293219"/>
                  </a:cubicBezTo>
                  <a:close/>
                  <a:moveTo>
                    <a:pt x="55324" y="253687"/>
                  </a:moveTo>
                  <a:lnTo>
                    <a:pt x="63058" y="256265"/>
                  </a:lnTo>
                  <a:cubicBezTo>
                    <a:pt x="101731" y="267437"/>
                    <a:pt x="146420" y="280328"/>
                    <a:pt x="184233" y="276031"/>
                  </a:cubicBezTo>
                  <a:cubicBezTo>
                    <a:pt x="221187" y="271734"/>
                    <a:pt x="264157" y="250249"/>
                    <a:pt x="277908" y="211577"/>
                  </a:cubicBezTo>
                  <a:cubicBezTo>
                    <a:pt x="268454" y="180638"/>
                    <a:pt x="259860" y="147981"/>
                    <a:pt x="250407" y="111886"/>
                  </a:cubicBezTo>
                  <a:lnTo>
                    <a:pt x="250407" y="111027"/>
                  </a:lnTo>
                  <a:cubicBezTo>
                    <a:pt x="247829" y="100714"/>
                    <a:pt x="245251" y="91261"/>
                    <a:pt x="242672" y="80948"/>
                  </a:cubicBezTo>
                  <a:cubicBezTo>
                    <a:pt x="227203" y="120480"/>
                    <a:pt x="199702" y="151419"/>
                    <a:pt x="167045" y="165169"/>
                  </a:cubicBezTo>
                  <a:cubicBezTo>
                    <a:pt x="150717" y="172044"/>
                    <a:pt x="131810" y="175482"/>
                    <a:pt x="112044" y="174622"/>
                  </a:cubicBezTo>
                  <a:cubicBezTo>
                    <a:pt x="109466" y="174622"/>
                    <a:pt x="107747" y="174622"/>
                    <a:pt x="105169" y="173763"/>
                  </a:cubicBezTo>
                  <a:lnTo>
                    <a:pt x="102591" y="173763"/>
                  </a:lnTo>
                  <a:cubicBezTo>
                    <a:pt x="100872" y="173763"/>
                    <a:pt x="98294" y="172904"/>
                    <a:pt x="96575" y="172904"/>
                  </a:cubicBezTo>
                  <a:cubicBezTo>
                    <a:pt x="94856" y="172904"/>
                    <a:pt x="92278" y="172044"/>
                    <a:pt x="89700" y="172044"/>
                  </a:cubicBezTo>
                  <a:lnTo>
                    <a:pt x="84543" y="171185"/>
                  </a:lnTo>
                  <a:cubicBezTo>
                    <a:pt x="82824" y="171185"/>
                    <a:pt x="80246" y="170325"/>
                    <a:pt x="78527" y="170325"/>
                  </a:cubicBezTo>
                  <a:cubicBezTo>
                    <a:pt x="75949" y="169466"/>
                    <a:pt x="72512" y="168607"/>
                    <a:pt x="69933" y="167747"/>
                  </a:cubicBezTo>
                  <a:cubicBezTo>
                    <a:pt x="69074" y="167747"/>
                    <a:pt x="67355" y="166888"/>
                    <a:pt x="65636" y="166888"/>
                  </a:cubicBezTo>
                  <a:cubicBezTo>
                    <a:pt x="61339" y="165169"/>
                    <a:pt x="57043" y="164310"/>
                    <a:pt x="52746" y="162591"/>
                  </a:cubicBezTo>
                  <a:cubicBezTo>
                    <a:pt x="47589" y="160872"/>
                    <a:pt x="43292" y="159153"/>
                    <a:pt x="38136" y="157435"/>
                  </a:cubicBezTo>
                  <a:cubicBezTo>
                    <a:pt x="34698" y="155716"/>
                    <a:pt x="31261" y="154856"/>
                    <a:pt x="27823" y="153138"/>
                  </a:cubicBezTo>
                  <a:lnTo>
                    <a:pt x="26964" y="153138"/>
                  </a:lnTo>
                  <a:cubicBezTo>
                    <a:pt x="25245" y="152278"/>
                    <a:pt x="23526" y="151419"/>
                    <a:pt x="21807" y="151419"/>
                  </a:cubicBezTo>
                  <a:lnTo>
                    <a:pt x="20948" y="151419"/>
                  </a:lnTo>
                  <a:lnTo>
                    <a:pt x="55324" y="25368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52" name="Google Shape;352;p43"/>
            <p:cNvSpPr/>
            <p:nvPr/>
          </p:nvSpPr>
          <p:spPr>
            <a:xfrm>
              <a:off x="5391247" y="1716218"/>
              <a:ext cx="1278395" cy="2239592"/>
            </a:xfrm>
            <a:custGeom>
              <a:avLst/>
              <a:gdLst/>
              <a:ahLst/>
              <a:cxnLst/>
              <a:rect l="l" t="t" r="r" b="b"/>
              <a:pathLst>
                <a:path w="1278395" h="2239592" extrusionOk="0">
                  <a:moveTo>
                    <a:pt x="494200" y="2239593"/>
                  </a:moveTo>
                  <a:cubicBezTo>
                    <a:pt x="367009" y="2239593"/>
                    <a:pt x="239818" y="2220686"/>
                    <a:pt x="120362" y="2182013"/>
                  </a:cubicBezTo>
                  <a:cubicBezTo>
                    <a:pt x="118643" y="2181154"/>
                    <a:pt x="116065" y="2181154"/>
                    <a:pt x="114346" y="2180294"/>
                  </a:cubicBezTo>
                  <a:cubicBezTo>
                    <a:pt x="110049" y="2178575"/>
                    <a:pt x="107471" y="2174278"/>
                    <a:pt x="108330" y="2169981"/>
                  </a:cubicBezTo>
                  <a:cubicBezTo>
                    <a:pt x="136691" y="2052244"/>
                    <a:pt x="131534" y="1794424"/>
                    <a:pt x="86845" y="1691296"/>
                  </a:cubicBezTo>
                  <a:lnTo>
                    <a:pt x="83408" y="1682702"/>
                  </a:lnTo>
                  <a:cubicBezTo>
                    <a:pt x="67079" y="1644029"/>
                    <a:pt x="49891" y="1604497"/>
                    <a:pt x="35281" y="1564105"/>
                  </a:cubicBezTo>
                  <a:cubicBezTo>
                    <a:pt x="10359" y="1494494"/>
                    <a:pt x="-813" y="1436055"/>
                    <a:pt x="46" y="1381913"/>
                  </a:cubicBezTo>
                  <a:cubicBezTo>
                    <a:pt x="46" y="1377616"/>
                    <a:pt x="3484" y="1373319"/>
                    <a:pt x="8640" y="1373319"/>
                  </a:cubicBezTo>
                  <a:cubicBezTo>
                    <a:pt x="41297" y="1371600"/>
                    <a:pt x="72236" y="1360428"/>
                    <a:pt x="95439" y="1340662"/>
                  </a:cubicBezTo>
                  <a:cubicBezTo>
                    <a:pt x="46454" y="1304567"/>
                    <a:pt x="13796" y="1238393"/>
                    <a:pt x="18953" y="1181673"/>
                  </a:cubicBezTo>
                  <a:cubicBezTo>
                    <a:pt x="18953" y="1178235"/>
                    <a:pt x="22390" y="1174798"/>
                    <a:pt x="25828" y="1173938"/>
                  </a:cubicBezTo>
                  <a:cubicBezTo>
                    <a:pt x="29266" y="1173079"/>
                    <a:pt x="33563" y="1174798"/>
                    <a:pt x="35281" y="1178235"/>
                  </a:cubicBezTo>
                  <a:cubicBezTo>
                    <a:pt x="41297" y="1188548"/>
                    <a:pt x="52469" y="1196283"/>
                    <a:pt x="65360" y="1198002"/>
                  </a:cubicBezTo>
                  <a:cubicBezTo>
                    <a:pt x="75673" y="1198861"/>
                    <a:pt x="85127" y="1196283"/>
                    <a:pt x="93721" y="1189408"/>
                  </a:cubicBezTo>
                  <a:cubicBezTo>
                    <a:pt x="79970" y="1167923"/>
                    <a:pt x="73095" y="1140422"/>
                    <a:pt x="74814" y="1110343"/>
                  </a:cubicBezTo>
                  <a:cubicBezTo>
                    <a:pt x="74814" y="1106905"/>
                    <a:pt x="77392" y="1103468"/>
                    <a:pt x="80830" y="1102608"/>
                  </a:cubicBezTo>
                  <a:cubicBezTo>
                    <a:pt x="84267" y="1101749"/>
                    <a:pt x="88564" y="1102608"/>
                    <a:pt x="90283" y="1106046"/>
                  </a:cubicBezTo>
                  <a:cubicBezTo>
                    <a:pt x="100596" y="1121515"/>
                    <a:pt x="115206" y="1133547"/>
                    <a:pt x="131534" y="1141281"/>
                  </a:cubicBezTo>
                  <a:cubicBezTo>
                    <a:pt x="138409" y="1143859"/>
                    <a:pt x="143566" y="1145578"/>
                    <a:pt x="148722" y="1145578"/>
                  </a:cubicBezTo>
                  <a:cubicBezTo>
                    <a:pt x="154738" y="1145578"/>
                    <a:pt x="160754" y="1143859"/>
                    <a:pt x="166769" y="1142141"/>
                  </a:cubicBezTo>
                  <a:cubicBezTo>
                    <a:pt x="170207" y="1141281"/>
                    <a:pt x="172785" y="1140422"/>
                    <a:pt x="176223" y="1139562"/>
                  </a:cubicBezTo>
                  <a:cubicBezTo>
                    <a:pt x="195989" y="1135265"/>
                    <a:pt x="217474" y="1138703"/>
                    <a:pt x="235521" y="1147297"/>
                  </a:cubicBezTo>
                  <a:lnTo>
                    <a:pt x="236381" y="1148156"/>
                  </a:lnTo>
                  <a:cubicBezTo>
                    <a:pt x="238099" y="1149016"/>
                    <a:pt x="239818" y="1149875"/>
                    <a:pt x="241537" y="1149875"/>
                  </a:cubicBezTo>
                  <a:cubicBezTo>
                    <a:pt x="244115" y="1149875"/>
                    <a:pt x="245834" y="1147297"/>
                    <a:pt x="246693" y="1143859"/>
                  </a:cubicBezTo>
                  <a:cubicBezTo>
                    <a:pt x="246693" y="1143000"/>
                    <a:pt x="247553" y="1141281"/>
                    <a:pt x="247553" y="1140422"/>
                  </a:cubicBezTo>
                  <a:cubicBezTo>
                    <a:pt x="247553" y="1136125"/>
                    <a:pt x="250990" y="1132687"/>
                    <a:pt x="254428" y="1131828"/>
                  </a:cubicBezTo>
                  <a:cubicBezTo>
                    <a:pt x="258725" y="1130968"/>
                    <a:pt x="263022" y="1133547"/>
                    <a:pt x="263881" y="1137844"/>
                  </a:cubicBezTo>
                  <a:lnTo>
                    <a:pt x="283647" y="1201439"/>
                  </a:lnTo>
                  <a:lnTo>
                    <a:pt x="291382" y="1204017"/>
                  </a:lnTo>
                  <a:cubicBezTo>
                    <a:pt x="330055" y="1215190"/>
                    <a:pt x="374743" y="1228081"/>
                    <a:pt x="412557" y="1223784"/>
                  </a:cubicBezTo>
                  <a:cubicBezTo>
                    <a:pt x="449511" y="1219487"/>
                    <a:pt x="492481" y="1198002"/>
                    <a:pt x="506232" y="1159329"/>
                  </a:cubicBezTo>
                  <a:cubicBezTo>
                    <a:pt x="496778" y="1128390"/>
                    <a:pt x="488184" y="1095733"/>
                    <a:pt x="478731" y="1059638"/>
                  </a:cubicBezTo>
                  <a:cubicBezTo>
                    <a:pt x="477871" y="1055341"/>
                    <a:pt x="479590" y="1051904"/>
                    <a:pt x="483028" y="1049326"/>
                  </a:cubicBezTo>
                  <a:cubicBezTo>
                    <a:pt x="486465" y="1047607"/>
                    <a:pt x="490762" y="1048466"/>
                    <a:pt x="493341" y="1051904"/>
                  </a:cubicBezTo>
                  <a:cubicBezTo>
                    <a:pt x="500216" y="1061357"/>
                    <a:pt x="509669" y="1069951"/>
                    <a:pt x="519982" y="1078545"/>
                  </a:cubicBezTo>
                  <a:lnTo>
                    <a:pt x="523420" y="1081983"/>
                  </a:lnTo>
                  <a:cubicBezTo>
                    <a:pt x="552639" y="1108624"/>
                    <a:pt x="574124" y="1143859"/>
                    <a:pt x="583578" y="1181673"/>
                  </a:cubicBezTo>
                  <a:cubicBezTo>
                    <a:pt x="593890" y="1163626"/>
                    <a:pt x="600766" y="1143859"/>
                    <a:pt x="603344" y="1123234"/>
                  </a:cubicBezTo>
                  <a:cubicBezTo>
                    <a:pt x="603344" y="1119796"/>
                    <a:pt x="605922" y="1117218"/>
                    <a:pt x="608500" y="1116359"/>
                  </a:cubicBezTo>
                  <a:cubicBezTo>
                    <a:pt x="611078" y="1115499"/>
                    <a:pt x="614516" y="1115499"/>
                    <a:pt x="617094" y="1117218"/>
                  </a:cubicBezTo>
                  <a:cubicBezTo>
                    <a:pt x="650611" y="1142141"/>
                    <a:pt x="683268" y="1167063"/>
                    <a:pt x="714206" y="1191126"/>
                  </a:cubicBezTo>
                  <a:cubicBezTo>
                    <a:pt x="720222" y="1196283"/>
                    <a:pt x="727957" y="1201439"/>
                    <a:pt x="734832" y="1209174"/>
                  </a:cubicBezTo>
                  <a:cubicBezTo>
                    <a:pt x="736551" y="1181673"/>
                    <a:pt x="733972" y="1155032"/>
                    <a:pt x="730535" y="1129250"/>
                  </a:cubicBezTo>
                  <a:cubicBezTo>
                    <a:pt x="725378" y="1087139"/>
                    <a:pt x="715066" y="1045029"/>
                    <a:pt x="700456" y="1003778"/>
                  </a:cubicBezTo>
                  <a:cubicBezTo>
                    <a:pt x="698737" y="999481"/>
                    <a:pt x="700456" y="995184"/>
                    <a:pt x="704753" y="993465"/>
                  </a:cubicBezTo>
                  <a:cubicBezTo>
                    <a:pt x="797568" y="948776"/>
                    <a:pt x="864601" y="904087"/>
                    <a:pt x="915305" y="851664"/>
                  </a:cubicBezTo>
                  <a:cubicBezTo>
                    <a:pt x="981479" y="783771"/>
                    <a:pt x="1020152" y="702988"/>
                    <a:pt x="1023589" y="623064"/>
                  </a:cubicBezTo>
                  <a:cubicBezTo>
                    <a:pt x="1026168" y="560328"/>
                    <a:pt x="1007261" y="492435"/>
                    <a:pt x="968588" y="428840"/>
                  </a:cubicBezTo>
                  <a:cubicBezTo>
                    <a:pt x="937650" y="377276"/>
                    <a:pt x="896398" y="329150"/>
                    <a:pt x="833662" y="272429"/>
                  </a:cubicBezTo>
                  <a:cubicBezTo>
                    <a:pt x="761473" y="206256"/>
                    <a:pt x="681549" y="146957"/>
                    <a:pt x="597328" y="95393"/>
                  </a:cubicBezTo>
                  <a:cubicBezTo>
                    <a:pt x="594750" y="93675"/>
                    <a:pt x="593031" y="92815"/>
                    <a:pt x="591312" y="91096"/>
                  </a:cubicBezTo>
                  <a:cubicBezTo>
                    <a:pt x="587875" y="89378"/>
                    <a:pt x="586156" y="85940"/>
                    <a:pt x="587015" y="82502"/>
                  </a:cubicBezTo>
                  <a:cubicBezTo>
                    <a:pt x="591312" y="54142"/>
                    <a:pt x="606781" y="29220"/>
                    <a:pt x="629126" y="14610"/>
                  </a:cubicBezTo>
                  <a:cubicBezTo>
                    <a:pt x="643736" y="5156"/>
                    <a:pt x="660924" y="0"/>
                    <a:pt x="678971" y="0"/>
                  </a:cubicBezTo>
                  <a:cubicBezTo>
                    <a:pt x="689284" y="0"/>
                    <a:pt x="698737" y="859"/>
                    <a:pt x="708191" y="3438"/>
                  </a:cubicBezTo>
                  <a:cubicBezTo>
                    <a:pt x="837959" y="41251"/>
                    <a:pt x="966010" y="109144"/>
                    <a:pt x="1077732" y="199380"/>
                  </a:cubicBezTo>
                  <a:cubicBezTo>
                    <a:pt x="1198907" y="297352"/>
                    <a:pt x="1271956" y="427980"/>
                    <a:pt x="1277972" y="556890"/>
                  </a:cubicBezTo>
                  <a:cubicBezTo>
                    <a:pt x="1282269" y="648846"/>
                    <a:pt x="1253909" y="745958"/>
                    <a:pt x="1192891" y="855102"/>
                  </a:cubicBezTo>
                  <a:cubicBezTo>
                    <a:pt x="1165390" y="904087"/>
                    <a:pt x="1133593" y="951354"/>
                    <a:pt x="1103514" y="996902"/>
                  </a:cubicBezTo>
                  <a:cubicBezTo>
                    <a:pt x="1077732" y="1035575"/>
                    <a:pt x="1050231" y="1075967"/>
                    <a:pt x="1026168" y="1116359"/>
                  </a:cubicBezTo>
                  <a:cubicBezTo>
                    <a:pt x="880929" y="1361287"/>
                    <a:pt x="860304" y="1845988"/>
                    <a:pt x="924759" y="2154512"/>
                  </a:cubicBezTo>
                  <a:cubicBezTo>
                    <a:pt x="925618" y="2158809"/>
                    <a:pt x="923040" y="2163106"/>
                    <a:pt x="918743" y="2164825"/>
                  </a:cubicBezTo>
                  <a:lnTo>
                    <a:pt x="915305" y="2165684"/>
                  </a:lnTo>
                  <a:cubicBezTo>
                    <a:pt x="781239" y="2215529"/>
                    <a:pt x="637720" y="2239593"/>
                    <a:pt x="494200" y="2239593"/>
                  </a:cubicBezTo>
                  <a:close/>
                  <a:moveTo>
                    <a:pt x="127237" y="2165684"/>
                  </a:moveTo>
                  <a:cubicBezTo>
                    <a:pt x="375603" y="2245608"/>
                    <a:pt x="658345" y="2240452"/>
                    <a:pt x="904992" y="2151934"/>
                  </a:cubicBezTo>
                  <a:cubicBezTo>
                    <a:pt x="840538" y="1833097"/>
                    <a:pt x="862023" y="1358709"/>
                    <a:pt x="1009839" y="1108624"/>
                  </a:cubicBezTo>
                  <a:cubicBezTo>
                    <a:pt x="1033902" y="1067373"/>
                    <a:pt x="1061403" y="1026981"/>
                    <a:pt x="1087185" y="988308"/>
                  </a:cubicBezTo>
                  <a:cubicBezTo>
                    <a:pt x="1117264" y="942760"/>
                    <a:pt x="1149062" y="896353"/>
                    <a:pt x="1176563" y="848226"/>
                  </a:cubicBezTo>
                  <a:cubicBezTo>
                    <a:pt x="1236721" y="741661"/>
                    <a:pt x="1263362" y="647127"/>
                    <a:pt x="1259924" y="558609"/>
                  </a:cubicBezTo>
                  <a:cubicBezTo>
                    <a:pt x="1254768" y="434856"/>
                    <a:pt x="1183438" y="308524"/>
                    <a:pt x="1066559" y="213990"/>
                  </a:cubicBezTo>
                  <a:cubicBezTo>
                    <a:pt x="956556" y="124613"/>
                    <a:pt x="830225" y="58439"/>
                    <a:pt x="703034" y="21485"/>
                  </a:cubicBezTo>
                  <a:cubicBezTo>
                    <a:pt x="695300" y="18907"/>
                    <a:pt x="687565" y="18047"/>
                    <a:pt x="678971" y="18907"/>
                  </a:cubicBezTo>
                  <a:cubicBezTo>
                    <a:pt x="664361" y="18907"/>
                    <a:pt x="649751" y="24063"/>
                    <a:pt x="638579" y="30938"/>
                  </a:cubicBezTo>
                  <a:cubicBezTo>
                    <a:pt x="622251" y="41251"/>
                    <a:pt x="610219" y="60158"/>
                    <a:pt x="605063" y="80784"/>
                  </a:cubicBezTo>
                  <a:cubicBezTo>
                    <a:pt x="605922" y="81643"/>
                    <a:pt x="606781" y="81643"/>
                    <a:pt x="606781" y="82502"/>
                  </a:cubicBezTo>
                  <a:cubicBezTo>
                    <a:pt x="691862" y="134066"/>
                    <a:pt x="771786" y="194224"/>
                    <a:pt x="844835" y="261257"/>
                  </a:cubicBezTo>
                  <a:cubicBezTo>
                    <a:pt x="908430" y="319696"/>
                    <a:pt x="951400" y="368682"/>
                    <a:pt x="983198" y="421965"/>
                  </a:cubicBezTo>
                  <a:cubicBezTo>
                    <a:pt x="1023589" y="488998"/>
                    <a:pt x="1043356" y="559468"/>
                    <a:pt x="1040777" y="625642"/>
                  </a:cubicBezTo>
                  <a:cubicBezTo>
                    <a:pt x="1037340" y="709863"/>
                    <a:pt x="996948" y="794944"/>
                    <a:pt x="927337" y="865414"/>
                  </a:cubicBezTo>
                  <a:cubicBezTo>
                    <a:pt x="876632" y="916978"/>
                    <a:pt x="809599" y="962526"/>
                    <a:pt x="718503" y="1007215"/>
                  </a:cubicBezTo>
                  <a:cubicBezTo>
                    <a:pt x="732254" y="1047607"/>
                    <a:pt x="741707" y="1088858"/>
                    <a:pt x="746863" y="1129250"/>
                  </a:cubicBezTo>
                  <a:cubicBezTo>
                    <a:pt x="751160" y="1162766"/>
                    <a:pt x="754598" y="1199720"/>
                    <a:pt x="748582" y="1238393"/>
                  </a:cubicBezTo>
                  <a:cubicBezTo>
                    <a:pt x="747723" y="1242690"/>
                    <a:pt x="744285" y="1245269"/>
                    <a:pt x="740848" y="1245269"/>
                  </a:cubicBezTo>
                  <a:cubicBezTo>
                    <a:pt x="737410" y="1245269"/>
                    <a:pt x="733113" y="1242690"/>
                    <a:pt x="732254" y="1239253"/>
                  </a:cubicBezTo>
                  <a:cubicBezTo>
                    <a:pt x="727957" y="1226362"/>
                    <a:pt x="716785" y="1216908"/>
                    <a:pt x="703894" y="1206596"/>
                  </a:cubicBezTo>
                  <a:cubicBezTo>
                    <a:pt x="676393" y="1185111"/>
                    <a:pt x="647173" y="1163626"/>
                    <a:pt x="617954" y="1141281"/>
                  </a:cubicBezTo>
                  <a:cubicBezTo>
                    <a:pt x="612797" y="1166204"/>
                    <a:pt x="601625" y="1190267"/>
                    <a:pt x="586156" y="1210033"/>
                  </a:cubicBezTo>
                  <a:cubicBezTo>
                    <a:pt x="584437" y="1212611"/>
                    <a:pt x="580140" y="1213471"/>
                    <a:pt x="577562" y="1212611"/>
                  </a:cubicBezTo>
                  <a:cubicBezTo>
                    <a:pt x="574124" y="1211752"/>
                    <a:pt x="571546" y="1209174"/>
                    <a:pt x="571546" y="1205736"/>
                  </a:cubicBezTo>
                  <a:cubicBezTo>
                    <a:pt x="565530" y="1163626"/>
                    <a:pt x="543186" y="1124093"/>
                    <a:pt x="512247" y="1095733"/>
                  </a:cubicBezTo>
                  <a:lnTo>
                    <a:pt x="508810" y="1092295"/>
                  </a:lnTo>
                  <a:cubicBezTo>
                    <a:pt x="507091" y="1090577"/>
                    <a:pt x="505372" y="1089717"/>
                    <a:pt x="503653" y="1087998"/>
                  </a:cubicBezTo>
                  <a:cubicBezTo>
                    <a:pt x="510529" y="1112921"/>
                    <a:pt x="516544" y="1135265"/>
                    <a:pt x="523420" y="1157610"/>
                  </a:cubicBezTo>
                  <a:cubicBezTo>
                    <a:pt x="524279" y="1159329"/>
                    <a:pt x="524279" y="1161047"/>
                    <a:pt x="523420" y="1162766"/>
                  </a:cubicBezTo>
                  <a:cubicBezTo>
                    <a:pt x="507950" y="1210893"/>
                    <a:pt x="457246" y="1236675"/>
                    <a:pt x="414276" y="1241831"/>
                  </a:cubicBezTo>
                  <a:cubicBezTo>
                    <a:pt x="373025" y="1246128"/>
                    <a:pt x="326617" y="1233237"/>
                    <a:pt x="286226" y="1222065"/>
                  </a:cubicBezTo>
                  <a:lnTo>
                    <a:pt x="274194" y="1218627"/>
                  </a:lnTo>
                  <a:cubicBezTo>
                    <a:pt x="271616" y="1217768"/>
                    <a:pt x="269038" y="1216049"/>
                    <a:pt x="268178" y="1212611"/>
                  </a:cubicBezTo>
                  <a:lnTo>
                    <a:pt x="252709" y="1164485"/>
                  </a:lnTo>
                  <a:cubicBezTo>
                    <a:pt x="249272" y="1167063"/>
                    <a:pt x="244115" y="1168782"/>
                    <a:pt x="238959" y="1168782"/>
                  </a:cubicBezTo>
                  <a:cubicBezTo>
                    <a:pt x="233802" y="1168782"/>
                    <a:pt x="230365" y="1166204"/>
                    <a:pt x="226927" y="1165344"/>
                  </a:cubicBezTo>
                  <a:lnTo>
                    <a:pt x="226068" y="1164485"/>
                  </a:lnTo>
                  <a:cubicBezTo>
                    <a:pt x="211458" y="1156750"/>
                    <a:pt x="194270" y="1155032"/>
                    <a:pt x="177942" y="1157610"/>
                  </a:cubicBezTo>
                  <a:cubicBezTo>
                    <a:pt x="175363" y="1158469"/>
                    <a:pt x="172785" y="1159329"/>
                    <a:pt x="169348" y="1159329"/>
                  </a:cubicBezTo>
                  <a:cubicBezTo>
                    <a:pt x="161613" y="1161047"/>
                    <a:pt x="154738" y="1163626"/>
                    <a:pt x="146144" y="1162766"/>
                  </a:cubicBezTo>
                  <a:cubicBezTo>
                    <a:pt x="139269" y="1162766"/>
                    <a:pt x="131534" y="1160188"/>
                    <a:pt x="122940" y="1156750"/>
                  </a:cubicBezTo>
                  <a:cubicBezTo>
                    <a:pt x="110909" y="1151594"/>
                    <a:pt x="100596" y="1143859"/>
                    <a:pt x="90283" y="1135265"/>
                  </a:cubicBezTo>
                  <a:cubicBezTo>
                    <a:pt x="92861" y="1155032"/>
                    <a:pt x="99736" y="1172220"/>
                    <a:pt x="110049" y="1185970"/>
                  </a:cubicBezTo>
                  <a:cubicBezTo>
                    <a:pt x="112627" y="1189408"/>
                    <a:pt x="112627" y="1193705"/>
                    <a:pt x="110049" y="1197142"/>
                  </a:cubicBezTo>
                  <a:cubicBezTo>
                    <a:pt x="98018" y="1210033"/>
                    <a:pt x="79970" y="1217768"/>
                    <a:pt x="62782" y="1215190"/>
                  </a:cubicBezTo>
                  <a:cubicBezTo>
                    <a:pt x="53329" y="1214330"/>
                    <a:pt x="43875" y="1210893"/>
                    <a:pt x="36141" y="1204877"/>
                  </a:cubicBezTo>
                  <a:cubicBezTo>
                    <a:pt x="40438" y="1253863"/>
                    <a:pt x="71376" y="1305426"/>
                    <a:pt x="114346" y="1332927"/>
                  </a:cubicBezTo>
                  <a:cubicBezTo>
                    <a:pt x="116924" y="1334646"/>
                    <a:pt x="117784" y="1336365"/>
                    <a:pt x="118643" y="1338943"/>
                  </a:cubicBezTo>
                  <a:cubicBezTo>
                    <a:pt x="118643" y="1341521"/>
                    <a:pt x="117784" y="1344099"/>
                    <a:pt x="116065" y="1345818"/>
                  </a:cubicBezTo>
                  <a:cubicBezTo>
                    <a:pt x="91142" y="1370741"/>
                    <a:pt x="55907" y="1386210"/>
                    <a:pt x="18093" y="1389647"/>
                  </a:cubicBezTo>
                  <a:cubicBezTo>
                    <a:pt x="18953" y="1439493"/>
                    <a:pt x="29266" y="1493635"/>
                    <a:pt x="52469" y="1558090"/>
                  </a:cubicBezTo>
                  <a:cubicBezTo>
                    <a:pt x="66220" y="1597622"/>
                    <a:pt x="83408" y="1637154"/>
                    <a:pt x="100596" y="1674968"/>
                  </a:cubicBezTo>
                  <a:lnTo>
                    <a:pt x="104033" y="1683562"/>
                  </a:lnTo>
                  <a:cubicBezTo>
                    <a:pt x="147863" y="1789268"/>
                    <a:pt x="154738" y="2040212"/>
                    <a:pt x="127237" y="21656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53" name="Google Shape;353;p43"/>
            <p:cNvSpPr/>
            <p:nvPr/>
          </p:nvSpPr>
          <p:spPr>
            <a:xfrm>
              <a:off x="4843856" y="3003189"/>
              <a:ext cx="598786" cy="669020"/>
            </a:xfrm>
            <a:custGeom>
              <a:avLst/>
              <a:gdLst/>
              <a:ahLst/>
              <a:cxnLst/>
              <a:rect l="l" t="t" r="r" b="b"/>
              <a:pathLst>
                <a:path w="598786" h="669020" extrusionOk="0">
                  <a:moveTo>
                    <a:pt x="224303" y="669020"/>
                  </a:moveTo>
                  <a:cubicBezTo>
                    <a:pt x="212272" y="669020"/>
                    <a:pt x="200240" y="667302"/>
                    <a:pt x="188208" y="663864"/>
                  </a:cubicBezTo>
                  <a:cubicBezTo>
                    <a:pt x="139223" y="648395"/>
                    <a:pt x="102269" y="602847"/>
                    <a:pt x="75627" y="523782"/>
                  </a:cubicBezTo>
                  <a:cubicBezTo>
                    <a:pt x="14610" y="345887"/>
                    <a:pt x="2578" y="136193"/>
                    <a:pt x="0" y="27050"/>
                  </a:cubicBezTo>
                  <a:cubicBezTo>
                    <a:pt x="0" y="23612"/>
                    <a:pt x="1719" y="21034"/>
                    <a:pt x="4297" y="19315"/>
                  </a:cubicBezTo>
                  <a:cubicBezTo>
                    <a:pt x="7735" y="17596"/>
                    <a:pt x="12032" y="15877"/>
                    <a:pt x="15469" y="14159"/>
                  </a:cubicBezTo>
                  <a:cubicBezTo>
                    <a:pt x="46408" y="1268"/>
                    <a:pt x="85081" y="-3029"/>
                    <a:pt x="117738" y="2127"/>
                  </a:cubicBezTo>
                  <a:cubicBezTo>
                    <a:pt x="118597" y="2127"/>
                    <a:pt x="119457" y="2127"/>
                    <a:pt x="120316" y="2986"/>
                  </a:cubicBezTo>
                  <a:cubicBezTo>
                    <a:pt x="123754" y="3846"/>
                    <a:pt x="126332" y="6424"/>
                    <a:pt x="127191" y="9862"/>
                  </a:cubicBezTo>
                  <a:cubicBezTo>
                    <a:pt x="140942" y="83770"/>
                    <a:pt x="161567" y="149944"/>
                    <a:pt x="181333" y="213539"/>
                  </a:cubicBezTo>
                  <a:cubicBezTo>
                    <a:pt x="198521" y="270259"/>
                    <a:pt x="217428" y="329558"/>
                    <a:pt x="231178" y="394872"/>
                  </a:cubicBezTo>
                  <a:cubicBezTo>
                    <a:pt x="261257" y="333855"/>
                    <a:pt x="291336" y="279713"/>
                    <a:pt x="320556" y="226430"/>
                  </a:cubicBezTo>
                  <a:cubicBezTo>
                    <a:pt x="353213" y="166272"/>
                    <a:pt x="387589" y="104396"/>
                    <a:pt x="421105" y="34784"/>
                  </a:cubicBezTo>
                  <a:cubicBezTo>
                    <a:pt x="422824" y="32206"/>
                    <a:pt x="425402" y="30487"/>
                    <a:pt x="427980" y="29628"/>
                  </a:cubicBezTo>
                  <a:cubicBezTo>
                    <a:pt x="430559" y="29628"/>
                    <a:pt x="433996" y="30487"/>
                    <a:pt x="435715" y="33065"/>
                  </a:cubicBezTo>
                  <a:cubicBezTo>
                    <a:pt x="445168" y="45956"/>
                    <a:pt x="457200" y="57129"/>
                    <a:pt x="470950" y="65723"/>
                  </a:cubicBezTo>
                  <a:cubicBezTo>
                    <a:pt x="495014" y="81192"/>
                    <a:pt x="524233" y="88926"/>
                    <a:pt x="555172" y="87208"/>
                  </a:cubicBezTo>
                  <a:cubicBezTo>
                    <a:pt x="557750" y="87208"/>
                    <a:pt x="559469" y="88067"/>
                    <a:pt x="561187" y="89786"/>
                  </a:cubicBezTo>
                  <a:cubicBezTo>
                    <a:pt x="562906" y="91505"/>
                    <a:pt x="563766" y="94083"/>
                    <a:pt x="563766" y="95802"/>
                  </a:cubicBezTo>
                  <a:cubicBezTo>
                    <a:pt x="562906" y="148225"/>
                    <a:pt x="574078" y="204086"/>
                    <a:pt x="598142" y="271978"/>
                  </a:cubicBezTo>
                  <a:cubicBezTo>
                    <a:pt x="599001" y="273697"/>
                    <a:pt x="599001" y="276275"/>
                    <a:pt x="598142" y="277994"/>
                  </a:cubicBezTo>
                  <a:cubicBezTo>
                    <a:pt x="546578" y="399169"/>
                    <a:pt x="468372" y="509172"/>
                    <a:pt x="372119" y="596831"/>
                  </a:cubicBezTo>
                  <a:cubicBezTo>
                    <a:pt x="318837" y="644957"/>
                    <a:pt x="268992" y="669020"/>
                    <a:pt x="224303" y="669020"/>
                  </a:cubicBezTo>
                  <a:close/>
                  <a:moveTo>
                    <a:pt x="16329" y="32206"/>
                  </a:moveTo>
                  <a:cubicBezTo>
                    <a:pt x="18907" y="141350"/>
                    <a:pt x="31798" y="345027"/>
                    <a:pt x="91097" y="517766"/>
                  </a:cubicBezTo>
                  <a:cubicBezTo>
                    <a:pt x="116019" y="591674"/>
                    <a:pt x="149536" y="633785"/>
                    <a:pt x="192505" y="647535"/>
                  </a:cubicBezTo>
                  <a:cubicBezTo>
                    <a:pt x="240632" y="662145"/>
                    <a:pt x="297352" y="641520"/>
                    <a:pt x="360088" y="583940"/>
                  </a:cubicBezTo>
                  <a:cubicBezTo>
                    <a:pt x="453762" y="498859"/>
                    <a:pt x="530249" y="391435"/>
                    <a:pt x="580954" y="274556"/>
                  </a:cubicBezTo>
                  <a:cubicBezTo>
                    <a:pt x="557750" y="210102"/>
                    <a:pt x="547437" y="155960"/>
                    <a:pt x="546578" y="104396"/>
                  </a:cubicBezTo>
                  <a:cubicBezTo>
                    <a:pt x="515639" y="104396"/>
                    <a:pt x="486420" y="95802"/>
                    <a:pt x="461497" y="79473"/>
                  </a:cubicBezTo>
                  <a:cubicBezTo>
                    <a:pt x="450325" y="71738"/>
                    <a:pt x="440012" y="63144"/>
                    <a:pt x="430559" y="53691"/>
                  </a:cubicBezTo>
                  <a:cubicBezTo>
                    <a:pt x="397901" y="119005"/>
                    <a:pt x="366104" y="177444"/>
                    <a:pt x="335165" y="234165"/>
                  </a:cubicBezTo>
                  <a:cubicBezTo>
                    <a:pt x="302508" y="293463"/>
                    <a:pt x="268992" y="355340"/>
                    <a:pt x="234616" y="424951"/>
                  </a:cubicBezTo>
                  <a:cubicBezTo>
                    <a:pt x="232897" y="428389"/>
                    <a:pt x="229460" y="430108"/>
                    <a:pt x="226022" y="430108"/>
                  </a:cubicBezTo>
                  <a:cubicBezTo>
                    <a:pt x="222584" y="429248"/>
                    <a:pt x="219147" y="426670"/>
                    <a:pt x="219147" y="423233"/>
                  </a:cubicBezTo>
                  <a:cubicBezTo>
                    <a:pt x="205396" y="348465"/>
                    <a:pt x="184771" y="283150"/>
                    <a:pt x="165005" y="218696"/>
                  </a:cubicBezTo>
                  <a:cubicBezTo>
                    <a:pt x="146098" y="155960"/>
                    <a:pt x="126332" y="91505"/>
                    <a:pt x="111722" y="19315"/>
                  </a:cubicBezTo>
                  <a:cubicBezTo>
                    <a:pt x="82503" y="15018"/>
                    <a:pt x="48986" y="19315"/>
                    <a:pt x="21485" y="30487"/>
                  </a:cubicBezTo>
                  <a:cubicBezTo>
                    <a:pt x="19766" y="30487"/>
                    <a:pt x="18048" y="31347"/>
                    <a:pt x="16329" y="322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54" name="Google Shape;354;p43"/>
            <p:cNvSpPr/>
            <p:nvPr/>
          </p:nvSpPr>
          <p:spPr>
            <a:xfrm>
              <a:off x="4645013" y="2544864"/>
              <a:ext cx="261961" cy="138178"/>
            </a:xfrm>
            <a:custGeom>
              <a:avLst/>
              <a:gdLst/>
              <a:ahLst/>
              <a:cxnLst/>
              <a:rect l="l" t="t" r="r" b="b"/>
              <a:pathLst>
                <a:path w="261961" h="138178" extrusionOk="0">
                  <a:moveTo>
                    <a:pt x="245251" y="138178"/>
                  </a:moveTo>
                  <a:cubicBezTo>
                    <a:pt x="242673" y="138178"/>
                    <a:pt x="239235" y="136459"/>
                    <a:pt x="237516" y="133881"/>
                  </a:cubicBezTo>
                  <a:lnTo>
                    <a:pt x="185093" y="47082"/>
                  </a:lnTo>
                  <a:lnTo>
                    <a:pt x="12354" y="121849"/>
                  </a:lnTo>
                  <a:cubicBezTo>
                    <a:pt x="8916" y="123568"/>
                    <a:pt x="5478" y="122709"/>
                    <a:pt x="2900" y="120131"/>
                  </a:cubicBezTo>
                  <a:cubicBezTo>
                    <a:pt x="322" y="117552"/>
                    <a:pt x="-537" y="114115"/>
                    <a:pt x="322" y="110677"/>
                  </a:cubicBezTo>
                  <a:lnTo>
                    <a:pt x="9775" y="83176"/>
                  </a:lnTo>
                  <a:cubicBezTo>
                    <a:pt x="10635" y="80598"/>
                    <a:pt x="12354" y="78879"/>
                    <a:pt x="14932" y="78020"/>
                  </a:cubicBezTo>
                  <a:lnTo>
                    <a:pt x="194546" y="674"/>
                  </a:lnTo>
                  <a:cubicBezTo>
                    <a:pt x="198843" y="-1045"/>
                    <a:pt x="203140" y="674"/>
                    <a:pt x="205718" y="4112"/>
                  </a:cubicBezTo>
                  <a:lnTo>
                    <a:pt x="260720" y="96067"/>
                  </a:lnTo>
                  <a:cubicBezTo>
                    <a:pt x="263298" y="100364"/>
                    <a:pt x="261579" y="105521"/>
                    <a:pt x="258142" y="108099"/>
                  </a:cubicBezTo>
                  <a:cubicBezTo>
                    <a:pt x="253845" y="110677"/>
                    <a:pt x="248688" y="108958"/>
                    <a:pt x="246110" y="105521"/>
                  </a:cubicBezTo>
                  <a:lnTo>
                    <a:pt x="194546" y="19581"/>
                  </a:lnTo>
                  <a:lnTo>
                    <a:pt x="25245" y="92630"/>
                  </a:lnTo>
                  <a:lnTo>
                    <a:pt x="23526" y="98646"/>
                  </a:lnTo>
                  <a:lnTo>
                    <a:pt x="185952" y="29034"/>
                  </a:lnTo>
                  <a:cubicBezTo>
                    <a:pt x="190249" y="27315"/>
                    <a:pt x="194546" y="29034"/>
                    <a:pt x="197124" y="32472"/>
                  </a:cubicBezTo>
                  <a:lnTo>
                    <a:pt x="252985" y="126146"/>
                  </a:lnTo>
                  <a:cubicBezTo>
                    <a:pt x="255564" y="130443"/>
                    <a:pt x="253845" y="135600"/>
                    <a:pt x="250407" y="138178"/>
                  </a:cubicBezTo>
                  <a:cubicBezTo>
                    <a:pt x="248688" y="138178"/>
                    <a:pt x="246970" y="138178"/>
                    <a:pt x="245251" y="1381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55" name="Google Shape;355;p43"/>
            <p:cNvSpPr/>
            <p:nvPr/>
          </p:nvSpPr>
          <p:spPr>
            <a:xfrm>
              <a:off x="4989572" y="2826179"/>
              <a:ext cx="38759" cy="55383"/>
            </a:xfrm>
            <a:custGeom>
              <a:avLst/>
              <a:gdLst/>
              <a:ahLst/>
              <a:cxnLst/>
              <a:rect l="l" t="t" r="r" b="b"/>
              <a:pathLst>
                <a:path w="38759" h="55383" extrusionOk="0">
                  <a:moveTo>
                    <a:pt x="20148" y="55383"/>
                  </a:moveTo>
                  <a:cubicBezTo>
                    <a:pt x="17570" y="55383"/>
                    <a:pt x="14133" y="53665"/>
                    <a:pt x="12414" y="51086"/>
                  </a:cubicBezTo>
                  <a:lnTo>
                    <a:pt x="1242" y="32180"/>
                  </a:lnTo>
                  <a:cubicBezTo>
                    <a:pt x="-1337" y="27883"/>
                    <a:pt x="382" y="22726"/>
                    <a:pt x="3820" y="20148"/>
                  </a:cubicBezTo>
                  <a:cubicBezTo>
                    <a:pt x="8117" y="17570"/>
                    <a:pt x="13273" y="19289"/>
                    <a:pt x="15851" y="22726"/>
                  </a:cubicBezTo>
                  <a:lnTo>
                    <a:pt x="17570" y="25304"/>
                  </a:lnTo>
                  <a:lnTo>
                    <a:pt x="20148" y="18429"/>
                  </a:lnTo>
                  <a:lnTo>
                    <a:pt x="17570" y="13273"/>
                  </a:lnTo>
                  <a:cubicBezTo>
                    <a:pt x="14992" y="8976"/>
                    <a:pt x="16711" y="3819"/>
                    <a:pt x="20148" y="1241"/>
                  </a:cubicBezTo>
                  <a:cubicBezTo>
                    <a:pt x="24445" y="-1337"/>
                    <a:pt x="29602" y="382"/>
                    <a:pt x="32180" y="3819"/>
                  </a:cubicBezTo>
                  <a:lnTo>
                    <a:pt x="37336" y="12413"/>
                  </a:lnTo>
                  <a:cubicBezTo>
                    <a:pt x="39055" y="14992"/>
                    <a:pt x="39055" y="17570"/>
                    <a:pt x="38196" y="19289"/>
                  </a:cubicBezTo>
                  <a:lnTo>
                    <a:pt x="28742" y="46789"/>
                  </a:lnTo>
                  <a:cubicBezTo>
                    <a:pt x="27883" y="50227"/>
                    <a:pt x="24445" y="51946"/>
                    <a:pt x="21867" y="52805"/>
                  </a:cubicBezTo>
                  <a:cubicBezTo>
                    <a:pt x="20148" y="55383"/>
                    <a:pt x="20148" y="55383"/>
                    <a:pt x="20148" y="553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56" name="Google Shape;356;p43"/>
            <p:cNvSpPr/>
            <p:nvPr/>
          </p:nvSpPr>
          <p:spPr>
            <a:xfrm>
              <a:off x="4974685" y="2845086"/>
              <a:ext cx="43125" cy="47648"/>
            </a:xfrm>
            <a:custGeom>
              <a:avLst/>
              <a:gdLst/>
              <a:ahLst/>
              <a:cxnLst/>
              <a:rect l="l" t="t" r="r" b="b"/>
              <a:pathLst>
                <a:path w="43125" h="47648" extrusionOk="0">
                  <a:moveTo>
                    <a:pt x="8393" y="47649"/>
                  </a:moveTo>
                  <a:cubicBezTo>
                    <a:pt x="4955" y="47649"/>
                    <a:pt x="1518" y="45930"/>
                    <a:pt x="658" y="42492"/>
                  </a:cubicBezTo>
                  <a:cubicBezTo>
                    <a:pt x="-1060" y="38195"/>
                    <a:pt x="658" y="33039"/>
                    <a:pt x="4955" y="31320"/>
                  </a:cubicBezTo>
                  <a:lnTo>
                    <a:pt x="22143" y="23586"/>
                  </a:lnTo>
                  <a:lnTo>
                    <a:pt x="16128" y="13273"/>
                  </a:lnTo>
                  <a:cubicBezTo>
                    <a:pt x="13549" y="8976"/>
                    <a:pt x="15268" y="3820"/>
                    <a:pt x="18706" y="1241"/>
                  </a:cubicBezTo>
                  <a:cubicBezTo>
                    <a:pt x="23003" y="-1337"/>
                    <a:pt x="28159" y="382"/>
                    <a:pt x="30737" y="3820"/>
                  </a:cubicBezTo>
                  <a:lnTo>
                    <a:pt x="41910" y="22726"/>
                  </a:lnTo>
                  <a:cubicBezTo>
                    <a:pt x="42769" y="24445"/>
                    <a:pt x="43628" y="27023"/>
                    <a:pt x="42769" y="29601"/>
                  </a:cubicBezTo>
                  <a:cubicBezTo>
                    <a:pt x="41910" y="32180"/>
                    <a:pt x="40191" y="33898"/>
                    <a:pt x="37613" y="34758"/>
                  </a:cubicBezTo>
                  <a:lnTo>
                    <a:pt x="11831" y="45930"/>
                  </a:lnTo>
                  <a:cubicBezTo>
                    <a:pt x="10971" y="47649"/>
                    <a:pt x="10112" y="47649"/>
                    <a:pt x="8393" y="476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57" name="Google Shape;357;p43"/>
            <p:cNvSpPr/>
            <p:nvPr/>
          </p:nvSpPr>
          <p:spPr>
            <a:xfrm>
              <a:off x="4644979" y="2573224"/>
              <a:ext cx="253400" cy="261071"/>
            </a:xfrm>
            <a:custGeom>
              <a:avLst/>
              <a:gdLst/>
              <a:ahLst/>
              <a:cxnLst/>
              <a:rect l="l" t="t" r="r" b="b"/>
              <a:pathLst>
                <a:path w="253400" h="261071" extrusionOk="0">
                  <a:moveTo>
                    <a:pt x="108640" y="261072"/>
                  </a:moveTo>
                  <a:cubicBezTo>
                    <a:pt x="106062" y="261072"/>
                    <a:pt x="102624" y="259353"/>
                    <a:pt x="100905" y="256775"/>
                  </a:cubicBezTo>
                  <a:lnTo>
                    <a:pt x="1215" y="90052"/>
                  </a:lnTo>
                  <a:cubicBezTo>
                    <a:pt x="356" y="88333"/>
                    <a:pt x="-503" y="85755"/>
                    <a:pt x="356" y="83177"/>
                  </a:cubicBezTo>
                  <a:cubicBezTo>
                    <a:pt x="1215" y="80598"/>
                    <a:pt x="2934" y="78880"/>
                    <a:pt x="5512" y="78020"/>
                  </a:cubicBezTo>
                  <a:lnTo>
                    <a:pt x="185127" y="674"/>
                  </a:lnTo>
                  <a:cubicBezTo>
                    <a:pt x="189424" y="-1045"/>
                    <a:pt x="193721" y="674"/>
                    <a:pt x="196299" y="4112"/>
                  </a:cubicBezTo>
                  <a:lnTo>
                    <a:pt x="252160" y="97786"/>
                  </a:lnTo>
                  <a:cubicBezTo>
                    <a:pt x="254738" y="102083"/>
                    <a:pt x="253019" y="107240"/>
                    <a:pt x="249582" y="109818"/>
                  </a:cubicBezTo>
                  <a:cubicBezTo>
                    <a:pt x="245285" y="112396"/>
                    <a:pt x="240128" y="110677"/>
                    <a:pt x="237550" y="107240"/>
                  </a:cubicBezTo>
                  <a:lnTo>
                    <a:pt x="185127" y="20440"/>
                  </a:lnTo>
                  <a:lnTo>
                    <a:pt x="20982" y="90911"/>
                  </a:lnTo>
                  <a:lnTo>
                    <a:pt x="115515" y="249040"/>
                  </a:lnTo>
                  <a:cubicBezTo>
                    <a:pt x="118093" y="253337"/>
                    <a:pt x="116375" y="258494"/>
                    <a:pt x="112937" y="261072"/>
                  </a:cubicBezTo>
                  <a:cubicBezTo>
                    <a:pt x="112078" y="261072"/>
                    <a:pt x="110359" y="261072"/>
                    <a:pt x="108640" y="2610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58" name="Google Shape;358;p43"/>
            <p:cNvSpPr/>
            <p:nvPr/>
          </p:nvSpPr>
          <p:spPr>
            <a:xfrm>
              <a:off x="4746744" y="2645873"/>
              <a:ext cx="283731" cy="387803"/>
            </a:xfrm>
            <a:custGeom>
              <a:avLst/>
              <a:gdLst/>
              <a:ahLst/>
              <a:cxnLst/>
              <a:rect l="l" t="t" r="r" b="b"/>
              <a:pathLst>
                <a:path w="283731" h="387803" extrusionOk="0">
                  <a:moveTo>
                    <a:pt x="116019" y="387804"/>
                  </a:moveTo>
                  <a:cubicBezTo>
                    <a:pt x="114300" y="387804"/>
                    <a:pt x="113441" y="387804"/>
                    <a:pt x="112581" y="386944"/>
                  </a:cubicBezTo>
                  <a:cubicBezTo>
                    <a:pt x="110003" y="386085"/>
                    <a:pt x="109144" y="383507"/>
                    <a:pt x="108284" y="381788"/>
                  </a:cubicBezTo>
                  <a:cubicBezTo>
                    <a:pt x="98831" y="344834"/>
                    <a:pt x="85940" y="304442"/>
                    <a:pt x="55001" y="282098"/>
                  </a:cubicBezTo>
                  <a:cubicBezTo>
                    <a:pt x="22344" y="258894"/>
                    <a:pt x="0" y="238268"/>
                    <a:pt x="0" y="195298"/>
                  </a:cubicBezTo>
                  <a:cubicBezTo>
                    <a:pt x="0" y="191001"/>
                    <a:pt x="2578" y="187564"/>
                    <a:pt x="6875" y="186704"/>
                  </a:cubicBezTo>
                  <a:lnTo>
                    <a:pt x="13750" y="184986"/>
                  </a:lnTo>
                  <a:cubicBezTo>
                    <a:pt x="31798" y="181548"/>
                    <a:pt x="47267" y="178110"/>
                    <a:pt x="56720" y="166079"/>
                  </a:cubicBezTo>
                  <a:cubicBezTo>
                    <a:pt x="75627" y="142875"/>
                    <a:pt x="93674" y="119671"/>
                    <a:pt x="112581" y="97327"/>
                  </a:cubicBezTo>
                  <a:cubicBezTo>
                    <a:pt x="128910" y="76701"/>
                    <a:pt x="142660" y="58654"/>
                    <a:pt x="146098" y="37169"/>
                  </a:cubicBezTo>
                  <a:cubicBezTo>
                    <a:pt x="146098" y="35450"/>
                    <a:pt x="146957" y="33731"/>
                    <a:pt x="146957" y="32013"/>
                  </a:cubicBezTo>
                  <a:cubicBezTo>
                    <a:pt x="147817" y="23419"/>
                    <a:pt x="149536" y="12246"/>
                    <a:pt x="158130" y="5371"/>
                  </a:cubicBezTo>
                  <a:cubicBezTo>
                    <a:pt x="163286" y="1074"/>
                    <a:pt x="171021" y="-645"/>
                    <a:pt x="177896" y="215"/>
                  </a:cubicBezTo>
                  <a:cubicBezTo>
                    <a:pt x="185630" y="1934"/>
                    <a:pt x="191646" y="5371"/>
                    <a:pt x="195084" y="11387"/>
                  </a:cubicBezTo>
                  <a:cubicBezTo>
                    <a:pt x="201099" y="21700"/>
                    <a:pt x="198521" y="32872"/>
                    <a:pt x="196802" y="40607"/>
                  </a:cubicBezTo>
                  <a:lnTo>
                    <a:pt x="189927" y="69826"/>
                  </a:lnTo>
                  <a:cubicBezTo>
                    <a:pt x="193365" y="67248"/>
                    <a:pt x="196802" y="65529"/>
                    <a:pt x="200240" y="62951"/>
                  </a:cubicBezTo>
                  <a:lnTo>
                    <a:pt x="201099" y="62092"/>
                  </a:lnTo>
                  <a:cubicBezTo>
                    <a:pt x="204537" y="59513"/>
                    <a:pt x="210553" y="56935"/>
                    <a:pt x="217428" y="56935"/>
                  </a:cubicBezTo>
                  <a:cubicBezTo>
                    <a:pt x="217428" y="56935"/>
                    <a:pt x="217428" y="56935"/>
                    <a:pt x="218287" y="56935"/>
                  </a:cubicBezTo>
                  <a:cubicBezTo>
                    <a:pt x="232038" y="56935"/>
                    <a:pt x="242350" y="69826"/>
                    <a:pt x="243210" y="81858"/>
                  </a:cubicBezTo>
                  <a:cubicBezTo>
                    <a:pt x="243210" y="84436"/>
                    <a:pt x="243210" y="87874"/>
                    <a:pt x="243210" y="90452"/>
                  </a:cubicBezTo>
                  <a:cubicBezTo>
                    <a:pt x="244929" y="90452"/>
                    <a:pt x="246647" y="90452"/>
                    <a:pt x="247507" y="91311"/>
                  </a:cubicBezTo>
                  <a:cubicBezTo>
                    <a:pt x="258679" y="93889"/>
                    <a:pt x="267273" y="103343"/>
                    <a:pt x="268992" y="115374"/>
                  </a:cubicBezTo>
                  <a:cubicBezTo>
                    <a:pt x="269851" y="121390"/>
                    <a:pt x="268132" y="126547"/>
                    <a:pt x="267273" y="130844"/>
                  </a:cubicBezTo>
                  <a:cubicBezTo>
                    <a:pt x="267273" y="131703"/>
                    <a:pt x="266414" y="133422"/>
                    <a:pt x="266414" y="134281"/>
                  </a:cubicBezTo>
                  <a:cubicBezTo>
                    <a:pt x="268992" y="135141"/>
                    <a:pt x="271570" y="136859"/>
                    <a:pt x="274148" y="138578"/>
                  </a:cubicBezTo>
                  <a:cubicBezTo>
                    <a:pt x="281023" y="144594"/>
                    <a:pt x="284461" y="154047"/>
                    <a:pt x="283602" y="162641"/>
                  </a:cubicBezTo>
                  <a:cubicBezTo>
                    <a:pt x="282742" y="173813"/>
                    <a:pt x="275867" y="183267"/>
                    <a:pt x="269851" y="191001"/>
                  </a:cubicBezTo>
                  <a:lnTo>
                    <a:pt x="267273" y="194439"/>
                  </a:lnTo>
                  <a:cubicBezTo>
                    <a:pt x="232038" y="244284"/>
                    <a:pt x="226022" y="307020"/>
                    <a:pt x="224303" y="367178"/>
                  </a:cubicBezTo>
                  <a:cubicBezTo>
                    <a:pt x="224303" y="369756"/>
                    <a:pt x="223444" y="372335"/>
                    <a:pt x="220866" y="373194"/>
                  </a:cubicBezTo>
                  <a:cubicBezTo>
                    <a:pt x="219147" y="374913"/>
                    <a:pt x="216569" y="375772"/>
                    <a:pt x="213990" y="374913"/>
                  </a:cubicBezTo>
                  <a:cubicBezTo>
                    <a:pt x="183911" y="369756"/>
                    <a:pt x="149536" y="374053"/>
                    <a:pt x="120316" y="385226"/>
                  </a:cubicBezTo>
                  <a:cubicBezTo>
                    <a:pt x="117738" y="387804"/>
                    <a:pt x="116878" y="387804"/>
                    <a:pt x="116019" y="387804"/>
                  </a:cubicBezTo>
                  <a:close/>
                  <a:moveTo>
                    <a:pt x="15469" y="202174"/>
                  </a:moveTo>
                  <a:cubicBezTo>
                    <a:pt x="17188" y="229674"/>
                    <a:pt x="31798" y="245143"/>
                    <a:pt x="63595" y="267488"/>
                  </a:cubicBezTo>
                  <a:cubicBezTo>
                    <a:pt x="96253" y="291551"/>
                    <a:pt x="110863" y="331083"/>
                    <a:pt x="121175" y="367178"/>
                  </a:cubicBezTo>
                  <a:cubicBezTo>
                    <a:pt x="147817" y="358584"/>
                    <a:pt x="177896" y="355147"/>
                    <a:pt x="204537" y="357725"/>
                  </a:cubicBezTo>
                  <a:cubicBezTo>
                    <a:pt x="206256" y="297567"/>
                    <a:pt x="213990" y="235690"/>
                    <a:pt x="250085" y="184986"/>
                  </a:cubicBezTo>
                  <a:lnTo>
                    <a:pt x="252663" y="181548"/>
                  </a:lnTo>
                  <a:cubicBezTo>
                    <a:pt x="257820" y="174673"/>
                    <a:pt x="262117" y="167798"/>
                    <a:pt x="262976" y="160922"/>
                  </a:cubicBezTo>
                  <a:cubicBezTo>
                    <a:pt x="262976" y="157485"/>
                    <a:pt x="262117" y="153188"/>
                    <a:pt x="259538" y="151469"/>
                  </a:cubicBezTo>
                  <a:cubicBezTo>
                    <a:pt x="258679" y="150610"/>
                    <a:pt x="257820" y="149750"/>
                    <a:pt x="256960" y="149750"/>
                  </a:cubicBezTo>
                  <a:cubicBezTo>
                    <a:pt x="256101" y="150610"/>
                    <a:pt x="255241" y="152329"/>
                    <a:pt x="254382" y="153188"/>
                  </a:cubicBezTo>
                  <a:cubicBezTo>
                    <a:pt x="253523" y="154907"/>
                    <a:pt x="251804" y="156626"/>
                    <a:pt x="250085" y="158344"/>
                  </a:cubicBezTo>
                  <a:cubicBezTo>
                    <a:pt x="246647" y="161782"/>
                    <a:pt x="241491" y="161782"/>
                    <a:pt x="238053" y="158344"/>
                  </a:cubicBezTo>
                  <a:cubicBezTo>
                    <a:pt x="234616" y="154907"/>
                    <a:pt x="234616" y="149750"/>
                    <a:pt x="237194" y="146313"/>
                  </a:cubicBezTo>
                  <a:cubicBezTo>
                    <a:pt x="242350" y="139438"/>
                    <a:pt x="246647" y="132562"/>
                    <a:pt x="248366" y="123968"/>
                  </a:cubicBezTo>
                  <a:cubicBezTo>
                    <a:pt x="249226" y="120531"/>
                    <a:pt x="250085" y="117953"/>
                    <a:pt x="250085" y="115374"/>
                  </a:cubicBezTo>
                  <a:cubicBezTo>
                    <a:pt x="249226" y="111077"/>
                    <a:pt x="246647" y="107640"/>
                    <a:pt x="242350" y="106780"/>
                  </a:cubicBezTo>
                  <a:cubicBezTo>
                    <a:pt x="238053" y="105921"/>
                    <a:pt x="235475" y="107640"/>
                    <a:pt x="232897" y="110218"/>
                  </a:cubicBezTo>
                  <a:cubicBezTo>
                    <a:pt x="232897" y="110218"/>
                    <a:pt x="232897" y="110218"/>
                    <a:pt x="232897" y="111077"/>
                  </a:cubicBezTo>
                  <a:cubicBezTo>
                    <a:pt x="230319" y="115374"/>
                    <a:pt x="225163" y="116234"/>
                    <a:pt x="220866" y="113656"/>
                  </a:cubicBezTo>
                  <a:cubicBezTo>
                    <a:pt x="216569" y="111077"/>
                    <a:pt x="215709" y="105921"/>
                    <a:pt x="218287" y="101624"/>
                  </a:cubicBezTo>
                  <a:cubicBezTo>
                    <a:pt x="218287" y="101624"/>
                    <a:pt x="218287" y="100765"/>
                    <a:pt x="219147" y="100765"/>
                  </a:cubicBezTo>
                  <a:cubicBezTo>
                    <a:pt x="223444" y="93030"/>
                    <a:pt x="226022" y="87014"/>
                    <a:pt x="225163" y="81858"/>
                  </a:cubicBezTo>
                  <a:cubicBezTo>
                    <a:pt x="224303" y="76701"/>
                    <a:pt x="220866" y="72404"/>
                    <a:pt x="217428" y="72404"/>
                  </a:cubicBezTo>
                  <a:cubicBezTo>
                    <a:pt x="217428" y="72404"/>
                    <a:pt x="217428" y="72404"/>
                    <a:pt x="217428" y="72404"/>
                  </a:cubicBezTo>
                  <a:cubicBezTo>
                    <a:pt x="214850" y="72404"/>
                    <a:pt x="212272" y="74123"/>
                    <a:pt x="209693" y="75842"/>
                  </a:cubicBezTo>
                  <a:lnTo>
                    <a:pt x="208834" y="76701"/>
                  </a:lnTo>
                  <a:cubicBezTo>
                    <a:pt x="199381" y="82717"/>
                    <a:pt x="188208" y="88733"/>
                    <a:pt x="182193" y="97327"/>
                  </a:cubicBezTo>
                  <a:cubicBezTo>
                    <a:pt x="179614" y="100765"/>
                    <a:pt x="175318" y="101624"/>
                    <a:pt x="171880" y="99905"/>
                  </a:cubicBezTo>
                  <a:cubicBezTo>
                    <a:pt x="168442" y="98186"/>
                    <a:pt x="166724" y="93889"/>
                    <a:pt x="167583" y="90452"/>
                  </a:cubicBezTo>
                  <a:lnTo>
                    <a:pt x="179614" y="36310"/>
                  </a:lnTo>
                  <a:cubicBezTo>
                    <a:pt x="181333" y="29434"/>
                    <a:pt x="182193" y="23419"/>
                    <a:pt x="179614" y="19122"/>
                  </a:cubicBezTo>
                  <a:cubicBezTo>
                    <a:pt x="178755" y="17403"/>
                    <a:pt x="177036" y="16543"/>
                    <a:pt x="174458" y="15684"/>
                  </a:cubicBezTo>
                  <a:cubicBezTo>
                    <a:pt x="171880" y="15684"/>
                    <a:pt x="170161" y="15684"/>
                    <a:pt x="168442" y="16543"/>
                  </a:cubicBezTo>
                  <a:cubicBezTo>
                    <a:pt x="165005" y="19981"/>
                    <a:pt x="164145" y="25997"/>
                    <a:pt x="163286" y="32872"/>
                  </a:cubicBezTo>
                  <a:cubicBezTo>
                    <a:pt x="163286" y="34591"/>
                    <a:pt x="162427" y="36310"/>
                    <a:pt x="162427" y="38028"/>
                  </a:cubicBezTo>
                  <a:cubicBezTo>
                    <a:pt x="158130" y="62951"/>
                    <a:pt x="143520" y="83577"/>
                    <a:pt x="125472" y="105921"/>
                  </a:cubicBezTo>
                  <a:cubicBezTo>
                    <a:pt x="106566" y="129125"/>
                    <a:pt x="88518" y="152329"/>
                    <a:pt x="69611" y="174673"/>
                  </a:cubicBezTo>
                  <a:cubicBezTo>
                    <a:pt x="55001" y="194439"/>
                    <a:pt x="35235" y="197877"/>
                    <a:pt x="15469" y="202174"/>
                  </a:cubicBezTo>
                  <a:close/>
                  <a:moveTo>
                    <a:pt x="256960" y="150610"/>
                  </a:moveTo>
                  <a:lnTo>
                    <a:pt x="256960" y="150610"/>
                  </a:lnTo>
                  <a:lnTo>
                    <a:pt x="256960" y="15061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59" name="Google Shape;359;p43"/>
            <p:cNvSpPr/>
            <p:nvPr/>
          </p:nvSpPr>
          <p:spPr>
            <a:xfrm>
              <a:off x="5710211" y="1620602"/>
              <a:ext cx="367191" cy="232261"/>
            </a:xfrm>
            <a:custGeom>
              <a:avLst/>
              <a:gdLst/>
              <a:ahLst/>
              <a:cxnLst/>
              <a:rect l="l" t="t" r="r" b="b"/>
              <a:pathLst>
                <a:path w="367191" h="232261" extrusionOk="0">
                  <a:moveTo>
                    <a:pt x="142579" y="232261"/>
                  </a:moveTo>
                  <a:cubicBezTo>
                    <a:pt x="110781" y="232261"/>
                    <a:pt x="80702" y="222808"/>
                    <a:pt x="51482" y="214214"/>
                  </a:cubicBezTo>
                  <a:cubicBezTo>
                    <a:pt x="43748" y="211636"/>
                    <a:pt x="36013" y="209057"/>
                    <a:pt x="28279" y="207339"/>
                  </a:cubicBezTo>
                  <a:cubicBezTo>
                    <a:pt x="25701" y="206479"/>
                    <a:pt x="23982" y="204760"/>
                    <a:pt x="22263" y="202182"/>
                  </a:cubicBezTo>
                  <a:cubicBezTo>
                    <a:pt x="17107" y="189291"/>
                    <a:pt x="11950" y="175541"/>
                    <a:pt x="6794" y="162650"/>
                  </a:cubicBezTo>
                  <a:cubicBezTo>
                    <a:pt x="6794" y="162650"/>
                    <a:pt x="6794" y="162650"/>
                    <a:pt x="6794" y="162650"/>
                  </a:cubicBezTo>
                  <a:cubicBezTo>
                    <a:pt x="2497" y="152337"/>
                    <a:pt x="-1800" y="141165"/>
                    <a:pt x="778" y="128274"/>
                  </a:cubicBezTo>
                  <a:cubicBezTo>
                    <a:pt x="2497" y="118820"/>
                    <a:pt x="7653" y="111086"/>
                    <a:pt x="11950" y="104211"/>
                  </a:cubicBezTo>
                  <a:cubicBezTo>
                    <a:pt x="23122" y="87882"/>
                    <a:pt x="33435" y="70694"/>
                    <a:pt x="42889" y="54366"/>
                  </a:cubicBezTo>
                  <a:cubicBezTo>
                    <a:pt x="53201" y="38037"/>
                    <a:pt x="63514" y="19990"/>
                    <a:pt x="73827" y="3661"/>
                  </a:cubicBezTo>
                  <a:cubicBezTo>
                    <a:pt x="75546" y="1083"/>
                    <a:pt x="78983" y="-636"/>
                    <a:pt x="82421" y="224"/>
                  </a:cubicBezTo>
                  <a:cubicBezTo>
                    <a:pt x="180392" y="18271"/>
                    <a:pt x="282661" y="40615"/>
                    <a:pt x="363445" y="98195"/>
                  </a:cubicBezTo>
                  <a:cubicBezTo>
                    <a:pt x="366882" y="99914"/>
                    <a:pt x="367742" y="104211"/>
                    <a:pt x="366882" y="107648"/>
                  </a:cubicBezTo>
                  <a:cubicBezTo>
                    <a:pt x="366023" y="111086"/>
                    <a:pt x="362585" y="113664"/>
                    <a:pt x="359148" y="113664"/>
                  </a:cubicBezTo>
                  <a:cubicBezTo>
                    <a:pt x="344538" y="113664"/>
                    <a:pt x="329928" y="118820"/>
                    <a:pt x="318756" y="125696"/>
                  </a:cubicBezTo>
                  <a:cubicBezTo>
                    <a:pt x="302427" y="136008"/>
                    <a:pt x="290396" y="154915"/>
                    <a:pt x="285239" y="175541"/>
                  </a:cubicBezTo>
                  <a:cubicBezTo>
                    <a:pt x="286099" y="176400"/>
                    <a:pt x="286958" y="176400"/>
                    <a:pt x="286958" y="177260"/>
                  </a:cubicBezTo>
                  <a:cubicBezTo>
                    <a:pt x="289536" y="178978"/>
                    <a:pt x="291255" y="181557"/>
                    <a:pt x="290396" y="184994"/>
                  </a:cubicBezTo>
                  <a:cubicBezTo>
                    <a:pt x="290396" y="188432"/>
                    <a:pt x="288677" y="191010"/>
                    <a:pt x="285239" y="191869"/>
                  </a:cubicBezTo>
                  <a:cubicBezTo>
                    <a:pt x="230238" y="219370"/>
                    <a:pt x="186408" y="231402"/>
                    <a:pt x="143438" y="231402"/>
                  </a:cubicBezTo>
                  <a:cubicBezTo>
                    <a:pt x="143438" y="232261"/>
                    <a:pt x="143438" y="232261"/>
                    <a:pt x="142579" y="232261"/>
                  </a:cubicBezTo>
                  <a:close/>
                  <a:moveTo>
                    <a:pt x="36873" y="191869"/>
                  </a:moveTo>
                  <a:cubicBezTo>
                    <a:pt x="43748" y="193588"/>
                    <a:pt x="49764" y="196166"/>
                    <a:pt x="56639" y="197885"/>
                  </a:cubicBezTo>
                  <a:cubicBezTo>
                    <a:pt x="86718" y="206479"/>
                    <a:pt x="114219" y="215073"/>
                    <a:pt x="144298" y="215073"/>
                  </a:cubicBezTo>
                  <a:cubicBezTo>
                    <a:pt x="182111" y="215073"/>
                    <a:pt x="219925" y="204760"/>
                    <a:pt x="267192" y="182416"/>
                  </a:cubicBezTo>
                  <a:cubicBezTo>
                    <a:pt x="267192" y="181557"/>
                    <a:pt x="267192" y="179838"/>
                    <a:pt x="267192" y="178978"/>
                  </a:cubicBezTo>
                  <a:cubicBezTo>
                    <a:pt x="271489" y="150618"/>
                    <a:pt x="286958" y="125696"/>
                    <a:pt x="309302" y="111086"/>
                  </a:cubicBezTo>
                  <a:cubicBezTo>
                    <a:pt x="317037" y="105929"/>
                    <a:pt x="326490" y="102492"/>
                    <a:pt x="335084" y="99914"/>
                  </a:cubicBezTo>
                  <a:cubicBezTo>
                    <a:pt x="261176" y="54366"/>
                    <a:pt x="171798" y="34600"/>
                    <a:pt x="84999" y="18271"/>
                  </a:cubicBezTo>
                  <a:cubicBezTo>
                    <a:pt x="75546" y="32881"/>
                    <a:pt x="66092" y="48350"/>
                    <a:pt x="57498" y="62960"/>
                  </a:cubicBezTo>
                  <a:cubicBezTo>
                    <a:pt x="47186" y="79288"/>
                    <a:pt x="36873" y="97336"/>
                    <a:pt x="26560" y="113664"/>
                  </a:cubicBezTo>
                  <a:cubicBezTo>
                    <a:pt x="22263" y="119680"/>
                    <a:pt x="18825" y="125696"/>
                    <a:pt x="17966" y="130852"/>
                  </a:cubicBezTo>
                  <a:cubicBezTo>
                    <a:pt x="16247" y="138587"/>
                    <a:pt x="19685" y="147181"/>
                    <a:pt x="23122" y="155775"/>
                  </a:cubicBezTo>
                  <a:cubicBezTo>
                    <a:pt x="27419" y="167806"/>
                    <a:pt x="31716" y="179838"/>
                    <a:pt x="36873" y="1918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60" name="Google Shape;360;p43"/>
            <p:cNvSpPr/>
            <p:nvPr/>
          </p:nvSpPr>
          <p:spPr>
            <a:xfrm>
              <a:off x="5791486" y="1704387"/>
              <a:ext cx="60608" cy="109802"/>
            </a:xfrm>
            <a:custGeom>
              <a:avLst/>
              <a:gdLst/>
              <a:ahLst/>
              <a:cxnLst/>
              <a:rect l="l" t="t" r="r" b="b"/>
              <a:pathLst>
                <a:path w="60608" h="109802" extrusionOk="0">
                  <a:moveTo>
                    <a:pt x="53569" y="109802"/>
                  </a:moveTo>
                  <a:cubicBezTo>
                    <a:pt x="52710" y="109802"/>
                    <a:pt x="51850" y="109802"/>
                    <a:pt x="50991" y="109802"/>
                  </a:cubicBezTo>
                  <a:cubicBezTo>
                    <a:pt x="30365" y="104646"/>
                    <a:pt x="13177" y="87458"/>
                    <a:pt x="4583" y="66832"/>
                  </a:cubicBezTo>
                  <a:cubicBezTo>
                    <a:pt x="-2292" y="47066"/>
                    <a:pt x="-1432" y="24722"/>
                    <a:pt x="7162" y="4956"/>
                  </a:cubicBezTo>
                  <a:cubicBezTo>
                    <a:pt x="8880" y="659"/>
                    <a:pt x="14037" y="-1060"/>
                    <a:pt x="18334" y="659"/>
                  </a:cubicBezTo>
                  <a:cubicBezTo>
                    <a:pt x="22631" y="2378"/>
                    <a:pt x="24350" y="7534"/>
                    <a:pt x="22631" y="11831"/>
                  </a:cubicBezTo>
                  <a:cubicBezTo>
                    <a:pt x="15756" y="28159"/>
                    <a:pt x="14896" y="46207"/>
                    <a:pt x="20053" y="60817"/>
                  </a:cubicBezTo>
                  <a:cubicBezTo>
                    <a:pt x="26068" y="76286"/>
                    <a:pt x="38959" y="89177"/>
                    <a:pt x="54429" y="93474"/>
                  </a:cubicBezTo>
                  <a:cubicBezTo>
                    <a:pt x="58726" y="94333"/>
                    <a:pt x="61304" y="99489"/>
                    <a:pt x="60444" y="103786"/>
                  </a:cubicBezTo>
                  <a:cubicBezTo>
                    <a:pt x="61304" y="107224"/>
                    <a:pt x="57866" y="109802"/>
                    <a:pt x="53569" y="1098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61" name="Google Shape;361;p43"/>
            <p:cNvSpPr/>
            <p:nvPr/>
          </p:nvSpPr>
          <p:spPr>
            <a:xfrm>
              <a:off x="5757244" y="1732415"/>
              <a:ext cx="49777" cy="89509"/>
            </a:xfrm>
            <a:custGeom>
              <a:avLst/>
              <a:gdLst/>
              <a:ahLst/>
              <a:cxnLst/>
              <a:rect l="l" t="t" r="r" b="b"/>
              <a:pathLst>
                <a:path w="49777" h="89509" extrusionOk="0">
                  <a:moveTo>
                    <a:pt x="40544" y="89509"/>
                  </a:moveTo>
                  <a:cubicBezTo>
                    <a:pt x="38825" y="89509"/>
                    <a:pt x="37107" y="88650"/>
                    <a:pt x="35388" y="87790"/>
                  </a:cubicBezTo>
                  <a:cubicBezTo>
                    <a:pt x="11325" y="68884"/>
                    <a:pt x="-1566" y="37945"/>
                    <a:pt x="152" y="7866"/>
                  </a:cubicBezTo>
                  <a:cubicBezTo>
                    <a:pt x="152" y="2710"/>
                    <a:pt x="4449" y="-728"/>
                    <a:pt x="9606" y="132"/>
                  </a:cubicBezTo>
                  <a:cubicBezTo>
                    <a:pt x="14762" y="132"/>
                    <a:pt x="18200" y="4429"/>
                    <a:pt x="17340" y="9585"/>
                  </a:cubicBezTo>
                  <a:cubicBezTo>
                    <a:pt x="15622" y="34508"/>
                    <a:pt x="26794" y="59430"/>
                    <a:pt x="46560" y="74899"/>
                  </a:cubicBezTo>
                  <a:cubicBezTo>
                    <a:pt x="49998" y="77477"/>
                    <a:pt x="50857" y="83493"/>
                    <a:pt x="48279" y="86931"/>
                  </a:cubicBezTo>
                  <a:cubicBezTo>
                    <a:pt x="44841" y="88650"/>
                    <a:pt x="42263" y="89509"/>
                    <a:pt x="40544" y="89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62" name="Google Shape;362;p43"/>
            <p:cNvSpPr/>
            <p:nvPr/>
          </p:nvSpPr>
          <p:spPr>
            <a:xfrm>
              <a:off x="5549929" y="3353020"/>
              <a:ext cx="526436" cy="110354"/>
            </a:xfrm>
            <a:custGeom>
              <a:avLst/>
              <a:gdLst/>
              <a:ahLst/>
              <a:cxnLst/>
              <a:rect l="l" t="t" r="r" b="b"/>
              <a:pathLst>
                <a:path w="526436" h="110354" extrusionOk="0">
                  <a:moveTo>
                    <a:pt x="395675" y="110355"/>
                  </a:moveTo>
                  <a:cubicBezTo>
                    <a:pt x="260750" y="110355"/>
                    <a:pt x="124965" y="78557"/>
                    <a:pt x="4649" y="15821"/>
                  </a:cubicBezTo>
                  <a:cubicBezTo>
                    <a:pt x="352" y="13243"/>
                    <a:pt x="-1367" y="8087"/>
                    <a:pt x="1211" y="4649"/>
                  </a:cubicBezTo>
                  <a:cubicBezTo>
                    <a:pt x="3790" y="352"/>
                    <a:pt x="8946" y="-1367"/>
                    <a:pt x="12384" y="1211"/>
                  </a:cubicBezTo>
                  <a:cubicBezTo>
                    <a:pt x="166216" y="80276"/>
                    <a:pt x="345830" y="110355"/>
                    <a:pt x="516850" y="84573"/>
                  </a:cubicBezTo>
                  <a:cubicBezTo>
                    <a:pt x="522007" y="83714"/>
                    <a:pt x="526304" y="87151"/>
                    <a:pt x="526304" y="91448"/>
                  </a:cubicBezTo>
                  <a:cubicBezTo>
                    <a:pt x="527163" y="95745"/>
                    <a:pt x="523726" y="100902"/>
                    <a:pt x="519429" y="100902"/>
                  </a:cubicBezTo>
                  <a:cubicBezTo>
                    <a:pt x="479037" y="106917"/>
                    <a:pt x="436926" y="110355"/>
                    <a:pt x="395675" y="1103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63" name="Google Shape;363;p43"/>
            <p:cNvSpPr/>
            <p:nvPr/>
          </p:nvSpPr>
          <p:spPr>
            <a:xfrm>
              <a:off x="4761354" y="3875027"/>
              <a:ext cx="1648947" cy="2554515"/>
            </a:xfrm>
            <a:custGeom>
              <a:avLst/>
              <a:gdLst/>
              <a:ahLst/>
              <a:cxnLst/>
              <a:rect l="l" t="t" r="r" b="b"/>
              <a:pathLst>
                <a:path w="1648947" h="2554515" extrusionOk="0">
                  <a:moveTo>
                    <a:pt x="0" y="2499131"/>
                  </a:moveTo>
                  <a:cubicBezTo>
                    <a:pt x="859" y="2499990"/>
                    <a:pt x="9453" y="2504287"/>
                    <a:pt x="23204" y="2509444"/>
                  </a:cubicBezTo>
                  <a:cubicBezTo>
                    <a:pt x="57580" y="2522335"/>
                    <a:pt x="123753" y="2540382"/>
                    <a:pt x="168442" y="2526632"/>
                  </a:cubicBezTo>
                  <a:cubicBezTo>
                    <a:pt x="169302" y="2526632"/>
                    <a:pt x="170161" y="2525772"/>
                    <a:pt x="171880" y="2525772"/>
                  </a:cubicBezTo>
                  <a:cubicBezTo>
                    <a:pt x="172739" y="2525772"/>
                    <a:pt x="172739" y="2524913"/>
                    <a:pt x="173599" y="2524913"/>
                  </a:cubicBezTo>
                  <a:cubicBezTo>
                    <a:pt x="295633" y="2371081"/>
                    <a:pt x="962526" y="853383"/>
                    <a:pt x="1083701" y="570641"/>
                  </a:cubicBezTo>
                  <a:cubicBezTo>
                    <a:pt x="1069951" y="1247847"/>
                    <a:pt x="1087998" y="1855441"/>
                    <a:pt x="1263316" y="2508584"/>
                  </a:cubicBezTo>
                  <a:cubicBezTo>
                    <a:pt x="1265035" y="2513741"/>
                    <a:pt x="1265894" y="2519756"/>
                    <a:pt x="1267613" y="2524913"/>
                  </a:cubicBezTo>
                  <a:cubicBezTo>
                    <a:pt x="1297692" y="2545538"/>
                    <a:pt x="1310583" y="2560148"/>
                    <a:pt x="1345818" y="2552414"/>
                  </a:cubicBezTo>
                  <a:cubicBezTo>
                    <a:pt x="1381054" y="2544679"/>
                    <a:pt x="1397382" y="2529210"/>
                    <a:pt x="1416289" y="2498271"/>
                  </a:cubicBezTo>
                  <a:cubicBezTo>
                    <a:pt x="1393945" y="1974898"/>
                    <a:pt x="1389648" y="1502229"/>
                    <a:pt x="1524573" y="996043"/>
                  </a:cubicBezTo>
                  <a:cubicBezTo>
                    <a:pt x="1572699" y="815569"/>
                    <a:pt x="1640591" y="636814"/>
                    <a:pt x="1648326" y="450325"/>
                  </a:cubicBezTo>
                  <a:cubicBezTo>
                    <a:pt x="1654342" y="293914"/>
                    <a:pt x="1616528" y="136644"/>
                    <a:pt x="1540901" y="0"/>
                  </a:cubicBezTo>
                  <a:cubicBezTo>
                    <a:pt x="1292535" y="89377"/>
                    <a:pt x="1003777" y="95393"/>
                    <a:pt x="751974" y="14610"/>
                  </a:cubicBezTo>
                  <a:cubicBezTo>
                    <a:pt x="731348" y="48126"/>
                    <a:pt x="715879" y="88518"/>
                    <a:pt x="703847" y="125472"/>
                  </a:cubicBezTo>
                  <a:cubicBezTo>
                    <a:pt x="450325" y="904947"/>
                    <a:pt x="224303" y="1711063"/>
                    <a:pt x="0" y="2499131"/>
                  </a:cubicBezTo>
                  <a:close/>
                </a:path>
              </a:pathLst>
            </a:custGeom>
            <a:solidFill>
              <a:srgbClr val="ADDC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64" name="Google Shape;364;p43"/>
            <p:cNvSpPr/>
            <p:nvPr/>
          </p:nvSpPr>
          <p:spPr>
            <a:xfrm>
              <a:off x="4516259" y="6376951"/>
              <a:ext cx="426992" cy="178539"/>
            </a:xfrm>
            <a:custGeom>
              <a:avLst/>
              <a:gdLst/>
              <a:ahLst/>
              <a:cxnLst/>
              <a:rect l="l" t="t" r="r" b="b"/>
              <a:pathLst>
                <a:path w="426992" h="178539" extrusionOk="0">
                  <a:moveTo>
                    <a:pt x="39699" y="177681"/>
                  </a:moveTo>
                  <a:cubicBezTo>
                    <a:pt x="28527" y="177681"/>
                    <a:pt x="17355" y="176821"/>
                    <a:pt x="7042" y="175103"/>
                  </a:cubicBezTo>
                  <a:cubicBezTo>
                    <a:pt x="3604" y="174243"/>
                    <a:pt x="167" y="171665"/>
                    <a:pt x="167" y="167368"/>
                  </a:cubicBezTo>
                  <a:cubicBezTo>
                    <a:pt x="-693" y="163930"/>
                    <a:pt x="1885" y="159633"/>
                    <a:pt x="5323" y="158774"/>
                  </a:cubicBezTo>
                  <a:cubicBezTo>
                    <a:pt x="56887" y="135570"/>
                    <a:pt x="109310" y="114085"/>
                    <a:pt x="159155" y="94319"/>
                  </a:cubicBezTo>
                  <a:cubicBezTo>
                    <a:pt x="189234" y="82287"/>
                    <a:pt x="213297" y="71115"/>
                    <a:pt x="234782" y="56505"/>
                  </a:cubicBezTo>
                  <a:cubicBezTo>
                    <a:pt x="250251" y="46193"/>
                    <a:pt x="254548" y="29005"/>
                    <a:pt x="259705" y="9238"/>
                  </a:cubicBezTo>
                  <a:lnTo>
                    <a:pt x="260564" y="5801"/>
                  </a:lnTo>
                  <a:cubicBezTo>
                    <a:pt x="261424" y="3223"/>
                    <a:pt x="263142" y="1504"/>
                    <a:pt x="264861" y="644"/>
                  </a:cubicBezTo>
                  <a:cubicBezTo>
                    <a:pt x="267439" y="-215"/>
                    <a:pt x="269158" y="-215"/>
                    <a:pt x="271736" y="644"/>
                  </a:cubicBezTo>
                  <a:cubicBezTo>
                    <a:pt x="313847" y="16114"/>
                    <a:pt x="373145" y="29005"/>
                    <a:pt x="411818" y="17832"/>
                  </a:cubicBezTo>
                  <a:cubicBezTo>
                    <a:pt x="415256" y="16973"/>
                    <a:pt x="418694" y="17832"/>
                    <a:pt x="420412" y="20411"/>
                  </a:cubicBezTo>
                  <a:cubicBezTo>
                    <a:pt x="422991" y="22989"/>
                    <a:pt x="422991" y="26426"/>
                    <a:pt x="422131" y="29005"/>
                  </a:cubicBezTo>
                  <a:cubicBezTo>
                    <a:pt x="421272" y="31583"/>
                    <a:pt x="420412" y="34161"/>
                    <a:pt x="418694" y="37599"/>
                  </a:cubicBezTo>
                  <a:cubicBezTo>
                    <a:pt x="421272" y="40177"/>
                    <a:pt x="423850" y="43614"/>
                    <a:pt x="425569" y="46193"/>
                  </a:cubicBezTo>
                  <a:cubicBezTo>
                    <a:pt x="427288" y="48771"/>
                    <a:pt x="427288" y="51349"/>
                    <a:pt x="426428" y="53927"/>
                  </a:cubicBezTo>
                  <a:cubicBezTo>
                    <a:pt x="411818" y="99475"/>
                    <a:pt x="366270" y="126976"/>
                    <a:pt x="327597" y="137289"/>
                  </a:cubicBezTo>
                  <a:cubicBezTo>
                    <a:pt x="298378" y="145024"/>
                    <a:pt x="267439" y="147602"/>
                    <a:pt x="238220" y="149321"/>
                  </a:cubicBezTo>
                  <a:cubicBezTo>
                    <a:pt x="220172" y="150180"/>
                    <a:pt x="201266" y="151899"/>
                    <a:pt x="183218" y="154477"/>
                  </a:cubicBezTo>
                  <a:cubicBezTo>
                    <a:pt x="165171" y="157055"/>
                    <a:pt x="147124" y="161352"/>
                    <a:pt x="129076" y="165649"/>
                  </a:cubicBezTo>
                  <a:cubicBezTo>
                    <a:pt x="104154" y="171665"/>
                    <a:pt x="79231" y="176821"/>
                    <a:pt x="53449" y="178540"/>
                  </a:cubicBezTo>
                  <a:cubicBezTo>
                    <a:pt x="50012" y="177681"/>
                    <a:pt x="44855" y="177681"/>
                    <a:pt x="39699" y="177681"/>
                  </a:cubicBezTo>
                  <a:close/>
                  <a:moveTo>
                    <a:pt x="274315" y="18692"/>
                  </a:moveTo>
                  <a:cubicBezTo>
                    <a:pt x="269158" y="37599"/>
                    <a:pt x="262283" y="56505"/>
                    <a:pt x="244236" y="69396"/>
                  </a:cubicBezTo>
                  <a:cubicBezTo>
                    <a:pt x="218454" y="87444"/>
                    <a:pt x="190093" y="99475"/>
                    <a:pt x="165171" y="109788"/>
                  </a:cubicBezTo>
                  <a:cubicBezTo>
                    <a:pt x="125639" y="125257"/>
                    <a:pt x="84388" y="142445"/>
                    <a:pt x="43137" y="160493"/>
                  </a:cubicBezTo>
                  <a:cubicBezTo>
                    <a:pt x="46574" y="160493"/>
                    <a:pt x="50012" y="160493"/>
                    <a:pt x="53449" y="159633"/>
                  </a:cubicBezTo>
                  <a:cubicBezTo>
                    <a:pt x="78372" y="157915"/>
                    <a:pt x="103294" y="151899"/>
                    <a:pt x="126498" y="146742"/>
                  </a:cubicBezTo>
                  <a:cubicBezTo>
                    <a:pt x="144545" y="142445"/>
                    <a:pt x="163452" y="138148"/>
                    <a:pt x="181499" y="135570"/>
                  </a:cubicBezTo>
                  <a:cubicBezTo>
                    <a:pt x="200406" y="132992"/>
                    <a:pt x="219313" y="131273"/>
                    <a:pt x="237360" y="130414"/>
                  </a:cubicBezTo>
                  <a:cubicBezTo>
                    <a:pt x="265721" y="128695"/>
                    <a:pt x="295800" y="126976"/>
                    <a:pt x="323300" y="119242"/>
                  </a:cubicBezTo>
                  <a:cubicBezTo>
                    <a:pt x="363692" y="108069"/>
                    <a:pt x="396349" y="81428"/>
                    <a:pt x="408381" y="51349"/>
                  </a:cubicBezTo>
                  <a:cubicBezTo>
                    <a:pt x="406662" y="48771"/>
                    <a:pt x="404084" y="47052"/>
                    <a:pt x="401506" y="44474"/>
                  </a:cubicBezTo>
                  <a:cubicBezTo>
                    <a:pt x="398927" y="42755"/>
                    <a:pt x="398068" y="39317"/>
                    <a:pt x="398927" y="36739"/>
                  </a:cubicBezTo>
                  <a:cubicBezTo>
                    <a:pt x="355098" y="43614"/>
                    <a:pt x="300097" y="28145"/>
                    <a:pt x="274315" y="186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65" name="Google Shape;365;p43"/>
            <p:cNvSpPr/>
            <p:nvPr/>
          </p:nvSpPr>
          <p:spPr>
            <a:xfrm>
              <a:off x="4411578" y="6427441"/>
              <a:ext cx="552949" cy="232896"/>
            </a:xfrm>
            <a:custGeom>
              <a:avLst/>
              <a:gdLst/>
              <a:ahLst/>
              <a:cxnLst/>
              <a:rect l="l" t="t" r="r" b="b"/>
              <a:pathLst>
                <a:path w="552949" h="232896" extrusionOk="0">
                  <a:moveTo>
                    <a:pt x="0" y="172739"/>
                  </a:moveTo>
                  <a:cubicBezTo>
                    <a:pt x="0" y="174458"/>
                    <a:pt x="2578" y="175317"/>
                    <a:pt x="4297" y="175317"/>
                  </a:cubicBezTo>
                  <a:lnTo>
                    <a:pt x="54142" y="184771"/>
                  </a:lnTo>
                  <a:cubicBezTo>
                    <a:pt x="134926" y="199380"/>
                    <a:pt x="215709" y="213990"/>
                    <a:pt x="297352" y="215709"/>
                  </a:cubicBezTo>
                  <a:cubicBezTo>
                    <a:pt x="317118" y="215709"/>
                    <a:pt x="336884" y="215709"/>
                    <a:pt x="356650" y="210553"/>
                  </a:cubicBezTo>
                  <a:cubicBezTo>
                    <a:pt x="410792" y="196802"/>
                    <a:pt x="459778" y="153832"/>
                    <a:pt x="495013" y="110862"/>
                  </a:cubicBezTo>
                  <a:cubicBezTo>
                    <a:pt x="497592" y="150395"/>
                    <a:pt x="500170" y="192505"/>
                    <a:pt x="502748" y="232038"/>
                  </a:cubicBezTo>
                  <a:cubicBezTo>
                    <a:pt x="511342" y="232897"/>
                    <a:pt x="521655" y="232038"/>
                    <a:pt x="531108" y="232897"/>
                  </a:cubicBezTo>
                  <a:cubicBezTo>
                    <a:pt x="547437" y="166723"/>
                    <a:pt x="564625" y="96252"/>
                    <a:pt x="542280" y="32657"/>
                  </a:cubicBezTo>
                  <a:cubicBezTo>
                    <a:pt x="538843" y="21485"/>
                    <a:pt x="532827" y="10312"/>
                    <a:pt x="525952" y="0"/>
                  </a:cubicBezTo>
                  <a:cubicBezTo>
                    <a:pt x="513920" y="38673"/>
                    <a:pt x="473528" y="66173"/>
                    <a:pt x="433137" y="77346"/>
                  </a:cubicBezTo>
                  <a:cubicBezTo>
                    <a:pt x="386729" y="90237"/>
                    <a:pt x="337744" y="86799"/>
                    <a:pt x="289617" y="93674"/>
                  </a:cubicBezTo>
                  <a:cubicBezTo>
                    <a:pt x="245788" y="99690"/>
                    <a:pt x="203678" y="114300"/>
                    <a:pt x="160708" y="117737"/>
                  </a:cubicBezTo>
                  <a:cubicBezTo>
                    <a:pt x="146098" y="118597"/>
                    <a:pt x="129769" y="118597"/>
                    <a:pt x="115159" y="116019"/>
                  </a:cubicBezTo>
                  <a:cubicBezTo>
                    <a:pt x="77346" y="133207"/>
                    <a:pt x="40392" y="152113"/>
                    <a:pt x="4297" y="172739"/>
                  </a:cubicBezTo>
                  <a:cubicBezTo>
                    <a:pt x="3438" y="171020"/>
                    <a:pt x="0" y="171020"/>
                    <a:pt x="0" y="1727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66" name="Google Shape;366;p43"/>
            <p:cNvSpPr/>
            <p:nvPr/>
          </p:nvSpPr>
          <p:spPr>
            <a:xfrm>
              <a:off x="5388536" y="3089405"/>
              <a:ext cx="54979" cy="196934"/>
            </a:xfrm>
            <a:custGeom>
              <a:avLst/>
              <a:gdLst/>
              <a:ahLst/>
              <a:cxnLst/>
              <a:rect l="l" t="t" r="r" b="b"/>
              <a:pathLst>
                <a:path w="54979" h="196934" extrusionOk="0">
                  <a:moveTo>
                    <a:pt x="45727" y="196935"/>
                  </a:moveTo>
                  <a:cubicBezTo>
                    <a:pt x="42289" y="196935"/>
                    <a:pt x="39711" y="195216"/>
                    <a:pt x="37992" y="191778"/>
                  </a:cubicBezTo>
                  <a:cubicBezTo>
                    <a:pt x="36274" y="187481"/>
                    <a:pt x="-11853" y="78338"/>
                    <a:pt x="2757" y="7008"/>
                  </a:cubicBezTo>
                  <a:cubicBezTo>
                    <a:pt x="3616" y="2711"/>
                    <a:pt x="7913" y="-727"/>
                    <a:pt x="13070" y="133"/>
                  </a:cubicBezTo>
                  <a:cubicBezTo>
                    <a:pt x="17367" y="992"/>
                    <a:pt x="20804" y="5289"/>
                    <a:pt x="19945" y="10445"/>
                  </a:cubicBezTo>
                  <a:cubicBezTo>
                    <a:pt x="6195" y="76619"/>
                    <a:pt x="53462" y="183184"/>
                    <a:pt x="54321" y="184044"/>
                  </a:cubicBezTo>
                  <a:cubicBezTo>
                    <a:pt x="56040" y="188341"/>
                    <a:pt x="54321" y="193497"/>
                    <a:pt x="50024" y="195216"/>
                  </a:cubicBezTo>
                  <a:cubicBezTo>
                    <a:pt x="48305" y="196935"/>
                    <a:pt x="46586" y="196935"/>
                    <a:pt x="45727" y="1969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67" name="Google Shape;367;p43"/>
            <p:cNvSpPr/>
            <p:nvPr/>
          </p:nvSpPr>
          <p:spPr>
            <a:xfrm>
              <a:off x="5822465" y="4044218"/>
              <a:ext cx="52468" cy="228710"/>
            </a:xfrm>
            <a:custGeom>
              <a:avLst/>
              <a:gdLst/>
              <a:ahLst/>
              <a:cxnLst/>
              <a:rect l="l" t="t" r="r" b="b"/>
              <a:pathLst>
                <a:path w="52468" h="228710" extrusionOk="0">
                  <a:moveTo>
                    <a:pt x="43216" y="228711"/>
                  </a:moveTo>
                  <a:cubicBezTo>
                    <a:pt x="39778" y="228711"/>
                    <a:pt x="36340" y="226992"/>
                    <a:pt x="35481" y="223554"/>
                  </a:cubicBezTo>
                  <a:cubicBezTo>
                    <a:pt x="6261" y="155662"/>
                    <a:pt x="-4911" y="81753"/>
                    <a:pt x="1964" y="7845"/>
                  </a:cubicBezTo>
                  <a:cubicBezTo>
                    <a:pt x="2824" y="3548"/>
                    <a:pt x="7121" y="-749"/>
                    <a:pt x="11418" y="111"/>
                  </a:cubicBezTo>
                  <a:cubicBezTo>
                    <a:pt x="15715" y="970"/>
                    <a:pt x="20012" y="4408"/>
                    <a:pt x="19152" y="9564"/>
                  </a:cubicBezTo>
                  <a:cubicBezTo>
                    <a:pt x="12277" y="80035"/>
                    <a:pt x="23449" y="151365"/>
                    <a:pt x="51810" y="216679"/>
                  </a:cubicBezTo>
                  <a:cubicBezTo>
                    <a:pt x="53528" y="220976"/>
                    <a:pt x="51810" y="226132"/>
                    <a:pt x="47513" y="227851"/>
                  </a:cubicBezTo>
                  <a:cubicBezTo>
                    <a:pt x="45794" y="228711"/>
                    <a:pt x="44075" y="228711"/>
                    <a:pt x="43216" y="2287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68" name="Google Shape;368;p43"/>
            <p:cNvSpPr/>
            <p:nvPr/>
          </p:nvSpPr>
          <p:spPr>
            <a:xfrm>
              <a:off x="3095839" y="2567882"/>
              <a:ext cx="314539" cy="213130"/>
            </a:xfrm>
            <a:custGeom>
              <a:avLst/>
              <a:gdLst/>
              <a:ahLst/>
              <a:cxnLst/>
              <a:rect l="l" t="t" r="r" b="b"/>
              <a:pathLst>
                <a:path w="314539" h="213130" extrusionOk="0">
                  <a:moveTo>
                    <a:pt x="207115" y="213131"/>
                  </a:moveTo>
                  <a:lnTo>
                    <a:pt x="160708" y="213131"/>
                  </a:lnTo>
                  <a:cubicBezTo>
                    <a:pt x="158989" y="213131"/>
                    <a:pt x="156411" y="212272"/>
                    <a:pt x="154692" y="211412"/>
                  </a:cubicBezTo>
                  <a:lnTo>
                    <a:pt x="2578" y="79065"/>
                  </a:lnTo>
                  <a:cubicBezTo>
                    <a:pt x="859" y="77346"/>
                    <a:pt x="0" y="74768"/>
                    <a:pt x="0" y="72190"/>
                  </a:cubicBezTo>
                  <a:lnTo>
                    <a:pt x="0" y="8594"/>
                  </a:lnTo>
                  <a:cubicBezTo>
                    <a:pt x="0" y="3438"/>
                    <a:pt x="3438" y="0"/>
                    <a:pt x="8594" y="0"/>
                  </a:cubicBezTo>
                  <a:cubicBezTo>
                    <a:pt x="13750" y="0"/>
                    <a:pt x="17188" y="3438"/>
                    <a:pt x="17188" y="8594"/>
                  </a:cubicBezTo>
                  <a:lnTo>
                    <a:pt x="17188" y="68752"/>
                  </a:lnTo>
                  <a:lnTo>
                    <a:pt x="164145" y="196802"/>
                  </a:lnTo>
                  <a:lnTo>
                    <a:pt x="203678" y="196802"/>
                  </a:lnTo>
                  <a:lnTo>
                    <a:pt x="297352" y="91956"/>
                  </a:lnTo>
                  <a:lnTo>
                    <a:pt x="297352" y="79065"/>
                  </a:lnTo>
                  <a:cubicBezTo>
                    <a:pt x="297352" y="73908"/>
                    <a:pt x="300789" y="70471"/>
                    <a:pt x="305946" y="70471"/>
                  </a:cubicBezTo>
                  <a:cubicBezTo>
                    <a:pt x="311102" y="70471"/>
                    <a:pt x="314540" y="73908"/>
                    <a:pt x="314540" y="79065"/>
                  </a:cubicBezTo>
                  <a:lnTo>
                    <a:pt x="314540" y="95393"/>
                  </a:lnTo>
                  <a:cubicBezTo>
                    <a:pt x="314540" y="97112"/>
                    <a:pt x="313680" y="99690"/>
                    <a:pt x="311962" y="101409"/>
                  </a:cubicBezTo>
                  <a:lnTo>
                    <a:pt x="213131" y="211412"/>
                  </a:lnTo>
                  <a:cubicBezTo>
                    <a:pt x="211412" y="212272"/>
                    <a:pt x="208834" y="213131"/>
                    <a:pt x="207115" y="2131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69" name="Google Shape;369;p43"/>
            <p:cNvSpPr/>
            <p:nvPr/>
          </p:nvSpPr>
          <p:spPr>
            <a:xfrm>
              <a:off x="2968420" y="2630541"/>
              <a:ext cx="295641" cy="263053"/>
            </a:xfrm>
            <a:custGeom>
              <a:avLst/>
              <a:gdLst/>
              <a:ahLst/>
              <a:cxnLst/>
              <a:rect l="l" t="t" r="r" b="b"/>
              <a:pathLst>
                <a:path w="295641" h="263053" extrusionOk="0">
                  <a:moveTo>
                    <a:pt x="213359" y="263054"/>
                  </a:moveTo>
                  <a:cubicBezTo>
                    <a:pt x="211641" y="263054"/>
                    <a:pt x="209062" y="262194"/>
                    <a:pt x="207344" y="260475"/>
                  </a:cubicBezTo>
                  <a:lnTo>
                    <a:pt x="2807" y="80001"/>
                  </a:lnTo>
                  <a:cubicBezTo>
                    <a:pt x="1088" y="78283"/>
                    <a:pt x="-631" y="75704"/>
                    <a:pt x="229" y="72267"/>
                  </a:cubicBezTo>
                  <a:cubicBezTo>
                    <a:pt x="229" y="69689"/>
                    <a:pt x="1947" y="67110"/>
                    <a:pt x="4526" y="65392"/>
                  </a:cubicBezTo>
                  <a:lnTo>
                    <a:pt x="130857" y="937"/>
                  </a:lnTo>
                  <a:cubicBezTo>
                    <a:pt x="134295" y="-782"/>
                    <a:pt x="137732" y="78"/>
                    <a:pt x="140310" y="1796"/>
                  </a:cubicBezTo>
                  <a:lnTo>
                    <a:pt x="292424" y="134144"/>
                  </a:lnTo>
                  <a:cubicBezTo>
                    <a:pt x="295862" y="136722"/>
                    <a:pt x="296721" y="141878"/>
                    <a:pt x="294143" y="145316"/>
                  </a:cubicBezTo>
                  <a:lnTo>
                    <a:pt x="219375" y="258757"/>
                  </a:lnTo>
                  <a:cubicBezTo>
                    <a:pt x="217656" y="260475"/>
                    <a:pt x="215938" y="262194"/>
                    <a:pt x="213359" y="262194"/>
                  </a:cubicBezTo>
                  <a:cubicBezTo>
                    <a:pt x="213359" y="263054"/>
                    <a:pt x="213359" y="263054"/>
                    <a:pt x="213359" y="263054"/>
                  </a:cubicBezTo>
                  <a:close/>
                  <a:moveTo>
                    <a:pt x="24292" y="75704"/>
                  </a:moveTo>
                  <a:lnTo>
                    <a:pt x="211641" y="241569"/>
                  </a:lnTo>
                  <a:lnTo>
                    <a:pt x="276955" y="142738"/>
                  </a:lnTo>
                  <a:lnTo>
                    <a:pt x="135154" y="18984"/>
                  </a:lnTo>
                  <a:lnTo>
                    <a:pt x="24292" y="7570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70" name="Google Shape;370;p43"/>
            <p:cNvSpPr/>
            <p:nvPr/>
          </p:nvSpPr>
          <p:spPr>
            <a:xfrm>
              <a:off x="3294022" y="2652640"/>
              <a:ext cx="201142" cy="240953"/>
            </a:xfrm>
            <a:custGeom>
              <a:avLst/>
              <a:gdLst/>
              <a:ahLst/>
              <a:cxnLst/>
              <a:rect l="l" t="t" r="r" b="b"/>
              <a:pathLst>
                <a:path w="201142" h="240953" extrusionOk="0">
                  <a:moveTo>
                    <a:pt x="75106" y="240954"/>
                  </a:moveTo>
                  <a:lnTo>
                    <a:pt x="75106" y="240954"/>
                  </a:lnTo>
                  <a:cubicBezTo>
                    <a:pt x="71668" y="240954"/>
                    <a:pt x="69090" y="239235"/>
                    <a:pt x="67371" y="236657"/>
                  </a:cubicBezTo>
                  <a:lnTo>
                    <a:pt x="1198" y="123216"/>
                  </a:lnTo>
                  <a:cubicBezTo>
                    <a:pt x="-521" y="119779"/>
                    <a:pt x="-521" y="116341"/>
                    <a:pt x="2057" y="112903"/>
                  </a:cubicBezTo>
                  <a:lnTo>
                    <a:pt x="100888" y="2900"/>
                  </a:lnTo>
                  <a:cubicBezTo>
                    <a:pt x="103466" y="322"/>
                    <a:pt x="106904" y="-537"/>
                    <a:pt x="110341" y="322"/>
                  </a:cubicBezTo>
                  <a:lnTo>
                    <a:pt x="195422" y="35557"/>
                  </a:lnTo>
                  <a:cubicBezTo>
                    <a:pt x="198000" y="36417"/>
                    <a:pt x="199719" y="38136"/>
                    <a:pt x="200578" y="40714"/>
                  </a:cubicBezTo>
                  <a:cubicBezTo>
                    <a:pt x="201438" y="43292"/>
                    <a:pt x="201438" y="45870"/>
                    <a:pt x="199719" y="47589"/>
                  </a:cubicBezTo>
                  <a:lnTo>
                    <a:pt x="82841" y="234938"/>
                  </a:lnTo>
                  <a:cubicBezTo>
                    <a:pt x="80262" y="240094"/>
                    <a:pt x="77684" y="240954"/>
                    <a:pt x="75106" y="240954"/>
                  </a:cubicBezTo>
                  <a:close/>
                  <a:moveTo>
                    <a:pt x="19245" y="120638"/>
                  </a:moveTo>
                  <a:lnTo>
                    <a:pt x="75106" y="216031"/>
                  </a:lnTo>
                  <a:lnTo>
                    <a:pt x="179093" y="49308"/>
                  </a:lnTo>
                  <a:lnTo>
                    <a:pt x="109482" y="20088"/>
                  </a:lnTo>
                  <a:lnTo>
                    <a:pt x="19245" y="12063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71" name="Google Shape;371;p43"/>
            <p:cNvSpPr/>
            <p:nvPr/>
          </p:nvSpPr>
          <p:spPr>
            <a:xfrm>
              <a:off x="3173706" y="2763825"/>
              <a:ext cx="204354" cy="243209"/>
            </a:xfrm>
            <a:custGeom>
              <a:avLst/>
              <a:gdLst/>
              <a:ahLst/>
              <a:cxnLst/>
              <a:rect l="l" t="t" r="r" b="b"/>
              <a:pathLst>
                <a:path w="204354" h="243209" extrusionOk="0">
                  <a:moveTo>
                    <a:pt x="109482" y="243210"/>
                  </a:moveTo>
                  <a:cubicBezTo>
                    <a:pt x="106904" y="243210"/>
                    <a:pt x="104326" y="242350"/>
                    <a:pt x="103466" y="240632"/>
                  </a:cubicBezTo>
                  <a:lnTo>
                    <a:pt x="2057" y="127191"/>
                  </a:lnTo>
                  <a:cubicBezTo>
                    <a:pt x="-521" y="124613"/>
                    <a:pt x="-521" y="120316"/>
                    <a:pt x="1198" y="116878"/>
                  </a:cubicBezTo>
                  <a:lnTo>
                    <a:pt x="75965" y="3438"/>
                  </a:lnTo>
                  <a:cubicBezTo>
                    <a:pt x="77684" y="859"/>
                    <a:pt x="80262" y="0"/>
                    <a:pt x="82841" y="0"/>
                  </a:cubicBezTo>
                  <a:lnTo>
                    <a:pt x="129248" y="0"/>
                  </a:lnTo>
                  <a:cubicBezTo>
                    <a:pt x="132686" y="0"/>
                    <a:pt x="135264" y="1719"/>
                    <a:pt x="136983" y="4297"/>
                  </a:cubicBezTo>
                  <a:lnTo>
                    <a:pt x="203157" y="117737"/>
                  </a:lnTo>
                  <a:cubicBezTo>
                    <a:pt x="204875" y="120316"/>
                    <a:pt x="204875" y="124613"/>
                    <a:pt x="202297" y="127191"/>
                  </a:cubicBezTo>
                  <a:lnTo>
                    <a:pt x="116357" y="240632"/>
                  </a:lnTo>
                  <a:cubicBezTo>
                    <a:pt x="114638" y="241491"/>
                    <a:pt x="112060" y="243210"/>
                    <a:pt x="109482" y="243210"/>
                  </a:cubicBezTo>
                  <a:cubicBezTo>
                    <a:pt x="109482" y="243210"/>
                    <a:pt x="109482" y="243210"/>
                    <a:pt x="109482" y="243210"/>
                  </a:cubicBezTo>
                  <a:close/>
                  <a:moveTo>
                    <a:pt x="18386" y="121175"/>
                  </a:moveTo>
                  <a:lnTo>
                    <a:pt x="108623" y="221725"/>
                  </a:lnTo>
                  <a:lnTo>
                    <a:pt x="184250" y="121175"/>
                  </a:lnTo>
                  <a:lnTo>
                    <a:pt x="123232" y="17188"/>
                  </a:lnTo>
                  <a:lnTo>
                    <a:pt x="86278" y="17188"/>
                  </a:lnTo>
                  <a:lnTo>
                    <a:pt x="18386" y="12117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72" name="Google Shape;372;p43"/>
            <p:cNvSpPr/>
            <p:nvPr/>
          </p:nvSpPr>
          <p:spPr>
            <a:xfrm>
              <a:off x="3173185" y="2990706"/>
              <a:ext cx="204536" cy="791506"/>
            </a:xfrm>
            <a:custGeom>
              <a:avLst/>
              <a:gdLst/>
              <a:ahLst/>
              <a:cxnLst/>
              <a:rect l="l" t="t" r="r" b="b"/>
              <a:pathLst>
                <a:path w="204536" h="791506" extrusionOk="0">
                  <a:moveTo>
                    <a:pt x="112581" y="791506"/>
                  </a:moveTo>
                  <a:cubicBezTo>
                    <a:pt x="110003" y="791506"/>
                    <a:pt x="107425" y="789787"/>
                    <a:pt x="105706" y="788069"/>
                  </a:cubicBezTo>
                  <a:lnTo>
                    <a:pt x="1719" y="646268"/>
                  </a:lnTo>
                  <a:cubicBezTo>
                    <a:pt x="0" y="644549"/>
                    <a:pt x="0" y="641971"/>
                    <a:pt x="0" y="640252"/>
                  </a:cubicBezTo>
                  <a:lnTo>
                    <a:pt x="101409" y="6875"/>
                  </a:lnTo>
                  <a:cubicBezTo>
                    <a:pt x="102268" y="2578"/>
                    <a:pt x="105706" y="0"/>
                    <a:pt x="110003" y="0"/>
                  </a:cubicBezTo>
                  <a:cubicBezTo>
                    <a:pt x="110003" y="0"/>
                    <a:pt x="110003" y="0"/>
                    <a:pt x="110003" y="0"/>
                  </a:cubicBezTo>
                  <a:cubicBezTo>
                    <a:pt x="114300" y="0"/>
                    <a:pt x="117738" y="3438"/>
                    <a:pt x="118597" y="7735"/>
                  </a:cubicBezTo>
                  <a:lnTo>
                    <a:pt x="204537" y="630798"/>
                  </a:lnTo>
                  <a:cubicBezTo>
                    <a:pt x="204537" y="632517"/>
                    <a:pt x="204537" y="634236"/>
                    <a:pt x="203678" y="635955"/>
                  </a:cubicBezTo>
                  <a:lnTo>
                    <a:pt x="120316" y="788069"/>
                  </a:lnTo>
                  <a:cubicBezTo>
                    <a:pt x="118597" y="789787"/>
                    <a:pt x="116019" y="791506"/>
                    <a:pt x="112581" y="791506"/>
                  </a:cubicBezTo>
                  <a:cubicBezTo>
                    <a:pt x="112581" y="791506"/>
                    <a:pt x="112581" y="791506"/>
                    <a:pt x="112581" y="791506"/>
                  </a:cubicBezTo>
                  <a:close/>
                  <a:moveTo>
                    <a:pt x="17188" y="638533"/>
                  </a:moveTo>
                  <a:lnTo>
                    <a:pt x="110862" y="766584"/>
                  </a:lnTo>
                  <a:lnTo>
                    <a:pt x="186490" y="629080"/>
                  </a:lnTo>
                  <a:lnTo>
                    <a:pt x="109144" y="65314"/>
                  </a:lnTo>
                  <a:lnTo>
                    <a:pt x="17188" y="63853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73" name="Google Shape;373;p43"/>
            <p:cNvSpPr/>
            <p:nvPr/>
          </p:nvSpPr>
          <p:spPr>
            <a:xfrm>
              <a:off x="2239990" y="2690185"/>
              <a:ext cx="1482889" cy="1432348"/>
            </a:xfrm>
            <a:custGeom>
              <a:avLst/>
              <a:gdLst/>
              <a:ahLst/>
              <a:cxnLst/>
              <a:rect l="l" t="t" r="r" b="b"/>
              <a:pathLst>
                <a:path w="1482889" h="1432348" extrusionOk="0">
                  <a:moveTo>
                    <a:pt x="324741" y="1432349"/>
                  </a:moveTo>
                  <a:cubicBezTo>
                    <a:pt x="322163" y="1432349"/>
                    <a:pt x="320444" y="1431489"/>
                    <a:pt x="318725" y="1429771"/>
                  </a:cubicBezTo>
                  <a:cubicBezTo>
                    <a:pt x="227629" y="1338674"/>
                    <a:pt x="65203" y="1148747"/>
                    <a:pt x="5904" y="895225"/>
                  </a:cubicBezTo>
                  <a:cubicBezTo>
                    <a:pt x="-74879" y="548028"/>
                    <a:pt x="699439" y="29810"/>
                    <a:pt x="732096" y="7466"/>
                  </a:cubicBezTo>
                  <a:cubicBezTo>
                    <a:pt x="735534" y="5747"/>
                    <a:pt x="739831" y="5747"/>
                    <a:pt x="742409" y="8325"/>
                  </a:cubicBezTo>
                  <a:lnTo>
                    <a:pt x="946946" y="188799"/>
                  </a:lnTo>
                  <a:cubicBezTo>
                    <a:pt x="946946" y="188799"/>
                    <a:pt x="947805" y="189659"/>
                    <a:pt x="947805" y="189659"/>
                  </a:cubicBezTo>
                  <a:lnTo>
                    <a:pt x="1042339" y="295364"/>
                  </a:lnTo>
                  <a:lnTo>
                    <a:pt x="1121404" y="190518"/>
                  </a:lnTo>
                  <a:lnTo>
                    <a:pt x="1238282" y="4028"/>
                  </a:lnTo>
                  <a:cubicBezTo>
                    <a:pt x="1240860" y="-269"/>
                    <a:pt x="1246016" y="-1128"/>
                    <a:pt x="1249454" y="1450"/>
                  </a:cubicBezTo>
                  <a:cubicBezTo>
                    <a:pt x="1250313" y="2310"/>
                    <a:pt x="1336253" y="49576"/>
                    <a:pt x="1443678" y="129501"/>
                  </a:cubicBezTo>
                  <a:cubicBezTo>
                    <a:pt x="1445397" y="130360"/>
                    <a:pt x="1446256" y="132079"/>
                    <a:pt x="1447116" y="133798"/>
                  </a:cubicBezTo>
                  <a:cubicBezTo>
                    <a:pt x="1503836" y="309974"/>
                    <a:pt x="1476335" y="557481"/>
                    <a:pt x="1475476" y="565216"/>
                  </a:cubicBezTo>
                  <a:lnTo>
                    <a:pt x="1423052" y="1270782"/>
                  </a:lnTo>
                  <a:cubicBezTo>
                    <a:pt x="1423052" y="1274219"/>
                    <a:pt x="1421334" y="1276798"/>
                    <a:pt x="1417896" y="1277657"/>
                  </a:cubicBezTo>
                  <a:cubicBezTo>
                    <a:pt x="1354301" y="1308595"/>
                    <a:pt x="1279533" y="1331799"/>
                    <a:pt x="1197031" y="1345550"/>
                  </a:cubicBezTo>
                  <a:cubicBezTo>
                    <a:pt x="1192734" y="1346409"/>
                    <a:pt x="1188437" y="1343831"/>
                    <a:pt x="1187577" y="1339534"/>
                  </a:cubicBezTo>
                  <a:cubicBezTo>
                    <a:pt x="1183280" y="1327502"/>
                    <a:pt x="1172108" y="1319768"/>
                    <a:pt x="1160076" y="1320627"/>
                  </a:cubicBezTo>
                  <a:lnTo>
                    <a:pt x="971868" y="1329221"/>
                  </a:lnTo>
                  <a:cubicBezTo>
                    <a:pt x="958118" y="1330080"/>
                    <a:pt x="946946" y="1340393"/>
                    <a:pt x="945227" y="1354144"/>
                  </a:cubicBezTo>
                  <a:cubicBezTo>
                    <a:pt x="944368" y="1358441"/>
                    <a:pt x="940930" y="1361878"/>
                    <a:pt x="936633" y="1361878"/>
                  </a:cubicBezTo>
                  <a:cubicBezTo>
                    <a:pt x="936633" y="1361878"/>
                    <a:pt x="936633" y="1361878"/>
                    <a:pt x="936633" y="1361878"/>
                  </a:cubicBezTo>
                  <a:cubicBezTo>
                    <a:pt x="748425" y="1356722"/>
                    <a:pt x="594592" y="1320627"/>
                    <a:pt x="588576" y="1318908"/>
                  </a:cubicBezTo>
                  <a:cubicBezTo>
                    <a:pt x="586858" y="1318908"/>
                    <a:pt x="585139" y="1318049"/>
                    <a:pt x="584279" y="1316330"/>
                  </a:cubicBezTo>
                  <a:cubicBezTo>
                    <a:pt x="582561" y="1314611"/>
                    <a:pt x="581701" y="1312033"/>
                    <a:pt x="581701" y="1310314"/>
                  </a:cubicBezTo>
                  <a:cubicBezTo>
                    <a:pt x="592014" y="1085152"/>
                    <a:pt x="542169" y="599592"/>
                    <a:pt x="533575" y="514511"/>
                  </a:cubicBezTo>
                  <a:cubicBezTo>
                    <a:pt x="386618" y="596154"/>
                    <a:pt x="298100" y="701001"/>
                    <a:pt x="271458" y="824754"/>
                  </a:cubicBezTo>
                  <a:cubicBezTo>
                    <a:pt x="225910" y="1035307"/>
                    <a:pt x="370289" y="1252734"/>
                    <a:pt x="434744" y="1336096"/>
                  </a:cubicBezTo>
                  <a:cubicBezTo>
                    <a:pt x="436463" y="1337815"/>
                    <a:pt x="436463" y="1340393"/>
                    <a:pt x="436463" y="1342971"/>
                  </a:cubicBezTo>
                  <a:cubicBezTo>
                    <a:pt x="436463" y="1345550"/>
                    <a:pt x="434744" y="1347268"/>
                    <a:pt x="432166" y="1348987"/>
                  </a:cubicBezTo>
                  <a:cubicBezTo>
                    <a:pt x="394352" y="1370472"/>
                    <a:pt x="360836" y="1397973"/>
                    <a:pt x="331616" y="1430630"/>
                  </a:cubicBezTo>
                  <a:cubicBezTo>
                    <a:pt x="329898" y="1430630"/>
                    <a:pt x="327319" y="1431489"/>
                    <a:pt x="324741" y="1432349"/>
                  </a:cubicBezTo>
                  <a:cubicBezTo>
                    <a:pt x="325601" y="1432349"/>
                    <a:pt x="324741" y="1432349"/>
                    <a:pt x="324741" y="1432349"/>
                  </a:cubicBezTo>
                  <a:close/>
                  <a:moveTo>
                    <a:pt x="736393" y="25513"/>
                  </a:moveTo>
                  <a:cubicBezTo>
                    <a:pt x="665922" y="73640"/>
                    <a:pt x="-52535" y="570372"/>
                    <a:pt x="22233" y="890928"/>
                  </a:cubicBezTo>
                  <a:cubicBezTo>
                    <a:pt x="78953" y="1134997"/>
                    <a:pt x="232786" y="1318908"/>
                    <a:pt x="323882" y="1410864"/>
                  </a:cubicBezTo>
                  <a:cubicBezTo>
                    <a:pt x="350523" y="1382504"/>
                    <a:pt x="380602" y="1357581"/>
                    <a:pt x="414119" y="1336956"/>
                  </a:cubicBezTo>
                  <a:cubicBezTo>
                    <a:pt x="346226" y="1246719"/>
                    <a:pt x="207863" y="1031010"/>
                    <a:pt x="253411" y="818738"/>
                  </a:cubicBezTo>
                  <a:cubicBezTo>
                    <a:pt x="281771" y="686391"/>
                    <a:pt x="377164" y="575528"/>
                    <a:pt x="535294" y="490448"/>
                  </a:cubicBezTo>
                  <a:cubicBezTo>
                    <a:pt x="537872" y="488729"/>
                    <a:pt x="540450" y="488729"/>
                    <a:pt x="543028" y="490448"/>
                  </a:cubicBezTo>
                  <a:cubicBezTo>
                    <a:pt x="545607" y="492167"/>
                    <a:pt x="547325" y="493886"/>
                    <a:pt x="547325" y="497323"/>
                  </a:cubicBezTo>
                  <a:cubicBezTo>
                    <a:pt x="548185" y="502480"/>
                    <a:pt x="606624" y="1050776"/>
                    <a:pt x="597170" y="1301720"/>
                  </a:cubicBezTo>
                  <a:cubicBezTo>
                    <a:pt x="628109" y="1308595"/>
                    <a:pt x="763894" y="1336956"/>
                    <a:pt x="928039" y="1342112"/>
                  </a:cubicBezTo>
                  <a:cubicBezTo>
                    <a:pt x="933195" y="1324065"/>
                    <a:pt x="949524" y="1310314"/>
                    <a:pt x="969290" y="1309455"/>
                  </a:cubicBezTo>
                  <a:lnTo>
                    <a:pt x="1157498" y="1300861"/>
                  </a:lnTo>
                  <a:cubicBezTo>
                    <a:pt x="1174686" y="1300001"/>
                    <a:pt x="1191015" y="1309455"/>
                    <a:pt x="1199609" y="1324924"/>
                  </a:cubicBezTo>
                  <a:cubicBezTo>
                    <a:pt x="1276955" y="1312033"/>
                    <a:pt x="1345707" y="1290548"/>
                    <a:pt x="1405005" y="1262188"/>
                  </a:cubicBezTo>
                  <a:lnTo>
                    <a:pt x="1457428" y="561778"/>
                  </a:lnTo>
                  <a:cubicBezTo>
                    <a:pt x="1457428" y="561778"/>
                    <a:pt x="1457428" y="561778"/>
                    <a:pt x="1457428" y="561778"/>
                  </a:cubicBezTo>
                  <a:cubicBezTo>
                    <a:pt x="1457428" y="559200"/>
                    <a:pt x="1484929" y="314271"/>
                    <a:pt x="1429928" y="139813"/>
                  </a:cubicBezTo>
                  <a:cubicBezTo>
                    <a:pt x="1341410" y="74499"/>
                    <a:pt x="1269220" y="31529"/>
                    <a:pt x="1246876" y="18638"/>
                  </a:cubicBezTo>
                  <a:lnTo>
                    <a:pt x="1134295" y="199112"/>
                  </a:lnTo>
                  <a:lnTo>
                    <a:pt x="1050074" y="309974"/>
                  </a:lnTo>
                  <a:lnTo>
                    <a:pt x="1135154" y="929601"/>
                  </a:lnTo>
                  <a:cubicBezTo>
                    <a:pt x="1135154" y="931319"/>
                    <a:pt x="1135154" y="933038"/>
                    <a:pt x="1134295" y="934757"/>
                  </a:cubicBezTo>
                  <a:lnTo>
                    <a:pt x="1050933" y="1086871"/>
                  </a:lnTo>
                  <a:cubicBezTo>
                    <a:pt x="1049214" y="1089449"/>
                    <a:pt x="1046636" y="1091168"/>
                    <a:pt x="1044058" y="1091168"/>
                  </a:cubicBezTo>
                  <a:cubicBezTo>
                    <a:pt x="1040620" y="1091168"/>
                    <a:pt x="1038042" y="1090308"/>
                    <a:pt x="1036323" y="1087730"/>
                  </a:cubicBezTo>
                  <a:lnTo>
                    <a:pt x="934055" y="946789"/>
                  </a:lnTo>
                  <a:cubicBezTo>
                    <a:pt x="932336" y="945070"/>
                    <a:pt x="932336" y="942492"/>
                    <a:pt x="932336" y="940773"/>
                  </a:cubicBezTo>
                  <a:lnTo>
                    <a:pt x="1033745" y="311693"/>
                  </a:lnTo>
                  <a:lnTo>
                    <a:pt x="934914" y="201690"/>
                  </a:lnTo>
                  <a:lnTo>
                    <a:pt x="736393" y="25513"/>
                  </a:lnTo>
                  <a:close/>
                  <a:moveTo>
                    <a:pt x="1415318" y="1269063"/>
                  </a:moveTo>
                  <a:lnTo>
                    <a:pt x="1415318" y="1269063"/>
                  </a:lnTo>
                  <a:lnTo>
                    <a:pt x="1415318" y="1269063"/>
                  </a:lnTo>
                  <a:close/>
                  <a:moveTo>
                    <a:pt x="950383" y="939054"/>
                  </a:moveTo>
                  <a:lnTo>
                    <a:pt x="1044058" y="1067105"/>
                  </a:lnTo>
                  <a:lnTo>
                    <a:pt x="1119685" y="929601"/>
                  </a:lnTo>
                  <a:lnTo>
                    <a:pt x="1042339" y="365835"/>
                  </a:lnTo>
                  <a:lnTo>
                    <a:pt x="950383" y="93905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74" name="Google Shape;374;p43"/>
            <p:cNvSpPr/>
            <p:nvPr/>
          </p:nvSpPr>
          <p:spPr>
            <a:xfrm>
              <a:off x="2817394" y="3989802"/>
              <a:ext cx="369541" cy="121560"/>
            </a:xfrm>
            <a:custGeom>
              <a:avLst/>
              <a:gdLst/>
              <a:ahLst/>
              <a:cxnLst/>
              <a:rect l="l" t="t" r="r" b="b"/>
              <a:pathLst>
                <a:path w="369541" h="121560" extrusionOk="0">
                  <a:moveTo>
                    <a:pt x="361807" y="121560"/>
                  </a:moveTo>
                  <a:cubicBezTo>
                    <a:pt x="361807" y="121560"/>
                    <a:pt x="361807" y="121560"/>
                    <a:pt x="361807" y="121560"/>
                  </a:cubicBezTo>
                  <a:cubicBezTo>
                    <a:pt x="150395" y="119841"/>
                    <a:pt x="7735" y="73434"/>
                    <a:pt x="6016" y="72575"/>
                  </a:cubicBezTo>
                  <a:cubicBezTo>
                    <a:pt x="1719" y="71715"/>
                    <a:pt x="0" y="67418"/>
                    <a:pt x="0" y="63121"/>
                  </a:cubicBezTo>
                  <a:cubicBezTo>
                    <a:pt x="1719" y="46793"/>
                    <a:pt x="3438" y="28745"/>
                    <a:pt x="4297" y="8120"/>
                  </a:cubicBezTo>
                  <a:cubicBezTo>
                    <a:pt x="4297" y="2963"/>
                    <a:pt x="9453" y="-1334"/>
                    <a:pt x="14610" y="385"/>
                  </a:cubicBezTo>
                  <a:cubicBezTo>
                    <a:pt x="16329" y="385"/>
                    <a:pt x="169302" y="37339"/>
                    <a:pt x="359228" y="43355"/>
                  </a:cubicBezTo>
                  <a:cubicBezTo>
                    <a:pt x="361807" y="43355"/>
                    <a:pt x="363525" y="44214"/>
                    <a:pt x="365244" y="45933"/>
                  </a:cubicBezTo>
                  <a:cubicBezTo>
                    <a:pt x="366963" y="47652"/>
                    <a:pt x="367822" y="50230"/>
                    <a:pt x="366963" y="52808"/>
                  </a:cubicBezTo>
                  <a:cubicBezTo>
                    <a:pt x="366963" y="54527"/>
                    <a:pt x="366963" y="55387"/>
                    <a:pt x="366963" y="57105"/>
                  </a:cubicBezTo>
                  <a:lnTo>
                    <a:pt x="369541" y="112966"/>
                  </a:lnTo>
                  <a:cubicBezTo>
                    <a:pt x="369541" y="115544"/>
                    <a:pt x="368682" y="117263"/>
                    <a:pt x="366963" y="118982"/>
                  </a:cubicBezTo>
                  <a:cubicBezTo>
                    <a:pt x="366104" y="120701"/>
                    <a:pt x="363525" y="121560"/>
                    <a:pt x="361807" y="121560"/>
                  </a:cubicBezTo>
                  <a:close/>
                  <a:moveTo>
                    <a:pt x="18047" y="58824"/>
                  </a:moveTo>
                  <a:cubicBezTo>
                    <a:pt x="48126" y="67418"/>
                    <a:pt x="174458" y="101794"/>
                    <a:pt x="352353" y="104372"/>
                  </a:cubicBezTo>
                  <a:lnTo>
                    <a:pt x="350634" y="60543"/>
                  </a:lnTo>
                  <a:cubicBezTo>
                    <a:pt x="190787" y="55387"/>
                    <a:pt x="57580" y="27886"/>
                    <a:pt x="20626" y="20151"/>
                  </a:cubicBezTo>
                  <a:cubicBezTo>
                    <a:pt x="20626" y="33902"/>
                    <a:pt x="18907" y="46793"/>
                    <a:pt x="18047" y="588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75" name="Google Shape;375;p43"/>
            <p:cNvSpPr/>
            <p:nvPr/>
          </p:nvSpPr>
          <p:spPr>
            <a:xfrm>
              <a:off x="3427862" y="3950577"/>
              <a:ext cx="236263" cy="141878"/>
            </a:xfrm>
            <a:custGeom>
              <a:avLst/>
              <a:gdLst/>
              <a:ahLst/>
              <a:cxnLst/>
              <a:rect l="l" t="t" r="r" b="b"/>
              <a:pathLst>
                <a:path w="236263" h="141878" extrusionOk="0">
                  <a:moveTo>
                    <a:pt x="12596" y="141019"/>
                  </a:moveTo>
                  <a:cubicBezTo>
                    <a:pt x="10877" y="141019"/>
                    <a:pt x="8299" y="140159"/>
                    <a:pt x="7440" y="139300"/>
                  </a:cubicBezTo>
                  <a:cubicBezTo>
                    <a:pt x="5721" y="137581"/>
                    <a:pt x="4002" y="135862"/>
                    <a:pt x="4002" y="133284"/>
                  </a:cubicBezTo>
                  <a:lnTo>
                    <a:pt x="2283" y="86017"/>
                  </a:lnTo>
                  <a:cubicBezTo>
                    <a:pt x="2283" y="83439"/>
                    <a:pt x="1424" y="80861"/>
                    <a:pt x="565" y="78283"/>
                  </a:cubicBezTo>
                  <a:cubicBezTo>
                    <a:pt x="-295" y="75705"/>
                    <a:pt x="-295" y="73126"/>
                    <a:pt x="1424" y="71408"/>
                  </a:cubicBezTo>
                  <a:cubicBezTo>
                    <a:pt x="3143" y="68829"/>
                    <a:pt x="4862" y="67970"/>
                    <a:pt x="7440" y="67111"/>
                  </a:cubicBezTo>
                  <a:cubicBezTo>
                    <a:pt x="89082" y="53360"/>
                    <a:pt x="162131" y="31016"/>
                    <a:pt x="224008" y="937"/>
                  </a:cubicBezTo>
                  <a:cubicBezTo>
                    <a:pt x="226586" y="-782"/>
                    <a:pt x="230024" y="78"/>
                    <a:pt x="232602" y="1796"/>
                  </a:cubicBezTo>
                  <a:cubicBezTo>
                    <a:pt x="235180" y="3515"/>
                    <a:pt x="236899" y="6093"/>
                    <a:pt x="236040" y="9531"/>
                  </a:cubicBezTo>
                  <a:lnTo>
                    <a:pt x="230883" y="82580"/>
                  </a:lnTo>
                  <a:cubicBezTo>
                    <a:pt x="230883" y="86017"/>
                    <a:pt x="228305" y="89455"/>
                    <a:pt x="224868" y="90314"/>
                  </a:cubicBezTo>
                  <a:cubicBezTo>
                    <a:pt x="156975" y="112659"/>
                    <a:pt x="85645" y="129847"/>
                    <a:pt x="14315" y="141878"/>
                  </a:cubicBezTo>
                  <a:cubicBezTo>
                    <a:pt x="13456" y="141019"/>
                    <a:pt x="12596" y="141019"/>
                    <a:pt x="12596" y="141019"/>
                  </a:cubicBezTo>
                  <a:close/>
                  <a:moveTo>
                    <a:pt x="18612" y="82580"/>
                  </a:moveTo>
                  <a:cubicBezTo>
                    <a:pt x="18612" y="83439"/>
                    <a:pt x="18612" y="84299"/>
                    <a:pt x="18612" y="85158"/>
                  </a:cubicBezTo>
                  <a:lnTo>
                    <a:pt x="20331" y="122971"/>
                  </a:lnTo>
                  <a:cubicBezTo>
                    <a:pt x="85645" y="111799"/>
                    <a:pt x="150959" y="95471"/>
                    <a:pt x="213695" y="75705"/>
                  </a:cubicBezTo>
                  <a:lnTo>
                    <a:pt x="217992" y="23281"/>
                  </a:lnTo>
                  <a:cubicBezTo>
                    <a:pt x="159553" y="49923"/>
                    <a:pt x="92520" y="69689"/>
                    <a:pt x="18612" y="825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76" name="Google Shape;376;p43"/>
            <p:cNvSpPr/>
            <p:nvPr/>
          </p:nvSpPr>
          <p:spPr>
            <a:xfrm>
              <a:off x="2556997" y="4021984"/>
              <a:ext cx="159847" cy="144378"/>
            </a:xfrm>
            <a:custGeom>
              <a:avLst/>
              <a:gdLst/>
              <a:ahLst/>
              <a:cxnLst/>
              <a:rect l="l" t="t" r="r" b="b"/>
              <a:pathLst>
                <a:path w="159847" h="144378" extrusionOk="0">
                  <a:moveTo>
                    <a:pt x="55861" y="144379"/>
                  </a:moveTo>
                  <a:cubicBezTo>
                    <a:pt x="54142" y="144379"/>
                    <a:pt x="51564" y="143520"/>
                    <a:pt x="50705" y="142660"/>
                  </a:cubicBezTo>
                  <a:cubicBezTo>
                    <a:pt x="49845" y="141801"/>
                    <a:pt x="30938" y="126332"/>
                    <a:pt x="2578" y="97971"/>
                  </a:cubicBezTo>
                  <a:cubicBezTo>
                    <a:pt x="-859" y="94534"/>
                    <a:pt x="-859" y="89377"/>
                    <a:pt x="2578" y="85940"/>
                  </a:cubicBezTo>
                  <a:cubicBezTo>
                    <a:pt x="32657" y="51564"/>
                    <a:pt x="67892" y="23204"/>
                    <a:pt x="107425" y="859"/>
                  </a:cubicBezTo>
                  <a:cubicBezTo>
                    <a:pt x="110862" y="-859"/>
                    <a:pt x="116019" y="0"/>
                    <a:pt x="118597" y="3438"/>
                  </a:cubicBezTo>
                  <a:cubicBezTo>
                    <a:pt x="140941" y="32657"/>
                    <a:pt x="157270" y="49845"/>
                    <a:pt x="157270" y="49845"/>
                  </a:cubicBezTo>
                  <a:cubicBezTo>
                    <a:pt x="158989" y="51564"/>
                    <a:pt x="159848" y="54142"/>
                    <a:pt x="159848" y="55861"/>
                  </a:cubicBezTo>
                  <a:cubicBezTo>
                    <a:pt x="159848" y="58439"/>
                    <a:pt x="158989" y="60158"/>
                    <a:pt x="157270" y="61877"/>
                  </a:cubicBezTo>
                  <a:lnTo>
                    <a:pt x="63596" y="142660"/>
                  </a:lnTo>
                  <a:cubicBezTo>
                    <a:pt x="60158" y="144379"/>
                    <a:pt x="57580" y="144379"/>
                    <a:pt x="55861" y="144379"/>
                  </a:cubicBezTo>
                  <a:close/>
                  <a:moveTo>
                    <a:pt x="19766" y="91096"/>
                  </a:moveTo>
                  <a:cubicBezTo>
                    <a:pt x="36095" y="107425"/>
                    <a:pt x="48986" y="118597"/>
                    <a:pt x="55861" y="124613"/>
                  </a:cubicBezTo>
                  <a:lnTo>
                    <a:pt x="137504" y="54142"/>
                  </a:lnTo>
                  <a:cubicBezTo>
                    <a:pt x="131488" y="47267"/>
                    <a:pt x="121175" y="35235"/>
                    <a:pt x="108284" y="18907"/>
                  </a:cubicBezTo>
                  <a:cubicBezTo>
                    <a:pt x="75627" y="38673"/>
                    <a:pt x="45548" y="62736"/>
                    <a:pt x="19766" y="910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77" name="Google Shape;377;p43"/>
            <p:cNvSpPr/>
            <p:nvPr/>
          </p:nvSpPr>
          <p:spPr>
            <a:xfrm>
              <a:off x="2605123" y="4068914"/>
              <a:ext cx="464934" cy="327768"/>
            </a:xfrm>
            <a:custGeom>
              <a:avLst/>
              <a:gdLst/>
              <a:ahLst/>
              <a:cxnLst/>
              <a:rect l="l" t="t" r="r" b="b"/>
              <a:pathLst>
                <a:path w="464934" h="327768" extrusionOk="0">
                  <a:moveTo>
                    <a:pt x="257819" y="327768"/>
                  </a:moveTo>
                  <a:cubicBezTo>
                    <a:pt x="252663" y="327768"/>
                    <a:pt x="246647" y="326049"/>
                    <a:pt x="241491" y="323471"/>
                  </a:cubicBezTo>
                  <a:cubicBezTo>
                    <a:pt x="225162" y="313158"/>
                    <a:pt x="212271" y="304564"/>
                    <a:pt x="200240" y="296830"/>
                  </a:cubicBezTo>
                  <a:cubicBezTo>
                    <a:pt x="150395" y="263313"/>
                    <a:pt x="102269" y="225500"/>
                    <a:pt x="58439" y="184248"/>
                  </a:cubicBezTo>
                  <a:cubicBezTo>
                    <a:pt x="41251" y="168779"/>
                    <a:pt x="24063" y="151591"/>
                    <a:pt x="12891" y="130106"/>
                  </a:cubicBezTo>
                  <a:cubicBezTo>
                    <a:pt x="6016" y="117215"/>
                    <a:pt x="1719" y="102606"/>
                    <a:pt x="0" y="88855"/>
                  </a:cubicBezTo>
                  <a:cubicBezTo>
                    <a:pt x="0" y="86277"/>
                    <a:pt x="859" y="83699"/>
                    <a:pt x="2578" y="81980"/>
                  </a:cubicBezTo>
                  <a:lnTo>
                    <a:pt x="95393" y="2056"/>
                  </a:lnTo>
                  <a:cubicBezTo>
                    <a:pt x="97112" y="337"/>
                    <a:pt x="99690" y="-522"/>
                    <a:pt x="101409" y="337"/>
                  </a:cubicBezTo>
                  <a:lnTo>
                    <a:pt x="218287" y="9791"/>
                  </a:lnTo>
                  <a:cubicBezTo>
                    <a:pt x="221725" y="9791"/>
                    <a:pt x="225162" y="12369"/>
                    <a:pt x="226022" y="15806"/>
                  </a:cubicBezTo>
                  <a:cubicBezTo>
                    <a:pt x="226881" y="19244"/>
                    <a:pt x="226022" y="22682"/>
                    <a:pt x="222584" y="25260"/>
                  </a:cubicBezTo>
                  <a:cubicBezTo>
                    <a:pt x="222584" y="25260"/>
                    <a:pt x="209693" y="34713"/>
                    <a:pt x="211412" y="45885"/>
                  </a:cubicBezTo>
                  <a:cubicBezTo>
                    <a:pt x="212271" y="52761"/>
                    <a:pt x="221725" y="67370"/>
                    <a:pt x="269851" y="81980"/>
                  </a:cubicBezTo>
                  <a:cubicBezTo>
                    <a:pt x="330009" y="100027"/>
                    <a:pt x="397042" y="116356"/>
                    <a:pt x="443450" y="126669"/>
                  </a:cubicBezTo>
                  <a:cubicBezTo>
                    <a:pt x="456341" y="129247"/>
                    <a:pt x="464935" y="140419"/>
                    <a:pt x="464935" y="153310"/>
                  </a:cubicBezTo>
                  <a:cubicBezTo>
                    <a:pt x="464935" y="166201"/>
                    <a:pt x="456341" y="177373"/>
                    <a:pt x="443450" y="180811"/>
                  </a:cubicBezTo>
                  <a:cubicBezTo>
                    <a:pt x="443450" y="180811"/>
                    <a:pt x="443450" y="180811"/>
                    <a:pt x="443450" y="180811"/>
                  </a:cubicBezTo>
                  <a:cubicBezTo>
                    <a:pt x="421965" y="185967"/>
                    <a:pt x="400480" y="186827"/>
                    <a:pt x="378995" y="184248"/>
                  </a:cubicBezTo>
                  <a:cubicBezTo>
                    <a:pt x="391886" y="192842"/>
                    <a:pt x="405636" y="201436"/>
                    <a:pt x="417668" y="210030"/>
                  </a:cubicBezTo>
                  <a:cubicBezTo>
                    <a:pt x="423683" y="214327"/>
                    <a:pt x="442590" y="228078"/>
                    <a:pt x="437434" y="246985"/>
                  </a:cubicBezTo>
                  <a:cubicBezTo>
                    <a:pt x="433996" y="259016"/>
                    <a:pt x="420246" y="265032"/>
                    <a:pt x="409933" y="265032"/>
                  </a:cubicBezTo>
                  <a:cubicBezTo>
                    <a:pt x="399620" y="265032"/>
                    <a:pt x="390167" y="260735"/>
                    <a:pt x="383292" y="256438"/>
                  </a:cubicBezTo>
                  <a:lnTo>
                    <a:pt x="329150" y="229797"/>
                  </a:lnTo>
                  <a:cubicBezTo>
                    <a:pt x="336025" y="235812"/>
                    <a:pt x="342041" y="241828"/>
                    <a:pt x="348916" y="248703"/>
                  </a:cubicBezTo>
                  <a:cubicBezTo>
                    <a:pt x="354072" y="253860"/>
                    <a:pt x="360088" y="259876"/>
                    <a:pt x="363526" y="268470"/>
                  </a:cubicBezTo>
                  <a:cubicBezTo>
                    <a:pt x="366963" y="277064"/>
                    <a:pt x="366963" y="289955"/>
                    <a:pt x="358369" y="297689"/>
                  </a:cubicBezTo>
                  <a:cubicBezTo>
                    <a:pt x="349775" y="305424"/>
                    <a:pt x="337744" y="306283"/>
                    <a:pt x="321415" y="298549"/>
                  </a:cubicBezTo>
                  <a:cubicBezTo>
                    <a:pt x="308524" y="292533"/>
                    <a:pt x="296492" y="286517"/>
                    <a:pt x="284461" y="278782"/>
                  </a:cubicBezTo>
                  <a:cubicBezTo>
                    <a:pt x="285320" y="279642"/>
                    <a:pt x="285320" y="280501"/>
                    <a:pt x="286180" y="281361"/>
                  </a:cubicBezTo>
                  <a:cubicBezTo>
                    <a:pt x="293055" y="294252"/>
                    <a:pt x="290477" y="308861"/>
                    <a:pt x="280164" y="319174"/>
                  </a:cubicBezTo>
                  <a:cubicBezTo>
                    <a:pt x="273289" y="325190"/>
                    <a:pt x="265554" y="327768"/>
                    <a:pt x="257819" y="327768"/>
                  </a:cubicBezTo>
                  <a:close/>
                  <a:moveTo>
                    <a:pt x="18047" y="91433"/>
                  </a:moveTo>
                  <a:cubicBezTo>
                    <a:pt x="19766" y="101746"/>
                    <a:pt x="23204" y="111200"/>
                    <a:pt x="28360" y="121512"/>
                  </a:cubicBezTo>
                  <a:cubicBezTo>
                    <a:pt x="38673" y="140419"/>
                    <a:pt x="55002" y="156748"/>
                    <a:pt x="70471" y="171357"/>
                  </a:cubicBezTo>
                  <a:cubicBezTo>
                    <a:pt x="114300" y="211749"/>
                    <a:pt x="161567" y="249563"/>
                    <a:pt x="210553" y="282220"/>
                  </a:cubicBezTo>
                  <a:cubicBezTo>
                    <a:pt x="221725" y="289955"/>
                    <a:pt x="234616" y="298549"/>
                    <a:pt x="250944" y="308002"/>
                  </a:cubicBezTo>
                  <a:cubicBezTo>
                    <a:pt x="257819" y="312299"/>
                    <a:pt x="263835" y="309721"/>
                    <a:pt x="267273" y="306283"/>
                  </a:cubicBezTo>
                  <a:cubicBezTo>
                    <a:pt x="270710" y="302846"/>
                    <a:pt x="274148" y="296830"/>
                    <a:pt x="269851" y="289095"/>
                  </a:cubicBezTo>
                  <a:cubicBezTo>
                    <a:pt x="261257" y="271907"/>
                    <a:pt x="250085" y="257297"/>
                    <a:pt x="238053" y="244406"/>
                  </a:cubicBezTo>
                  <a:cubicBezTo>
                    <a:pt x="232037" y="239250"/>
                    <a:pt x="226881" y="234094"/>
                    <a:pt x="220865" y="228078"/>
                  </a:cubicBezTo>
                  <a:cubicBezTo>
                    <a:pt x="217428" y="224640"/>
                    <a:pt x="217428" y="219484"/>
                    <a:pt x="220865" y="216046"/>
                  </a:cubicBezTo>
                  <a:cubicBezTo>
                    <a:pt x="224303" y="212609"/>
                    <a:pt x="229459" y="212609"/>
                    <a:pt x="232897" y="215187"/>
                  </a:cubicBezTo>
                  <a:cubicBezTo>
                    <a:pt x="238913" y="220343"/>
                    <a:pt x="244928" y="225500"/>
                    <a:pt x="250944" y="232375"/>
                  </a:cubicBezTo>
                  <a:lnTo>
                    <a:pt x="250944" y="232375"/>
                  </a:lnTo>
                  <a:cubicBezTo>
                    <a:pt x="273289" y="253000"/>
                    <a:pt x="299071" y="269329"/>
                    <a:pt x="327431" y="282220"/>
                  </a:cubicBezTo>
                  <a:cubicBezTo>
                    <a:pt x="332587" y="284798"/>
                    <a:pt x="342041" y="288236"/>
                    <a:pt x="346338" y="284798"/>
                  </a:cubicBezTo>
                  <a:cubicBezTo>
                    <a:pt x="348056" y="283079"/>
                    <a:pt x="348916" y="277923"/>
                    <a:pt x="347197" y="274485"/>
                  </a:cubicBezTo>
                  <a:cubicBezTo>
                    <a:pt x="345478" y="269329"/>
                    <a:pt x="341181" y="265032"/>
                    <a:pt x="336025" y="260735"/>
                  </a:cubicBezTo>
                  <a:cubicBezTo>
                    <a:pt x="326571" y="251282"/>
                    <a:pt x="316259" y="241828"/>
                    <a:pt x="305946" y="232375"/>
                  </a:cubicBezTo>
                  <a:cubicBezTo>
                    <a:pt x="295633" y="222921"/>
                    <a:pt x="285320" y="213468"/>
                    <a:pt x="275007" y="203155"/>
                  </a:cubicBezTo>
                  <a:cubicBezTo>
                    <a:pt x="272429" y="200577"/>
                    <a:pt x="271570" y="195421"/>
                    <a:pt x="274148" y="191983"/>
                  </a:cubicBezTo>
                  <a:cubicBezTo>
                    <a:pt x="276726" y="188545"/>
                    <a:pt x="281023" y="187686"/>
                    <a:pt x="285320" y="189405"/>
                  </a:cubicBezTo>
                  <a:lnTo>
                    <a:pt x="391026" y="240969"/>
                  </a:lnTo>
                  <a:cubicBezTo>
                    <a:pt x="397042" y="244406"/>
                    <a:pt x="403917" y="247844"/>
                    <a:pt x="410793" y="247844"/>
                  </a:cubicBezTo>
                  <a:cubicBezTo>
                    <a:pt x="415949" y="247844"/>
                    <a:pt x="421105" y="245266"/>
                    <a:pt x="421965" y="241828"/>
                  </a:cubicBezTo>
                  <a:cubicBezTo>
                    <a:pt x="423683" y="235812"/>
                    <a:pt x="415949" y="228937"/>
                    <a:pt x="409074" y="223781"/>
                  </a:cubicBezTo>
                  <a:cubicBezTo>
                    <a:pt x="396183" y="214327"/>
                    <a:pt x="381573" y="204874"/>
                    <a:pt x="367823" y="196280"/>
                  </a:cubicBezTo>
                  <a:cubicBezTo>
                    <a:pt x="354072" y="186827"/>
                    <a:pt x="339462" y="177373"/>
                    <a:pt x="325712" y="167920"/>
                  </a:cubicBezTo>
                  <a:cubicBezTo>
                    <a:pt x="322274" y="165342"/>
                    <a:pt x="321415" y="160185"/>
                    <a:pt x="323134" y="156748"/>
                  </a:cubicBezTo>
                  <a:cubicBezTo>
                    <a:pt x="325712" y="153310"/>
                    <a:pt x="330009" y="151591"/>
                    <a:pt x="334306" y="153310"/>
                  </a:cubicBezTo>
                  <a:cubicBezTo>
                    <a:pt x="366104" y="168779"/>
                    <a:pt x="403917" y="172217"/>
                    <a:pt x="440871" y="163623"/>
                  </a:cubicBezTo>
                  <a:cubicBezTo>
                    <a:pt x="446887" y="161904"/>
                    <a:pt x="449465" y="157607"/>
                    <a:pt x="449465" y="153310"/>
                  </a:cubicBezTo>
                  <a:cubicBezTo>
                    <a:pt x="449465" y="149013"/>
                    <a:pt x="447747" y="144716"/>
                    <a:pt x="441731" y="142997"/>
                  </a:cubicBezTo>
                  <a:cubicBezTo>
                    <a:pt x="395323" y="132684"/>
                    <a:pt x="327431" y="115497"/>
                    <a:pt x="267273" y="98309"/>
                  </a:cubicBezTo>
                  <a:cubicBezTo>
                    <a:pt x="223443" y="85418"/>
                    <a:pt x="200240" y="69089"/>
                    <a:pt x="196802" y="49323"/>
                  </a:cubicBezTo>
                  <a:cubicBezTo>
                    <a:pt x="195083" y="40729"/>
                    <a:pt x="197662" y="32994"/>
                    <a:pt x="201959" y="26119"/>
                  </a:cubicBezTo>
                  <a:lnTo>
                    <a:pt x="105706" y="18385"/>
                  </a:lnTo>
                  <a:lnTo>
                    <a:pt x="18047" y="91433"/>
                  </a:lnTo>
                  <a:close/>
                  <a:moveTo>
                    <a:pt x="441731" y="171357"/>
                  </a:moveTo>
                  <a:lnTo>
                    <a:pt x="441731" y="171357"/>
                  </a:lnTo>
                  <a:lnTo>
                    <a:pt x="441731" y="17135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78" name="Google Shape;378;p43"/>
            <p:cNvSpPr/>
            <p:nvPr/>
          </p:nvSpPr>
          <p:spPr>
            <a:xfrm>
              <a:off x="2613717" y="4034016"/>
              <a:ext cx="1053961" cy="2364037"/>
            </a:xfrm>
            <a:custGeom>
              <a:avLst/>
              <a:gdLst/>
              <a:ahLst/>
              <a:cxnLst/>
              <a:rect l="l" t="t" r="r" b="b"/>
              <a:pathLst>
                <a:path w="1053961" h="2364037" extrusionOk="0">
                  <a:moveTo>
                    <a:pt x="1053623" y="395324"/>
                  </a:moveTo>
                  <a:cubicBezTo>
                    <a:pt x="1051904" y="724473"/>
                    <a:pt x="1029559" y="1295973"/>
                    <a:pt x="951354" y="2276547"/>
                  </a:cubicBezTo>
                  <a:cubicBezTo>
                    <a:pt x="951354" y="2276547"/>
                    <a:pt x="950495" y="2278266"/>
                    <a:pt x="948776" y="2280844"/>
                  </a:cubicBezTo>
                  <a:cubicBezTo>
                    <a:pt x="935885" y="2297172"/>
                    <a:pt x="884321" y="2354752"/>
                    <a:pt x="818147" y="2324673"/>
                  </a:cubicBezTo>
                  <a:cubicBezTo>
                    <a:pt x="815569" y="2323814"/>
                    <a:pt x="813850" y="2322095"/>
                    <a:pt x="811272" y="2321236"/>
                  </a:cubicBezTo>
                  <a:cubicBezTo>
                    <a:pt x="811272" y="2321236"/>
                    <a:pt x="661737" y="837914"/>
                    <a:pt x="692675" y="565484"/>
                  </a:cubicBezTo>
                  <a:lnTo>
                    <a:pt x="192505" y="2333267"/>
                  </a:lnTo>
                  <a:cubicBezTo>
                    <a:pt x="192505" y="2333267"/>
                    <a:pt x="192505" y="2333267"/>
                    <a:pt x="191646" y="2333267"/>
                  </a:cubicBezTo>
                  <a:cubicBezTo>
                    <a:pt x="183052" y="2337564"/>
                    <a:pt x="48126" y="2400300"/>
                    <a:pt x="0" y="2333267"/>
                  </a:cubicBezTo>
                  <a:cubicBezTo>
                    <a:pt x="0" y="2333267"/>
                    <a:pt x="201959" y="448606"/>
                    <a:pt x="196802" y="324853"/>
                  </a:cubicBezTo>
                  <a:cubicBezTo>
                    <a:pt x="209693" y="334306"/>
                    <a:pt x="223443" y="342900"/>
                    <a:pt x="237194" y="351494"/>
                  </a:cubicBezTo>
                  <a:cubicBezTo>
                    <a:pt x="256960" y="363526"/>
                    <a:pt x="279304" y="342041"/>
                    <a:pt x="268992" y="321415"/>
                  </a:cubicBezTo>
                  <a:cubicBezTo>
                    <a:pt x="259538" y="304227"/>
                    <a:pt x="249225" y="288758"/>
                    <a:pt x="235475" y="274148"/>
                  </a:cubicBezTo>
                  <a:cubicBezTo>
                    <a:pt x="258679" y="295633"/>
                    <a:pt x="286180" y="312821"/>
                    <a:pt x="314540" y="325712"/>
                  </a:cubicBezTo>
                  <a:cubicBezTo>
                    <a:pt x="323134" y="330009"/>
                    <a:pt x="335165" y="333447"/>
                    <a:pt x="342041" y="326571"/>
                  </a:cubicBezTo>
                  <a:cubicBezTo>
                    <a:pt x="347197" y="321415"/>
                    <a:pt x="348056" y="313680"/>
                    <a:pt x="345478" y="306805"/>
                  </a:cubicBezTo>
                  <a:cubicBezTo>
                    <a:pt x="342900" y="299930"/>
                    <a:pt x="337744" y="294774"/>
                    <a:pt x="332587" y="289617"/>
                  </a:cubicBezTo>
                  <a:cubicBezTo>
                    <a:pt x="312821" y="269851"/>
                    <a:pt x="291336" y="252663"/>
                    <a:pt x="271570" y="232038"/>
                  </a:cubicBezTo>
                  <a:cubicBezTo>
                    <a:pt x="306805" y="249226"/>
                    <a:pt x="342041" y="266414"/>
                    <a:pt x="377276" y="283602"/>
                  </a:cubicBezTo>
                  <a:cubicBezTo>
                    <a:pt x="385011" y="287039"/>
                    <a:pt x="391886" y="290477"/>
                    <a:pt x="400480" y="291336"/>
                  </a:cubicBezTo>
                  <a:cubicBezTo>
                    <a:pt x="409074" y="291336"/>
                    <a:pt x="417668" y="287039"/>
                    <a:pt x="419387" y="279305"/>
                  </a:cubicBezTo>
                  <a:cubicBezTo>
                    <a:pt x="422824" y="268132"/>
                    <a:pt x="412511" y="258679"/>
                    <a:pt x="403058" y="251804"/>
                  </a:cubicBezTo>
                  <a:cubicBezTo>
                    <a:pt x="377276" y="232897"/>
                    <a:pt x="346338" y="214850"/>
                    <a:pt x="319696" y="195943"/>
                  </a:cubicBezTo>
                  <a:cubicBezTo>
                    <a:pt x="354932" y="212272"/>
                    <a:pt x="394464" y="215709"/>
                    <a:pt x="431418" y="207115"/>
                  </a:cubicBezTo>
                  <a:cubicBezTo>
                    <a:pt x="451184" y="201959"/>
                    <a:pt x="451184" y="174458"/>
                    <a:pt x="431418" y="170161"/>
                  </a:cubicBezTo>
                  <a:cubicBezTo>
                    <a:pt x="385011" y="159848"/>
                    <a:pt x="317977" y="143520"/>
                    <a:pt x="256960" y="125472"/>
                  </a:cubicBezTo>
                  <a:cubicBezTo>
                    <a:pt x="151254" y="94534"/>
                    <a:pt x="207115" y="54142"/>
                    <a:pt x="207115" y="54142"/>
                  </a:cubicBezTo>
                  <a:lnTo>
                    <a:pt x="209693" y="22344"/>
                  </a:lnTo>
                  <a:cubicBezTo>
                    <a:pt x="209693" y="22344"/>
                    <a:pt x="259538" y="38673"/>
                    <a:pt x="343759" y="52423"/>
                  </a:cubicBezTo>
                  <a:cubicBezTo>
                    <a:pt x="356650" y="55001"/>
                    <a:pt x="371260" y="56720"/>
                    <a:pt x="386729" y="58439"/>
                  </a:cubicBezTo>
                  <a:cubicBezTo>
                    <a:pt x="391886" y="59298"/>
                    <a:pt x="397042" y="59298"/>
                    <a:pt x="402199" y="60158"/>
                  </a:cubicBezTo>
                  <a:cubicBezTo>
                    <a:pt x="412511" y="61017"/>
                    <a:pt x="423683" y="62736"/>
                    <a:pt x="434856" y="63595"/>
                  </a:cubicBezTo>
                  <a:cubicBezTo>
                    <a:pt x="473528" y="67033"/>
                    <a:pt x="516498" y="69611"/>
                    <a:pt x="562906" y="70471"/>
                  </a:cubicBezTo>
                  <a:lnTo>
                    <a:pt x="563765" y="96253"/>
                  </a:lnTo>
                  <a:cubicBezTo>
                    <a:pt x="564625" y="116878"/>
                    <a:pt x="581813" y="132347"/>
                    <a:pt x="601579" y="131488"/>
                  </a:cubicBezTo>
                  <a:lnTo>
                    <a:pt x="789787" y="122894"/>
                  </a:lnTo>
                  <a:cubicBezTo>
                    <a:pt x="809553" y="122035"/>
                    <a:pt x="825882" y="104847"/>
                    <a:pt x="825022" y="85080"/>
                  </a:cubicBezTo>
                  <a:lnTo>
                    <a:pt x="823304" y="50704"/>
                  </a:lnTo>
                  <a:cubicBezTo>
                    <a:pt x="890337" y="39532"/>
                    <a:pt x="960808" y="23204"/>
                    <a:pt x="1032997" y="0"/>
                  </a:cubicBezTo>
                  <a:cubicBezTo>
                    <a:pt x="1036435" y="18907"/>
                    <a:pt x="1039872" y="48126"/>
                    <a:pt x="1043310" y="91956"/>
                  </a:cubicBezTo>
                  <a:cubicBezTo>
                    <a:pt x="1043310" y="105706"/>
                    <a:pt x="1045029" y="116019"/>
                    <a:pt x="1045888" y="128050"/>
                  </a:cubicBezTo>
                  <a:cubicBezTo>
                    <a:pt x="1050185" y="157270"/>
                    <a:pt x="1055341" y="385011"/>
                    <a:pt x="1053623" y="395324"/>
                  </a:cubicBezTo>
                  <a:close/>
                </a:path>
              </a:pathLst>
            </a:custGeom>
            <a:solidFill>
              <a:srgbClr val="ADDC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79" name="Google Shape;379;p43"/>
            <p:cNvSpPr/>
            <p:nvPr/>
          </p:nvSpPr>
          <p:spPr>
            <a:xfrm>
              <a:off x="2557534" y="6357606"/>
              <a:ext cx="401511" cy="446251"/>
            </a:xfrm>
            <a:custGeom>
              <a:avLst/>
              <a:gdLst/>
              <a:ahLst/>
              <a:cxnLst/>
              <a:rect l="l" t="t" r="r" b="b"/>
              <a:pathLst>
                <a:path w="401511" h="446251" extrusionOk="0">
                  <a:moveTo>
                    <a:pt x="265017" y="446251"/>
                  </a:moveTo>
                  <a:cubicBezTo>
                    <a:pt x="243532" y="446251"/>
                    <a:pt x="222907" y="443673"/>
                    <a:pt x="204859" y="440236"/>
                  </a:cubicBezTo>
                  <a:cubicBezTo>
                    <a:pt x="175640" y="435079"/>
                    <a:pt x="145561" y="428204"/>
                    <a:pt x="120638" y="410157"/>
                  </a:cubicBezTo>
                  <a:cubicBezTo>
                    <a:pt x="81965" y="381797"/>
                    <a:pt x="67355" y="332811"/>
                    <a:pt x="56183" y="289841"/>
                  </a:cubicBezTo>
                  <a:cubicBezTo>
                    <a:pt x="45870" y="249449"/>
                    <a:pt x="33839" y="203901"/>
                    <a:pt x="2901" y="173822"/>
                  </a:cubicBezTo>
                  <a:cubicBezTo>
                    <a:pt x="322" y="171244"/>
                    <a:pt x="-537" y="168666"/>
                    <a:pt x="322" y="165228"/>
                  </a:cubicBezTo>
                  <a:lnTo>
                    <a:pt x="47589" y="6239"/>
                  </a:lnTo>
                  <a:cubicBezTo>
                    <a:pt x="48449" y="2802"/>
                    <a:pt x="51027" y="1083"/>
                    <a:pt x="54464" y="223"/>
                  </a:cubicBezTo>
                  <a:cubicBezTo>
                    <a:pt x="57902" y="-636"/>
                    <a:pt x="61340" y="1083"/>
                    <a:pt x="63058" y="3661"/>
                  </a:cubicBezTo>
                  <a:cubicBezTo>
                    <a:pt x="106888" y="64678"/>
                    <a:pt x="238376" y="3661"/>
                    <a:pt x="243532" y="1083"/>
                  </a:cubicBezTo>
                  <a:cubicBezTo>
                    <a:pt x="246110" y="-636"/>
                    <a:pt x="249548" y="223"/>
                    <a:pt x="252126" y="1942"/>
                  </a:cubicBezTo>
                  <a:cubicBezTo>
                    <a:pt x="254704" y="3661"/>
                    <a:pt x="255564" y="7099"/>
                    <a:pt x="255564" y="9677"/>
                  </a:cubicBezTo>
                  <a:cubicBezTo>
                    <a:pt x="251267" y="44053"/>
                    <a:pt x="247829" y="80147"/>
                    <a:pt x="252126" y="117102"/>
                  </a:cubicBezTo>
                  <a:cubicBezTo>
                    <a:pt x="257283" y="165228"/>
                    <a:pt x="277049" y="205620"/>
                    <a:pt x="307128" y="230542"/>
                  </a:cubicBezTo>
                  <a:cubicBezTo>
                    <a:pt x="316581" y="238277"/>
                    <a:pt x="326894" y="245152"/>
                    <a:pt x="337206" y="252027"/>
                  </a:cubicBezTo>
                  <a:cubicBezTo>
                    <a:pt x="359551" y="265778"/>
                    <a:pt x="381895" y="280388"/>
                    <a:pt x="393927" y="305310"/>
                  </a:cubicBezTo>
                  <a:cubicBezTo>
                    <a:pt x="407677" y="333670"/>
                    <a:pt x="402521" y="371484"/>
                    <a:pt x="380176" y="398985"/>
                  </a:cubicBezTo>
                  <a:cubicBezTo>
                    <a:pt x="380176" y="398985"/>
                    <a:pt x="380176" y="398985"/>
                    <a:pt x="380176" y="398985"/>
                  </a:cubicBezTo>
                  <a:cubicBezTo>
                    <a:pt x="361270" y="422188"/>
                    <a:pt x="332050" y="438517"/>
                    <a:pt x="296815" y="443673"/>
                  </a:cubicBezTo>
                  <a:cubicBezTo>
                    <a:pt x="286502" y="445392"/>
                    <a:pt x="275330" y="446251"/>
                    <a:pt x="265017" y="446251"/>
                  </a:cubicBezTo>
                  <a:close/>
                  <a:moveTo>
                    <a:pt x="18370" y="165228"/>
                  </a:moveTo>
                  <a:cubicBezTo>
                    <a:pt x="50167" y="198745"/>
                    <a:pt x="62199" y="244293"/>
                    <a:pt x="72512" y="285544"/>
                  </a:cubicBezTo>
                  <a:cubicBezTo>
                    <a:pt x="82824" y="325936"/>
                    <a:pt x="96575" y="371484"/>
                    <a:pt x="130951" y="396406"/>
                  </a:cubicBezTo>
                  <a:cubicBezTo>
                    <a:pt x="152436" y="412735"/>
                    <a:pt x="180796" y="418751"/>
                    <a:pt x="207437" y="423048"/>
                  </a:cubicBezTo>
                  <a:cubicBezTo>
                    <a:pt x="234079" y="427345"/>
                    <a:pt x="264158" y="431642"/>
                    <a:pt x="295096" y="426485"/>
                  </a:cubicBezTo>
                  <a:cubicBezTo>
                    <a:pt x="326034" y="421329"/>
                    <a:pt x="351816" y="407579"/>
                    <a:pt x="368145" y="387813"/>
                  </a:cubicBezTo>
                  <a:cubicBezTo>
                    <a:pt x="386192" y="365468"/>
                    <a:pt x="390489" y="335389"/>
                    <a:pt x="379317" y="312185"/>
                  </a:cubicBezTo>
                  <a:cubicBezTo>
                    <a:pt x="369004" y="292419"/>
                    <a:pt x="349238" y="279528"/>
                    <a:pt x="328613" y="266637"/>
                  </a:cubicBezTo>
                  <a:cubicBezTo>
                    <a:pt x="317440" y="259762"/>
                    <a:pt x="306268" y="252887"/>
                    <a:pt x="295955" y="244293"/>
                  </a:cubicBezTo>
                  <a:cubicBezTo>
                    <a:pt x="263298" y="216792"/>
                    <a:pt x="241813" y="172103"/>
                    <a:pt x="234938" y="119680"/>
                  </a:cubicBezTo>
                  <a:cubicBezTo>
                    <a:pt x="231501" y="87023"/>
                    <a:pt x="233219" y="54365"/>
                    <a:pt x="236657" y="23427"/>
                  </a:cubicBezTo>
                  <a:cubicBezTo>
                    <a:pt x="199703" y="38037"/>
                    <a:pt x="107747" y="69835"/>
                    <a:pt x="59621" y="26865"/>
                  </a:cubicBezTo>
                  <a:lnTo>
                    <a:pt x="18370" y="165228"/>
                  </a:lnTo>
                  <a:close/>
                  <a:moveTo>
                    <a:pt x="374161" y="393828"/>
                  </a:moveTo>
                  <a:lnTo>
                    <a:pt x="374161" y="393828"/>
                  </a:lnTo>
                  <a:lnTo>
                    <a:pt x="374161" y="39382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80" name="Google Shape;380;p43"/>
            <p:cNvSpPr/>
            <p:nvPr/>
          </p:nvSpPr>
          <p:spPr>
            <a:xfrm>
              <a:off x="2596558" y="6509973"/>
              <a:ext cx="211547" cy="251774"/>
            </a:xfrm>
            <a:custGeom>
              <a:avLst/>
              <a:gdLst/>
              <a:ahLst/>
              <a:cxnLst/>
              <a:rect l="l" t="t" r="r" b="b"/>
              <a:pathLst>
                <a:path w="211547" h="251774" extrusionOk="0">
                  <a:moveTo>
                    <a:pt x="203648" y="251774"/>
                  </a:moveTo>
                  <a:cubicBezTo>
                    <a:pt x="202789" y="251774"/>
                    <a:pt x="201929" y="251774"/>
                    <a:pt x="201070" y="251774"/>
                  </a:cubicBezTo>
                  <a:cubicBezTo>
                    <a:pt x="136615" y="234586"/>
                    <a:pt x="82473" y="184741"/>
                    <a:pt x="58410" y="122864"/>
                  </a:cubicBezTo>
                  <a:cubicBezTo>
                    <a:pt x="54972" y="112552"/>
                    <a:pt x="51534" y="102239"/>
                    <a:pt x="48956" y="92785"/>
                  </a:cubicBezTo>
                  <a:cubicBezTo>
                    <a:pt x="45519" y="82473"/>
                    <a:pt x="42941" y="72160"/>
                    <a:pt x="38644" y="61847"/>
                  </a:cubicBezTo>
                  <a:cubicBezTo>
                    <a:pt x="30050" y="39503"/>
                    <a:pt x="18018" y="24893"/>
                    <a:pt x="4268" y="16299"/>
                  </a:cubicBezTo>
                  <a:cubicBezTo>
                    <a:pt x="-29" y="13721"/>
                    <a:pt x="-889" y="8565"/>
                    <a:pt x="830" y="4268"/>
                  </a:cubicBezTo>
                  <a:cubicBezTo>
                    <a:pt x="3408" y="-29"/>
                    <a:pt x="8565" y="-889"/>
                    <a:pt x="12862" y="830"/>
                  </a:cubicBezTo>
                  <a:cubicBezTo>
                    <a:pt x="30909" y="11143"/>
                    <a:pt x="44659" y="29190"/>
                    <a:pt x="54972" y="54972"/>
                  </a:cubicBezTo>
                  <a:cubicBezTo>
                    <a:pt x="59269" y="65285"/>
                    <a:pt x="62707" y="76457"/>
                    <a:pt x="65285" y="86770"/>
                  </a:cubicBezTo>
                  <a:cubicBezTo>
                    <a:pt x="67863" y="96223"/>
                    <a:pt x="71301" y="106536"/>
                    <a:pt x="74738" y="115989"/>
                  </a:cubicBezTo>
                  <a:cubicBezTo>
                    <a:pt x="96223" y="172709"/>
                    <a:pt x="146928" y="218258"/>
                    <a:pt x="205367" y="234586"/>
                  </a:cubicBezTo>
                  <a:cubicBezTo>
                    <a:pt x="209664" y="235446"/>
                    <a:pt x="212242" y="240602"/>
                    <a:pt x="211383" y="244899"/>
                  </a:cubicBezTo>
                  <a:cubicBezTo>
                    <a:pt x="211383" y="249196"/>
                    <a:pt x="207945" y="251774"/>
                    <a:pt x="203648" y="2517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81" name="Google Shape;381;p43"/>
            <p:cNvSpPr/>
            <p:nvPr/>
          </p:nvSpPr>
          <p:spPr>
            <a:xfrm>
              <a:off x="3406082" y="6304547"/>
              <a:ext cx="555309" cy="362666"/>
            </a:xfrm>
            <a:custGeom>
              <a:avLst/>
              <a:gdLst/>
              <a:ahLst/>
              <a:cxnLst/>
              <a:rect l="l" t="t" r="r" b="b"/>
              <a:pathLst>
                <a:path w="555309" h="362666" extrusionOk="0">
                  <a:moveTo>
                    <a:pt x="411652" y="362666"/>
                  </a:moveTo>
                  <a:cubicBezTo>
                    <a:pt x="331728" y="362666"/>
                    <a:pt x="251804" y="341181"/>
                    <a:pt x="183052" y="299930"/>
                  </a:cubicBezTo>
                  <a:lnTo>
                    <a:pt x="181333" y="299071"/>
                  </a:lnTo>
                  <a:cubicBezTo>
                    <a:pt x="172739" y="293914"/>
                    <a:pt x="164145" y="288758"/>
                    <a:pt x="155551" y="288758"/>
                  </a:cubicBezTo>
                  <a:cubicBezTo>
                    <a:pt x="152973" y="288758"/>
                    <a:pt x="150395" y="291336"/>
                    <a:pt x="149535" y="292196"/>
                  </a:cubicBezTo>
                  <a:cubicBezTo>
                    <a:pt x="146957" y="295633"/>
                    <a:pt x="145238" y="300789"/>
                    <a:pt x="146098" y="304227"/>
                  </a:cubicBezTo>
                  <a:cubicBezTo>
                    <a:pt x="146957" y="306805"/>
                    <a:pt x="146098" y="309383"/>
                    <a:pt x="144379" y="311962"/>
                  </a:cubicBezTo>
                  <a:cubicBezTo>
                    <a:pt x="142660" y="313680"/>
                    <a:pt x="140082" y="315399"/>
                    <a:pt x="137504" y="315399"/>
                  </a:cubicBezTo>
                  <a:cubicBezTo>
                    <a:pt x="103128" y="315399"/>
                    <a:pt x="67892" y="307665"/>
                    <a:pt x="36954" y="293914"/>
                  </a:cubicBezTo>
                  <a:cubicBezTo>
                    <a:pt x="17188" y="285320"/>
                    <a:pt x="0" y="275867"/>
                    <a:pt x="0" y="249226"/>
                  </a:cubicBezTo>
                  <a:lnTo>
                    <a:pt x="0" y="238053"/>
                  </a:lnTo>
                  <a:cubicBezTo>
                    <a:pt x="0" y="218287"/>
                    <a:pt x="0" y="196802"/>
                    <a:pt x="859" y="176177"/>
                  </a:cubicBezTo>
                  <a:cubicBezTo>
                    <a:pt x="2578" y="133207"/>
                    <a:pt x="8594" y="91097"/>
                    <a:pt x="17188" y="50705"/>
                  </a:cubicBezTo>
                  <a:cubicBezTo>
                    <a:pt x="18047" y="48127"/>
                    <a:pt x="19766" y="45549"/>
                    <a:pt x="21485" y="44689"/>
                  </a:cubicBezTo>
                  <a:cubicBezTo>
                    <a:pt x="24063" y="43830"/>
                    <a:pt x="26641" y="43830"/>
                    <a:pt x="29219" y="44689"/>
                  </a:cubicBezTo>
                  <a:cubicBezTo>
                    <a:pt x="88518" y="72190"/>
                    <a:pt x="135785" y="20626"/>
                    <a:pt x="149535" y="3438"/>
                  </a:cubicBezTo>
                  <a:cubicBezTo>
                    <a:pt x="151254" y="860"/>
                    <a:pt x="153832" y="0"/>
                    <a:pt x="157270" y="0"/>
                  </a:cubicBezTo>
                  <a:cubicBezTo>
                    <a:pt x="159848" y="0"/>
                    <a:pt x="162426" y="1719"/>
                    <a:pt x="164145" y="4297"/>
                  </a:cubicBezTo>
                  <a:cubicBezTo>
                    <a:pt x="190787" y="55002"/>
                    <a:pt x="233756" y="100550"/>
                    <a:pt x="288758" y="137504"/>
                  </a:cubicBezTo>
                  <a:cubicBezTo>
                    <a:pt x="354072" y="181333"/>
                    <a:pt x="428840" y="207975"/>
                    <a:pt x="493295" y="228600"/>
                  </a:cubicBezTo>
                  <a:cubicBezTo>
                    <a:pt x="511342" y="234616"/>
                    <a:pt x="536265" y="242350"/>
                    <a:pt x="548296" y="263835"/>
                  </a:cubicBezTo>
                  <a:cubicBezTo>
                    <a:pt x="560328" y="284461"/>
                    <a:pt x="554312" y="314540"/>
                    <a:pt x="549156" y="336025"/>
                  </a:cubicBezTo>
                  <a:cubicBezTo>
                    <a:pt x="548296" y="338603"/>
                    <a:pt x="546578" y="341181"/>
                    <a:pt x="543140" y="342041"/>
                  </a:cubicBezTo>
                  <a:cubicBezTo>
                    <a:pt x="500170" y="356650"/>
                    <a:pt x="455481" y="362666"/>
                    <a:pt x="411652" y="362666"/>
                  </a:cubicBezTo>
                  <a:close/>
                  <a:moveTo>
                    <a:pt x="155551" y="271570"/>
                  </a:moveTo>
                  <a:cubicBezTo>
                    <a:pt x="169302" y="271570"/>
                    <a:pt x="180474" y="278445"/>
                    <a:pt x="189927" y="284461"/>
                  </a:cubicBezTo>
                  <a:lnTo>
                    <a:pt x="191646" y="285320"/>
                  </a:lnTo>
                  <a:cubicBezTo>
                    <a:pt x="293055" y="346338"/>
                    <a:pt x="419386" y="361807"/>
                    <a:pt x="532827" y="327431"/>
                  </a:cubicBezTo>
                  <a:cubicBezTo>
                    <a:pt x="537124" y="310243"/>
                    <a:pt x="540562" y="287039"/>
                    <a:pt x="532827" y="273289"/>
                  </a:cubicBezTo>
                  <a:cubicBezTo>
                    <a:pt x="524233" y="257820"/>
                    <a:pt x="503608" y="251804"/>
                    <a:pt x="487279" y="246647"/>
                  </a:cubicBezTo>
                  <a:cubicBezTo>
                    <a:pt x="421965" y="226022"/>
                    <a:pt x="345478" y="198521"/>
                    <a:pt x="278445" y="152973"/>
                  </a:cubicBezTo>
                  <a:cubicBezTo>
                    <a:pt x="225163" y="116879"/>
                    <a:pt x="182193" y="73049"/>
                    <a:pt x="153832" y="24064"/>
                  </a:cubicBezTo>
                  <a:cubicBezTo>
                    <a:pt x="134066" y="44689"/>
                    <a:pt x="88518" y="84221"/>
                    <a:pt x="30938" y="64455"/>
                  </a:cubicBezTo>
                  <a:cubicBezTo>
                    <a:pt x="24063" y="101409"/>
                    <a:pt x="18907" y="139223"/>
                    <a:pt x="17188" y="177036"/>
                  </a:cubicBezTo>
                  <a:cubicBezTo>
                    <a:pt x="16329" y="196802"/>
                    <a:pt x="16329" y="217428"/>
                    <a:pt x="16329" y="238053"/>
                  </a:cubicBezTo>
                  <a:lnTo>
                    <a:pt x="16329" y="249226"/>
                  </a:lnTo>
                  <a:cubicBezTo>
                    <a:pt x="16329" y="263835"/>
                    <a:pt x="23204" y="269851"/>
                    <a:pt x="42970" y="278445"/>
                  </a:cubicBezTo>
                  <a:cubicBezTo>
                    <a:pt x="69611" y="289617"/>
                    <a:pt x="98831" y="296492"/>
                    <a:pt x="128050" y="298211"/>
                  </a:cubicBezTo>
                  <a:cubicBezTo>
                    <a:pt x="128910" y="292196"/>
                    <a:pt x="131488" y="287039"/>
                    <a:pt x="134926" y="281883"/>
                  </a:cubicBezTo>
                  <a:cubicBezTo>
                    <a:pt x="140941" y="275867"/>
                    <a:pt x="147817" y="271570"/>
                    <a:pt x="155551" y="271570"/>
                  </a:cubicBezTo>
                  <a:cubicBezTo>
                    <a:pt x="155551" y="271570"/>
                    <a:pt x="155551" y="271570"/>
                    <a:pt x="155551" y="271570"/>
                  </a:cubicBezTo>
                  <a:close/>
                  <a:moveTo>
                    <a:pt x="539702" y="335165"/>
                  </a:moveTo>
                  <a:lnTo>
                    <a:pt x="539702" y="335165"/>
                  </a:lnTo>
                  <a:lnTo>
                    <a:pt x="539702" y="33516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grpSp>
          <p:nvGrpSpPr>
            <p:cNvPr id="382" name="Google Shape;382;p43"/>
            <p:cNvGrpSpPr/>
            <p:nvPr/>
          </p:nvGrpSpPr>
          <p:grpSpPr>
            <a:xfrm>
              <a:off x="3168029" y="3991865"/>
              <a:ext cx="281911" cy="180514"/>
              <a:chOff x="3168029" y="3991865"/>
              <a:chExt cx="281911" cy="180514"/>
            </a:xfrm>
          </p:grpSpPr>
          <p:sp>
            <p:nvSpPr>
              <p:cNvPr id="383" name="Google Shape;383;p43"/>
              <p:cNvSpPr/>
              <p:nvPr/>
            </p:nvSpPr>
            <p:spPr>
              <a:xfrm>
                <a:off x="3168029" y="3991865"/>
                <a:ext cx="281911" cy="180514"/>
              </a:xfrm>
              <a:custGeom>
                <a:avLst/>
                <a:gdLst/>
                <a:ahLst/>
                <a:cxnLst/>
                <a:rect l="l" t="t" r="r" b="b"/>
                <a:pathLst>
                  <a:path w="281911" h="180514" extrusionOk="0">
                    <a:moveTo>
                      <a:pt x="48986" y="180514"/>
                    </a:moveTo>
                    <a:cubicBezTo>
                      <a:pt x="37814" y="180514"/>
                      <a:pt x="26641" y="176217"/>
                      <a:pt x="18047" y="168483"/>
                    </a:cubicBezTo>
                    <a:cubicBezTo>
                      <a:pt x="9453" y="160748"/>
                      <a:pt x="4297" y="149576"/>
                      <a:pt x="3438" y="137544"/>
                    </a:cubicBezTo>
                    <a:lnTo>
                      <a:pt x="0" y="55901"/>
                    </a:lnTo>
                    <a:cubicBezTo>
                      <a:pt x="0" y="53323"/>
                      <a:pt x="0" y="51604"/>
                      <a:pt x="0" y="49026"/>
                    </a:cubicBezTo>
                    <a:cubicBezTo>
                      <a:pt x="2578" y="26682"/>
                      <a:pt x="20626" y="9494"/>
                      <a:pt x="42970" y="8635"/>
                    </a:cubicBezTo>
                    <a:lnTo>
                      <a:pt x="231178" y="41"/>
                    </a:lnTo>
                    <a:cubicBezTo>
                      <a:pt x="250944" y="-819"/>
                      <a:pt x="269851" y="12072"/>
                      <a:pt x="275867" y="30979"/>
                    </a:cubicBezTo>
                    <a:cubicBezTo>
                      <a:pt x="276726" y="34416"/>
                      <a:pt x="277586" y="38713"/>
                      <a:pt x="278445" y="43010"/>
                    </a:cubicBezTo>
                    <a:lnTo>
                      <a:pt x="280164" y="90277"/>
                    </a:lnTo>
                    <a:cubicBezTo>
                      <a:pt x="280164" y="90277"/>
                      <a:pt x="280164" y="90277"/>
                      <a:pt x="280164" y="90277"/>
                    </a:cubicBezTo>
                    <a:lnTo>
                      <a:pt x="281883" y="124653"/>
                    </a:lnTo>
                    <a:cubicBezTo>
                      <a:pt x="282742" y="149576"/>
                      <a:pt x="263835" y="170201"/>
                      <a:pt x="238913" y="171920"/>
                    </a:cubicBezTo>
                    <a:lnTo>
                      <a:pt x="50705" y="179655"/>
                    </a:lnTo>
                    <a:cubicBezTo>
                      <a:pt x="49845" y="180514"/>
                      <a:pt x="48986" y="180514"/>
                      <a:pt x="48986" y="180514"/>
                    </a:cubicBezTo>
                    <a:close/>
                    <a:moveTo>
                      <a:pt x="233756" y="17228"/>
                    </a:moveTo>
                    <a:cubicBezTo>
                      <a:pt x="233756" y="17228"/>
                      <a:pt x="232897" y="17228"/>
                      <a:pt x="232897" y="17228"/>
                    </a:cubicBezTo>
                    <a:lnTo>
                      <a:pt x="44689" y="25822"/>
                    </a:lnTo>
                    <a:cubicBezTo>
                      <a:pt x="30938" y="26682"/>
                      <a:pt x="19766" y="36995"/>
                      <a:pt x="18047" y="50745"/>
                    </a:cubicBezTo>
                    <a:cubicBezTo>
                      <a:pt x="18047" y="52464"/>
                      <a:pt x="18047" y="53323"/>
                      <a:pt x="18047" y="55042"/>
                    </a:cubicBezTo>
                    <a:lnTo>
                      <a:pt x="21485" y="136685"/>
                    </a:lnTo>
                    <a:cubicBezTo>
                      <a:pt x="21485" y="144419"/>
                      <a:pt x="24923" y="151295"/>
                      <a:pt x="30938" y="156451"/>
                    </a:cubicBezTo>
                    <a:cubicBezTo>
                      <a:pt x="36095" y="161607"/>
                      <a:pt x="42970" y="164186"/>
                      <a:pt x="50705" y="164186"/>
                    </a:cubicBezTo>
                    <a:lnTo>
                      <a:pt x="238913" y="156451"/>
                    </a:lnTo>
                    <a:cubicBezTo>
                      <a:pt x="254382" y="155592"/>
                      <a:pt x="266414" y="142701"/>
                      <a:pt x="265554" y="127231"/>
                    </a:cubicBezTo>
                    <a:lnTo>
                      <a:pt x="262117" y="45589"/>
                    </a:lnTo>
                    <a:cubicBezTo>
                      <a:pt x="262117" y="43010"/>
                      <a:pt x="261257" y="40432"/>
                      <a:pt x="260398" y="37854"/>
                    </a:cubicBezTo>
                    <a:cubicBezTo>
                      <a:pt x="256101" y="25822"/>
                      <a:pt x="245788" y="17228"/>
                      <a:pt x="233756" y="1722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4" name="Google Shape;384;p43"/>
              <p:cNvSpPr/>
              <p:nvPr/>
            </p:nvSpPr>
            <p:spPr>
              <a:xfrm>
                <a:off x="3210999" y="4020266"/>
                <a:ext cx="196802" cy="127191"/>
              </a:xfrm>
              <a:custGeom>
                <a:avLst/>
                <a:gdLst/>
                <a:ahLst/>
                <a:cxnLst/>
                <a:rect l="l" t="t" r="r" b="b"/>
                <a:pathLst>
                  <a:path w="196802" h="127191" extrusionOk="0">
                    <a:moveTo>
                      <a:pt x="35235" y="126332"/>
                    </a:moveTo>
                    <a:cubicBezTo>
                      <a:pt x="26641" y="126332"/>
                      <a:pt x="18907" y="122894"/>
                      <a:pt x="12891" y="117738"/>
                    </a:cubicBezTo>
                    <a:cubicBezTo>
                      <a:pt x="6016" y="111722"/>
                      <a:pt x="2578" y="103987"/>
                      <a:pt x="2578" y="95393"/>
                    </a:cubicBezTo>
                    <a:lnTo>
                      <a:pt x="0" y="38673"/>
                    </a:lnTo>
                    <a:cubicBezTo>
                      <a:pt x="0" y="30938"/>
                      <a:pt x="1719" y="23204"/>
                      <a:pt x="6875" y="18047"/>
                    </a:cubicBezTo>
                    <a:cubicBezTo>
                      <a:pt x="12891" y="10313"/>
                      <a:pt x="21485" y="5156"/>
                      <a:pt x="31798" y="5156"/>
                    </a:cubicBezTo>
                    <a:lnTo>
                      <a:pt x="160708" y="0"/>
                    </a:lnTo>
                    <a:cubicBezTo>
                      <a:pt x="168442" y="0"/>
                      <a:pt x="176177" y="2578"/>
                      <a:pt x="182193" y="6875"/>
                    </a:cubicBezTo>
                    <a:cubicBezTo>
                      <a:pt x="182193" y="6875"/>
                      <a:pt x="183052" y="6875"/>
                      <a:pt x="183052" y="7735"/>
                    </a:cubicBezTo>
                    <a:cubicBezTo>
                      <a:pt x="189927" y="13750"/>
                      <a:pt x="194224" y="21485"/>
                      <a:pt x="194224" y="30938"/>
                    </a:cubicBezTo>
                    <a:lnTo>
                      <a:pt x="196802" y="87659"/>
                    </a:lnTo>
                    <a:cubicBezTo>
                      <a:pt x="196802" y="96253"/>
                      <a:pt x="194224" y="104847"/>
                      <a:pt x="188208" y="110863"/>
                    </a:cubicBezTo>
                    <a:cubicBezTo>
                      <a:pt x="182193" y="116878"/>
                      <a:pt x="174458" y="121175"/>
                      <a:pt x="165864" y="121175"/>
                    </a:cubicBezTo>
                    <a:lnTo>
                      <a:pt x="165864" y="121175"/>
                    </a:lnTo>
                    <a:lnTo>
                      <a:pt x="36954" y="127191"/>
                    </a:lnTo>
                    <a:cubicBezTo>
                      <a:pt x="36095" y="126332"/>
                      <a:pt x="35235" y="126332"/>
                      <a:pt x="35235" y="126332"/>
                    </a:cubicBezTo>
                    <a:close/>
                    <a:moveTo>
                      <a:pt x="165005" y="111722"/>
                    </a:moveTo>
                    <a:lnTo>
                      <a:pt x="165005" y="111722"/>
                    </a:lnTo>
                    <a:lnTo>
                      <a:pt x="165005" y="111722"/>
                    </a:lnTo>
                    <a:close/>
                    <a:moveTo>
                      <a:pt x="161567" y="15469"/>
                    </a:moveTo>
                    <a:cubicBezTo>
                      <a:pt x="160708" y="15469"/>
                      <a:pt x="160708" y="15469"/>
                      <a:pt x="161567" y="15469"/>
                    </a:cubicBezTo>
                    <a:lnTo>
                      <a:pt x="31798" y="21485"/>
                    </a:lnTo>
                    <a:cubicBezTo>
                      <a:pt x="27501" y="21485"/>
                      <a:pt x="23204" y="24063"/>
                      <a:pt x="20626" y="27501"/>
                    </a:cubicBezTo>
                    <a:cubicBezTo>
                      <a:pt x="18047" y="30079"/>
                      <a:pt x="17188" y="33517"/>
                      <a:pt x="17188" y="37814"/>
                    </a:cubicBezTo>
                    <a:lnTo>
                      <a:pt x="19766" y="94534"/>
                    </a:lnTo>
                    <a:cubicBezTo>
                      <a:pt x="19766" y="98831"/>
                      <a:pt x="21485" y="102269"/>
                      <a:pt x="24923" y="104847"/>
                    </a:cubicBezTo>
                    <a:cubicBezTo>
                      <a:pt x="28360" y="107425"/>
                      <a:pt x="31798" y="109144"/>
                      <a:pt x="36095" y="109144"/>
                    </a:cubicBezTo>
                    <a:lnTo>
                      <a:pt x="165005" y="103128"/>
                    </a:lnTo>
                    <a:cubicBezTo>
                      <a:pt x="169302" y="103128"/>
                      <a:pt x="172739" y="101409"/>
                      <a:pt x="175318" y="97972"/>
                    </a:cubicBezTo>
                    <a:cubicBezTo>
                      <a:pt x="177896" y="94534"/>
                      <a:pt x="179614" y="91096"/>
                      <a:pt x="179614" y="86799"/>
                    </a:cubicBezTo>
                    <a:lnTo>
                      <a:pt x="177036" y="30079"/>
                    </a:lnTo>
                    <a:cubicBezTo>
                      <a:pt x="177036" y="25782"/>
                      <a:pt x="175318" y="22344"/>
                      <a:pt x="171880" y="19766"/>
                    </a:cubicBezTo>
                    <a:cubicBezTo>
                      <a:pt x="171880" y="19766"/>
                      <a:pt x="171021" y="19766"/>
                      <a:pt x="171021" y="18907"/>
                    </a:cubicBezTo>
                    <a:cubicBezTo>
                      <a:pt x="168442" y="17188"/>
                      <a:pt x="165005" y="15469"/>
                      <a:pt x="161567" y="1546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sp>
          <p:nvSpPr>
            <p:cNvPr id="385" name="Google Shape;385;p43"/>
            <p:cNvSpPr/>
            <p:nvPr/>
          </p:nvSpPr>
          <p:spPr>
            <a:xfrm>
              <a:off x="3210999" y="4020266"/>
              <a:ext cx="196802" cy="127191"/>
            </a:xfrm>
            <a:custGeom>
              <a:avLst/>
              <a:gdLst/>
              <a:ahLst/>
              <a:cxnLst/>
              <a:rect l="l" t="t" r="r" b="b"/>
              <a:pathLst>
                <a:path w="196802" h="127191" extrusionOk="0">
                  <a:moveTo>
                    <a:pt x="35235" y="126332"/>
                  </a:moveTo>
                  <a:cubicBezTo>
                    <a:pt x="26641" y="126332"/>
                    <a:pt x="18907" y="122894"/>
                    <a:pt x="12891" y="117738"/>
                  </a:cubicBezTo>
                  <a:cubicBezTo>
                    <a:pt x="6016" y="111722"/>
                    <a:pt x="2578" y="103987"/>
                    <a:pt x="2578" y="95393"/>
                  </a:cubicBezTo>
                  <a:lnTo>
                    <a:pt x="0" y="38673"/>
                  </a:lnTo>
                  <a:cubicBezTo>
                    <a:pt x="0" y="30938"/>
                    <a:pt x="1719" y="23204"/>
                    <a:pt x="6875" y="18047"/>
                  </a:cubicBezTo>
                  <a:cubicBezTo>
                    <a:pt x="12891" y="10313"/>
                    <a:pt x="21485" y="5156"/>
                    <a:pt x="31798" y="5156"/>
                  </a:cubicBezTo>
                  <a:lnTo>
                    <a:pt x="160708" y="0"/>
                  </a:lnTo>
                  <a:cubicBezTo>
                    <a:pt x="168442" y="0"/>
                    <a:pt x="176177" y="2578"/>
                    <a:pt x="182193" y="6875"/>
                  </a:cubicBezTo>
                  <a:cubicBezTo>
                    <a:pt x="182193" y="6875"/>
                    <a:pt x="183052" y="6875"/>
                    <a:pt x="183052" y="7735"/>
                  </a:cubicBezTo>
                  <a:cubicBezTo>
                    <a:pt x="189927" y="13750"/>
                    <a:pt x="194224" y="21485"/>
                    <a:pt x="194224" y="30938"/>
                  </a:cubicBezTo>
                  <a:lnTo>
                    <a:pt x="196802" y="87659"/>
                  </a:lnTo>
                  <a:cubicBezTo>
                    <a:pt x="196802" y="96253"/>
                    <a:pt x="194224" y="104847"/>
                    <a:pt x="188208" y="110863"/>
                  </a:cubicBezTo>
                  <a:cubicBezTo>
                    <a:pt x="182193" y="116878"/>
                    <a:pt x="174458" y="121175"/>
                    <a:pt x="165864" y="121175"/>
                  </a:cubicBezTo>
                  <a:lnTo>
                    <a:pt x="36954" y="127191"/>
                  </a:lnTo>
                  <a:cubicBezTo>
                    <a:pt x="36095" y="126332"/>
                    <a:pt x="35235" y="126332"/>
                    <a:pt x="35235" y="126332"/>
                  </a:cubicBezTo>
                  <a:close/>
                  <a:moveTo>
                    <a:pt x="161567" y="15469"/>
                  </a:moveTo>
                  <a:cubicBezTo>
                    <a:pt x="160708" y="15469"/>
                    <a:pt x="160708" y="15469"/>
                    <a:pt x="161567" y="15469"/>
                  </a:cubicBezTo>
                  <a:lnTo>
                    <a:pt x="31798" y="21485"/>
                  </a:lnTo>
                  <a:cubicBezTo>
                    <a:pt x="27501" y="21485"/>
                    <a:pt x="23204" y="24063"/>
                    <a:pt x="20626" y="27501"/>
                  </a:cubicBezTo>
                  <a:cubicBezTo>
                    <a:pt x="18047" y="30079"/>
                    <a:pt x="17188" y="33517"/>
                    <a:pt x="17188" y="37814"/>
                  </a:cubicBezTo>
                  <a:lnTo>
                    <a:pt x="19766" y="94534"/>
                  </a:lnTo>
                  <a:cubicBezTo>
                    <a:pt x="19766" y="98831"/>
                    <a:pt x="21485" y="102269"/>
                    <a:pt x="24923" y="104847"/>
                  </a:cubicBezTo>
                  <a:cubicBezTo>
                    <a:pt x="28360" y="107425"/>
                    <a:pt x="31798" y="109144"/>
                    <a:pt x="36095" y="109144"/>
                  </a:cubicBezTo>
                  <a:lnTo>
                    <a:pt x="165005" y="103128"/>
                  </a:lnTo>
                  <a:cubicBezTo>
                    <a:pt x="169302" y="103128"/>
                    <a:pt x="172739" y="101409"/>
                    <a:pt x="175318" y="97972"/>
                  </a:cubicBezTo>
                  <a:cubicBezTo>
                    <a:pt x="177896" y="94534"/>
                    <a:pt x="179614" y="91096"/>
                    <a:pt x="179614" y="86799"/>
                  </a:cubicBezTo>
                  <a:cubicBezTo>
                    <a:pt x="179614" y="86799"/>
                    <a:pt x="179614" y="86799"/>
                    <a:pt x="179614" y="86799"/>
                  </a:cubicBezTo>
                  <a:lnTo>
                    <a:pt x="177036" y="30079"/>
                  </a:lnTo>
                  <a:cubicBezTo>
                    <a:pt x="177036" y="25782"/>
                    <a:pt x="175318" y="22344"/>
                    <a:pt x="171880" y="19766"/>
                  </a:cubicBezTo>
                  <a:cubicBezTo>
                    <a:pt x="171880" y="19766"/>
                    <a:pt x="171021" y="19766"/>
                    <a:pt x="171021" y="18907"/>
                  </a:cubicBezTo>
                  <a:cubicBezTo>
                    <a:pt x="168442" y="17188"/>
                    <a:pt x="165005" y="15469"/>
                    <a:pt x="161567" y="154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86" name="Google Shape;386;p43"/>
            <p:cNvSpPr/>
            <p:nvPr/>
          </p:nvSpPr>
          <p:spPr>
            <a:xfrm>
              <a:off x="3319120" y="4230655"/>
              <a:ext cx="31690" cy="279467"/>
            </a:xfrm>
            <a:custGeom>
              <a:avLst/>
              <a:gdLst/>
              <a:ahLst/>
              <a:cxnLst/>
              <a:rect l="l" t="t" r="r" b="b"/>
              <a:pathLst>
                <a:path w="31690" h="279467" extrusionOk="0">
                  <a:moveTo>
                    <a:pt x="12194" y="279467"/>
                  </a:moveTo>
                  <a:cubicBezTo>
                    <a:pt x="11335" y="279467"/>
                    <a:pt x="11335" y="279467"/>
                    <a:pt x="10476" y="279467"/>
                  </a:cubicBezTo>
                  <a:cubicBezTo>
                    <a:pt x="6179" y="278608"/>
                    <a:pt x="2741" y="274311"/>
                    <a:pt x="3600" y="269154"/>
                  </a:cubicBezTo>
                  <a:cubicBezTo>
                    <a:pt x="18210" y="183215"/>
                    <a:pt x="17351" y="95556"/>
                    <a:pt x="163" y="10476"/>
                  </a:cubicBezTo>
                  <a:cubicBezTo>
                    <a:pt x="-697" y="6179"/>
                    <a:pt x="1882" y="1022"/>
                    <a:pt x="7038" y="163"/>
                  </a:cubicBezTo>
                  <a:cubicBezTo>
                    <a:pt x="11335" y="-696"/>
                    <a:pt x="16491" y="1882"/>
                    <a:pt x="17351" y="7038"/>
                  </a:cubicBezTo>
                  <a:cubicBezTo>
                    <a:pt x="35398" y="94697"/>
                    <a:pt x="36258" y="184074"/>
                    <a:pt x="20788" y="272592"/>
                  </a:cubicBezTo>
                  <a:cubicBezTo>
                    <a:pt x="19929" y="276889"/>
                    <a:pt x="16491" y="279467"/>
                    <a:pt x="12194" y="2794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87" name="Google Shape;387;p43"/>
            <p:cNvSpPr/>
            <p:nvPr/>
          </p:nvSpPr>
          <p:spPr>
            <a:xfrm>
              <a:off x="3538265" y="4147292"/>
              <a:ext cx="88463" cy="169466"/>
            </a:xfrm>
            <a:custGeom>
              <a:avLst/>
              <a:gdLst/>
              <a:ahLst/>
              <a:cxnLst/>
              <a:rect l="l" t="t" r="r" b="b"/>
              <a:pathLst>
                <a:path w="88463" h="169466" extrusionOk="0">
                  <a:moveTo>
                    <a:pt x="80089" y="169466"/>
                  </a:moveTo>
                  <a:cubicBezTo>
                    <a:pt x="77511" y="169466"/>
                    <a:pt x="74932" y="168607"/>
                    <a:pt x="73214" y="166028"/>
                  </a:cubicBezTo>
                  <a:cubicBezTo>
                    <a:pt x="38838" y="120480"/>
                    <a:pt x="13915" y="66338"/>
                    <a:pt x="165" y="10477"/>
                  </a:cubicBezTo>
                  <a:cubicBezTo>
                    <a:pt x="-695" y="6180"/>
                    <a:pt x="1884" y="1024"/>
                    <a:pt x="6181" y="165"/>
                  </a:cubicBezTo>
                  <a:cubicBezTo>
                    <a:pt x="10478" y="-695"/>
                    <a:pt x="15634" y="1883"/>
                    <a:pt x="16493" y="6180"/>
                  </a:cubicBezTo>
                  <a:cubicBezTo>
                    <a:pt x="29384" y="59463"/>
                    <a:pt x="53447" y="111027"/>
                    <a:pt x="86964" y="155716"/>
                  </a:cubicBezTo>
                  <a:cubicBezTo>
                    <a:pt x="89542" y="159153"/>
                    <a:pt x="88683" y="165169"/>
                    <a:pt x="85245" y="167747"/>
                  </a:cubicBezTo>
                  <a:cubicBezTo>
                    <a:pt x="84386" y="168607"/>
                    <a:pt x="82667" y="169466"/>
                    <a:pt x="80089" y="1694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88" name="Google Shape;388;p43"/>
            <p:cNvSpPr/>
            <p:nvPr/>
          </p:nvSpPr>
          <p:spPr>
            <a:xfrm>
              <a:off x="2761423" y="3068801"/>
              <a:ext cx="79686" cy="938573"/>
            </a:xfrm>
            <a:custGeom>
              <a:avLst/>
              <a:gdLst/>
              <a:ahLst/>
              <a:cxnLst/>
              <a:rect l="l" t="t" r="r" b="b"/>
              <a:pathLst>
                <a:path w="79686" h="938573" extrusionOk="0">
                  <a:moveTo>
                    <a:pt x="68863" y="938574"/>
                  </a:moveTo>
                  <a:cubicBezTo>
                    <a:pt x="68863" y="938574"/>
                    <a:pt x="68003" y="938574"/>
                    <a:pt x="68003" y="938574"/>
                  </a:cubicBezTo>
                  <a:cubicBezTo>
                    <a:pt x="63706" y="937714"/>
                    <a:pt x="59409" y="934277"/>
                    <a:pt x="60269" y="929120"/>
                  </a:cubicBezTo>
                  <a:cubicBezTo>
                    <a:pt x="74878" y="782163"/>
                    <a:pt x="11283" y="127302"/>
                    <a:pt x="10424" y="120426"/>
                  </a:cubicBezTo>
                  <a:lnTo>
                    <a:pt x="111" y="9564"/>
                  </a:lnTo>
                  <a:cubicBezTo>
                    <a:pt x="-749" y="5267"/>
                    <a:pt x="3548" y="970"/>
                    <a:pt x="7845" y="111"/>
                  </a:cubicBezTo>
                  <a:cubicBezTo>
                    <a:pt x="13002" y="-749"/>
                    <a:pt x="16439" y="3548"/>
                    <a:pt x="17299" y="7845"/>
                  </a:cubicBezTo>
                  <a:lnTo>
                    <a:pt x="27611" y="118708"/>
                  </a:lnTo>
                  <a:cubicBezTo>
                    <a:pt x="30190" y="145349"/>
                    <a:pt x="92066" y="782163"/>
                    <a:pt x="77456" y="929980"/>
                  </a:cubicBezTo>
                  <a:cubicBezTo>
                    <a:pt x="77456" y="935136"/>
                    <a:pt x="73159" y="938574"/>
                    <a:pt x="68863" y="9385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89" name="Google Shape;389;p43"/>
            <p:cNvSpPr/>
            <p:nvPr/>
          </p:nvSpPr>
          <p:spPr>
            <a:xfrm>
              <a:off x="4231627" y="2806963"/>
              <a:ext cx="163100" cy="106397"/>
            </a:xfrm>
            <a:custGeom>
              <a:avLst/>
              <a:gdLst/>
              <a:ahLst/>
              <a:cxnLst/>
              <a:rect l="l" t="t" r="r" b="b"/>
              <a:pathLst>
                <a:path w="163100" h="106397" extrusionOk="0">
                  <a:moveTo>
                    <a:pt x="142997" y="106397"/>
                  </a:moveTo>
                  <a:cubicBezTo>
                    <a:pt x="142138" y="106397"/>
                    <a:pt x="140419" y="106397"/>
                    <a:pt x="139560" y="105538"/>
                  </a:cubicBezTo>
                  <a:cubicBezTo>
                    <a:pt x="98309" y="88350"/>
                    <a:pt x="53620" y="80615"/>
                    <a:pt x="8931" y="81475"/>
                  </a:cubicBezTo>
                  <a:cubicBezTo>
                    <a:pt x="6353" y="81475"/>
                    <a:pt x="3775" y="80615"/>
                    <a:pt x="2056" y="78896"/>
                  </a:cubicBezTo>
                  <a:cubicBezTo>
                    <a:pt x="337" y="77178"/>
                    <a:pt x="-522" y="74599"/>
                    <a:pt x="337" y="72021"/>
                  </a:cubicBezTo>
                  <a:cubicBezTo>
                    <a:pt x="2915" y="53974"/>
                    <a:pt x="5494" y="35067"/>
                    <a:pt x="8072" y="17020"/>
                  </a:cubicBezTo>
                  <a:cubicBezTo>
                    <a:pt x="8931" y="13582"/>
                    <a:pt x="11509" y="10144"/>
                    <a:pt x="14947" y="10144"/>
                  </a:cubicBezTo>
                  <a:cubicBezTo>
                    <a:pt x="14947" y="10144"/>
                    <a:pt x="14947" y="10144"/>
                    <a:pt x="15806" y="10144"/>
                  </a:cubicBezTo>
                  <a:lnTo>
                    <a:pt x="15806" y="10144"/>
                  </a:lnTo>
                  <a:cubicBezTo>
                    <a:pt x="19244" y="9285"/>
                    <a:pt x="22682" y="8426"/>
                    <a:pt x="26119" y="7566"/>
                  </a:cubicBezTo>
                  <a:cubicBezTo>
                    <a:pt x="46745" y="3269"/>
                    <a:pt x="67370" y="-1887"/>
                    <a:pt x="89715" y="691"/>
                  </a:cubicBezTo>
                  <a:cubicBezTo>
                    <a:pt x="118934" y="4129"/>
                    <a:pt x="144716" y="17020"/>
                    <a:pt x="161045" y="35926"/>
                  </a:cubicBezTo>
                  <a:cubicBezTo>
                    <a:pt x="162763" y="38505"/>
                    <a:pt x="163623" y="41083"/>
                    <a:pt x="162763" y="43661"/>
                  </a:cubicBezTo>
                  <a:cubicBezTo>
                    <a:pt x="161904" y="47099"/>
                    <a:pt x="161045" y="51396"/>
                    <a:pt x="160185" y="54833"/>
                  </a:cubicBezTo>
                  <a:cubicBezTo>
                    <a:pt x="160185" y="55693"/>
                    <a:pt x="160185" y="55693"/>
                    <a:pt x="160185" y="55693"/>
                  </a:cubicBezTo>
                  <a:cubicBezTo>
                    <a:pt x="156748" y="69443"/>
                    <a:pt x="154169" y="84053"/>
                    <a:pt x="151591" y="98663"/>
                  </a:cubicBezTo>
                  <a:cubicBezTo>
                    <a:pt x="151591" y="101241"/>
                    <a:pt x="149872" y="103819"/>
                    <a:pt x="147294" y="104678"/>
                  </a:cubicBezTo>
                  <a:cubicBezTo>
                    <a:pt x="145575" y="106397"/>
                    <a:pt x="144716" y="106397"/>
                    <a:pt x="142997" y="106397"/>
                  </a:cubicBezTo>
                  <a:close/>
                  <a:moveTo>
                    <a:pt x="19244" y="64287"/>
                  </a:moveTo>
                  <a:cubicBezTo>
                    <a:pt x="58776" y="64287"/>
                    <a:pt x="99168" y="72021"/>
                    <a:pt x="136981" y="85772"/>
                  </a:cubicBezTo>
                  <a:cubicBezTo>
                    <a:pt x="138700" y="73740"/>
                    <a:pt x="141278" y="62568"/>
                    <a:pt x="143857" y="51396"/>
                  </a:cubicBezTo>
                  <a:cubicBezTo>
                    <a:pt x="143857" y="51396"/>
                    <a:pt x="143857" y="50536"/>
                    <a:pt x="143857" y="50536"/>
                  </a:cubicBezTo>
                  <a:cubicBezTo>
                    <a:pt x="144716" y="48817"/>
                    <a:pt x="144716" y="46239"/>
                    <a:pt x="145575" y="44520"/>
                  </a:cubicBezTo>
                  <a:cubicBezTo>
                    <a:pt x="131825" y="30770"/>
                    <a:pt x="111200" y="21317"/>
                    <a:pt x="87996" y="18738"/>
                  </a:cubicBezTo>
                  <a:cubicBezTo>
                    <a:pt x="68230" y="16160"/>
                    <a:pt x="49323" y="20457"/>
                    <a:pt x="29557" y="24754"/>
                  </a:cubicBezTo>
                  <a:cubicBezTo>
                    <a:pt x="27838" y="24754"/>
                    <a:pt x="26119" y="25614"/>
                    <a:pt x="24400" y="25614"/>
                  </a:cubicBezTo>
                  <a:cubicBezTo>
                    <a:pt x="22682" y="38505"/>
                    <a:pt x="20963" y="51396"/>
                    <a:pt x="19244" y="642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90" name="Google Shape;390;p43"/>
            <p:cNvSpPr/>
            <p:nvPr/>
          </p:nvSpPr>
          <p:spPr>
            <a:xfrm>
              <a:off x="3671949" y="2818827"/>
              <a:ext cx="713155" cy="655720"/>
            </a:xfrm>
            <a:custGeom>
              <a:avLst/>
              <a:gdLst/>
              <a:ahLst/>
              <a:cxnLst/>
              <a:rect l="l" t="t" r="r" b="b"/>
              <a:pathLst>
                <a:path w="713155" h="655720" extrusionOk="0">
                  <a:moveTo>
                    <a:pt x="364932" y="655721"/>
                  </a:moveTo>
                  <a:cubicBezTo>
                    <a:pt x="321103" y="655721"/>
                    <a:pt x="276414" y="647986"/>
                    <a:pt x="233444" y="631658"/>
                  </a:cubicBezTo>
                  <a:cubicBezTo>
                    <a:pt x="159536" y="603298"/>
                    <a:pt x="89925" y="552593"/>
                    <a:pt x="27189" y="481263"/>
                  </a:cubicBezTo>
                  <a:cubicBezTo>
                    <a:pt x="25470" y="479544"/>
                    <a:pt x="24610" y="476966"/>
                    <a:pt x="25470" y="475247"/>
                  </a:cubicBezTo>
                  <a:lnTo>
                    <a:pt x="28048" y="435715"/>
                  </a:lnTo>
                  <a:cubicBezTo>
                    <a:pt x="28048" y="433137"/>
                    <a:pt x="56408" y="185630"/>
                    <a:pt x="547" y="11172"/>
                  </a:cubicBezTo>
                  <a:cubicBezTo>
                    <a:pt x="-1172" y="6875"/>
                    <a:pt x="1407" y="2578"/>
                    <a:pt x="4844" y="859"/>
                  </a:cubicBezTo>
                  <a:cubicBezTo>
                    <a:pt x="9141" y="-859"/>
                    <a:pt x="13438" y="0"/>
                    <a:pt x="16016" y="3438"/>
                  </a:cubicBezTo>
                  <a:cubicBezTo>
                    <a:pt x="29767" y="24063"/>
                    <a:pt x="40080" y="41251"/>
                    <a:pt x="49533" y="57580"/>
                  </a:cubicBezTo>
                  <a:cubicBezTo>
                    <a:pt x="58986" y="73908"/>
                    <a:pt x="69299" y="91096"/>
                    <a:pt x="83049" y="111722"/>
                  </a:cubicBezTo>
                  <a:cubicBezTo>
                    <a:pt x="139770" y="197662"/>
                    <a:pt x="199068" y="286180"/>
                    <a:pt x="265242" y="367822"/>
                  </a:cubicBezTo>
                  <a:cubicBezTo>
                    <a:pt x="294462" y="403917"/>
                    <a:pt x="333994" y="444309"/>
                    <a:pt x="381261" y="440871"/>
                  </a:cubicBezTo>
                  <a:cubicBezTo>
                    <a:pt x="425090" y="437434"/>
                    <a:pt x="456888" y="395323"/>
                    <a:pt x="475794" y="361807"/>
                  </a:cubicBezTo>
                  <a:cubicBezTo>
                    <a:pt x="523921" y="275867"/>
                    <a:pt x="544546" y="179614"/>
                    <a:pt x="561734" y="61877"/>
                  </a:cubicBezTo>
                  <a:cubicBezTo>
                    <a:pt x="562594" y="57580"/>
                    <a:pt x="566031" y="55001"/>
                    <a:pt x="570328" y="54142"/>
                  </a:cubicBezTo>
                  <a:cubicBezTo>
                    <a:pt x="616736" y="53283"/>
                    <a:pt x="664862" y="61877"/>
                    <a:pt x="707832" y="79924"/>
                  </a:cubicBezTo>
                  <a:cubicBezTo>
                    <a:pt x="711270" y="81643"/>
                    <a:pt x="713848" y="85080"/>
                    <a:pt x="712988" y="89377"/>
                  </a:cubicBezTo>
                  <a:cubicBezTo>
                    <a:pt x="706113" y="130629"/>
                    <a:pt x="702676" y="174458"/>
                    <a:pt x="700097" y="216569"/>
                  </a:cubicBezTo>
                  <a:cubicBezTo>
                    <a:pt x="697519" y="250944"/>
                    <a:pt x="694941" y="287039"/>
                    <a:pt x="689785" y="321415"/>
                  </a:cubicBezTo>
                  <a:cubicBezTo>
                    <a:pt x="673456" y="440012"/>
                    <a:pt x="636502" y="525093"/>
                    <a:pt x="577204" y="580953"/>
                  </a:cubicBezTo>
                  <a:cubicBezTo>
                    <a:pt x="521343" y="629080"/>
                    <a:pt x="444856" y="655721"/>
                    <a:pt x="364932" y="655721"/>
                  </a:cubicBezTo>
                  <a:close/>
                  <a:moveTo>
                    <a:pt x="41798" y="471810"/>
                  </a:moveTo>
                  <a:cubicBezTo>
                    <a:pt x="101956" y="539702"/>
                    <a:pt x="168130" y="587829"/>
                    <a:pt x="238601" y="615329"/>
                  </a:cubicBezTo>
                  <a:cubicBezTo>
                    <a:pt x="353760" y="659159"/>
                    <a:pt x="484388" y="639392"/>
                    <a:pt x="562594" y="566344"/>
                  </a:cubicBezTo>
                  <a:cubicBezTo>
                    <a:pt x="619314" y="513061"/>
                    <a:pt x="654549" y="431418"/>
                    <a:pt x="670019" y="317118"/>
                  </a:cubicBezTo>
                  <a:cubicBezTo>
                    <a:pt x="674316" y="283602"/>
                    <a:pt x="677753" y="247507"/>
                    <a:pt x="680331" y="213131"/>
                  </a:cubicBezTo>
                  <a:cubicBezTo>
                    <a:pt x="683769" y="172739"/>
                    <a:pt x="686347" y="131488"/>
                    <a:pt x="692363" y="91956"/>
                  </a:cubicBezTo>
                  <a:cubicBezTo>
                    <a:pt x="655409" y="77346"/>
                    <a:pt x="615017" y="70471"/>
                    <a:pt x="575485" y="70471"/>
                  </a:cubicBezTo>
                  <a:cubicBezTo>
                    <a:pt x="558297" y="186490"/>
                    <a:pt x="536812" y="282742"/>
                    <a:pt x="488685" y="368682"/>
                  </a:cubicBezTo>
                  <a:cubicBezTo>
                    <a:pt x="458606" y="422824"/>
                    <a:pt x="420793" y="453762"/>
                    <a:pt x="380401" y="456341"/>
                  </a:cubicBezTo>
                  <a:cubicBezTo>
                    <a:pt x="325400" y="460638"/>
                    <a:pt x="281571" y="416808"/>
                    <a:pt x="249773" y="377276"/>
                  </a:cubicBezTo>
                  <a:cubicBezTo>
                    <a:pt x="182740" y="294774"/>
                    <a:pt x="124300" y="206256"/>
                    <a:pt x="66721" y="120316"/>
                  </a:cubicBezTo>
                  <a:cubicBezTo>
                    <a:pt x="52970" y="98831"/>
                    <a:pt x="42658" y="81643"/>
                    <a:pt x="32345" y="65314"/>
                  </a:cubicBezTo>
                  <a:cubicBezTo>
                    <a:pt x="31486" y="63595"/>
                    <a:pt x="30626" y="61877"/>
                    <a:pt x="29767" y="60158"/>
                  </a:cubicBezTo>
                  <a:cubicBezTo>
                    <a:pt x="66721" y="230319"/>
                    <a:pt x="43517" y="433137"/>
                    <a:pt x="43517" y="435715"/>
                  </a:cubicBezTo>
                  <a:lnTo>
                    <a:pt x="41798" y="47181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91" name="Google Shape;391;p43"/>
            <p:cNvSpPr/>
            <p:nvPr/>
          </p:nvSpPr>
          <p:spPr>
            <a:xfrm>
              <a:off x="4239242" y="2438684"/>
              <a:ext cx="271927" cy="419675"/>
            </a:xfrm>
            <a:custGeom>
              <a:avLst/>
              <a:gdLst/>
              <a:ahLst/>
              <a:cxnLst/>
              <a:rect l="l" t="t" r="r" b="b"/>
              <a:pathLst>
                <a:path w="271927" h="419675" extrusionOk="0">
                  <a:moveTo>
                    <a:pt x="147414" y="419675"/>
                  </a:moveTo>
                  <a:cubicBezTo>
                    <a:pt x="145696" y="419675"/>
                    <a:pt x="144836" y="418816"/>
                    <a:pt x="143117" y="417957"/>
                  </a:cubicBezTo>
                  <a:cubicBezTo>
                    <a:pt x="142258" y="417097"/>
                    <a:pt x="140539" y="416238"/>
                    <a:pt x="140539" y="415378"/>
                  </a:cubicBezTo>
                  <a:cubicBezTo>
                    <a:pt x="126789" y="399909"/>
                    <a:pt x="105304" y="389597"/>
                    <a:pt x="80381" y="387018"/>
                  </a:cubicBezTo>
                  <a:cubicBezTo>
                    <a:pt x="60615" y="384440"/>
                    <a:pt x="41708" y="388737"/>
                    <a:pt x="21942" y="393034"/>
                  </a:cubicBezTo>
                  <a:cubicBezTo>
                    <a:pt x="18505" y="393894"/>
                    <a:pt x="15067" y="394753"/>
                    <a:pt x="10770" y="395612"/>
                  </a:cubicBezTo>
                  <a:cubicBezTo>
                    <a:pt x="8192" y="396472"/>
                    <a:pt x="5614" y="395612"/>
                    <a:pt x="3895" y="393894"/>
                  </a:cubicBezTo>
                  <a:cubicBezTo>
                    <a:pt x="2176" y="392175"/>
                    <a:pt x="457" y="389597"/>
                    <a:pt x="457" y="387018"/>
                  </a:cubicBezTo>
                  <a:cubicBezTo>
                    <a:pt x="-1262" y="334595"/>
                    <a:pt x="2176" y="266702"/>
                    <a:pt x="5614" y="202247"/>
                  </a:cubicBezTo>
                  <a:cubicBezTo>
                    <a:pt x="9051" y="140371"/>
                    <a:pt x="11629" y="75916"/>
                    <a:pt x="10770" y="26071"/>
                  </a:cubicBezTo>
                  <a:cubicBezTo>
                    <a:pt x="10770" y="19196"/>
                    <a:pt x="10770" y="2008"/>
                    <a:pt x="24520" y="289"/>
                  </a:cubicBezTo>
                  <a:cubicBezTo>
                    <a:pt x="40849" y="-1430"/>
                    <a:pt x="54599" y="4586"/>
                    <a:pt x="65772" y="16618"/>
                  </a:cubicBezTo>
                  <a:cubicBezTo>
                    <a:pt x="84678" y="38962"/>
                    <a:pt x="90694" y="81932"/>
                    <a:pt x="82960" y="130918"/>
                  </a:cubicBezTo>
                  <a:cubicBezTo>
                    <a:pt x="100147" y="121464"/>
                    <a:pt x="123351" y="117167"/>
                    <a:pt x="139680" y="114589"/>
                  </a:cubicBezTo>
                  <a:cubicBezTo>
                    <a:pt x="162024" y="111151"/>
                    <a:pt x="170618" y="120605"/>
                    <a:pt x="179212" y="130918"/>
                  </a:cubicBezTo>
                  <a:cubicBezTo>
                    <a:pt x="182650" y="135215"/>
                    <a:pt x="186947" y="139511"/>
                    <a:pt x="192103" y="143808"/>
                  </a:cubicBezTo>
                  <a:cubicBezTo>
                    <a:pt x="213588" y="160996"/>
                    <a:pt x="229917" y="185060"/>
                    <a:pt x="244526" y="205685"/>
                  </a:cubicBezTo>
                  <a:cubicBezTo>
                    <a:pt x="260855" y="228889"/>
                    <a:pt x="275465" y="253811"/>
                    <a:pt x="271168" y="280453"/>
                  </a:cubicBezTo>
                  <a:cubicBezTo>
                    <a:pt x="271168" y="280453"/>
                    <a:pt x="271168" y="280453"/>
                    <a:pt x="271168" y="280453"/>
                  </a:cubicBezTo>
                  <a:cubicBezTo>
                    <a:pt x="267730" y="299360"/>
                    <a:pt x="254839" y="316548"/>
                    <a:pt x="232495" y="332017"/>
                  </a:cubicBezTo>
                  <a:cubicBezTo>
                    <a:pt x="223041" y="338033"/>
                    <a:pt x="193822" y="372409"/>
                    <a:pt x="175774" y="392175"/>
                  </a:cubicBezTo>
                  <a:cubicBezTo>
                    <a:pt x="156008" y="413660"/>
                    <a:pt x="150852" y="419675"/>
                    <a:pt x="147414" y="419675"/>
                  </a:cubicBezTo>
                  <a:close/>
                  <a:moveTo>
                    <a:pt x="68350" y="368112"/>
                  </a:moveTo>
                  <a:cubicBezTo>
                    <a:pt x="72647" y="368112"/>
                    <a:pt x="77803" y="368112"/>
                    <a:pt x="82100" y="368971"/>
                  </a:cubicBezTo>
                  <a:cubicBezTo>
                    <a:pt x="107882" y="372409"/>
                    <a:pt x="131086" y="381862"/>
                    <a:pt x="147414" y="397331"/>
                  </a:cubicBezTo>
                  <a:cubicBezTo>
                    <a:pt x="151711" y="393034"/>
                    <a:pt x="156868" y="387018"/>
                    <a:pt x="162024" y="381003"/>
                  </a:cubicBezTo>
                  <a:cubicBezTo>
                    <a:pt x="188665" y="350924"/>
                    <a:pt x="211869" y="325142"/>
                    <a:pt x="222182" y="318266"/>
                  </a:cubicBezTo>
                  <a:cubicBezTo>
                    <a:pt x="241089" y="305375"/>
                    <a:pt x="251402" y="291625"/>
                    <a:pt x="253980" y="277875"/>
                  </a:cubicBezTo>
                  <a:cubicBezTo>
                    <a:pt x="257417" y="257249"/>
                    <a:pt x="244526" y="235764"/>
                    <a:pt x="230776" y="215998"/>
                  </a:cubicBezTo>
                  <a:cubicBezTo>
                    <a:pt x="216166" y="195372"/>
                    <a:pt x="201556" y="173887"/>
                    <a:pt x="181790" y="157559"/>
                  </a:cubicBezTo>
                  <a:cubicBezTo>
                    <a:pt x="174915" y="152402"/>
                    <a:pt x="170618" y="146387"/>
                    <a:pt x="166321" y="142090"/>
                  </a:cubicBezTo>
                  <a:cubicBezTo>
                    <a:pt x="158586" y="132636"/>
                    <a:pt x="155149" y="129199"/>
                    <a:pt x="141399" y="131777"/>
                  </a:cubicBezTo>
                  <a:cubicBezTo>
                    <a:pt x="113898" y="135215"/>
                    <a:pt x="84678" y="144668"/>
                    <a:pt x="76944" y="158418"/>
                  </a:cubicBezTo>
                  <a:cubicBezTo>
                    <a:pt x="76084" y="160996"/>
                    <a:pt x="75225" y="163575"/>
                    <a:pt x="75225" y="166153"/>
                  </a:cubicBezTo>
                  <a:cubicBezTo>
                    <a:pt x="74366" y="170450"/>
                    <a:pt x="70069" y="173028"/>
                    <a:pt x="65772" y="172169"/>
                  </a:cubicBezTo>
                  <a:cubicBezTo>
                    <a:pt x="61475" y="171309"/>
                    <a:pt x="58037" y="167872"/>
                    <a:pt x="58896" y="163575"/>
                  </a:cubicBezTo>
                  <a:cubicBezTo>
                    <a:pt x="58896" y="159278"/>
                    <a:pt x="59756" y="155840"/>
                    <a:pt x="61475" y="152402"/>
                  </a:cubicBezTo>
                  <a:cubicBezTo>
                    <a:pt x="74366" y="99979"/>
                    <a:pt x="70928" y="50134"/>
                    <a:pt x="52881" y="28649"/>
                  </a:cubicBezTo>
                  <a:cubicBezTo>
                    <a:pt x="46005" y="20915"/>
                    <a:pt x="38271" y="17477"/>
                    <a:pt x="28817" y="17477"/>
                  </a:cubicBezTo>
                  <a:cubicBezTo>
                    <a:pt x="27958" y="20055"/>
                    <a:pt x="28817" y="24352"/>
                    <a:pt x="28817" y="26071"/>
                  </a:cubicBezTo>
                  <a:cubicBezTo>
                    <a:pt x="29677" y="76776"/>
                    <a:pt x="27099" y="141230"/>
                    <a:pt x="23661" y="203107"/>
                  </a:cubicBezTo>
                  <a:cubicBezTo>
                    <a:pt x="21083" y="263265"/>
                    <a:pt x="17645" y="326001"/>
                    <a:pt x="18505" y="376706"/>
                  </a:cubicBezTo>
                  <a:cubicBezTo>
                    <a:pt x="18505" y="376706"/>
                    <a:pt x="18505" y="376706"/>
                    <a:pt x="19364" y="376706"/>
                  </a:cubicBezTo>
                  <a:cubicBezTo>
                    <a:pt x="33974" y="372409"/>
                    <a:pt x="51162" y="368112"/>
                    <a:pt x="68350" y="368112"/>
                  </a:cubicBezTo>
                  <a:close/>
                  <a:moveTo>
                    <a:pt x="262574" y="279593"/>
                  </a:moveTo>
                  <a:lnTo>
                    <a:pt x="262574" y="279593"/>
                  </a:lnTo>
                  <a:lnTo>
                    <a:pt x="262574" y="27959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92" name="Google Shape;392;p43"/>
            <p:cNvSpPr/>
            <p:nvPr/>
          </p:nvSpPr>
          <p:spPr>
            <a:xfrm>
              <a:off x="4292566" y="2581281"/>
              <a:ext cx="136365" cy="188560"/>
            </a:xfrm>
            <a:custGeom>
              <a:avLst/>
              <a:gdLst/>
              <a:ahLst/>
              <a:cxnLst/>
              <a:rect l="l" t="t" r="r" b="b"/>
              <a:pathLst>
                <a:path w="136365" h="188560" extrusionOk="0">
                  <a:moveTo>
                    <a:pt x="127607" y="188560"/>
                  </a:moveTo>
                  <a:cubicBezTo>
                    <a:pt x="126747" y="188560"/>
                    <a:pt x="125888" y="188560"/>
                    <a:pt x="125029" y="188560"/>
                  </a:cubicBezTo>
                  <a:cubicBezTo>
                    <a:pt x="64011" y="170513"/>
                    <a:pt x="24479" y="142153"/>
                    <a:pt x="8150" y="103480"/>
                  </a:cubicBezTo>
                  <a:cubicBezTo>
                    <a:pt x="-12475" y="53635"/>
                    <a:pt x="12447" y="6368"/>
                    <a:pt x="13307" y="4649"/>
                  </a:cubicBezTo>
                  <a:cubicBezTo>
                    <a:pt x="15885" y="352"/>
                    <a:pt x="21041" y="-1367"/>
                    <a:pt x="25338" y="1211"/>
                  </a:cubicBezTo>
                  <a:cubicBezTo>
                    <a:pt x="29635" y="3789"/>
                    <a:pt x="31354" y="8946"/>
                    <a:pt x="28776" y="13243"/>
                  </a:cubicBezTo>
                  <a:lnTo>
                    <a:pt x="28776" y="13243"/>
                  </a:lnTo>
                  <a:cubicBezTo>
                    <a:pt x="28776" y="13243"/>
                    <a:pt x="6431" y="55353"/>
                    <a:pt x="24479" y="97464"/>
                  </a:cubicBezTo>
                  <a:cubicBezTo>
                    <a:pt x="39089" y="130981"/>
                    <a:pt x="74324" y="156763"/>
                    <a:pt x="130185" y="173091"/>
                  </a:cubicBezTo>
                  <a:cubicBezTo>
                    <a:pt x="134482" y="174810"/>
                    <a:pt x="137060" y="179107"/>
                    <a:pt x="136201" y="183404"/>
                  </a:cubicBezTo>
                  <a:cubicBezTo>
                    <a:pt x="134482" y="185982"/>
                    <a:pt x="131044" y="188560"/>
                    <a:pt x="127607" y="1885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93" name="Google Shape;393;p43"/>
            <p:cNvSpPr/>
            <p:nvPr/>
          </p:nvSpPr>
          <p:spPr>
            <a:xfrm>
              <a:off x="2846573" y="1882082"/>
              <a:ext cx="747195" cy="365244"/>
            </a:xfrm>
            <a:custGeom>
              <a:avLst/>
              <a:gdLst/>
              <a:ahLst/>
              <a:cxnLst/>
              <a:rect l="l" t="t" r="r" b="b"/>
              <a:pathLst>
                <a:path w="747195" h="365244" extrusionOk="0">
                  <a:moveTo>
                    <a:pt x="47308" y="365244"/>
                  </a:moveTo>
                  <a:cubicBezTo>
                    <a:pt x="44730" y="365244"/>
                    <a:pt x="42151" y="364385"/>
                    <a:pt x="40433" y="361807"/>
                  </a:cubicBezTo>
                  <a:lnTo>
                    <a:pt x="1760" y="312821"/>
                  </a:lnTo>
                  <a:cubicBezTo>
                    <a:pt x="-819" y="309383"/>
                    <a:pt x="-819" y="304227"/>
                    <a:pt x="3478" y="300789"/>
                  </a:cubicBezTo>
                  <a:cubicBezTo>
                    <a:pt x="6916" y="298211"/>
                    <a:pt x="337785" y="30938"/>
                    <a:pt x="738264" y="0"/>
                  </a:cubicBezTo>
                  <a:cubicBezTo>
                    <a:pt x="740842" y="0"/>
                    <a:pt x="743420" y="859"/>
                    <a:pt x="745139" y="2578"/>
                  </a:cubicBezTo>
                  <a:cubicBezTo>
                    <a:pt x="746858" y="4297"/>
                    <a:pt x="747717" y="7735"/>
                    <a:pt x="746858" y="10313"/>
                  </a:cubicBezTo>
                  <a:lnTo>
                    <a:pt x="731389" y="77346"/>
                  </a:lnTo>
                  <a:cubicBezTo>
                    <a:pt x="730529" y="80783"/>
                    <a:pt x="727092" y="84221"/>
                    <a:pt x="722795" y="84221"/>
                  </a:cubicBezTo>
                  <a:cubicBezTo>
                    <a:pt x="428881" y="88518"/>
                    <a:pt x="55042" y="360947"/>
                    <a:pt x="51605" y="363525"/>
                  </a:cubicBezTo>
                  <a:cubicBezTo>
                    <a:pt x="50745" y="364385"/>
                    <a:pt x="49027" y="365244"/>
                    <a:pt x="47308" y="365244"/>
                  </a:cubicBezTo>
                  <a:close/>
                  <a:moveTo>
                    <a:pt x="20666" y="308524"/>
                  </a:moveTo>
                  <a:lnTo>
                    <a:pt x="49027" y="344619"/>
                  </a:lnTo>
                  <a:cubicBezTo>
                    <a:pt x="100590" y="307665"/>
                    <a:pt x="440912" y="74768"/>
                    <a:pt x="716779" y="67033"/>
                  </a:cubicBezTo>
                  <a:lnTo>
                    <a:pt x="727951" y="18047"/>
                  </a:lnTo>
                  <a:cubicBezTo>
                    <a:pt x="368723" y="50704"/>
                    <a:pt x="67933" y="271570"/>
                    <a:pt x="20666" y="3085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94" name="Google Shape;394;p43"/>
            <p:cNvSpPr/>
            <p:nvPr/>
          </p:nvSpPr>
          <p:spPr>
            <a:xfrm>
              <a:off x="2884427" y="1948256"/>
              <a:ext cx="693871" cy="371260"/>
            </a:xfrm>
            <a:custGeom>
              <a:avLst/>
              <a:gdLst/>
              <a:ahLst/>
              <a:cxnLst/>
              <a:rect l="l" t="t" r="r" b="b"/>
              <a:pathLst>
                <a:path w="693871" h="371260" extrusionOk="0">
                  <a:moveTo>
                    <a:pt x="66174" y="371260"/>
                  </a:moveTo>
                  <a:cubicBezTo>
                    <a:pt x="63596" y="371260"/>
                    <a:pt x="61017" y="370401"/>
                    <a:pt x="59299" y="367823"/>
                  </a:cubicBezTo>
                  <a:lnTo>
                    <a:pt x="1719" y="295633"/>
                  </a:lnTo>
                  <a:cubicBezTo>
                    <a:pt x="0" y="293914"/>
                    <a:pt x="0" y="291336"/>
                    <a:pt x="0" y="288758"/>
                  </a:cubicBezTo>
                  <a:cubicBezTo>
                    <a:pt x="0" y="286180"/>
                    <a:pt x="1719" y="284461"/>
                    <a:pt x="3438" y="282742"/>
                  </a:cubicBezTo>
                  <a:cubicBezTo>
                    <a:pt x="6875" y="280164"/>
                    <a:pt x="385870" y="4297"/>
                    <a:pt x="684941" y="0"/>
                  </a:cubicBezTo>
                  <a:cubicBezTo>
                    <a:pt x="687519" y="0"/>
                    <a:pt x="690097" y="859"/>
                    <a:pt x="691816" y="3438"/>
                  </a:cubicBezTo>
                  <a:cubicBezTo>
                    <a:pt x="693535" y="5156"/>
                    <a:pt x="694394" y="8594"/>
                    <a:pt x="693535" y="11172"/>
                  </a:cubicBezTo>
                  <a:lnTo>
                    <a:pt x="669472" y="115159"/>
                  </a:lnTo>
                  <a:lnTo>
                    <a:pt x="669472" y="119456"/>
                  </a:lnTo>
                  <a:cubicBezTo>
                    <a:pt x="669472" y="122035"/>
                    <a:pt x="668612" y="123753"/>
                    <a:pt x="667753" y="125472"/>
                  </a:cubicBezTo>
                  <a:cubicBezTo>
                    <a:pt x="666034" y="127191"/>
                    <a:pt x="664315" y="128050"/>
                    <a:pt x="661737" y="128910"/>
                  </a:cubicBezTo>
                  <a:cubicBezTo>
                    <a:pt x="641971" y="130629"/>
                    <a:pt x="622205" y="135785"/>
                    <a:pt x="599001" y="145238"/>
                  </a:cubicBezTo>
                  <a:cubicBezTo>
                    <a:pt x="540562" y="170161"/>
                    <a:pt x="481263" y="195083"/>
                    <a:pt x="422824" y="220006"/>
                  </a:cubicBezTo>
                  <a:lnTo>
                    <a:pt x="419387" y="221725"/>
                  </a:lnTo>
                  <a:cubicBezTo>
                    <a:pt x="413371" y="224303"/>
                    <a:pt x="408214" y="226881"/>
                    <a:pt x="402199" y="228600"/>
                  </a:cubicBezTo>
                  <a:cubicBezTo>
                    <a:pt x="396183" y="231178"/>
                    <a:pt x="391026" y="233756"/>
                    <a:pt x="385011" y="235475"/>
                  </a:cubicBezTo>
                  <a:lnTo>
                    <a:pt x="361807" y="245788"/>
                  </a:lnTo>
                  <a:cubicBezTo>
                    <a:pt x="336025" y="256960"/>
                    <a:pt x="311102" y="267273"/>
                    <a:pt x="285320" y="278445"/>
                  </a:cubicBezTo>
                  <a:cubicBezTo>
                    <a:pt x="216569" y="307665"/>
                    <a:pt x="146957" y="336884"/>
                    <a:pt x="78205" y="366104"/>
                  </a:cubicBezTo>
                  <a:lnTo>
                    <a:pt x="68752" y="369542"/>
                  </a:lnTo>
                  <a:cubicBezTo>
                    <a:pt x="68752" y="371260"/>
                    <a:pt x="67893" y="371260"/>
                    <a:pt x="66174" y="371260"/>
                  </a:cubicBezTo>
                  <a:close/>
                  <a:moveTo>
                    <a:pt x="21485" y="292196"/>
                  </a:moveTo>
                  <a:lnTo>
                    <a:pt x="69611" y="352354"/>
                  </a:lnTo>
                  <a:lnTo>
                    <a:pt x="73049" y="351494"/>
                  </a:lnTo>
                  <a:cubicBezTo>
                    <a:pt x="141801" y="322275"/>
                    <a:pt x="211412" y="293055"/>
                    <a:pt x="280164" y="263835"/>
                  </a:cubicBezTo>
                  <a:cubicBezTo>
                    <a:pt x="305946" y="252663"/>
                    <a:pt x="330868" y="242350"/>
                    <a:pt x="356650" y="231178"/>
                  </a:cubicBezTo>
                  <a:lnTo>
                    <a:pt x="379854" y="220865"/>
                  </a:lnTo>
                  <a:cubicBezTo>
                    <a:pt x="385870" y="218287"/>
                    <a:pt x="391026" y="215709"/>
                    <a:pt x="397042" y="213990"/>
                  </a:cubicBezTo>
                  <a:cubicBezTo>
                    <a:pt x="403058" y="211412"/>
                    <a:pt x="408214" y="208834"/>
                    <a:pt x="414230" y="207115"/>
                  </a:cubicBezTo>
                  <a:lnTo>
                    <a:pt x="417668" y="205396"/>
                  </a:lnTo>
                  <a:cubicBezTo>
                    <a:pt x="476107" y="180474"/>
                    <a:pt x="535405" y="155551"/>
                    <a:pt x="593844" y="130629"/>
                  </a:cubicBezTo>
                  <a:cubicBezTo>
                    <a:pt x="616189" y="121175"/>
                    <a:pt x="635096" y="116019"/>
                    <a:pt x="654002" y="113441"/>
                  </a:cubicBezTo>
                  <a:cubicBezTo>
                    <a:pt x="654002" y="113441"/>
                    <a:pt x="654002" y="113441"/>
                    <a:pt x="654002" y="113441"/>
                  </a:cubicBezTo>
                  <a:lnTo>
                    <a:pt x="675487" y="18907"/>
                  </a:lnTo>
                  <a:cubicBezTo>
                    <a:pt x="405636" y="28360"/>
                    <a:pt x="74768" y="254382"/>
                    <a:pt x="21485" y="2921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95" name="Google Shape;395;p43"/>
            <p:cNvSpPr/>
            <p:nvPr/>
          </p:nvSpPr>
          <p:spPr>
            <a:xfrm>
              <a:off x="2845444" y="1806700"/>
              <a:ext cx="748153" cy="391641"/>
            </a:xfrm>
            <a:custGeom>
              <a:avLst/>
              <a:gdLst/>
              <a:ahLst/>
              <a:cxnLst/>
              <a:rect l="l" t="t" r="r" b="b"/>
              <a:pathLst>
                <a:path w="748153" h="391641" extrusionOk="0">
                  <a:moveTo>
                    <a:pt x="8904" y="391641"/>
                  </a:moveTo>
                  <a:cubicBezTo>
                    <a:pt x="7185" y="391641"/>
                    <a:pt x="5466" y="390782"/>
                    <a:pt x="3748" y="389922"/>
                  </a:cubicBezTo>
                  <a:cubicBezTo>
                    <a:pt x="310" y="388204"/>
                    <a:pt x="-549" y="383907"/>
                    <a:pt x="310" y="380469"/>
                  </a:cubicBezTo>
                  <a:lnTo>
                    <a:pt x="67343" y="168198"/>
                  </a:lnTo>
                  <a:cubicBezTo>
                    <a:pt x="68203" y="166479"/>
                    <a:pt x="69062" y="164760"/>
                    <a:pt x="70781" y="163901"/>
                  </a:cubicBezTo>
                  <a:cubicBezTo>
                    <a:pt x="81094" y="157025"/>
                    <a:pt x="324303" y="-11417"/>
                    <a:pt x="550325" y="615"/>
                  </a:cubicBezTo>
                  <a:cubicBezTo>
                    <a:pt x="551184" y="615"/>
                    <a:pt x="552044" y="615"/>
                    <a:pt x="552903" y="1474"/>
                  </a:cubicBezTo>
                  <a:lnTo>
                    <a:pt x="742830" y="76242"/>
                  </a:lnTo>
                  <a:cubicBezTo>
                    <a:pt x="746268" y="77961"/>
                    <a:pt x="748846" y="81398"/>
                    <a:pt x="747987" y="85695"/>
                  </a:cubicBezTo>
                  <a:cubicBezTo>
                    <a:pt x="747127" y="89992"/>
                    <a:pt x="744549" y="92571"/>
                    <a:pt x="740252" y="92571"/>
                  </a:cubicBezTo>
                  <a:cubicBezTo>
                    <a:pt x="344929" y="123509"/>
                    <a:pt x="17498" y="387344"/>
                    <a:pt x="14920" y="389922"/>
                  </a:cubicBezTo>
                  <a:cubicBezTo>
                    <a:pt x="13201" y="390782"/>
                    <a:pt x="11482" y="391641"/>
                    <a:pt x="8904" y="391641"/>
                  </a:cubicBezTo>
                  <a:close/>
                  <a:moveTo>
                    <a:pt x="83672" y="175932"/>
                  </a:moveTo>
                  <a:lnTo>
                    <a:pt x="25233" y="358984"/>
                  </a:lnTo>
                  <a:cubicBezTo>
                    <a:pt x="102579" y="301404"/>
                    <a:pt x="376727" y="114915"/>
                    <a:pt x="703298" y="77961"/>
                  </a:cubicBezTo>
                  <a:lnTo>
                    <a:pt x="548606" y="16943"/>
                  </a:lnTo>
                  <a:cubicBezTo>
                    <a:pt x="340632" y="7490"/>
                    <a:pt x="109454" y="158744"/>
                    <a:pt x="83672" y="1759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96" name="Google Shape;396;p43"/>
            <p:cNvSpPr/>
            <p:nvPr/>
          </p:nvSpPr>
          <p:spPr>
            <a:xfrm>
              <a:off x="3267719" y="2067120"/>
              <a:ext cx="447342" cy="184288"/>
            </a:xfrm>
            <a:custGeom>
              <a:avLst/>
              <a:gdLst/>
              <a:ahLst/>
              <a:cxnLst/>
              <a:rect l="l" t="t" r="r" b="b"/>
              <a:pathLst>
                <a:path w="447342" h="184288" extrusionOk="0">
                  <a:moveTo>
                    <a:pt x="446887" y="103720"/>
                  </a:moveTo>
                  <a:cubicBezTo>
                    <a:pt x="444309" y="126924"/>
                    <a:pt x="427981" y="145831"/>
                    <a:pt x="409074" y="157862"/>
                  </a:cubicBezTo>
                  <a:cubicBezTo>
                    <a:pt x="389308" y="169894"/>
                    <a:pt x="366104" y="175050"/>
                    <a:pt x="343759" y="178488"/>
                  </a:cubicBezTo>
                  <a:cubicBezTo>
                    <a:pt x="311962" y="183644"/>
                    <a:pt x="279305" y="185363"/>
                    <a:pt x="247507" y="183644"/>
                  </a:cubicBezTo>
                  <a:cubicBezTo>
                    <a:pt x="160708" y="180207"/>
                    <a:pt x="73908" y="154425"/>
                    <a:pt x="0" y="108876"/>
                  </a:cubicBezTo>
                  <a:cubicBezTo>
                    <a:pt x="11172" y="103720"/>
                    <a:pt x="22344" y="99423"/>
                    <a:pt x="33516" y="94267"/>
                  </a:cubicBezTo>
                  <a:cubicBezTo>
                    <a:pt x="93674" y="69344"/>
                    <a:pt x="152973" y="43562"/>
                    <a:pt x="213131" y="17780"/>
                  </a:cubicBezTo>
                  <a:cubicBezTo>
                    <a:pt x="237194" y="7467"/>
                    <a:pt x="257820" y="2311"/>
                    <a:pt x="278445" y="592"/>
                  </a:cubicBezTo>
                  <a:cubicBezTo>
                    <a:pt x="307665" y="-1986"/>
                    <a:pt x="336025" y="4030"/>
                    <a:pt x="372120" y="15202"/>
                  </a:cubicBezTo>
                  <a:cubicBezTo>
                    <a:pt x="412511" y="28952"/>
                    <a:pt x="452044" y="62469"/>
                    <a:pt x="446887" y="1037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97" name="Google Shape;397;p43"/>
            <p:cNvSpPr/>
            <p:nvPr/>
          </p:nvSpPr>
          <p:spPr>
            <a:xfrm>
              <a:off x="3016747" y="2167697"/>
              <a:ext cx="506857" cy="491281"/>
            </a:xfrm>
            <a:custGeom>
              <a:avLst/>
              <a:gdLst/>
              <a:ahLst/>
              <a:cxnLst/>
              <a:rect l="l" t="t" r="r" b="b"/>
              <a:pathLst>
                <a:path w="506857" h="491281" extrusionOk="0">
                  <a:moveTo>
                    <a:pt x="300817" y="491281"/>
                  </a:moveTo>
                  <a:cubicBezTo>
                    <a:pt x="258706" y="491281"/>
                    <a:pt x="214018" y="480109"/>
                    <a:pt x="172766" y="458624"/>
                  </a:cubicBezTo>
                  <a:cubicBezTo>
                    <a:pt x="114327" y="427686"/>
                    <a:pt x="68779" y="380419"/>
                    <a:pt x="35263" y="343465"/>
                  </a:cubicBezTo>
                  <a:cubicBezTo>
                    <a:pt x="33544" y="340886"/>
                    <a:pt x="32685" y="338308"/>
                    <a:pt x="33544" y="335730"/>
                  </a:cubicBezTo>
                  <a:cubicBezTo>
                    <a:pt x="34404" y="333152"/>
                    <a:pt x="36122" y="330574"/>
                    <a:pt x="38700" y="329714"/>
                  </a:cubicBezTo>
                  <a:cubicBezTo>
                    <a:pt x="48154" y="326277"/>
                    <a:pt x="55888" y="319401"/>
                    <a:pt x="58467" y="310807"/>
                  </a:cubicBezTo>
                  <a:cubicBezTo>
                    <a:pt x="62764" y="293619"/>
                    <a:pt x="48154" y="279010"/>
                    <a:pt x="32685" y="262681"/>
                  </a:cubicBezTo>
                  <a:cubicBezTo>
                    <a:pt x="28388" y="258384"/>
                    <a:pt x="24950" y="254946"/>
                    <a:pt x="21513" y="250649"/>
                  </a:cubicBezTo>
                  <a:cubicBezTo>
                    <a:pt x="2606" y="230024"/>
                    <a:pt x="-4269" y="206820"/>
                    <a:pt x="2606" y="185335"/>
                  </a:cubicBezTo>
                  <a:cubicBezTo>
                    <a:pt x="7762" y="169007"/>
                    <a:pt x="21513" y="157835"/>
                    <a:pt x="36982" y="156116"/>
                  </a:cubicBezTo>
                  <a:cubicBezTo>
                    <a:pt x="67061" y="153538"/>
                    <a:pt x="82530" y="184476"/>
                    <a:pt x="89405" y="198226"/>
                  </a:cubicBezTo>
                  <a:lnTo>
                    <a:pt x="116906" y="251509"/>
                  </a:lnTo>
                  <a:cubicBezTo>
                    <a:pt x="118624" y="255806"/>
                    <a:pt x="122921" y="254946"/>
                    <a:pt x="123781" y="254946"/>
                  </a:cubicBezTo>
                  <a:cubicBezTo>
                    <a:pt x="125500" y="254946"/>
                    <a:pt x="128078" y="253228"/>
                    <a:pt x="128078" y="248931"/>
                  </a:cubicBezTo>
                  <a:lnTo>
                    <a:pt x="128078" y="161272"/>
                  </a:lnTo>
                  <a:cubicBezTo>
                    <a:pt x="128078" y="132912"/>
                    <a:pt x="128078" y="100255"/>
                    <a:pt x="134953" y="70176"/>
                  </a:cubicBezTo>
                  <a:cubicBezTo>
                    <a:pt x="136672" y="63301"/>
                    <a:pt x="138391" y="56425"/>
                    <a:pt x="141828" y="48691"/>
                  </a:cubicBezTo>
                  <a:cubicBezTo>
                    <a:pt x="142688" y="46113"/>
                    <a:pt x="144406" y="44394"/>
                    <a:pt x="146125" y="43534"/>
                  </a:cubicBezTo>
                  <a:cubicBezTo>
                    <a:pt x="171907" y="32362"/>
                    <a:pt x="196830" y="22050"/>
                    <a:pt x="222612" y="10877"/>
                  </a:cubicBezTo>
                  <a:lnTo>
                    <a:pt x="245815" y="565"/>
                  </a:lnTo>
                  <a:cubicBezTo>
                    <a:pt x="248394" y="-295"/>
                    <a:pt x="250972" y="-295"/>
                    <a:pt x="253550" y="1424"/>
                  </a:cubicBezTo>
                  <a:cubicBezTo>
                    <a:pt x="326599" y="46113"/>
                    <a:pt x="410820" y="71035"/>
                    <a:pt x="497619" y="74473"/>
                  </a:cubicBezTo>
                  <a:cubicBezTo>
                    <a:pt x="500197" y="74473"/>
                    <a:pt x="501916" y="75332"/>
                    <a:pt x="503635" y="77051"/>
                  </a:cubicBezTo>
                  <a:cubicBezTo>
                    <a:pt x="505354" y="78770"/>
                    <a:pt x="506213" y="81348"/>
                    <a:pt x="506213" y="83067"/>
                  </a:cubicBezTo>
                  <a:cubicBezTo>
                    <a:pt x="504494" y="110568"/>
                    <a:pt x="505354" y="139787"/>
                    <a:pt x="506213" y="167288"/>
                  </a:cubicBezTo>
                  <a:cubicBezTo>
                    <a:pt x="507073" y="195648"/>
                    <a:pt x="507073" y="224008"/>
                    <a:pt x="506213" y="253228"/>
                  </a:cubicBezTo>
                  <a:lnTo>
                    <a:pt x="506213" y="253228"/>
                  </a:lnTo>
                  <a:cubicBezTo>
                    <a:pt x="502776" y="315104"/>
                    <a:pt x="485588" y="398466"/>
                    <a:pt x="424570" y="449171"/>
                  </a:cubicBezTo>
                  <a:cubicBezTo>
                    <a:pt x="416836" y="456046"/>
                    <a:pt x="408242" y="461202"/>
                    <a:pt x="398788" y="466359"/>
                  </a:cubicBezTo>
                  <a:cubicBezTo>
                    <a:pt x="370428" y="483546"/>
                    <a:pt x="336052" y="491281"/>
                    <a:pt x="300817" y="491281"/>
                  </a:cubicBezTo>
                  <a:close/>
                  <a:moveTo>
                    <a:pt x="55888" y="340027"/>
                  </a:moveTo>
                  <a:cubicBezTo>
                    <a:pt x="87686" y="374403"/>
                    <a:pt x="128937" y="415654"/>
                    <a:pt x="180501" y="443155"/>
                  </a:cubicBezTo>
                  <a:cubicBezTo>
                    <a:pt x="250112" y="480109"/>
                    <a:pt x="332615" y="484406"/>
                    <a:pt x="390194" y="452608"/>
                  </a:cubicBezTo>
                  <a:cubicBezTo>
                    <a:pt x="398788" y="448311"/>
                    <a:pt x="406523" y="443155"/>
                    <a:pt x="413398" y="437139"/>
                  </a:cubicBezTo>
                  <a:cubicBezTo>
                    <a:pt x="470118" y="390732"/>
                    <a:pt x="485588" y="311667"/>
                    <a:pt x="489025" y="253228"/>
                  </a:cubicBezTo>
                  <a:lnTo>
                    <a:pt x="489025" y="253228"/>
                  </a:lnTo>
                  <a:cubicBezTo>
                    <a:pt x="490744" y="224867"/>
                    <a:pt x="489885" y="196507"/>
                    <a:pt x="489025" y="169007"/>
                  </a:cubicBezTo>
                  <a:cubicBezTo>
                    <a:pt x="488166" y="144084"/>
                    <a:pt x="488166" y="117443"/>
                    <a:pt x="489025" y="91661"/>
                  </a:cubicBezTo>
                  <a:cubicBezTo>
                    <a:pt x="403945" y="86504"/>
                    <a:pt x="321443" y="61582"/>
                    <a:pt x="249253" y="18612"/>
                  </a:cubicBezTo>
                  <a:lnTo>
                    <a:pt x="229487" y="27206"/>
                  </a:lnTo>
                  <a:cubicBezTo>
                    <a:pt x="205424" y="37519"/>
                    <a:pt x="180501" y="47831"/>
                    <a:pt x="156438" y="58144"/>
                  </a:cubicBezTo>
                  <a:cubicBezTo>
                    <a:pt x="154719" y="63301"/>
                    <a:pt x="153000" y="68457"/>
                    <a:pt x="152141" y="73613"/>
                  </a:cubicBezTo>
                  <a:cubicBezTo>
                    <a:pt x="145266" y="101974"/>
                    <a:pt x="145266" y="132053"/>
                    <a:pt x="145266" y="161272"/>
                  </a:cubicBezTo>
                  <a:lnTo>
                    <a:pt x="145266" y="248931"/>
                  </a:lnTo>
                  <a:cubicBezTo>
                    <a:pt x="145266" y="260103"/>
                    <a:pt x="138391" y="268697"/>
                    <a:pt x="127218" y="271275"/>
                  </a:cubicBezTo>
                  <a:cubicBezTo>
                    <a:pt x="116906" y="273853"/>
                    <a:pt x="105733" y="268697"/>
                    <a:pt x="101436" y="259243"/>
                  </a:cubicBezTo>
                  <a:lnTo>
                    <a:pt x="73936" y="205961"/>
                  </a:lnTo>
                  <a:cubicBezTo>
                    <a:pt x="61904" y="181898"/>
                    <a:pt x="50732" y="172444"/>
                    <a:pt x="37841" y="173304"/>
                  </a:cubicBezTo>
                  <a:cubicBezTo>
                    <a:pt x="29247" y="174163"/>
                    <a:pt x="21513" y="181038"/>
                    <a:pt x="18075" y="190492"/>
                  </a:cubicBezTo>
                  <a:cubicBezTo>
                    <a:pt x="12059" y="211117"/>
                    <a:pt x="24950" y="229164"/>
                    <a:pt x="33544" y="238618"/>
                  </a:cubicBezTo>
                  <a:cubicBezTo>
                    <a:pt x="36982" y="242055"/>
                    <a:pt x="40419" y="246352"/>
                    <a:pt x="44716" y="249790"/>
                  </a:cubicBezTo>
                  <a:cubicBezTo>
                    <a:pt x="61904" y="267837"/>
                    <a:pt x="82530" y="287604"/>
                    <a:pt x="74795" y="314245"/>
                  </a:cubicBezTo>
                  <a:cubicBezTo>
                    <a:pt x="72217" y="324558"/>
                    <a:pt x="65342" y="334011"/>
                    <a:pt x="55888" y="340027"/>
                  </a:cubicBezTo>
                  <a:close/>
                  <a:moveTo>
                    <a:pt x="497619" y="254087"/>
                  </a:moveTo>
                  <a:lnTo>
                    <a:pt x="497619" y="254087"/>
                  </a:lnTo>
                  <a:lnTo>
                    <a:pt x="497619" y="25408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98" name="Google Shape;398;p43"/>
            <p:cNvSpPr/>
            <p:nvPr/>
          </p:nvSpPr>
          <p:spPr>
            <a:xfrm>
              <a:off x="2960914" y="2218967"/>
              <a:ext cx="206255" cy="286179"/>
            </a:xfrm>
            <a:custGeom>
              <a:avLst/>
              <a:gdLst/>
              <a:ahLst/>
              <a:cxnLst/>
              <a:rect l="l" t="t" r="r" b="b"/>
              <a:pathLst>
                <a:path w="206255" h="286179" extrusionOk="0">
                  <a:moveTo>
                    <a:pt x="206256" y="0"/>
                  </a:moveTo>
                  <a:cubicBezTo>
                    <a:pt x="203677" y="6875"/>
                    <a:pt x="201959" y="12891"/>
                    <a:pt x="200240" y="19766"/>
                  </a:cubicBezTo>
                  <a:cubicBezTo>
                    <a:pt x="193365" y="48986"/>
                    <a:pt x="193365" y="79065"/>
                    <a:pt x="193365" y="109143"/>
                  </a:cubicBezTo>
                  <a:lnTo>
                    <a:pt x="193365" y="196802"/>
                  </a:lnTo>
                  <a:cubicBezTo>
                    <a:pt x="193365" y="212271"/>
                    <a:pt x="172739" y="217428"/>
                    <a:pt x="165864" y="203677"/>
                  </a:cubicBezTo>
                  <a:lnTo>
                    <a:pt x="138363" y="150395"/>
                  </a:lnTo>
                  <a:cubicBezTo>
                    <a:pt x="128910" y="132347"/>
                    <a:pt x="116019" y="111722"/>
                    <a:pt x="94534" y="113440"/>
                  </a:cubicBezTo>
                  <a:cubicBezTo>
                    <a:pt x="81643" y="114300"/>
                    <a:pt x="71330" y="124613"/>
                    <a:pt x="67033" y="136644"/>
                  </a:cubicBezTo>
                  <a:cubicBezTo>
                    <a:pt x="60158" y="157270"/>
                    <a:pt x="70471" y="177895"/>
                    <a:pt x="84221" y="193365"/>
                  </a:cubicBezTo>
                  <a:cubicBezTo>
                    <a:pt x="102268" y="213990"/>
                    <a:pt x="130628" y="233756"/>
                    <a:pt x="123753" y="261257"/>
                  </a:cubicBezTo>
                  <a:cubicBezTo>
                    <a:pt x="120316" y="273289"/>
                    <a:pt x="110862" y="281883"/>
                    <a:pt x="98831" y="286180"/>
                  </a:cubicBezTo>
                  <a:cubicBezTo>
                    <a:pt x="81643" y="266414"/>
                    <a:pt x="64455" y="245788"/>
                    <a:pt x="47267" y="225162"/>
                  </a:cubicBezTo>
                  <a:cubicBezTo>
                    <a:pt x="18047" y="189068"/>
                    <a:pt x="3438" y="138363"/>
                    <a:pt x="0" y="88518"/>
                  </a:cubicBezTo>
                  <a:cubicBezTo>
                    <a:pt x="67892" y="58439"/>
                    <a:pt x="137504" y="29219"/>
                    <a:pt x="2062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99" name="Google Shape;399;p43"/>
            <p:cNvSpPr/>
            <p:nvPr/>
          </p:nvSpPr>
          <p:spPr>
            <a:xfrm>
              <a:off x="3413278" y="2296633"/>
              <a:ext cx="31046" cy="152651"/>
            </a:xfrm>
            <a:custGeom>
              <a:avLst/>
              <a:gdLst/>
              <a:ahLst/>
              <a:cxnLst/>
              <a:rect l="l" t="t" r="r" b="b"/>
              <a:pathLst>
                <a:path w="31046" h="152651" extrusionOk="0">
                  <a:moveTo>
                    <a:pt x="13429" y="152652"/>
                  </a:moveTo>
                  <a:cubicBezTo>
                    <a:pt x="12570" y="152652"/>
                    <a:pt x="11711" y="152652"/>
                    <a:pt x="10851" y="152652"/>
                  </a:cubicBezTo>
                  <a:cubicBezTo>
                    <a:pt x="6554" y="150933"/>
                    <a:pt x="3976" y="146636"/>
                    <a:pt x="4835" y="141480"/>
                  </a:cubicBezTo>
                  <a:cubicBezTo>
                    <a:pt x="17726" y="99369"/>
                    <a:pt x="16867" y="52962"/>
                    <a:pt x="538" y="11711"/>
                  </a:cubicBezTo>
                  <a:cubicBezTo>
                    <a:pt x="-1180" y="7414"/>
                    <a:pt x="1398" y="2257"/>
                    <a:pt x="5695" y="538"/>
                  </a:cubicBezTo>
                  <a:cubicBezTo>
                    <a:pt x="9992" y="-1180"/>
                    <a:pt x="15148" y="1398"/>
                    <a:pt x="16867" y="5695"/>
                  </a:cubicBezTo>
                  <a:cubicBezTo>
                    <a:pt x="34055" y="50384"/>
                    <a:pt x="35774" y="100229"/>
                    <a:pt x="21164" y="146636"/>
                  </a:cubicBezTo>
                  <a:cubicBezTo>
                    <a:pt x="20305" y="150074"/>
                    <a:pt x="16867" y="152652"/>
                    <a:pt x="13429" y="1526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00" name="Google Shape;400;p43"/>
            <p:cNvSpPr/>
            <p:nvPr/>
          </p:nvSpPr>
          <p:spPr>
            <a:xfrm>
              <a:off x="3292290" y="2457527"/>
              <a:ext cx="88870" cy="57931"/>
            </a:xfrm>
            <a:custGeom>
              <a:avLst/>
              <a:gdLst/>
              <a:ahLst/>
              <a:cxnLst/>
              <a:rect l="l" t="t" r="r" b="b"/>
              <a:pathLst>
                <a:path w="88870" h="57931" extrusionOk="0">
                  <a:moveTo>
                    <a:pt x="77698" y="57932"/>
                  </a:moveTo>
                  <a:cubicBezTo>
                    <a:pt x="46760" y="57932"/>
                    <a:pt x="16681" y="40744"/>
                    <a:pt x="1211" y="13243"/>
                  </a:cubicBezTo>
                  <a:cubicBezTo>
                    <a:pt x="-1367" y="8946"/>
                    <a:pt x="352" y="3790"/>
                    <a:pt x="4649" y="1211"/>
                  </a:cubicBezTo>
                  <a:cubicBezTo>
                    <a:pt x="8946" y="-1367"/>
                    <a:pt x="14102" y="352"/>
                    <a:pt x="16681" y="4649"/>
                  </a:cubicBezTo>
                  <a:cubicBezTo>
                    <a:pt x="29572" y="26993"/>
                    <a:pt x="54494" y="40744"/>
                    <a:pt x="80276" y="39884"/>
                  </a:cubicBezTo>
                  <a:cubicBezTo>
                    <a:pt x="85433" y="39884"/>
                    <a:pt x="88870" y="43322"/>
                    <a:pt x="88870" y="48478"/>
                  </a:cubicBezTo>
                  <a:cubicBezTo>
                    <a:pt x="88870" y="53635"/>
                    <a:pt x="85433" y="57072"/>
                    <a:pt x="80276" y="57072"/>
                  </a:cubicBezTo>
                  <a:cubicBezTo>
                    <a:pt x="79417" y="57932"/>
                    <a:pt x="78557" y="57932"/>
                    <a:pt x="77698" y="579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01" name="Google Shape;401;p43"/>
            <p:cNvSpPr/>
            <p:nvPr/>
          </p:nvSpPr>
          <p:spPr>
            <a:xfrm>
              <a:off x="3292642" y="2284281"/>
              <a:ext cx="17187" cy="77345"/>
            </a:xfrm>
            <a:custGeom>
              <a:avLst/>
              <a:gdLst/>
              <a:ahLst/>
              <a:cxnLst/>
              <a:rect l="l" t="t" r="r" b="b"/>
              <a:pathLst>
                <a:path w="17187" h="77345" extrusionOk="0">
                  <a:moveTo>
                    <a:pt x="8594" y="77346"/>
                  </a:moveTo>
                  <a:cubicBezTo>
                    <a:pt x="3438" y="77346"/>
                    <a:pt x="0" y="73908"/>
                    <a:pt x="0" y="68752"/>
                  </a:cubicBezTo>
                  <a:lnTo>
                    <a:pt x="0" y="8594"/>
                  </a:lnTo>
                  <a:cubicBezTo>
                    <a:pt x="0" y="3438"/>
                    <a:pt x="3438" y="0"/>
                    <a:pt x="8594" y="0"/>
                  </a:cubicBezTo>
                  <a:cubicBezTo>
                    <a:pt x="13750" y="0"/>
                    <a:pt x="17188" y="3438"/>
                    <a:pt x="17188" y="8594"/>
                  </a:cubicBezTo>
                  <a:lnTo>
                    <a:pt x="17188" y="68752"/>
                  </a:lnTo>
                  <a:cubicBezTo>
                    <a:pt x="17188" y="73049"/>
                    <a:pt x="12891" y="77346"/>
                    <a:pt x="8594" y="773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02" name="Google Shape;402;p43"/>
            <p:cNvSpPr/>
            <p:nvPr/>
          </p:nvSpPr>
          <p:spPr>
            <a:xfrm>
              <a:off x="4110789" y="1647466"/>
              <a:ext cx="500170" cy="500169"/>
            </a:xfrm>
            <a:custGeom>
              <a:avLst/>
              <a:gdLst/>
              <a:ahLst/>
              <a:cxnLst/>
              <a:rect l="l" t="t" r="r" b="b"/>
              <a:pathLst>
                <a:path w="500170" h="500169" extrusionOk="0">
                  <a:moveTo>
                    <a:pt x="250085" y="500170"/>
                  </a:moveTo>
                  <a:lnTo>
                    <a:pt x="250085" y="500170"/>
                  </a:lnTo>
                  <a:cubicBezTo>
                    <a:pt x="245788" y="500170"/>
                    <a:pt x="242350" y="497592"/>
                    <a:pt x="241491" y="493295"/>
                  </a:cubicBezTo>
                  <a:lnTo>
                    <a:pt x="238053" y="476966"/>
                  </a:lnTo>
                  <a:cubicBezTo>
                    <a:pt x="216569" y="371260"/>
                    <a:pt x="134926" y="287899"/>
                    <a:pt x="30079" y="263835"/>
                  </a:cubicBezTo>
                  <a:lnTo>
                    <a:pt x="6875" y="258679"/>
                  </a:lnTo>
                  <a:cubicBezTo>
                    <a:pt x="2578" y="257820"/>
                    <a:pt x="0" y="254382"/>
                    <a:pt x="0" y="250085"/>
                  </a:cubicBezTo>
                  <a:cubicBezTo>
                    <a:pt x="0" y="245788"/>
                    <a:pt x="2578" y="242350"/>
                    <a:pt x="6875" y="241491"/>
                  </a:cubicBezTo>
                  <a:lnTo>
                    <a:pt x="30079" y="236335"/>
                  </a:lnTo>
                  <a:cubicBezTo>
                    <a:pt x="134926" y="212271"/>
                    <a:pt x="216569" y="128910"/>
                    <a:pt x="238053" y="23204"/>
                  </a:cubicBezTo>
                  <a:lnTo>
                    <a:pt x="241491" y="6875"/>
                  </a:lnTo>
                  <a:cubicBezTo>
                    <a:pt x="242350" y="2578"/>
                    <a:pt x="245788" y="0"/>
                    <a:pt x="250085" y="0"/>
                  </a:cubicBezTo>
                  <a:cubicBezTo>
                    <a:pt x="254382" y="0"/>
                    <a:pt x="257820" y="2578"/>
                    <a:pt x="258679" y="6875"/>
                  </a:cubicBezTo>
                  <a:lnTo>
                    <a:pt x="262117" y="23204"/>
                  </a:lnTo>
                  <a:cubicBezTo>
                    <a:pt x="283602" y="128910"/>
                    <a:pt x="365244" y="212271"/>
                    <a:pt x="470091" y="236335"/>
                  </a:cubicBezTo>
                  <a:lnTo>
                    <a:pt x="493295" y="241491"/>
                  </a:lnTo>
                  <a:cubicBezTo>
                    <a:pt x="497592" y="242350"/>
                    <a:pt x="500170" y="245788"/>
                    <a:pt x="500170" y="250085"/>
                  </a:cubicBezTo>
                  <a:cubicBezTo>
                    <a:pt x="500170" y="254382"/>
                    <a:pt x="497592" y="257820"/>
                    <a:pt x="493295" y="258679"/>
                  </a:cubicBezTo>
                  <a:lnTo>
                    <a:pt x="470091" y="263835"/>
                  </a:lnTo>
                  <a:cubicBezTo>
                    <a:pt x="365244" y="287899"/>
                    <a:pt x="283602" y="371260"/>
                    <a:pt x="262117" y="476966"/>
                  </a:cubicBezTo>
                  <a:lnTo>
                    <a:pt x="258679" y="493295"/>
                  </a:lnTo>
                  <a:cubicBezTo>
                    <a:pt x="257820" y="497592"/>
                    <a:pt x="254382" y="500170"/>
                    <a:pt x="250085" y="500170"/>
                  </a:cubicBezTo>
                  <a:close/>
                  <a:moveTo>
                    <a:pt x="46407" y="250944"/>
                  </a:moveTo>
                  <a:cubicBezTo>
                    <a:pt x="144379" y="277586"/>
                    <a:pt x="221725" y="354932"/>
                    <a:pt x="249226" y="452903"/>
                  </a:cubicBezTo>
                  <a:cubicBezTo>
                    <a:pt x="276726" y="354932"/>
                    <a:pt x="354072" y="278445"/>
                    <a:pt x="452044" y="250944"/>
                  </a:cubicBezTo>
                  <a:cubicBezTo>
                    <a:pt x="354072" y="224303"/>
                    <a:pt x="276726" y="146957"/>
                    <a:pt x="249226" y="48986"/>
                  </a:cubicBezTo>
                  <a:cubicBezTo>
                    <a:pt x="222584" y="146957"/>
                    <a:pt x="145238" y="224303"/>
                    <a:pt x="46407" y="2509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03" name="Google Shape;403;p43"/>
            <p:cNvSpPr/>
            <p:nvPr/>
          </p:nvSpPr>
          <p:spPr>
            <a:xfrm>
              <a:off x="6163729" y="4034713"/>
              <a:ext cx="191301" cy="245091"/>
            </a:xfrm>
            <a:custGeom>
              <a:avLst/>
              <a:gdLst/>
              <a:ahLst/>
              <a:cxnLst/>
              <a:rect l="l" t="t" r="r" b="b"/>
              <a:pathLst>
                <a:path w="191301" h="245091" extrusionOk="0">
                  <a:moveTo>
                    <a:pt x="182355" y="245091"/>
                  </a:moveTo>
                  <a:cubicBezTo>
                    <a:pt x="180637" y="245091"/>
                    <a:pt x="179777" y="245091"/>
                    <a:pt x="178058" y="244232"/>
                  </a:cubicBezTo>
                  <a:cubicBezTo>
                    <a:pt x="87821" y="196965"/>
                    <a:pt x="21648" y="109307"/>
                    <a:pt x="163" y="10476"/>
                  </a:cubicBezTo>
                  <a:cubicBezTo>
                    <a:pt x="-697" y="6179"/>
                    <a:pt x="1881" y="1022"/>
                    <a:pt x="7038" y="163"/>
                  </a:cubicBezTo>
                  <a:cubicBezTo>
                    <a:pt x="11335" y="-697"/>
                    <a:pt x="16491" y="1882"/>
                    <a:pt x="17351" y="7038"/>
                  </a:cubicBezTo>
                  <a:cubicBezTo>
                    <a:pt x="37117" y="101572"/>
                    <a:pt x="100712" y="184934"/>
                    <a:pt x="186652" y="229622"/>
                  </a:cubicBezTo>
                  <a:cubicBezTo>
                    <a:pt x="190949" y="232200"/>
                    <a:pt x="192668" y="237357"/>
                    <a:pt x="190090" y="240794"/>
                  </a:cubicBezTo>
                  <a:cubicBezTo>
                    <a:pt x="189231" y="243373"/>
                    <a:pt x="185793" y="245091"/>
                    <a:pt x="182355" y="2450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04" name="Google Shape;404;p43"/>
            <p:cNvSpPr/>
            <p:nvPr/>
          </p:nvSpPr>
          <p:spPr>
            <a:xfrm>
              <a:off x="5414027" y="2269201"/>
              <a:ext cx="313089" cy="82112"/>
            </a:xfrm>
            <a:custGeom>
              <a:avLst/>
              <a:gdLst/>
              <a:ahLst/>
              <a:cxnLst/>
              <a:rect l="l" t="t" r="r" b="b"/>
              <a:pathLst>
                <a:path w="313089" h="82112" extrusionOk="0">
                  <a:moveTo>
                    <a:pt x="189537" y="82113"/>
                  </a:moveTo>
                  <a:cubicBezTo>
                    <a:pt x="121645" y="82113"/>
                    <a:pt x="53753" y="58909"/>
                    <a:pt x="3048" y="15079"/>
                  </a:cubicBezTo>
                  <a:cubicBezTo>
                    <a:pt x="-390" y="11642"/>
                    <a:pt x="-1249" y="6485"/>
                    <a:pt x="2189" y="3048"/>
                  </a:cubicBezTo>
                  <a:cubicBezTo>
                    <a:pt x="5626" y="-390"/>
                    <a:pt x="10783" y="-1249"/>
                    <a:pt x="14220" y="2188"/>
                  </a:cubicBezTo>
                  <a:cubicBezTo>
                    <a:pt x="91566" y="68362"/>
                    <a:pt x="209303" y="84691"/>
                    <a:pt x="301259" y="40861"/>
                  </a:cubicBezTo>
                  <a:cubicBezTo>
                    <a:pt x="305556" y="39143"/>
                    <a:pt x="310712" y="40861"/>
                    <a:pt x="312431" y="45158"/>
                  </a:cubicBezTo>
                  <a:cubicBezTo>
                    <a:pt x="314150" y="49455"/>
                    <a:pt x="312431" y="54612"/>
                    <a:pt x="308134" y="56331"/>
                  </a:cubicBezTo>
                  <a:cubicBezTo>
                    <a:pt x="272039" y="73519"/>
                    <a:pt x="230788" y="82113"/>
                    <a:pt x="189537" y="821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05" name="Google Shape;405;p43"/>
            <p:cNvSpPr/>
            <p:nvPr/>
          </p:nvSpPr>
          <p:spPr>
            <a:xfrm>
              <a:off x="5374198" y="2626321"/>
              <a:ext cx="59743" cy="312821"/>
            </a:xfrm>
            <a:custGeom>
              <a:avLst/>
              <a:gdLst/>
              <a:ahLst/>
              <a:cxnLst/>
              <a:rect l="l" t="t" r="r" b="b"/>
              <a:pathLst>
                <a:path w="59743" h="312821" extrusionOk="0">
                  <a:moveTo>
                    <a:pt x="50611" y="312821"/>
                  </a:moveTo>
                  <a:cubicBezTo>
                    <a:pt x="47174" y="312821"/>
                    <a:pt x="43736" y="310243"/>
                    <a:pt x="42877" y="306805"/>
                  </a:cubicBezTo>
                  <a:cubicBezTo>
                    <a:pt x="10220" y="210553"/>
                    <a:pt x="-3531" y="110003"/>
                    <a:pt x="766" y="8594"/>
                  </a:cubicBezTo>
                  <a:cubicBezTo>
                    <a:pt x="766" y="3438"/>
                    <a:pt x="5063" y="0"/>
                    <a:pt x="9360" y="0"/>
                  </a:cubicBezTo>
                  <a:cubicBezTo>
                    <a:pt x="14517" y="0"/>
                    <a:pt x="17954" y="4297"/>
                    <a:pt x="17954" y="8594"/>
                  </a:cubicBezTo>
                  <a:cubicBezTo>
                    <a:pt x="13657" y="108284"/>
                    <a:pt x="27408" y="206256"/>
                    <a:pt x="59205" y="300789"/>
                  </a:cubicBezTo>
                  <a:cubicBezTo>
                    <a:pt x="60924" y="305086"/>
                    <a:pt x="58346" y="310243"/>
                    <a:pt x="54049" y="311962"/>
                  </a:cubicBezTo>
                  <a:cubicBezTo>
                    <a:pt x="52330" y="311962"/>
                    <a:pt x="51471" y="312821"/>
                    <a:pt x="50611" y="3128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406" name="Google Shape;406;p4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p61"/>
          <p:cNvSpPr/>
          <p:nvPr/>
        </p:nvSpPr>
        <p:spPr>
          <a:xfrm>
            <a:off x="-750" y="1702507"/>
            <a:ext cx="12187800" cy="40194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60" name="Google Shape;1160;p61"/>
          <p:cNvSpPr txBox="1">
            <a:spLocks noGrp="1"/>
          </p:cNvSpPr>
          <p:nvPr>
            <p:ph type="title"/>
          </p:nvPr>
        </p:nvSpPr>
        <p:spPr>
          <a:xfrm>
            <a:off x="1966188" y="365236"/>
            <a:ext cx="8105700" cy="10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Ubuntu"/>
              <a:buNone/>
            </a:pPr>
            <a:r>
              <a:rPr lang="en-US"/>
              <a:t>Meet The DreamTeam</a:t>
            </a:r>
            <a:endParaRPr/>
          </a:p>
        </p:txBody>
      </p:sp>
      <p:sp>
        <p:nvSpPr>
          <p:cNvPr id="1161" name="Google Shape;1161;p61"/>
          <p:cNvSpPr txBox="1"/>
          <p:nvPr/>
        </p:nvSpPr>
        <p:spPr>
          <a:xfrm>
            <a:off x="217100" y="3682775"/>
            <a:ext cx="2743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2"/>
                </a:solidFill>
                <a:latin typeface="Ubuntu"/>
                <a:ea typeface="Ubuntu"/>
                <a:cs typeface="Ubuntu"/>
                <a:sym typeface="Ubuntu"/>
              </a:rPr>
              <a:t>Артемий Трошкин</a:t>
            </a:r>
            <a:endParaRPr/>
          </a:p>
        </p:txBody>
      </p:sp>
      <p:sp>
        <p:nvSpPr>
          <p:cNvPr id="1162" name="Google Shape;1162;p61"/>
          <p:cNvSpPr txBox="1"/>
          <p:nvPr/>
        </p:nvSpPr>
        <p:spPr>
          <a:xfrm>
            <a:off x="494350" y="4323430"/>
            <a:ext cx="2322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e-mail:</a:t>
            </a:r>
            <a:br>
              <a:rPr lang="en-US" sz="12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12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astroshkin@edu.hse.ru</a:t>
            </a:r>
            <a:endParaRPr sz="120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63" name="Google Shape;1163;p61"/>
          <p:cNvSpPr txBox="1"/>
          <p:nvPr/>
        </p:nvSpPr>
        <p:spPr>
          <a:xfrm>
            <a:off x="3552069" y="3682775"/>
            <a:ext cx="2063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2"/>
                </a:solidFill>
                <a:latin typeface="Ubuntu"/>
                <a:ea typeface="Ubuntu"/>
                <a:cs typeface="Ubuntu"/>
                <a:sym typeface="Ubuntu"/>
              </a:rPr>
              <a:t>Алёна Пронина</a:t>
            </a:r>
            <a:endParaRPr/>
          </a:p>
        </p:txBody>
      </p:sp>
      <p:sp>
        <p:nvSpPr>
          <p:cNvPr id="1164" name="Google Shape;1164;p61"/>
          <p:cNvSpPr txBox="1"/>
          <p:nvPr/>
        </p:nvSpPr>
        <p:spPr>
          <a:xfrm>
            <a:off x="3393588" y="4323425"/>
            <a:ext cx="2457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e-mail: proninaa463@gmail.com</a:t>
            </a:r>
            <a:endParaRPr sz="120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65" name="Google Shape;1165;p61"/>
          <p:cNvSpPr txBox="1"/>
          <p:nvPr/>
        </p:nvSpPr>
        <p:spPr>
          <a:xfrm>
            <a:off x="6370244" y="3659413"/>
            <a:ext cx="2282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2"/>
                </a:solidFill>
                <a:latin typeface="Ubuntu"/>
                <a:ea typeface="Ubuntu"/>
                <a:cs typeface="Ubuntu"/>
                <a:sym typeface="Ubuntu"/>
              </a:rPr>
              <a:t>Дарья Морозова</a:t>
            </a:r>
            <a:endParaRPr/>
          </a:p>
        </p:txBody>
      </p:sp>
      <p:sp>
        <p:nvSpPr>
          <p:cNvPr id="1166" name="Google Shape;1166;p61"/>
          <p:cNvSpPr txBox="1"/>
          <p:nvPr/>
        </p:nvSpPr>
        <p:spPr>
          <a:xfrm>
            <a:off x="6358234" y="4323430"/>
            <a:ext cx="23229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e-mail:</a:t>
            </a:r>
            <a:endParaRPr sz="120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confessssa@gmail.com</a:t>
            </a:r>
            <a:endParaRPr sz="120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67" name="Google Shape;1167;p61"/>
          <p:cNvSpPr txBox="1"/>
          <p:nvPr/>
        </p:nvSpPr>
        <p:spPr>
          <a:xfrm>
            <a:off x="9289708" y="3682763"/>
            <a:ext cx="2538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2"/>
                </a:solidFill>
                <a:latin typeface="Ubuntu"/>
                <a:ea typeface="Ubuntu"/>
                <a:cs typeface="Ubuntu"/>
                <a:sym typeface="Ubuntu"/>
              </a:rPr>
              <a:t>Алексей Сягайло</a:t>
            </a:r>
            <a:endParaRPr/>
          </a:p>
        </p:txBody>
      </p:sp>
      <p:sp>
        <p:nvSpPr>
          <p:cNvPr id="1168" name="Google Shape;1168;p61"/>
          <p:cNvSpPr txBox="1"/>
          <p:nvPr/>
        </p:nvSpPr>
        <p:spPr>
          <a:xfrm>
            <a:off x="9373165" y="4323430"/>
            <a:ext cx="2322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e-mail:</a:t>
            </a:r>
            <a:endParaRPr sz="120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siagailoaa@lad24.ru</a:t>
            </a:r>
            <a:endParaRPr sz="120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169" name="Google Shape;1169;p61"/>
          <p:cNvCxnSpPr/>
          <p:nvPr/>
        </p:nvCxnSpPr>
        <p:spPr>
          <a:xfrm rot="10800000">
            <a:off x="3159158" y="2552931"/>
            <a:ext cx="0" cy="2844000"/>
          </a:xfrm>
          <a:prstGeom prst="straightConnector1">
            <a:avLst/>
          </a:prstGeom>
          <a:noFill/>
          <a:ln w="15875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70" name="Google Shape;1170;p61"/>
          <p:cNvCxnSpPr/>
          <p:nvPr/>
        </p:nvCxnSpPr>
        <p:spPr>
          <a:xfrm rot="10800000">
            <a:off x="6093158" y="2552931"/>
            <a:ext cx="0" cy="2844000"/>
          </a:xfrm>
          <a:prstGeom prst="straightConnector1">
            <a:avLst/>
          </a:prstGeom>
          <a:noFill/>
          <a:ln w="15875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71" name="Google Shape;1171;p61"/>
          <p:cNvCxnSpPr/>
          <p:nvPr/>
        </p:nvCxnSpPr>
        <p:spPr>
          <a:xfrm rot="10800000">
            <a:off x="9027157" y="2552931"/>
            <a:ext cx="0" cy="2844000"/>
          </a:xfrm>
          <a:prstGeom prst="straightConnector1">
            <a:avLst/>
          </a:prstGeom>
          <a:noFill/>
          <a:ln w="15875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72" name="Google Shape;1172;p61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t="504" b="504"/>
          <a:stretch/>
        </p:blipFill>
        <p:spPr>
          <a:xfrm>
            <a:off x="1142587" y="2454435"/>
            <a:ext cx="1099200" cy="1086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</p:pic>
      <p:pic>
        <p:nvPicPr>
          <p:cNvPr id="1173" name="Google Shape;1173;p61"/>
          <p:cNvPicPr preferRelativeResize="0">
            <a:picLocks noGrp="1"/>
          </p:cNvPicPr>
          <p:nvPr>
            <p:ph type="pic" idx="4"/>
          </p:nvPr>
        </p:nvPicPr>
        <p:blipFill rotWithShape="1">
          <a:blip r:embed="rId3">
            <a:alphaModFix/>
          </a:blip>
          <a:srcRect t="504" b="504"/>
          <a:stretch/>
        </p:blipFill>
        <p:spPr>
          <a:xfrm>
            <a:off x="4068354" y="2454435"/>
            <a:ext cx="1099200" cy="1086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</p:pic>
      <p:pic>
        <p:nvPicPr>
          <p:cNvPr id="1174" name="Google Shape;1174;p61"/>
          <p:cNvPicPr preferRelativeResize="0">
            <a:picLocks noGrp="1"/>
          </p:cNvPicPr>
          <p:nvPr>
            <p:ph type="pic" idx="5"/>
          </p:nvPr>
        </p:nvPicPr>
        <p:blipFill rotWithShape="1">
          <a:blip r:embed="rId3">
            <a:alphaModFix/>
          </a:blip>
          <a:srcRect t="504" b="504"/>
          <a:stretch/>
        </p:blipFill>
        <p:spPr>
          <a:xfrm>
            <a:off x="7003627" y="2454435"/>
            <a:ext cx="1099200" cy="1086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</p:pic>
      <p:pic>
        <p:nvPicPr>
          <p:cNvPr id="1175" name="Google Shape;1175;p61"/>
          <p:cNvPicPr preferRelativeResize="0">
            <a:picLocks noGrp="1"/>
          </p:cNvPicPr>
          <p:nvPr>
            <p:ph type="pic" idx="6"/>
          </p:nvPr>
        </p:nvPicPr>
        <p:blipFill rotWithShape="1">
          <a:blip r:embed="rId3">
            <a:alphaModFix/>
          </a:blip>
          <a:srcRect t="504" b="504"/>
          <a:stretch/>
        </p:blipFill>
        <p:spPr>
          <a:xfrm>
            <a:off x="9950268" y="2454435"/>
            <a:ext cx="1099200" cy="1086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</p:pic>
      <p:pic>
        <p:nvPicPr>
          <p:cNvPr id="1176" name="Google Shape;1176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68656" y="2407800"/>
            <a:ext cx="1180125" cy="1180125"/>
          </a:xfrm>
          <a:prstGeom prst="rect">
            <a:avLst/>
          </a:prstGeom>
          <a:noFill/>
          <a:ln>
            <a:noFill/>
          </a:ln>
        </p:spPr>
      </p:pic>
      <p:sp>
        <p:nvSpPr>
          <p:cNvPr id="1177" name="Google Shape;1177;p61"/>
          <p:cNvSpPr txBox="1"/>
          <p:nvPr/>
        </p:nvSpPr>
        <p:spPr>
          <a:xfrm>
            <a:off x="9373165" y="3998130"/>
            <a:ext cx="2322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Системный аналитик</a:t>
            </a:r>
            <a:endParaRPr sz="120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78" name="Google Shape;1178;p61"/>
          <p:cNvSpPr txBox="1"/>
          <p:nvPr/>
        </p:nvSpPr>
        <p:spPr>
          <a:xfrm>
            <a:off x="6398690" y="3998130"/>
            <a:ext cx="2322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Исследователь, дизайнер</a:t>
            </a:r>
            <a:endParaRPr sz="120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79" name="Google Shape;1179;p61"/>
          <p:cNvSpPr txBox="1"/>
          <p:nvPr/>
        </p:nvSpPr>
        <p:spPr>
          <a:xfrm>
            <a:off x="3464690" y="3998130"/>
            <a:ext cx="2322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Исследователь </a:t>
            </a:r>
            <a:endParaRPr sz="120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80" name="Google Shape;1180;p61"/>
          <p:cNvSpPr txBox="1"/>
          <p:nvPr/>
        </p:nvSpPr>
        <p:spPr>
          <a:xfrm>
            <a:off x="530690" y="3998130"/>
            <a:ext cx="2322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Капитан, Исследователь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181" name="Google Shape;1181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67650" y="2186737"/>
            <a:ext cx="976300" cy="140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2" name="Google Shape;1182;p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64349" y="2407760"/>
            <a:ext cx="1180125" cy="1180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3" name="Google Shape;1183;p6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3785013" y="2294100"/>
            <a:ext cx="1682265" cy="140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4" name="Google Shape;1184;p6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71125" y="2289312"/>
            <a:ext cx="2063100" cy="1417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p62"/>
          <p:cNvSpPr/>
          <p:nvPr/>
        </p:nvSpPr>
        <p:spPr>
          <a:xfrm>
            <a:off x="2397400" y="2999400"/>
            <a:ext cx="7849200" cy="8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00" b="1">
                <a:solidFill>
                  <a:schemeClr val="lt2"/>
                </a:solidFill>
                <a:latin typeface="Ubuntu"/>
                <a:ea typeface="Ubuntu"/>
                <a:cs typeface="Ubuntu"/>
                <a:sym typeface="Ubuntu"/>
              </a:rPr>
              <a:t>Спасибо за внимание!</a:t>
            </a:r>
            <a:endParaRPr sz="5300" b="1">
              <a:solidFill>
                <a:schemeClr val="lt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00" b="1">
                <a:solidFill>
                  <a:schemeClr val="lt2"/>
                </a:solidFill>
                <a:latin typeface="Ubuntu"/>
                <a:ea typeface="Ubuntu"/>
                <a:cs typeface="Ubuntu"/>
                <a:sym typeface="Ubuntu"/>
              </a:rPr>
              <a:t>Будьте счастливы (:</a:t>
            </a:r>
            <a:endParaRPr sz="5300" b="1">
              <a:solidFill>
                <a:schemeClr val="l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63"/>
          <p:cNvSpPr/>
          <p:nvPr/>
        </p:nvSpPr>
        <p:spPr>
          <a:xfrm>
            <a:off x="2434302" y="-150"/>
            <a:ext cx="9757500" cy="4646700"/>
          </a:xfrm>
          <a:prstGeom prst="roundRect">
            <a:avLst>
              <a:gd name="adj" fmla="val 4571"/>
            </a:avLst>
          </a:prstGeom>
          <a:solidFill>
            <a:srgbClr val="F2F2F2"/>
          </a:solidFill>
          <a:ln w="9525" cap="flat" cmpd="sng">
            <a:solidFill>
              <a:srgbClr val="986B4D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195" name="Google Shape;1195;p63"/>
          <p:cNvSpPr/>
          <p:nvPr/>
        </p:nvSpPr>
        <p:spPr>
          <a:xfrm>
            <a:off x="2434302" y="4884509"/>
            <a:ext cx="6027300" cy="1973400"/>
          </a:xfrm>
          <a:prstGeom prst="roundRect">
            <a:avLst>
              <a:gd name="adj" fmla="val 10044"/>
            </a:avLst>
          </a:prstGeom>
          <a:solidFill>
            <a:srgbClr val="F2F2F2">
              <a:alpha val="80000"/>
            </a:srgbClr>
          </a:solidFill>
          <a:ln w="9525" cap="flat" cmpd="sng">
            <a:solidFill>
              <a:srgbClr val="986B4D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6" name="Google Shape;1196;p63"/>
          <p:cNvSpPr/>
          <p:nvPr/>
        </p:nvSpPr>
        <p:spPr>
          <a:xfrm>
            <a:off x="8682126" y="4884313"/>
            <a:ext cx="3453600" cy="1973400"/>
          </a:xfrm>
          <a:prstGeom prst="roundRect">
            <a:avLst>
              <a:gd name="adj" fmla="val 10844"/>
            </a:avLst>
          </a:prstGeom>
          <a:solidFill>
            <a:srgbClr val="F2F2F2">
              <a:alpha val="80000"/>
            </a:srgbClr>
          </a:solidFill>
          <a:ln w="9525" cap="flat" cmpd="sng">
            <a:solidFill>
              <a:srgbClr val="986B4D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7" name="Google Shape;1197;p63"/>
          <p:cNvSpPr/>
          <p:nvPr/>
        </p:nvSpPr>
        <p:spPr>
          <a:xfrm>
            <a:off x="7773135" y="782005"/>
            <a:ext cx="2307000" cy="1123500"/>
          </a:xfrm>
          <a:prstGeom prst="roundRect">
            <a:avLst>
              <a:gd name="adj" fmla="val 11493"/>
            </a:avLst>
          </a:prstGeom>
          <a:solidFill>
            <a:srgbClr val="FFFFFF"/>
          </a:solidFill>
          <a:ln w="9525" cap="flat" cmpd="sng">
            <a:solidFill>
              <a:srgbClr val="DDBEA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1">
                <a:solidFill>
                  <a:srgbClr val="5F4643"/>
                </a:solidFill>
                <a:latin typeface="Fira Sans"/>
                <a:ea typeface="Fira Sans"/>
                <a:cs typeface="Fira Sans"/>
                <a:sym typeface="Fira Sans"/>
              </a:rPr>
              <a:t>Процессинг сервиса</a:t>
            </a:r>
            <a:endParaRPr sz="1000" b="1">
              <a:solidFill>
                <a:srgbClr val="5F4643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5F4643"/>
                </a:solidFill>
                <a:latin typeface="Fira Sans"/>
                <a:ea typeface="Fira Sans"/>
                <a:cs typeface="Fira Sans"/>
                <a:sym typeface="Fira Sans"/>
              </a:rPr>
              <a:t>история транзакций, контроли полномочий, администрирование, скидочный и бонусный движок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198" name="Google Shape;1198;p63"/>
          <p:cNvSpPr txBox="1"/>
          <p:nvPr/>
        </p:nvSpPr>
        <p:spPr>
          <a:xfrm>
            <a:off x="2434439" y="66697"/>
            <a:ext cx="9757500" cy="4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5F4643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Архитектура платформы «Карта жителя»</a:t>
            </a:r>
            <a:endParaRPr sz="1700">
              <a:solidFill>
                <a:srgbClr val="5F4643"/>
              </a:solidFill>
              <a:latin typeface="Fira Sans SemiBold"/>
              <a:ea typeface="Fira Sans SemiBold"/>
              <a:cs typeface="Fira Sans SemiBold"/>
              <a:sym typeface="Fira Sans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5F4643"/>
              </a:solidFill>
              <a:latin typeface="Fira Sans SemiBold"/>
              <a:ea typeface="Fira Sans SemiBold"/>
              <a:cs typeface="Fira Sans SemiBold"/>
              <a:sym typeface="Fira Sans SemiBold"/>
            </a:endParaRPr>
          </a:p>
        </p:txBody>
      </p:sp>
      <p:sp>
        <p:nvSpPr>
          <p:cNvPr id="1199" name="Google Shape;1199;p63"/>
          <p:cNvSpPr/>
          <p:nvPr/>
        </p:nvSpPr>
        <p:spPr>
          <a:xfrm>
            <a:off x="2845826" y="2259103"/>
            <a:ext cx="7234200" cy="553800"/>
          </a:xfrm>
          <a:prstGeom prst="roundRect">
            <a:avLst>
              <a:gd name="adj" fmla="val 28343"/>
            </a:avLst>
          </a:prstGeom>
          <a:solidFill>
            <a:srgbClr val="3048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>
                <a:solidFill>
                  <a:srgbClr val="FFFFFF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Шина данных </a:t>
            </a:r>
            <a:endParaRPr>
              <a:solidFill>
                <a:srgbClr val="262626"/>
              </a:solidFill>
              <a:latin typeface="Fira Sans SemiBold"/>
              <a:ea typeface="Fira Sans SemiBold"/>
              <a:cs typeface="Fira Sans SemiBold"/>
              <a:sym typeface="Fira Sans SemiBold"/>
            </a:endParaRPr>
          </a:p>
        </p:txBody>
      </p:sp>
      <p:sp>
        <p:nvSpPr>
          <p:cNvPr id="1200" name="Google Shape;1200;p63"/>
          <p:cNvSpPr/>
          <p:nvPr/>
        </p:nvSpPr>
        <p:spPr>
          <a:xfrm>
            <a:off x="2845758" y="2961212"/>
            <a:ext cx="7234200" cy="1413900"/>
          </a:xfrm>
          <a:prstGeom prst="roundRect">
            <a:avLst>
              <a:gd name="adj" fmla="val 10102"/>
            </a:avLst>
          </a:prstGeom>
          <a:solidFill>
            <a:srgbClr val="F2F2F2">
              <a:alpha val="80000"/>
            </a:srgbClr>
          </a:solidFill>
          <a:ln w="9525" cap="flat" cmpd="sng">
            <a:solidFill>
              <a:srgbClr val="DDBEA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4643"/>
              </a:solidFill>
            </a:endParaRPr>
          </a:p>
        </p:txBody>
      </p:sp>
      <p:sp>
        <p:nvSpPr>
          <p:cNvPr id="1201" name="Google Shape;1201;p63"/>
          <p:cNvSpPr/>
          <p:nvPr/>
        </p:nvSpPr>
        <p:spPr>
          <a:xfrm>
            <a:off x="8844196" y="5091560"/>
            <a:ext cx="3129300" cy="1287900"/>
          </a:xfrm>
          <a:prstGeom prst="roundRect">
            <a:avLst>
              <a:gd name="adj" fmla="val 8027"/>
            </a:avLst>
          </a:prstGeom>
          <a:solidFill>
            <a:srgbClr val="DDBEAD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latin typeface="Fira Sans"/>
                <a:ea typeface="Fira Sans"/>
                <a:cs typeface="Fira Sans"/>
                <a:sym typeface="Fira Sans"/>
              </a:rPr>
              <a:t>База данных</a:t>
            </a:r>
            <a:r>
              <a:rPr lang="en-US" sz="800">
                <a:latin typeface="Fira Sans"/>
                <a:ea typeface="Fira Sans"/>
                <a:cs typeface="Fira Sans"/>
                <a:sym typeface="Fira Sans"/>
              </a:rPr>
              <a:t/>
            </a:r>
            <a:br>
              <a:rPr lang="en-US" sz="800">
                <a:latin typeface="Fira Sans"/>
                <a:ea typeface="Fira Sans"/>
                <a:cs typeface="Fira Sans"/>
                <a:sym typeface="Fira Sans"/>
              </a:rPr>
            </a:br>
            <a:r>
              <a:rPr lang="en-US" sz="800">
                <a:latin typeface="Fira Sans Light"/>
                <a:ea typeface="Fira Sans Light"/>
                <a:cs typeface="Fira Sans Light"/>
                <a:sym typeface="Fira Sans Light"/>
              </a:rPr>
              <a:t>с информацией по гражданам,</a:t>
            </a:r>
            <a:br>
              <a:rPr lang="en-US" sz="800">
                <a:latin typeface="Fira Sans Light"/>
                <a:ea typeface="Fira Sans Light"/>
                <a:cs typeface="Fira Sans Light"/>
                <a:sym typeface="Fira Sans Light"/>
              </a:rPr>
            </a:br>
            <a:r>
              <a:rPr lang="en-US" sz="800">
                <a:latin typeface="Fira Sans Light"/>
                <a:ea typeface="Fira Sans Light"/>
                <a:cs typeface="Fira Sans Light"/>
                <a:sym typeface="Fira Sans Light"/>
              </a:rPr>
              <a:t>владельцев социальных карт</a:t>
            </a:r>
            <a:br>
              <a:rPr lang="en-US" sz="800">
                <a:latin typeface="Fira Sans Light"/>
                <a:ea typeface="Fira Sans Light"/>
                <a:cs typeface="Fira Sans Light"/>
                <a:sym typeface="Fira Sans Light"/>
              </a:rPr>
            </a:br>
            <a:r>
              <a:rPr lang="en-US" sz="800">
                <a:latin typeface="Fira Sans Light"/>
                <a:ea typeface="Fira Sans Light"/>
                <a:cs typeface="Fira Sans Light"/>
                <a:sym typeface="Fira Sans Light"/>
              </a:rPr>
              <a:t>(в т.ч. льготников) + ЕСИ</a:t>
            </a:r>
            <a:endParaRPr sz="800"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cxnSp>
        <p:nvCxnSpPr>
          <p:cNvPr id="1202" name="Google Shape;1202;p63"/>
          <p:cNvCxnSpPr/>
          <p:nvPr/>
        </p:nvCxnSpPr>
        <p:spPr>
          <a:xfrm>
            <a:off x="6612673" y="1887871"/>
            <a:ext cx="0" cy="410400"/>
          </a:xfrm>
          <a:prstGeom prst="straightConnector1">
            <a:avLst/>
          </a:prstGeom>
          <a:noFill/>
          <a:ln w="9525" cap="flat" cmpd="sng">
            <a:solidFill>
              <a:srgbClr val="262626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203" name="Google Shape;1203;p63"/>
          <p:cNvCxnSpPr/>
          <p:nvPr/>
        </p:nvCxnSpPr>
        <p:spPr>
          <a:xfrm>
            <a:off x="4386486" y="1862234"/>
            <a:ext cx="0" cy="410400"/>
          </a:xfrm>
          <a:prstGeom prst="straightConnector1">
            <a:avLst/>
          </a:prstGeom>
          <a:noFill/>
          <a:ln w="9525" cap="flat" cmpd="sng">
            <a:solidFill>
              <a:srgbClr val="262626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204" name="Google Shape;1204;p63"/>
          <p:cNvCxnSpPr/>
          <p:nvPr/>
        </p:nvCxnSpPr>
        <p:spPr>
          <a:xfrm>
            <a:off x="8899867" y="1880451"/>
            <a:ext cx="0" cy="410400"/>
          </a:xfrm>
          <a:prstGeom prst="straightConnector1">
            <a:avLst/>
          </a:prstGeom>
          <a:noFill/>
          <a:ln w="9525" cap="flat" cmpd="sng">
            <a:solidFill>
              <a:srgbClr val="262626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205" name="Google Shape;1205;p63"/>
          <p:cNvSpPr txBox="1"/>
          <p:nvPr/>
        </p:nvSpPr>
        <p:spPr>
          <a:xfrm>
            <a:off x="8886825" y="6379151"/>
            <a:ext cx="3044100" cy="4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5F4643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Контур правительства</a:t>
            </a:r>
            <a:endParaRPr sz="900">
              <a:solidFill>
                <a:srgbClr val="5F4643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1206" name="Google Shape;1206;p63"/>
          <p:cNvSpPr/>
          <p:nvPr/>
        </p:nvSpPr>
        <p:spPr>
          <a:xfrm>
            <a:off x="2688424" y="5105337"/>
            <a:ext cx="1044900" cy="553800"/>
          </a:xfrm>
          <a:prstGeom prst="roundRect">
            <a:avLst>
              <a:gd name="adj" fmla="val 19190"/>
            </a:avLst>
          </a:prstGeom>
          <a:solidFill>
            <a:srgbClr val="FFFFFF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5F4643"/>
                </a:solidFill>
                <a:latin typeface="Fira Sans"/>
                <a:ea typeface="Fira Sans"/>
                <a:cs typeface="Fira Sans"/>
                <a:sym typeface="Fira Sans"/>
              </a:rPr>
              <a:t>МИС</a:t>
            </a:r>
            <a:r>
              <a:rPr lang="en-US" sz="800">
                <a:solidFill>
                  <a:srgbClr val="5F4643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-US" sz="700">
                <a:solidFill>
                  <a:srgbClr val="5F4643"/>
                </a:solidFill>
                <a:latin typeface="Fira Sans"/>
                <a:ea typeface="Fira Sans"/>
                <a:cs typeface="Fira Sans"/>
                <a:sym typeface="Fira Sans"/>
              </a:rPr>
              <a:t>Больницы</a:t>
            </a:r>
            <a:endParaRPr sz="700">
              <a:solidFill>
                <a:srgbClr val="5F464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207" name="Google Shape;1207;p63"/>
          <p:cNvSpPr/>
          <p:nvPr/>
        </p:nvSpPr>
        <p:spPr>
          <a:xfrm>
            <a:off x="3818695" y="5105337"/>
            <a:ext cx="1044900" cy="553800"/>
          </a:xfrm>
          <a:prstGeom prst="roundRect">
            <a:avLst>
              <a:gd name="adj" fmla="val 24038"/>
            </a:avLst>
          </a:prstGeom>
          <a:solidFill>
            <a:srgbClr val="FFFFFF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5F4643"/>
                </a:solidFill>
                <a:latin typeface="Fira Sans"/>
                <a:ea typeface="Fira Sans"/>
                <a:cs typeface="Fira Sans"/>
                <a:sym typeface="Fira Sans"/>
              </a:rPr>
              <a:t>СКУД </a:t>
            </a:r>
            <a:endParaRPr sz="800" b="1">
              <a:solidFill>
                <a:srgbClr val="5F4643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rgbClr val="5F4643"/>
                </a:solidFill>
                <a:latin typeface="Fira Sans"/>
                <a:ea typeface="Fira Sans"/>
                <a:cs typeface="Fira Sans"/>
                <a:sym typeface="Fira Sans"/>
              </a:rPr>
              <a:t>Школы, Больницы</a:t>
            </a:r>
            <a:endParaRPr sz="600">
              <a:solidFill>
                <a:srgbClr val="5F464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208" name="Google Shape;1208;p63"/>
          <p:cNvSpPr txBox="1"/>
          <p:nvPr/>
        </p:nvSpPr>
        <p:spPr>
          <a:xfrm>
            <a:off x="2754461" y="6358713"/>
            <a:ext cx="5531100" cy="4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5F4643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Контур объектов участников программы</a:t>
            </a:r>
            <a:endParaRPr sz="900">
              <a:solidFill>
                <a:srgbClr val="5F4643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1209" name="Google Shape;1209;p63"/>
          <p:cNvSpPr/>
          <p:nvPr/>
        </p:nvSpPr>
        <p:spPr>
          <a:xfrm>
            <a:off x="6079236" y="5097380"/>
            <a:ext cx="1044900" cy="569700"/>
          </a:xfrm>
          <a:prstGeom prst="roundRect">
            <a:avLst>
              <a:gd name="adj" fmla="val 22818"/>
            </a:avLst>
          </a:prstGeom>
          <a:solidFill>
            <a:srgbClr val="FFFFFF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5F4643"/>
                </a:solidFill>
                <a:latin typeface="Fira Sans"/>
                <a:ea typeface="Fira Sans"/>
                <a:cs typeface="Fira Sans"/>
                <a:sym typeface="Fira Sans"/>
              </a:rPr>
              <a:t>АСОП</a:t>
            </a:r>
            <a:endParaRPr sz="800" b="1">
              <a:solidFill>
                <a:srgbClr val="5F4643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rgbClr val="5F4643"/>
                </a:solidFill>
                <a:latin typeface="Fira Sans"/>
                <a:ea typeface="Fira Sans"/>
                <a:cs typeface="Fira Sans"/>
                <a:sym typeface="Fira Sans"/>
              </a:rPr>
              <a:t>Транспорт</a:t>
            </a:r>
            <a:endParaRPr sz="600">
              <a:solidFill>
                <a:srgbClr val="5F464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210" name="Google Shape;1210;p63"/>
          <p:cNvSpPr/>
          <p:nvPr/>
        </p:nvSpPr>
        <p:spPr>
          <a:xfrm>
            <a:off x="10368896" y="1006852"/>
            <a:ext cx="1727400" cy="3392100"/>
          </a:xfrm>
          <a:prstGeom prst="roundRect">
            <a:avLst>
              <a:gd name="adj" fmla="val 11553"/>
            </a:avLst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latin typeface="Fira Sans"/>
                <a:ea typeface="Fira Sans"/>
                <a:cs typeface="Fira Sans"/>
                <a:sym typeface="Fira Sans"/>
              </a:rPr>
              <a:t>Центральная база данных карт сервиса</a:t>
            </a:r>
            <a:endParaRPr sz="1100" b="1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Fira Sans Light"/>
                <a:ea typeface="Fira Sans Light"/>
                <a:cs typeface="Fira Sans Light"/>
                <a:sym typeface="Fira Sans Light"/>
              </a:rPr>
              <a:t>(кроссвязи, мэппинги) идентификаторов карт различных держателей и объектов участников программы</a:t>
            </a:r>
            <a:endParaRPr sz="800"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cxnSp>
        <p:nvCxnSpPr>
          <p:cNvPr id="1211" name="Google Shape;1211;p63"/>
          <p:cNvCxnSpPr/>
          <p:nvPr/>
        </p:nvCxnSpPr>
        <p:spPr>
          <a:xfrm rot="10800000">
            <a:off x="10079696" y="2485446"/>
            <a:ext cx="289200" cy="1200"/>
          </a:xfrm>
          <a:prstGeom prst="straightConnector1">
            <a:avLst/>
          </a:prstGeom>
          <a:noFill/>
          <a:ln w="9525" cap="flat" cmpd="sng">
            <a:solidFill>
              <a:srgbClr val="262626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212" name="Google Shape;1212;p63"/>
          <p:cNvSpPr/>
          <p:nvPr/>
        </p:nvSpPr>
        <p:spPr>
          <a:xfrm>
            <a:off x="4948966" y="5105337"/>
            <a:ext cx="1044900" cy="553800"/>
          </a:xfrm>
          <a:prstGeom prst="roundRect">
            <a:avLst>
              <a:gd name="adj" fmla="val 23749"/>
            </a:avLst>
          </a:prstGeom>
          <a:solidFill>
            <a:srgbClr val="FFFFFF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5F4643"/>
                </a:solidFill>
                <a:latin typeface="Fira Sans"/>
                <a:ea typeface="Fira Sans"/>
                <a:cs typeface="Fira Sans"/>
                <a:sym typeface="Fira Sans"/>
              </a:rPr>
              <a:t>Торговые системы</a:t>
            </a:r>
            <a:endParaRPr sz="800" b="1">
              <a:solidFill>
                <a:srgbClr val="5F4643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rgbClr val="5F4643"/>
                </a:solidFill>
                <a:latin typeface="Fira Sans"/>
                <a:ea typeface="Fira Sans"/>
                <a:cs typeface="Fira Sans"/>
                <a:sym typeface="Fira Sans"/>
              </a:rPr>
              <a:t>Ритейл</a:t>
            </a:r>
            <a:endParaRPr sz="600">
              <a:solidFill>
                <a:srgbClr val="5F464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213" name="Google Shape;1213;p63"/>
          <p:cNvSpPr/>
          <p:nvPr/>
        </p:nvSpPr>
        <p:spPr>
          <a:xfrm>
            <a:off x="7209507" y="5097380"/>
            <a:ext cx="1044900" cy="569700"/>
          </a:xfrm>
          <a:prstGeom prst="roundRect">
            <a:avLst>
              <a:gd name="adj" fmla="val 20039"/>
            </a:avLst>
          </a:prstGeom>
          <a:solidFill>
            <a:srgbClr val="FFFFFF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5F4643"/>
                </a:solidFill>
                <a:latin typeface="Fira Sans"/>
                <a:ea typeface="Fira Sans"/>
                <a:cs typeface="Fira Sans"/>
                <a:sym typeface="Fira Sans"/>
              </a:rPr>
              <a:t>Банковские системы </a:t>
            </a:r>
            <a:r>
              <a:rPr lang="en-US" sz="600">
                <a:solidFill>
                  <a:srgbClr val="5F4643"/>
                </a:solidFill>
                <a:latin typeface="Fira Sans"/>
                <a:ea typeface="Fira Sans"/>
                <a:cs typeface="Fira Sans"/>
                <a:sym typeface="Fira Sans"/>
              </a:rPr>
              <a:t>Банки</a:t>
            </a:r>
            <a:endParaRPr sz="600">
              <a:solidFill>
                <a:srgbClr val="5F464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214" name="Google Shape;1214;p63"/>
          <p:cNvSpPr/>
          <p:nvPr/>
        </p:nvSpPr>
        <p:spPr>
          <a:xfrm>
            <a:off x="2684443" y="5810523"/>
            <a:ext cx="5551500" cy="519000"/>
          </a:xfrm>
          <a:prstGeom prst="roundRect">
            <a:avLst>
              <a:gd name="adj" fmla="val 24015"/>
            </a:avLst>
          </a:prstGeom>
          <a:solidFill>
            <a:srgbClr val="DDBEAD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latin typeface="Fira Sans"/>
                <a:ea typeface="Fira Sans"/>
                <a:cs typeface="Fira Sans"/>
                <a:sym typeface="Fira Sans"/>
              </a:rPr>
              <a:t>Базы данных </a:t>
            </a:r>
            <a:endParaRPr sz="1000" b="1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262626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пользователей и владельцев карт по объектам участникам программы</a:t>
            </a:r>
            <a:endParaRPr sz="800">
              <a:solidFill>
                <a:srgbClr val="262626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sp>
        <p:nvSpPr>
          <p:cNvPr id="1215" name="Google Shape;1215;p63"/>
          <p:cNvSpPr/>
          <p:nvPr/>
        </p:nvSpPr>
        <p:spPr>
          <a:xfrm rot="-5400000">
            <a:off x="9254919" y="4542356"/>
            <a:ext cx="552300" cy="325200"/>
          </a:xfrm>
          <a:prstGeom prst="leftRightArrow">
            <a:avLst>
              <a:gd name="adj1" fmla="val 51640"/>
              <a:gd name="adj2" fmla="val 53734"/>
            </a:avLst>
          </a:prstGeom>
          <a:solidFill>
            <a:srgbClr val="3048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ira Sans SemiBold"/>
              <a:ea typeface="Fira Sans SemiBold"/>
              <a:cs typeface="Fira Sans SemiBold"/>
              <a:sym typeface="Fira Sans SemiBold"/>
            </a:endParaRPr>
          </a:p>
        </p:txBody>
      </p:sp>
      <p:sp>
        <p:nvSpPr>
          <p:cNvPr id="1216" name="Google Shape;1216;p63"/>
          <p:cNvSpPr/>
          <p:nvPr/>
        </p:nvSpPr>
        <p:spPr>
          <a:xfrm>
            <a:off x="-75" y="66697"/>
            <a:ext cx="2161500" cy="2990700"/>
          </a:xfrm>
          <a:prstGeom prst="roundRect">
            <a:avLst>
              <a:gd name="adj" fmla="val 11324"/>
            </a:avLst>
          </a:prstGeom>
          <a:solidFill>
            <a:srgbClr val="F7F2ED"/>
          </a:solidFill>
          <a:ln w="9525" cap="flat" cmpd="sng">
            <a:solidFill>
              <a:srgbClr val="986B4D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>
                <a:solidFill>
                  <a:srgbClr val="5F4643"/>
                </a:solidFill>
                <a:latin typeface="Fira Sans"/>
                <a:ea typeface="Fira Sans"/>
                <a:cs typeface="Fira Sans"/>
                <a:sym typeface="Fira Sans"/>
              </a:rPr>
              <a:t>Личные кабинеты</a:t>
            </a:r>
            <a:br>
              <a:rPr lang="en-US" sz="1100" b="1">
                <a:solidFill>
                  <a:srgbClr val="5F4643"/>
                </a:solidFill>
                <a:latin typeface="Fira Sans"/>
                <a:ea typeface="Fira Sans"/>
                <a:cs typeface="Fira Sans"/>
                <a:sym typeface="Fira Sans"/>
              </a:rPr>
            </a:br>
            <a:endParaRPr sz="1100" b="1">
              <a:solidFill>
                <a:srgbClr val="5F4643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179999" lvl="0" indent="-140799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Fira Sans Light"/>
              <a:buAutoNum type="arabicPeriod"/>
            </a:pPr>
            <a:r>
              <a:rPr lang="en-US" sz="800">
                <a:solidFill>
                  <a:srgbClr val="000000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Пользователей</a:t>
            </a:r>
            <a:endParaRPr sz="800">
              <a:solidFill>
                <a:srgbClr val="000000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marL="179999" lvl="0" indent="-140799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Fira Sans Light"/>
              <a:buAutoNum type="arabicPeriod"/>
            </a:pPr>
            <a:r>
              <a:rPr lang="en-US" sz="800">
                <a:solidFill>
                  <a:srgbClr val="000000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Организаций</a:t>
            </a:r>
            <a:endParaRPr sz="800">
              <a:solidFill>
                <a:srgbClr val="000000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marL="179999" lvl="0" indent="-140799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Fira Sans Light"/>
              <a:buAutoNum type="arabicPeriod"/>
            </a:pPr>
            <a:r>
              <a:rPr lang="en-US" sz="800">
                <a:solidFill>
                  <a:srgbClr val="000000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Органов исполнительной власти</a:t>
            </a:r>
            <a:endParaRPr sz="800">
              <a:solidFill>
                <a:srgbClr val="000000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marL="179999" lvl="0" indent="-140799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Fira Sans Light"/>
              <a:buAutoNum type="arabicPeriod"/>
            </a:pPr>
            <a:r>
              <a:rPr lang="en-US" sz="800">
                <a:solidFill>
                  <a:srgbClr val="000000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Сотрудников правоохранительных органов и РосПотребНадзора</a:t>
            </a:r>
            <a:endParaRPr sz="800">
              <a:solidFill>
                <a:srgbClr val="000000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marL="179999" lvl="0" indent="-140799" algn="l" rtl="0"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ts val="800"/>
              <a:buFont typeface="Fira Sans Light"/>
              <a:buAutoNum type="arabicPeriod"/>
            </a:pPr>
            <a:r>
              <a:rPr lang="en-US" sz="800">
                <a:solidFill>
                  <a:srgbClr val="000000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Консультантов</a:t>
            </a:r>
            <a:endParaRPr/>
          </a:p>
        </p:txBody>
      </p:sp>
      <p:sp>
        <p:nvSpPr>
          <p:cNvPr id="1217" name="Google Shape;1217;p63"/>
          <p:cNvSpPr/>
          <p:nvPr/>
        </p:nvSpPr>
        <p:spPr>
          <a:xfrm>
            <a:off x="2924084" y="782005"/>
            <a:ext cx="2307000" cy="1123500"/>
          </a:xfrm>
          <a:prstGeom prst="roundRect">
            <a:avLst>
              <a:gd name="adj" fmla="val 14373"/>
            </a:avLst>
          </a:prstGeom>
          <a:solidFill>
            <a:srgbClr val="FFFFFF"/>
          </a:solidFill>
          <a:ln w="9525" cap="flat" cmpd="sng">
            <a:solidFill>
              <a:srgbClr val="DDBEA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1">
                <a:solidFill>
                  <a:srgbClr val="5F4643"/>
                </a:solidFill>
                <a:latin typeface="Fira Sans"/>
                <a:ea typeface="Fira Sans"/>
                <a:cs typeface="Fira Sans"/>
                <a:sym typeface="Fira Sans"/>
              </a:rPr>
              <a:t>Web-портал</a:t>
            </a:r>
            <a:endParaRPr sz="1000" b="1">
              <a:solidFill>
                <a:srgbClr val="5F4643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700">
                <a:solidFill>
                  <a:srgbClr val="5F4643"/>
                </a:solidFill>
                <a:latin typeface="Fira Sans"/>
                <a:ea typeface="Fira Sans"/>
                <a:cs typeface="Fira Sans"/>
                <a:sym typeface="Fira Sans"/>
              </a:rPr>
              <a:t>личный кабинет</a:t>
            </a:r>
            <a:br>
              <a:rPr lang="en-US" sz="700">
                <a:solidFill>
                  <a:srgbClr val="5F4643"/>
                </a:solidFill>
                <a:latin typeface="Fira Sans"/>
                <a:ea typeface="Fira Sans"/>
                <a:cs typeface="Fira Sans"/>
                <a:sym typeface="Fira Sans"/>
              </a:rPr>
            </a:br>
            <a:r>
              <a:rPr lang="en-US" sz="700">
                <a:solidFill>
                  <a:srgbClr val="5F4643"/>
                </a:solidFill>
                <a:latin typeface="Fira Sans"/>
                <a:ea typeface="Fira Sans"/>
                <a:cs typeface="Fira Sans"/>
                <a:sym typeface="Fira Sans"/>
              </a:rPr>
              <a:t>пользователя сервиса</a:t>
            </a:r>
            <a:endParaRPr sz="700">
              <a:solidFill>
                <a:srgbClr val="5F4643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218" name="Google Shape;1218;p63"/>
          <p:cNvSpPr/>
          <p:nvPr/>
        </p:nvSpPr>
        <p:spPr>
          <a:xfrm>
            <a:off x="5348611" y="782005"/>
            <a:ext cx="2307000" cy="1123500"/>
          </a:xfrm>
          <a:prstGeom prst="roundRect">
            <a:avLst>
              <a:gd name="adj" fmla="val 11667"/>
            </a:avLst>
          </a:prstGeom>
          <a:solidFill>
            <a:srgbClr val="FFFFFF"/>
          </a:solidFill>
          <a:ln w="9525" cap="flat" cmpd="sng">
            <a:solidFill>
              <a:srgbClr val="DDBEA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1">
                <a:solidFill>
                  <a:srgbClr val="5F4643"/>
                </a:solidFill>
                <a:latin typeface="Fira Sans"/>
                <a:ea typeface="Fira Sans"/>
                <a:cs typeface="Fira Sans"/>
                <a:sym typeface="Fira Sans"/>
              </a:rPr>
              <a:t>Мобильное</a:t>
            </a:r>
            <a:br>
              <a:rPr lang="en-US" sz="1000" b="1">
                <a:solidFill>
                  <a:srgbClr val="5F4643"/>
                </a:solidFill>
                <a:latin typeface="Fira Sans"/>
                <a:ea typeface="Fira Sans"/>
                <a:cs typeface="Fira Sans"/>
                <a:sym typeface="Fira Sans"/>
              </a:rPr>
            </a:br>
            <a:r>
              <a:rPr lang="en-US" sz="1000" b="1">
                <a:solidFill>
                  <a:srgbClr val="5F4643"/>
                </a:solidFill>
                <a:latin typeface="Fira Sans"/>
                <a:ea typeface="Fira Sans"/>
                <a:cs typeface="Fira Sans"/>
                <a:sym typeface="Fira Sans"/>
              </a:rPr>
              <a:t>приложение</a:t>
            </a:r>
            <a:endParaRPr sz="1000" b="1">
              <a:solidFill>
                <a:srgbClr val="5F4643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700">
                <a:solidFill>
                  <a:srgbClr val="5F4643"/>
                </a:solidFill>
                <a:latin typeface="Fira Sans"/>
                <a:ea typeface="Fira Sans"/>
                <a:cs typeface="Fira Sans"/>
                <a:sym typeface="Fira Sans"/>
              </a:rPr>
              <a:t>гражданина</a:t>
            </a:r>
            <a:endParaRPr sz="700">
              <a:solidFill>
                <a:srgbClr val="5F4643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219" name="Google Shape;1219;p63"/>
          <p:cNvSpPr txBox="1"/>
          <p:nvPr/>
        </p:nvSpPr>
        <p:spPr>
          <a:xfrm>
            <a:off x="5565731" y="2961212"/>
            <a:ext cx="4305000" cy="14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5F4643"/>
              </a:buClr>
              <a:buSzPts val="800"/>
              <a:buChar char="●"/>
            </a:pPr>
            <a:r>
              <a:rPr lang="en-US" sz="800">
                <a:solidFill>
                  <a:srgbClr val="5F4643"/>
                </a:solidFill>
                <a:latin typeface="Fira Sans"/>
                <a:ea typeface="Fira Sans"/>
                <a:cs typeface="Fira Sans"/>
                <a:sym typeface="Fira Sans"/>
              </a:rPr>
              <a:t>ID карты сервиса</a:t>
            </a:r>
            <a:endParaRPr sz="800">
              <a:solidFill>
                <a:srgbClr val="5F4643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lvl="0" indent="-279400" algn="l" rtl="0">
              <a:spcBef>
                <a:spcPts val="200"/>
              </a:spcBef>
              <a:spcAft>
                <a:spcPts val="0"/>
              </a:spcAft>
              <a:buClr>
                <a:srgbClr val="5F4643"/>
              </a:buClr>
              <a:buSzPts val="800"/>
              <a:buFont typeface="Fira Sans"/>
              <a:buChar char="●"/>
            </a:pPr>
            <a:r>
              <a:rPr lang="en-US" sz="800">
                <a:solidFill>
                  <a:srgbClr val="5F4643"/>
                </a:solidFill>
                <a:latin typeface="Fira Sans"/>
                <a:ea typeface="Fira Sans"/>
                <a:cs typeface="Fira Sans"/>
                <a:sym typeface="Fira Sans"/>
              </a:rPr>
              <a:t>ID карты объекта участника программы</a:t>
            </a:r>
            <a:endParaRPr sz="800">
              <a:solidFill>
                <a:srgbClr val="5F4643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lvl="0" indent="-279400" algn="l" rtl="0">
              <a:spcBef>
                <a:spcPts val="200"/>
              </a:spcBef>
              <a:spcAft>
                <a:spcPts val="0"/>
              </a:spcAft>
              <a:buClr>
                <a:srgbClr val="5F4643"/>
              </a:buClr>
              <a:buSzPts val="800"/>
              <a:buFont typeface="Fira Sans"/>
              <a:buChar char="●"/>
            </a:pPr>
            <a:r>
              <a:rPr lang="en-US" sz="800">
                <a:solidFill>
                  <a:srgbClr val="5F4643"/>
                </a:solidFill>
                <a:latin typeface="Fira Sans"/>
                <a:ea typeface="Fira Sans"/>
                <a:cs typeface="Fira Sans"/>
                <a:sym typeface="Fira Sans"/>
              </a:rPr>
              <a:t>ID объекта участника программы</a:t>
            </a:r>
            <a:endParaRPr sz="800">
              <a:solidFill>
                <a:srgbClr val="5F4643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lvl="0" indent="-279400" algn="l" rtl="0">
              <a:spcBef>
                <a:spcPts val="200"/>
              </a:spcBef>
              <a:spcAft>
                <a:spcPts val="0"/>
              </a:spcAft>
              <a:buClr>
                <a:srgbClr val="5F4643"/>
              </a:buClr>
              <a:buSzPts val="800"/>
              <a:buFont typeface="Fira Sans"/>
              <a:buChar char="●"/>
            </a:pPr>
            <a:r>
              <a:rPr lang="en-US" sz="800">
                <a:solidFill>
                  <a:srgbClr val="5F4643"/>
                </a:solidFill>
                <a:latin typeface="Fira Sans"/>
                <a:ea typeface="Fira Sans"/>
                <a:cs typeface="Fira Sans"/>
                <a:sym typeface="Fira Sans"/>
              </a:rPr>
              <a:t>ID типа транзакции</a:t>
            </a:r>
            <a:endParaRPr sz="800">
              <a:solidFill>
                <a:srgbClr val="5F4643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lvl="0" indent="-279400" algn="l" rtl="0">
              <a:spcBef>
                <a:spcPts val="200"/>
              </a:spcBef>
              <a:spcAft>
                <a:spcPts val="200"/>
              </a:spcAft>
              <a:buClr>
                <a:srgbClr val="5F4643"/>
              </a:buClr>
              <a:buSzPts val="800"/>
              <a:buFont typeface="Fira Sans"/>
              <a:buChar char="●"/>
            </a:pPr>
            <a:r>
              <a:rPr lang="en-US" sz="800">
                <a:solidFill>
                  <a:srgbClr val="5F4643"/>
                </a:solidFill>
                <a:latin typeface="Fira Sans"/>
                <a:ea typeface="Fira Sans"/>
                <a:cs typeface="Fira Sans"/>
                <a:sym typeface="Fira Sans"/>
              </a:rPr>
              <a:t>Информация по транзакции, в зависимости от типа транзакции</a:t>
            </a:r>
            <a:endParaRPr sz="8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220" name="Google Shape;1220;p63"/>
          <p:cNvSpPr txBox="1"/>
          <p:nvPr/>
        </p:nvSpPr>
        <p:spPr>
          <a:xfrm>
            <a:off x="3147725" y="3436771"/>
            <a:ext cx="2161500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5F4643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Интеграционный</a:t>
            </a:r>
            <a:endParaRPr sz="1200">
              <a:solidFill>
                <a:srgbClr val="5F4643"/>
              </a:solidFill>
              <a:latin typeface="Fira Sans SemiBold"/>
              <a:ea typeface="Fira Sans SemiBold"/>
              <a:cs typeface="Fira Sans SemiBold"/>
              <a:sym typeface="Fira Sans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5F4643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шлюз</a:t>
            </a:r>
            <a:endParaRPr sz="1200">
              <a:latin typeface="Fira Sans SemiBold"/>
              <a:ea typeface="Fira Sans SemiBold"/>
              <a:cs typeface="Fira Sans SemiBold"/>
              <a:sym typeface="Fira Sans SemiBold"/>
            </a:endParaRPr>
          </a:p>
        </p:txBody>
      </p:sp>
      <p:sp>
        <p:nvSpPr>
          <p:cNvPr id="1221" name="Google Shape;1221;p63"/>
          <p:cNvSpPr/>
          <p:nvPr/>
        </p:nvSpPr>
        <p:spPr>
          <a:xfrm rot="-5400000">
            <a:off x="5275113" y="4542356"/>
            <a:ext cx="552300" cy="325200"/>
          </a:xfrm>
          <a:prstGeom prst="leftRightArrow">
            <a:avLst>
              <a:gd name="adj1" fmla="val 51640"/>
              <a:gd name="adj2" fmla="val 53734"/>
            </a:avLst>
          </a:prstGeom>
          <a:solidFill>
            <a:srgbClr val="3048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ira Sans SemiBold"/>
              <a:ea typeface="Fira Sans SemiBold"/>
              <a:cs typeface="Fira Sans SemiBold"/>
              <a:sym typeface="Fira Sans SemiBold"/>
            </a:endParaRPr>
          </a:p>
        </p:txBody>
      </p:sp>
      <p:sp>
        <p:nvSpPr>
          <p:cNvPr id="1222" name="Google Shape;1222;p63"/>
          <p:cNvSpPr/>
          <p:nvPr/>
        </p:nvSpPr>
        <p:spPr>
          <a:xfrm>
            <a:off x="2022607" y="2412011"/>
            <a:ext cx="534300" cy="336300"/>
          </a:xfrm>
          <a:prstGeom prst="leftRightArrow">
            <a:avLst>
              <a:gd name="adj1" fmla="val 51640"/>
              <a:gd name="adj2" fmla="val 53734"/>
            </a:avLst>
          </a:prstGeom>
          <a:solidFill>
            <a:srgbClr val="3048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ira Sans SemiBold"/>
              <a:ea typeface="Fira Sans SemiBold"/>
              <a:cs typeface="Fira Sans SemiBold"/>
              <a:sym typeface="Fira Sans SemiBold"/>
            </a:endParaRPr>
          </a:p>
        </p:txBody>
      </p:sp>
      <p:pic>
        <p:nvPicPr>
          <p:cNvPr id="1223" name="Google Shape;1223;p63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1583630" y="1194372"/>
            <a:ext cx="289130" cy="298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4" name="Google Shape;1224;p63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1540315" y="5239642"/>
            <a:ext cx="289130" cy="298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5" name="Google Shape;1225;p63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7835155" y="5920587"/>
            <a:ext cx="289130" cy="298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6" name="Google Shape;1226;p63"/>
          <p:cNvPicPr preferRelativeResize="0"/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3279866" y="3158809"/>
            <a:ext cx="325377" cy="336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7" name="Google Shape;1227;p63"/>
          <p:cNvPicPr preferRelativeResize="0"/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278141" y="-150"/>
            <a:ext cx="397040" cy="410452"/>
          </a:xfrm>
          <a:prstGeom prst="rect">
            <a:avLst/>
          </a:prstGeom>
          <a:noFill/>
          <a:ln>
            <a:noFill/>
          </a:ln>
        </p:spPr>
      </p:pic>
      <p:sp>
        <p:nvSpPr>
          <p:cNvPr id="1228" name="Google Shape;1228;p63"/>
          <p:cNvSpPr/>
          <p:nvPr/>
        </p:nvSpPr>
        <p:spPr>
          <a:xfrm>
            <a:off x="34213" y="3379540"/>
            <a:ext cx="2161500" cy="2990700"/>
          </a:xfrm>
          <a:prstGeom prst="roundRect">
            <a:avLst>
              <a:gd name="adj" fmla="val 10375"/>
            </a:avLst>
          </a:prstGeom>
          <a:solidFill>
            <a:srgbClr val="F7F2ED"/>
          </a:solidFill>
          <a:ln w="9525" cap="flat" cmpd="sng">
            <a:solidFill>
              <a:srgbClr val="986B4D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>
                <a:solidFill>
                  <a:srgbClr val="5F4643"/>
                </a:solidFill>
                <a:latin typeface="Fira Sans"/>
                <a:ea typeface="Fira Sans"/>
                <a:cs typeface="Fira Sans"/>
                <a:sym typeface="Fira Sans"/>
              </a:rPr>
              <a:t>Компоновка ЛК организаций</a:t>
            </a:r>
            <a:endParaRPr sz="1100" b="1">
              <a:solidFill>
                <a:srgbClr val="5F4643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>
              <a:solidFill>
                <a:srgbClr val="5F4643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179999" lvl="0" indent="-140799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Fira Sans Light"/>
              <a:buAutoNum type="arabicPeriod"/>
            </a:pPr>
            <a:r>
              <a:rPr lang="en-US" sz="800">
                <a:solidFill>
                  <a:srgbClr val="000000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Торгово-сервисные организации, ритейл</a:t>
            </a:r>
            <a:endParaRPr sz="800">
              <a:solidFill>
                <a:srgbClr val="000000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marL="179999" lvl="0" indent="-140799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Fira Sans Light"/>
              <a:buAutoNum type="arabicPeriod"/>
            </a:pPr>
            <a:r>
              <a:rPr lang="en-US" sz="800">
                <a:solidFill>
                  <a:srgbClr val="000000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ТСЖ, ДУК, УК, РСО</a:t>
            </a:r>
            <a:endParaRPr sz="800">
              <a:solidFill>
                <a:srgbClr val="000000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marL="179999" lvl="0" indent="-140799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Fira Sans Light"/>
              <a:buAutoNum type="arabicPeriod"/>
            </a:pPr>
            <a:r>
              <a:rPr lang="en-US" sz="800">
                <a:solidFill>
                  <a:srgbClr val="000000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Ведомства и подведомства</a:t>
            </a:r>
            <a:endParaRPr sz="800">
              <a:solidFill>
                <a:srgbClr val="000000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marL="179999" lvl="0" indent="-140799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Fira Sans Light"/>
              <a:buAutoNum type="arabicPeriod"/>
            </a:pPr>
            <a:r>
              <a:rPr lang="en-US" sz="800">
                <a:solidFill>
                  <a:srgbClr val="000000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Мед.учреждения</a:t>
            </a:r>
            <a:endParaRPr sz="800">
              <a:solidFill>
                <a:srgbClr val="000000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marL="179999" lvl="0" indent="-140799" algn="l" rtl="0"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ts val="800"/>
              <a:buFont typeface="Fira Sans Light"/>
              <a:buAutoNum type="arabicPeriod"/>
            </a:pPr>
            <a:r>
              <a:rPr lang="en-US" sz="800">
                <a:solidFill>
                  <a:srgbClr val="000000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Спорт, культура и др.</a:t>
            </a:r>
            <a:endParaRPr/>
          </a:p>
        </p:txBody>
      </p:sp>
      <p:sp>
        <p:nvSpPr>
          <p:cNvPr id="1229" name="Google Shape;1229;p63"/>
          <p:cNvSpPr/>
          <p:nvPr/>
        </p:nvSpPr>
        <p:spPr>
          <a:xfrm rot="5400000">
            <a:off x="776219" y="3062964"/>
            <a:ext cx="552300" cy="325200"/>
          </a:xfrm>
          <a:prstGeom prst="leftRightArrow">
            <a:avLst>
              <a:gd name="adj1" fmla="val 51640"/>
              <a:gd name="adj2" fmla="val 53734"/>
            </a:avLst>
          </a:prstGeom>
          <a:solidFill>
            <a:srgbClr val="3048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ira Sans SemiBold"/>
              <a:ea typeface="Fira Sans SemiBold"/>
              <a:cs typeface="Fira Sans SemiBold"/>
              <a:sym typeface="Fira Sans SemiBold"/>
            </a:endParaRPr>
          </a:p>
        </p:txBody>
      </p:sp>
      <p:pic>
        <p:nvPicPr>
          <p:cNvPr id="1230" name="Google Shape;1230;p63"/>
          <p:cNvPicPr preferRelativeResize="0"/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278141" y="3318263"/>
            <a:ext cx="397040" cy="410452"/>
          </a:xfrm>
          <a:prstGeom prst="rect">
            <a:avLst/>
          </a:prstGeom>
          <a:noFill/>
          <a:ln>
            <a:noFill/>
          </a:ln>
        </p:spPr>
      </p:pic>
      <p:sp>
        <p:nvSpPr>
          <p:cNvPr id="1231" name="Google Shape;1231;p6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4"/>
          <p:cNvSpPr txBox="1">
            <a:spLocks noGrp="1"/>
          </p:cNvSpPr>
          <p:nvPr>
            <p:ph type="title"/>
          </p:nvPr>
        </p:nvSpPr>
        <p:spPr>
          <a:xfrm>
            <a:off x="373477" y="186625"/>
            <a:ext cx="8005800" cy="2804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err="1"/>
              <a:t>Цель</a:t>
            </a:r>
            <a:r>
              <a:rPr lang="en-US" sz="2200" dirty="0"/>
              <a:t> </a:t>
            </a:r>
            <a:r>
              <a:rPr lang="en-US" sz="2200" dirty="0" err="1"/>
              <a:t>проекта</a:t>
            </a:r>
            <a:r>
              <a:rPr lang="en-US" sz="2200" dirty="0"/>
              <a:t>: </a:t>
            </a:r>
            <a:r>
              <a:rPr lang="en-US" sz="2200" b="0" dirty="0" err="1"/>
              <a:t>предложить</a:t>
            </a:r>
            <a:r>
              <a:rPr lang="en-US" sz="2200" b="0" dirty="0"/>
              <a:t> </a:t>
            </a:r>
            <a:r>
              <a:rPr lang="en-US" sz="2200" b="0" dirty="0" err="1"/>
              <a:t>альтернативное</a:t>
            </a:r>
            <a:r>
              <a:rPr lang="en-US" sz="2200" b="0" dirty="0"/>
              <a:t> </a:t>
            </a:r>
            <a:r>
              <a:rPr lang="en-US" sz="2200" b="0" dirty="0" err="1"/>
              <a:t>автоматизированное</a:t>
            </a:r>
            <a:r>
              <a:rPr lang="en-US" sz="2200" b="0" dirty="0"/>
              <a:t> </a:t>
            </a:r>
            <a:r>
              <a:rPr lang="en-US" sz="2200" b="0" dirty="0" err="1"/>
              <a:t>решение</a:t>
            </a:r>
            <a:r>
              <a:rPr lang="en-US" sz="2200" b="0" dirty="0"/>
              <a:t> </a:t>
            </a:r>
            <a:r>
              <a:rPr lang="en-US" sz="2200" b="0" dirty="0" err="1"/>
              <a:t>для</a:t>
            </a:r>
            <a:r>
              <a:rPr lang="en-US" sz="2200" b="0" dirty="0"/>
              <a:t> </a:t>
            </a:r>
            <a:r>
              <a:rPr lang="en-US" sz="2200" b="0" dirty="0" err="1"/>
              <a:t>вычисления</a:t>
            </a:r>
            <a:r>
              <a:rPr lang="en-US" sz="2200" b="0" dirty="0"/>
              <a:t> </a:t>
            </a:r>
            <a:r>
              <a:rPr lang="en-US" sz="2200" b="0" dirty="0" err="1"/>
              <a:t>индекса</a:t>
            </a:r>
            <a:r>
              <a:rPr lang="en-US" sz="2200" b="0" dirty="0"/>
              <a:t> </a:t>
            </a:r>
            <a:r>
              <a:rPr lang="en-US" sz="2200" b="0" dirty="0" err="1"/>
              <a:t>счастья</a:t>
            </a:r>
            <a:r>
              <a:rPr lang="en-US" sz="2200" b="0" dirty="0"/>
              <a:t> </a:t>
            </a:r>
            <a:r>
              <a:rPr lang="en-US" sz="2200" b="0" dirty="0" err="1"/>
              <a:t>населения</a:t>
            </a:r>
            <a:r>
              <a:rPr lang="en-US" sz="2200" b="0" dirty="0"/>
              <a:t> г. </a:t>
            </a:r>
            <a:r>
              <a:rPr lang="en-US" sz="2200" b="0" dirty="0" err="1"/>
              <a:t>Иннополис</a:t>
            </a:r>
            <a:endParaRPr sz="2200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</p:txBody>
      </p:sp>
      <p:sp>
        <p:nvSpPr>
          <p:cNvPr id="412" name="Google Shape;412;p44"/>
          <p:cNvSpPr txBox="1">
            <a:spLocks noGrp="1"/>
          </p:cNvSpPr>
          <p:nvPr>
            <p:ph type="title"/>
          </p:nvPr>
        </p:nvSpPr>
        <p:spPr>
          <a:xfrm>
            <a:off x="373474" y="2114975"/>
            <a:ext cx="6495900" cy="2804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 err="1"/>
              <a:t>Задачи</a:t>
            </a:r>
            <a:r>
              <a:rPr lang="en-US" sz="2100" dirty="0"/>
              <a:t>:</a:t>
            </a:r>
            <a:endParaRPr sz="2100"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-US" sz="2100" b="0" dirty="0" err="1"/>
              <a:t>Изучить</a:t>
            </a:r>
            <a:r>
              <a:rPr lang="en-US" sz="2100" b="0" dirty="0"/>
              <a:t> </a:t>
            </a:r>
            <a:r>
              <a:rPr lang="en-US" sz="2100" b="0" dirty="0" err="1"/>
              <a:t>актуальные</a:t>
            </a:r>
            <a:r>
              <a:rPr lang="en-US" sz="2100" b="0" dirty="0"/>
              <a:t> </a:t>
            </a:r>
            <a:r>
              <a:rPr lang="en-US" sz="2100" b="0" dirty="0" err="1"/>
              <a:t>методики</a:t>
            </a:r>
            <a:r>
              <a:rPr lang="en-US" sz="2100" b="0" dirty="0"/>
              <a:t> </a:t>
            </a:r>
            <a:r>
              <a:rPr lang="en-US" sz="2100" b="0" dirty="0" err="1"/>
              <a:t>вычисления</a:t>
            </a:r>
            <a:r>
              <a:rPr lang="en-US" sz="2100" b="0" dirty="0"/>
              <a:t> </a:t>
            </a:r>
            <a:r>
              <a:rPr lang="en-US" sz="2100" b="0" dirty="0" err="1"/>
              <a:t>индекса</a:t>
            </a:r>
            <a:r>
              <a:rPr lang="en-US" sz="2100" b="0" dirty="0"/>
              <a:t> </a:t>
            </a:r>
            <a:r>
              <a:rPr lang="en-US" sz="2100" b="0" dirty="0" err="1"/>
              <a:t>счастья</a:t>
            </a:r>
            <a:endParaRPr sz="2100" b="0"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-US" sz="2100" b="0" dirty="0" err="1"/>
              <a:t>Проанализировать</a:t>
            </a:r>
            <a:r>
              <a:rPr lang="en-US" sz="2100" b="0" dirty="0"/>
              <a:t> </a:t>
            </a:r>
            <a:r>
              <a:rPr lang="en-US" sz="2100" b="0" dirty="0" err="1"/>
              <a:t>возможности</a:t>
            </a:r>
            <a:r>
              <a:rPr lang="en-US" sz="2100" b="0" dirty="0"/>
              <a:t> </a:t>
            </a:r>
            <a:r>
              <a:rPr lang="en-US" sz="2100" b="0" dirty="0" err="1"/>
              <a:t>вычисления</a:t>
            </a:r>
            <a:r>
              <a:rPr lang="en-US" sz="2100" b="0" dirty="0"/>
              <a:t> </a:t>
            </a:r>
            <a:r>
              <a:rPr lang="en-US" sz="2100" b="0" dirty="0" err="1"/>
              <a:t>индекса</a:t>
            </a:r>
            <a:r>
              <a:rPr lang="en-US" sz="2100" b="0" dirty="0"/>
              <a:t> </a:t>
            </a:r>
            <a:r>
              <a:rPr lang="en-US" sz="2100" b="0" dirty="0" err="1"/>
              <a:t>счастья</a:t>
            </a:r>
            <a:r>
              <a:rPr lang="en-US" sz="2100" b="0" dirty="0"/>
              <a:t> </a:t>
            </a:r>
            <a:r>
              <a:rPr lang="en-US" sz="2100" b="0" dirty="0" err="1"/>
              <a:t>населения</a:t>
            </a:r>
            <a:r>
              <a:rPr lang="en-US" sz="2100" b="0" dirty="0"/>
              <a:t> </a:t>
            </a:r>
            <a:r>
              <a:rPr lang="en-US" sz="2100" b="0" dirty="0" err="1"/>
              <a:t>автоматизированными</a:t>
            </a:r>
            <a:r>
              <a:rPr lang="en-US" sz="2100" b="0" dirty="0"/>
              <a:t> </a:t>
            </a:r>
            <a:r>
              <a:rPr lang="en-US" sz="2100" b="0" dirty="0" err="1"/>
              <a:t>способами</a:t>
            </a:r>
            <a:endParaRPr sz="2100" b="0"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-US" sz="2100" b="0" dirty="0" err="1"/>
              <a:t>Предложить</a:t>
            </a:r>
            <a:r>
              <a:rPr lang="en-US" sz="2100" b="0" dirty="0"/>
              <a:t> </a:t>
            </a:r>
            <a:r>
              <a:rPr lang="en-US" sz="2100" b="0" dirty="0" err="1"/>
              <a:t>идеи</a:t>
            </a:r>
            <a:r>
              <a:rPr lang="en-US" sz="2100" b="0" dirty="0"/>
              <a:t> </a:t>
            </a:r>
            <a:r>
              <a:rPr lang="en-US" sz="2100" b="0" dirty="0" err="1"/>
              <a:t>реализации</a:t>
            </a:r>
            <a:r>
              <a:rPr lang="en-US" sz="2100" b="0" dirty="0"/>
              <a:t> </a:t>
            </a:r>
            <a:r>
              <a:rPr lang="en-US" sz="2100" b="0" dirty="0" err="1"/>
              <a:t>механизма</a:t>
            </a:r>
            <a:r>
              <a:rPr lang="en-US" sz="2100" b="0" dirty="0"/>
              <a:t> </a:t>
            </a:r>
            <a:r>
              <a:rPr lang="en-US" sz="2100" b="0" dirty="0" err="1"/>
              <a:t>вычисления</a:t>
            </a:r>
            <a:r>
              <a:rPr lang="en-US" sz="2100" b="0" dirty="0"/>
              <a:t> </a:t>
            </a:r>
            <a:r>
              <a:rPr lang="en-US" sz="2100" b="0" dirty="0" err="1"/>
              <a:t>индекса</a:t>
            </a:r>
            <a:r>
              <a:rPr lang="en-US" sz="2100" b="0" dirty="0"/>
              <a:t> </a:t>
            </a:r>
            <a:r>
              <a:rPr lang="en-US" sz="2100" b="0" dirty="0" err="1"/>
              <a:t>счастья</a:t>
            </a:r>
            <a:endParaRPr sz="2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</p:txBody>
      </p:sp>
      <p:sp>
        <p:nvSpPr>
          <p:cNvPr id="413" name="Google Shape;413;p44"/>
          <p:cNvSpPr/>
          <p:nvPr/>
        </p:nvSpPr>
        <p:spPr>
          <a:xfrm>
            <a:off x="9951590" y="3465617"/>
            <a:ext cx="1690200" cy="1690200"/>
          </a:xfrm>
          <a:prstGeom prst="ellipse">
            <a:avLst/>
          </a:prstGeom>
          <a:solidFill>
            <a:srgbClr val="D6ED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4" name="Google Shape;414;p44"/>
          <p:cNvSpPr/>
          <p:nvPr/>
        </p:nvSpPr>
        <p:spPr>
          <a:xfrm>
            <a:off x="6365015" y="3309842"/>
            <a:ext cx="1690200" cy="1690200"/>
          </a:xfrm>
          <a:prstGeom prst="ellipse">
            <a:avLst/>
          </a:prstGeom>
          <a:solidFill>
            <a:srgbClr val="D6ED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415" name="Google Shape;415;p44"/>
          <p:cNvGrpSpPr/>
          <p:nvPr/>
        </p:nvGrpSpPr>
        <p:grpSpPr>
          <a:xfrm>
            <a:off x="4921677" y="1959570"/>
            <a:ext cx="7270332" cy="4829156"/>
            <a:chOff x="928100" y="-1233"/>
            <a:chExt cx="10331579" cy="6862521"/>
          </a:xfrm>
        </p:grpSpPr>
        <p:sp>
          <p:nvSpPr>
            <p:cNvPr id="416" name="Google Shape;416;p44"/>
            <p:cNvSpPr/>
            <p:nvPr/>
          </p:nvSpPr>
          <p:spPr>
            <a:xfrm>
              <a:off x="1339909" y="5032900"/>
              <a:ext cx="1218336" cy="672231"/>
            </a:xfrm>
            <a:custGeom>
              <a:avLst/>
              <a:gdLst/>
              <a:ahLst/>
              <a:cxnLst/>
              <a:rect l="l" t="t" r="r" b="b"/>
              <a:pathLst>
                <a:path w="1218336" h="672231" extrusionOk="0">
                  <a:moveTo>
                    <a:pt x="1197167" y="672232"/>
                  </a:moveTo>
                  <a:cubicBezTo>
                    <a:pt x="1195522" y="672232"/>
                    <a:pt x="1193878" y="671410"/>
                    <a:pt x="1192233" y="670587"/>
                  </a:cubicBezTo>
                  <a:cubicBezTo>
                    <a:pt x="825486" y="403339"/>
                    <a:pt x="427492" y="187896"/>
                    <a:pt x="9762" y="29192"/>
                  </a:cubicBezTo>
                  <a:cubicBezTo>
                    <a:pt x="2362" y="25903"/>
                    <a:pt x="-1750" y="17680"/>
                    <a:pt x="717" y="9457"/>
                  </a:cubicBezTo>
                  <a:cubicBezTo>
                    <a:pt x="2362" y="5345"/>
                    <a:pt x="4829" y="2878"/>
                    <a:pt x="8940" y="1234"/>
                  </a:cubicBezTo>
                  <a:cubicBezTo>
                    <a:pt x="12229" y="-411"/>
                    <a:pt x="16341" y="-411"/>
                    <a:pt x="20452" y="1234"/>
                  </a:cubicBezTo>
                  <a:cubicBezTo>
                    <a:pt x="442293" y="161582"/>
                    <a:pt x="844399" y="380315"/>
                    <a:pt x="1215257" y="650030"/>
                  </a:cubicBezTo>
                  <a:cubicBezTo>
                    <a:pt x="1218547" y="652497"/>
                    <a:pt x="1219369" y="658253"/>
                    <a:pt x="1216902" y="661542"/>
                  </a:cubicBezTo>
                  <a:cubicBezTo>
                    <a:pt x="1214435" y="664832"/>
                    <a:pt x="1209501" y="665654"/>
                    <a:pt x="1205390" y="663187"/>
                  </a:cubicBezTo>
                  <a:cubicBezTo>
                    <a:pt x="1205390" y="664832"/>
                    <a:pt x="1205390" y="667298"/>
                    <a:pt x="1203745" y="668943"/>
                  </a:cubicBezTo>
                  <a:cubicBezTo>
                    <a:pt x="1202101" y="670587"/>
                    <a:pt x="1199634" y="672232"/>
                    <a:pt x="1197167" y="672232"/>
                  </a:cubicBez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17" name="Google Shape;417;p44"/>
            <p:cNvSpPr/>
            <p:nvPr/>
          </p:nvSpPr>
          <p:spPr>
            <a:xfrm>
              <a:off x="1302070" y="4737368"/>
              <a:ext cx="133282" cy="241671"/>
            </a:xfrm>
            <a:custGeom>
              <a:avLst/>
              <a:gdLst/>
              <a:ahLst/>
              <a:cxnLst/>
              <a:rect l="l" t="t" r="r" b="b"/>
              <a:pathLst>
                <a:path w="133282" h="241671" extrusionOk="0">
                  <a:moveTo>
                    <a:pt x="85427" y="241672"/>
                  </a:moveTo>
                  <a:cubicBezTo>
                    <a:pt x="44312" y="241672"/>
                    <a:pt x="22933" y="165198"/>
                    <a:pt x="11420" y="123260"/>
                  </a:cubicBezTo>
                  <a:cubicBezTo>
                    <a:pt x="10598" y="119148"/>
                    <a:pt x="8953" y="115037"/>
                    <a:pt x="8131" y="112570"/>
                  </a:cubicBezTo>
                  <a:lnTo>
                    <a:pt x="8131" y="112570"/>
                  </a:lnTo>
                  <a:cubicBezTo>
                    <a:pt x="2375" y="94479"/>
                    <a:pt x="-1737" y="74744"/>
                    <a:pt x="730" y="54187"/>
                  </a:cubicBezTo>
                  <a:cubicBezTo>
                    <a:pt x="4020" y="31162"/>
                    <a:pt x="17176" y="11427"/>
                    <a:pt x="35267" y="4026"/>
                  </a:cubicBezTo>
                  <a:cubicBezTo>
                    <a:pt x="61581" y="-7486"/>
                    <a:pt x="91184" y="7315"/>
                    <a:pt x="106807" y="27873"/>
                  </a:cubicBezTo>
                  <a:cubicBezTo>
                    <a:pt x="122431" y="49253"/>
                    <a:pt x="127365" y="74744"/>
                    <a:pt x="129010" y="97769"/>
                  </a:cubicBezTo>
                  <a:lnTo>
                    <a:pt x="129832" y="105170"/>
                  </a:lnTo>
                  <a:cubicBezTo>
                    <a:pt x="133943" y="144640"/>
                    <a:pt x="142989" y="227692"/>
                    <a:pt x="94473" y="240849"/>
                  </a:cubicBezTo>
                  <a:cubicBezTo>
                    <a:pt x="91184" y="240849"/>
                    <a:pt x="87894" y="241672"/>
                    <a:pt x="85427" y="241672"/>
                  </a:cubicBezTo>
                  <a:close/>
                  <a:moveTo>
                    <a:pt x="23755" y="106814"/>
                  </a:moveTo>
                  <a:cubicBezTo>
                    <a:pt x="24577" y="110103"/>
                    <a:pt x="25399" y="113393"/>
                    <a:pt x="27044" y="118326"/>
                  </a:cubicBezTo>
                  <a:cubicBezTo>
                    <a:pt x="36089" y="149574"/>
                    <a:pt x="59114" y="232626"/>
                    <a:pt x="90361" y="224403"/>
                  </a:cubicBezTo>
                  <a:cubicBezTo>
                    <a:pt x="124898" y="215358"/>
                    <a:pt x="117497" y="138884"/>
                    <a:pt x="113386" y="106814"/>
                  </a:cubicBezTo>
                  <a:lnTo>
                    <a:pt x="112563" y="99413"/>
                  </a:lnTo>
                  <a:cubicBezTo>
                    <a:pt x="110919" y="78856"/>
                    <a:pt x="106807" y="55009"/>
                    <a:pt x="93651" y="37741"/>
                  </a:cubicBezTo>
                  <a:cubicBezTo>
                    <a:pt x="82138" y="22939"/>
                    <a:pt x="60758" y="11427"/>
                    <a:pt x="41845" y="19650"/>
                  </a:cubicBezTo>
                  <a:cubicBezTo>
                    <a:pt x="28689" y="25406"/>
                    <a:pt x="19643" y="39385"/>
                    <a:pt x="17176" y="57476"/>
                  </a:cubicBezTo>
                  <a:cubicBezTo>
                    <a:pt x="14709" y="71455"/>
                    <a:pt x="17999" y="87079"/>
                    <a:pt x="23755" y="106814"/>
                  </a:cubicBezTo>
                  <a:lnTo>
                    <a:pt x="23755" y="106814"/>
                  </a:ln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18" name="Google Shape;418;p44"/>
            <p:cNvSpPr/>
            <p:nvPr/>
          </p:nvSpPr>
          <p:spPr>
            <a:xfrm>
              <a:off x="1111142" y="4843870"/>
              <a:ext cx="146058" cy="149148"/>
            </a:xfrm>
            <a:custGeom>
              <a:avLst/>
              <a:gdLst/>
              <a:ahLst/>
              <a:cxnLst/>
              <a:rect l="l" t="t" r="r" b="b"/>
              <a:pathLst>
                <a:path w="146058" h="149148" extrusionOk="0">
                  <a:moveTo>
                    <a:pt x="117651" y="149149"/>
                  </a:moveTo>
                  <a:cubicBezTo>
                    <a:pt x="91337" y="149149"/>
                    <a:pt x="57623" y="117901"/>
                    <a:pt x="37888" y="98988"/>
                  </a:cubicBezTo>
                  <a:cubicBezTo>
                    <a:pt x="35421" y="96521"/>
                    <a:pt x="33776" y="94877"/>
                    <a:pt x="32131" y="93232"/>
                  </a:cubicBezTo>
                  <a:cubicBezTo>
                    <a:pt x="32131" y="93232"/>
                    <a:pt x="32131" y="93232"/>
                    <a:pt x="32131" y="93232"/>
                  </a:cubicBezTo>
                  <a:cubicBezTo>
                    <a:pt x="21442" y="84187"/>
                    <a:pt x="10752" y="73497"/>
                    <a:pt x="4995" y="60340"/>
                  </a:cubicBezTo>
                  <a:cubicBezTo>
                    <a:pt x="-2405" y="43894"/>
                    <a:pt x="-1583" y="26626"/>
                    <a:pt x="7462" y="15114"/>
                  </a:cubicBezTo>
                  <a:cubicBezTo>
                    <a:pt x="20619" y="-2155"/>
                    <a:pt x="45288" y="-2977"/>
                    <a:pt x="63379" y="4423"/>
                  </a:cubicBezTo>
                  <a:cubicBezTo>
                    <a:pt x="81470" y="11824"/>
                    <a:pt x="94626" y="26626"/>
                    <a:pt x="104494" y="39783"/>
                  </a:cubicBezTo>
                  <a:lnTo>
                    <a:pt x="107783" y="43894"/>
                  </a:lnTo>
                  <a:cubicBezTo>
                    <a:pt x="125874" y="66919"/>
                    <a:pt x="163700" y="115434"/>
                    <a:pt x="136564" y="141748"/>
                  </a:cubicBezTo>
                  <a:cubicBezTo>
                    <a:pt x="130808" y="147504"/>
                    <a:pt x="124229" y="149149"/>
                    <a:pt x="117651" y="149149"/>
                  </a:cubicBezTo>
                  <a:close/>
                  <a:moveTo>
                    <a:pt x="41999" y="81720"/>
                  </a:moveTo>
                  <a:cubicBezTo>
                    <a:pt x="43644" y="83365"/>
                    <a:pt x="46111" y="85009"/>
                    <a:pt x="48578" y="87476"/>
                  </a:cubicBezTo>
                  <a:cubicBezTo>
                    <a:pt x="63379" y="101455"/>
                    <a:pt x="110250" y="144215"/>
                    <a:pt x="125052" y="130236"/>
                  </a:cubicBezTo>
                  <a:cubicBezTo>
                    <a:pt x="141498" y="114612"/>
                    <a:pt x="106961" y="71030"/>
                    <a:pt x="94626" y="54584"/>
                  </a:cubicBezTo>
                  <a:lnTo>
                    <a:pt x="91337" y="50473"/>
                  </a:lnTo>
                  <a:cubicBezTo>
                    <a:pt x="82292" y="38960"/>
                    <a:pt x="71602" y="25803"/>
                    <a:pt x="56801" y="20047"/>
                  </a:cubicBezTo>
                  <a:cubicBezTo>
                    <a:pt x="44466" y="15114"/>
                    <a:pt x="28020" y="15936"/>
                    <a:pt x="20619" y="25803"/>
                  </a:cubicBezTo>
                  <a:cubicBezTo>
                    <a:pt x="15685" y="32382"/>
                    <a:pt x="14863" y="43894"/>
                    <a:pt x="19797" y="54584"/>
                  </a:cubicBezTo>
                  <a:cubicBezTo>
                    <a:pt x="23908" y="63629"/>
                    <a:pt x="31309" y="71852"/>
                    <a:pt x="41999" y="81720"/>
                  </a:cubicBezTo>
                  <a:lnTo>
                    <a:pt x="41999" y="81720"/>
                  </a:ln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19" name="Google Shape;419;p44"/>
            <p:cNvSpPr/>
            <p:nvPr/>
          </p:nvSpPr>
          <p:spPr>
            <a:xfrm>
              <a:off x="1540320" y="4751448"/>
              <a:ext cx="169360" cy="312288"/>
            </a:xfrm>
            <a:custGeom>
              <a:avLst/>
              <a:gdLst/>
              <a:ahLst/>
              <a:cxnLst/>
              <a:rect l="l" t="t" r="r" b="b"/>
              <a:pathLst>
                <a:path w="169360" h="312288" extrusionOk="0">
                  <a:moveTo>
                    <a:pt x="109491" y="312288"/>
                  </a:moveTo>
                  <a:cubicBezTo>
                    <a:pt x="57686" y="312288"/>
                    <a:pt x="28906" y="209500"/>
                    <a:pt x="14927" y="158518"/>
                  </a:cubicBezTo>
                  <a:cubicBezTo>
                    <a:pt x="13282" y="152762"/>
                    <a:pt x="11637" y="147828"/>
                    <a:pt x="10815" y="143716"/>
                  </a:cubicBezTo>
                  <a:lnTo>
                    <a:pt x="10815" y="143716"/>
                  </a:lnTo>
                  <a:cubicBezTo>
                    <a:pt x="3414" y="119870"/>
                    <a:pt x="-2342" y="94378"/>
                    <a:pt x="947" y="68887"/>
                  </a:cubicBezTo>
                  <a:cubicBezTo>
                    <a:pt x="5059" y="39284"/>
                    <a:pt x="21505" y="14615"/>
                    <a:pt x="44529" y="4747"/>
                  </a:cubicBezTo>
                  <a:cubicBezTo>
                    <a:pt x="78244" y="-9232"/>
                    <a:pt x="116070" y="9681"/>
                    <a:pt x="134983" y="35172"/>
                  </a:cubicBezTo>
                  <a:cubicBezTo>
                    <a:pt x="155540" y="62309"/>
                    <a:pt x="161296" y="96023"/>
                    <a:pt x="163763" y="125626"/>
                  </a:cubicBezTo>
                  <a:cubicBezTo>
                    <a:pt x="163763" y="128915"/>
                    <a:pt x="164586" y="132204"/>
                    <a:pt x="164586" y="135493"/>
                  </a:cubicBezTo>
                  <a:cubicBezTo>
                    <a:pt x="170342" y="187298"/>
                    <a:pt x="181854" y="294197"/>
                    <a:pt x="120181" y="309821"/>
                  </a:cubicBezTo>
                  <a:cubicBezTo>
                    <a:pt x="116070" y="311466"/>
                    <a:pt x="112780" y="312288"/>
                    <a:pt x="109491" y="312288"/>
                  </a:cubicBezTo>
                  <a:close/>
                  <a:moveTo>
                    <a:pt x="26439" y="139605"/>
                  </a:moveTo>
                  <a:cubicBezTo>
                    <a:pt x="27261" y="143716"/>
                    <a:pt x="28906" y="148650"/>
                    <a:pt x="30550" y="154406"/>
                  </a:cubicBezTo>
                  <a:cubicBezTo>
                    <a:pt x="42885" y="199633"/>
                    <a:pt x="72488" y="306532"/>
                    <a:pt x="116070" y="295020"/>
                  </a:cubicBezTo>
                  <a:cubicBezTo>
                    <a:pt x="163763" y="282686"/>
                    <a:pt x="153073" y="181542"/>
                    <a:pt x="148140" y="137960"/>
                  </a:cubicBezTo>
                  <a:cubicBezTo>
                    <a:pt x="148140" y="133849"/>
                    <a:pt x="147317" y="130560"/>
                    <a:pt x="147317" y="128093"/>
                  </a:cubicBezTo>
                  <a:cubicBezTo>
                    <a:pt x="144850" y="100956"/>
                    <a:pt x="139094" y="69709"/>
                    <a:pt x="121826" y="45863"/>
                  </a:cubicBezTo>
                  <a:cubicBezTo>
                    <a:pt x="107024" y="25305"/>
                    <a:pt x="76599" y="9681"/>
                    <a:pt x="51108" y="21194"/>
                  </a:cubicBezTo>
                  <a:cubicBezTo>
                    <a:pt x="33839" y="28594"/>
                    <a:pt x="19860" y="48329"/>
                    <a:pt x="17393" y="72176"/>
                  </a:cubicBezTo>
                  <a:cubicBezTo>
                    <a:pt x="14104" y="93556"/>
                    <a:pt x="19860" y="117402"/>
                    <a:pt x="26439" y="139605"/>
                  </a:cubicBezTo>
                  <a:lnTo>
                    <a:pt x="26439" y="139605"/>
                  </a:ln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20" name="Google Shape;420;p44"/>
            <p:cNvSpPr/>
            <p:nvPr/>
          </p:nvSpPr>
          <p:spPr>
            <a:xfrm>
              <a:off x="2566047" y="5449059"/>
              <a:ext cx="157205" cy="181243"/>
            </a:xfrm>
            <a:custGeom>
              <a:avLst/>
              <a:gdLst/>
              <a:ahLst/>
              <a:cxnLst/>
              <a:rect l="l" t="t" r="r" b="b"/>
              <a:pathLst>
                <a:path w="157205" h="181243" extrusionOk="0">
                  <a:moveTo>
                    <a:pt x="66416" y="181243"/>
                  </a:moveTo>
                  <a:cubicBezTo>
                    <a:pt x="36813" y="181243"/>
                    <a:pt x="17078" y="171376"/>
                    <a:pt x="5565" y="152463"/>
                  </a:cubicBezTo>
                  <a:cubicBezTo>
                    <a:pt x="-24860" y="99013"/>
                    <a:pt x="77106" y="39807"/>
                    <a:pt x="126444" y="11849"/>
                  </a:cubicBezTo>
                  <a:cubicBezTo>
                    <a:pt x="131378" y="8560"/>
                    <a:pt x="135489" y="6093"/>
                    <a:pt x="139601" y="4448"/>
                  </a:cubicBezTo>
                  <a:lnTo>
                    <a:pt x="144534" y="1159"/>
                  </a:lnTo>
                  <a:cubicBezTo>
                    <a:pt x="148646" y="-1308"/>
                    <a:pt x="153580" y="337"/>
                    <a:pt x="156047" y="4448"/>
                  </a:cubicBezTo>
                  <a:cubicBezTo>
                    <a:pt x="158514" y="8560"/>
                    <a:pt x="156869" y="13494"/>
                    <a:pt x="152757" y="15960"/>
                  </a:cubicBezTo>
                  <a:lnTo>
                    <a:pt x="147824" y="19250"/>
                  </a:lnTo>
                  <a:cubicBezTo>
                    <a:pt x="144534" y="21717"/>
                    <a:pt x="139601" y="24183"/>
                    <a:pt x="134667" y="26651"/>
                  </a:cubicBezTo>
                  <a:cubicBezTo>
                    <a:pt x="93552" y="50497"/>
                    <a:pt x="-1835" y="105591"/>
                    <a:pt x="20367" y="145062"/>
                  </a:cubicBezTo>
                  <a:cubicBezTo>
                    <a:pt x="30234" y="163153"/>
                    <a:pt x="53259" y="168909"/>
                    <a:pt x="89440" y="163975"/>
                  </a:cubicBezTo>
                  <a:cubicBezTo>
                    <a:pt x="94374" y="163153"/>
                    <a:pt x="98485" y="166442"/>
                    <a:pt x="98485" y="170554"/>
                  </a:cubicBezTo>
                  <a:cubicBezTo>
                    <a:pt x="99308" y="174665"/>
                    <a:pt x="96019" y="179599"/>
                    <a:pt x="91907" y="179599"/>
                  </a:cubicBezTo>
                  <a:cubicBezTo>
                    <a:pt x="82862" y="180421"/>
                    <a:pt x="74639" y="181243"/>
                    <a:pt x="66416" y="181243"/>
                  </a:cubicBez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21" name="Google Shape;421;p44"/>
            <p:cNvSpPr/>
            <p:nvPr/>
          </p:nvSpPr>
          <p:spPr>
            <a:xfrm>
              <a:off x="1854106" y="4798108"/>
              <a:ext cx="182572" cy="384039"/>
            </a:xfrm>
            <a:custGeom>
              <a:avLst/>
              <a:gdLst/>
              <a:ahLst/>
              <a:cxnLst/>
              <a:rect l="l" t="t" r="r" b="b"/>
              <a:pathLst>
                <a:path w="182572" h="384039" extrusionOk="0">
                  <a:moveTo>
                    <a:pt x="63777" y="384040"/>
                  </a:moveTo>
                  <a:cubicBezTo>
                    <a:pt x="60487" y="384040"/>
                    <a:pt x="57198" y="384040"/>
                    <a:pt x="53909" y="383217"/>
                  </a:cubicBezTo>
                  <a:cubicBezTo>
                    <a:pt x="-12697" y="370883"/>
                    <a:pt x="-1185" y="232736"/>
                    <a:pt x="4571" y="158729"/>
                  </a:cubicBezTo>
                  <a:cubicBezTo>
                    <a:pt x="5393" y="151329"/>
                    <a:pt x="5393" y="145572"/>
                    <a:pt x="6215" y="139816"/>
                  </a:cubicBezTo>
                  <a:lnTo>
                    <a:pt x="6215" y="139816"/>
                  </a:lnTo>
                  <a:cubicBezTo>
                    <a:pt x="7860" y="109391"/>
                    <a:pt x="11972" y="77321"/>
                    <a:pt x="25128" y="50185"/>
                  </a:cubicBezTo>
                  <a:cubicBezTo>
                    <a:pt x="40752" y="18938"/>
                    <a:pt x="67888" y="-797"/>
                    <a:pt x="95846" y="25"/>
                  </a:cubicBezTo>
                  <a:cubicBezTo>
                    <a:pt x="136139" y="847"/>
                    <a:pt x="167387" y="40318"/>
                    <a:pt x="177254" y="78966"/>
                  </a:cubicBezTo>
                  <a:cubicBezTo>
                    <a:pt x="187944" y="119259"/>
                    <a:pt x="180544" y="160374"/>
                    <a:pt x="172321" y="194910"/>
                  </a:cubicBezTo>
                  <a:cubicBezTo>
                    <a:pt x="171498" y="198199"/>
                    <a:pt x="170676" y="202311"/>
                    <a:pt x="169854" y="207245"/>
                  </a:cubicBezTo>
                  <a:cubicBezTo>
                    <a:pt x="155052" y="266451"/>
                    <a:pt x="127094" y="384040"/>
                    <a:pt x="63777" y="384040"/>
                  </a:cubicBezTo>
                  <a:close/>
                  <a:moveTo>
                    <a:pt x="93380" y="17293"/>
                  </a:moveTo>
                  <a:cubicBezTo>
                    <a:pt x="72000" y="17293"/>
                    <a:pt x="50620" y="32917"/>
                    <a:pt x="39108" y="58408"/>
                  </a:cubicBezTo>
                  <a:cubicBezTo>
                    <a:pt x="26773" y="83077"/>
                    <a:pt x="23484" y="112680"/>
                    <a:pt x="21839" y="141461"/>
                  </a:cubicBezTo>
                  <a:lnTo>
                    <a:pt x="21839" y="141461"/>
                  </a:lnTo>
                  <a:cubicBezTo>
                    <a:pt x="21839" y="146394"/>
                    <a:pt x="21017" y="152973"/>
                    <a:pt x="20195" y="160374"/>
                  </a:cubicBezTo>
                  <a:cubicBezTo>
                    <a:pt x="15261" y="219580"/>
                    <a:pt x="4571" y="357726"/>
                    <a:pt x="56376" y="366771"/>
                  </a:cubicBezTo>
                  <a:cubicBezTo>
                    <a:pt x="111470" y="377462"/>
                    <a:pt x="140251" y="255761"/>
                    <a:pt x="152585" y="204778"/>
                  </a:cubicBezTo>
                  <a:cubicBezTo>
                    <a:pt x="153408" y="200667"/>
                    <a:pt x="154230" y="196555"/>
                    <a:pt x="155052" y="192444"/>
                  </a:cubicBezTo>
                  <a:cubicBezTo>
                    <a:pt x="163275" y="159552"/>
                    <a:pt x="169854" y="120903"/>
                    <a:pt x="160808" y="83900"/>
                  </a:cubicBezTo>
                  <a:cubicBezTo>
                    <a:pt x="152585" y="51830"/>
                    <a:pt x="126272" y="18115"/>
                    <a:pt x="95024" y="17293"/>
                  </a:cubicBezTo>
                  <a:cubicBezTo>
                    <a:pt x="94202" y="17293"/>
                    <a:pt x="93380" y="17293"/>
                    <a:pt x="93380" y="17293"/>
                  </a:cubicBezTo>
                  <a:close/>
                  <a:moveTo>
                    <a:pt x="13616" y="140638"/>
                  </a:moveTo>
                  <a:lnTo>
                    <a:pt x="13616" y="140638"/>
                  </a:lnTo>
                  <a:lnTo>
                    <a:pt x="13616" y="140638"/>
                  </a:ln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22" name="Google Shape;422;p44"/>
            <p:cNvSpPr/>
            <p:nvPr/>
          </p:nvSpPr>
          <p:spPr>
            <a:xfrm>
              <a:off x="2355268" y="5247818"/>
              <a:ext cx="285983" cy="196643"/>
            </a:xfrm>
            <a:custGeom>
              <a:avLst/>
              <a:gdLst/>
              <a:ahLst/>
              <a:cxnLst/>
              <a:rect l="l" t="t" r="r" b="b"/>
              <a:pathLst>
                <a:path w="285983" h="196643" extrusionOk="0">
                  <a:moveTo>
                    <a:pt x="53529" y="196644"/>
                  </a:moveTo>
                  <a:cubicBezTo>
                    <a:pt x="37082" y="196644"/>
                    <a:pt x="22281" y="190888"/>
                    <a:pt x="10769" y="177731"/>
                  </a:cubicBezTo>
                  <a:cubicBezTo>
                    <a:pt x="-25413" y="134149"/>
                    <a:pt x="37082" y="56853"/>
                    <a:pt x="87243" y="2581"/>
                  </a:cubicBezTo>
                  <a:cubicBezTo>
                    <a:pt x="90532" y="-709"/>
                    <a:pt x="95466" y="-709"/>
                    <a:pt x="98755" y="1759"/>
                  </a:cubicBezTo>
                  <a:cubicBezTo>
                    <a:pt x="102044" y="5048"/>
                    <a:pt x="102044" y="9982"/>
                    <a:pt x="99577" y="13271"/>
                  </a:cubicBezTo>
                  <a:cubicBezTo>
                    <a:pt x="28037" y="90567"/>
                    <a:pt x="2546" y="142372"/>
                    <a:pt x="23103" y="167041"/>
                  </a:cubicBezTo>
                  <a:cubicBezTo>
                    <a:pt x="59285" y="209801"/>
                    <a:pt x="157961" y="134971"/>
                    <a:pt x="199898" y="102902"/>
                  </a:cubicBezTo>
                  <a:cubicBezTo>
                    <a:pt x="203188" y="100435"/>
                    <a:pt x="206477" y="97968"/>
                    <a:pt x="209766" y="95501"/>
                  </a:cubicBezTo>
                  <a:cubicBezTo>
                    <a:pt x="228679" y="80700"/>
                    <a:pt x="253348" y="60964"/>
                    <a:pt x="270616" y="36295"/>
                  </a:cubicBezTo>
                  <a:cubicBezTo>
                    <a:pt x="273083" y="32184"/>
                    <a:pt x="278017" y="31361"/>
                    <a:pt x="282128" y="33828"/>
                  </a:cubicBezTo>
                  <a:cubicBezTo>
                    <a:pt x="286240" y="36295"/>
                    <a:pt x="287062" y="41229"/>
                    <a:pt x="284595" y="45341"/>
                  </a:cubicBezTo>
                  <a:cubicBezTo>
                    <a:pt x="266505" y="71654"/>
                    <a:pt x="240191" y="93034"/>
                    <a:pt x="220456" y="107835"/>
                  </a:cubicBezTo>
                  <a:cubicBezTo>
                    <a:pt x="217167" y="110302"/>
                    <a:pt x="213877" y="112770"/>
                    <a:pt x="210588" y="115236"/>
                  </a:cubicBezTo>
                  <a:cubicBezTo>
                    <a:pt x="172762" y="144839"/>
                    <a:pt x="104511" y="196644"/>
                    <a:pt x="53529" y="196644"/>
                  </a:cubicBez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23" name="Google Shape;423;p44"/>
            <p:cNvSpPr/>
            <p:nvPr/>
          </p:nvSpPr>
          <p:spPr>
            <a:xfrm>
              <a:off x="2115746" y="4917558"/>
              <a:ext cx="199938" cy="390401"/>
            </a:xfrm>
            <a:custGeom>
              <a:avLst/>
              <a:gdLst/>
              <a:ahLst/>
              <a:cxnLst/>
              <a:rect l="l" t="t" r="r" b="b"/>
              <a:pathLst>
                <a:path w="199938" h="390401" extrusionOk="0">
                  <a:moveTo>
                    <a:pt x="47183" y="390401"/>
                  </a:moveTo>
                  <a:cubicBezTo>
                    <a:pt x="38137" y="390401"/>
                    <a:pt x="29914" y="387112"/>
                    <a:pt x="21691" y="380534"/>
                  </a:cubicBezTo>
                  <a:cubicBezTo>
                    <a:pt x="-25180" y="342708"/>
                    <a:pt x="11824" y="216896"/>
                    <a:pt x="57873" y="86150"/>
                  </a:cubicBezTo>
                  <a:cubicBezTo>
                    <a:pt x="61162" y="77105"/>
                    <a:pt x="63629" y="69704"/>
                    <a:pt x="66096" y="63947"/>
                  </a:cubicBezTo>
                  <a:cubicBezTo>
                    <a:pt x="72674" y="45857"/>
                    <a:pt x="80075" y="24477"/>
                    <a:pt x="89120" y="4742"/>
                  </a:cubicBezTo>
                  <a:cubicBezTo>
                    <a:pt x="90765" y="630"/>
                    <a:pt x="95698" y="-1014"/>
                    <a:pt x="99810" y="630"/>
                  </a:cubicBezTo>
                  <a:cubicBezTo>
                    <a:pt x="103921" y="2275"/>
                    <a:pt x="105566" y="7209"/>
                    <a:pt x="103921" y="11320"/>
                  </a:cubicBezTo>
                  <a:cubicBezTo>
                    <a:pt x="94876" y="30233"/>
                    <a:pt x="87475" y="51613"/>
                    <a:pt x="81719" y="68882"/>
                  </a:cubicBezTo>
                  <a:cubicBezTo>
                    <a:pt x="79252" y="75460"/>
                    <a:pt x="76785" y="82860"/>
                    <a:pt x="73496" y="91906"/>
                  </a:cubicBezTo>
                  <a:cubicBezTo>
                    <a:pt x="48005" y="164268"/>
                    <a:pt x="-12023" y="332840"/>
                    <a:pt x="31559" y="368199"/>
                  </a:cubicBezTo>
                  <a:cubicBezTo>
                    <a:pt x="38137" y="373133"/>
                    <a:pt x="44716" y="374778"/>
                    <a:pt x="52116" y="373133"/>
                  </a:cubicBezTo>
                  <a:cubicBezTo>
                    <a:pt x="94876" y="364088"/>
                    <a:pt x="147503" y="258011"/>
                    <a:pt x="172995" y="207028"/>
                  </a:cubicBezTo>
                  <a:cubicBezTo>
                    <a:pt x="175462" y="202094"/>
                    <a:pt x="177929" y="197160"/>
                    <a:pt x="179573" y="193049"/>
                  </a:cubicBezTo>
                  <a:cubicBezTo>
                    <a:pt x="181218" y="189760"/>
                    <a:pt x="182862" y="186471"/>
                    <a:pt x="184507" y="183181"/>
                  </a:cubicBezTo>
                  <a:cubicBezTo>
                    <a:pt x="186152" y="179070"/>
                    <a:pt x="191085" y="177425"/>
                    <a:pt x="195197" y="179070"/>
                  </a:cubicBezTo>
                  <a:cubicBezTo>
                    <a:pt x="199308" y="180714"/>
                    <a:pt x="200953" y="185648"/>
                    <a:pt x="199308" y="189760"/>
                  </a:cubicBezTo>
                  <a:cubicBezTo>
                    <a:pt x="197664" y="193049"/>
                    <a:pt x="196019" y="197160"/>
                    <a:pt x="194375" y="200450"/>
                  </a:cubicBezTo>
                  <a:cubicBezTo>
                    <a:pt x="192730" y="204561"/>
                    <a:pt x="190263" y="208673"/>
                    <a:pt x="187796" y="213607"/>
                  </a:cubicBezTo>
                  <a:cubicBezTo>
                    <a:pt x="159016" y="271168"/>
                    <a:pt x="106388" y="377245"/>
                    <a:pt x="55406" y="387935"/>
                  </a:cubicBezTo>
                  <a:cubicBezTo>
                    <a:pt x="52939" y="390401"/>
                    <a:pt x="50472" y="390401"/>
                    <a:pt x="47183" y="390401"/>
                  </a:cubicBez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24" name="Google Shape;424;p44"/>
            <p:cNvSpPr/>
            <p:nvPr/>
          </p:nvSpPr>
          <p:spPr>
            <a:xfrm>
              <a:off x="1120138" y="5118460"/>
              <a:ext cx="220099" cy="175520"/>
            </a:xfrm>
            <a:custGeom>
              <a:avLst/>
              <a:gdLst/>
              <a:ahLst/>
              <a:cxnLst/>
              <a:rect l="l" t="t" r="r" b="b"/>
              <a:pathLst>
                <a:path w="220099" h="175520" extrusionOk="0">
                  <a:moveTo>
                    <a:pt x="61784" y="175520"/>
                  </a:moveTo>
                  <a:cubicBezTo>
                    <a:pt x="38759" y="175520"/>
                    <a:pt x="12445" y="164008"/>
                    <a:pt x="3400" y="140161"/>
                  </a:cubicBezTo>
                  <a:cubicBezTo>
                    <a:pt x="-4001" y="121249"/>
                    <a:pt x="933" y="98224"/>
                    <a:pt x="15735" y="80133"/>
                  </a:cubicBezTo>
                  <a:cubicBezTo>
                    <a:pt x="28069" y="64509"/>
                    <a:pt x="46160" y="54642"/>
                    <a:pt x="62606" y="45597"/>
                  </a:cubicBezTo>
                  <a:lnTo>
                    <a:pt x="62606" y="45597"/>
                  </a:lnTo>
                  <a:cubicBezTo>
                    <a:pt x="65073" y="43952"/>
                    <a:pt x="69184" y="42307"/>
                    <a:pt x="72474" y="39840"/>
                  </a:cubicBezTo>
                  <a:cubicBezTo>
                    <a:pt x="114411" y="17638"/>
                    <a:pt x="191707" y="-24299"/>
                    <a:pt x="214732" y="18461"/>
                  </a:cubicBezTo>
                  <a:cubicBezTo>
                    <a:pt x="239401" y="62043"/>
                    <a:pt x="172794" y="113026"/>
                    <a:pt x="141547" y="137695"/>
                  </a:cubicBezTo>
                  <a:lnTo>
                    <a:pt x="135791" y="142628"/>
                  </a:lnTo>
                  <a:cubicBezTo>
                    <a:pt x="117700" y="156607"/>
                    <a:pt x="95498" y="172231"/>
                    <a:pt x="69184" y="174698"/>
                  </a:cubicBezTo>
                  <a:cubicBezTo>
                    <a:pt x="67540" y="175520"/>
                    <a:pt x="64250" y="175520"/>
                    <a:pt x="61784" y="175520"/>
                  </a:cubicBezTo>
                  <a:close/>
                  <a:moveTo>
                    <a:pt x="70829" y="60398"/>
                  </a:moveTo>
                  <a:cubicBezTo>
                    <a:pt x="52738" y="69444"/>
                    <a:pt x="38759" y="78489"/>
                    <a:pt x="28891" y="90823"/>
                  </a:cubicBezTo>
                  <a:cubicBezTo>
                    <a:pt x="18202" y="103980"/>
                    <a:pt x="14090" y="121249"/>
                    <a:pt x="19024" y="134405"/>
                  </a:cubicBezTo>
                  <a:cubicBezTo>
                    <a:pt x="26425" y="153318"/>
                    <a:pt x="49449" y="161541"/>
                    <a:pt x="68362" y="159074"/>
                  </a:cubicBezTo>
                  <a:cubicBezTo>
                    <a:pt x="90564" y="156607"/>
                    <a:pt x="110299" y="142628"/>
                    <a:pt x="126745" y="130294"/>
                  </a:cubicBezTo>
                  <a:lnTo>
                    <a:pt x="133324" y="125360"/>
                  </a:lnTo>
                  <a:cubicBezTo>
                    <a:pt x="158815" y="105625"/>
                    <a:pt x="219666" y="58753"/>
                    <a:pt x="202397" y="26684"/>
                  </a:cubicBezTo>
                  <a:cubicBezTo>
                    <a:pt x="186773" y="-1275"/>
                    <a:pt x="111122" y="39018"/>
                    <a:pt x="82341" y="54642"/>
                  </a:cubicBezTo>
                  <a:cubicBezTo>
                    <a:pt x="77407" y="57109"/>
                    <a:pt x="73296" y="58753"/>
                    <a:pt x="70829" y="60398"/>
                  </a:cubicBezTo>
                  <a:lnTo>
                    <a:pt x="70829" y="60398"/>
                  </a:ln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25" name="Google Shape;425;p44"/>
            <p:cNvSpPr/>
            <p:nvPr/>
          </p:nvSpPr>
          <p:spPr>
            <a:xfrm>
              <a:off x="928100" y="4986240"/>
              <a:ext cx="180181" cy="95586"/>
            </a:xfrm>
            <a:custGeom>
              <a:avLst/>
              <a:gdLst/>
              <a:ahLst/>
              <a:cxnLst/>
              <a:rect l="l" t="t" r="r" b="b"/>
              <a:pathLst>
                <a:path w="180181" h="95586" extrusionOk="0">
                  <a:moveTo>
                    <a:pt x="104985" y="95587"/>
                  </a:moveTo>
                  <a:cubicBezTo>
                    <a:pt x="96762" y="95587"/>
                    <a:pt x="89361" y="95587"/>
                    <a:pt x="83605" y="94764"/>
                  </a:cubicBezTo>
                  <a:lnTo>
                    <a:pt x="77849" y="94764"/>
                  </a:lnTo>
                  <a:cubicBezTo>
                    <a:pt x="61403" y="93942"/>
                    <a:pt x="41668" y="92297"/>
                    <a:pt x="25222" y="81607"/>
                  </a:cubicBezTo>
                  <a:cubicBezTo>
                    <a:pt x="8776" y="71740"/>
                    <a:pt x="-4381" y="50360"/>
                    <a:pt x="1375" y="29802"/>
                  </a:cubicBezTo>
                  <a:cubicBezTo>
                    <a:pt x="5486" y="15823"/>
                    <a:pt x="19466" y="4311"/>
                    <a:pt x="36734" y="1022"/>
                  </a:cubicBezTo>
                  <a:cubicBezTo>
                    <a:pt x="50713" y="-1445"/>
                    <a:pt x="65514" y="1022"/>
                    <a:pt x="79494" y="3489"/>
                  </a:cubicBezTo>
                  <a:cubicBezTo>
                    <a:pt x="81961" y="4311"/>
                    <a:pt x="84427" y="4311"/>
                    <a:pt x="87717" y="5133"/>
                  </a:cubicBezTo>
                  <a:cubicBezTo>
                    <a:pt x="122253" y="11712"/>
                    <a:pt x="185571" y="24869"/>
                    <a:pt x="179814" y="60228"/>
                  </a:cubicBezTo>
                  <a:cubicBezTo>
                    <a:pt x="175703" y="90653"/>
                    <a:pt x="135410" y="95587"/>
                    <a:pt x="104985" y="95587"/>
                  </a:cubicBezTo>
                  <a:close/>
                  <a:moveTo>
                    <a:pt x="49891" y="16646"/>
                  </a:moveTo>
                  <a:cubicBezTo>
                    <a:pt x="46602" y="16646"/>
                    <a:pt x="43312" y="16646"/>
                    <a:pt x="40023" y="17468"/>
                  </a:cubicBezTo>
                  <a:cubicBezTo>
                    <a:pt x="28511" y="19935"/>
                    <a:pt x="20288" y="26513"/>
                    <a:pt x="16999" y="34736"/>
                  </a:cubicBezTo>
                  <a:cubicBezTo>
                    <a:pt x="13709" y="46248"/>
                    <a:pt x="22755" y="61050"/>
                    <a:pt x="33445" y="67628"/>
                  </a:cubicBezTo>
                  <a:cubicBezTo>
                    <a:pt x="46602" y="75851"/>
                    <a:pt x="63870" y="77496"/>
                    <a:pt x="77849" y="78318"/>
                  </a:cubicBezTo>
                  <a:lnTo>
                    <a:pt x="83605" y="78318"/>
                  </a:lnTo>
                  <a:cubicBezTo>
                    <a:pt x="104163" y="79140"/>
                    <a:pt x="160079" y="81607"/>
                    <a:pt x="163368" y="58583"/>
                  </a:cubicBezTo>
                  <a:cubicBezTo>
                    <a:pt x="166658" y="38025"/>
                    <a:pt x="104163" y="25691"/>
                    <a:pt x="84427" y="21579"/>
                  </a:cubicBezTo>
                  <a:cubicBezTo>
                    <a:pt x="81138" y="20757"/>
                    <a:pt x="78671" y="20757"/>
                    <a:pt x="76204" y="19935"/>
                  </a:cubicBezTo>
                  <a:lnTo>
                    <a:pt x="76204" y="19935"/>
                  </a:lnTo>
                  <a:cubicBezTo>
                    <a:pt x="67159" y="18290"/>
                    <a:pt x="58114" y="16646"/>
                    <a:pt x="49891" y="16646"/>
                  </a:cubicBez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26" name="Google Shape;426;p44"/>
            <p:cNvSpPr/>
            <p:nvPr/>
          </p:nvSpPr>
          <p:spPr>
            <a:xfrm>
              <a:off x="1326692" y="5205836"/>
              <a:ext cx="262215" cy="248493"/>
            </a:xfrm>
            <a:custGeom>
              <a:avLst/>
              <a:gdLst/>
              <a:ahLst/>
              <a:cxnLst/>
              <a:rect l="l" t="t" r="r" b="b"/>
              <a:pathLst>
                <a:path w="262215" h="248493" extrusionOk="0">
                  <a:moveTo>
                    <a:pt x="73140" y="248494"/>
                  </a:moveTo>
                  <a:cubicBezTo>
                    <a:pt x="48471" y="248494"/>
                    <a:pt x="22158" y="238626"/>
                    <a:pt x="9001" y="215602"/>
                  </a:cubicBezTo>
                  <a:cubicBezTo>
                    <a:pt x="-4156" y="194222"/>
                    <a:pt x="-2511" y="163797"/>
                    <a:pt x="11468" y="138306"/>
                  </a:cubicBezTo>
                  <a:cubicBezTo>
                    <a:pt x="23802" y="116104"/>
                    <a:pt x="44360" y="98835"/>
                    <a:pt x="64095" y="84034"/>
                  </a:cubicBezTo>
                  <a:lnTo>
                    <a:pt x="64095" y="84034"/>
                  </a:lnTo>
                  <a:cubicBezTo>
                    <a:pt x="67384" y="81567"/>
                    <a:pt x="71496" y="78277"/>
                    <a:pt x="75607" y="74988"/>
                  </a:cubicBezTo>
                  <a:cubicBezTo>
                    <a:pt x="120012" y="40452"/>
                    <a:pt x="212932" y="-31911"/>
                    <a:pt x="250758" y="15783"/>
                  </a:cubicBezTo>
                  <a:cubicBezTo>
                    <a:pt x="290228" y="65121"/>
                    <a:pt x="217866" y="144884"/>
                    <a:pt x="182507" y="182710"/>
                  </a:cubicBezTo>
                  <a:cubicBezTo>
                    <a:pt x="180040" y="185177"/>
                    <a:pt x="177573" y="187644"/>
                    <a:pt x="175928" y="190111"/>
                  </a:cubicBezTo>
                  <a:cubicBezTo>
                    <a:pt x="156193" y="212313"/>
                    <a:pt x="131524" y="236159"/>
                    <a:pt x="98632" y="246027"/>
                  </a:cubicBezTo>
                  <a:cubicBezTo>
                    <a:pt x="91231" y="246849"/>
                    <a:pt x="82186" y="248494"/>
                    <a:pt x="73140" y="248494"/>
                  </a:cubicBezTo>
                  <a:close/>
                  <a:moveTo>
                    <a:pt x="216221" y="14960"/>
                  </a:moveTo>
                  <a:cubicBezTo>
                    <a:pt x="178395" y="14960"/>
                    <a:pt x="115900" y="63476"/>
                    <a:pt x="86297" y="87323"/>
                  </a:cubicBezTo>
                  <a:cubicBezTo>
                    <a:pt x="81363" y="90612"/>
                    <a:pt x="77252" y="93901"/>
                    <a:pt x="73963" y="96368"/>
                  </a:cubicBezTo>
                  <a:lnTo>
                    <a:pt x="73963" y="96368"/>
                  </a:lnTo>
                  <a:cubicBezTo>
                    <a:pt x="55872" y="110347"/>
                    <a:pt x="36959" y="125971"/>
                    <a:pt x="26269" y="145706"/>
                  </a:cubicBezTo>
                  <a:cubicBezTo>
                    <a:pt x="14757" y="166264"/>
                    <a:pt x="13112" y="190111"/>
                    <a:pt x="22980" y="206557"/>
                  </a:cubicBezTo>
                  <a:cubicBezTo>
                    <a:pt x="36959" y="230403"/>
                    <a:pt x="70673" y="236159"/>
                    <a:pt x="94520" y="228759"/>
                  </a:cubicBezTo>
                  <a:cubicBezTo>
                    <a:pt x="123301" y="220536"/>
                    <a:pt x="145503" y="198334"/>
                    <a:pt x="164416" y="177776"/>
                  </a:cubicBezTo>
                  <a:cubicBezTo>
                    <a:pt x="166060" y="175309"/>
                    <a:pt x="168527" y="172842"/>
                    <a:pt x="170994" y="170375"/>
                  </a:cubicBezTo>
                  <a:cubicBezTo>
                    <a:pt x="200597" y="138306"/>
                    <a:pt x="269671" y="63476"/>
                    <a:pt x="238423" y="24828"/>
                  </a:cubicBezTo>
                  <a:cubicBezTo>
                    <a:pt x="233489" y="18249"/>
                    <a:pt x="225266" y="14960"/>
                    <a:pt x="216221" y="14960"/>
                  </a:cubicBezTo>
                  <a:close/>
                  <a:moveTo>
                    <a:pt x="69029" y="89790"/>
                  </a:moveTo>
                  <a:lnTo>
                    <a:pt x="69029" y="89790"/>
                  </a:lnTo>
                  <a:lnTo>
                    <a:pt x="69029" y="89790"/>
                  </a:ln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27" name="Google Shape;427;p44"/>
            <p:cNvSpPr/>
            <p:nvPr/>
          </p:nvSpPr>
          <p:spPr>
            <a:xfrm>
              <a:off x="1547740" y="5338736"/>
              <a:ext cx="300736" cy="334326"/>
            </a:xfrm>
            <a:custGeom>
              <a:avLst/>
              <a:gdLst/>
              <a:ahLst/>
              <a:cxnLst/>
              <a:rect l="l" t="t" r="r" b="b"/>
              <a:pathLst>
                <a:path w="300736" h="334326" extrusionOk="0">
                  <a:moveTo>
                    <a:pt x="77403" y="334326"/>
                  </a:moveTo>
                  <a:cubicBezTo>
                    <a:pt x="56023" y="334326"/>
                    <a:pt x="34643" y="327747"/>
                    <a:pt x="19842" y="312946"/>
                  </a:cubicBezTo>
                  <a:cubicBezTo>
                    <a:pt x="-716" y="291566"/>
                    <a:pt x="-5650" y="257852"/>
                    <a:pt x="6685" y="223315"/>
                  </a:cubicBezTo>
                  <a:cubicBezTo>
                    <a:pt x="17375" y="193712"/>
                    <a:pt x="38754" y="168221"/>
                    <a:pt x="60957" y="145197"/>
                  </a:cubicBezTo>
                  <a:lnTo>
                    <a:pt x="60957" y="145197"/>
                  </a:lnTo>
                  <a:cubicBezTo>
                    <a:pt x="64246" y="141085"/>
                    <a:pt x="69180" y="136151"/>
                    <a:pt x="74113" y="131217"/>
                  </a:cubicBezTo>
                  <a:cubicBezTo>
                    <a:pt x="125918" y="74478"/>
                    <a:pt x="222128" y="-32421"/>
                    <a:pt x="278044" y="9517"/>
                  </a:cubicBezTo>
                  <a:cubicBezTo>
                    <a:pt x="338072" y="53921"/>
                    <a:pt x="264065" y="167398"/>
                    <a:pt x="227884" y="221671"/>
                  </a:cubicBezTo>
                  <a:cubicBezTo>
                    <a:pt x="225417" y="225782"/>
                    <a:pt x="222950" y="229071"/>
                    <a:pt x="220483" y="232360"/>
                  </a:cubicBezTo>
                  <a:cubicBezTo>
                    <a:pt x="199926" y="263608"/>
                    <a:pt x="174434" y="298145"/>
                    <a:pt x="136608" y="318702"/>
                  </a:cubicBezTo>
                  <a:cubicBezTo>
                    <a:pt x="119340" y="328570"/>
                    <a:pt x="97960" y="334326"/>
                    <a:pt x="77403" y="334326"/>
                  </a:cubicBezTo>
                  <a:close/>
                  <a:moveTo>
                    <a:pt x="248442" y="16917"/>
                  </a:moveTo>
                  <a:cubicBezTo>
                    <a:pt x="199926" y="16917"/>
                    <a:pt x="121807" y="103259"/>
                    <a:pt x="86448" y="142729"/>
                  </a:cubicBezTo>
                  <a:cubicBezTo>
                    <a:pt x="81514" y="148486"/>
                    <a:pt x="76580" y="153420"/>
                    <a:pt x="73291" y="157531"/>
                  </a:cubicBezTo>
                  <a:lnTo>
                    <a:pt x="73291" y="157531"/>
                  </a:lnTo>
                  <a:cubicBezTo>
                    <a:pt x="52734" y="179733"/>
                    <a:pt x="32998" y="203580"/>
                    <a:pt x="23131" y="229894"/>
                  </a:cubicBezTo>
                  <a:cubicBezTo>
                    <a:pt x="12441" y="257852"/>
                    <a:pt x="16552" y="285810"/>
                    <a:pt x="32176" y="302256"/>
                  </a:cubicBezTo>
                  <a:cubicBezTo>
                    <a:pt x="56023" y="326103"/>
                    <a:pt x="100427" y="321992"/>
                    <a:pt x="130030" y="305546"/>
                  </a:cubicBezTo>
                  <a:cubicBezTo>
                    <a:pt x="164567" y="286632"/>
                    <a:pt x="189236" y="253740"/>
                    <a:pt x="208149" y="224137"/>
                  </a:cubicBezTo>
                  <a:cubicBezTo>
                    <a:pt x="210616" y="220848"/>
                    <a:pt x="212260" y="217559"/>
                    <a:pt x="215549" y="213448"/>
                  </a:cubicBezTo>
                  <a:cubicBezTo>
                    <a:pt x="245975" y="167398"/>
                    <a:pt x="316693" y="58855"/>
                    <a:pt x="269821" y="23496"/>
                  </a:cubicBezTo>
                  <a:cubicBezTo>
                    <a:pt x="262421" y="18562"/>
                    <a:pt x="255842" y="16917"/>
                    <a:pt x="248442" y="16917"/>
                  </a:cubicBezTo>
                  <a:close/>
                  <a:moveTo>
                    <a:pt x="66713" y="150952"/>
                  </a:moveTo>
                  <a:lnTo>
                    <a:pt x="66713" y="150952"/>
                  </a:lnTo>
                  <a:lnTo>
                    <a:pt x="66713" y="150952"/>
                  </a:ln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28" name="Google Shape;428;p44"/>
            <p:cNvSpPr/>
            <p:nvPr/>
          </p:nvSpPr>
          <p:spPr>
            <a:xfrm>
              <a:off x="2129115" y="5635105"/>
              <a:ext cx="183255" cy="381679"/>
            </a:xfrm>
            <a:custGeom>
              <a:avLst/>
              <a:gdLst/>
              <a:ahLst/>
              <a:cxnLst/>
              <a:rect l="l" t="t" r="r" b="b"/>
              <a:pathLst>
                <a:path w="183255" h="381679" extrusionOk="0">
                  <a:moveTo>
                    <a:pt x="73284" y="381679"/>
                  </a:moveTo>
                  <a:cubicBezTo>
                    <a:pt x="68350" y="381679"/>
                    <a:pt x="63416" y="380857"/>
                    <a:pt x="58482" y="380035"/>
                  </a:cubicBezTo>
                  <a:cubicBezTo>
                    <a:pt x="30524" y="373456"/>
                    <a:pt x="9144" y="347965"/>
                    <a:pt x="2566" y="313428"/>
                  </a:cubicBezTo>
                  <a:cubicBezTo>
                    <a:pt x="-3190" y="283825"/>
                    <a:pt x="1744" y="252578"/>
                    <a:pt x="7500" y="222153"/>
                  </a:cubicBezTo>
                  <a:cubicBezTo>
                    <a:pt x="7500" y="222153"/>
                    <a:pt x="7500" y="222153"/>
                    <a:pt x="7500" y="222153"/>
                  </a:cubicBezTo>
                  <a:cubicBezTo>
                    <a:pt x="8322" y="217219"/>
                    <a:pt x="9967" y="210641"/>
                    <a:pt x="10789" y="204062"/>
                  </a:cubicBezTo>
                  <a:cubicBezTo>
                    <a:pt x="23946" y="130877"/>
                    <a:pt x="48615" y="-4803"/>
                    <a:pt x="116044" y="131"/>
                  </a:cubicBezTo>
                  <a:cubicBezTo>
                    <a:pt x="187584" y="5887"/>
                    <a:pt x="184295" y="135811"/>
                    <a:pt x="182650" y="198306"/>
                  </a:cubicBezTo>
                  <a:cubicBezTo>
                    <a:pt x="182650" y="203240"/>
                    <a:pt x="182650" y="207351"/>
                    <a:pt x="182650" y="210641"/>
                  </a:cubicBezTo>
                  <a:cubicBezTo>
                    <a:pt x="181828" y="246822"/>
                    <a:pt x="178539" y="287937"/>
                    <a:pt x="157981" y="324118"/>
                  </a:cubicBezTo>
                  <a:cubicBezTo>
                    <a:pt x="140713" y="354543"/>
                    <a:pt x="107821" y="381679"/>
                    <a:pt x="73284" y="381679"/>
                  </a:cubicBezTo>
                  <a:close/>
                  <a:moveTo>
                    <a:pt x="23946" y="225442"/>
                  </a:moveTo>
                  <a:cubicBezTo>
                    <a:pt x="18190" y="253400"/>
                    <a:pt x="14078" y="283825"/>
                    <a:pt x="19012" y="310139"/>
                  </a:cubicBezTo>
                  <a:cubicBezTo>
                    <a:pt x="24768" y="338097"/>
                    <a:pt x="41214" y="358655"/>
                    <a:pt x="62594" y="363589"/>
                  </a:cubicBezTo>
                  <a:cubicBezTo>
                    <a:pt x="93841" y="370990"/>
                    <a:pt x="127556" y="344676"/>
                    <a:pt x="143180" y="315895"/>
                  </a:cubicBezTo>
                  <a:cubicBezTo>
                    <a:pt x="162092" y="283003"/>
                    <a:pt x="165382" y="243533"/>
                    <a:pt x="165382" y="209818"/>
                  </a:cubicBezTo>
                  <a:cubicBezTo>
                    <a:pt x="165382" y="206529"/>
                    <a:pt x="165382" y="201595"/>
                    <a:pt x="165382" y="197483"/>
                  </a:cubicBezTo>
                  <a:cubicBezTo>
                    <a:pt x="167026" y="144034"/>
                    <a:pt x="170316" y="19866"/>
                    <a:pt x="114399" y="15755"/>
                  </a:cubicBezTo>
                  <a:cubicBezTo>
                    <a:pt x="61772" y="12465"/>
                    <a:pt x="37103" y="148145"/>
                    <a:pt x="26413" y="206529"/>
                  </a:cubicBezTo>
                  <a:cubicBezTo>
                    <a:pt x="25590" y="214752"/>
                    <a:pt x="24768" y="220508"/>
                    <a:pt x="23946" y="225442"/>
                  </a:cubicBezTo>
                  <a:lnTo>
                    <a:pt x="23946" y="225442"/>
                  </a:ln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29" name="Google Shape;429;p44"/>
            <p:cNvSpPr/>
            <p:nvPr/>
          </p:nvSpPr>
          <p:spPr>
            <a:xfrm>
              <a:off x="1742898" y="5469219"/>
              <a:ext cx="319313" cy="414352"/>
            </a:xfrm>
            <a:custGeom>
              <a:avLst/>
              <a:gdLst/>
              <a:ahLst/>
              <a:cxnLst/>
              <a:rect l="l" t="t" r="r" b="b"/>
              <a:pathLst>
                <a:path w="319313" h="414352" extrusionOk="0">
                  <a:moveTo>
                    <a:pt x="55751" y="414352"/>
                  </a:moveTo>
                  <a:cubicBezTo>
                    <a:pt x="45883" y="414352"/>
                    <a:pt x="36838" y="412708"/>
                    <a:pt x="28615" y="408596"/>
                  </a:cubicBezTo>
                  <a:cubicBezTo>
                    <a:pt x="3123" y="396262"/>
                    <a:pt x="-6744" y="362548"/>
                    <a:pt x="4768" y="323077"/>
                  </a:cubicBezTo>
                  <a:cubicBezTo>
                    <a:pt x="14636" y="290185"/>
                    <a:pt x="36016" y="256470"/>
                    <a:pt x="58218" y="224401"/>
                  </a:cubicBezTo>
                  <a:lnTo>
                    <a:pt x="58218" y="224401"/>
                  </a:lnTo>
                  <a:cubicBezTo>
                    <a:pt x="62329" y="218645"/>
                    <a:pt x="66441" y="212066"/>
                    <a:pt x="71375" y="204665"/>
                  </a:cubicBezTo>
                  <a:cubicBezTo>
                    <a:pt x="149493" y="90365"/>
                    <a:pt x="230079" y="-14067"/>
                    <a:pt x="287640" y="1557"/>
                  </a:cubicBezTo>
                  <a:cubicBezTo>
                    <a:pt x="300797" y="4846"/>
                    <a:pt x="309842" y="13069"/>
                    <a:pt x="314776" y="24581"/>
                  </a:cubicBezTo>
                  <a:cubicBezTo>
                    <a:pt x="335334" y="72275"/>
                    <a:pt x="281062" y="177530"/>
                    <a:pt x="251459" y="234268"/>
                  </a:cubicBezTo>
                  <a:cubicBezTo>
                    <a:pt x="248992" y="239202"/>
                    <a:pt x="246525" y="244136"/>
                    <a:pt x="244058" y="247425"/>
                  </a:cubicBezTo>
                  <a:cubicBezTo>
                    <a:pt x="224323" y="286074"/>
                    <a:pt x="198009" y="331300"/>
                    <a:pt x="157716" y="366659"/>
                  </a:cubicBezTo>
                  <a:cubicBezTo>
                    <a:pt x="130580" y="392973"/>
                    <a:pt x="89465" y="414352"/>
                    <a:pt x="55751" y="414352"/>
                  </a:cubicBezTo>
                  <a:close/>
                  <a:moveTo>
                    <a:pt x="72197" y="234268"/>
                  </a:moveTo>
                  <a:cubicBezTo>
                    <a:pt x="50817" y="264693"/>
                    <a:pt x="29437" y="296763"/>
                    <a:pt x="21214" y="328011"/>
                  </a:cubicBezTo>
                  <a:cubicBezTo>
                    <a:pt x="14636" y="351858"/>
                    <a:pt x="13813" y="383105"/>
                    <a:pt x="36016" y="393795"/>
                  </a:cubicBezTo>
                  <a:cubicBezTo>
                    <a:pt x="60685" y="406129"/>
                    <a:pt x="110845" y="388861"/>
                    <a:pt x="148671" y="355147"/>
                  </a:cubicBezTo>
                  <a:cubicBezTo>
                    <a:pt x="186497" y="321432"/>
                    <a:pt x="211988" y="278673"/>
                    <a:pt x="230901" y="240847"/>
                  </a:cubicBezTo>
                  <a:cubicBezTo>
                    <a:pt x="233368" y="236735"/>
                    <a:pt x="235013" y="232624"/>
                    <a:pt x="238302" y="226868"/>
                  </a:cubicBezTo>
                  <a:cubicBezTo>
                    <a:pt x="264616" y="176707"/>
                    <a:pt x="318887" y="71452"/>
                    <a:pt x="300797" y="31160"/>
                  </a:cubicBezTo>
                  <a:cubicBezTo>
                    <a:pt x="297508" y="23759"/>
                    <a:pt x="292574" y="19647"/>
                    <a:pt x="284351" y="18003"/>
                  </a:cubicBezTo>
                  <a:cubicBezTo>
                    <a:pt x="230079" y="3201"/>
                    <a:pt x="128936" y="151216"/>
                    <a:pt x="85354" y="214533"/>
                  </a:cubicBezTo>
                  <a:cubicBezTo>
                    <a:pt x="80420" y="221934"/>
                    <a:pt x="76308" y="228512"/>
                    <a:pt x="72197" y="234268"/>
                  </a:cubicBezTo>
                  <a:lnTo>
                    <a:pt x="72197" y="234268"/>
                  </a:ln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30" name="Google Shape;430;p44"/>
            <p:cNvSpPr/>
            <p:nvPr/>
          </p:nvSpPr>
          <p:spPr>
            <a:xfrm>
              <a:off x="2166629" y="4277615"/>
              <a:ext cx="453865" cy="571500"/>
            </a:xfrm>
            <a:custGeom>
              <a:avLst/>
              <a:gdLst/>
              <a:ahLst/>
              <a:cxnLst/>
              <a:rect l="l" t="t" r="r" b="b"/>
              <a:pathLst>
                <a:path w="453865" h="571500" extrusionOk="0">
                  <a:moveTo>
                    <a:pt x="446921" y="571500"/>
                  </a:moveTo>
                  <a:cubicBezTo>
                    <a:pt x="444454" y="571500"/>
                    <a:pt x="441165" y="569855"/>
                    <a:pt x="439521" y="567389"/>
                  </a:cubicBezTo>
                  <a:cubicBezTo>
                    <a:pt x="438698" y="565744"/>
                    <a:pt x="437876" y="564099"/>
                    <a:pt x="436231" y="562454"/>
                  </a:cubicBezTo>
                  <a:cubicBezTo>
                    <a:pt x="436231" y="562454"/>
                    <a:pt x="435409" y="562454"/>
                    <a:pt x="435409" y="563277"/>
                  </a:cubicBezTo>
                  <a:cubicBezTo>
                    <a:pt x="431298" y="565744"/>
                    <a:pt x="426364" y="564922"/>
                    <a:pt x="423897" y="560810"/>
                  </a:cubicBezTo>
                  <a:cubicBezTo>
                    <a:pt x="301374" y="365924"/>
                    <a:pt x="160760" y="184195"/>
                    <a:pt x="3700" y="21380"/>
                  </a:cubicBezTo>
                  <a:cubicBezTo>
                    <a:pt x="-1233" y="16446"/>
                    <a:pt x="-1233" y="8223"/>
                    <a:pt x="3700" y="3289"/>
                  </a:cubicBezTo>
                  <a:cubicBezTo>
                    <a:pt x="6167" y="822"/>
                    <a:pt x="9456" y="0"/>
                    <a:pt x="12746" y="0"/>
                  </a:cubicBezTo>
                  <a:cubicBezTo>
                    <a:pt x="12746" y="0"/>
                    <a:pt x="12746" y="0"/>
                    <a:pt x="12746" y="0"/>
                  </a:cubicBezTo>
                  <a:cubicBezTo>
                    <a:pt x="16035" y="0"/>
                    <a:pt x="19324" y="1645"/>
                    <a:pt x="21791" y="4112"/>
                  </a:cubicBezTo>
                  <a:cubicBezTo>
                    <a:pt x="182962" y="171861"/>
                    <a:pt x="327687" y="358524"/>
                    <a:pt x="452677" y="559988"/>
                  </a:cubicBezTo>
                  <a:cubicBezTo>
                    <a:pt x="455144" y="564099"/>
                    <a:pt x="453500" y="569033"/>
                    <a:pt x="450210" y="571500"/>
                  </a:cubicBezTo>
                  <a:cubicBezTo>
                    <a:pt x="450210" y="571500"/>
                    <a:pt x="448566" y="571500"/>
                    <a:pt x="446921" y="571500"/>
                  </a:cubicBezTo>
                  <a:close/>
                  <a:moveTo>
                    <a:pt x="11101" y="14801"/>
                  </a:moveTo>
                  <a:lnTo>
                    <a:pt x="11101" y="14801"/>
                  </a:lnTo>
                  <a:lnTo>
                    <a:pt x="11101" y="14801"/>
                  </a:ln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31" name="Google Shape;431;p44"/>
            <p:cNvSpPr/>
            <p:nvPr/>
          </p:nvSpPr>
          <p:spPr>
            <a:xfrm>
              <a:off x="2200997" y="4098297"/>
              <a:ext cx="97031" cy="164517"/>
            </a:xfrm>
            <a:custGeom>
              <a:avLst/>
              <a:gdLst/>
              <a:ahLst/>
              <a:cxnLst/>
              <a:rect l="l" t="t" r="r" b="b"/>
              <a:pathLst>
                <a:path w="97031" h="164517" extrusionOk="0">
                  <a:moveTo>
                    <a:pt x="30183" y="164517"/>
                  </a:moveTo>
                  <a:cubicBezTo>
                    <a:pt x="28538" y="164517"/>
                    <a:pt x="26071" y="164517"/>
                    <a:pt x="24427" y="163694"/>
                  </a:cubicBezTo>
                  <a:cubicBezTo>
                    <a:pt x="-10110" y="157116"/>
                    <a:pt x="580" y="97910"/>
                    <a:pt x="5514" y="66663"/>
                  </a:cubicBezTo>
                  <a:cubicBezTo>
                    <a:pt x="6336" y="64196"/>
                    <a:pt x="6336" y="60907"/>
                    <a:pt x="7158" y="59262"/>
                  </a:cubicBezTo>
                  <a:lnTo>
                    <a:pt x="7158" y="59262"/>
                  </a:lnTo>
                  <a:cubicBezTo>
                    <a:pt x="8803" y="46105"/>
                    <a:pt x="12092" y="32948"/>
                    <a:pt x="19493" y="21436"/>
                  </a:cubicBezTo>
                  <a:cubicBezTo>
                    <a:pt x="28538" y="7457"/>
                    <a:pt x="42517" y="-766"/>
                    <a:pt x="57319" y="56"/>
                  </a:cubicBezTo>
                  <a:cubicBezTo>
                    <a:pt x="77876" y="879"/>
                    <a:pt x="92678" y="18969"/>
                    <a:pt x="95967" y="37060"/>
                  </a:cubicBezTo>
                  <a:cubicBezTo>
                    <a:pt x="99256" y="54328"/>
                    <a:pt x="94322" y="72419"/>
                    <a:pt x="89388" y="87220"/>
                  </a:cubicBezTo>
                  <a:lnTo>
                    <a:pt x="87744" y="92154"/>
                  </a:lnTo>
                  <a:cubicBezTo>
                    <a:pt x="78698" y="116001"/>
                    <a:pt x="61430" y="164517"/>
                    <a:pt x="30183" y="164517"/>
                  </a:cubicBezTo>
                  <a:close/>
                  <a:moveTo>
                    <a:pt x="22782" y="62551"/>
                  </a:moveTo>
                  <a:cubicBezTo>
                    <a:pt x="22782" y="65018"/>
                    <a:pt x="21960" y="67485"/>
                    <a:pt x="21137" y="69952"/>
                  </a:cubicBezTo>
                  <a:cubicBezTo>
                    <a:pt x="17848" y="88043"/>
                    <a:pt x="7981" y="144782"/>
                    <a:pt x="26894" y="148071"/>
                  </a:cubicBezTo>
                  <a:cubicBezTo>
                    <a:pt x="48273" y="152183"/>
                    <a:pt x="64719" y="104489"/>
                    <a:pt x="71298" y="86398"/>
                  </a:cubicBezTo>
                  <a:lnTo>
                    <a:pt x="72942" y="81464"/>
                  </a:lnTo>
                  <a:cubicBezTo>
                    <a:pt x="77054" y="69130"/>
                    <a:pt x="81988" y="54328"/>
                    <a:pt x="78698" y="40349"/>
                  </a:cubicBezTo>
                  <a:cubicBezTo>
                    <a:pt x="76232" y="28837"/>
                    <a:pt x="67186" y="17325"/>
                    <a:pt x="55674" y="16502"/>
                  </a:cubicBezTo>
                  <a:cubicBezTo>
                    <a:pt x="47451" y="16502"/>
                    <a:pt x="38406" y="21436"/>
                    <a:pt x="32650" y="30482"/>
                  </a:cubicBezTo>
                  <a:cubicBezTo>
                    <a:pt x="27716" y="39527"/>
                    <a:pt x="25249" y="49395"/>
                    <a:pt x="22782" y="62551"/>
                  </a:cubicBezTo>
                  <a:lnTo>
                    <a:pt x="22782" y="62551"/>
                  </a:ln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32" name="Google Shape;432;p44"/>
            <p:cNvSpPr/>
            <p:nvPr/>
          </p:nvSpPr>
          <p:spPr>
            <a:xfrm>
              <a:off x="2075764" y="4104245"/>
              <a:ext cx="76801" cy="121565"/>
            </a:xfrm>
            <a:custGeom>
              <a:avLst/>
              <a:gdLst/>
              <a:ahLst/>
              <a:cxnLst/>
              <a:rect l="l" t="t" r="r" b="b"/>
              <a:pathLst>
                <a:path w="76801" h="121565" extrusionOk="0">
                  <a:moveTo>
                    <a:pt x="52627" y="121565"/>
                  </a:moveTo>
                  <a:cubicBezTo>
                    <a:pt x="31247" y="121565"/>
                    <a:pt x="17268" y="85384"/>
                    <a:pt x="9045" y="65648"/>
                  </a:cubicBezTo>
                  <a:cubicBezTo>
                    <a:pt x="8223" y="64004"/>
                    <a:pt x="7401" y="62359"/>
                    <a:pt x="7401" y="60715"/>
                  </a:cubicBezTo>
                  <a:cubicBezTo>
                    <a:pt x="3289" y="51669"/>
                    <a:pt x="0" y="41802"/>
                    <a:pt x="0" y="31934"/>
                  </a:cubicBezTo>
                  <a:cubicBezTo>
                    <a:pt x="0" y="19599"/>
                    <a:pt x="6578" y="8087"/>
                    <a:pt x="15624" y="3153"/>
                  </a:cubicBezTo>
                  <a:cubicBezTo>
                    <a:pt x="29603" y="-4247"/>
                    <a:pt x="46049" y="2331"/>
                    <a:pt x="55094" y="13021"/>
                  </a:cubicBezTo>
                  <a:cubicBezTo>
                    <a:pt x="64139" y="22889"/>
                    <a:pt x="68251" y="36045"/>
                    <a:pt x="70718" y="47558"/>
                  </a:cubicBezTo>
                  <a:lnTo>
                    <a:pt x="71540" y="50847"/>
                  </a:lnTo>
                  <a:cubicBezTo>
                    <a:pt x="75652" y="70582"/>
                    <a:pt x="85519" y="111697"/>
                    <a:pt x="59206" y="120742"/>
                  </a:cubicBezTo>
                  <a:cubicBezTo>
                    <a:pt x="56739" y="121565"/>
                    <a:pt x="54272" y="121565"/>
                    <a:pt x="52627" y="121565"/>
                  </a:cubicBezTo>
                  <a:close/>
                  <a:moveTo>
                    <a:pt x="27958" y="16310"/>
                  </a:moveTo>
                  <a:cubicBezTo>
                    <a:pt x="26314" y="16310"/>
                    <a:pt x="24669" y="16310"/>
                    <a:pt x="23024" y="17133"/>
                  </a:cubicBezTo>
                  <a:cubicBezTo>
                    <a:pt x="18913" y="19599"/>
                    <a:pt x="16446" y="25356"/>
                    <a:pt x="15624" y="31112"/>
                  </a:cubicBezTo>
                  <a:cubicBezTo>
                    <a:pt x="15624" y="38512"/>
                    <a:pt x="18091" y="45913"/>
                    <a:pt x="21380" y="53314"/>
                  </a:cubicBezTo>
                  <a:lnTo>
                    <a:pt x="21380" y="53314"/>
                  </a:lnTo>
                  <a:cubicBezTo>
                    <a:pt x="22202" y="54958"/>
                    <a:pt x="23024" y="56603"/>
                    <a:pt x="23847" y="58248"/>
                  </a:cubicBezTo>
                  <a:cubicBezTo>
                    <a:pt x="41115" y="101007"/>
                    <a:pt x="50160" y="105119"/>
                    <a:pt x="53450" y="103474"/>
                  </a:cubicBezTo>
                  <a:cubicBezTo>
                    <a:pt x="61673" y="101007"/>
                    <a:pt x="61673" y="83739"/>
                    <a:pt x="55094" y="52491"/>
                  </a:cubicBezTo>
                  <a:lnTo>
                    <a:pt x="54272" y="49202"/>
                  </a:lnTo>
                  <a:cubicBezTo>
                    <a:pt x="52627" y="40157"/>
                    <a:pt x="49338" y="29467"/>
                    <a:pt x="42760" y="22889"/>
                  </a:cubicBezTo>
                  <a:cubicBezTo>
                    <a:pt x="38648" y="19599"/>
                    <a:pt x="32892" y="16310"/>
                    <a:pt x="27958" y="16310"/>
                  </a:cubicBez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33" name="Google Shape;433;p44"/>
            <p:cNvSpPr/>
            <p:nvPr/>
          </p:nvSpPr>
          <p:spPr>
            <a:xfrm>
              <a:off x="2328566" y="4178073"/>
              <a:ext cx="121423" cy="210553"/>
            </a:xfrm>
            <a:custGeom>
              <a:avLst/>
              <a:gdLst/>
              <a:ahLst/>
              <a:cxnLst/>
              <a:rect l="l" t="t" r="r" b="b"/>
              <a:pathLst>
                <a:path w="121423" h="210553" extrusionOk="0">
                  <a:moveTo>
                    <a:pt x="37471" y="210554"/>
                  </a:moveTo>
                  <a:cubicBezTo>
                    <a:pt x="35004" y="210554"/>
                    <a:pt x="32537" y="210554"/>
                    <a:pt x="30070" y="209731"/>
                  </a:cubicBezTo>
                  <a:cubicBezTo>
                    <a:pt x="-12689" y="201508"/>
                    <a:pt x="467" y="125857"/>
                    <a:pt x="7868" y="85564"/>
                  </a:cubicBezTo>
                  <a:cubicBezTo>
                    <a:pt x="8690" y="81452"/>
                    <a:pt x="8690" y="78163"/>
                    <a:pt x="9513" y="75696"/>
                  </a:cubicBezTo>
                  <a:lnTo>
                    <a:pt x="17736" y="77341"/>
                  </a:lnTo>
                  <a:lnTo>
                    <a:pt x="9513" y="75696"/>
                  </a:lnTo>
                  <a:cubicBezTo>
                    <a:pt x="11980" y="59250"/>
                    <a:pt x="16091" y="41982"/>
                    <a:pt x="25136" y="27180"/>
                  </a:cubicBezTo>
                  <a:cubicBezTo>
                    <a:pt x="36649" y="9912"/>
                    <a:pt x="54739" y="-778"/>
                    <a:pt x="72008" y="44"/>
                  </a:cubicBezTo>
                  <a:cubicBezTo>
                    <a:pt x="97499" y="867"/>
                    <a:pt x="115590" y="23891"/>
                    <a:pt x="119701" y="46093"/>
                  </a:cubicBezTo>
                  <a:cubicBezTo>
                    <a:pt x="124635" y="68296"/>
                    <a:pt x="118057" y="91320"/>
                    <a:pt x="111478" y="110233"/>
                  </a:cubicBezTo>
                  <a:lnTo>
                    <a:pt x="109011" y="116811"/>
                  </a:lnTo>
                  <a:cubicBezTo>
                    <a:pt x="98321" y="147236"/>
                    <a:pt x="76942" y="210554"/>
                    <a:pt x="37471" y="210554"/>
                  </a:cubicBezTo>
                  <a:close/>
                  <a:moveTo>
                    <a:pt x="70363" y="16490"/>
                  </a:moveTo>
                  <a:cubicBezTo>
                    <a:pt x="58851" y="16490"/>
                    <a:pt x="46516" y="23891"/>
                    <a:pt x="39116" y="36226"/>
                  </a:cubicBezTo>
                  <a:cubicBezTo>
                    <a:pt x="31715" y="47738"/>
                    <a:pt x="28426" y="61717"/>
                    <a:pt x="25959" y="78985"/>
                  </a:cubicBezTo>
                  <a:lnTo>
                    <a:pt x="25959" y="78985"/>
                  </a:lnTo>
                  <a:cubicBezTo>
                    <a:pt x="25136" y="81452"/>
                    <a:pt x="25136" y="85564"/>
                    <a:pt x="24314" y="88853"/>
                  </a:cubicBezTo>
                  <a:cubicBezTo>
                    <a:pt x="19380" y="115989"/>
                    <a:pt x="7046" y="189174"/>
                    <a:pt x="33360" y="194108"/>
                  </a:cubicBezTo>
                  <a:cubicBezTo>
                    <a:pt x="62962" y="199864"/>
                    <a:pt x="85165" y="137369"/>
                    <a:pt x="94210" y="111055"/>
                  </a:cubicBezTo>
                  <a:lnTo>
                    <a:pt x="96677" y="104477"/>
                  </a:lnTo>
                  <a:cubicBezTo>
                    <a:pt x="102433" y="88030"/>
                    <a:pt x="108189" y="68296"/>
                    <a:pt x="104900" y="49382"/>
                  </a:cubicBezTo>
                  <a:cubicBezTo>
                    <a:pt x="101611" y="33759"/>
                    <a:pt x="89276" y="17313"/>
                    <a:pt x="72008" y="16490"/>
                  </a:cubicBezTo>
                  <a:cubicBezTo>
                    <a:pt x="71185" y="16490"/>
                    <a:pt x="71185" y="16490"/>
                    <a:pt x="70363" y="16490"/>
                  </a:cubicBez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34" name="Google Shape;434;p44"/>
            <p:cNvSpPr/>
            <p:nvPr/>
          </p:nvSpPr>
          <p:spPr>
            <a:xfrm>
              <a:off x="2457746" y="4303271"/>
              <a:ext cx="178550" cy="232546"/>
            </a:xfrm>
            <a:custGeom>
              <a:avLst/>
              <a:gdLst/>
              <a:ahLst/>
              <a:cxnLst/>
              <a:rect l="l" t="t" r="r" b="b"/>
              <a:pathLst>
                <a:path w="178550" h="232546" extrusionOk="0">
                  <a:moveTo>
                    <a:pt x="35748" y="232547"/>
                  </a:moveTo>
                  <a:cubicBezTo>
                    <a:pt x="28347" y="232547"/>
                    <a:pt x="20946" y="230080"/>
                    <a:pt x="14368" y="225146"/>
                  </a:cubicBezTo>
                  <a:cubicBezTo>
                    <a:pt x="-23458" y="197188"/>
                    <a:pt x="22591" y="116603"/>
                    <a:pt x="47260" y="73843"/>
                  </a:cubicBezTo>
                  <a:cubicBezTo>
                    <a:pt x="49727" y="69731"/>
                    <a:pt x="51371" y="66442"/>
                    <a:pt x="53016" y="63153"/>
                  </a:cubicBezTo>
                  <a:cubicBezTo>
                    <a:pt x="62884" y="45062"/>
                    <a:pt x="74396" y="26971"/>
                    <a:pt x="90020" y="14637"/>
                  </a:cubicBezTo>
                  <a:cubicBezTo>
                    <a:pt x="108933" y="-165"/>
                    <a:pt x="131957" y="-4276"/>
                    <a:pt x="149225" y="4770"/>
                  </a:cubicBezTo>
                  <a:cubicBezTo>
                    <a:pt x="173894" y="17104"/>
                    <a:pt x="182117" y="51640"/>
                    <a:pt x="177184" y="77954"/>
                  </a:cubicBezTo>
                  <a:cubicBezTo>
                    <a:pt x="172250" y="105913"/>
                    <a:pt x="155804" y="128115"/>
                    <a:pt x="140180" y="147028"/>
                  </a:cubicBezTo>
                  <a:lnTo>
                    <a:pt x="135246" y="153606"/>
                  </a:lnTo>
                  <a:cubicBezTo>
                    <a:pt x="113866" y="180742"/>
                    <a:pt x="72751" y="232547"/>
                    <a:pt x="35748" y="232547"/>
                  </a:cubicBezTo>
                  <a:close/>
                  <a:moveTo>
                    <a:pt x="129490" y="15459"/>
                  </a:moveTo>
                  <a:cubicBezTo>
                    <a:pt x="120445" y="15459"/>
                    <a:pt x="109755" y="19571"/>
                    <a:pt x="100710" y="26971"/>
                  </a:cubicBezTo>
                  <a:cubicBezTo>
                    <a:pt x="86731" y="37662"/>
                    <a:pt x="76863" y="54930"/>
                    <a:pt x="67818" y="71376"/>
                  </a:cubicBezTo>
                  <a:lnTo>
                    <a:pt x="67818" y="71376"/>
                  </a:lnTo>
                  <a:cubicBezTo>
                    <a:pt x="66173" y="74665"/>
                    <a:pt x="63706" y="77954"/>
                    <a:pt x="61239" y="82066"/>
                  </a:cubicBezTo>
                  <a:cubicBezTo>
                    <a:pt x="43971" y="112491"/>
                    <a:pt x="-2901" y="193077"/>
                    <a:pt x="23413" y="211989"/>
                  </a:cubicBezTo>
                  <a:cubicBezTo>
                    <a:pt x="51371" y="232547"/>
                    <a:pt x="101532" y="169230"/>
                    <a:pt x="122912" y="142916"/>
                  </a:cubicBezTo>
                  <a:lnTo>
                    <a:pt x="127846" y="136338"/>
                  </a:lnTo>
                  <a:cubicBezTo>
                    <a:pt x="141825" y="119069"/>
                    <a:pt x="156626" y="98512"/>
                    <a:pt x="161560" y="74665"/>
                  </a:cubicBezTo>
                  <a:cubicBezTo>
                    <a:pt x="165671" y="54108"/>
                    <a:pt x="159093" y="27794"/>
                    <a:pt x="142647" y="18748"/>
                  </a:cubicBezTo>
                  <a:cubicBezTo>
                    <a:pt x="138535" y="17104"/>
                    <a:pt x="134424" y="15459"/>
                    <a:pt x="129490" y="15459"/>
                  </a:cubicBezTo>
                  <a:close/>
                  <a:moveTo>
                    <a:pt x="60417" y="67264"/>
                  </a:moveTo>
                  <a:lnTo>
                    <a:pt x="60417" y="67264"/>
                  </a:lnTo>
                  <a:lnTo>
                    <a:pt x="60417" y="67264"/>
                  </a:ln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35" name="Google Shape;435;p44"/>
            <p:cNvSpPr/>
            <p:nvPr/>
          </p:nvSpPr>
          <p:spPr>
            <a:xfrm>
              <a:off x="2674061" y="4721850"/>
              <a:ext cx="96356" cy="113285"/>
            </a:xfrm>
            <a:custGeom>
              <a:avLst/>
              <a:gdLst/>
              <a:ahLst/>
              <a:cxnLst/>
              <a:rect l="l" t="t" r="r" b="b"/>
              <a:pathLst>
                <a:path w="96356" h="113285" extrusionOk="0">
                  <a:moveTo>
                    <a:pt x="52144" y="113286"/>
                  </a:moveTo>
                  <a:cubicBezTo>
                    <a:pt x="52144" y="113286"/>
                    <a:pt x="51322" y="113286"/>
                    <a:pt x="52144" y="113286"/>
                  </a:cubicBezTo>
                  <a:cubicBezTo>
                    <a:pt x="23364" y="110819"/>
                    <a:pt x="6096" y="100129"/>
                    <a:pt x="1162" y="81216"/>
                  </a:cubicBezTo>
                  <a:cubicBezTo>
                    <a:pt x="-6239" y="54080"/>
                    <a:pt x="21719" y="27766"/>
                    <a:pt x="85037" y="630"/>
                  </a:cubicBezTo>
                  <a:cubicBezTo>
                    <a:pt x="89148" y="-1014"/>
                    <a:pt x="94082" y="630"/>
                    <a:pt x="95726" y="4742"/>
                  </a:cubicBezTo>
                  <a:cubicBezTo>
                    <a:pt x="97371" y="8853"/>
                    <a:pt x="95726" y="13787"/>
                    <a:pt x="91615" y="15432"/>
                  </a:cubicBezTo>
                  <a:cubicBezTo>
                    <a:pt x="24186" y="44212"/>
                    <a:pt x="14319" y="64770"/>
                    <a:pt x="17608" y="77104"/>
                  </a:cubicBezTo>
                  <a:cubicBezTo>
                    <a:pt x="18430" y="81216"/>
                    <a:pt x="21719" y="94373"/>
                    <a:pt x="52967" y="96840"/>
                  </a:cubicBezTo>
                  <a:cubicBezTo>
                    <a:pt x="57901" y="96840"/>
                    <a:pt x="61190" y="100951"/>
                    <a:pt x="60367" y="105885"/>
                  </a:cubicBezTo>
                  <a:cubicBezTo>
                    <a:pt x="59545" y="109996"/>
                    <a:pt x="56256" y="113286"/>
                    <a:pt x="52144" y="113286"/>
                  </a:cubicBez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36" name="Google Shape;436;p44"/>
            <p:cNvSpPr/>
            <p:nvPr/>
          </p:nvSpPr>
          <p:spPr>
            <a:xfrm>
              <a:off x="2572390" y="4428761"/>
              <a:ext cx="230854" cy="251782"/>
            </a:xfrm>
            <a:custGeom>
              <a:avLst/>
              <a:gdLst/>
              <a:ahLst/>
              <a:cxnLst/>
              <a:rect l="l" t="t" r="r" b="b"/>
              <a:pathLst>
                <a:path w="230854" h="251782" extrusionOk="0">
                  <a:moveTo>
                    <a:pt x="31293" y="251782"/>
                  </a:moveTo>
                  <a:cubicBezTo>
                    <a:pt x="28003" y="251782"/>
                    <a:pt x="25536" y="251782"/>
                    <a:pt x="23070" y="250960"/>
                  </a:cubicBezTo>
                  <a:cubicBezTo>
                    <a:pt x="14024" y="248493"/>
                    <a:pt x="7446" y="243559"/>
                    <a:pt x="3334" y="234514"/>
                  </a:cubicBezTo>
                  <a:cubicBezTo>
                    <a:pt x="-14756" y="197510"/>
                    <a:pt x="43627" y="131726"/>
                    <a:pt x="109411" y="65942"/>
                  </a:cubicBezTo>
                  <a:cubicBezTo>
                    <a:pt x="113523" y="61830"/>
                    <a:pt x="117634" y="57719"/>
                    <a:pt x="120923" y="54430"/>
                  </a:cubicBezTo>
                  <a:cubicBezTo>
                    <a:pt x="139014" y="36339"/>
                    <a:pt x="158749" y="17426"/>
                    <a:pt x="179307" y="6736"/>
                  </a:cubicBezTo>
                  <a:cubicBezTo>
                    <a:pt x="185063" y="4269"/>
                    <a:pt x="189997" y="1802"/>
                    <a:pt x="195753" y="157"/>
                  </a:cubicBezTo>
                  <a:cubicBezTo>
                    <a:pt x="199864" y="-665"/>
                    <a:pt x="204798" y="1802"/>
                    <a:pt x="205621" y="5914"/>
                  </a:cubicBezTo>
                  <a:cubicBezTo>
                    <a:pt x="206443" y="10025"/>
                    <a:pt x="203976" y="14959"/>
                    <a:pt x="199864" y="15781"/>
                  </a:cubicBezTo>
                  <a:cubicBezTo>
                    <a:pt x="195753" y="16604"/>
                    <a:pt x="190819" y="18248"/>
                    <a:pt x="186708" y="20715"/>
                  </a:cubicBezTo>
                  <a:cubicBezTo>
                    <a:pt x="167795" y="30583"/>
                    <a:pt x="149704" y="47851"/>
                    <a:pt x="132436" y="65120"/>
                  </a:cubicBezTo>
                  <a:cubicBezTo>
                    <a:pt x="129146" y="68409"/>
                    <a:pt x="125857" y="71698"/>
                    <a:pt x="120923" y="76632"/>
                  </a:cubicBezTo>
                  <a:cubicBezTo>
                    <a:pt x="88854" y="108701"/>
                    <a:pt x="3334" y="195043"/>
                    <a:pt x="18136" y="227113"/>
                  </a:cubicBezTo>
                  <a:cubicBezTo>
                    <a:pt x="19780" y="231225"/>
                    <a:pt x="23070" y="233692"/>
                    <a:pt x="27181" y="234514"/>
                  </a:cubicBezTo>
                  <a:cubicBezTo>
                    <a:pt x="54317" y="241092"/>
                    <a:pt x="116812" y="190932"/>
                    <a:pt x="143948" y="170374"/>
                  </a:cubicBezTo>
                  <a:lnTo>
                    <a:pt x="152171" y="163796"/>
                  </a:lnTo>
                  <a:cubicBezTo>
                    <a:pt x="174373" y="146528"/>
                    <a:pt x="199042" y="125970"/>
                    <a:pt x="215488" y="97190"/>
                  </a:cubicBezTo>
                  <a:cubicBezTo>
                    <a:pt x="217955" y="93078"/>
                    <a:pt x="222889" y="92255"/>
                    <a:pt x="227000" y="94722"/>
                  </a:cubicBezTo>
                  <a:cubicBezTo>
                    <a:pt x="231112" y="97190"/>
                    <a:pt x="231934" y="102123"/>
                    <a:pt x="229467" y="106235"/>
                  </a:cubicBezTo>
                  <a:cubicBezTo>
                    <a:pt x="211377" y="137482"/>
                    <a:pt x="185063" y="159684"/>
                    <a:pt x="162039" y="177775"/>
                  </a:cubicBezTo>
                  <a:lnTo>
                    <a:pt x="153816" y="184353"/>
                  </a:lnTo>
                  <a:cubicBezTo>
                    <a:pt x="111056" y="216423"/>
                    <a:pt x="63362" y="251782"/>
                    <a:pt x="31293" y="251782"/>
                  </a:cubicBez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37" name="Google Shape;437;p44"/>
            <p:cNvSpPr/>
            <p:nvPr/>
          </p:nvSpPr>
          <p:spPr>
            <a:xfrm>
              <a:off x="1979441" y="4307128"/>
              <a:ext cx="167120" cy="88898"/>
            </a:xfrm>
            <a:custGeom>
              <a:avLst/>
              <a:gdLst/>
              <a:ahLst/>
              <a:cxnLst/>
              <a:rect l="l" t="t" r="r" b="b"/>
              <a:pathLst>
                <a:path w="167120" h="88898" extrusionOk="0">
                  <a:moveTo>
                    <a:pt x="53563" y="88899"/>
                  </a:moveTo>
                  <a:cubicBezTo>
                    <a:pt x="46163" y="88899"/>
                    <a:pt x="38762" y="88076"/>
                    <a:pt x="32184" y="85610"/>
                  </a:cubicBezTo>
                  <a:cubicBezTo>
                    <a:pt x="14915" y="79853"/>
                    <a:pt x="-1531" y="63407"/>
                    <a:pt x="114" y="42850"/>
                  </a:cubicBezTo>
                  <a:cubicBezTo>
                    <a:pt x="936" y="28871"/>
                    <a:pt x="11626" y="15714"/>
                    <a:pt x="26428" y="8313"/>
                  </a:cubicBezTo>
                  <a:cubicBezTo>
                    <a:pt x="38762" y="2557"/>
                    <a:pt x="52741" y="913"/>
                    <a:pt x="65898" y="913"/>
                  </a:cubicBezTo>
                  <a:lnTo>
                    <a:pt x="65898" y="913"/>
                  </a:lnTo>
                  <a:cubicBezTo>
                    <a:pt x="68365" y="913"/>
                    <a:pt x="70832" y="913"/>
                    <a:pt x="73299" y="913"/>
                  </a:cubicBezTo>
                  <a:cubicBezTo>
                    <a:pt x="105368" y="-732"/>
                    <a:pt x="165397" y="-4022"/>
                    <a:pt x="167041" y="31337"/>
                  </a:cubicBezTo>
                  <a:cubicBezTo>
                    <a:pt x="169508" y="66697"/>
                    <a:pt x="113591" y="79031"/>
                    <a:pt x="87278" y="84787"/>
                  </a:cubicBezTo>
                  <a:lnTo>
                    <a:pt x="82344" y="85610"/>
                  </a:lnTo>
                  <a:cubicBezTo>
                    <a:pt x="73299" y="87254"/>
                    <a:pt x="64253" y="88899"/>
                    <a:pt x="53563" y="88899"/>
                  </a:cubicBezTo>
                  <a:close/>
                  <a:moveTo>
                    <a:pt x="66720" y="17359"/>
                  </a:moveTo>
                  <a:cubicBezTo>
                    <a:pt x="53563" y="18181"/>
                    <a:pt x="42874" y="19003"/>
                    <a:pt x="33828" y="23114"/>
                  </a:cubicBezTo>
                  <a:cubicBezTo>
                    <a:pt x="23961" y="28048"/>
                    <a:pt x="17382" y="36271"/>
                    <a:pt x="17382" y="44494"/>
                  </a:cubicBezTo>
                  <a:cubicBezTo>
                    <a:pt x="16560" y="56006"/>
                    <a:pt x="27250" y="66697"/>
                    <a:pt x="37940" y="69986"/>
                  </a:cubicBezTo>
                  <a:cubicBezTo>
                    <a:pt x="51097" y="74097"/>
                    <a:pt x="66720" y="71630"/>
                    <a:pt x="79055" y="69164"/>
                  </a:cubicBezTo>
                  <a:lnTo>
                    <a:pt x="83989" y="68341"/>
                  </a:lnTo>
                  <a:cubicBezTo>
                    <a:pt x="102902" y="64229"/>
                    <a:pt x="152240" y="53540"/>
                    <a:pt x="150595" y="32160"/>
                  </a:cubicBezTo>
                  <a:cubicBezTo>
                    <a:pt x="149773" y="13247"/>
                    <a:pt x="92212" y="16536"/>
                    <a:pt x="74121" y="17359"/>
                  </a:cubicBezTo>
                  <a:cubicBezTo>
                    <a:pt x="70832" y="17359"/>
                    <a:pt x="68365" y="17359"/>
                    <a:pt x="66720" y="17359"/>
                  </a:cubicBezTo>
                  <a:lnTo>
                    <a:pt x="66720" y="17359"/>
                  </a:lnTo>
                  <a:close/>
                  <a:moveTo>
                    <a:pt x="65898" y="9136"/>
                  </a:moveTo>
                  <a:lnTo>
                    <a:pt x="65898" y="9136"/>
                  </a:lnTo>
                  <a:lnTo>
                    <a:pt x="65898" y="9136"/>
                  </a:ln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38" name="Google Shape;438;p44"/>
            <p:cNvSpPr/>
            <p:nvPr/>
          </p:nvSpPr>
          <p:spPr>
            <a:xfrm>
              <a:off x="1926297" y="4139378"/>
              <a:ext cx="113466" cy="93010"/>
            </a:xfrm>
            <a:custGeom>
              <a:avLst/>
              <a:gdLst/>
              <a:ahLst/>
              <a:cxnLst/>
              <a:rect l="l" t="t" r="r" b="b"/>
              <a:pathLst>
                <a:path w="113466" h="93010" extrusionOk="0">
                  <a:moveTo>
                    <a:pt x="87795" y="93011"/>
                  </a:moveTo>
                  <a:cubicBezTo>
                    <a:pt x="70526" y="93011"/>
                    <a:pt x="50791" y="82321"/>
                    <a:pt x="38457" y="75742"/>
                  </a:cubicBezTo>
                  <a:lnTo>
                    <a:pt x="35167" y="74098"/>
                  </a:lnTo>
                  <a:cubicBezTo>
                    <a:pt x="25300" y="69164"/>
                    <a:pt x="13787" y="61763"/>
                    <a:pt x="6387" y="50251"/>
                  </a:cubicBezTo>
                  <a:cubicBezTo>
                    <a:pt x="-1014" y="38739"/>
                    <a:pt x="-3481" y="20648"/>
                    <a:pt x="7209" y="9136"/>
                  </a:cubicBezTo>
                  <a:cubicBezTo>
                    <a:pt x="14610" y="913"/>
                    <a:pt x="26944" y="-1554"/>
                    <a:pt x="39279" y="913"/>
                  </a:cubicBezTo>
                  <a:cubicBezTo>
                    <a:pt x="49146" y="3379"/>
                    <a:pt x="57369" y="9136"/>
                    <a:pt x="65592" y="14892"/>
                  </a:cubicBezTo>
                  <a:cubicBezTo>
                    <a:pt x="66415" y="15714"/>
                    <a:pt x="68059" y="16536"/>
                    <a:pt x="69704" y="18181"/>
                  </a:cubicBezTo>
                  <a:cubicBezTo>
                    <a:pt x="88617" y="32160"/>
                    <a:pt x="124798" y="59296"/>
                    <a:pt x="109997" y="81498"/>
                  </a:cubicBezTo>
                  <a:cubicBezTo>
                    <a:pt x="104241" y="89721"/>
                    <a:pt x="96018" y="93011"/>
                    <a:pt x="87795" y="93011"/>
                  </a:cubicBezTo>
                  <a:close/>
                  <a:moveTo>
                    <a:pt x="29411" y="16536"/>
                  </a:moveTo>
                  <a:cubicBezTo>
                    <a:pt x="25300" y="16536"/>
                    <a:pt x="21188" y="18181"/>
                    <a:pt x="19544" y="20648"/>
                  </a:cubicBezTo>
                  <a:cubicBezTo>
                    <a:pt x="14610" y="25582"/>
                    <a:pt x="16254" y="35449"/>
                    <a:pt x="20366" y="42028"/>
                  </a:cubicBezTo>
                  <a:cubicBezTo>
                    <a:pt x="25300" y="50251"/>
                    <a:pt x="35167" y="56007"/>
                    <a:pt x="43390" y="60118"/>
                  </a:cubicBezTo>
                  <a:lnTo>
                    <a:pt x="46680" y="61763"/>
                  </a:lnTo>
                  <a:cubicBezTo>
                    <a:pt x="74638" y="76564"/>
                    <a:pt x="91906" y="80676"/>
                    <a:pt x="96018" y="73275"/>
                  </a:cubicBezTo>
                  <a:cubicBezTo>
                    <a:pt x="98485" y="69986"/>
                    <a:pt x="96840" y="60118"/>
                    <a:pt x="59836" y="32160"/>
                  </a:cubicBezTo>
                  <a:cubicBezTo>
                    <a:pt x="58192" y="30516"/>
                    <a:pt x="56547" y="29693"/>
                    <a:pt x="55725" y="28871"/>
                  </a:cubicBezTo>
                  <a:lnTo>
                    <a:pt x="55725" y="28871"/>
                  </a:lnTo>
                  <a:cubicBezTo>
                    <a:pt x="49146" y="23937"/>
                    <a:pt x="42568" y="19003"/>
                    <a:pt x="35990" y="17359"/>
                  </a:cubicBezTo>
                  <a:cubicBezTo>
                    <a:pt x="32700" y="16536"/>
                    <a:pt x="31056" y="16536"/>
                    <a:pt x="29411" y="16536"/>
                  </a:cubicBez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39" name="Google Shape;439;p44"/>
            <p:cNvSpPr/>
            <p:nvPr/>
          </p:nvSpPr>
          <p:spPr>
            <a:xfrm>
              <a:off x="2060785" y="4427891"/>
              <a:ext cx="208522" cy="126840"/>
            </a:xfrm>
            <a:custGeom>
              <a:avLst/>
              <a:gdLst/>
              <a:ahLst/>
              <a:cxnLst/>
              <a:rect l="l" t="t" r="r" b="b"/>
              <a:pathLst>
                <a:path w="208522" h="126840" extrusionOk="0">
                  <a:moveTo>
                    <a:pt x="60206" y="126840"/>
                  </a:moveTo>
                  <a:cubicBezTo>
                    <a:pt x="56095" y="126840"/>
                    <a:pt x="51983" y="126840"/>
                    <a:pt x="48694" y="126018"/>
                  </a:cubicBezTo>
                  <a:cubicBezTo>
                    <a:pt x="26492" y="122729"/>
                    <a:pt x="2645" y="105460"/>
                    <a:pt x="178" y="79969"/>
                  </a:cubicBezTo>
                  <a:cubicBezTo>
                    <a:pt x="-1467" y="62700"/>
                    <a:pt x="8401" y="43787"/>
                    <a:pt x="24847" y="31453"/>
                  </a:cubicBezTo>
                  <a:cubicBezTo>
                    <a:pt x="38826" y="21585"/>
                    <a:pt x="56095" y="16652"/>
                    <a:pt x="72541" y="13362"/>
                  </a:cubicBezTo>
                  <a:lnTo>
                    <a:pt x="72541" y="13362"/>
                  </a:lnTo>
                  <a:cubicBezTo>
                    <a:pt x="75007" y="12540"/>
                    <a:pt x="78297" y="11718"/>
                    <a:pt x="82408" y="10895"/>
                  </a:cubicBezTo>
                  <a:cubicBezTo>
                    <a:pt x="122701" y="1850"/>
                    <a:pt x="197531" y="-14596"/>
                    <a:pt x="207398" y="27341"/>
                  </a:cubicBezTo>
                  <a:cubicBezTo>
                    <a:pt x="218088" y="70923"/>
                    <a:pt x="149837" y="98060"/>
                    <a:pt x="117767" y="111216"/>
                  </a:cubicBezTo>
                  <a:lnTo>
                    <a:pt x="112011" y="113683"/>
                  </a:lnTo>
                  <a:cubicBezTo>
                    <a:pt x="96387" y="120261"/>
                    <a:pt x="78297" y="126840"/>
                    <a:pt x="60206" y="126840"/>
                  </a:cubicBezTo>
                  <a:close/>
                  <a:moveTo>
                    <a:pt x="75830" y="29808"/>
                  </a:moveTo>
                  <a:cubicBezTo>
                    <a:pt x="58561" y="33098"/>
                    <a:pt x="45405" y="37209"/>
                    <a:pt x="33892" y="45432"/>
                  </a:cubicBezTo>
                  <a:cubicBezTo>
                    <a:pt x="21558" y="53655"/>
                    <a:pt x="14980" y="66812"/>
                    <a:pt x="15802" y="78324"/>
                  </a:cubicBezTo>
                  <a:cubicBezTo>
                    <a:pt x="17446" y="95592"/>
                    <a:pt x="34715" y="107105"/>
                    <a:pt x="50338" y="109572"/>
                  </a:cubicBezTo>
                  <a:cubicBezTo>
                    <a:pt x="69251" y="112038"/>
                    <a:pt x="88164" y="105460"/>
                    <a:pt x="104610" y="98882"/>
                  </a:cubicBezTo>
                  <a:lnTo>
                    <a:pt x="111189" y="96415"/>
                  </a:lnTo>
                  <a:cubicBezTo>
                    <a:pt x="137502" y="85725"/>
                    <a:pt x="198353" y="61056"/>
                    <a:pt x="190952" y="31453"/>
                  </a:cubicBezTo>
                  <a:cubicBezTo>
                    <a:pt x="184374" y="5139"/>
                    <a:pt x="112833" y="21585"/>
                    <a:pt x="85697" y="27341"/>
                  </a:cubicBezTo>
                  <a:cubicBezTo>
                    <a:pt x="81586" y="28986"/>
                    <a:pt x="78297" y="29808"/>
                    <a:pt x="75830" y="29808"/>
                  </a:cubicBezTo>
                  <a:lnTo>
                    <a:pt x="75830" y="29808"/>
                  </a:ln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40" name="Google Shape;440;p44"/>
            <p:cNvSpPr/>
            <p:nvPr/>
          </p:nvSpPr>
          <p:spPr>
            <a:xfrm>
              <a:off x="2131654" y="4582072"/>
              <a:ext cx="252264" cy="169189"/>
            </a:xfrm>
            <a:custGeom>
              <a:avLst/>
              <a:gdLst/>
              <a:ahLst/>
              <a:cxnLst/>
              <a:rect l="l" t="t" r="r" b="b"/>
              <a:pathLst>
                <a:path w="252264" h="169189" extrusionOk="0">
                  <a:moveTo>
                    <a:pt x="69100" y="169189"/>
                  </a:moveTo>
                  <a:cubicBezTo>
                    <a:pt x="41964" y="169189"/>
                    <a:pt x="11539" y="156033"/>
                    <a:pt x="2493" y="130541"/>
                  </a:cubicBezTo>
                  <a:cubicBezTo>
                    <a:pt x="-4085" y="110806"/>
                    <a:pt x="2493" y="87782"/>
                    <a:pt x="20584" y="70513"/>
                  </a:cubicBezTo>
                  <a:cubicBezTo>
                    <a:pt x="35385" y="55712"/>
                    <a:pt x="55943" y="46666"/>
                    <a:pt x="75678" y="38443"/>
                  </a:cubicBezTo>
                  <a:lnTo>
                    <a:pt x="75678" y="38443"/>
                  </a:lnTo>
                  <a:cubicBezTo>
                    <a:pt x="78967" y="36799"/>
                    <a:pt x="83079" y="35154"/>
                    <a:pt x="87190" y="33509"/>
                  </a:cubicBezTo>
                  <a:cubicBezTo>
                    <a:pt x="134884" y="13774"/>
                    <a:pt x="224515" y="-23229"/>
                    <a:pt x="247539" y="20353"/>
                  </a:cubicBezTo>
                  <a:cubicBezTo>
                    <a:pt x="272208" y="66401"/>
                    <a:pt x="194090" y="114095"/>
                    <a:pt x="156264" y="136297"/>
                  </a:cubicBezTo>
                  <a:lnTo>
                    <a:pt x="148863" y="140409"/>
                  </a:lnTo>
                  <a:cubicBezTo>
                    <a:pt x="127483" y="153566"/>
                    <a:pt x="101992" y="167544"/>
                    <a:pt x="73211" y="169189"/>
                  </a:cubicBezTo>
                  <a:cubicBezTo>
                    <a:pt x="72389" y="169189"/>
                    <a:pt x="70744" y="169189"/>
                    <a:pt x="69100" y="169189"/>
                  </a:cubicBezTo>
                  <a:close/>
                  <a:moveTo>
                    <a:pt x="82257" y="53245"/>
                  </a:moveTo>
                  <a:cubicBezTo>
                    <a:pt x="64166" y="60645"/>
                    <a:pt x="45253" y="68868"/>
                    <a:pt x="32096" y="81203"/>
                  </a:cubicBezTo>
                  <a:cubicBezTo>
                    <a:pt x="18939" y="94360"/>
                    <a:pt x="13183" y="110806"/>
                    <a:pt x="18117" y="123963"/>
                  </a:cubicBezTo>
                  <a:cubicBezTo>
                    <a:pt x="24695" y="143698"/>
                    <a:pt x="51831" y="152743"/>
                    <a:pt x="73211" y="151921"/>
                  </a:cubicBezTo>
                  <a:cubicBezTo>
                    <a:pt x="98703" y="150276"/>
                    <a:pt x="121727" y="137942"/>
                    <a:pt x="141462" y="125607"/>
                  </a:cubicBezTo>
                  <a:lnTo>
                    <a:pt x="148863" y="121496"/>
                  </a:lnTo>
                  <a:cubicBezTo>
                    <a:pt x="179288" y="102583"/>
                    <a:pt x="250828" y="59001"/>
                    <a:pt x="233560" y="26931"/>
                  </a:cubicBezTo>
                  <a:cubicBezTo>
                    <a:pt x="217936" y="-3494"/>
                    <a:pt x="128305" y="34332"/>
                    <a:pt x="94591" y="48311"/>
                  </a:cubicBezTo>
                  <a:cubicBezTo>
                    <a:pt x="89657" y="50778"/>
                    <a:pt x="85546" y="52422"/>
                    <a:pt x="82257" y="53245"/>
                  </a:cubicBezTo>
                  <a:lnTo>
                    <a:pt x="82257" y="53245"/>
                  </a:ln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41" name="Google Shape;441;p44"/>
            <p:cNvSpPr/>
            <p:nvPr/>
          </p:nvSpPr>
          <p:spPr>
            <a:xfrm>
              <a:off x="2184871" y="4723473"/>
              <a:ext cx="292999" cy="201294"/>
            </a:xfrm>
            <a:custGeom>
              <a:avLst/>
              <a:gdLst/>
              <a:ahLst/>
              <a:cxnLst/>
              <a:rect l="l" t="t" r="r" b="b"/>
              <a:pathLst>
                <a:path w="292999" h="201294" extrusionOk="0">
                  <a:moveTo>
                    <a:pt x="61110" y="201295"/>
                  </a:moveTo>
                  <a:cubicBezTo>
                    <a:pt x="38908" y="201295"/>
                    <a:pt x="18350" y="195538"/>
                    <a:pt x="7661" y="182381"/>
                  </a:cubicBezTo>
                  <a:cubicBezTo>
                    <a:pt x="-5496" y="166758"/>
                    <a:pt x="-1385" y="142089"/>
                    <a:pt x="17528" y="120709"/>
                  </a:cubicBezTo>
                  <a:cubicBezTo>
                    <a:pt x="33152" y="103440"/>
                    <a:pt x="56176" y="89461"/>
                    <a:pt x="78378" y="76305"/>
                  </a:cubicBezTo>
                  <a:lnTo>
                    <a:pt x="78378" y="76305"/>
                  </a:lnTo>
                  <a:cubicBezTo>
                    <a:pt x="82490" y="73838"/>
                    <a:pt x="86601" y="71370"/>
                    <a:pt x="92358" y="68081"/>
                  </a:cubicBezTo>
                  <a:cubicBezTo>
                    <a:pt x="172943" y="21210"/>
                    <a:pt x="251062" y="-18260"/>
                    <a:pt x="282309" y="8876"/>
                  </a:cubicBezTo>
                  <a:cubicBezTo>
                    <a:pt x="289710" y="15454"/>
                    <a:pt x="292999" y="22855"/>
                    <a:pt x="292999" y="32723"/>
                  </a:cubicBezTo>
                  <a:cubicBezTo>
                    <a:pt x="292177" y="65615"/>
                    <a:pt x="242017" y="106730"/>
                    <a:pt x="194323" y="142089"/>
                  </a:cubicBezTo>
                  <a:lnTo>
                    <a:pt x="186100" y="147845"/>
                  </a:lnTo>
                  <a:cubicBezTo>
                    <a:pt x="163076" y="165935"/>
                    <a:pt x="134295" y="184849"/>
                    <a:pt x="99758" y="195538"/>
                  </a:cubicBezTo>
                  <a:cubicBezTo>
                    <a:pt x="88246" y="199650"/>
                    <a:pt x="74267" y="201295"/>
                    <a:pt x="61110" y="201295"/>
                  </a:cubicBezTo>
                  <a:close/>
                  <a:moveTo>
                    <a:pt x="86601" y="91106"/>
                  </a:moveTo>
                  <a:cubicBezTo>
                    <a:pt x="65222" y="103440"/>
                    <a:pt x="43842" y="116597"/>
                    <a:pt x="29863" y="132221"/>
                  </a:cubicBezTo>
                  <a:cubicBezTo>
                    <a:pt x="19995" y="143733"/>
                    <a:pt x="10950" y="161002"/>
                    <a:pt x="19995" y="172514"/>
                  </a:cubicBezTo>
                  <a:cubicBezTo>
                    <a:pt x="30685" y="185671"/>
                    <a:pt x="64399" y="189782"/>
                    <a:pt x="95647" y="180737"/>
                  </a:cubicBezTo>
                  <a:cubicBezTo>
                    <a:pt x="127717" y="171691"/>
                    <a:pt x="154030" y="152779"/>
                    <a:pt x="176232" y="136332"/>
                  </a:cubicBezTo>
                  <a:lnTo>
                    <a:pt x="184455" y="130576"/>
                  </a:lnTo>
                  <a:cubicBezTo>
                    <a:pt x="211591" y="110019"/>
                    <a:pt x="275731" y="61503"/>
                    <a:pt x="276553" y="33545"/>
                  </a:cubicBezTo>
                  <a:cubicBezTo>
                    <a:pt x="276553" y="29433"/>
                    <a:pt x="274909" y="26144"/>
                    <a:pt x="271619" y="22855"/>
                  </a:cubicBezTo>
                  <a:cubicBezTo>
                    <a:pt x="244484" y="-169"/>
                    <a:pt x="140051" y="60681"/>
                    <a:pt x="100581" y="83705"/>
                  </a:cubicBezTo>
                  <a:cubicBezTo>
                    <a:pt x="94824" y="86172"/>
                    <a:pt x="90713" y="89461"/>
                    <a:pt x="86601" y="91106"/>
                  </a:cubicBezTo>
                  <a:lnTo>
                    <a:pt x="86601" y="91106"/>
                  </a:ln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42" name="Google Shape;442;p44"/>
            <p:cNvSpPr/>
            <p:nvPr/>
          </p:nvSpPr>
          <p:spPr>
            <a:xfrm>
              <a:off x="10177908" y="3438867"/>
              <a:ext cx="56864" cy="550120"/>
            </a:xfrm>
            <a:custGeom>
              <a:avLst/>
              <a:gdLst/>
              <a:ahLst/>
              <a:cxnLst/>
              <a:rect l="l" t="t" r="r" b="b"/>
              <a:pathLst>
                <a:path w="56864" h="550120" extrusionOk="0">
                  <a:moveTo>
                    <a:pt x="48516" y="550120"/>
                  </a:moveTo>
                  <a:cubicBezTo>
                    <a:pt x="44405" y="550120"/>
                    <a:pt x="41115" y="546831"/>
                    <a:pt x="40293" y="542719"/>
                  </a:cubicBezTo>
                  <a:cubicBezTo>
                    <a:pt x="27135" y="434175"/>
                    <a:pt x="20558" y="320698"/>
                    <a:pt x="13979" y="212154"/>
                  </a:cubicBezTo>
                  <a:cubicBezTo>
                    <a:pt x="9867" y="145547"/>
                    <a:pt x="5756" y="76474"/>
                    <a:pt x="0" y="9045"/>
                  </a:cubicBezTo>
                  <a:cubicBezTo>
                    <a:pt x="0" y="4112"/>
                    <a:pt x="3289" y="822"/>
                    <a:pt x="7401" y="0"/>
                  </a:cubicBezTo>
                  <a:cubicBezTo>
                    <a:pt x="12335" y="0"/>
                    <a:pt x="15624" y="3289"/>
                    <a:pt x="16446" y="7401"/>
                  </a:cubicBezTo>
                  <a:cubicBezTo>
                    <a:pt x="22202" y="74829"/>
                    <a:pt x="26313" y="143903"/>
                    <a:pt x="30425" y="211332"/>
                  </a:cubicBezTo>
                  <a:cubicBezTo>
                    <a:pt x="37004" y="320698"/>
                    <a:pt x="43581" y="433353"/>
                    <a:pt x="56739" y="541075"/>
                  </a:cubicBezTo>
                  <a:cubicBezTo>
                    <a:pt x="57561" y="545186"/>
                    <a:pt x="54272" y="549298"/>
                    <a:pt x="49338" y="550120"/>
                  </a:cubicBezTo>
                  <a:cubicBezTo>
                    <a:pt x="49338" y="550120"/>
                    <a:pt x="49338" y="550120"/>
                    <a:pt x="48516" y="550120"/>
                  </a:cubicBez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43" name="Google Shape;443;p44"/>
            <p:cNvSpPr/>
            <p:nvPr/>
          </p:nvSpPr>
          <p:spPr>
            <a:xfrm>
              <a:off x="10379006" y="4503383"/>
              <a:ext cx="177160" cy="219920"/>
            </a:xfrm>
            <a:custGeom>
              <a:avLst/>
              <a:gdLst/>
              <a:ahLst/>
              <a:cxnLst/>
              <a:rect l="l" t="t" r="r" b="b"/>
              <a:pathLst>
                <a:path w="177160" h="219920" extrusionOk="0">
                  <a:moveTo>
                    <a:pt x="168938" y="219920"/>
                  </a:moveTo>
                  <a:cubicBezTo>
                    <a:pt x="166470" y="219920"/>
                    <a:pt x="164826" y="219098"/>
                    <a:pt x="163181" y="217453"/>
                  </a:cubicBezTo>
                  <a:cubicBezTo>
                    <a:pt x="112199" y="164826"/>
                    <a:pt x="74373" y="120422"/>
                    <a:pt x="43125" y="76840"/>
                  </a:cubicBezTo>
                  <a:cubicBezTo>
                    <a:pt x="28324" y="56282"/>
                    <a:pt x="14345" y="34902"/>
                    <a:pt x="1188" y="12700"/>
                  </a:cubicBezTo>
                  <a:cubicBezTo>
                    <a:pt x="-1279" y="8589"/>
                    <a:pt x="366" y="3654"/>
                    <a:pt x="3655" y="1188"/>
                  </a:cubicBezTo>
                  <a:cubicBezTo>
                    <a:pt x="7767" y="-1279"/>
                    <a:pt x="12700" y="366"/>
                    <a:pt x="15167" y="3654"/>
                  </a:cubicBezTo>
                  <a:cubicBezTo>
                    <a:pt x="28324" y="25035"/>
                    <a:pt x="42303" y="46414"/>
                    <a:pt x="56282" y="66972"/>
                  </a:cubicBezTo>
                  <a:cubicBezTo>
                    <a:pt x="87530" y="109732"/>
                    <a:pt x="124533" y="154136"/>
                    <a:pt x="174693" y="205941"/>
                  </a:cubicBezTo>
                  <a:cubicBezTo>
                    <a:pt x="177983" y="209230"/>
                    <a:pt x="177983" y="214164"/>
                    <a:pt x="174693" y="217453"/>
                  </a:cubicBezTo>
                  <a:cubicBezTo>
                    <a:pt x="173049" y="219098"/>
                    <a:pt x="170582" y="219920"/>
                    <a:pt x="168938" y="219920"/>
                  </a:cubicBez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44" name="Google Shape;444;p44"/>
            <p:cNvSpPr/>
            <p:nvPr/>
          </p:nvSpPr>
          <p:spPr>
            <a:xfrm>
              <a:off x="10899258" y="5147803"/>
              <a:ext cx="87140" cy="390401"/>
            </a:xfrm>
            <a:custGeom>
              <a:avLst/>
              <a:gdLst/>
              <a:ahLst/>
              <a:cxnLst/>
              <a:rect l="l" t="t" r="r" b="b"/>
              <a:pathLst>
                <a:path w="87140" h="390401" extrusionOk="0">
                  <a:moveTo>
                    <a:pt x="78749" y="390401"/>
                  </a:moveTo>
                  <a:cubicBezTo>
                    <a:pt x="78749" y="390401"/>
                    <a:pt x="77927" y="390401"/>
                    <a:pt x="78749" y="390401"/>
                  </a:cubicBezTo>
                  <a:cubicBezTo>
                    <a:pt x="73815" y="390401"/>
                    <a:pt x="70526" y="386290"/>
                    <a:pt x="70526" y="382178"/>
                  </a:cubicBezTo>
                  <a:cubicBezTo>
                    <a:pt x="73815" y="252255"/>
                    <a:pt x="49146" y="123975"/>
                    <a:pt x="630" y="11320"/>
                  </a:cubicBezTo>
                  <a:cubicBezTo>
                    <a:pt x="-1014" y="7209"/>
                    <a:pt x="630" y="2275"/>
                    <a:pt x="4742" y="630"/>
                  </a:cubicBezTo>
                  <a:cubicBezTo>
                    <a:pt x="8853" y="-1014"/>
                    <a:pt x="13788" y="630"/>
                    <a:pt x="15432" y="4742"/>
                  </a:cubicBezTo>
                  <a:cubicBezTo>
                    <a:pt x="64770" y="119042"/>
                    <a:pt x="89439" y="249788"/>
                    <a:pt x="86972" y="382178"/>
                  </a:cubicBezTo>
                  <a:cubicBezTo>
                    <a:pt x="86150" y="386290"/>
                    <a:pt x="82860" y="390401"/>
                    <a:pt x="78749" y="390401"/>
                  </a:cubicBez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45" name="Google Shape;445;p44"/>
            <p:cNvSpPr/>
            <p:nvPr/>
          </p:nvSpPr>
          <p:spPr>
            <a:xfrm>
              <a:off x="8141065" y="5875186"/>
              <a:ext cx="2771320" cy="394045"/>
            </a:xfrm>
            <a:custGeom>
              <a:avLst/>
              <a:gdLst/>
              <a:ahLst/>
              <a:cxnLst/>
              <a:rect l="l" t="t" r="r" b="b"/>
              <a:pathLst>
                <a:path w="2771320" h="394045" extrusionOk="0">
                  <a:moveTo>
                    <a:pt x="2474307" y="394045"/>
                  </a:moveTo>
                  <a:lnTo>
                    <a:pt x="8223" y="394045"/>
                  </a:lnTo>
                  <a:cubicBezTo>
                    <a:pt x="3289" y="394045"/>
                    <a:pt x="0" y="390756"/>
                    <a:pt x="0" y="385822"/>
                  </a:cubicBezTo>
                  <a:cubicBezTo>
                    <a:pt x="0" y="380888"/>
                    <a:pt x="3289" y="377599"/>
                    <a:pt x="8223" y="377599"/>
                  </a:cubicBezTo>
                  <a:lnTo>
                    <a:pt x="2471841" y="377599"/>
                  </a:lnTo>
                  <a:cubicBezTo>
                    <a:pt x="2594363" y="287146"/>
                    <a:pt x="2692217" y="158044"/>
                    <a:pt x="2755535" y="5096"/>
                  </a:cubicBezTo>
                  <a:cubicBezTo>
                    <a:pt x="2757179" y="984"/>
                    <a:pt x="2762113" y="-1483"/>
                    <a:pt x="2766224" y="984"/>
                  </a:cubicBezTo>
                  <a:cubicBezTo>
                    <a:pt x="2770336" y="2629"/>
                    <a:pt x="2772803" y="7563"/>
                    <a:pt x="2770336" y="11675"/>
                  </a:cubicBezTo>
                  <a:cubicBezTo>
                    <a:pt x="2706197" y="167912"/>
                    <a:pt x="2605875" y="299480"/>
                    <a:pt x="2479241" y="392400"/>
                  </a:cubicBezTo>
                  <a:cubicBezTo>
                    <a:pt x="2477596" y="393222"/>
                    <a:pt x="2475952" y="394045"/>
                    <a:pt x="2474307" y="394045"/>
                  </a:cubicBez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46" name="Google Shape;446;p44"/>
            <p:cNvSpPr/>
            <p:nvPr/>
          </p:nvSpPr>
          <p:spPr>
            <a:xfrm>
              <a:off x="6652698" y="6252785"/>
              <a:ext cx="30425" cy="16446"/>
            </a:xfrm>
            <a:custGeom>
              <a:avLst/>
              <a:gdLst/>
              <a:ahLst/>
              <a:cxnLst/>
              <a:rect l="l" t="t" r="r" b="b"/>
              <a:pathLst>
                <a:path w="30425" h="16446" extrusionOk="0">
                  <a:moveTo>
                    <a:pt x="22202" y="16446"/>
                  </a:moveTo>
                  <a:lnTo>
                    <a:pt x="8223" y="16446"/>
                  </a:lnTo>
                  <a:cubicBezTo>
                    <a:pt x="3289" y="16446"/>
                    <a:pt x="0" y="13157"/>
                    <a:pt x="0" y="8223"/>
                  </a:cubicBezTo>
                  <a:cubicBezTo>
                    <a:pt x="0" y="3289"/>
                    <a:pt x="3289" y="0"/>
                    <a:pt x="8223" y="0"/>
                  </a:cubicBezTo>
                  <a:lnTo>
                    <a:pt x="22202" y="0"/>
                  </a:lnTo>
                  <a:cubicBezTo>
                    <a:pt x="27136" y="0"/>
                    <a:pt x="30425" y="3289"/>
                    <a:pt x="30425" y="8223"/>
                  </a:cubicBezTo>
                  <a:cubicBezTo>
                    <a:pt x="30425" y="13157"/>
                    <a:pt x="26314" y="16446"/>
                    <a:pt x="22202" y="16446"/>
                  </a:cubicBez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47" name="Google Shape;447;p44"/>
            <p:cNvSpPr/>
            <p:nvPr/>
          </p:nvSpPr>
          <p:spPr>
            <a:xfrm>
              <a:off x="2222576" y="5599512"/>
              <a:ext cx="490015" cy="669719"/>
            </a:xfrm>
            <a:custGeom>
              <a:avLst/>
              <a:gdLst/>
              <a:ahLst/>
              <a:cxnLst/>
              <a:rect l="l" t="t" r="r" b="b"/>
              <a:pathLst>
                <a:path w="490015" h="669719" extrusionOk="0">
                  <a:moveTo>
                    <a:pt x="16827" y="669720"/>
                  </a:moveTo>
                  <a:cubicBezTo>
                    <a:pt x="12715" y="669720"/>
                    <a:pt x="9426" y="667252"/>
                    <a:pt x="8604" y="663141"/>
                  </a:cubicBezTo>
                  <a:cubicBezTo>
                    <a:pt x="-7020" y="586667"/>
                    <a:pt x="-1264" y="507726"/>
                    <a:pt x="25050" y="441119"/>
                  </a:cubicBezTo>
                  <a:cubicBezTo>
                    <a:pt x="100701" y="246234"/>
                    <a:pt x="281608" y="122066"/>
                    <a:pt x="477316" y="1188"/>
                  </a:cubicBezTo>
                  <a:cubicBezTo>
                    <a:pt x="481427" y="-1279"/>
                    <a:pt x="486361" y="366"/>
                    <a:pt x="488828" y="3655"/>
                  </a:cubicBezTo>
                  <a:cubicBezTo>
                    <a:pt x="491295" y="7766"/>
                    <a:pt x="489650" y="12700"/>
                    <a:pt x="486361" y="15167"/>
                  </a:cubicBezTo>
                  <a:cubicBezTo>
                    <a:pt x="293942" y="134401"/>
                    <a:pt x="114680" y="256924"/>
                    <a:pt x="40673" y="446876"/>
                  </a:cubicBezTo>
                  <a:cubicBezTo>
                    <a:pt x="16004" y="510193"/>
                    <a:pt x="10248" y="585845"/>
                    <a:pt x="25050" y="659852"/>
                  </a:cubicBezTo>
                  <a:cubicBezTo>
                    <a:pt x="25872" y="663964"/>
                    <a:pt x="23405" y="668897"/>
                    <a:pt x="18471" y="669720"/>
                  </a:cubicBezTo>
                  <a:cubicBezTo>
                    <a:pt x="18471" y="669720"/>
                    <a:pt x="17649" y="669720"/>
                    <a:pt x="16827" y="669720"/>
                  </a:cubicBez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48" name="Google Shape;448;p44"/>
            <p:cNvSpPr/>
            <p:nvPr/>
          </p:nvSpPr>
          <p:spPr>
            <a:xfrm>
              <a:off x="3224394" y="3255332"/>
              <a:ext cx="1663806" cy="1330646"/>
            </a:xfrm>
            <a:custGeom>
              <a:avLst/>
              <a:gdLst/>
              <a:ahLst/>
              <a:cxnLst/>
              <a:rect l="l" t="t" r="r" b="b"/>
              <a:pathLst>
                <a:path w="1663806" h="1330646" extrusionOk="0">
                  <a:moveTo>
                    <a:pt x="8350" y="1330647"/>
                  </a:moveTo>
                  <a:cubicBezTo>
                    <a:pt x="7528" y="1330647"/>
                    <a:pt x="7528" y="1330647"/>
                    <a:pt x="6705" y="1330647"/>
                  </a:cubicBezTo>
                  <a:cubicBezTo>
                    <a:pt x="2594" y="1329824"/>
                    <a:pt x="-695" y="1325713"/>
                    <a:pt x="127" y="1320779"/>
                  </a:cubicBezTo>
                  <a:cubicBezTo>
                    <a:pt x="5061" y="1292821"/>
                    <a:pt x="11639" y="1267330"/>
                    <a:pt x="19040" y="1243483"/>
                  </a:cubicBezTo>
                  <a:cubicBezTo>
                    <a:pt x="121005" y="910450"/>
                    <a:pt x="487752" y="736945"/>
                    <a:pt x="753356" y="634979"/>
                  </a:cubicBezTo>
                  <a:cubicBezTo>
                    <a:pt x="776380" y="625934"/>
                    <a:pt x="800227" y="616888"/>
                    <a:pt x="823251" y="608665"/>
                  </a:cubicBezTo>
                  <a:cubicBezTo>
                    <a:pt x="1110235" y="500122"/>
                    <a:pt x="1407086" y="387466"/>
                    <a:pt x="1575658" y="139131"/>
                  </a:cubicBezTo>
                  <a:cubicBezTo>
                    <a:pt x="1603616" y="97194"/>
                    <a:pt x="1628285" y="51967"/>
                    <a:pt x="1648021" y="5096"/>
                  </a:cubicBezTo>
                  <a:cubicBezTo>
                    <a:pt x="1649665" y="984"/>
                    <a:pt x="1654599" y="-1483"/>
                    <a:pt x="1658710" y="984"/>
                  </a:cubicBezTo>
                  <a:cubicBezTo>
                    <a:pt x="1662822" y="2629"/>
                    <a:pt x="1665289" y="7563"/>
                    <a:pt x="1662822" y="11674"/>
                  </a:cubicBezTo>
                  <a:cubicBezTo>
                    <a:pt x="1642264" y="60190"/>
                    <a:pt x="1617595" y="106239"/>
                    <a:pt x="1588815" y="148999"/>
                  </a:cubicBezTo>
                  <a:cubicBezTo>
                    <a:pt x="1417776" y="401445"/>
                    <a:pt x="1118458" y="514923"/>
                    <a:pt x="829008" y="624289"/>
                  </a:cubicBezTo>
                  <a:cubicBezTo>
                    <a:pt x="805161" y="633335"/>
                    <a:pt x="782136" y="642380"/>
                    <a:pt x="759112" y="650603"/>
                  </a:cubicBezTo>
                  <a:cubicBezTo>
                    <a:pt x="495975" y="750924"/>
                    <a:pt x="134162" y="922785"/>
                    <a:pt x="33841" y="1248417"/>
                  </a:cubicBezTo>
                  <a:cubicBezTo>
                    <a:pt x="26441" y="1272263"/>
                    <a:pt x="20684" y="1296932"/>
                    <a:pt x="15751" y="1324069"/>
                  </a:cubicBezTo>
                  <a:cubicBezTo>
                    <a:pt x="15751" y="1327358"/>
                    <a:pt x="12461" y="1330647"/>
                    <a:pt x="8350" y="1330647"/>
                  </a:cubicBez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49" name="Google Shape;449;p44"/>
            <p:cNvSpPr/>
            <p:nvPr/>
          </p:nvSpPr>
          <p:spPr>
            <a:xfrm>
              <a:off x="10322843" y="5493746"/>
              <a:ext cx="717679" cy="636515"/>
            </a:xfrm>
            <a:custGeom>
              <a:avLst/>
              <a:gdLst/>
              <a:ahLst/>
              <a:cxnLst/>
              <a:rect l="l" t="t" r="r" b="b"/>
              <a:pathLst>
                <a:path w="717679" h="636515" extrusionOk="0">
                  <a:moveTo>
                    <a:pt x="72975" y="636516"/>
                  </a:moveTo>
                  <a:cubicBezTo>
                    <a:pt x="70508" y="636516"/>
                    <a:pt x="68041" y="635694"/>
                    <a:pt x="66396" y="633227"/>
                  </a:cubicBezTo>
                  <a:cubicBezTo>
                    <a:pt x="63930" y="629938"/>
                    <a:pt x="64752" y="624181"/>
                    <a:pt x="68041" y="621715"/>
                  </a:cubicBezTo>
                  <a:cubicBezTo>
                    <a:pt x="179874" y="537018"/>
                    <a:pt x="302397" y="468766"/>
                    <a:pt x="432320" y="418606"/>
                  </a:cubicBezTo>
                  <a:cubicBezTo>
                    <a:pt x="443011" y="414494"/>
                    <a:pt x="453700" y="410383"/>
                    <a:pt x="464390" y="406271"/>
                  </a:cubicBezTo>
                  <a:cubicBezTo>
                    <a:pt x="512907" y="388181"/>
                    <a:pt x="563889" y="368446"/>
                    <a:pt x="606649" y="338843"/>
                  </a:cubicBezTo>
                  <a:cubicBezTo>
                    <a:pt x="665032" y="298550"/>
                    <a:pt x="700391" y="241811"/>
                    <a:pt x="701214" y="185895"/>
                  </a:cubicBezTo>
                  <a:cubicBezTo>
                    <a:pt x="702036" y="93797"/>
                    <a:pt x="609938" y="23901"/>
                    <a:pt x="521952" y="17323"/>
                  </a:cubicBezTo>
                  <a:cubicBezTo>
                    <a:pt x="444655" y="11566"/>
                    <a:pt x="360781" y="40347"/>
                    <a:pt x="264571" y="106131"/>
                  </a:cubicBezTo>
                  <a:cubicBezTo>
                    <a:pt x="169184" y="171915"/>
                    <a:pt x="84487" y="254968"/>
                    <a:pt x="14592" y="352000"/>
                  </a:cubicBezTo>
                  <a:cubicBezTo>
                    <a:pt x="12124" y="355289"/>
                    <a:pt x="7191" y="356111"/>
                    <a:pt x="3079" y="353644"/>
                  </a:cubicBezTo>
                  <a:cubicBezTo>
                    <a:pt x="-210" y="351177"/>
                    <a:pt x="-1032" y="346243"/>
                    <a:pt x="1434" y="342132"/>
                  </a:cubicBezTo>
                  <a:cubicBezTo>
                    <a:pt x="72153" y="243456"/>
                    <a:pt x="157671" y="159581"/>
                    <a:pt x="255526" y="92974"/>
                  </a:cubicBezTo>
                  <a:cubicBezTo>
                    <a:pt x="354202" y="24723"/>
                    <a:pt x="442189" y="-5702"/>
                    <a:pt x="523596" y="877"/>
                  </a:cubicBezTo>
                  <a:cubicBezTo>
                    <a:pt x="618161" y="8277"/>
                    <a:pt x="719304" y="84751"/>
                    <a:pt x="717660" y="185895"/>
                  </a:cubicBezTo>
                  <a:cubicBezTo>
                    <a:pt x="716837" y="246745"/>
                    <a:pt x="679011" y="308417"/>
                    <a:pt x="616516" y="352000"/>
                  </a:cubicBezTo>
                  <a:cubicBezTo>
                    <a:pt x="572112" y="383247"/>
                    <a:pt x="520307" y="402160"/>
                    <a:pt x="470146" y="421073"/>
                  </a:cubicBezTo>
                  <a:cubicBezTo>
                    <a:pt x="459457" y="425184"/>
                    <a:pt x="448767" y="429296"/>
                    <a:pt x="438077" y="433407"/>
                  </a:cubicBezTo>
                  <a:cubicBezTo>
                    <a:pt x="309797" y="483568"/>
                    <a:pt x="188919" y="550996"/>
                    <a:pt x="77908" y="634871"/>
                  </a:cubicBezTo>
                  <a:cubicBezTo>
                    <a:pt x="76264" y="635694"/>
                    <a:pt x="74619" y="636516"/>
                    <a:pt x="72975" y="636516"/>
                  </a:cubicBez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50" name="Google Shape;450;p44"/>
            <p:cNvSpPr/>
            <p:nvPr/>
          </p:nvSpPr>
          <p:spPr>
            <a:xfrm>
              <a:off x="9971352" y="4403132"/>
              <a:ext cx="1288327" cy="1380118"/>
            </a:xfrm>
            <a:custGeom>
              <a:avLst/>
              <a:gdLst/>
              <a:ahLst/>
              <a:cxnLst/>
              <a:rect l="l" t="t" r="r" b="b"/>
              <a:pathLst>
                <a:path w="1288327" h="1380118" extrusionOk="0">
                  <a:moveTo>
                    <a:pt x="180241" y="1380118"/>
                  </a:moveTo>
                  <a:cubicBezTo>
                    <a:pt x="178597" y="1380118"/>
                    <a:pt x="176953" y="1379296"/>
                    <a:pt x="175308" y="1378474"/>
                  </a:cubicBezTo>
                  <a:cubicBezTo>
                    <a:pt x="171196" y="1376007"/>
                    <a:pt x="170374" y="1371073"/>
                    <a:pt x="173663" y="1366962"/>
                  </a:cubicBezTo>
                  <a:cubicBezTo>
                    <a:pt x="176130" y="1363672"/>
                    <a:pt x="178597" y="1360383"/>
                    <a:pt x="180241" y="1357094"/>
                  </a:cubicBezTo>
                  <a:cubicBezTo>
                    <a:pt x="292075" y="1200857"/>
                    <a:pt x="446667" y="1076689"/>
                    <a:pt x="568368" y="986236"/>
                  </a:cubicBezTo>
                  <a:cubicBezTo>
                    <a:pt x="602083" y="961567"/>
                    <a:pt x="636619" y="936075"/>
                    <a:pt x="670334" y="912229"/>
                  </a:cubicBezTo>
                  <a:cubicBezTo>
                    <a:pt x="875087" y="764214"/>
                    <a:pt x="1086419" y="610444"/>
                    <a:pt x="1213054" y="392534"/>
                  </a:cubicBezTo>
                  <a:cubicBezTo>
                    <a:pt x="1245123" y="337439"/>
                    <a:pt x="1311730" y="198470"/>
                    <a:pt x="1241834" y="96505"/>
                  </a:cubicBezTo>
                  <a:cubicBezTo>
                    <a:pt x="1190851" y="21675"/>
                    <a:pt x="1087241" y="6052"/>
                    <a:pt x="1012412" y="23320"/>
                  </a:cubicBezTo>
                  <a:cubicBezTo>
                    <a:pt x="927714" y="43055"/>
                    <a:pt x="854529" y="97327"/>
                    <a:pt x="787923" y="152421"/>
                  </a:cubicBezTo>
                  <a:cubicBezTo>
                    <a:pt x="419532" y="460785"/>
                    <a:pt x="145705" y="888382"/>
                    <a:pt x="15781" y="1355449"/>
                  </a:cubicBezTo>
                  <a:cubicBezTo>
                    <a:pt x="14959" y="1359561"/>
                    <a:pt x="10025" y="1362028"/>
                    <a:pt x="5914" y="1361206"/>
                  </a:cubicBezTo>
                  <a:cubicBezTo>
                    <a:pt x="1802" y="1360383"/>
                    <a:pt x="-665" y="1355449"/>
                    <a:pt x="158" y="1351338"/>
                  </a:cubicBezTo>
                  <a:cubicBezTo>
                    <a:pt x="130903" y="880981"/>
                    <a:pt x="407197" y="450917"/>
                    <a:pt x="777233" y="140087"/>
                  </a:cubicBezTo>
                  <a:cubicBezTo>
                    <a:pt x="845484" y="83348"/>
                    <a:pt x="920313" y="27431"/>
                    <a:pt x="1008300" y="6874"/>
                  </a:cubicBezTo>
                  <a:cubicBezTo>
                    <a:pt x="1106154" y="-15329"/>
                    <a:pt x="1207297" y="17564"/>
                    <a:pt x="1254991" y="86637"/>
                  </a:cubicBezTo>
                  <a:cubicBezTo>
                    <a:pt x="1329820" y="196003"/>
                    <a:pt x="1259924" y="342373"/>
                    <a:pt x="1227032" y="399934"/>
                  </a:cubicBezTo>
                  <a:cubicBezTo>
                    <a:pt x="1098753" y="621134"/>
                    <a:pt x="885777" y="774904"/>
                    <a:pt x="680201" y="924563"/>
                  </a:cubicBezTo>
                  <a:cubicBezTo>
                    <a:pt x="646487" y="949232"/>
                    <a:pt x="611950" y="973901"/>
                    <a:pt x="579058" y="998570"/>
                  </a:cubicBezTo>
                  <a:cubicBezTo>
                    <a:pt x="458180" y="1088201"/>
                    <a:pt x="305232" y="1210724"/>
                    <a:pt x="195043" y="1365317"/>
                  </a:cubicBezTo>
                  <a:cubicBezTo>
                    <a:pt x="192576" y="1368606"/>
                    <a:pt x="190109" y="1371895"/>
                    <a:pt x="188464" y="1375185"/>
                  </a:cubicBezTo>
                  <a:cubicBezTo>
                    <a:pt x="185176" y="1378474"/>
                    <a:pt x="182708" y="1380118"/>
                    <a:pt x="180241" y="1380118"/>
                  </a:cubicBez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51" name="Google Shape;451;p44"/>
            <p:cNvSpPr/>
            <p:nvPr/>
          </p:nvSpPr>
          <p:spPr>
            <a:xfrm>
              <a:off x="9871884" y="3016641"/>
              <a:ext cx="1222190" cy="2645730"/>
            </a:xfrm>
            <a:custGeom>
              <a:avLst/>
              <a:gdLst/>
              <a:ahLst/>
              <a:cxnLst/>
              <a:rect l="l" t="t" r="r" b="b"/>
              <a:pathLst>
                <a:path w="1222190" h="2645730" extrusionOk="0">
                  <a:moveTo>
                    <a:pt x="79891" y="2645731"/>
                  </a:moveTo>
                  <a:cubicBezTo>
                    <a:pt x="79069" y="2645731"/>
                    <a:pt x="79069" y="2645731"/>
                    <a:pt x="78245" y="2645731"/>
                  </a:cubicBezTo>
                  <a:cubicBezTo>
                    <a:pt x="74134" y="2644909"/>
                    <a:pt x="70846" y="2640797"/>
                    <a:pt x="71668" y="2635864"/>
                  </a:cubicBezTo>
                  <a:cubicBezTo>
                    <a:pt x="195835" y="1973910"/>
                    <a:pt x="489397" y="1352250"/>
                    <a:pt x="921105" y="839133"/>
                  </a:cubicBezTo>
                  <a:cubicBezTo>
                    <a:pt x="933440" y="824332"/>
                    <a:pt x="945774" y="810353"/>
                    <a:pt x="958109" y="796374"/>
                  </a:cubicBezTo>
                  <a:cubicBezTo>
                    <a:pt x="1020605" y="723188"/>
                    <a:pt x="1084744" y="647537"/>
                    <a:pt x="1132438" y="562840"/>
                  </a:cubicBezTo>
                  <a:cubicBezTo>
                    <a:pt x="1196576" y="449362"/>
                    <a:pt x="1218779" y="332595"/>
                    <a:pt x="1195754" y="233097"/>
                  </a:cubicBezTo>
                  <a:cubicBezTo>
                    <a:pt x="1168619" y="116330"/>
                    <a:pt x="1069120" y="23409"/>
                    <a:pt x="963866" y="17653"/>
                  </a:cubicBezTo>
                  <a:cubicBezTo>
                    <a:pt x="885747" y="13542"/>
                    <a:pt x="801871" y="53835"/>
                    <a:pt x="738555" y="126197"/>
                  </a:cubicBezTo>
                  <a:cubicBezTo>
                    <a:pt x="681815" y="190337"/>
                    <a:pt x="645634" y="270922"/>
                    <a:pt x="609454" y="354797"/>
                  </a:cubicBezTo>
                  <a:cubicBezTo>
                    <a:pt x="528868" y="544749"/>
                    <a:pt x="454860" y="739634"/>
                    <a:pt x="388254" y="935343"/>
                  </a:cubicBezTo>
                  <a:cubicBezTo>
                    <a:pt x="268198" y="1289755"/>
                    <a:pt x="169522" y="1654857"/>
                    <a:pt x="96337" y="2021604"/>
                  </a:cubicBezTo>
                  <a:cubicBezTo>
                    <a:pt x="65089" y="2177841"/>
                    <a:pt x="37953" y="2337368"/>
                    <a:pt x="15751" y="2495250"/>
                  </a:cubicBezTo>
                  <a:cubicBezTo>
                    <a:pt x="14929" y="2499361"/>
                    <a:pt x="10817" y="2502651"/>
                    <a:pt x="6706" y="2501828"/>
                  </a:cubicBezTo>
                  <a:cubicBezTo>
                    <a:pt x="2594" y="2501006"/>
                    <a:pt x="-695" y="2496894"/>
                    <a:pt x="127" y="2492783"/>
                  </a:cubicBezTo>
                  <a:cubicBezTo>
                    <a:pt x="22330" y="2334079"/>
                    <a:pt x="49465" y="2174552"/>
                    <a:pt x="81535" y="2018314"/>
                  </a:cubicBezTo>
                  <a:cubicBezTo>
                    <a:pt x="154720" y="1650745"/>
                    <a:pt x="253396" y="1284821"/>
                    <a:pt x="374274" y="929586"/>
                  </a:cubicBezTo>
                  <a:cubicBezTo>
                    <a:pt x="440882" y="733879"/>
                    <a:pt x="515711" y="538170"/>
                    <a:pt x="596296" y="347397"/>
                  </a:cubicBezTo>
                  <a:cubicBezTo>
                    <a:pt x="632477" y="261877"/>
                    <a:pt x="669481" y="180469"/>
                    <a:pt x="727864" y="113863"/>
                  </a:cubicBezTo>
                  <a:cubicBezTo>
                    <a:pt x="794471" y="38211"/>
                    <a:pt x="884102" y="-4549"/>
                    <a:pt x="966332" y="385"/>
                  </a:cubicBezTo>
                  <a:cubicBezTo>
                    <a:pt x="1080632" y="6963"/>
                    <a:pt x="1184242" y="102350"/>
                    <a:pt x="1213023" y="228163"/>
                  </a:cubicBezTo>
                  <a:cubicBezTo>
                    <a:pt x="1236869" y="331773"/>
                    <a:pt x="1213846" y="452651"/>
                    <a:pt x="1148061" y="569418"/>
                  </a:cubicBezTo>
                  <a:cubicBezTo>
                    <a:pt x="1099545" y="654937"/>
                    <a:pt x="1034583" y="731411"/>
                    <a:pt x="972089" y="805419"/>
                  </a:cubicBezTo>
                  <a:cubicBezTo>
                    <a:pt x="959754" y="819398"/>
                    <a:pt x="947419" y="834199"/>
                    <a:pt x="935907" y="848178"/>
                  </a:cubicBezTo>
                  <a:cubicBezTo>
                    <a:pt x="506666" y="1358828"/>
                    <a:pt x="213925" y="1978022"/>
                    <a:pt x="90580" y="2637508"/>
                  </a:cubicBezTo>
                  <a:cubicBezTo>
                    <a:pt x="87292" y="2643264"/>
                    <a:pt x="84002" y="2645731"/>
                    <a:pt x="79891" y="2645731"/>
                  </a:cubicBez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52" name="Google Shape;452;p44"/>
            <p:cNvSpPr/>
            <p:nvPr/>
          </p:nvSpPr>
          <p:spPr>
            <a:xfrm>
              <a:off x="9961515" y="3522405"/>
              <a:ext cx="718790" cy="1778153"/>
            </a:xfrm>
            <a:custGeom>
              <a:avLst/>
              <a:gdLst/>
              <a:ahLst/>
              <a:cxnLst/>
              <a:rect l="l" t="t" r="r" b="b"/>
              <a:pathLst>
                <a:path w="718790" h="1778153" extrusionOk="0">
                  <a:moveTo>
                    <a:pt x="8350" y="1778154"/>
                  </a:moveTo>
                  <a:cubicBezTo>
                    <a:pt x="7528" y="1778154"/>
                    <a:pt x="7528" y="1778154"/>
                    <a:pt x="6706" y="1778154"/>
                  </a:cubicBezTo>
                  <a:cubicBezTo>
                    <a:pt x="2594" y="1777332"/>
                    <a:pt x="-695" y="1773220"/>
                    <a:pt x="127" y="1768287"/>
                  </a:cubicBezTo>
                  <a:cubicBezTo>
                    <a:pt x="143208" y="994500"/>
                    <a:pt x="697439" y="14316"/>
                    <a:pt x="703195" y="4448"/>
                  </a:cubicBezTo>
                  <a:cubicBezTo>
                    <a:pt x="705662" y="337"/>
                    <a:pt x="710596" y="-1308"/>
                    <a:pt x="714708" y="1159"/>
                  </a:cubicBezTo>
                  <a:cubicBezTo>
                    <a:pt x="718819" y="3626"/>
                    <a:pt x="719641" y="8560"/>
                    <a:pt x="717997" y="12671"/>
                  </a:cubicBezTo>
                  <a:cubicBezTo>
                    <a:pt x="712240" y="22539"/>
                    <a:pt x="159654" y="1000256"/>
                    <a:pt x="17395" y="1770753"/>
                  </a:cubicBezTo>
                  <a:cubicBezTo>
                    <a:pt x="15751" y="1775687"/>
                    <a:pt x="12461" y="1778154"/>
                    <a:pt x="8350" y="1778154"/>
                  </a:cubicBez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53" name="Google Shape;453;p44"/>
            <p:cNvSpPr/>
            <p:nvPr/>
          </p:nvSpPr>
          <p:spPr>
            <a:xfrm>
              <a:off x="10127939" y="4676393"/>
              <a:ext cx="812281" cy="957198"/>
            </a:xfrm>
            <a:custGeom>
              <a:avLst/>
              <a:gdLst/>
              <a:ahLst/>
              <a:cxnLst/>
              <a:rect l="l" t="t" r="r" b="b"/>
              <a:pathLst>
                <a:path w="812281" h="957198" extrusionOk="0">
                  <a:moveTo>
                    <a:pt x="8031" y="957199"/>
                  </a:moveTo>
                  <a:cubicBezTo>
                    <a:pt x="7208" y="957199"/>
                    <a:pt x="5564" y="957199"/>
                    <a:pt x="4742" y="956377"/>
                  </a:cubicBezTo>
                  <a:cubicBezTo>
                    <a:pt x="630" y="954732"/>
                    <a:pt x="-1015" y="949798"/>
                    <a:pt x="630" y="945687"/>
                  </a:cubicBezTo>
                  <a:cubicBezTo>
                    <a:pt x="200449" y="480263"/>
                    <a:pt x="792507" y="6618"/>
                    <a:pt x="799086" y="1684"/>
                  </a:cubicBezTo>
                  <a:cubicBezTo>
                    <a:pt x="802375" y="-783"/>
                    <a:pt x="808131" y="-783"/>
                    <a:pt x="810598" y="3328"/>
                  </a:cubicBezTo>
                  <a:cubicBezTo>
                    <a:pt x="813064" y="6618"/>
                    <a:pt x="813064" y="12374"/>
                    <a:pt x="808953" y="14841"/>
                  </a:cubicBezTo>
                  <a:cubicBezTo>
                    <a:pt x="803197" y="19774"/>
                    <a:pt x="213607" y="490131"/>
                    <a:pt x="15431" y="952265"/>
                  </a:cubicBezTo>
                  <a:cubicBezTo>
                    <a:pt x="14609" y="955554"/>
                    <a:pt x="11320" y="957199"/>
                    <a:pt x="8031" y="957199"/>
                  </a:cubicBez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54" name="Google Shape;454;p44"/>
            <p:cNvSpPr/>
            <p:nvPr/>
          </p:nvSpPr>
          <p:spPr>
            <a:xfrm>
              <a:off x="10390883" y="5661742"/>
              <a:ext cx="418360" cy="296658"/>
            </a:xfrm>
            <a:custGeom>
              <a:avLst/>
              <a:gdLst/>
              <a:ahLst/>
              <a:cxnLst/>
              <a:rect l="l" t="t" r="r" b="b"/>
              <a:pathLst>
                <a:path w="418360" h="296658" extrusionOk="0">
                  <a:moveTo>
                    <a:pt x="8224" y="296659"/>
                  </a:moveTo>
                  <a:cubicBezTo>
                    <a:pt x="5756" y="296659"/>
                    <a:pt x="4112" y="295837"/>
                    <a:pt x="2467" y="294192"/>
                  </a:cubicBezTo>
                  <a:cubicBezTo>
                    <a:pt x="-822" y="290903"/>
                    <a:pt x="-822" y="285969"/>
                    <a:pt x="2467" y="282680"/>
                  </a:cubicBezTo>
                  <a:cubicBezTo>
                    <a:pt x="192419" y="103418"/>
                    <a:pt x="404573" y="1453"/>
                    <a:pt x="407040" y="630"/>
                  </a:cubicBezTo>
                  <a:cubicBezTo>
                    <a:pt x="411152" y="-1014"/>
                    <a:pt x="416085" y="630"/>
                    <a:pt x="417730" y="4742"/>
                  </a:cubicBezTo>
                  <a:cubicBezTo>
                    <a:pt x="419375" y="8853"/>
                    <a:pt x="417730" y="13787"/>
                    <a:pt x="413618" y="15432"/>
                  </a:cubicBezTo>
                  <a:cubicBezTo>
                    <a:pt x="411152" y="16254"/>
                    <a:pt x="201465" y="118220"/>
                    <a:pt x="13157" y="295015"/>
                  </a:cubicBezTo>
                  <a:cubicBezTo>
                    <a:pt x="12335" y="295837"/>
                    <a:pt x="10690" y="296659"/>
                    <a:pt x="8224" y="296659"/>
                  </a:cubicBez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55" name="Google Shape;455;p44"/>
            <p:cNvSpPr/>
            <p:nvPr/>
          </p:nvSpPr>
          <p:spPr>
            <a:xfrm>
              <a:off x="3446542" y="6252785"/>
              <a:ext cx="69073" cy="16446"/>
            </a:xfrm>
            <a:custGeom>
              <a:avLst/>
              <a:gdLst/>
              <a:ahLst/>
              <a:cxnLst/>
              <a:rect l="l" t="t" r="r" b="b"/>
              <a:pathLst>
                <a:path w="69073" h="16446" extrusionOk="0">
                  <a:moveTo>
                    <a:pt x="60851" y="16446"/>
                  </a:moveTo>
                  <a:lnTo>
                    <a:pt x="8223" y="16446"/>
                  </a:lnTo>
                  <a:cubicBezTo>
                    <a:pt x="3289" y="16446"/>
                    <a:pt x="0" y="13157"/>
                    <a:pt x="0" y="8223"/>
                  </a:cubicBezTo>
                  <a:cubicBezTo>
                    <a:pt x="0" y="3289"/>
                    <a:pt x="3289" y="0"/>
                    <a:pt x="8223" y="0"/>
                  </a:cubicBezTo>
                  <a:lnTo>
                    <a:pt x="60851" y="0"/>
                  </a:lnTo>
                  <a:cubicBezTo>
                    <a:pt x="65784" y="0"/>
                    <a:pt x="69074" y="3289"/>
                    <a:pt x="69074" y="8223"/>
                  </a:cubicBezTo>
                  <a:cubicBezTo>
                    <a:pt x="69074" y="13157"/>
                    <a:pt x="64962" y="16446"/>
                    <a:pt x="60851" y="16446"/>
                  </a:cubicBez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56" name="Google Shape;456;p44"/>
            <p:cNvSpPr/>
            <p:nvPr/>
          </p:nvSpPr>
          <p:spPr>
            <a:xfrm>
              <a:off x="3705567" y="6252785"/>
              <a:ext cx="1573063" cy="16446"/>
            </a:xfrm>
            <a:custGeom>
              <a:avLst/>
              <a:gdLst/>
              <a:ahLst/>
              <a:cxnLst/>
              <a:rect l="l" t="t" r="r" b="b"/>
              <a:pathLst>
                <a:path w="1573063" h="16446" extrusionOk="0">
                  <a:moveTo>
                    <a:pt x="1564841" y="16446"/>
                  </a:moveTo>
                  <a:lnTo>
                    <a:pt x="8223" y="16446"/>
                  </a:lnTo>
                  <a:cubicBezTo>
                    <a:pt x="3289" y="16446"/>
                    <a:pt x="0" y="13157"/>
                    <a:pt x="0" y="8223"/>
                  </a:cubicBezTo>
                  <a:cubicBezTo>
                    <a:pt x="0" y="3289"/>
                    <a:pt x="3289" y="0"/>
                    <a:pt x="8223" y="0"/>
                  </a:cubicBezTo>
                  <a:lnTo>
                    <a:pt x="1564841" y="0"/>
                  </a:lnTo>
                  <a:cubicBezTo>
                    <a:pt x="1569775" y="0"/>
                    <a:pt x="1573064" y="3289"/>
                    <a:pt x="1573064" y="8223"/>
                  </a:cubicBezTo>
                  <a:cubicBezTo>
                    <a:pt x="1573064" y="13157"/>
                    <a:pt x="1569775" y="16446"/>
                    <a:pt x="1564841" y="16446"/>
                  </a:cubicBez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57" name="Google Shape;457;p44"/>
            <p:cNvSpPr/>
            <p:nvPr/>
          </p:nvSpPr>
          <p:spPr>
            <a:xfrm>
              <a:off x="5466938" y="6252785"/>
              <a:ext cx="1201383" cy="16446"/>
            </a:xfrm>
            <a:custGeom>
              <a:avLst/>
              <a:gdLst/>
              <a:ahLst/>
              <a:cxnLst/>
              <a:rect l="l" t="t" r="r" b="b"/>
              <a:pathLst>
                <a:path w="1201383" h="16446" extrusionOk="0">
                  <a:moveTo>
                    <a:pt x="1193983" y="16446"/>
                  </a:moveTo>
                  <a:lnTo>
                    <a:pt x="8223" y="16446"/>
                  </a:lnTo>
                  <a:cubicBezTo>
                    <a:pt x="3289" y="16446"/>
                    <a:pt x="0" y="13157"/>
                    <a:pt x="0" y="8223"/>
                  </a:cubicBezTo>
                  <a:cubicBezTo>
                    <a:pt x="0" y="3289"/>
                    <a:pt x="3289" y="0"/>
                    <a:pt x="8223" y="0"/>
                  </a:cubicBezTo>
                  <a:lnTo>
                    <a:pt x="1193160" y="0"/>
                  </a:lnTo>
                  <a:cubicBezTo>
                    <a:pt x="1198094" y="0"/>
                    <a:pt x="1201383" y="3289"/>
                    <a:pt x="1201383" y="8223"/>
                  </a:cubicBezTo>
                  <a:cubicBezTo>
                    <a:pt x="1201383" y="13157"/>
                    <a:pt x="1198094" y="16446"/>
                    <a:pt x="1193983" y="16446"/>
                  </a:cubicBez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58" name="Google Shape;458;p44"/>
            <p:cNvSpPr/>
            <p:nvPr/>
          </p:nvSpPr>
          <p:spPr>
            <a:xfrm>
              <a:off x="9114687" y="5391012"/>
              <a:ext cx="1284368" cy="878219"/>
            </a:xfrm>
            <a:custGeom>
              <a:avLst/>
              <a:gdLst/>
              <a:ahLst/>
              <a:cxnLst/>
              <a:rect l="l" t="t" r="r" b="b"/>
              <a:pathLst>
                <a:path w="1284368" h="878219" extrusionOk="0">
                  <a:moveTo>
                    <a:pt x="1173410" y="878219"/>
                  </a:moveTo>
                  <a:lnTo>
                    <a:pt x="13963" y="878219"/>
                  </a:lnTo>
                  <a:cubicBezTo>
                    <a:pt x="9852" y="878219"/>
                    <a:pt x="6563" y="875752"/>
                    <a:pt x="5740" y="871640"/>
                  </a:cubicBezTo>
                  <a:cubicBezTo>
                    <a:pt x="-3305" y="828881"/>
                    <a:pt x="-1660" y="784476"/>
                    <a:pt x="10674" y="744183"/>
                  </a:cubicBezTo>
                  <a:cubicBezTo>
                    <a:pt x="38632" y="650441"/>
                    <a:pt x="120862" y="576434"/>
                    <a:pt x="217072" y="559165"/>
                  </a:cubicBezTo>
                  <a:cubicBezTo>
                    <a:pt x="215427" y="447333"/>
                    <a:pt x="214605" y="321520"/>
                    <a:pt x="259009" y="210510"/>
                  </a:cubicBezTo>
                  <a:cubicBezTo>
                    <a:pt x="301769" y="105255"/>
                    <a:pt x="401268" y="0"/>
                    <a:pt x="530369" y="0"/>
                  </a:cubicBezTo>
                  <a:cubicBezTo>
                    <a:pt x="531191" y="0"/>
                    <a:pt x="532014" y="0"/>
                    <a:pt x="532836" y="0"/>
                  </a:cubicBezTo>
                  <a:cubicBezTo>
                    <a:pt x="632334" y="823"/>
                    <a:pt x="734300" y="71540"/>
                    <a:pt x="790216" y="179262"/>
                  </a:cubicBezTo>
                  <a:cubicBezTo>
                    <a:pt x="839554" y="272182"/>
                    <a:pt x="857645" y="377437"/>
                    <a:pt x="869980" y="471180"/>
                  </a:cubicBezTo>
                  <a:cubicBezTo>
                    <a:pt x="937408" y="393061"/>
                    <a:pt x="1068155" y="371681"/>
                    <a:pt x="1161075" y="426775"/>
                  </a:cubicBezTo>
                  <a:cubicBezTo>
                    <a:pt x="1255640" y="483514"/>
                    <a:pt x="1304978" y="610148"/>
                    <a:pt x="1276197" y="721982"/>
                  </a:cubicBezTo>
                  <a:cubicBezTo>
                    <a:pt x="1261396" y="780365"/>
                    <a:pt x="1227681" y="832993"/>
                    <a:pt x="1178343" y="875752"/>
                  </a:cubicBezTo>
                  <a:cubicBezTo>
                    <a:pt x="1177521" y="877397"/>
                    <a:pt x="1175054" y="878219"/>
                    <a:pt x="1173410" y="878219"/>
                  </a:cubicBezTo>
                  <a:close/>
                  <a:moveTo>
                    <a:pt x="20541" y="861773"/>
                  </a:moveTo>
                  <a:lnTo>
                    <a:pt x="1170120" y="861773"/>
                  </a:lnTo>
                  <a:cubicBezTo>
                    <a:pt x="1215347" y="822302"/>
                    <a:pt x="1246594" y="772964"/>
                    <a:pt x="1260574" y="718692"/>
                  </a:cubicBezTo>
                  <a:cubicBezTo>
                    <a:pt x="1287709" y="613438"/>
                    <a:pt x="1241660" y="495026"/>
                    <a:pt x="1152852" y="442399"/>
                  </a:cubicBezTo>
                  <a:cubicBezTo>
                    <a:pt x="1060754" y="387305"/>
                    <a:pt x="929185" y="413618"/>
                    <a:pt x="870802" y="498315"/>
                  </a:cubicBezTo>
                  <a:cubicBezTo>
                    <a:pt x="869158" y="500782"/>
                    <a:pt x="865046" y="502427"/>
                    <a:pt x="861757" y="501604"/>
                  </a:cubicBezTo>
                  <a:cubicBezTo>
                    <a:pt x="858468" y="500782"/>
                    <a:pt x="856000" y="498315"/>
                    <a:pt x="855178" y="495026"/>
                  </a:cubicBezTo>
                  <a:cubicBezTo>
                    <a:pt x="842844" y="397994"/>
                    <a:pt x="825575" y="286984"/>
                    <a:pt x="774593" y="189130"/>
                  </a:cubicBezTo>
                  <a:cubicBezTo>
                    <a:pt x="720320" y="86342"/>
                    <a:pt x="624934" y="19735"/>
                    <a:pt x="531191" y="18091"/>
                  </a:cubicBezTo>
                  <a:cubicBezTo>
                    <a:pt x="530369" y="18091"/>
                    <a:pt x="529547" y="18091"/>
                    <a:pt x="528725" y="18091"/>
                  </a:cubicBezTo>
                  <a:cubicBezTo>
                    <a:pt x="407846" y="18091"/>
                    <a:pt x="312459" y="118412"/>
                    <a:pt x="272166" y="217910"/>
                  </a:cubicBezTo>
                  <a:cubicBezTo>
                    <a:pt x="227762" y="328099"/>
                    <a:pt x="229406" y="454734"/>
                    <a:pt x="231051" y="566566"/>
                  </a:cubicBezTo>
                  <a:cubicBezTo>
                    <a:pt x="231051" y="570678"/>
                    <a:pt x="227762" y="573967"/>
                    <a:pt x="224473" y="574789"/>
                  </a:cubicBezTo>
                  <a:cubicBezTo>
                    <a:pt x="133197" y="588769"/>
                    <a:pt x="50967" y="660309"/>
                    <a:pt x="24653" y="749118"/>
                  </a:cubicBezTo>
                  <a:cubicBezTo>
                    <a:pt x="15608" y="784476"/>
                    <a:pt x="13963" y="823947"/>
                    <a:pt x="20541" y="861773"/>
                  </a:cubicBez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59" name="Google Shape;459;p44"/>
            <p:cNvSpPr/>
            <p:nvPr/>
          </p:nvSpPr>
          <p:spPr>
            <a:xfrm>
              <a:off x="3464633" y="1093661"/>
              <a:ext cx="601925" cy="601925"/>
            </a:xfrm>
            <a:custGeom>
              <a:avLst/>
              <a:gdLst/>
              <a:ahLst/>
              <a:cxnLst/>
              <a:rect l="l" t="t" r="r" b="b"/>
              <a:pathLst>
                <a:path w="601925" h="601925" extrusionOk="0">
                  <a:moveTo>
                    <a:pt x="300963" y="601925"/>
                  </a:moveTo>
                  <a:cubicBezTo>
                    <a:pt x="134858" y="601925"/>
                    <a:pt x="0" y="467068"/>
                    <a:pt x="0" y="300963"/>
                  </a:cubicBezTo>
                  <a:cubicBezTo>
                    <a:pt x="0" y="134858"/>
                    <a:pt x="134858" y="0"/>
                    <a:pt x="300963" y="0"/>
                  </a:cubicBezTo>
                  <a:cubicBezTo>
                    <a:pt x="467068" y="0"/>
                    <a:pt x="601925" y="134858"/>
                    <a:pt x="601925" y="300963"/>
                  </a:cubicBezTo>
                  <a:cubicBezTo>
                    <a:pt x="601925" y="467068"/>
                    <a:pt x="467068" y="601925"/>
                    <a:pt x="300963" y="601925"/>
                  </a:cubicBezTo>
                  <a:close/>
                  <a:moveTo>
                    <a:pt x="300963" y="16446"/>
                  </a:moveTo>
                  <a:cubicBezTo>
                    <a:pt x="143903" y="16446"/>
                    <a:pt x="16446" y="143903"/>
                    <a:pt x="16446" y="300963"/>
                  </a:cubicBezTo>
                  <a:cubicBezTo>
                    <a:pt x="16446" y="458022"/>
                    <a:pt x="143903" y="585479"/>
                    <a:pt x="300963" y="585479"/>
                  </a:cubicBezTo>
                  <a:cubicBezTo>
                    <a:pt x="458022" y="585479"/>
                    <a:pt x="585479" y="458022"/>
                    <a:pt x="585479" y="300963"/>
                  </a:cubicBezTo>
                  <a:cubicBezTo>
                    <a:pt x="585479" y="143903"/>
                    <a:pt x="458022" y="16446"/>
                    <a:pt x="300963" y="16446"/>
                  </a:cubicBez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60" name="Google Shape;460;p44"/>
            <p:cNvSpPr/>
            <p:nvPr/>
          </p:nvSpPr>
          <p:spPr>
            <a:xfrm>
              <a:off x="2700624" y="5484755"/>
              <a:ext cx="834516" cy="877396"/>
            </a:xfrm>
            <a:custGeom>
              <a:avLst/>
              <a:gdLst/>
              <a:ahLst/>
              <a:cxnLst/>
              <a:rect l="l" t="t" r="r" b="b"/>
              <a:pathLst>
                <a:path w="834516" h="877396" extrusionOk="0">
                  <a:moveTo>
                    <a:pt x="672733" y="877397"/>
                  </a:moveTo>
                  <a:lnTo>
                    <a:pt x="184286" y="877397"/>
                  </a:lnTo>
                  <a:cubicBezTo>
                    <a:pt x="151394" y="877397"/>
                    <a:pt x="123436" y="853550"/>
                    <a:pt x="118502" y="821480"/>
                  </a:cubicBezTo>
                  <a:lnTo>
                    <a:pt x="912" y="76474"/>
                  </a:lnTo>
                  <a:cubicBezTo>
                    <a:pt x="-2377" y="57561"/>
                    <a:pt x="3379" y="37826"/>
                    <a:pt x="15714" y="23024"/>
                  </a:cubicBezTo>
                  <a:cubicBezTo>
                    <a:pt x="28048" y="8223"/>
                    <a:pt x="46961" y="0"/>
                    <a:pt x="66697" y="0"/>
                  </a:cubicBezTo>
                  <a:lnTo>
                    <a:pt x="791145" y="0"/>
                  </a:lnTo>
                  <a:cubicBezTo>
                    <a:pt x="805946" y="0"/>
                    <a:pt x="819925" y="4934"/>
                    <a:pt x="831438" y="13979"/>
                  </a:cubicBezTo>
                  <a:cubicBezTo>
                    <a:pt x="834727" y="16446"/>
                    <a:pt x="835549" y="22202"/>
                    <a:pt x="833082" y="25491"/>
                  </a:cubicBezTo>
                  <a:cubicBezTo>
                    <a:pt x="830615" y="28781"/>
                    <a:pt x="824859" y="29603"/>
                    <a:pt x="821570" y="27136"/>
                  </a:cubicBezTo>
                  <a:cubicBezTo>
                    <a:pt x="812525" y="20558"/>
                    <a:pt x="801835" y="16446"/>
                    <a:pt x="791145" y="16446"/>
                  </a:cubicBezTo>
                  <a:lnTo>
                    <a:pt x="66697" y="16446"/>
                  </a:lnTo>
                  <a:cubicBezTo>
                    <a:pt x="51895" y="16446"/>
                    <a:pt x="37916" y="23024"/>
                    <a:pt x="28871" y="33714"/>
                  </a:cubicBezTo>
                  <a:cubicBezTo>
                    <a:pt x="19003" y="45227"/>
                    <a:pt x="14892" y="60028"/>
                    <a:pt x="17358" y="74007"/>
                  </a:cubicBezTo>
                  <a:lnTo>
                    <a:pt x="134948" y="819013"/>
                  </a:lnTo>
                  <a:cubicBezTo>
                    <a:pt x="139059" y="843682"/>
                    <a:pt x="159617" y="860950"/>
                    <a:pt x="184286" y="860950"/>
                  </a:cubicBezTo>
                  <a:lnTo>
                    <a:pt x="673556" y="860950"/>
                  </a:lnTo>
                  <a:cubicBezTo>
                    <a:pt x="698225" y="860950"/>
                    <a:pt x="719605" y="842860"/>
                    <a:pt x="722894" y="819013"/>
                  </a:cubicBezTo>
                  <a:lnTo>
                    <a:pt x="814992" y="237646"/>
                  </a:lnTo>
                  <a:cubicBezTo>
                    <a:pt x="815814" y="233534"/>
                    <a:pt x="819925" y="230245"/>
                    <a:pt x="824037" y="231067"/>
                  </a:cubicBezTo>
                  <a:cubicBezTo>
                    <a:pt x="828148" y="231889"/>
                    <a:pt x="831438" y="236001"/>
                    <a:pt x="830615" y="240112"/>
                  </a:cubicBezTo>
                  <a:lnTo>
                    <a:pt x="738517" y="821480"/>
                  </a:lnTo>
                  <a:cubicBezTo>
                    <a:pt x="733584" y="853550"/>
                    <a:pt x="705625" y="877397"/>
                    <a:pt x="672733" y="877397"/>
                  </a:cubicBez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61" name="Google Shape;461;p44"/>
            <p:cNvSpPr/>
            <p:nvPr/>
          </p:nvSpPr>
          <p:spPr>
            <a:xfrm>
              <a:off x="3064081" y="4292747"/>
              <a:ext cx="807717" cy="1207631"/>
            </a:xfrm>
            <a:custGeom>
              <a:avLst/>
              <a:gdLst/>
              <a:ahLst/>
              <a:cxnLst/>
              <a:rect l="l" t="t" r="r" b="b"/>
              <a:pathLst>
                <a:path w="807717" h="1207631" extrusionOk="0">
                  <a:moveTo>
                    <a:pt x="366837" y="1207632"/>
                  </a:moveTo>
                  <a:lnTo>
                    <a:pt x="68341" y="1207632"/>
                  </a:lnTo>
                  <a:cubicBezTo>
                    <a:pt x="65874" y="1207632"/>
                    <a:pt x="63407" y="1205987"/>
                    <a:pt x="61763" y="1204342"/>
                  </a:cubicBezTo>
                  <a:cubicBezTo>
                    <a:pt x="26404" y="1154182"/>
                    <a:pt x="5846" y="1095799"/>
                    <a:pt x="912" y="1034948"/>
                  </a:cubicBezTo>
                  <a:cubicBezTo>
                    <a:pt x="-3199" y="979854"/>
                    <a:pt x="6668" y="923115"/>
                    <a:pt x="28870" y="872132"/>
                  </a:cubicBezTo>
                  <a:cubicBezTo>
                    <a:pt x="38738" y="849930"/>
                    <a:pt x="51073" y="828550"/>
                    <a:pt x="65052" y="808815"/>
                  </a:cubicBezTo>
                  <a:cubicBezTo>
                    <a:pt x="78209" y="790725"/>
                    <a:pt x="93010" y="774279"/>
                    <a:pt x="107812" y="757832"/>
                  </a:cubicBezTo>
                  <a:cubicBezTo>
                    <a:pt x="129191" y="733986"/>
                    <a:pt x="151394" y="709316"/>
                    <a:pt x="167017" y="681358"/>
                  </a:cubicBezTo>
                  <a:cubicBezTo>
                    <a:pt x="188397" y="642710"/>
                    <a:pt x="199909" y="595839"/>
                    <a:pt x="200732" y="534166"/>
                  </a:cubicBezTo>
                  <a:cubicBezTo>
                    <a:pt x="200732" y="521010"/>
                    <a:pt x="200732" y="507030"/>
                    <a:pt x="200732" y="488940"/>
                  </a:cubicBezTo>
                  <a:cubicBezTo>
                    <a:pt x="199909" y="473316"/>
                    <a:pt x="199087" y="456870"/>
                    <a:pt x="198265" y="441246"/>
                  </a:cubicBezTo>
                  <a:cubicBezTo>
                    <a:pt x="195798" y="390263"/>
                    <a:pt x="192509" y="337636"/>
                    <a:pt x="200732" y="285831"/>
                  </a:cubicBezTo>
                  <a:cubicBezTo>
                    <a:pt x="219645" y="169064"/>
                    <a:pt x="298586" y="66276"/>
                    <a:pt x="402196" y="22694"/>
                  </a:cubicBezTo>
                  <a:cubicBezTo>
                    <a:pt x="511562" y="-22532"/>
                    <a:pt x="643953" y="1314"/>
                    <a:pt x="724538" y="81078"/>
                  </a:cubicBezTo>
                  <a:cubicBezTo>
                    <a:pt x="767298" y="123837"/>
                    <a:pt x="796079" y="180576"/>
                    <a:pt x="807591" y="247183"/>
                  </a:cubicBezTo>
                  <a:cubicBezTo>
                    <a:pt x="808413" y="251294"/>
                    <a:pt x="805124" y="256228"/>
                    <a:pt x="801012" y="257050"/>
                  </a:cubicBezTo>
                  <a:cubicBezTo>
                    <a:pt x="796901" y="257873"/>
                    <a:pt x="791967" y="254583"/>
                    <a:pt x="791145" y="250472"/>
                  </a:cubicBezTo>
                  <a:cubicBezTo>
                    <a:pt x="780455" y="187977"/>
                    <a:pt x="752496" y="133705"/>
                    <a:pt x="712204" y="93412"/>
                  </a:cubicBezTo>
                  <a:cubicBezTo>
                    <a:pt x="635730" y="17761"/>
                    <a:pt x="510740" y="-4442"/>
                    <a:pt x="407129" y="38318"/>
                  </a:cubicBezTo>
                  <a:cubicBezTo>
                    <a:pt x="308453" y="79433"/>
                    <a:pt x="232802" y="178109"/>
                    <a:pt x="215533" y="289120"/>
                  </a:cubicBezTo>
                  <a:cubicBezTo>
                    <a:pt x="207310" y="339280"/>
                    <a:pt x="210599" y="391085"/>
                    <a:pt x="213066" y="441246"/>
                  </a:cubicBezTo>
                  <a:cubicBezTo>
                    <a:pt x="213888" y="457692"/>
                    <a:pt x="214711" y="473316"/>
                    <a:pt x="215533" y="489762"/>
                  </a:cubicBezTo>
                  <a:cubicBezTo>
                    <a:pt x="216356" y="507852"/>
                    <a:pt x="216356" y="522654"/>
                    <a:pt x="215533" y="535811"/>
                  </a:cubicBezTo>
                  <a:cubicBezTo>
                    <a:pt x="213888" y="599950"/>
                    <a:pt x="202376" y="649289"/>
                    <a:pt x="179352" y="690404"/>
                  </a:cubicBezTo>
                  <a:cubicBezTo>
                    <a:pt x="162906" y="720006"/>
                    <a:pt x="139881" y="745498"/>
                    <a:pt x="118502" y="769344"/>
                  </a:cubicBezTo>
                  <a:cubicBezTo>
                    <a:pt x="104522" y="784968"/>
                    <a:pt x="89721" y="802237"/>
                    <a:pt x="76564" y="819505"/>
                  </a:cubicBezTo>
                  <a:cubicBezTo>
                    <a:pt x="62585" y="838418"/>
                    <a:pt x="51073" y="858153"/>
                    <a:pt x="42027" y="879533"/>
                  </a:cubicBezTo>
                  <a:cubicBezTo>
                    <a:pt x="20647" y="928049"/>
                    <a:pt x="10780" y="982321"/>
                    <a:pt x="14891" y="1034126"/>
                  </a:cubicBezTo>
                  <a:cubicBezTo>
                    <a:pt x="19003" y="1090042"/>
                    <a:pt x="37916" y="1144315"/>
                    <a:pt x="69986" y="1192008"/>
                  </a:cubicBezTo>
                  <a:lnTo>
                    <a:pt x="361081" y="1192008"/>
                  </a:lnTo>
                  <a:cubicBezTo>
                    <a:pt x="403840" y="1161583"/>
                    <a:pt x="436732" y="1116356"/>
                    <a:pt x="453178" y="1064551"/>
                  </a:cubicBezTo>
                  <a:cubicBezTo>
                    <a:pt x="454823" y="1060440"/>
                    <a:pt x="458935" y="1057973"/>
                    <a:pt x="463869" y="1058795"/>
                  </a:cubicBezTo>
                  <a:cubicBezTo>
                    <a:pt x="467980" y="1060440"/>
                    <a:pt x="470447" y="1064551"/>
                    <a:pt x="469624" y="1069485"/>
                  </a:cubicBezTo>
                  <a:cubicBezTo>
                    <a:pt x="452356" y="1125402"/>
                    <a:pt x="416175" y="1173917"/>
                    <a:pt x="369304" y="1206809"/>
                  </a:cubicBezTo>
                  <a:cubicBezTo>
                    <a:pt x="370126" y="1206809"/>
                    <a:pt x="369304" y="1207632"/>
                    <a:pt x="366837" y="1207632"/>
                  </a:cubicBez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62" name="Google Shape;462;p44"/>
            <p:cNvSpPr/>
            <p:nvPr/>
          </p:nvSpPr>
          <p:spPr>
            <a:xfrm>
              <a:off x="3533369" y="4843616"/>
              <a:ext cx="272261" cy="306461"/>
            </a:xfrm>
            <a:custGeom>
              <a:avLst/>
              <a:gdLst/>
              <a:ahLst/>
              <a:cxnLst/>
              <a:rect l="l" t="t" r="r" b="b"/>
              <a:pathLst>
                <a:path w="272261" h="306461" extrusionOk="0">
                  <a:moveTo>
                    <a:pt x="8560" y="306462"/>
                  </a:moveTo>
                  <a:cubicBezTo>
                    <a:pt x="6915" y="306462"/>
                    <a:pt x="6093" y="306462"/>
                    <a:pt x="4448" y="305639"/>
                  </a:cubicBezTo>
                  <a:cubicBezTo>
                    <a:pt x="337" y="303173"/>
                    <a:pt x="-1308" y="298239"/>
                    <a:pt x="1159" y="294950"/>
                  </a:cubicBezTo>
                  <a:cubicBezTo>
                    <a:pt x="15138" y="267813"/>
                    <a:pt x="39807" y="245611"/>
                    <a:pt x="61187" y="225876"/>
                  </a:cubicBezTo>
                  <a:cubicBezTo>
                    <a:pt x="127794" y="165025"/>
                    <a:pt x="202623" y="91841"/>
                    <a:pt x="256895" y="3854"/>
                  </a:cubicBezTo>
                  <a:cubicBezTo>
                    <a:pt x="259362" y="-257"/>
                    <a:pt x="264296" y="-1079"/>
                    <a:pt x="268407" y="1388"/>
                  </a:cubicBezTo>
                  <a:cubicBezTo>
                    <a:pt x="272519" y="3854"/>
                    <a:pt x="273341" y="8788"/>
                    <a:pt x="270874" y="12900"/>
                  </a:cubicBezTo>
                  <a:cubicBezTo>
                    <a:pt x="215780" y="102531"/>
                    <a:pt x="139306" y="177360"/>
                    <a:pt x="71877" y="238211"/>
                  </a:cubicBezTo>
                  <a:cubicBezTo>
                    <a:pt x="50497" y="257946"/>
                    <a:pt x="28295" y="278504"/>
                    <a:pt x="15138" y="303173"/>
                  </a:cubicBezTo>
                  <a:cubicBezTo>
                    <a:pt x="14316" y="304817"/>
                    <a:pt x="11849" y="306462"/>
                    <a:pt x="8560" y="306462"/>
                  </a:cubicBez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63" name="Google Shape;463;p44"/>
            <p:cNvSpPr/>
            <p:nvPr/>
          </p:nvSpPr>
          <p:spPr>
            <a:xfrm>
              <a:off x="2297557" y="4817930"/>
              <a:ext cx="843628" cy="682448"/>
            </a:xfrm>
            <a:custGeom>
              <a:avLst/>
              <a:gdLst/>
              <a:ahLst/>
              <a:cxnLst/>
              <a:rect l="l" t="t" r="r" b="b"/>
              <a:pathLst>
                <a:path w="843628" h="682448" extrusionOk="0">
                  <a:moveTo>
                    <a:pt x="835688" y="682449"/>
                  </a:moveTo>
                  <a:lnTo>
                    <a:pt x="467296" y="682449"/>
                  </a:lnTo>
                  <a:cubicBezTo>
                    <a:pt x="465652" y="682449"/>
                    <a:pt x="463185" y="681626"/>
                    <a:pt x="462362" y="680804"/>
                  </a:cubicBezTo>
                  <a:cubicBezTo>
                    <a:pt x="433582" y="656957"/>
                    <a:pt x="413024" y="625710"/>
                    <a:pt x="403157" y="591996"/>
                  </a:cubicBezTo>
                  <a:cubicBezTo>
                    <a:pt x="399045" y="578839"/>
                    <a:pt x="396578" y="564859"/>
                    <a:pt x="393289" y="551703"/>
                  </a:cubicBezTo>
                  <a:cubicBezTo>
                    <a:pt x="386711" y="517989"/>
                    <a:pt x="380132" y="485096"/>
                    <a:pt x="355463" y="466183"/>
                  </a:cubicBezTo>
                  <a:cubicBezTo>
                    <a:pt x="332439" y="448093"/>
                    <a:pt x="301191" y="447270"/>
                    <a:pt x="269121" y="446448"/>
                  </a:cubicBezTo>
                  <a:cubicBezTo>
                    <a:pt x="260076" y="446448"/>
                    <a:pt x="250208" y="446448"/>
                    <a:pt x="241163" y="445626"/>
                  </a:cubicBezTo>
                  <a:cubicBezTo>
                    <a:pt x="120285" y="437403"/>
                    <a:pt x="12563" y="332971"/>
                    <a:pt x="1051" y="212914"/>
                  </a:cubicBezTo>
                  <a:lnTo>
                    <a:pt x="1051" y="212914"/>
                  </a:lnTo>
                  <a:cubicBezTo>
                    <a:pt x="-4705" y="152064"/>
                    <a:pt x="13385" y="92858"/>
                    <a:pt x="50389" y="54210"/>
                  </a:cubicBezTo>
                  <a:cubicBezTo>
                    <a:pt x="114529" y="-12396"/>
                    <a:pt x="220606" y="-9930"/>
                    <a:pt x="292146" y="20496"/>
                  </a:cubicBezTo>
                  <a:cubicBezTo>
                    <a:pt x="336550" y="39409"/>
                    <a:pt x="379310" y="69834"/>
                    <a:pt x="426181" y="115883"/>
                  </a:cubicBezTo>
                  <a:cubicBezTo>
                    <a:pt x="447561" y="137262"/>
                    <a:pt x="468119" y="160287"/>
                    <a:pt x="486209" y="179200"/>
                  </a:cubicBezTo>
                  <a:cubicBezTo>
                    <a:pt x="520746" y="217848"/>
                    <a:pt x="556927" y="258141"/>
                    <a:pt x="603798" y="273765"/>
                  </a:cubicBezTo>
                  <a:cubicBezTo>
                    <a:pt x="623534" y="280343"/>
                    <a:pt x="644091" y="282810"/>
                    <a:pt x="666293" y="284455"/>
                  </a:cubicBezTo>
                  <a:cubicBezTo>
                    <a:pt x="683562" y="286099"/>
                    <a:pt x="701652" y="287744"/>
                    <a:pt x="718921" y="291855"/>
                  </a:cubicBezTo>
                  <a:cubicBezTo>
                    <a:pt x="752635" y="300078"/>
                    <a:pt x="784705" y="318169"/>
                    <a:pt x="810196" y="344483"/>
                  </a:cubicBezTo>
                  <a:cubicBezTo>
                    <a:pt x="812663" y="346949"/>
                    <a:pt x="813485" y="350239"/>
                    <a:pt x="811841" y="353528"/>
                  </a:cubicBezTo>
                  <a:cubicBezTo>
                    <a:pt x="790461" y="402044"/>
                    <a:pt x="780593" y="456316"/>
                    <a:pt x="784705" y="508121"/>
                  </a:cubicBezTo>
                  <a:cubicBezTo>
                    <a:pt x="788816" y="565682"/>
                    <a:pt x="809374" y="621598"/>
                    <a:pt x="842266" y="669292"/>
                  </a:cubicBezTo>
                  <a:cubicBezTo>
                    <a:pt x="843911" y="671759"/>
                    <a:pt x="843911" y="675048"/>
                    <a:pt x="843088" y="677515"/>
                  </a:cubicBezTo>
                  <a:cubicBezTo>
                    <a:pt x="841444" y="680804"/>
                    <a:pt x="838977" y="682449"/>
                    <a:pt x="835688" y="682449"/>
                  </a:cubicBezTo>
                  <a:close/>
                  <a:moveTo>
                    <a:pt x="470585" y="666003"/>
                  </a:moveTo>
                  <a:lnTo>
                    <a:pt x="820064" y="666003"/>
                  </a:lnTo>
                  <a:cubicBezTo>
                    <a:pt x="790461" y="619132"/>
                    <a:pt x="772370" y="564859"/>
                    <a:pt x="768259" y="509766"/>
                  </a:cubicBezTo>
                  <a:cubicBezTo>
                    <a:pt x="764147" y="456316"/>
                    <a:pt x="773193" y="402044"/>
                    <a:pt x="794573" y="351883"/>
                  </a:cubicBezTo>
                  <a:cubicBezTo>
                    <a:pt x="771548" y="329681"/>
                    <a:pt x="743590" y="314880"/>
                    <a:pt x="714809" y="307479"/>
                  </a:cubicBezTo>
                  <a:cubicBezTo>
                    <a:pt x="698363" y="303367"/>
                    <a:pt x="681095" y="301723"/>
                    <a:pt x="664649" y="300078"/>
                  </a:cubicBezTo>
                  <a:cubicBezTo>
                    <a:pt x="643269" y="297611"/>
                    <a:pt x="620244" y="295967"/>
                    <a:pt x="598865" y="288566"/>
                  </a:cubicBezTo>
                  <a:cubicBezTo>
                    <a:pt x="547060" y="271298"/>
                    <a:pt x="510056" y="229360"/>
                    <a:pt x="473875" y="189068"/>
                  </a:cubicBezTo>
                  <a:cubicBezTo>
                    <a:pt x="456606" y="169332"/>
                    <a:pt x="436049" y="147130"/>
                    <a:pt x="414669" y="125750"/>
                  </a:cubicBezTo>
                  <a:cubicBezTo>
                    <a:pt x="369442" y="81346"/>
                    <a:pt x="328327" y="51743"/>
                    <a:pt x="285567" y="33652"/>
                  </a:cubicBezTo>
                  <a:cubicBezTo>
                    <a:pt x="218961" y="4872"/>
                    <a:pt x="121107" y="2405"/>
                    <a:pt x="62724" y="63255"/>
                  </a:cubicBezTo>
                  <a:cubicBezTo>
                    <a:pt x="29009" y="98614"/>
                    <a:pt x="12563" y="152886"/>
                    <a:pt x="17497" y="208803"/>
                  </a:cubicBezTo>
                  <a:lnTo>
                    <a:pt x="17497" y="208803"/>
                  </a:lnTo>
                  <a:cubicBezTo>
                    <a:pt x="28187" y="321458"/>
                    <a:pt x="128508" y="419312"/>
                    <a:pt x="241985" y="426713"/>
                  </a:cubicBezTo>
                  <a:cubicBezTo>
                    <a:pt x="251031" y="427535"/>
                    <a:pt x="260076" y="427535"/>
                    <a:pt x="269121" y="427535"/>
                  </a:cubicBezTo>
                  <a:cubicBezTo>
                    <a:pt x="302836" y="428357"/>
                    <a:pt x="338195" y="429180"/>
                    <a:pt x="366153" y="450560"/>
                  </a:cubicBezTo>
                  <a:cubicBezTo>
                    <a:pt x="394934" y="473584"/>
                    <a:pt x="402334" y="510588"/>
                    <a:pt x="409735" y="545947"/>
                  </a:cubicBezTo>
                  <a:cubicBezTo>
                    <a:pt x="412202" y="559104"/>
                    <a:pt x="415491" y="572260"/>
                    <a:pt x="418780" y="584595"/>
                  </a:cubicBezTo>
                  <a:cubicBezTo>
                    <a:pt x="427826" y="616665"/>
                    <a:pt x="445094" y="643801"/>
                    <a:pt x="470585" y="666003"/>
                  </a:cubicBez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64" name="Google Shape;464;p44"/>
            <p:cNvSpPr/>
            <p:nvPr/>
          </p:nvSpPr>
          <p:spPr>
            <a:xfrm>
              <a:off x="2691253" y="3713238"/>
              <a:ext cx="610385" cy="1463153"/>
            </a:xfrm>
            <a:custGeom>
              <a:avLst/>
              <a:gdLst/>
              <a:ahLst/>
              <a:cxnLst/>
              <a:rect l="l" t="t" r="r" b="b"/>
              <a:pathLst>
                <a:path w="610385" h="1463153" extrusionOk="0">
                  <a:moveTo>
                    <a:pt x="410744" y="1463154"/>
                  </a:moveTo>
                  <a:cubicBezTo>
                    <a:pt x="408278" y="1463154"/>
                    <a:pt x="406633" y="1462332"/>
                    <a:pt x="404988" y="1460687"/>
                  </a:cubicBezTo>
                  <a:cubicBezTo>
                    <a:pt x="381141" y="1436840"/>
                    <a:pt x="352361" y="1419572"/>
                    <a:pt x="321113" y="1412171"/>
                  </a:cubicBezTo>
                  <a:cubicBezTo>
                    <a:pt x="304667" y="1408060"/>
                    <a:pt x="287399" y="1406415"/>
                    <a:pt x="270953" y="1404771"/>
                  </a:cubicBezTo>
                  <a:cubicBezTo>
                    <a:pt x="249573" y="1402303"/>
                    <a:pt x="226549" y="1400659"/>
                    <a:pt x="205169" y="1393258"/>
                  </a:cubicBezTo>
                  <a:cubicBezTo>
                    <a:pt x="153364" y="1375990"/>
                    <a:pt x="116360" y="1334052"/>
                    <a:pt x="80179" y="1293760"/>
                  </a:cubicBezTo>
                  <a:cubicBezTo>
                    <a:pt x="62911" y="1274024"/>
                    <a:pt x="42353" y="1251822"/>
                    <a:pt x="20973" y="1230442"/>
                  </a:cubicBezTo>
                  <a:cubicBezTo>
                    <a:pt x="19329" y="1228798"/>
                    <a:pt x="18506" y="1226331"/>
                    <a:pt x="18506" y="1223864"/>
                  </a:cubicBezTo>
                  <a:cubicBezTo>
                    <a:pt x="24262" y="1163014"/>
                    <a:pt x="44820" y="1105452"/>
                    <a:pt x="65377" y="1048713"/>
                  </a:cubicBezTo>
                  <a:lnTo>
                    <a:pt x="69489" y="1037201"/>
                  </a:lnTo>
                  <a:lnTo>
                    <a:pt x="69489" y="1037201"/>
                  </a:lnTo>
                  <a:cubicBezTo>
                    <a:pt x="93336" y="972239"/>
                    <a:pt x="113893" y="908100"/>
                    <a:pt x="112249" y="842316"/>
                  </a:cubicBezTo>
                  <a:cubicBezTo>
                    <a:pt x="110604" y="774887"/>
                    <a:pt x="85113" y="709925"/>
                    <a:pt x="60444" y="647430"/>
                  </a:cubicBezTo>
                  <a:cubicBezTo>
                    <a:pt x="48109" y="615361"/>
                    <a:pt x="34952" y="581646"/>
                    <a:pt x="24262" y="547932"/>
                  </a:cubicBezTo>
                  <a:cubicBezTo>
                    <a:pt x="-3696" y="452545"/>
                    <a:pt x="-7807" y="351401"/>
                    <a:pt x="13572" y="254370"/>
                  </a:cubicBezTo>
                  <a:cubicBezTo>
                    <a:pt x="32485" y="166383"/>
                    <a:pt x="71134" y="97310"/>
                    <a:pt x="124583" y="54550"/>
                  </a:cubicBezTo>
                  <a:cubicBezTo>
                    <a:pt x="205169" y="-10412"/>
                    <a:pt x="329336" y="-17812"/>
                    <a:pt x="427190" y="34815"/>
                  </a:cubicBezTo>
                  <a:cubicBezTo>
                    <a:pt x="515999" y="83331"/>
                    <a:pt x="581783" y="178718"/>
                    <a:pt x="602341" y="288906"/>
                  </a:cubicBezTo>
                  <a:cubicBezTo>
                    <a:pt x="624543" y="405673"/>
                    <a:pt x="596585" y="524907"/>
                    <a:pt x="569449" y="639207"/>
                  </a:cubicBezTo>
                  <a:cubicBezTo>
                    <a:pt x="565337" y="657298"/>
                    <a:pt x="561226" y="676211"/>
                    <a:pt x="557114" y="694301"/>
                  </a:cubicBezTo>
                  <a:cubicBezTo>
                    <a:pt x="530801" y="813535"/>
                    <a:pt x="508598" y="965661"/>
                    <a:pt x="576849" y="1086540"/>
                  </a:cubicBezTo>
                  <a:cubicBezTo>
                    <a:pt x="580139" y="1093118"/>
                    <a:pt x="585073" y="1100519"/>
                    <a:pt x="590006" y="1107919"/>
                  </a:cubicBezTo>
                  <a:cubicBezTo>
                    <a:pt x="590828" y="1109564"/>
                    <a:pt x="591651" y="1111209"/>
                    <a:pt x="591651" y="1112853"/>
                  </a:cubicBezTo>
                  <a:cubicBezTo>
                    <a:pt x="590006" y="1176993"/>
                    <a:pt x="578494" y="1226331"/>
                    <a:pt x="555470" y="1267446"/>
                  </a:cubicBezTo>
                  <a:cubicBezTo>
                    <a:pt x="539024" y="1297049"/>
                    <a:pt x="515999" y="1322540"/>
                    <a:pt x="494619" y="1346387"/>
                  </a:cubicBezTo>
                  <a:cubicBezTo>
                    <a:pt x="480640" y="1362011"/>
                    <a:pt x="465839" y="1379279"/>
                    <a:pt x="452682" y="1396548"/>
                  </a:cubicBezTo>
                  <a:cubicBezTo>
                    <a:pt x="438703" y="1415460"/>
                    <a:pt x="427190" y="1435195"/>
                    <a:pt x="418145" y="1456576"/>
                  </a:cubicBezTo>
                  <a:cubicBezTo>
                    <a:pt x="417323" y="1459042"/>
                    <a:pt x="414856" y="1460687"/>
                    <a:pt x="412389" y="1461509"/>
                  </a:cubicBezTo>
                  <a:cubicBezTo>
                    <a:pt x="411567" y="1463154"/>
                    <a:pt x="410744" y="1463154"/>
                    <a:pt x="410744" y="1463154"/>
                  </a:cubicBezTo>
                  <a:close/>
                  <a:moveTo>
                    <a:pt x="34952" y="1222219"/>
                  </a:moveTo>
                  <a:cubicBezTo>
                    <a:pt x="55510" y="1242777"/>
                    <a:pt x="75245" y="1264157"/>
                    <a:pt x="91691" y="1283070"/>
                  </a:cubicBezTo>
                  <a:cubicBezTo>
                    <a:pt x="126228" y="1321718"/>
                    <a:pt x="162409" y="1362011"/>
                    <a:pt x="209280" y="1377634"/>
                  </a:cubicBezTo>
                  <a:cubicBezTo>
                    <a:pt x="229016" y="1384213"/>
                    <a:pt x="249573" y="1386680"/>
                    <a:pt x="271775" y="1388325"/>
                  </a:cubicBezTo>
                  <a:cubicBezTo>
                    <a:pt x="289044" y="1389969"/>
                    <a:pt x="307134" y="1391614"/>
                    <a:pt x="324403" y="1395725"/>
                  </a:cubicBezTo>
                  <a:cubicBezTo>
                    <a:pt x="354828" y="1403126"/>
                    <a:pt x="382786" y="1417927"/>
                    <a:pt x="407455" y="1440130"/>
                  </a:cubicBezTo>
                  <a:cubicBezTo>
                    <a:pt x="416501" y="1421217"/>
                    <a:pt x="427190" y="1403948"/>
                    <a:pt x="438703" y="1387502"/>
                  </a:cubicBezTo>
                  <a:cubicBezTo>
                    <a:pt x="451859" y="1369411"/>
                    <a:pt x="466661" y="1352965"/>
                    <a:pt x="481462" y="1336519"/>
                  </a:cubicBezTo>
                  <a:cubicBezTo>
                    <a:pt x="502842" y="1312673"/>
                    <a:pt x="525044" y="1288004"/>
                    <a:pt x="540668" y="1260045"/>
                  </a:cubicBezTo>
                  <a:cubicBezTo>
                    <a:pt x="562048" y="1221397"/>
                    <a:pt x="572738" y="1175348"/>
                    <a:pt x="574382" y="1115320"/>
                  </a:cubicBezTo>
                  <a:cubicBezTo>
                    <a:pt x="569449" y="1107919"/>
                    <a:pt x="565337" y="1101341"/>
                    <a:pt x="562048" y="1094763"/>
                  </a:cubicBezTo>
                  <a:cubicBezTo>
                    <a:pt x="491330" y="968950"/>
                    <a:pt x="513532" y="812713"/>
                    <a:pt x="540668" y="691012"/>
                  </a:cubicBezTo>
                  <a:cubicBezTo>
                    <a:pt x="544780" y="672922"/>
                    <a:pt x="548891" y="654008"/>
                    <a:pt x="553003" y="635918"/>
                  </a:cubicBezTo>
                  <a:cubicBezTo>
                    <a:pt x="579316" y="522440"/>
                    <a:pt x="606452" y="405673"/>
                    <a:pt x="585073" y="292196"/>
                  </a:cubicBezTo>
                  <a:cubicBezTo>
                    <a:pt x="565337" y="186941"/>
                    <a:pt x="502842" y="96488"/>
                    <a:pt x="418145" y="49616"/>
                  </a:cubicBezTo>
                  <a:cubicBezTo>
                    <a:pt x="326047" y="-544"/>
                    <a:pt x="209280" y="6857"/>
                    <a:pt x="134451" y="67707"/>
                  </a:cubicBezTo>
                  <a:cubicBezTo>
                    <a:pt x="70311" y="118690"/>
                    <a:pt x="41531" y="199275"/>
                    <a:pt x="29196" y="258481"/>
                  </a:cubicBezTo>
                  <a:cubicBezTo>
                    <a:pt x="8639" y="353046"/>
                    <a:pt x="11928" y="451722"/>
                    <a:pt x="39886" y="543820"/>
                  </a:cubicBezTo>
                  <a:cubicBezTo>
                    <a:pt x="49754" y="576712"/>
                    <a:pt x="62911" y="609604"/>
                    <a:pt x="75245" y="641674"/>
                  </a:cubicBezTo>
                  <a:cubicBezTo>
                    <a:pt x="100736" y="705814"/>
                    <a:pt x="127050" y="771598"/>
                    <a:pt x="128695" y="842316"/>
                  </a:cubicBezTo>
                  <a:cubicBezTo>
                    <a:pt x="130339" y="911389"/>
                    <a:pt x="108959" y="976351"/>
                    <a:pt x="84290" y="1043780"/>
                  </a:cubicBezTo>
                  <a:lnTo>
                    <a:pt x="80179" y="1055292"/>
                  </a:lnTo>
                  <a:cubicBezTo>
                    <a:pt x="61266" y="1109564"/>
                    <a:pt x="40708" y="1165480"/>
                    <a:pt x="34952" y="1222219"/>
                  </a:cubicBez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65" name="Google Shape;465;p44"/>
            <p:cNvSpPr/>
            <p:nvPr/>
          </p:nvSpPr>
          <p:spPr>
            <a:xfrm>
              <a:off x="3260575" y="4609031"/>
              <a:ext cx="290371" cy="803361"/>
            </a:xfrm>
            <a:custGeom>
              <a:avLst/>
              <a:gdLst/>
              <a:ahLst/>
              <a:cxnLst/>
              <a:rect l="l" t="t" r="r" b="b"/>
              <a:pathLst>
                <a:path w="290371" h="803361" extrusionOk="0">
                  <a:moveTo>
                    <a:pt x="8350" y="803361"/>
                  </a:moveTo>
                  <a:cubicBezTo>
                    <a:pt x="7528" y="803361"/>
                    <a:pt x="7528" y="803361"/>
                    <a:pt x="6705" y="803361"/>
                  </a:cubicBezTo>
                  <a:cubicBezTo>
                    <a:pt x="2594" y="802539"/>
                    <a:pt x="-695" y="798427"/>
                    <a:pt x="127" y="794316"/>
                  </a:cubicBezTo>
                  <a:cubicBezTo>
                    <a:pt x="42886" y="515555"/>
                    <a:pt x="135807" y="249952"/>
                    <a:pt x="274776" y="4083"/>
                  </a:cubicBezTo>
                  <a:cubicBezTo>
                    <a:pt x="277243" y="-28"/>
                    <a:pt x="282176" y="-850"/>
                    <a:pt x="286288" y="794"/>
                  </a:cubicBezTo>
                  <a:cubicBezTo>
                    <a:pt x="290399" y="3261"/>
                    <a:pt x="291222" y="8195"/>
                    <a:pt x="289577" y="12306"/>
                  </a:cubicBezTo>
                  <a:cubicBezTo>
                    <a:pt x="151430" y="255708"/>
                    <a:pt x="59332" y="519667"/>
                    <a:pt x="17395" y="796783"/>
                  </a:cubicBezTo>
                  <a:cubicBezTo>
                    <a:pt x="15751" y="800894"/>
                    <a:pt x="12461" y="803361"/>
                    <a:pt x="8350" y="803361"/>
                  </a:cubicBez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66" name="Google Shape;466;p44"/>
            <p:cNvSpPr/>
            <p:nvPr/>
          </p:nvSpPr>
          <p:spPr>
            <a:xfrm>
              <a:off x="3291792" y="5211593"/>
              <a:ext cx="102280" cy="39627"/>
            </a:xfrm>
            <a:custGeom>
              <a:avLst/>
              <a:gdLst/>
              <a:ahLst/>
              <a:cxnLst/>
              <a:rect l="l" t="t" r="r" b="b"/>
              <a:pathLst>
                <a:path w="102280" h="39627" extrusionOk="0">
                  <a:moveTo>
                    <a:pt x="8381" y="39628"/>
                  </a:moveTo>
                  <a:cubicBezTo>
                    <a:pt x="5091" y="39628"/>
                    <a:pt x="1802" y="37161"/>
                    <a:pt x="158" y="33872"/>
                  </a:cubicBezTo>
                  <a:cubicBezTo>
                    <a:pt x="-665" y="29761"/>
                    <a:pt x="1802" y="24827"/>
                    <a:pt x="5914" y="24004"/>
                  </a:cubicBezTo>
                  <a:lnTo>
                    <a:pt x="92256" y="157"/>
                  </a:lnTo>
                  <a:cubicBezTo>
                    <a:pt x="96367" y="-665"/>
                    <a:pt x="101301" y="1802"/>
                    <a:pt x="102123" y="5914"/>
                  </a:cubicBezTo>
                  <a:cubicBezTo>
                    <a:pt x="102945" y="10025"/>
                    <a:pt x="100479" y="14959"/>
                    <a:pt x="96367" y="15781"/>
                  </a:cubicBezTo>
                  <a:lnTo>
                    <a:pt x="10025" y="39628"/>
                  </a:lnTo>
                  <a:cubicBezTo>
                    <a:pt x="10025" y="39628"/>
                    <a:pt x="9203" y="39628"/>
                    <a:pt x="8381" y="39628"/>
                  </a:cubicBez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67" name="Google Shape;467;p44"/>
            <p:cNvSpPr/>
            <p:nvPr/>
          </p:nvSpPr>
          <p:spPr>
            <a:xfrm>
              <a:off x="3334343" y="4887398"/>
              <a:ext cx="56647" cy="81773"/>
            </a:xfrm>
            <a:custGeom>
              <a:avLst/>
              <a:gdLst/>
              <a:ahLst/>
              <a:cxnLst/>
              <a:rect l="l" t="t" r="r" b="b"/>
              <a:pathLst>
                <a:path w="56647" h="81773" extrusionOk="0">
                  <a:moveTo>
                    <a:pt x="48881" y="81773"/>
                  </a:moveTo>
                  <a:cubicBezTo>
                    <a:pt x="46414" y="81773"/>
                    <a:pt x="43125" y="80128"/>
                    <a:pt x="41481" y="77662"/>
                  </a:cubicBezTo>
                  <a:lnTo>
                    <a:pt x="1188" y="12700"/>
                  </a:lnTo>
                  <a:cubicBezTo>
                    <a:pt x="-1279" y="8589"/>
                    <a:pt x="366" y="3654"/>
                    <a:pt x="3655" y="1188"/>
                  </a:cubicBezTo>
                  <a:cubicBezTo>
                    <a:pt x="7766" y="-1279"/>
                    <a:pt x="12700" y="366"/>
                    <a:pt x="15167" y="3654"/>
                  </a:cubicBezTo>
                  <a:lnTo>
                    <a:pt x="55460" y="68617"/>
                  </a:lnTo>
                  <a:cubicBezTo>
                    <a:pt x="57927" y="72728"/>
                    <a:pt x="56282" y="77662"/>
                    <a:pt x="52993" y="80128"/>
                  </a:cubicBezTo>
                  <a:cubicBezTo>
                    <a:pt x="52171" y="80951"/>
                    <a:pt x="50526" y="81773"/>
                    <a:pt x="48881" y="81773"/>
                  </a:cubicBez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68" name="Google Shape;468;p44"/>
            <p:cNvSpPr/>
            <p:nvPr/>
          </p:nvSpPr>
          <p:spPr>
            <a:xfrm>
              <a:off x="3500814" y="4671498"/>
              <a:ext cx="67428" cy="16446"/>
            </a:xfrm>
            <a:custGeom>
              <a:avLst/>
              <a:gdLst/>
              <a:ahLst/>
              <a:cxnLst/>
              <a:rect l="l" t="t" r="r" b="b"/>
              <a:pathLst>
                <a:path w="67428" h="16446" extrusionOk="0">
                  <a:moveTo>
                    <a:pt x="59206" y="16446"/>
                  </a:moveTo>
                  <a:lnTo>
                    <a:pt x="8223" y="16446"/>
                  </a:lnTo>
                  <a:cubicBezTo>
                    <a:pt x="3289" y="16446"/>
                    <a:pt x="0" y="13157"/>
                    <a:pt x="0" y="8223"/>
                  </a:cubicBezTo>
                  <a:cubicBezTo>
                    <a:pt x="0" y="3289"/>
                    <a:pt x="3289" y="0"/>
                    <a:pt x="8223" y="0"/>
                  </a:cubicBezTo>
                  <a:lnTo>
                    <a:pt x="59206" y="0"/>
                  </a:lnTo>
                  <a:cubicBezTo>
                    <a:pt x="64140" y="0"/>
                    <a:pt x="67429" y="3289"/>
                    <a:pt x="67429" y="8223"/>
                  </a:cubicBezTo>
                  <a:cubicBezTo>
                    <a:pt x="67429" y="13157"/>
                    <a:pt x="63317" y="16446"/>
                    <a:pt x="59206" y="16446"/>
                  </a:cubicBez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69" name="Google Shape;469;p44"/>
            <p:cNvSpPr/>
            <p:nvPr/>
          </p:nvSpPr>
          <p:spPr>
            <a:xfrm>
              <a:off x="2979347" y="3910742"/>
              <a:ext cx="40565" cy="1108590"/>
            </a:xfrm>
            <a:custGeom>
              <a:avLst/>
              <a:gdLst/>
              <a:ahLst/>
              <a:cxnLst/>
              <a:rect l="l" t="t" r="r" b="b"/>
              <a:pathLst>
                <a:path w="40565" h="1108590" extrusionOk="0">
                  <a:moveTo>
                    <a:pt x="17395" y="1108590"/>
                  </a:moveTo>
                  <a:cubicBezTo>
                    <a:pt x="17395" y="1108590"/>
                    <a:pt x="17395" y="1108590"/>
                    <a:pt x="17395" y="1108590"/>
                  </a:cubicBezTo>
                  <a:cubicBezTo>
                    <a:pt x="12461" y="1108590"/>
                    <a:pt x="9172" y="1104479"/>
                    <a:pt x="9172" y="1099545"/>
                  </a:cubicBezTo>
                  <a:cubicBezTo>
                    <a:pt x="9172" y="1092144"/>
                    <a:pt x="48643" y="356184"/>
                    <a:pt x="127" y="9172"/>
                  </a:cubicBezTo>
                  <a:cubicBezTo>
                    <a:pt x="-695" y="5061"/>
                    <a:pt x="2594" y="127"/>
                    <a:pt x="6705" y="127"/>
                  </a:cubicBezTo>
                  <a:cubicBezTo>
                    <a:pt x="10817" y="-695"/>
                    <a:pt x="15751" y="2594"/>
                    <a:pt x="15751" y="6705"/>
                  </a:cubicBezTo>
                  <a:cubicBezTo>
                    <a:pt x="65089" y="355361"/>
                    <a:pt x="25618" y="1092966"/>
                    <a:pt x="25618" y="1100367"/>
                  </a:cubicBezTo>
                  <a:cubicBezTo>
                    <a:pt x="25618" y="1104479"/>
                    <a:pt x="21507" y="1108590"/>
                    <a:pt x="17395" y="1108590"/>
                  </a:cubicBez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70" name="Google Shape;470;p44"/>
            <p:cNvSpPr/>
            <p:nvPr/>
          </p:nvSpPr>
          <p:spPr>
            <a:xfrm>
              <a:off x="2993939" y="4815886"/>
              <a:ext cx="143754" cy="88323"/>
            </a:xfrm>
            <a:custGeom>
              <a:avLst/>
              <a:gdLst/>
              <a:ahLst/>
              <a:cxnLst/>
              <a:rect l="l" t="t" r="r" b="b"/>
              <a:pathLst>
                <a:path w="143754" h="88323" extrusionOk="0">
                  <a:moveTo>
                    <a:pt x="8560" y="88323"/>
                  </a:moveTo>
                  <a:cubicBezTo>
                    <a:pt x="6093" y="88323"/>
                    <a:pt x="2804" y="86679"/>
                    <a:pt x="1159" y="84212"/>
                  </a:cubicBezTo>
                  <a:cubicBezTo>
                    <a:pt x="-1308" y="80100"/>
                    <a:pt x="337" y="75166"/>
                    <a:pt x="4448" y="72699"/>
                  </a:cubicBezTo>
                  <a:lnTo>
                    <a:pt x="131083" y="1159"/>
                  </a:lnTo>
                  <a:cubicBezTo>
                    <a:pt x="135194" y="-1308"/>
                    <a:pt x="140128" y="337"/>
                    <a:pt x="142595" y="4448"/>
                  </a:cubicBezTo>
                  <a:cubicBezTo>
                    <a:pt x="145062" y="8560"/>
                    <a:pt x="143417" y="13494"/>
                    <a:pt x="139306" y="15960"/>
                  </a:cubicBezTo>
                  <a:lnTo>
                    <a:pt x="12671" y="87501"/>
                  </a:lnTo>
                  <a:cubicBezTo>
                    <a:pt x="11027" y="88323"/>
                    <a:pt x="9382" y="88323"/>
                    <a:pt x="8560" y="88323"/>
                  </a:cubicBez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71" name="Google Shape;471;p44"/>
            <p:cNvSpPr/>
            <p:nvPr/>
          </p:nvSpPr>
          <p:spPr>
            <a:xfrm>
              <a:off x="2919703" y="4379838"/>
              <a:ext cx="100629" cy="73750"/>
            </a:xfrm>
            <a:custGeom>
              <a:avLst/>
              <a:gdLst/>
              <a:ahLst/>
              <a:cxnLst/>
              <a:rect l="l" t="t" r="r" b="b"/>
              <a:pathLst>
                <a:path w="100629" h="73750" extrusionOk="0">
                  <a:moveTo>
                    <a:pt x="92663" y="73750"/>
                  </a:moveTo>
                  <a:cubicBezTo>
                    <a:pt x="91019" y="73750"/>
                    <a:pt x="89374" y="72928"/>
                    <a:pt x="87729" y="72106"/>
                  </a:cubicBezTo>
                  <a:lnTo>
                    <a:pt x="3855" y="15367"/>
                  </a:lnTo>
                  <a:cubicBezTo>
                    <a:pt x="-257" y="12900"/>
                    <a:pt x="-1079" y="7966"/>
                    <a:pt x="1388" y="3854"/>
                  </a:cubicBezTo>
                  <a:cubicBezTo>
                    <a:pt x="3855" y="-257"/>
                    <a:pt x="8788" y="-1079"/>
                    <a:pt x="12900" y="1388"/>
                  </a:cubicBezTo>
                  <a:lnTo>
                    <a:pt x="96775" y="58127"/>
                  </a:lnTo>
                  <a:cubicBezTo>
                    <a:pt x="100886" y="60593"/>
                    <a:pt x="101709" y="65527"/>
                    <a:pt x="99242" y="69639"/>
                  </a:cubicBezTo>
                  <a:cubicBezTo>
                    <a:pt x="97597" y="72106"/>
                    <a:pt x="95130" y="73750"/>
                    <a:pt x="92663" y="73750"/>
                  </a:cubicBez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72" name="Google Shape;472;p44"/>
            <p:cNvSpPr/>
            <p:nvPr/>
          </p:nvSpPr>
          <p:spPr>
            <a:xfrm>
              <a:off x="2991809" y="3983231"/>
              <a:ext cx="82230" cy="81407"/>
            </a:xfrm>
            <a:custGeom>
              <a:avLst/>
              <a:gdLst/>
              <a:ahLst/>
              <a:cxnLst/>
              <a:rect l="l" t="t" r="r" b="b"/>
              <a:pathLst>
                <a:path w="82230" h="81407" extrusionOk="0">
                  <a:moveTo>
                    <a:pt x="8223" y="81408"/>
                  </a:moveTo>
                  <a:cubicBezTo>
                    <a:pt x="5756" y="81408"/>
                    <a:pt x="4112" y="80586"/>
                    <a:pt x="2467" y="78941"/>
                  </a:cubicBezTo>
                  <a:cubicBezTo>
                    <a:pt x="-822" y="75652"/>
                    <a:pt x="-822" y="70718"/>
                    <a:pt x="2467" y="67429"/>
                  </a:cubicBezTo>
                  <a:lnTo>
                    <a:pt x="68251" y="2467"/>
                  </a:lnTo>
                  <a:cubicBezTo>
                    <a:pt x="71540" y="-822"/>
                    <a:pt x="76474" y="-822"/>
                    <a:pt x="79763" y="2467"/>
                  </a:cubicBezTo>
                  <a:cubicBezTo>
                    <a:pt x="83053" y="5756"/>
                    <a:pt x="83053" y="10690"/>
                    <a:pt x="79763" y="13979"/>
                  </a:cubicBezTo>
                  <a:lnTo>
                    <a:pt x="13979" y="78941"/>
                  </a:lnTo>
                  <a:cubicBezTo>
                    <a:pt x="12335" y="80586"/>
                    <a:pt x="9868" y="81408"/>
                    <a:pt x="8223" y="81408"/>
                  </a:cubicBez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73" name="Google Shape;473;p44"/>
            <p:cNvSpPr/>
            <p:nvPr/>
          </p:nvSpPr>
          <p:spPr>
            <a:xfrm>
              <a:off x="2409186" y="4979429"/>
              <a:ext cx="611030" cy="455987"/>
            </a:xfrm>
            <a:custGeom>
              <a:avLst/>
              <a:gdLst/>
              <a:ahLst/>
              <a:cxnLst/>
              <a:rect l="l" t="t" r="r" b="b"/>
              <a:pathLst>
                <a:path w="611030" h="455987" extrusionOk="0">
                  <a:moveTo>
                    <a:pt x="603180" y="455988"/>
                  </a:moveTo>
                  <a:cubicBezTo>
                    <a:pt x="600713" y="455988"/>
                    <a:pt x="598246" y="455166"/>
                    <a:pt x="596602" y="453521"/>
                  </a:cubicBezTo>
                  <a:cubicBezTo>
                    <a:pt x="593312" y="449410"/>
                    <a:pt x="273437" y="79374"/>
                    <a:pt x="6189" y="16056"/>
                  </a:cubicBezTo>
                  <a:cubicBezTo>
                    <a:pt x="2077" y="15234"/>
                    <a:pt x="-1212" y="10300"/>
                    <a:pt x="432" y="6189"/>
                  </a:cubicBezTo>
                  <a:cubicBezTo>
                    <a:pt x="1255" y="2077"/>
                    <a:pt x="6189" y="-1212"/>
                    <a:pt x="10300" y="432"/>
                  </a:cubicBezTo>
                  <a:cubicBezTo>
                    <a:pt x="282482" y="64572"/>
                    <a:pt x="595779" y="428029"/>
                    <a:pt x="608936" y="443653"/>
                  </a:cubicBezTo>
                  <a:cubicBezTo>
                    <a:pt x="612225" y="446943"/>
                    <a:pt x="611403" y="452699"/>
                    <a:pt x="608114" y="455166"/>
                  </a:cubicBezTo>
                  <a:cubicBezTo>
                    <a:pt x="607292" y="455166"/>
                    <a:pt x="604825" y="455988"/>
                    <a:pt x="603180" y="455988"/>
                  </a:cubicBez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74" name="Google Shape;474;p44"/>
            <p:cNvSpPr/>
            <p:nvPr/>
          </p:nvSpPr>
          <p:spPr>
            <a:xfrm>
              <a:off x="2811567" y="5329182"/>
              <a:ext cx="124482" cy="42095"/>
            </a:xfrm>
            <a:custGeom>
              <a:avLst/>
              <a:gdLst/>
              <a:ahLst/>
              <a:cxnLst/>
              <a:rect l="l" t="t" r="r" b="b"/>
              <a:pathLst>
                <a:path w="124482" h="42095" extrusionOk="0">
                  <a:moveTo>
                    <a:pt x="8381" y="42095"/>
                  </a:moveTo>
                  <a:cubicBezTo>
                    <a:pt x="4269" y="42095"/>
                    <a:pt x="980" y="39628"/>
                    <a:pt x="158" y="35517"/>
                  </a:cubicBezTo>
                  <a:cubicBezTo>
                    <a:pt x="-665" y="31405"/>
                    <a:pt x="1802" y="26471"/>
                    <a:pt x="5914" y="25649"/>
                  </a:cubicBezTo>
                  <a:lnTo>
                    <a:pt x="114458" y="157"/>
                  </a:lnTo>
                  <a:cubicBezTo>
                    <a:pt x="118569" y="-665"/>
                    <a:pt x="123503" y="1802"/>
                    <a:pt x="124325" y="5914"/>
                  </a:cubicBezTo>
                  <a:cubicBezTo>
                    <a:pt x="125147" y="10025"/>
                    <a:pt x="122681" y="14959"/>
                    <a:pt x="118569" y="15781"/>
                  </a:cubicBezTo>
                  <a:lnTo>
                    <a:pt x="10025" y="41273"/>
                  </a:lnTo>
                  <a:cubicBezTo>
                    <a:pt x="10025" y="42095"/>
                    <a:pt x="9203" y="42095"/>
                    <a:pt x="8381" y="42095"/>
                  </a:cubicBez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75" name="Google Shape;475;p44"/>
            <p:cNvSpPr/>
            <p:nvPr/>
          </p:nvSpPr>
          <p:spPr>
            <a:xfrm>
              <a:off x="2679999" y="5052066"/>
              <a:ext cx="34851" cy="96366"/>
            </a:xfrm>
            <a:custGeom>
              <a:avLst/>
              <a:gdLst/>
              <a:ahLst/>
              <a:cxnLst/>
              <a:rect l="l" t="t" r="r" b="b"/>
              <a:pathLst>
                <a:path w="34851" h="96366" extrusionOk="0">
                  <a:moveTo>
                    <a:pt x="27293" y="96367"/>
                  </a:moveTo>
                  <a:cubicBezTo>
                    <a:pt x="23182" y="96367"/>
                    <a:pt x="19893" y="93900"/>
                    <a:pt x="19070" y="89788"/>
                  </a:cubicBezTo>
                  <a:lnTo>
                    <a:pt x="158" y="10025"/>
                  </a:lnTo>
                  <a:cubicBezTo>
                    <a:pt x="-665" y="5913"/>
                    <a:pt x="1802" y="980"/>
                    <a:pt x="5914" y="158"/>
                  </a:cubicBezTo>
                  <a:cubicBezTo>
                    <a:pt x="10025" y="-665"/>
                    <a:pt x="14959" y="1802"/>
                    <a:pt x="15781" y="5913"/>
                  </a:cubicBezTo>
                  <a:lnTo>
                    <a:pt x="34694" y="85677"/>
                  </a:lnTo>
                  <a:cubicBezTo>
                    <a:pt x="35516" y="89788"/>
                    <a:pt x="33050" y="94722"/>
                    <a:pt x="28938" y="95545"/>
                  </a:cubicBezTo>
                  <a:cubicBezTo>
                    <a:pt x="28938" y="96367"/>
                    <a:pt x="28116" y="96367"/>
                    <a:pt x="27293" y="96367"/>
                  </a:cubicBez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76" name="Google Shape;476;p44"/>
            <p:cNvSpPr/>
            <p:nvPr/>
          </p:nvSpPr>
          <p:spPr>
            <a:xfrm>
              <a:off x="2421017" y="4994549"/>
              <a:ext cx="57788" cy="50274"/>
            </a:xfrm>
            <a:custGeom>
              <a:avLst/>
              <a:gdLst/>
              <a:ahLst/>
              <a:cxnLst/>
              <a:rect l="l" t="t" r="r" b="b"/>
              <a:pathLst>
                <a:path w="57788" h="50274" extrusionOk="0">
                  <a:moveTo>
                    <a:pt x="8337" y="50274"/>
                  </a:moveTo>
                  <a:cubicBezTo>
                    <a:pt x="5870" y="50274"/>
                    <a:pt x="3403" y="49452"/>
                    <a:pt x="1758" y="46985"/>
                  </a:cubicBezTo>
                  <a:cubicBezTo>
                    <a:pt x="-708" y="43696"/>
                    <a:pt x="-708" y="37940"/>
                    <a:pt x="2581" y="35473"/>
                  </a:cubicBezTo>
                  <a:lnTo>
                    <a:pt x="44518" y="1758"/>
                  </a:lnTo>
                  <a:cubicBezTo>
                    <a:pt x="47807" y="-708"/>
                    <a:pt x="53564" y="-708"/>
                    <a:pt x="56030" y="2581"/>
                  </a:cubicBezTo>
                  <a:cubicBezTo>
                    <a:pt x="58497" y="5870"/>
                    <a:pt x="58497" y="11626"/>
                    <a:pt x="55208" y="14093"/>
                  </a:cubicBezTo>
                  <a:lnTo>
                    <a:pt x="13271" y="47808"/>
                  </a:lnTo>
                  <a:cubicBezTo>
                    <a:pt x="12448" y="50274"/>
                    <a:pt x="10804" y="50274"/>
                    <a:pt x="8337" y="50274"/>
                  </a:cubicBez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grpSp>
          <p:nvGrpSpPr>
            <p:cNvPr id="477" name="Google Shape;477;p44"/>
            <p:cNvGrpSpPr/>
            <p:nvPr/>
          </p:nvGrpSpPr>
          <p:grpSpPr>
            <a:xfrm>
              <a:off x="4669227" y="-1233"/>
              <a:ext cx="5768084" cy="6582117"/>
              <a:chOff x="4669227" y="-1233"/>
              <a:chExt cx="5768084" cy="6582117"/>
            </a:xfrm>
          </p:grpSpPr>
          <p:sp>
            <p:nvSpPr>
              <p:cNvPr id="478" name="Google Shape;478;p44"/>
              <p:cNvSpPr/>
              <p:nvPr/>
            </p:nvSpPr>
            <p:spPr>
              <a:xfrm>
                <a:off x="4669227" y="-1233"/>
                <a:ext cx="5768084" cy="6582117"/>
              </a:xfrm>
              <a:custGeom>
                <a:avLst/>
                <a:gdLst/>
                <a:ahLst/>
                <a:cxnLst/>
                <a:rect l="l" t="t" r="r" b="b"/>
                <a:pathLst>
                  <a:path w="5768084" h="6582117" extrusionOk="0">
                    <a:moveTo>
                      <a:pt x="2871558" y="6582118"/>
                    </a:moveTo>
                    <a:cubicBezTo>
                      <a:pt x="2870735" y="6582118"/>
                      <a:pt x="2869091" y="6582118"/>
                      <a:pt x="2868268" y="6581296"/>
                    </a:cubicBezTo>
                    <a:cubicBezTo>
                      <a:pt x="2625689" y="6468640"/>
                      <a:pt x="2394623" y="6336250"/>
                      <a:pt x="2181646" y="6189057"/>
                    </a:cubicBezTo>
                    <a:cubicBezTo>
                      <a:pt x="2177535" y="6186591"/>
                      <a:pt x="2176713" y="6181657"/>
                      <a:pt x="2179179" y="6177545"/>
                    </a:cubicBezTo>
                    <a:cubicBezTo>
                      <a:pt x="2181646" y="6173434"/>
                      <a:pt x="2186580" y="6172611"/>
                      <a:pt x="2190692" y="6175078"/>
                    </a:cubicBezTo>
                    <a:cubicBezTo>
                      <a:pt x="2402023" y="6321448"/>
                      <a:pt x="2631446" y="6452194"/>
                      <a:pt x="2871558" y="6564027"/>
                    </a:cubicBezTo>
                    <a:cubicBezTo>
                      <a:pt x="2929119" y="6538536"/>
                      <a:pt x="3702083" y="6189057"/>
                      <a:pt x="4426531" y="5347842"/>
                    </a:cubicBezTo>
                    <a:cubicBezTo>
                      <a:pt x="5116442" y="4546920"/>
                      <a:pt x="5902564" y="3123515"/>
                      <a:pt x="5726591" y="890964"/>
                    </a:cubicBezTo>
                    <a:cubicBezTo>
                      <a:pt x="5669030" y="883564"/>
                      <a:pt x="5245544" y="823536"/>
                      <a:pt x="4711048" y="696079"/>
                    </a:cubicBezTo>
                    <a:cubicBezTo>
                      <a:pt x="4183130" y="570267"/>
                      <a:pt x="3436480" y="350712"/>
                      <a:pt x="2871558" y="17679"/>
                    </a:cubicBezTo>
                    <a:cubicBezTo>
                      <a:pt x="2832087" y="39059"/>
                      <a:pt x="2515501" y="210098"/>
                      <a:pt x="2035276" y="391005"/>
                    </a:cubicBezTo>
                    <a:cubicBezTo>
                      <a:pt x="1564920" y="570267"/>
                      <a:pt x="836360" y="793933"/>
                      <a:pt x="36260" y="856428"/>
                    </a:cubicBezTo>
                    <a:cubicBezTo>
                      <a:pt x="31326" y="904121"/>
                      <a:pt x="5012" y="1203439"/>
                      <a:pt x="21458" y="1641726"/>
                    </a:cubicBezTo>
                    <a:cubicBezTo>
                      <a:pt x="37905" y="2081658"/>
                      <a:pt x="101222" y="2755123"/>
                      <a:pt x="312553" y="3466415"/>
                    </a:cubicBezTo>
                    <a:cubicBezTo>
                      <a:pt x="314198" y="3470526"/>
                      <a:pt x="311731" y="3475460"/>
                      <a:pt x="306797" y="3476283"/>
                    </a:cubicBezTo>
                    <a:cubicBezTo>
                      <a:pt x="301864" y="3477105"/>
                      <a:pt x="297752" y="3475460"/>
                      <a:pt x="296930" y="3470526"/>
                    </a:cubicBezTo>
                    <a:cubicBezTo>
                      <a:pt x="85598" y="2757591"/>
                      <a:pt x="21458" y="2082480"/>
                      <a:pt x="5012" y="1641726"/>
                    </a:cubicBezTo>
                    <a:cubicBezTo>
                      <a:pt x="-12256" y="1163969"/>
                      <a:pt x="20636" y="850672"/>
                      <a:pt x="20636" y="847382"/>
                    </a:cubicBezTo>
                    <a:cubicBezTo>
                      <a:pt x="21458" y="843271"/>
                      <a:pt x="23925" y="839982"/>
                      <a:pt x="28037" y="839982"/>
                    </a:cubicBezTo>
                    <a:cubicBezTo>
                      <a:pt x="828959" y="778309"/>
                      <a:pt x="1558341" y="553821"/>
                      <a:pt x="2028698" y="376203"/>
                    </a:cubicBezTo>
                    <a:cubicBezTo>
                      <a:pt x="2539348" y="183785"/>
                      <a:pt x="2864157" y="2878"/>
                      <a:pt x="2867446" y="1233"/>
                    </a:cubicBezTo>
                    <a:cubicBezTo>
                      <a:pt x="2869913" y="-411"/>
                      <a:pt x="2873203" y="-411"/>
                      <a:pt x="2875669" y="1233"/>
                    </a:cubicBezTo>
                    <a:cubicBezTo>
                      <a:pt x="3438946" y="334266"/>
                      <a:pt x="4186419" y="553821"/>
                      <a:pt x="4714337" y="679633"/>
                    </a:cubicBezTo>
                    <a:cubicBezTo>
                      <a:pt x="5286660" y="816135"/>
                      <a:pt x="5730703" y="874518"/>
                      <a:pt x="5734814" y="875341"/>
                    </a:cubicBezTo>
                    <a:cubicBezTo>
                      <a:pt x="5738926" y="876163"/>
                      <a:pt x="5741392" y="878630"/>
                      <a:pt x="5742215" y="882741"/>
                    </a:cubicBezTo>
                    <a:cubicBezTo>
                      <a:pt x="5821156" y="1872793"/>
                      <a:pt x="5719190" y="2788016"/>
                      <a:pt x="5439608" y="3603739"/>
                    </a:cubicBezTo>
                    <a:cubicBezTo>
                      <a:pt x="5215942" y="4256647"/>
                      <a:pt x="4878798" y="4847060"/>
                      <a:pt x="4438044" y="5359354"/>
                    </a:cubicBezTo>
                    <a:cubicBezTo>
                      <a:pt x="3686459" y="6230995"/>
                      <a:pt x="2882248" y="6577184"/>
                      <a:pt x="2874847" y="6580473"/>
                    </a:cubicBezTo>
                    <a:cubicBezTo>
                      <a:pt x="2874025" y="6582118"/>
                      <a:pt x="2872380" y="6582118"/>
                      <a:pt x="2871558" y="6582118"/>
                    </a:cubicBezTo>
                    <a:close/>
                  </a:path>
                </a:pathLst>
              </a:custGeom>
              <a:solidFill>
                <a:srgbClr val="0759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9" name="Google Shape;479;p44"/>
              <p:cNvSpPr/>
              <p:nvPr/>
            </p:nvSpPr>
            <p:spPr>
              <a:xfrm>
                <a:off x="6004275" y="5416054"/>
                <a:ext cx="678638" cy="641845"/>
              </a:xfrm>
              <a:custGeom>
                <a:avLst/>
                <a:gdLst/>
                <a:ahLst/>
                <a:cxnLst/>
                <a:rect l="l" t="t" r="r" b="b"/>
                <a:pathLst>
                  <a:path w="678638" h="641845" extrusionOk="0">
                    <a:moveTo>
                      <a:pt x="670626" y="641845"/>
                    </a:moveTo>
                    <a:cubicBezTo>
                      <a:pt x="668981" y="641845"/>
                      <a:pt x="667336" y="641023"/>
                      <a:pt x="665692" y="640200"/>
                    </a:cubicBezTo>
                    <a:cubicBezTo>
                      <a:pt x="424757" y="455182"/>
                      <a:pt x="201091" y="244673"/>
                      <a:pt x="2094" y="13606"/>
                    </a:cubicBezTo>
                    <a:cubicBezTo>
                      <a:pt x="-1195" y="10317"/>
                      <a:pt x="-373" y="5383"/>
                      <a:pt x="2916" y="2094"/>
                    </a:cubicBezTo>
                    <a:cubicBezTo>
                      <a:pt x="6205" y="-1195"/>
                      <a:pt x="11139" y="-373"/>
                      <a:pt x="14428" y="2916"/>
                    </a:cubicBezTo>
                    <a:cubicBezTo>
                      <a:pt x="213425" y="233161"/>
                      <a:pt x="435447" y="442848"/>
                      <a:pt x="675559" y="627044"/>
                    </a:cubicBezTo>
                    <a:cubicBezTo>
                      <a:pt x="678849" y="629511"/>
                      <a:pt x="679671" y="635267"/>
                      <a:pt x="677204" y="638556"/>
                    </a:cubicBezTo>
                    <a:cubicBezTo>
                      <a:pt x="674737" y="641023"/>
                      <a:pt x="673093" y="641845"/>
                      <a:pt x="670626" y="641845"/>
                    </a:cubicBezTo>
                    <a:close/>
                  </a:path>
                </a:pathLst>
              </a:custGeom>
              <a:solidFill>
                <a:srgbClr val="0759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0" name="Google Shape;480;p44"/>
              <p:cNvSpPr/>
              <p:nvPr/>
            </p:nvSpPr>
            <p:spPr>
              <a:xfrm>
                <a:off x="5229802" y="638517"/>
                <a:ext cx="4646455" cy="5302615"/>
              </a:xfrm>
              <a:custGeom>
                <a:avLst/>
                <a:gdLst/>
                <a:ahLst/>
                <a:cxnLst/>
                <a:rect l="l" t="t" r="r" b="b"/>
                <a:pathLst>
                  <a:path w="4646455" h="5302615" extrusionOk="0">
                    <a:moveTo>
                      <a:pt x="2313449" y="5302616"/>
                    </a:moveTo>
                    <a:cubicBezTo>
                      <a:pt x="2312627" y="5302616"/>
                      <a:pt x="2310982" y="5302616"/>
                      <a:pt x="2310160" y="5301794"/>
                    </a:cubicBezTo>
                    <a:cubicBezTo>
                      <a:pt x="2064292" y="5187493"/>
                      <a:pt x="1834047" y="5048524"/>
                      <a:pt x="1625182" y="4890643"/>
                    </a:cubicBezTo>
                    <a:cubicBezTo>
                      <a:pt x="1621893" y="4888175"/>
                      <a:pt x="1621071" y="4882420"/>
                      <a:pt x="1623537" y="4879130"/>
                    </a:cubicBezTo>
                    <a:cubicBezTo>
                      <a:pt x="1626005" y="4875841"/>
                      <a:pt x="1631760" y="4875019"/>
                      <a:pt x="1635050" y="4877485"/>
                    </a:cubicBezTo>
                    <a:cubicBezTo>
                      <a:pt x="1841447" y="5034545"/>
                      <a:pt x="2070048" y="5171047"/>
                      <a:pt x="2313449" y="5285348"/>
                    </a:cubicBezTo>
                    <a:cubicBezTo>
                      <a:pt x="2364432" y="5263145"/>
                      <a:pt x="2983625" y="4980273"/>
                      <a:pt x="3564170" y="4306808"/>
                    </a:cubicBezTo>
                    <a:cubicBezTo>
                      <a:pt x="4119224" y="3662123"/>
                      <a:pt x="4751575" y="2516656"/>
                      <a:pt x="4610962" y="720748"/>
                    </a:cubicBezTo>
                    <a:cubicBezTo>
                      <a:pt x="4504062" y="705946"/>
                      <a:pt x="3154664" y="513528"/>
                      <a:pt x="2313449" y="18502"/>
                    </a:cubicBezTo>
                    <a:cubicBezTo>
                      <a:pt x="2278090" y="37415"/>
                      <a:pt x="2023999" y="173917"/>
                      <a:pt x="1640806" y="318642"/>
                    </a:cubicBezTo>
                    <a:cubicBezTo>
                      <a:pt x="1261724" y="461723"/>
                      <a:pt x="676246" y="641807"/>
                      <a:pt x="32383" y="692790"/>
                    </a:cubicBezTo>
                    <a:cubicBezTo>
                      <a:pt x="23337" y="784887"/>
                      <a:pt x="-59715" y="1785629"/>
                      <a:pt x="275784" y="2860378"/>
                    </a:cubicBezTo>
                    <a:cubicBezTo>
                      <a:pt x="277429" y="2864490"/>
                      <a:pt x="274962" y="2869424"/>
                      <a:pt x="270028" y="2871068"/>
                    </a:cubicBezTo>
                    <a:cubicBezTo>
                      <a:pt x="265917" y="2872713"/>
                      <a:pt x="260983" y="2870246"/>
                      <a:pt x="259338" y="2865312"/>
                    </a:cubicBezTo>
                    <a:cubicBezTo>
                      <a:pt x="-91785" y="1739580"/>
                      <a:pt x="15114" y="694434"/>
                      <a:pt x="15937" y="683744"/>
                    </a:cubicBezTo>
                    <a:cubicBezTo>
                      <a:pt x="16759" y="679633"/>
                      <a:pt x="19226" y="676344"/>
                      <a:pt x="23337" y="676344"/>
                    </a:cubicBezTo>
                    <a:cubicBezTo>
                      <a:pt x="668023" y="627005"/>
                      <a:pt x="1255146" y="446099"/>
                      <a:pt x="1633405" y="303018"/>
                    </a:cubicBezTo>
                    <a:cubicBezTo>
                      <a:pt x="2044556" y="147603"/>
                      <a:pt x="2306048" y="2878"/>
                      <a:pt x="2308515" y="1233"/>
                    </a:cubicBezTo>
                    <a:cubicBezTo>
                      <a:pt x="2310982" y="-411"/>
                      <a:pt x="2314271" y="-411"/>
                      <a:pt x="2316738" y="1233"/>
                    </a:cubicBezTo>
                    <a:cubicBezTo>
                      <a:pt x="3185089" y="514350"/>
                      <a:pt x="4604383" y="702657"/>
                      <a:pt x="4618363" y="705124"/>
                    </a:cubicBezTo>
                    <a:cubicBezTo>
                      <a:pt x="4622474" y="705946"/>
                      <a:pt x="4624940" y="708413"/>
                      <a:pt x="4625762" y="712525"/>
                    </a:cubicBezTo>
                    <a:cubicBezTo>
                      <a:pt x="4689080" y="1510158"/>
                      <a:pt x="4606850" y="2246941"/>
                      <a:pt x="4382361" y="2903960"/>
                    </a:cubicBezTo>
                    <a:cubicBezTo>
                      <a:pt x="4202277" y="3429411"/>
                      <a:pt x="3930918" y="3905524"/>
                      <a:pt x="3575683" y="4317498"/>
                    </a:cubicBezTo>
                    <a:cubicBezTo>
                      <a:pt x="2970469" y="5019744"/>
                      <a:pt x="2322494" y="5298504"/>
                      <a:pt x="2315916" y="5300971"/>
                    </a:cubicBezTo>
                    <a:cubicBezTo>
                      <a:pt x="2315916" y="5302616"/>
                      <a:pt x="2314271" y="5302616"/>
                      <a:pt x="2313449" y="5302616"/>
                    </a:cubicBezTo>
                    <a:close/>
                  </a:path>
                </a:pathLst>
              </a:custGeom>
              <a:solidFill>
                <a:srgbClr val="0759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1" name="Google Shape;481;p44"/>
              <p:cNvSpPr/>
              <p:nvPr/>
            </p:nvSpPr>
            <p:spPr>
              <a:xfrm>
                <a:off x="5574145" y="3741781"/>
                <a:ext cx="517532" cy="980699"/>
              </a:xfrm>
              <a:custGeom>
                <a:avLst/>
                <a:gdLst/>
                <a:ahLst/>
                <a:cxnLst/>
                <a:rect l="l" t="t" r="r" b="b"/>
                <a:pathLst>
                  <a:path w="517532" h="980699" extrusionOk="0">
                    <a:moveTo>
                      <a:pt x="508698" y="980699"/>
                    </a:moveTo>
                    <a:cubicBezTo>
                      <a:pt x="506231" y="980699"/>
                      <a:pt x="503764" y="979877"/>
                      <a:pt x="502119" y="977410"/>
                    </a:cubicBezTo>
                    <a:cubicBezTo>
                      <a:pt x="300655" y="690427"/>
                      <a:pt x="132083" y="365617"/>
                      <a:pt x="515" y="11205"/>
                    </a:cubicBezTo>
                    <a:cubicBezTo>
                      <a:pt x="-1129" y="7093"/>
                      <a:pt x="1338" y="2160"/>
                      <a:pt x="5449" y="515"/>
                    </a:cubicBezTo>
                    <a:cubicBezTo>
                      <a:pt x="9561" y="-1130"/>
                      <a:pt x="14494" y="1338"/>
                      <a:pt x="16139" y="5449"/>
                    </a:cubicBezTo>
                    <a:cubicBezTo>
                      <a:pt x="146885" y="358217"/>
                      <a:pt x="315457" y="682204"/>
                      <a:pt x="516099" y="968365"/>
                    </a:cubicBezTo>
                    <a:cubicBezTo>
                      <a:pt x="518565" y="972476"/>
                      <a:pt x="517743" y="977410"/>
                      <a:pt x="514454" y="979877"/>
                    </a:cubicBezTo>
                    <a:cubicBezTo>
                      <a:pt x="511987" y="980699"/>
                      <a:pt x="510342" y="980699"/>
                      <a:pt x="508698" y="980699"/>
                    </a:cubicBezTo>
                    <a:close/>
                  </a:path>
                </a:pathLst>
              </a:custGeom>
              <a:solidFill>
                <a:srgbClr val="0759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2" name="Google Shape;482;p44"/>
              <p:cNvSpPr/>
              <p:nvPr/>
            </p:nvSpPr>
            <p:spPr>
              <a:xfrm>
                <a:off x="6126635" y="4778607"/>
                <a:ext cx="308975" cy="365714"/>
              </a:xfrm>
              <a:custGeom>
                <a:avLst/>
                <a:gdLst/>
                <a:ahLst/>
                <a:cxnLst/>
                <a:rect l="l" t="t" r="r" b="b"/>
                <a:pathLst>
                  <a:path w="308975" h="365714" extrusionOk="0">
                    <a:moveTo>
                      <a:pt x="300752" y="365714"/>
                    </a:moveTo>
                    <a:cubicBezTo>
                      <a:pt x="298285" y="365714"/>
                      <a:pt x="296641" y="364892"/>
                      <a:pt x="294996" y="363247"/>
                    </a:cubicBezTo>
                    <a:cubicBezTo>
                      <a:pt x="191386" y="253881"/>
                      <a:pt x="92710" y="136292"/>
                      <a:pt x="1435" y="12947"/>
                    </a:cubicBezTo>
                    <a:cubicBezTo>
                      <a:pt x="-1033" y="9657"/>
                      <a:pt x="-210" y="3901"/>
                      <a:pt x="3079" y="1434"/>
                    </a:cubicBezTo>
                    <a:cubicBezTo>
                      <a:pt x="6368" y="-1032"/>
                      <a:pt x="12124" y="-210"/>
                      <a:pt x="14591" y="3079"/>
                    </a:cubicBezTo>
                    <a:cubicBezTo>
                      <a:pt x="105044" y="125602"/>
                      <a:pt x="203721" y="243191"/>
                      <a:pt x="306509" y="351735"/>
                    </a:cubicBezTo>
                    <a:cubicBezTo>
                      <a:pt x="309798" y="355024"/>
                      <a:pt x="309798" y="359958"/>
                      <a:pt x="306509" y="363247"/>
                    </a:cubicBezTo>
                    <a:cubicBezTo>
                      <a:pt x="304864" y="364892"/>
                      <a:pt x="303219" y="365714"/>
                      <a:pt x="300752" y="365714"/>
                    </a:cubicBezTo>
                    <a:close/>
                  </a:path>
                </a:pathLst>
              </a:custGeom>
              <a:solidFill>
                <a:srgbClr val="0759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sp>
          <p:nvSpPr>
            <p:cNvPr id="483" name="Google Shape;483;p44"/>
            <p:cNvSpPr/>
            <p:nvPr/>
          </p:nvSpPr>
          <p:spPr>
            <a:xfrm>
              <a:off x="5753545" y="1235508"/>
              <a:ext cx="3601745" cy="4109455"/>
            </a:xfrm>
            <a:custGeom>
              <a:avLst/>
              <a:gdLst/>
              <a:ahLst/>
              <a:cxnLst/>
              <a:rect l="l" t="t" r="r" b="b"/>
              <a:pathLst>
                <a:path w="3601745" h="4109455" extrusionOk="0">
                  <a:moveTo>
                    <a:pt x="1792174" y="4109455"/>
                  </a:moveTo>
                  <a:cubicBezTo>
                    <a:pt x="1791351" y="4109455"/>
                    <a:pt x="1789707" y="4109455"/>
                    <a:pt x="1788885" y="4108633"/>
                  </a:cubicBezTo>
                  <a:cubicBezTo>
                    <a:pt x="1319350" y="3889900"/>
                    <a:pt x="933690" y="3565091"/>
                    <a:pt x="642595" y="3144072"/>
                  </a:cubicBezTo>
                  <a:cubicBezTo>
                    <a:pt x="409884" y="2807751"/>
                    <a:pt x="237200" y="2408934"/>
                    <a:pt x="128656" y="1959135"/>
                  </a:cubicBezTo>
                  <a:cubicBezTo>
                    <a:pt x="-55540" y="1194394"/>
                    <a:pt x="11889" y="537375"/>
                    <a:pt x="12712" y="530796"/>
                  </a:cubicBezTo>
                  <a:cubicBezTo>
                    <a:pt x="13534" y="526685"/>
                    <a:pt x="16001" y="523395"/>
                    <a:pt x="20112" y="523395"/>
                  </a:cubicBezTo>
                  <a:cubicBezTo>
                    <a:pt x="974805" y="450210"/>
                    <a:pt x="1780662" y="5345"/>
                    <a:pt x="1788885" y="1233"/>
                  </a:cubicBezTo>
                  <a:cubicBezTo>
                    <a:pt x="1791351" y="-411"/>
                    <a:pt x="1794640" y="-411"/>
                    <a:pt x="1797108" y="1233"/>
                  </a:cubicBezTo>
                  <a:cubicBezTo>
                    <a:pt x="2468928" y="398405"/>
                    <a:pt x="3567524" y="543953"/>
                    <a:pt x="3578214" y="545598"/>
                  </a:cubicBezTo>
                  <a:cubicBezTo>
                    <a:pt x="3582325" y="546420"/>
                    <a:pt x="3584792" y="548887"/>
                    <a:pt x="3585615" y="552998"/>
                  </a:cubicBezTo>
                  <a:cubicBezTo>
                    <a:pt x="3634953" y="1170547"/>
                    <a:pt x="3570813" y="1742047"/>
                    <a:pt x="3397307" y="2251052"/>
                  </a:cubicBezTo>
                  <a:cubicBezTo>
                    <a:pt x="3257516" y="2658092"/>
                    <a:pt x="3047829" y="3026483"/>
                    <a:pt x="2772358" y="3346359"/>
                  </a:cubicBezTo>
                  <a:cubicBezTo>
                    <a:pt x="2303646" y="3890723"/>
                    <a:pt x="1801219" y="4106166"/>
                    <a:pt x="1796285" y="4108633"/>
                  </a:cubicBezTo>
                  <a:cubicBezTo>
                    <a:pt x="1793818" y="4109455"/>
                    <a:pt x="1792996" y="4109455"/>
                    <a:pt x="1792174" y="4109455"/>
                  </a:cubicBezTo>
                  <a:close/>
                  <a:moveTo>
                    <a:pt x="27513" y="539841"/>
                  </a:moveTo>
                  <a:cubicBezTo>
                    <a:pt x="20935" y="611382"/>
                    <a:pt x="-30048" y="1235509"/>
                    <a:pt x="144280" y="1955846"/>
                  </a:cubicBezTo>
                  <a:cubicBezTo>
                    <a:pt x="313674" y="2658092"/>
                    <a:pt x="737160" y="3597983"/>
                    <a:pt x="1792174" y="4092187"/>
                  </a:cubicBezTo>
                  <a:cubicBezTo>
                    <a:pt x="1836578" y="4072452"/>
                    <a:pt x="2312691" y="3853719"/>
                    <a:pt x="2759201" y="3335669"/>
                  </a:cubicBezTo>
                  <a:cubicBezTo>
                    <a:pt x="3188443" y="2836532"/>
                    <a:pt x="3677712" y="1950912"/>
                    <a:pt x="3569169" y="562044"/>
                  </a:cubicBezTo>
                  <a:cubicBezTo>
                    <a:pt x="3476248" y="548887"/>
                    <a:pt x="2440148" y="399228"/>
                    <a:pt x="1792174" y="18502"/>
                  </a:cubicBezTo>
                  <a:cubicBezTo>
                    <a:pt x="1728034" y="53038"/>
                    <a:pt x="946847" y="467479"/>
                    <a:pt x="27513" y="539841"/>
                  </a:cubicBezTo>
                  <a:close/>
                </a:path>
              </a:pathLst>
            </a:custGeom>
            <a:solidFill>
              <a:srgbClr val="0759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grpSp>
          <p:nvGrpSpPr>
            <p:cNvPr id="484" name="Google Shape;484;p44"/>
            <p:cNvGrpSpPr/>
            <p:nvPr/>
          </p:nvGrpSpPr>
          <p:grpSpPr>
            <a:xfrm>
              <a:off x="3417761" y="3438578"/>
              <a:ext cx="3535077" cy="3422710"/>
              <a:chOff x="3417761" y="3438578"/>
              <a:chExt cx="3535077" cy="3422710"/>
            </a:xfrm>
          </p:grpSpPr>
          <p:sp>
            <p:nvSpPr>
              <p:cNvPr id="485" name="Google Shape;485;p44"/>
              <p:cNvSpPr/>
              <p:nvPr/>
            </p:nvSpPr>
            <p:spPr>
              <a:xfrm>
                <a:off x="5981594" y="4715080"/>
                <a:ext cx="156883" cy="434997"/>
              </a:xfrm>
              <a:custGeom>
                <a:avLst/>
                <a:gdLst/>
                <a:ahLst/>
                <a:cxnLst/>
                <a:rect l="l" t="t" r="r" b="b"/>
                <a:pathLst>
                  <a:path w="156883" h="434997" extrusionOk="0">
                    <a:moveTo>
                      <a:pt x="56023" y="434998"/>
                    </a:moveTo>
                    <a:cubicBezTo>
                      <a:pt x="55200" y="434998"/>
                      <a:pt x="55200" y="434998"/>
                      <a:pt x="54378" y="434998"/>
                    </a:cubicBezTo>
                    <a:cubicBezTo>
                      <a:pt x="50267" y="434175"/>
                      <a:pt x="46977" y="430064"/>
                      <a:pt x="47800" y="425130"/>
                    </a:cubicBezTo>
                    <a:cubicBezTo>
                      <a:pt x="85625" y="243401"/>
                      <a:pt x="129207" y="69896"/>
                      <a:pt x="139075" y="28781"/>
                    </a:cubicBezTo>
                    <a:lnTo>
                      <a:pt x="7507" y="16446"/>
                    </a:lnTo>
                    <a:cubicBezTo>
                      <a:pt x="3395" y="15623"/>
                      <a:pt x="-716" y="12335"/>
                      <a:pt x="106" y="7400"/>
                    </a:cubicBezTo>
                    <a:cubicBezTo>
                      <a:pt x="928" y="2467"/>
                      <a:pt x="5040" y="0"/>
                      <a:pt x="9151" y="0"/>
                    </a:cubicBezTo>
                    <a:lnTo>
                      <a:pt x="149765" y="13979"/>
                    </a:lnTo>
                    <a:cubicBezTo>
                      <a:pt x="152232" y="13979"/>
                      <a:pt x="154699" y="15623"/>
                      <a:pt x="155521" y="17268"/>
                    </a:cubicBezTo>
                    <a:cubicBezTo>
                      <a:pt x="157166" y="18913"/>
                      <a:pt x="157166" y="21380"/>
                      <a:pt x="156343" y="23846"/>
                    </a:cubicBezTo>
                    <a:cubicBezTo>
                      <a:pt x="155521" y="25491"/>
                      <a:pt x="105361" y="221199"/>
                      <a:pt x="62601" y="429241"/>
                    </a:cubicBezTo>
                    <a:cubicBezTo>
                      <a:pt x="63423" y="432531"/>
                      <a:pt x="60134" y="434998"/>
                      <a:pt x="56023" y="434998"/>
                    </a:cubicBezTo>
                    <a:close/>
                  </a:path>
                </a:pathLst>
              </a:custGeom>
              <a:solidFill>
                <a:srgbClr val="0759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6" name="Google Shape;486;p44"/>
              <p:cNvSpPr/>
              <p:nvPr/>
            </p:nvSpPr>
            <p:spPr>
              <a:xfrm>
                <a:off x="5729253" y="5322634"/>
                <a:ext cx="279709" cy="471305"/>
              </a:xfrm>
              <a:custGeom>
                <a:avLst/>
                <a:gdLst/>
                <a:ahLst/>
                <a:cxnLst/>
                <a:rect l="l" t="t" r="r" b="b"/>
                <a:pathLst>
                  <a:path w="279709" h="471305" extrusionOk="0">
                    <a:moveTo>
                      <a:pt x="11512" y="471306"/>
                    </a:moveTo>
                    <a:cubicBezTo>
                      <a:pt x="9867" y="471306"/>
                      <a:pt x="9045" y="471306"/>
                      <a:pt x="8223" y="471306"/>
                    </a:cubicBezTo>
                    <a:cubicBezTo>
                      <a:pt x="3289" y="471306"/>
                      <a:pt x="0" y="467194"/>
                      <a:pt x="0" y="463083"/>
                    </a:cubicBezTo>
                    <a:cubicBezTo>
                      <a:pt x="0" y="458149"/>
                      <a:pt x="4112" y="454860"/>
                      <a:pt x="8223" y="454860"/>
                    </a:cubicBezTo>
                    <a:cubicBezTo>
                      <a:pt x="9045" y="454860"/>
                      <a:pt x="120878" y="456505"/>
                      <a:pt x="188307" y="389898"/>
                    </a:cubicBezTo>
                    <a:cubicBezTo>
                      <a:pt x="223666" y="354539"/>
                      <a:pt x="240934" y="306845"/>
                      <a:pt x="239290" y="247640"/>
                    </a:cubicBezTo>
                    <a:cubicBezTo>
                      <a:pt x="238468" y="194190"/>
                      <a:pt x="246691" y="112782"/>
                      <a:pt x="263959" y="6705"/>
                    </a:cubicBezTo>
                    <a:cubicBezTo>
                      <a:pt x="264781" y="2594"/>
                      <a:pt x="268892" y="-695"/>
                      <a:pt x="273004" y="127"/>
                    </a:cubicBezTo>
                    <a:cubicBezTo>
                      <a:pt x="277115" y="949"/>
                      <a:pt x="280405" y="5061"/>
                      <a:pt x="279583" y="9172"/>
                    </a:cubicBezTo>
                    <a:cubicBezTo>
                      <a:pt x="262314" y="114427"/>
                      <a:pt x="254091" y="194190"/>
                      <a:pt x="254914" y="246817"/>
                    </a:cubicBezTo>
                    <a:cubicBezTo>
                      <a:pt x="256558" y="310957"/>
                      <a:pt x="237645" y="363584"/>
                      <a:pt x="198997" y="401410"/>
                    </a:cubicBezTo>
                    <a:cubicBezTo>
                      <a:pt x="133213" y="468839"/>
                      <a:pt x="30425" y="471306"/>
                      <a:pt x="11512" y="471306"/>
                    </a:cubicBezTo>
                    <a:close/>
                  </a:path>
                </a:pathLst>
              </a:custGeom>
              <a:solidFill>
                <a:srgbClr val="0759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7" name="Google Shape;487;p44"/>
              <p:cNvSpPr/>
              <p:nvPr/>
            </p:nvSpPr>
            <p:spPr>
              <a:xfrm>
                <a:off x="4945059" y="3524260"/>
                <a:ext cx="642501" cy="228726"/>
              </a:xfrm>
              <a:custGeom>
                <a:avLst/>
                <a:gdLst/>
                <a:ahLst/>
                <a:cxnLst/>
                <a:rect l="l" t="t" r="r" b="b"/>
                <a:pathLst>
                  <a:path w="642501" h="228726" extrusionOk="0">
                    <a:moveTo>
                      <a:pt x="608221" y="228726"/>
                    </a:moveTo>
                    <a:cubicBezTo>
                      <a:pt x="606577" y="228726"/>
                      <a:pt x="605755" y="228726"/>
                      <a:pt x="604110" y="227904"/>
                    </a:cubicBezTo>
                    <a:cubicBezTo>
                      <a:pt x="600821" y="226259"/>
                      <a:pt x="268611" y="43708"/>
                      <a:pt x="29321" y="70022"/>
                    </a:cubicBezTo>
                    <a:cubicBezTo>
                      <a:pt x="26032" y="70844"/>
                      <a:pt x="21920" y="68377"/>
                      <a:pt x="20275" y="65088"/>
                    </a:cubicBezTo>
                    <a:lnTo>
                      <a:pt x="540" y="11638"/>
                    </a:lnTo>
                    <a:cubicBezTo>
                      <a:pt x="-282" y="9171"/>
                      <a:pt x="-282" y="6704"/>
                      <a:pt x="1363" y="4238"/>
                    </a:cubicBezTo>
                    <a:cubicBezTo>
                      <a:pt x="3007" y="1771"/>
                      <a:pt x="5474" y="948"/>
                      <a:pt x="7941" y="948"/>
                    </a:cubicBezTo>
                    <a:cubicBezTo>
                      <a:pt x="337684" y="-14675"/>
                      <a:pt x="635357" y="167876"/>
                      <a:pt x="638647" y="169520"/>
                    </a:cubicBezTo>
                    <a:cubicBezTo>
                      <a:pt x="642758" y="171987"/>
                      <a:pt x="643580" y="176921"/>
                      <a:pt x="641114" y="181033"/>
                    </a:cubicBezTo>
                    <a:lnTo>
                      <a:pt x="614800" y="224615"/>
                    </a:lnTo>
                    <a:cubicBezTo>
                      <a:pt x="613978" y="227082"/>
                      <a:pt x="611511" y="228726"/>
                      <a:pt x="608221" y="228726"/>
                    </a:cubicBezTo>
                    <a:close/>
                    <a:moveTo>
                      <a:pt x="81126" y="51109"/>
                    </a:moveTo>
                    <a:cubicBezTo>
                      <a:pt x="299858" y="51109"/>
                      <a:pt x="558883" y="184322"/>
                      <a:pt x="604932" y="209813"/>
                    </a:cubicBezTo>
                    <a:lnTo>
                      <a:pt x="623023" y="179388"/>
                    </a:lnTo>
                    <a:cubicBezTo>
                      <a:pt x="576974" y="152252"/>
                      <a:pt x="312193" y="6704"/>
                      <a:pt x="20275" y="16572"/>
                    </a:cubicBezTo>
                    <a:lnTo>
                      <a:pt x="33432" y="52753"/>
                    </a:lnTo>
                    <a:cubicBezTo>
                      <a:pt x="49878" y="51931"/>
                      <a:pt x="65502" y="51109"/>
                      <a:pt x="81126" y="51109"/>
                    </a:cubicBezTo>
                    <a:close/>
                  </a:path>
                </a:pathLst>
              </a:custGeom>
              <a:solidFill>
                <a:srgbClr val="0759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8" name="Google Shape;488;p44"/>
              <p:cNvSpPr/>
              <p:nvPr/>
            </p:nvSpPr>
            <p:spPr>
              <a:xfrm>
                <a:off x="4967261" y="3573246"/>
                <a:ext cx="596227" cy="244702"/>
              </a:xfrm>
              <a:custGeom>
                <a:avLst/>
                <a:gdLst/>
                <a:ahLst/>
                <a:cxnLst/>
                <a:rect l="l" t="t" r="r" b="b"/>
                <a:pathLst>
                  <a:path w="596227" h="244702" extrusionOk="0">
                    <a:moveTo>
                      <a:pt x="547371" y="244702"/>
                    </a:moveTo>
                    <a:cubicBezTo>
                      <a:pt x="546549" y="244702"/>
                      <a:pt x="545726" y="244702"/>
                      <a:pt x="544904" y="244702"/>
                    </a:cubicBezTo>
                    <a:lnTo>
                      <a:pt x="537503" y="242236"/>
                    </a:lnTo>
                    <a:cubicBezTo>
                      <a:pt x="478298" y="225790"/>
                      <a:pt x="419092" y="208521"/>
                      <a:pt x="359886" y="192075"/>
                    </a:cubicBezTo>
                    <a:cubicBezTo>
                      <a:pt x="336862" y="185497"/>
                      <a:pt x="313837" y="178918"/>
                      <a:pt x="290813" y="172340"/>
                    </a:cubicBezTo>
                    <a:lnTo>
                      <a:pt x="260388" y="163295"/>
                    </a:lnTo>
                    <a:cubicBezTo>
                      <a:pt x="255454" y="161650"/>
                      <a:pt x="250520" y="160828"/>
                      <a:pt x="245586" y="159183"/>
                    </a:cubicBezTo>
                    <a:cubicBezTo>
                      <a:pt x="194604" y="145204"/>
                      <a:pt x="142798" y="130402"/>
                      <a:pt x="91816" y="115601"/>
                    </a:cubicBezTo>
                    <a:cubicBezTo>
                      <a:pt x="72080" y="109845"/>
                      <a:pt x="55634" y="107378"/>
                      <a:pt x="39188" y="108200"/>
                    </a:cubicBezTo>
                    <a:cubicBezTo>
                      <a:pt x="36721" y="108200"/>
                      <a:pt x="35077" y="107378"/>
                      <a:pt x="33432" y="105733"/>
                    </a:cubicBezTo>
                    <a:cubicBezTo>
                      <a:pt x="31788" y="104089"/>
                      <a:pt x="30965" y="102444"/>
                      <a:pt x="30965" y="99977"/>
                    </a:cubicBezTo>
                    <a:lnTo>
                      <a:pt x="30965" y="96688"/>
                    </a:lnTo>
                    <a:lnTo>
                      <a:pt x="540" y="14458"/>
                    </a:lnTo>
                    <a:cubicBezTo>
                      <a:pt x="-282" y="11991"/>
                      <a:pt x="-282" y="9524"/>
                      <a:pt x="1362" y="7057"/>
                    </a:cubicBezTo>
                    <a:cubicBezTo>
                      <a:pt x="3007" y="4590"/>
                      <a:pt x="4651" y="3768"/>
                      <a:pt x="7119" y="2946"/>
                    </a:cubicBezTo>
                    <a:cubicBezTo>
                      <a:pt x="251342" y="-25013"/>
                      <a:pt x="577796" y="155072"/>
                      <a:pt x="591775" y="162472"/>
                    </a:cubicBezTo>
                    <a:cubicBezTo>
                      <a:pt x="593420" y="163295"/>
                      <a:pt x="595064" y="165762"/>
                      <a:pt x="595887" y="167406"/>
                    </a:cubicBezTo>
                    <a:cubicBezTo>
                      <a:pt x="596709" y="169873"/>
                      <a:pt x="595887" y="171518"/>
                      <a:pt x="595064" y="173985"/>
                    </a:cubicBezTo>
                    <a:lnTo>
                      <a:pt x="555594" y="238946"/>
                    </a:lnTo>
                    <a:cubicBezTo>
                      <a:pt x="552305" y="243058"/>
                      <a:pt x="549838" y="244702"/>
                      <a:pt x="547371" y="244702"/>
                    </a:cubicBezTo>
                    <a:close/>
                    <a:moveTo>
                      <a:pt x="44122" y="92576"/>
                    </a:moveTo>
                    <a:cubicBezTo>
                      <a:pt x="59746" y="92576"/>
                      <a:pt x="75370" y="95044"/>
                      <a:pt x="94283" y="99977"/>
                    </a:cubicBezTo>
                    <a:cubicBezTo>
                      <a:pt x="146088" y="114779"/>
                      <a:pt x="197070" y="128758"/>
                      <a:pt x="248875" y="143559"/>
                    </a:cubicBezTo>
                    <a:cubicBezTo>
                      <a:pt x="253809" y="145204"/>
                      <a:pt x="258743" y="146026"/>
                      <a:pt x="263677" y="147671"/>
                    </a:cubicBezTo>
                    <a:lnTo>
                      <a:pt x="294102" y="156716"/>
                    </a:lnTo>
                    <a:cubicBezTo>
                      <a:pt x="317126" y="163295"/>
                      <a:pt x="340151" y="169873"/>
                      <a:pt x="363176" y="176451"/>
                    </a:cubicBezTo>
                    <a:cubicBezTo>
                      <a:pt x="422381" y="192897"/>
                      <a:pt x="481587" y="210166"/>
                      <a:pt x="540793" y="226612"/>
                    </a:cubicBezTo>
                    <a:lnTo>
                      <a:pt x="542437" y="227434"/>
                    </a:lnTo>
                    <a:lnTo>
                      <a:pt x="573685" y="175629"/>
                    </a:lnTo>
                    <a:cubicBezTo>
                      <a:pt x="523524" y="149316"/>
                      <a:pt x="234896" y="2123"/>
                      <a:pt x="16986" y="21036"/>
                    </a:cubicBezTo>
                    <a:lnTo>
                      <a:pt x="44122" y="92576"/>
                    </a:lnTo>
                    <a:close/>
                  </a:path>
                </a:pathLst>
              </a:custGeom>
              <a:solidFill>
                <a:srgbClr val="0759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9" name="Google Shape;489;p44"/>
              <p:cNvSpPr/>
              <p:nvPr/>
            </p:nvSpPr>
            <p:spPr>
              <a:xfrm>
                <a:off x="4946212" y="3438578"/>
                <a:ext cx="641638" cy="270826"/>
              </a:xfrm>
              <a:custGeom>
                <a:avLst/>
                <a:gdLst/>
                <a:ahLst/>
                <a:cxnLst/>
                <a:rect l="l" t="t" r="r" b="b"/>
                <a:pathLst>
                  <a:path w="641638" h="270826" extrusionOk="0">
                    <a:moveTo>
                      <a:pt x="633382" y="270826"/>
                    </a:moveTo>
                    <a:cubicBezTo>
                      <a:pt x="631738" y="270826"/>
                      <a:pt x="630093" y="270826"/>
                      <a:pt x="629271" y="269181"/>
                    </a:cubicBezTo>
                    <a:cubicBezTo>
                      <a:pt x="625981" y="267537"/>
                      <a:pt x="333242" y="86630"/>
                      <a:pt x="8433" y="103077"/>
                    </a:cubicBezTo>
                    <a:cubicBezTo>
                      <a:pt x="4321" y="103077"/>
                      <a:pt x="1032" y="100609"/>
                      <a:pt x="210" y="97320"/>
                    </a:cubicBezTo>
                    <a:cubicBezTo>
                      <a:pt x="-613" y="94031"/>
                      <a:pt x="1032" y="89920"/>
                      <a:pt x="4321" y="88275"/>
                    </a:cubicBezTo>
                    <a:lnTo>
                      <a:pt x="150691" y="6867"/>
                    </a:lnTo>
                    <a:cubicBezTo>
                      <a:pt x="151513" y="6045"/>
                      <a:pt x="152335" y="6045"/>
                      <a:pt x="153158" y="6045"/>
                    </a:cubicBezTo>
                    <a:cubicBezTo>
                      <a:pt x="335709" y="-26847"/>
                      <a:pt x="551974" y="84986"/>
                      <a:pt x="561020" y="89920"/>
                    </a:cubicBezTo>
                    <a:cubicBezTo>
                      <a:pt x="562664" y="90742"/>
                      <a:pt x="564309" y="92386"/>
                      <a:pt x="564309" y="94031"/>
                    </a:cubicBezTo>
                    <a:lnTo>
                      <a:pt x="640783" y="260136"/>
                    </a:lnTo>
                    <a:cubicBezTo>
                      <a:pt x="642427" y="263425"/>
                      <a:pt x="641605" y="267537"/>
                      <a:pt x="639138" y="270004"/>
                    </a:cubicBezTo>
                    <a:cubicBezTo>
                      <a:pt x="637494" y="270004"/>
                      <a:pt x="635849" y="270826"/>
                      <a:pt x="633382" y="270826"/>
                    </a:cubicBezTo>
                    <a:close/>
                    <a:moveTo>
                      <a:pt x="48725" y="85808"/>
                    </a:moveTo>
                    <a:cubicBezTo>
                      <a:pt x="310218" y="85808"/>
                      <a:pt x="542929" y="202575"/>
                      <a:pt x="615292" y="242868"/>
                    </a:cubicBezTo>
                    <a:lnTo>
                      <a:pt x="550329" y="103077"/>
                    </a:lnTo>
                    <a:cubicBezTo>
                      <a:pt x="525660" y="90742"/>
                      <a:pt x="323374" y="-7112"/>
                      <a:pt x="156447" y="22491"/>
                    </a:cubicBezTo>
                    <a:lnTo>
                      <a:pt x="40502" y="85808"/>
                    </a:lnTo>
                    <a:cubicBezTo>
                      <a:pt x="43791" y="85808"/>
                      <a:pt x="46258" y="85808"/>
                      <a:pt x="48725" y="85808"/>
                    </a:cubicBezTo>
                    <a:close/>
                  </a:path>
                </a:pathLst>
              </a:custGeom>
              <a:solidFill>
                <a:srgbClr val="0759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0" name="Google Shape;490;p44"/>
              <p:cNvSpPr/>
              <p:nvPr/>
            </p:nvSpPr>
            <p:spPr>
              <a:xfrm>
                <a:off x="4876173" y="3673891"/>
                <a:ext cx="366276" cy="151615"/>
              </a:xfrm>
              <a:custGeom>
                <a:avLst/>
                <a:gdLst/>
                <a:ahLst/>
                <a:cxnLst/>
                <a:rect l="l" t="t" r="r" b="b"/>
                <a:pathLst>
                  <a:path w="366276" h="151615" extrusionOk="0">
                    <a:moveTo>
                      <a:pt x="1174" y="101297"/>
                    </a:moveTo>
                    <a:cubicBezTo>
                      <a:pt x="5286" y="119388"/>
                      <a:pt x="20910" y="134190"/>
                      <a:pt x="38178" y="141590"/>
                    </a:cubicBezTo>
                    <a:cubicBezTo>
                      <a:pt x="55446" y="148991"/>
                      <a:pt x="74359" y="151458"/>
                      <a:pt x="93272" y="151458"/>
                    </a:cubicBezTo>
                    <a:cubicBezTo>
                      <a:pt x="119586" y="152280"/>
                      <a:pt x="145899" y="149813"/>
                      <a:pt x="172213" y="145702"/>
                    </a:cubicBezTo>
                    <a:cubicBezTo>
                      <a:pt x="242931" y="134190"/>
                      <a:pt x="310360" y="103764"/>
                      <a:pt x="366277" y="59360"/>
                    </a:cubicBezTo>
                    <a:cubicBezTo>
                      <a:pt x="356409" y="56893"/>
                      <a:pt x="346541" y="53604"/>
                      <a:pt x="337496" y="51137"/>
                    </a:cubicBezTo>
                    <a:cubicBezTo>
                      <a:pt x="286513" y="36336"/>
                      <a:pt x="234708" y="22356"/>
                      <a:pt x="183725" y="7555"/>
                    </a:cubicBezTo>
                    <a:cubicBezTo>
                      <a:pt x="163168" y="1799"/>
                      <a:pt x="145077" y="-668"/>
                      <a:pt x="128631" y="154"/>
                    </a:cubicBezTo>
                    <a:cubicBezTo>
                      <a:pt x="104784" y="976"/>
                      <a:pt x="81760" y="9199"/>
                      <a:pt x="53802" y="21534"/>
                    </a:cubicBezTo>
                    <a:cubicBezTo>
                      <a:pt x="22554" y="36336"/>
                      <a:pt x="-6226" y="68405"/>
                      <a:pt x="1174" y="101297"/>
                    </a:cubicBezTo>
                    <a:close/>
                  </a:path>
                </a:pathLst>
              </a:custGeom>
              <a:solidFill>
                <a:srgbClr val="0759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1" name="Google Shape;491;p44"/>
              <p:cNvSpPr/>
              <p:nvPr/>
            </p:nvSpPr>
            <p:spPr>
              <a:xfrm>
                <a:off x="5040986" y="3724706"/>
                <a:ext cx="427928" cy="409006"/>
              </a:xfrm>
              <a:custGeom>
                <a:avLst/>
                <a:gdLst/>
                <a:ahLst/>
                <a:cxnLst/>
                <a:rect l="l" t="t" r="r" b="b"/>
                <a:pathLst>
                  <a:path w="427928" h="409006" extrusionOk="0">
                    <a:moveTo>
                      <a:pt x="186663" y="409007"/>
                    </a:moveTo>
                    <a:cubicBezTo>
                      <a:pt x="166105" y="409007"/>
                      <a:pt x="146370" y="405717"/>
                      <a:pt x="128279" y="398317"/>
                    </a:cubicBezTo>
                    <a:cubicBezTo>
                      <a:pt x="120056" y="395028"/>
                      <a:pt x="112655" y="391739"/>
                      <a:pt x="105255" y="386805"/>
                    </a:cubicBezTo>
                    <a:cubicBezTo>
                      <a:pt x="49338" y="352268"/>
                      <a:pt x="27136" y="284839"/>
                      <a:pt x="18090" y="234679"/>
                    </a:cubicBezTo>
                    <a:lnTo>
                      <a:pt x="18090" y="234679"/>
                    </a:lnTo>
                    <a:cubicBezTo>
                      <a:pt x="13979" y="211654"/>
                      <a:pt x="11512" y="187807"/>
                      <a:pt x="9045" y="164783"/>
                    </a:cubicBezTo>
                    <a:cubicBezTo>
                      <a:pt x="6578" y="141759"/>
                      <a:pt x="4112" y="118734"/>
                      <a:pt x="0" y="96532"/>
                    </a:cubicBezTo>
                    <a:cubicBezTo>
                      <a:pt x="0" y="94065"/>
                      <a:pt x="0" y="92421"/>
                      <a:pt x="1644" y="89954"/>
                    </a:cubicBezTo>
                    <a:cubicBezTo>
                      <a:pt x="3289" y="88309"/>
                      <a:pt x="4934" y="86664"/>
                      <a:pt x="7401" y="86664"/>
                    </a:cubicBezTo>
                    <a:cubicBezTo>
                      <a:pt x="77296" y="75152"/>
                      <a:pt x="143080" y="45549"/>
                      <a:pt x="197353" y="1967"/>
                    </a:cubicBezTo>
                    <a:cubicBezTo>
                      <a:pt x="199819" y="323"/>
                      <a:pt x="202286" y="-500"/>
                      <a:pt x="204753" y="323"/>
                    </a:cubicBezTo>
                    <a:lnTo>
                      <a:pt x="221199" y="5256"/>
                    </a:lnTo>
                    <a:cubicBezTo>
                      <a:pt x="244224" y="11835"/>
                      <a:pt x="267248" y="18413"/>
                      <a:pt x="290273" y="24992"/>
                    </a:cubicBezTo>
                    <a:cubicBezTo>
                      <a:pt x="292739" y="25814"/>
                      <a:pt x="294384" y="26636"/>
                      <a:pt x="295206" y="29103"/>
                    </a:cubicBezTo>
                    <a:cubicBezTo>
                      <a:pt x="298496" y="34859"/>
                      <a:pt x="300962" y="39793"/>
                      <a:pt x="302607" y="45549"/>
                    </a:cubicBezTo>
                    <a:cubicBezTo>
                      <a:pt x="311652" y="69396"/>
                      <a:pt x="314942" y="95710"/>
                      <a:pt x="318231" y="119556"/>
                    </a:cubicBezTo>
                    <a:lnTo>
                      <a:pt x="327276" y="191097"/>
                    </a:lnTo>
                    <a:cubicBezTo>
                      <a:pt x="327276" y="193564"/>
                      <a:pt x="329743" y="194386"/>
                      <a:pt x="330566" y="194386"/>
                    </a:cubicBezTo>
                    <a:cubicBezTo>
                      <a:pt x="331388" y="194386"/>
                      <a:pt x="333854" y="194386"/>
                      <a:pt x="334677" y="191919"/>
                    </a:cubicBezTo>
                    <a:lnTo>
                      <a:pt x="351945" y="145870"/>
                    </a:lnTo>
                    <a:cubicBezTo>
                      <a:pt x="356057" y="134358"/>
                      <a:pt x="365924" y="106400"/>
                      <a:pt x="391416" y="105577"/>
                    </a:cubicBezTo>
                    <a:cubicBezTo>
                      <a:pt x="405395" y="104755"/>
                      <a:pt x="417729" y="113800"/>
                      <a:pt x="423486" y="126135"/>
                    </a:cubicBezTo>
                    <a:cubicBezTo>
                      <a:pt x="431709" y="142581"/>
                      <a:pt x="428419" y="163138"/>
                      <a:pt x="414440" y="182051"/>
                    </a:cubicBezTo>
                    <a:cubicBezTo>
                      <a:pt x="411973" y="185341"/>
                      <a:pt x="409506" y="189452"/>
                      <a:pt x="406217" y="192741"/>
                    </a:cubicBezTo>
                    <a:cubicBezTo>
                      <a:pt x="393060" y="209187"/>
                      <a:pt x="385659" y="221522"/>
                      <a:pt x="390594" y="233034"/>
                    </a:cubicBezTo>
                    <a:cubicBezTo>
                      <a:pt x="393060" y="239613"/>
                      <a:pt x="399639" y="244546"/>
                      <a:pt x="407862" y="245369"/>
                    </a:cubicBezTo>
                    <a:cubicBezTo>
                      <a:pt x="410328" y="246191"/>
                      <a:pt x="412796" y="247836"/>
                      <a:pt x="413618" y="250302"/>
                    </a:cubicBezTo>
                    <a:cubicBezTo>
                      <a:pt x="414440" y="252769"/>
                      <a:pt x="414440" y="256059"/>
                      <a:pt x="412796" y="257703"/>
                    </a:cubicBezTo>
                    <a:cubicBezTo>
                      <a:pt x="389771" y="291418"/>
                      <a:pt x="356879" y="335000"/>
                      <a:pt x="312475" y="366247"/>
                    </a:cubicBezTo>
                    <a:cubicBezTo>
                      <a:pt x="273827" y="394205"/>
                      <a:pt x="228600" y="409007"/>
                      <a:pt x="186663" y="409007"/>
                    </a:cubicBezTo>
                    <a:close/>
                    <a:moveTo>
                      <a:pt x="33714" y="232212"/>
                    </a:moveTo>
                    <a:cubicBezTo>
                      <a:pt x="41937" y="279083"/>
                      <a:pt x="63317" y="341578"/>
                      <a:pt x="113478" y="372825"/>
                    </a:cubicBezTo>
                    <a:cubicBezTo>
                      <a:pt x="120056" y="376937"/>
                      <a:pt x="126634" y="380226"/>
                      <a:pt x="134035" y="382693"/>
                    </a:cubicBezTo>
                    <a:cubicBezTo>
                      <a:pt x="184195" y="402428"/>
                      <a:pt x="249980" y="390916"/>
                      <a:pt x="302607" y="353913"/>
                    </a:cubicBezTo>
                    <a:cubicBezTo>
                      <a:pt x="341255" y="326777"/>
                      <a:pt x="370858" y="289773"/>
                      <a:pt x="392238" y="258525"/>
                    </a:cubicBezTo>
                    <a:cubicBezTo>
                      <a:pt x="384015" y="254414"/>
                      <a:pt x="378259" y="247836"/>
                      <a:pt x="374970" y="239613"/>
                    </a:cubicBezTo>
                    <a:cubicBezTo>
                      <a:pt x="365924" y="218233"/>
                      <a:pt x="380726" y="199320"/>
                      <a:pt x="393060" y="182874"/>
                    </a:cubicBezTo>
                    <a:cubicBezTo>
                      <a:pt x="395527" y="179584"/>
                      <a:pt x="397994" y="176295"/>
                      <a:pt x="400461" y="173006"/>
                    </a:cubicBezTo>
                    <a:cubicBezTo>
                      <a:pt x="406217" y="164783"/>
                      <a:pt x="415263" y="148337"/>
                      <a:pt x="407862" y="133536"/>
                    </a:cubicBezTo>
                    <a:cubicBezTo>
                      <a:pt x="404573" y="126957"/>
                      <a:pt x="397994" y="122023"/>
                      <a:pt x="391416" y="122023"/>
                    </a:cubicBezTo>
                    <a:cubicBezTo>
                      <a:pt x="391416" y="122023"/>
                      <a:pt x="391416" y="122023"/>
                      <a:pt x="390594" y="122023"/>
                    </a:cubicBezTo>
                    <a:cubicBezTo>
                      <a:pt x="380726" y="122846"/>
                      <a:pt x="373325" y="131069"/>
                      <a:pt x="365924" y="151626"/>
                    </a:cubicBezTo>
                    <a:lnTo>
                      <a:pt x="348656" y="197675"/>
                    </a:lnTo>
                    <a:cubicBezTo>
                      <a:pt x="345367" y="206721"/>
                      <a:pt x="337144" y="211654"/>
                      <a:pt x="327276" y="210832"/>
                    </a:cubicBezTo>
                    <a:cubicBezTo>
                      <a:pt x="318231" y="210010"/>
                      <a:pt x="310830" y="202609"/>
                      <a:pt x="309185" y="193564"/>
                    </a:cubicBezTo>
                    <a:lnTo>
                      <a:pt x="300140" y="122023"/>
                    </a:lnTo>
                    <a:cubicBezTo>
                      <a:pt x="296851" y="98177"/>
                      <a:pt x="294384" y="74330"/>
                      <a:pt x="285339" y="52128"/>
                    </a:cubicBezTo>
                    <a:cubicBezTo>
                      <a:pt x="283694" y="48016"/>
                      <a:pt x="282050" y="44727"/>
                      <a:pt x="280405" y="40615"/>
                    </a:cubicBezTo>
                    <a:cubicBezTo>
                      <a:pt x="258203" y="34859"/>
                      <a:pt x="236823" y="28281"/>
                      <a:pt x="214621" y="21703"/>
                    </a:cubicBezTo>
                    <a:lnTo>
                      <a:pt x="202286" y="18413"/>
                    </a:lnTo>
                    <a:cubicBezTo>
                      <a:pt x="148014" y="61173"/>
                      <a:pt x="83875" y="89954"/>
                      <a:pt x="15624" y="102288"/>
                    </a:cubicBezTo>
                    <a:cubicBezTo>
                      <a:pt x="18913" y="122846"/>
                      <a:pt x="21380" y="143403"/>
                      <a:pt x="23024" y="163961"/>
                    </a:cubicBezTo>
                    <a:cubicBezTo>
                      <a:pt x="27136" y="186163"/>
                      <a:pt x="29603" y="209187"/>
                      <a:pt x="33714" y="232212"/>
                    </a:cubicBezTo>
                    <a:close/>
                  </a:path>
                </a:pathLst>
              </a:custGeom>
              <a:solidFill>
                <a:srgbClr val="0759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2" name="Google Shape;492;p44"/>
              <p:cNvSpPr/>
              <p:nvPr/>
            </p:nvSpPr>
            <p:spPr>
              <a:xfrm>
                <a:off x="5328792" y="3757920"/>
                <a:ext cx="178704" cy="222021"/>
              </a:xfrm>
              <a:custGeom>
                <a:avLst/>
                <a:gdLst/>
                <a:ahLst/>
                <a:cxnLst/>
                <a:rect l="l" t="t" r="r" b="b"/>
                <a:pathLst>
                  <a:path w="178704" h="222021" extrusionOk="0">
                    <a:moveTo>
                      <a:pt x="0" y="0"/>
                    </a:moveTo>
                    <a:cubicBezTo>
                      <a:pt x="2467" y="4934"/>
                      <a:pt x="4934" y="10690"/>
                      <a:pt x="7400" y="15624"/>
                    </a:cubicBezTo>
                    <a:cubicBezTo>
                      <a:pt x="16446" y="38648"/>
                      <a:pt x="18913" y="63317"/>
                      <a:pt x="22202" y="87986"/>
                    </a:cubicBezTo>
                    <a:lnTo>
                      <a:pt x="31247" y="159527"/>
                    </a:lnTo>
                    <a:cubicBezTo>
                      <a:pt x="32892" y="171861"/>
                      <a:pt x="50160" y="174328"/>
                      <a:pt x="54272" y="161994"/>
                    </a:cubicBezTo>
                    <a:lnTo>
                      <a:pt x="71540" y="115945"/>
                    </a:lnTo>
                    <a:cubicBezTo>
                      <a:pt x="77296" y="100321"/>
                      <a:pt x="86342" y="81408"/>
                      <a:pt x="103610" y="81408"/>
                    </a:cubicBezTo>
                    <a:cubicBezTo>
                      <a:pt x="114300" y="81408"/>
                      <a:pt x="123345" y="87986"/>
                      <a:pt x="128279" y="97854"/>
                    </a:cubicBezTo>
                    <a:cubicBezTo>
                      <a:pt x="135680" y="114300"/>
                      <a:pt x="129924" y="131568"/>
                      <a:pt x="120056" y="145548"/>
                    </a:cubicBezTo>
                    <a:cubicBezTo>
                      <a:pt x="106899" y="164460"/>
                      <a:pt x="86342" y="183373"/>
                      <a:pt x="95387" y="204753"/>
                    </a:cubicBezTo>
                    <a:cubicBezTo>
                      <a:pt x="99498" y="213799"/>
                      <a:pt x="108544" y="220377"/>
                      <a:pt x="118411" y="222022"/>
                    </a:cubicBezTo>
                    <a:cubicBezTo>
                      <a:pt x="130746" y="203931"/>
                      <a:pt x="142258" y="185840"/>
                      <a:pt x="153771" y="166927"/>
                    </a:cubicBezTo>
                    <a:cubicBezTo>
                      <a:pt x="174328" y="134035"/>
                      <a:pt x="180084" y="92098"/>
                      <a:pt x="178440" y="50160"/>
                    </a:cubicBezTo>
                    <a:cubicBezTo>
                      <a:pt x="118411" y="32892"/>
                      <a:pt x="59206" y="16446"/>
                      <a:pt x="0" y="0"/>
                    </a:cubicBezTo>
                    <a:close/>
                  </a:path>
                </a:pathLst>
              </a:custGeom>
              <a:solidFill>
                <a:srgbClr val="0759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3" name="Google Shape;493;p44"/>
              <p:cNvSpPr/>
              <p:nvPr/>
            </p:nvSpPr>
            <p:spPr>
              <a:xfrm>
                <a:off x="5117095" y="3845474"/>
                <a:ext cx="31420" cy="127067"/>
              </a:xfrm>
              <a:custGeom>
                <a:avLst/>
                <a:gdLst/>
                <a:ahLst/>
                <a:cxnLst/>
                <a:rect l="l" t="t" r="r" b="b"/>
                <a:pathLst>
                  <a:path w="31420" h="127067" extrusionOk="0">
                    <a:moveTo>
                      <a:pt x="23389" y="127067"/>
                    </a:moveTo>
                    <a:cubicBezTo>
                      <a:pt x="20100" y="127067"/>
                      <a:pt x="17633" y="125422"/>
                      <a:pt x="15989" y="122133"/>
                    </a:cubicBezTo>
                    <a:cubicBezTo>
                      <a:pt x="-457" y="85952"/>
                      <a:pt x="-4569" y="44837"/>
                      <a:pt x="5299" y="6189"/>
                    </a:cubicBezTo>
                    <a:cubicBezTo>
                      <a:pt x="6121" y="2077"/>
                      <a:pt x="11055" y="-1212"/>
                      <a:pt x="15166" y="433"/>
                    </a:cubicBezTo>
                    <a:cubicBezTo>
                      <a:pt x="19278" y="1255"/>
                      <a:pt x="22567" y="6189"/>
                      <a:pt x="20922" y="10300"/>
                    </a:cubicBezTo>
                    <a:cubicBezTo>
                      <a:pt x="12699" y="45659"/>
                      <a:pt x="15989" y="82663"/>
                      <a:pt x="30790" y="115555"/>
                    </a:cubicBezTo>
                    <a:cubicBezTo>
                      <a:pt x="32435" y="119666"/>
                      <a:pt x="30790" y="124600"/>
                      <a:pt x="26679" y="126245"/>
                    </a:cubicBezTo>
                    <a:cubicBezTo>
                      <a:pt x="25034" y="127067"/>
                      <a:pt x="24212" y="127067"/>
                      <a:pt x="23389" y="127067"/>
                    </a:cubicBezTo>
                    <a:close/>
                  </a:path>
                </a:pathLst>
              </a:custGeom>
              <a:solidFill>
                <a:srgbClr val="0759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4" name="Google Shape;494;p44"/>
              <p:cNvSpPr/>
              <p:nvPr/>
            </p:nvSpPr>
            <p:spPr>
              <a:xfrm>
                <a:off x="5183118" y="3964979"/>
                <a:ext cx="70183" cy="56078"/>
              </a:xfrm>
              <a:custGeom>
                <a:avLst/>
                <a:gdLst/>
                <a:ahLst/>
                <a:cxnLst/>
                <a:rect l="l" t="t" r="r" b="b"/>
                <a:pathLst>
                  <a:path w="70183" h="56078" extrusionOk="0">
                    <a:moveTo>
                      <a:pt x="8349" y="56079"/>
                    </a:moveTo>
                    <a:cubicBezTo>
                      <a:pt x="4237" y="56079"/>
                      <a:pt x="948" y="52789"/>
                      <a:pt x="126" y="48678"/>
                    </a:cubicBezTo>
                    <a:cubicBezTo>
                      <a:pt x="-696" y="44566"/>
                      <a:pt x="2593" y="40455"/>
                      <a:pt x="7527" y="39633"/>
                    </a:cubicBezTo>
                    <a:cubicBezTo>
                      <a:pt x="28084" y="37988"/>
                      <a:pt x="46997" y="24009"/>
                      <a:pt x="54398" y="5096"/>
                    </a:cubicBezTo>
                    <a:cubicBezTo>
                      <a:pt x="56042" y="984"/>
                      <a:pt x="60976" y="-1483"/>
                      <a:pt x="65088" y="984"/>
                    </a:cubicBezTo>
                    <a:cubicBezTo>
                      <a:pt x="69199" y="2629"/>
                      <a:pt x="71666" y="7563"/>
                      <a:pt x="69199" y="11674"/>
                    </a:cubicBezTo>
                    <a:cubicBezTo>
                      <a:pt x="60154" y="35521"/>
                      <a:pt x="35485" y="53612"/>
                      <a:pt x="8349" y="56079"/>
                    </a:cubicBezTo>
                    <a:cubicBezTo>
                      <a:pt x="9171" y="56079"/>
                      <a:pt x="9171" y="56079"/>
                      <a:pt x="8349" y="56079"/>
                    </a:cubicBezTo>
                    <a:close/>
                  </a:path>
                </a:pathLst>
              </a:custGeom>
              <a:solidFill>
                <a:srgbClr val="0759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5" name="Google Shape;495;p44"/>
              <p:cNvSpPr/>
              <p:nvPr/>
            </p:nvSpPr>
            <p:spPr>
              <a:xfrm>
                <a:off x="5218477" y="3823579"/>
                <a:ext cx="23276" cy="65087"/>
              </a:xfrm>
              <a:custGeom>
                <a:avLst/>
                <a:gdLst/>
                <a:ahLst/>
                <a:cxnLst/>
                <a:rect l="l" t="t" r="r" b="b"/>
                <a:pathLst>
                  <a:path w="23276" h="65087" extrusionOk="0">
                    <a:moveTo>
                      <a:pt x="14927" y="65088"/>
                    </a:moveTo>
                    <a:cubicBezTo>
                      <a:pt x="10816" y="65088"/>
                      <a:pt x="7527" y="61799"/>
                      <a:pt x="6704" y="57687"/>
                    </a:cubicBezTo>
                    <a:lnTo>
                      <a:pt x="126" y="9171"/>
                    </a:lnTo>
                    <a:cubicBezTo>
                      <a:pt x="-696" y="5060"/>
                      <a:pt x="2593" y="948"/>
                      <a:pt x="7527" y="126"/>
                    </a:cubicBezTo>
                    <a:cubicBezTo>
                      <a:pt x="11638" y="-696"/>
                      <a:pt x="15750" y="2593"/>
                      <a:pt x="16572" y="7527"/>
                    </a:cubicBezTo>
                    <a:lnTo>
                      <a:pt x="23150" y="56042"/>
                    </a:lnTo>
                    <a:cubicBezTo>
                      <a:pt x="23973" y="60154"/>
                      <a:pt x="20683" y="64265"/>
                      <a:pt x="15750" y="65088"/>
                    </a:cubicBezTo>
                    <a:cubicBezTo>
                      <a:pt x="15750" y="65088"/>
                      <a:pt x="15750" y="65088"/>
                      <a:pt x="14927" y="65088"/>
                    </a:cubicBezTo>
                    <a:close/>
                  </a:path>
                </a:pathLst>
              </a:custGeom>
              <a:solidFill>
                <a:srgbClr val="0759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6" name="Google Shape;496;p44"/>
              <p:cNvSpPr/>
              <p:nvPr/>
            </p:nvSpPr>
            <p:spPr>
              <a:xfrm>
                <a:off x="5164331" y="3970771"/>
                <a:ext cx="320697" cy="340558"/>
              </a:xfrm>
              <a:custGeom>
                <a:avLst/>
                <a:gdLst/>
                <a:ahLst/>
                <a:cxnLst/>
                <a:rect l="l" t="t" r="r" b="b"/>
                <a:pathLst>
                  <a:path w="320697" h="340558" extrusionOk="0">
                    <a:moveTo>
                      <a:pt x="179262" y="340559"/>
                    </a:moveTo>
                    <a:lnTo>
                      <a:pt x="131568" y="340559"/>
                    </a:lnTo>
                    <a:cubicBezTo>
                      <a:pt x="129924" y="340559"/>
                      <a:pt x="127457" y="339737"/>
                      <a:pt x="125812" y="338914"/>
                    </a:cubicBezTo>
                    <a:lnTo>
                      <a:pt x="13979" y="241883"/>
                    </a:lnTo>
                    <a:cubicBezTo>
                      <a:pt x="12335" y="240238"/>
                      <a:pt x="11512" y="238594"/>
                      <a:pt x="11512" y="236949"/>
                    </a:cubicBezTo>
                    <a:lnTo>
                      <a:pt x="0" y="145674"/>
                    </a:lnTo>
                    <a:cubicBezTo>
                      <a:pt x="0" y="142384"/>
                      <a:pt x="822" y="139917"/>
                      <a:pt x="3289" y="138273"/>
                    </a:cubicBezTo>
                    <a:cubicBezTo>
                      <a:pt x="5756" y="136628"/>
                      <a:pt x="9045" y="135806"/>
                      <a:pt x="11512" y="137451"/>
                    </a:cubicBezTo>
                    <a:cubicBezTo>
                      <a:pt x="60850" y="157186"/>
                      <a:pt x="127457" y="145674"/>
                      <a:pt x="180084" y="108670"/>
                    </a:cubicBezTo>
                    <a:cubicBezTo>
                      <a:pt x="212976" y="84823"/>
                      <a:pt x="243401" y="52753"/>
                      <a:pt x="276293" y="4237"/>
                    </a:cubicBezTo>
                    <a:cubicBezTo>
                      <a:pt x="277938" y="2593"/>
                      <a:pt x="279583" y="948"/>
                      <a:pt x="282050" y="948"/>
                    </a:cubicBezTo>
                    <a:lnTo>
                      <a:pt x="290273" y="126"/>
                    </a:lnTo>
                    <a:cubicBezTo>
                      <a:pt x="295206" y="-696"/>
                      <a:pt x="298496" y="2593"/>
                      <a:pt x="299318" y="7527"/>
                    </a:cubicBezTo>
                    <a:lnTo>
                      <a:pt x="320698" y="176099"/>
                    </a:lnTo>
                    <a:cubicBezTo>
                      <a:pt x="320698" y="178566"/>
                      <a:pt x="320698" y="181032"/>
                      <a:pt x="319053" y="182677"/>
                    </a:cubicBezTo>
                    <a:lnTo>
                      <a:pt x="185840" y="338092"/>
                    </a:lnTo>
                    <a:cubicBezTo>
                      <a:pt x="184195" y="339737"/>
                      <a:pt x="181729" y="340559"/>
                      <a:pt x="179262" y="340559"/>
                    </a:cubicBezTo>
                    <a:close/>
                    <a:moveTo>
                      <a:pt x="134035" y="324113"/>
                    </a:moveTo>
                    <a:lnTo>
                      <a:pt x="175150" y="324113"/>
                    </a:lnTo>
                    <a:lnTo>
                      <a:pt x="303429" y="172809"/>
                    </a:lnTo>
                    <a:lnTo>
                      <a:pt x="283694" y="19861"/>
                    </a:lnTo>
                    <a:cubicBezTo>
                      <a:pt x="251624" y="65910"/>
                      <a:pt x="222022" y="97980"/>
                      <a:pt x="188307" y="121004"/>
                    </a:cubicBezTo>
                    <a:cubicBezTo>
                      <a:pt x="135680" y="158830"/>
                      <a:pt x="69896" y="171987"/>
                      <a:pt x="17268" y="156363"/>
                    </a:cubicBezTo>
                    <a:lnTo>
                      <a:pt x="27136" y="231193"/>
                    </a:lnTo>
                    <a:lnTo>
                      <a:pt x="134035" y="324113"/>
                    </a:lnTo>
                    <a:close/>
                  </a:path>
                </a:pathLst>
              </a:custGeom>
              <a:solidFill>
                <a:srgbClr val="0759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7" name="Google Shape;497;p44"/>
              <p:cNvSpPr/>
              <p:nvPr/>
            </p:nvSpPr>
            <p:spPr>
              <a:xfrm>
                <a:off x="3417761" y="5147611"/>
                <a:ext cx="3535077" cy="175150"/>
              </a:xfrm>
              <a:custGeom>
                <a:avLst/>
                <a:gdLst/>
                <a:ahLst/>
                <a:cxnLst/>
                <a:rect l="l" t="t" r="r" b="b"/>
                <a:pathLst>
                  <a:path w="3535077" h="175150" extrusionOk="0">
                    <a:moveTo>
                      <a:pt x="3526854" y="175150"/>
                    </a:moveTo>
                    <a:lnTo>
                      <a:pt x="8223" y="175150"/>
                    </a:lnTo>
                    <a:cubicBezTo>
                      <a:pt x="3289" y="175150"/>
                      <a:pt x="0" y="171861"/>
                      <a:pt x="0" y="166927"/>
                    </a:cubicBezTo>
                    <a:lnTo>
                      <a:pt x="0" y="8223"/>
                    </a:lnTo>
                    <a:cubicBezTo>
                      <a:pt x="0" y="3289"/>
                      <a:pt x="3289" y="0"/>
                      <a:pt x="8223" y="0"/>
                    </a:cubicBezTo>
                    <a:lnTo>
                      <a:pt x="3526854" y="0"/>
                    </a:lnTo>
                    <a:cubicBezTo>
                      <a:pt x="3531788" y="0"/>
                      <a:pt x="3535077" y="3289"/>
                      <a:pt x="3535077" y="8223"/>
                    </a:cubicBezTo>
                    <a:lnTo>
                      <a:pt x="3535077" y="166927"/>
                    </a:lnTo>
                    <a:cubicBezTo>
                      <a:pt x="3535077" y="171861"/>
                      <a:pt x="3530966" y="175150"/>
                      <a:pt x="3526854" y="175150"/>
                    </a:cubicBezTo>
                    <a:close/>
                    <a:moveTo>
                      <a:pt x="16446" y="158704"/>
                    </a:moveTo>
                    <a:lnTo>
                      <a:pt x="3518631" y="158704"/>
                    </a:lnTo>
                    <a:lnTo>
                      <a:pt x="3518631" y="16446"/>
                    </a:lnTo>
                    <a:lnTo>
                      <a:pt x="16446" y="16446"/>
                    </a:lnTo>
                    <a:lnTo>
                      <a:pt x="16446" y="158704"/>
                    </a:lnTo>
                    <a:close/>
                  </a:path>
                </a:pathLst>
              </a:custGeom>
              <a:solidFill>
                <a:srgbClr val="0759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8" name="Google Shape;498;p44"/>
              <p:cNvSpPr/>
              <p:nvPr/>
            </p:nvSpPr>
            <p:spPr>
              <a:xfrm>
                <a:off x="3533706" y="5306315"/>
                <a:ext cx="162815" cy="1554973"/>
              </a:xfrm>
              <a:custGeom>
                <a:avLst/>
                <a:gdLst/>
                <a:ahLst/>
                <a:cxnLst/>
                <a:rect l="l" t="t" r="r" b="b"/>
                <a:pathLst>
                  <a:path w="162815" h="1554973" extrusionOk="0">
                    <a:moveTo>
                      <a:pt x="154593" y="1554974"/>
                    </a:moveTo>
                    <a:lnTo>
                      <a:pt x="8223" y="1554974"/>
                    </a:lnTo>
                    <a:cubicBezTo>
                      <a:pt x="3289" y="1554974"/>
                      <a:pt x="0" y="1551684"/>
                      <a:pt x="0" y="1546751"/>
                    </a:cubicBezTo>
                    <a:lnTo>
                      <a:pt x="0" y="8223"/>
                    </a:lnTo>
                    <a:cubicBezTo>
                      <a:pt x="0" y="3289"/>
                      <a:pt x="3289" y="0"/>
                      <a:pt x="8223" y="0"/>
                    </a:cubicBezTo>
                    <a:lnTo>
                      <a:pt x="154593" y="0"/>
                    </a:lnTo>
                    <a:cubicBezTo>
                      <a:pt x="159527" y="0"/>
                      <a:pt x="162816" y="3289"/>
                      <a:pt x="162816" y="8223"/>
                    </a:cubicBezTo>
                    <a:lnTo>
                      <a:pt x="162816" y="1546751"/>
                    </a:lnTo>
                    <a:cubicBezTo>
                      <a:pt x="162816" y="1550862"/>
                      <a:pt x="159527" y="1554974"/>
                      <a:pt x="154593" y="1554974"/>
                    </a:cubicBezTo>
                    <a:close/>
                    <a:moveTo>
                      <a:pt x="16446" y="1538528"/>
                    </a:moveTo>
                    <a:lnTo>
                      <a:pt x="146370" y="1538528"/>
                    </a:lnTo>
                    <a:lnTo>
                      <a:pt x="146370" y="16446"/>
                    </a:lnTo>
                    <a:lnTo>
                      <a:pt x="16446" y="16446"/>
                    </a:lnTo>
                    <a:lnTo>
                      <a:pt x="16446" y="1538528"/>
                    </a:lnTo>
                    <a:close/>
                  </a:path>
                </a:pathLst>
              </a:custGeom>
              <a:solidFill>
                <a:srgbClr val="0759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9" name="Google Shape;499;p44"/>
              <p:cNvSpPr/>
              <p:nvPr/>
            </p:nvSpPr>
            <p:spPr>
              <a:xfrm>
                <a:off x="6683123" y="5306315"/>
                <a:ext cx="162815" cy="1554973"/>
              </a:xfrm>
              <a:custGeom>
                <a:avLst/>
                <a:gdLst/>
                <a:ahLst/>
                <a:cxnLst/>
                <a:rect l="l" t="t" r="r" b="b"/>
                <a:pathLst>
                  <a:path w="162815" h="1554973" extrusionOk="0">
                    <a:moveTo>
                      <a:pt x="154593" y="1554974"/>
                    </a:moveTo>
                    <a:lnTo>
                      <a:pt x="8223" y="1554974"/>
                    </a:lnTo>
                    <a:cubicBezTo>
                      <a:pt x="3289" y="1554974"/>
                      <a:pt x="0" y="1551684"/>
                      <a:pt x="0" y="1546751"/>
                    </a:cubicBezTo>
                    <a:lnTo>
                      <a:pt x="0" y="8223"/>
                    </a:lnTo>
                    <a:cubicBezTo>
                      <a:pt x="0" y="3289"/>
                      <a:pt x="3289" y="0"/>
                      <a:pt x="8223" y="0"/>
                    </a:cubicBezTo>
                    <a:lnTo>
                      <a:pt x="154593" y="0"/>
                    </a:lnTo>
                    <a:cubicBezTo>
                      <a:pt x="159526" y="0"/>
                      <a:pt x="162816" y="3289"/>
                      <a:pt x="162816" y="8223"/>
                    </a:cubicBezTo>
                    <a:lnTo>
                      <a:pt x="162816" y="1546751"/>
                    </a:lnTo>
                    <a:cubicBezTo>
                      <a:pt x="162816" y="1550862"/>
                      <a:pt x="159526" y="1554974"/>
                      <a:pt x="154593" y="1554974"/>
                    </a:cubicBezTo>
                    <a:close/>
                    <a:moveTo>
                      <a:pt x="16446" y="1538528"/>
                    </a:moveTo>
                    <a:lnTo>
                      <a:pt x="146370" y="1538528"/>
                    </a:lnTo>
                    <a:lnTo>
                      <a:pt x="146370" y="16446"/>
                    </a:lnTo>
                    <a:lnTo>
                      <a:pt x="16446" y="16446"/>
                    </a:lnTo>
                    <a:lnTo>
                      <a:pt x="16446" y="1538528"/>
                    </a:lnTo>
                    <a:close/>
                  </a:path>
                </a:pathLst>
              </a:custGeom>
              <a:solidFill>
                <a:srgbClr val="0759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0" name="Google Shape;500;p44"/>
              <p:cNvSpPr/>
              <p:nvPr/>
            </p:nvSpPr>
            <p:spPr>
              <a:xfrm>
                <a:off x="3692568" y="4545686"/>
                <a:ext cx="1290856" cy="610148"/>
              </a:xfrm>
              <a:custGeom>
                <a:avLst/>
                <a:gdLst/>
                <a:ahLst/>
                <a:cxnLst/>
                <a:rect l="l" t="t" r="r" b="b"/>
                <a:pathLst>
                  <a:path w="1290856" h="610148" extrusionOk="0">
                    <a:moveTo>
                      <a:pt x="1290857" y="610148"/>
                    </a:moveTo>
                    <a:lnTo>
                      <a:pt x="248177" y="610148"/>
                    </a:lnTo>
                    <a:lnTo>
                      <a:pt x="3131" y="50161"/>
                    </a:lnTo>
                    <a:cubicBezTo>
                      <a:pt x="-7559" y="26314"/>
                      <a:pt x="10532" y="0"/>
                      <a:pt x="36024" y="0"/>
                    </a:cubicBezTo>
                    <a:lnTo>
                      <a:pt x="979204" y="0"/>
                    </a:lnTo>
                    <a:cubicBezTo>
                      <a:pt x="1006340" y="0"/>
                      <a:pt x="1031009" y="16446"/>
                      <a:pt x="1041699" y="41115"/>
                    </a:cubicBezTo>
                    <a:lnTo>
                      <a:pt x="1096793" y="166105"/>
                    </a:lnTo>
                    <a:lnTo>
                      <a:pt x="1211916" y="429242"/>
                    </a:lnTo>
                    <a:lnTo>
                      <a:pt x="1275233" y="573967"/>
                    </a:lnTo>
                    <a:lnTo>
                      <a:pt x="1290857" y="610148"/>
                    </a:lnTo>
                    <a:close/>
                  </a:path>
                </a:pathLst>
              </a:custGeom>
              <a:solidFill>
                <a:srgbClr val="0759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1" name="Google Shape;501;p44"/>
              <p:cNvSpPr/>
              <p:nvPr/>
            </p:nvSpPr>
            <p:spPr>
              <a:xfrm>
                <a:off x="4974379" y="5110607"/>
                <a:ext cx="527095" cy="53449"/>
              </a:xfrm>
              <a:custGeom>
                <a:avLst/>
                <a:gdLst/>
                <a:ahLst/>
                <a:cxnLst/>
                <a:rect l="l" t="t" r="r" b="b"/>
                <a:pathLst>
                  <a:path w="527095" h="53449" extrusionOk="0">
                    <a:moveTo>
                      <a:pt x="518873" y="53450"/>
                    </a:moveTo>
                    <a:lnTo>
                      <a:pt x="18090" y="53450"/>
                    </a:lnTo>
                    <a:cubicBezTo>
                      <a:pt x="13157" y="53450"/>
                      <a:pt x="9867" y="50160"/>
                      <a:pt x="9867" y="45227"/>
                    </a:cubicBezTo>
                    <a:cubicBezTo>
                      <a:pt x="9867" y="40293"/>
                      <a:pt x="13157" y="37004"/>
                      <a:pt x="18090" y="37004"/>
                    </a:cubicBezTo>
                    <a:lnTo>
                      <a:pt x="510650" y="37004"/>
                    </a:lnTo>
                    <a:lnTo>
                      <a:pt x="510650" y="24669"/>
                    </a:lnTo>
                    <a:cubicBezTo>
                      <a:pt x="510650" y="20558"/>
                      <a:pt x="507360" y="16446"/>
                      <a:pt x="502427" y="16446"/>
                    </a:cubicBezTo>
                    <a:lnTo>
                      <a:pt x="8223" y="16446"/>
                    </a:lnTo>
                    <a:cubicBezTo>
                      <a:pt x="3289" y="16446"/>
                      <a:pt x="0" y="13157"/>
                      <a:pt x="0" y="8223"/>
                    </a:cubicBezTo>
                    <a:cubicBezTo>
                      <a:pt x="0" y="3289"/>
                      <a:pt x="3289" y="0"/>
                      <a:pt x="8223" y="0"/>
                    </a:cubicBezTo>
                    <a:lnTo>
                      <a:pt x="502427" y="0"/>
                    </a:lnTo>
                    <a:cubicBezTo>
                      <a:pt x="515583" y="0"/>
                      <a:pt x="527096" y="10690"/>
                      <a:pt x="527096" y="24669"/>
                    </a:cubicBezTo>
                    <a:lnTo>
                      <a:pt x="527096" y="45227"/>
                    </a:lnTo>
                    <a:cubicBezTo>
                      <a:pt x="527096" y="50160"/>
                      <a:pt x="523806" y="53450"/>
                      <a:pt x="518873" y="53450"/>
                    </a:cubicBezTo>
                    <a:close/>
                  </a:path>
                </a:pathLst>
              </a:custGeom>
              <a:solidFill>
                <a:srgbClr val="0759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2" name="Google Shape;502;p44"/>
              <p:cNvSpPr/>
              <p:nvPr/>
            </p:nvSpPr>
            <p:spPr>
              <a:xfrm>
                <a:off x="4198948" y="4758662"/>
                <a:ext cx="205874" cy="216265"/>
              </a:xfrm>
              <a:custGeom>
                <a:avLst/>
                <a:gdLst/>
                <a:ahLst/>
                <a:cxnLst/>
                <a:rect l="l" t="t" r="r" b="b"/>
                <a:pathLst>
                  <a:path w="205874" h="216265" extrusionOk="0">
                    <a:moveTo>
                      <a:pt x="151304" y="216265"/>
                    </a:moveTo>
                    <a:cubicBezTo>
                      <a:pt x="27136" y="166105"/>
                      <a:pt x="0" y="27958"/>
                      <a:pt x="0" y="27958"/>
                    </a:cubicBezTo>
                    <a:cubicBezTo>
                      <a:pt x="50160" y="23846"/>
                      <a:pt x="85520" y="0"/>
                      <a:pt x="85520" y="0"/>
                    </a:cubicBezTo>
                    <a:cubicBezTo>
                      <a:pt x="128279" y="21380"/>
                      <a:pt x="188307" y="28781"/>
                      <a:pt x="188307" y="28781"/>
                    </a:cubicBezTo>
                    <a:cubicBezTo>
                      <a:pt x="243401" y="171861"/>
                      <a:pt x="151304" y="216265"/>
                      <a:pt x="151304" y="216265"/>
                    </a:cubicBezTo>
                    <a:close/>
                  </a:path>
                </a:pathLst>
              </a:custGeom>
              <a:solidFill>
                <a:srgbClr val="0759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3" name="Google Shape;503;p44"/>
              <p:cNvSpPr/>
              <p:nvPr/>
            </p:nvSpPr>
            <p:spPr>
              <a:xfrm>
                <a:off x="5105948" y="4197529"/>
                <a:ext cx="175762" cy="160671"/>
              </a:xfrm>
              <a:custGeom>
                <a:avLst/>
                <a:gdLst/>
                <a:ahLst/>
                <a:cxnLst/>
                <a:rect l="l" t="t" r="r" b="b"/>
                <a:pathLst>
                  <a:path w="175762" h="160671" extrusionOk="0">
                    <a:moveTo>
                      <a:pt x="121701" y="160672"/>
                    </a:moveTo>
                    <a:cubicBezTo>
                      <a:pt x="120056" y="160672"/>
                      <a:pt x="117589" y="159849"/>
                      <a:pt x="115945" y="159027"/>
                    </a:cubicBezTo>
                    <a:lnTo>
                      <a:pt x="2467" y="58706"/>
                    </a:lnTo>
                    <a:cubicBezTo>
                      <a:pt x="822" y="57062"/>
                      <a:pt x="0" y="54594"/>
                      <a:pt x="0" y="52128"/>
                    </a:cubicBezTo>
                    <a:cubicBezTo>
                      <a:pt x="0" y="49661"/>
                      <a:pt x="822" y="47194"/>
                      <a:pt x="2467" y="45549"/>
                    </a:cubicBezTo>
                    <a:cubicBezTo>
                      <a:pt x="48516" y="6079"/>
                      <a:pt x="74830" y="323"/>
                      <a:pt x="76474" y="323"/>
                    </a:cubicBezTo>
                    <a:cubicBezTo>
                      <a:pt x="78941" y="-500"/>
                      <a:pt x="81408" y="323"/>
                      <a:pt x="83053" y="1967"/>
                    </a:cubicBezTo>
                    <a:lnTo>
                      <a:pt x="172683" y="79263"/>
                    </a:lnTo>
                    <a:cubicBezTo>
                      <a:pt x="175973" y="81731"/>
                      <a:pt x="176795" y="86664"/>
                      <a:pt x="174328" y="89954"/>
                    </a:cubicBezTo>
                    <a:lnTo>
                      <a:pt x="128279" y="156560"/>
                    </a:lnTo>
                    <a:cubicBezTo>
                      <a:pt x="126634" y="158205"/>
                      <a:pt x="124990" y="159849"/>
                      <a:pt x="122523" y="159849"/>
                    </a:cubicBezTo>
                    <a:cubicBezTo>
                      <a:pt x="122523" y="160672"/>
                      <a:pt x="121701" y="160672"/>
                      <a:pt x="121701" y="160672"/>
                    </a:cubicBezTo>
                    <a:close/>
                    <a:moveTo>
                      <a:pt x="20558" y="52950"/>
                    </a:moveTo>
                    <a:lnTo>
                      <a:pt x="120056" y="140936"/>
                    </a:lnTo>
                    <a:lnTo>
                      <a:pt x="156237" y="88309"/>
                    </a:lnTo>
                    <a:lnTo>
                      <a:pt x="75652" y="18413"/>
                    </a:lnTo>
                    <a:cubicBezTo>
                      <a:pt x="68251" y="20880"/>
                      <a:pt x="49338" y="29103"/>
                      <a:pt x="20558" y="52950"/>
                    </a:cubicBezTo>
                    <a:close/>
                  </a:path>
                </a:pathLst>
              </a:custGeom>
              <a:solidFill>
                <a:srgbClr val="0759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4" name="Google Shape;504;p44"/>
              <p:cNvSpPr/>
              <p:nvPr/>
            </p:nvSpPr>
            <p:spPr>
              <a:xfrm>
                <a:off x="5358071" y="4138034"/>
                <a:ext cx="204254" cy="225100"/>
              </a:xfrm>
              <a:custGeom>
                <a:avLst/>
                <a:gdLst/>
                <a:ahLst/>
                <a:cxnLst/>
                <a:rect l="l" t="t" r="r" b="b"/>
                <a:pathLst>
                  <a:path w="204254" h="225100" extrusionOk="0">
                    <a:moveTo>
                      <a:pt x="52951" y="225100"/>
                    </a:moveTo>
                    <a:cubicBezTo>
                      <a:pt x="52951" y="225100"/>
                      <a:pt x="52129" y="225100"/>
                      <a:pt x="52129" y="225100"/>
                    </a:cubicBezTo>
                    <a:cubicBezTo>
                      <a:pt x="49662" y="225100"/>
                      <a:pt x="47195" y="223456"/>
                      <a:pt x="45550" y="220989"/>
                    </a:cubicBezTo>
                    <a:lnTo>
                      <a:pt x="1146" y="142048"/>
                    </a:lnTo>
                    <a:cubicBezTo>
                      <a:pt x="-498" y="138759"/>
                      <a:pt x="-498" y="135470"/>
                      <a:pt x="1968" y="133003"/>
                    </a:cubicBezTo>
                    <a:lnTo>
                      <a:pt x="112157" y="3079"/>
                    </a:lnTo>
                    <a:cubicBezTo>
                      <a:pt x="114624" y="-210"/>
                      <a:pt x="119557" y="-1033"/>
                      <a:pt x="123669" y="1434"/>
                    </a:cubicBezTo>
                    <a:lnTo>
                      <a:pt x="200966" y="58995"/>
                    </a:lnTo>
                    <a:cubicBezTo>
                      <a:pt x="202610" y="60640"/>
                      <a:pt x="204255" y="62285"/>
                      <a:pt x="204255" y="64752"/>
                    </a:cubicBezTo>
                    <a:cubicBezTo>
                      <a:pt x="204255" y="67218"/>
                      <a:pt x="203432" y="69686"/>
                      <a:pt x="201788" y="71330"/>
                    </a:cubicBezTo>
                    <a:lnTo>
                      <a:pt x="59530" y="222634"/>
                    </a:lnTo>
                    <a:cubicBezTo>
                      <a:pt x="57063" y="224278"/>
                      <a:pt x="55418" y="225100"/>
                      <a:pt x="52951" y="225100"/>
                    </a:cubicBezTo>
                    <a:close/>
                    <a:moveTo>
                      <a:pt x="18414" y="139581"/>
                    </a:moveTo>
                    <a:lnTo>
                      <a:pt x="54596" y="203721"/>
                    </a:lnTo>
                    <a:lnTo>
                      <a:pt x="182875" y="67218"/>
                    </a:lnTo>
                    <a:lnTo>
                      <a:pt x="119557" y="19525"/>
                    </a:lnTo>
                    <a:lnTo>
                      <a:pt x="18414" y="139581"/>
                    </a:lnTo>
                    <a:close/>
                  </a:path>
                </a:pathLst>
              </a:custGeom>
              <a:solidFill>
                <a:srgbClr val="0759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5" name="Google Shape;505;p44"/>
              <p:cNvSpPr/>
              <p:nvPr/>
            </p:nvSpPr>
            <p:spPr>
              <a:xfrm>
                <a:off x="4780522" y="4195271"/>
                <a:ext cx="1274563" cy="968785"/>
              </a:xfrm>
              <a:custGeom>
                <a:avLst/>
                <a:gdLst/>
                <a:ahLst/>
                <a:cxnLst/>
                <a:rect l="l" t="t" r="r" b="b"/>
                <a:pathLst>
                  <a:path w="1274563" h="968785" extrusionOk="0">
                    <a:moveTo>
                      <a:pt x="1160063" y="968786"/>
                    </a:moveTo>
                    <a:lnTo>
                      <a:pt x="712731" y="968786"/>
                    </a:lnTo>
                    <a:cubicBezTo>
                      <a:pt x="707796" y="968786"/>
                      <a:pt x="704507" y="965496"/>
                      <a:pt x="704507" y="960563"/>
                    </a:cubicBezTo>
                    <a:lnTo>
                      <a:pt x="704507" y="940005"/>
                    </a:lnTo>
                    <a:cubicBezTo>
                      <a:pt x="704507" y="935894"/>
                      <a:pt x="701218" y="931782"/>
                      <a:pt x="696284" y="931782"/>
                    </a:cubicBezTo>
                    <a:lnTo>
                      <a:pt x="648591" y="931782"/>
                    </a:lnTo>
                    <a:cubicBezTo>
                      <a:pt x="644480" y="931782"/>
                      <a:pt x="641190" y="928493"/>
                      <a:pt x="640368" y="924381"/>
                    </a:cubicBezTo>
                    <a:lnTo>
                      <a:pt x="624744" y="783768"/>
                    </a:lnTo>
                    <a:lnTo>
                      <a:pt x="572117" y="787057"/>
                    </a:lnTo>
                    <a:cubicBezTo>
                      <a:pt x="568828" y="787057"/>
                      <a:pt x="565538" y="785413"/>
                      <a:pt x="563894" y="782123"/>
                    </a:cubicBezTo>
                    <a:cubicBezTo>
                      <a:pt x="562249" y="778834"/>
                      <a:pt x="563071" y="775545"/>
                      <a:pt x="565538" y="773078"/>
                    </a:cubicBezTo>
                    <a:cubicBezTo>
                      <a:pt x="572117" y="766500"/>
                      <a:pt x="577051" y="760743"/>
                      <a:pt x="580340" y="758277"/>
                    </a:cubicBezTo>
                    <a:lnTo>
                      <a:pt x="535936" y="302721"/>
                    </a:lnTo>
                    <a:lnTo>
                      <a:pt x="453705" y="740186"/>
                    </a:lnTo>
                    <a:cubicBezTo>
                      <a:pt x="452883" y="743475"/>
                      <a:pt x="450416" y="745942"/>
                      <a:pt x="447127" y="746764"/>
                    </a:cubicBezTo>
                    <a:cubicBezTo>
                      <a:pt x="399433" y="754987"/>
                      <a:pt x="234151" y="786235"/>
                      <a:pt x="232506" y="787057"/>
                    </a:cubicBezTo>
                    <a:cubicBezTo>
                      <a:pt x="230039" y="787057"/>
                      <a:pt x="228394" y="787057"/>
                      <a:pt x="225928" y="785413"/>
                    </a:cubicBezTo>
                    <a:cubicBezTo>
                      <a:pt x="224283" y="783768"/>
                      <a:pt x="222638" y="782123"/>
                      <a:pt x="222638" y="779656"/>
                    </a:cubicBezTo>
                    <a:cubicBezTo>
                      <a:pt x="222638" y="778834"/>
                      <a:pt x="213593" y="722917"/>
                      <a:pt x="207015" y="652199"/>
                    </a:cubicBezTo>
                    <a:lnTo>
                      <a:pt x="130540" y="782946"/>
                    </a:lnTo>
                    <a:cubicBezTo>
                      <a:pt x="128896" y="785413"/>
                      <a:pt x="125607" y="787057"/>
                      <a:pt x="123140" y="787057"/>
                    </a:cubicBezTo>
                    <a:cubicBezTo>
                      <a:pt x="119851" y="787057"/>
                      <a:pt x="117384" y="784590"/>
                      <a:pt x="115739" y="782123"/>
                    </a:cubicBezTo>
                    <a:lnTo>
                      <a:pt x="617" y="518986"/>
                    </a:lnTo>
                    <a:cubicBezTo>
                      <a:pt x="-206" y="516520"/>
                      <a:pt x="-206" y="514053"/>
                      <a:pt x="617" y="511586"/>
                    </a:cubicBezTo>
                    <a:cubicBezTo>
                      <a:pt x="1439" y="509941"/>
                      <a:pt x="83669" y="356993"/>
                      <a:pt x="203725" y="189243"/>
                    </a:cubicBezTo>
                    <a:cubicBezTo>
                      <a:pt x="246485" y="129215"/>
                      <a:pt x="288423" y="81522"/>
                      <a:pt x="327071" y="47807"/>
                    </a:cubicBezTo>
                    <a:cubicBezTo>
                      <a:pt x="330360" y="45341"/>
                      <a:pt x="334472" y="45341"/>
                      <a:pt x="337761" y="47807"/>
                    </a:cubicBezTo>
                    <a:lnTo>
                      <a:pt x="508800" y="199111"/>
                    </a:lnTo>
                    <a:lnTo>
                      <a:pt x="580340" y="199111"/>
                    </a:lnTo>
                    <a:lnTo>
                      <a:pt x="766180" y="2581"/>
                    </a:lnTo>
                    <a:cubicBezTo>
                      <a:pt x="768647" y="-708"/>
                      <a:pt x="773581" y="-708"/>
                      <a:pt x="776870" y="1758"/>
                    </a:cubicBezTo>
                    <a:lnTo>
                      <a:pt x="990669" y="161285"/>
                    </a:lnTo>
                    <a:cubicBezTo>
                      <a:pt x="991491" y="162108"/>
                      <a:pt x="992313" y="162108"/>
                      <a:pt x="992313" y="162930"/>
                    </a:cubicBezTo>
                    <a:cubicBezTo>
                      <a:pt x="1007115" y="184309"/>
                      <a:pt x="1345081" y="689203"/>
                      <a:pt x="1261206" y="890667"/>
                    </a:cubicBezTo>
                    <a:cubicBezTo>
                      <a:pt x="1243938" y="932604"/>
                      <a:pt x="1209401" y="958096"/>
                      <a:pt x="1160063" y="967964"/>
                    </a:cubicBezTo>
                    <a:cubicBezTo>
                      <a:pt x="1160885" y="968786"/>
                      <a:pt x="1160063" y="968786"/>
                      <a:pt x="1160063" y="968786"/>
                    </a:cubicBezTo>
                    <a:close/>
                    <a:moveTo>
                      <a:pt x="720954" y="952340"/>
                    </a:moveTo>
                    <a:lnTo>
                      <a:pt x="1159241" y="952340"/>
                    </a:lnTo>
                    <a:cubicBezTo>
                      <a:pt x="1203645" y="943295"/>
                      <a:pt x="1232426" y="921914"/>
                      <a:pt x="1248049" y="884911"/>
                    </a:cubicBezTo>
                    <a:cubicBezTo>
                      <a:pt x="1326168" y="695781"/>
                      <a:pt x="999714" y="200755"/>
                      <a:pt x="980801" y="173619"/>
                    </a:cubicBezTo>
                    <a:lnTo>
                      <a:pt x="774403" y="19027"/>
                    </a:lnTo>
                    <a:lnTo>
                      <a:pt x="591852" y="213090"/>
                    </a:lnTo>
                    <a:cubicBezTo>
                      <a:pt x="590207" y="214735"/>
                      <a:pt x="587740" y="215557"/>
                      <a:pt x="586096" y="215557"/>
                    </a:cubicBezTo>
                    <a:lnTo>
                      <a:pt x="507977" y="215557"/>
                    </a:lnTo>
                    <a:cubicBezTo>
                      <a:pt x="506332" y="215557"/>
                      <a:pt x="503866" y="214735"/>
                      <a:pt x="502221" y="213090"/>
                    </a:cubicBezTo>
                    <a:lnTo>
                      <a:pt x="333649" y="65075"/>
                    </a:lnTo>
                    <a:cubicBezTo>
                      <a:pt x="297468" y="97145"/>
                      <a:pt x="257997" y="142372"/>
                      <a:pt x="217704" y="199111"/>
                    </a:cubicBezTo>
                    <a:cubicBezTo>
                      <a:pt x="108338" y="352059"/>
                      <a:pt x="30220" y="492673"/>
                      <a:pt x="17885" y="516520"/>
                    </a:cubicBezTo>
                    <a:lnTo>
                      <a:pt x="124784" y="760743"/>
                    </a:lnTo>
                    <a:lnTo>
                      <a:pt x="206192" y="621774"/>
                    </a:lnTo>
                    <a:cubicBezTo>
                      <a:pt x="207837" y="618485"/>
                      <a:pt x="211948" y="616841"/>
                      <a:pt x="215238" y="617663"/>
                    </a:cubicBezTo>
                    <a:cubicBezTo>
                      <a:pt x="218527" y="618485"/>
                      <a:pt x="220994" y="621774"/>
                      <a:pt x="221816" y="625064"/>
                    </a:cubicBezTo>
                    <a:cubicBezTo>
                      <a:pt x="227572" y="690025"/>
                      <a:pt x="235795" y="747586"/>
                      <a:pt x="238262" y="768966"/>
                    </a:cubicBezTo>
                    <a:cubicBezTo>
                      <a:pt x="271154" y="762388"/>
                      <a:pt x="392033" y="739363"/>
                      <a:pt x="438904" y="731963"/>
                    </a:cubicBezTo>
                    <a:lnTo>
                      <a:pt x="531001" y="243515"/>
                    </a:lnTo>
                    <a:cubicBezTo>
                      <a:pt x="531824" y="239404"/>
                      <a:pt x="535113" y="236937"/>
                      <a:pt x="539224" y="236937"/>
                    </a:cubicBezTo>
                    <a:cubicBezTo>
                      <a:pt x="543336" y="236937"/>
                      <a:pt x="546625" y="240226"/>
                      <a:pt x="547447" y="244338"/>
                    </a:cubicBezTo>
                    <a:lnTo>
                      <a:pt x="597608" y="760743"/>
                    </a:lnTo>
                    <a:cubicBezTo>
                      <a:pt x="597608" y="763210"/>
                      <a:pt x="596786" y="765677"/>
                      <a:pt x="595141" y="767322"/>
                    </a:cubicBezTo>
                    <a:cubicBezTo>
                      <a:pt x="595141" y="767322"/>
                      <a:pt x="594319" y="768144"/>
                      <a:pt x="592674" y="769789"/>
                    </a:cubicBezTo>
                    <a:lnTo>
                      <a:pt x="632145" y="767322"/>
                    </a:lnTo>
                    <a:cubicBezTo>
                      <a:pt x="636257" y="767322"/>
                      <a:pt x="640368" y="770611"/>
                      <a:pt x="641190" y="774723"/>
                    </a:cubicBezTo>
                    <a:lnTo>
                      <a:pt x="656814" y="916158"/>
                    </a:lnTo>
                    <a:lnTo>
                      <a:pt x="697107" y="916158"/>
                    </a:lnTo>
                    <a:cubicBezTo>
                      <a:pt x="710264" y="916158"/>
                      <a:pt x="721776" y="926849"/>
                      <a:pt x="721776" y="940827"/>
                    </a:cubicBezTo>
                    <a:lnTo>
                      <a:pt x="721776" y="952340"/>
                    </a:lnTo>
                    <a:close/>
                  </a:path>
                </a:pathLst>
              </a:custGeom>
              <a:solidFill>
                <a:srgbClr val="0759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6" name="Google Shape;506;p44"/>
              <p:cNvSpPr/>
              <p:nvPr/>
            </p:nvSpPr>
            <p:spPr>
              <a:xfrm>
                <a:off x="5404444" y="4603121"/>
                <a:ext cx="370446" cy="375918"/>
              </a:xfrm>
              <a:custGeom>
                <a:avLst/>
                <a:gdLst/>
                <a:ahLst/>
                <a:cxnLst/>
                <a:rect l="l" t="t" r="r" b="b"/>
                <a:pathLst>
                  <a:path w="370446" h="375918" extrusionOk="0">
                    <a:moveTo>
                      <a:pt x="8223" y="375918"/>
                    </a:moveTo>
                    <a:cubicBezTo>
                      <a:pt x="4112" y="375918"/>
                      <a:pt x="0" y="372629"/>
                      <a:pt x="0" y="368517"/>
                    </a:cubicBezTo>
                    <a:cubicBezTo>
                      <a:pt x="0" y="363584"/>
                      <a:pt x="3289" y="360294"/>
                      <a:pt x="7400" y="359472"/>
                    </a:cubicBezTo>
                    <a:lnTo>
                      <a:pt x="348656" y="336448"/>
                    </a:lnTo>
                    <a:cubicBezTo>
                      <a:pt x="328098" y="295333"/>
                      <a:pt x="257380" y="150607"/>
                      <a:pt x="242579" y="9172"/>
                    </a:cubicBezTo>
                    <a:cubicBezTo>
                      <a:pt x="241757" y="5060"/>
                      <a:pt x="245046" y="948"/>
                      <a:pt x="249980" y="126"/>
                    </a:cubicBezTo>
                    <a:cubicBezTo>
                      <a:pt x="254914" y="-696"/>
                      <a:pt x="258203" y="2593"/>
                      <a:pt x="259025" y="7527"/>
                    </a:cubicBezTo>
                    <a:cubicBezTo>
                      <a:pt x="276293" y="169520"/>
                      <a:pt x="367569" y="338092"/>
                      <a:pt x="369213" y="339737"/>
                    </a:cubicBezTo>
                    <a:cubicBezTo>
                      <a:pt x="370858" y="342204"/>
                      <a:pt x="370858" y="345493"/>
                      <a:pt x="369213" y="347960"/>
                    </a:cubicBezTo>
                    <a:cubicBezTo>
                      <a:pt x="367569" y="350427"/>
                      <a:pt x="365102" y="352071"/>
                      <a:pt x="362635" y="352071"/>
                    </a:cubicBezTo>
                    <a:lnTo>
                      <a:pt x="8223" y="375918"/>
                    </a:lnTo>
                    <a:cubicBezTo>
                      <a:pt x="9045" y="375918"/>
                      <a:pt x="8223" y="375918"/>
                      <a:pt x="8223" y="375918"/>
                    </a:cubicBezTo>
                    <a:close/>
                  </a:path>
                </a:pathLst>
              </a:custGeom>
              <a:solidFill>
                <a:srgbClr val="0759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7" name="Google Shape;507;p44"/>
              <p:cNvSpPr/>
              <p:nvPr/>
            </p:nvSpPr>
            <p:spPr>
              <a:xfrm>
                <a:off x="5218813" y="4268262"/>
                <a:ext cx="200755" cy="143389"/>
              </a:xfrm>
              <a:custGeom>
                <a:avLst/>
                <a:gdLst/>
                <a:ahLst/>
                <a:cxnLst/>
                <a:rect l="l" t="t" r="r" b="b"/>
                <a:pathLst>
                  <a:path w="200755" h="143389" extrusionOk="0">
                    <a:moveTo>
                      <a:pt x="146982" y="143389"/>
                    </a:moveTo>
                    <a:lnTo>
                      <a:pt x="68863" y="143389"/>
                    </a:lnTo>
                    <a:cubicBezTo>
                      <a:pt x="67219" y="143389"/>
                      <a:pt x="64752" y="142567"/>
                      <a:pt x="63107" y="140922"/>
                    </a:cubicBezTo>
                    <a:lnTo>
                      <a:pt x="3079" y="88295"/>
                    </a:lnTo>
                    <a:cubicBezTo>
                      <a:pt x="-210" y="85828"/>
                      <a:pt x="-1032" y="80894"/>
                      <a:pt x="1434" y="77605"/>
                    </a:cubicBezTo>
                    <a:lnTo>
                      <a:pt x="47483" y="10999"/>
                    </a:lnTo>
                    <a:cubicBezTo>
                      <a:pt x="49128" y="9354"/>
                      <a:pt x="50772" y="7709"/>
                      <a:pt x="53239" y="7709"/>
                    </a:cubicBezTo>
                    <a:cubicBezTo>
                      <a:pt x="55706" y="7709"/>
                      <a:pt x="58173" y="8531"/>
                      <a:pt x="59818" y="9354"/>
                    </a:cubicBezTo>
                    <a:lnTo>
                      <a:pt x="79553" y="26622"/>
                    </a:lnTo>
                    <a:lnTo>
                      <a:pt x="120668" y="26622"/>
                    </a:lnTo>
                    <a:lnTo>
                      <a:pt x="141226" y="2776"/>
                    </a:lnTo>
                    <a:cubicBezTo>
                      <a:pt x="142870" y="308"/>
                      <a:pt x="145337" y="-514"/>
                      <a:pt x="148627" y="308"/>
                    </a:cubicBezTo>
                    <a:cubicBezTo>
                      <a:pt x="151093" y="308"/>
                      <a:pt x="153560" y="1953"/>
                      <a:pt x="155205" y="4420"/>
                    </a:cubicBezTo>
                    <a:lnTo>
                      <a:pt x="199609" y="83361"/>
                    </a:lnTo>
                    <a:cubicBezTo>
                      <a:pt x="201254" y="86650"/>
                      <a:pt x="201254" y="90762"/>
                      <a:pt x="198787" y="93229"/>
                    </a:cubicBezTo>
                    <a:lnTo>
                      <a:pt x="153560" y="141744"/>
                    </a:lnTo>
                    <a:cubicBezTo>
                      <a:pt x="151093" y="142567"/>
                      <a:pt x="148627" y="143389"/>
                      <a:pt x="146982" y="143389"/>
                    </a:cubicBezTo>
                    <a:close/>
                    <a:moveTo>
                      <a:pt x="71330" y="126943"/>
                    </a:moveTo>
                    <a:lnTo>
                      <a:pt x="142870" y="126943"/>
                    </a:lnTo>
                    <a:lnTo>
                      <a:pt x="181519" y="85828"/>
                    </a:lnTo>
                    <a:lnTo>
                      <a:pt x="146159" y="22511"/>
                    </a:lnTo>
                    <a:lnTo>
                      <a:pt x="130536" y="40601"/>
                    </a:lnTo>
                    <a:cubicBezTo>
                      <a:pt x="128891" y="42246"/>
                      <a:pt x="126424" y="43891"/>
                      <a:pt x="123958" y="43891"/>
                    </a:cubicBezTo>
                    <a:lnTo>
                      <a:pt x="76264" y="43891"/>
                    </a:lnTo>
                    <a:cubicBezTo>
                      <a:pt x="74619" y="43891"/>
                      <a:pt x="72152" y="43068"/>
                      <a:pt x="70508" y="42246"/>
                    </a:cubicBezTo>
                    <a:lnTo>
                      <a:pt x="55706" y="29089"/>
                    </a:lnTo>
                    <a:lnTo>
                      <a:pt x="18702" y="81716"/>
                    </a:lnTo>
                    <a:lnTo>
                      <a:pt x="71330" y="126943"/>
                    </a:lnTo>
                    <a:close/>
                  </a:path>
                </a:pathLst>
              </a:custGeom>
              <a:solidFill>
                <a:srgbClr val="0759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8" name="Google Shape;508;p44"/>
              <p:cNvSpPr/>
              <p:nvPr/>
            </p:nvSpPr>
            <p:spPr>
              <a:xfrm>
                <a:off x="5225181" y="4440431"/>
                <a:ext cx="144725" cy="537785"/>
              </a:xfrm>
              <a:custGeom>
                <a:avLst/>
                <a:gdLst/>
                <a:ahLst/>
                <a:cxnLst/>
                <a:rect l="l" t="t" r="r" b="b"/>
                <a:pathLst>
                  <a:path w="144725" h="537785" extrusionOk="0">
                    <a:moveTo>
                      <a:pt x="144725" y="517228"/>
                    </a:moveTo>
                    <a:cubicBezTo>
                      <a:pt x="144725" y="517228"/>
                      <a:pt x="137325" y="524629"/>
                      <a:pt x="127457" y="535319"/>
                    </a:cubicBezTo>
                    <a:lnTo>
                      <a:pt x="127457" y="535319"/>
                    </a:lnTo>
                    <a:lnTo>
                      <a:pt x="102788" y="536963"/>
                    </a:lnTo>
                    <a:lnTo>
                      <a:pt x="87164" y="537786"/>
                    </a:lnTo>
                    <a:cubicBezTo>
                      <a:pt x="87164" y="537786"/>
                      <a:pt x="16446" y="493381"/>
                      <a:pt x="13157" y="492559"/>
                    </a:cubicBezTo>
                    <a:cubicBezTo>
                      <a:pt x="12335" y="492559"/>
                      <a:pt x="8223" y="493381"/>
                      <a:pt x="0" y="494203"/>
                    </a:cubicBezTo>
                    <a:lnTo>
                      <a:pt x="93743" y="0"/>
                    </a:lnTo>
                    <a:lnTo>
                      <a:pt x="144725" y="517228"/>
                    </a:lnTo>
                    <a:close/>
                  </a:path>
                </a:pathLst>
              </a:custGeom>
              <a:solidFill>
                <a:srgbClr val="0759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9" name="Google Shape;509;p44"/>
              <p:cNvSpPr/>
              <p:nvPr/>
            </p:nvSpPr>
            <p:spPr>
              <a:xfrm>
                <a:off x="4979281" y="4643414"/>
                <a:ext cx="22233" cy="186788"/>
              </a:xfrm>
              <a:custGeom>
                <a:avLst/>
                <a:gdLst/>
                <a:ahLst/>
                <a:cxnLst/>
                <a:rect l="l" t="t" r="r" b="b"/>
                <a:pathLst>
                  <a:path w="22233" h="186788" extrusionOk="0">
                    <a:moveTo>
                      <a:pt x="14011" y="186789"/>
                    </a:moveTo>
                    <a:cubicBezTo>
                      <a:pt x="9899" y="186789"/>
                      <a:pt x="5788" y="183499"/>
                      <a:pt x="5788" y="179388"/>
                    </a:cubicBezTo>
                    <a:cubicBezTo>
                      <a:pt x="32" y="109492"/>
                      <a:pt x="-1613" y="51931"/>
                      <a:pt x="1676" y="7526"/>
                    </a:cubicBezTo>
                    <a:cubicBezTo>
                      <a:pt x="1676" y="2593"/>
                      <a:pt x="5788" y="-697"/>
                      <a:pt x="10722" y="126"/>
                    </a:cubicBezTo>
                    <a:cubicBezTo>
                      <a:pt x="15656" y="126"/>
                      <a:pt x="18945" y="4238"/>
                      <a:pt x="18122" y="9171"/>
                    </a:cubicBezTo>
                    <a:cubicBezTo>
                      <a:pt x="14833" y="51931"/>
                      <a:pt x="16478" y="109492"/>
                      <a:pt x="22234" y="178566"/>
                    </a:cubicBezTo>
                    <a:cubicBezTo>
                      <a:pt x="22234" y="181855"/>
                      <a:pt x="18945" y="185966"/>
                      <a:pt x="14011" y="186789"/>
                    </a:cubicBezTo>
                    <a:cubicBezTo>
                      <a:pt x="14011" y="186789"/>
                      <a:pt x="14011" y="186789"/>
                      <a:pt x="14011" y="186789"/>
                    </a:cubicBezTo>
                    <a:close/>
                  </a:path>
                </a:pathLst>
              </a:custGeom>
              <a:solidFill>
                <a:srgbClr val="0759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0" name="Google Shape;510;p44"/>
              <p:cNvSpPr/>
              <p:nvPr/>
            </p:nvSpPr>
            <p:spPr>
              <a:xfrm>
                <a:off x="5318924" y="4962593"/>
                <a:ext cx="117589" cy="165282"/>
              </a:xfrm>
              <a:custGeom>
                <a:avLst/>
                <a:gdLst/>
                <a:ahLst/>
                <a:cxnLst/>
                <a:rect l="l" t="t" r="r" b="b"/>
                <a:pathLst>
                  <a:path w="117589" h="165282" extrusionOk="0">
                    <a:moveTo>
                      <a:pt x="110189" y="165283"/>
                    </a:moveTo>
                    <a:lnTo>
                      <a:pt x="16446" y="165283"/>
                    </a:lnTo>
                    <a:cubicBezTo>
                      <a:pt x="11512" y="165283"/>
                      <a:pt x="8223" y="161994"/>
                      <a:pt x="8223" y="157060"/>
                    </a:cubicBezTo>
                    <a:lnTo>
                      <a:pt x="8223" y="152948"/>
                    </a:lnTo>
                    <a:lnTo>
                      <a:pt x="0" y="14801"/>
                    </a:lnTo>
                    <a:cubicBezTo>
                      <a:pt x="0" y="10690"/>
                      <a:pt x="3289" y="6578"/>
                      <a:pt x="7401" y="5756"/>
                    </a:cubicBezTo>
                    <a:lnTo>
                      <a:pt x="92098" y="0"/>
                    </a:lnTo>
                    <a:cubicBezTo>
                      <a:pt x="96209" y="0"/>
                      <a:pt x="100321" y="3289"/>
                      <a:pt x="101143" y="7401"/>
                    </a:cubicBezTo>
                    <a:lnTo>
                      <a:pt x="117589" y="156237"/>
                    </a:lnTo>
                    <a:cubicBezTo>
                      <a:pt x="117589" y="158704"/>
                      <a:pt x="116767" y="161171"/>
                      <a:pt x="115944" y="162816"/>
                    </a:cubicBezTo>
                    <a:cubicBezTo>
                      <a:pt x="115122" y="164460"/>
                      <a:pt x="112655" y="165283"/>
                      <a:pt x="110189" y="165283"/>
                    </a:cubicBezTo>
                    <a:close/>
                    <a:moveTo>
                      <a:pt x="25491" y="157060"/>
                    </a:moveTo>
                    <a:lnTo>
                      <a:pt x="25491" y="157060"/>
                    </a:lnTo>
                    <a:lnTo>
                      <a:pt x="25491" y="157060"/>
                    </a:lnTo>
                    <a:close/>
                    <a:moveTo>
                      <a:pt x="24669" y="148836"/>
                    </a:moveTo>
                    <a:lnTo>
                      <a:pt x="101143" y="148836"/>
                    </a:lnTo>
                    <a:lnTo>
                      <a:pt x="86342" y="17268"/>
                    </a:lnTo>
                    <a:lnTo>
                      <a:pt x="17268" y="22202"/>
                    </a:lnTo>
                    <a:lnTo>
                      <a:pt x="24669" y="148836"/>
                    </a:lnTo>
                    <a:close/>
                  </a:path>
                </a:pathLst>
              </a:custGeom>
              <a:solidFill>
                <a:srgbClr val="0759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1" name="Google Shape;511;p44"/>
              <p:cNvSpPr/>
              <p:nvPr/>
            </p:nvSpPr>
            <p:spPr>
              <a:xfrm>
                <a:off x="4979737" y="4925098"/>
                <a:ext cx="363405" cy="202777"/>
              </a:xfrm>
              <a:custGeom>
                <a:avLst/>
                <a:gdLst/>
                <a:ahLst/>
                <a:cxnLst/>
                <a:rect l="l" t="t" r="r" b="b"/>
                <a:pathLst>
                  <a:path w="363405" h="202777" extrusionOk="0">
                    <a:moveTo>
                      <a:pt x="356455" y="202778"/>
                    </a:moveTo>
                    <a:lnTo>
                      <a:pt x="33291" y="202778"/>
                    </a:lnTo>
                    <a:cubicBezTo>
                      <a:pt x="29179" y="202778"/>
                      <a:pt x="25890" y="200311"/>
                      <a:pt x="25068" y="196199"/>
                    </a:cubicBezTo>
                    <a:cubicBezTo>
                      <a:pt x="23423" y="188799"/>
                      <a:pt x="23423" y="182220"/>
                      <a:pt x="25068" y="177287"/>
                    </a:cubicBezTo>
                    <a:lnTo>
                      <a:pt x="25068" y="177287"/>
                    </a:lnTo>
                    <a:cubicBezTo>
                      <a:pt x="25890" y="174820"/>
                      <a:pt x="26712" y="172353"/>
                      <a:pt x="28357" y="170708"/>
                    </a:cubicBezTo>
                    <a:cubicBezTo>
                      <a:pt x="19312" y="158374"/>
                      <a:pt x="7799" y="139461"/>
                      <a:pt x="11089" y="127948"/>
                    </a:cubicBezTo>
                    <a:cubicBezTo>
                      <a:pt x="11911" y="126304"/>
                      <a:pt x="11911" y="125482"/>
                      <a:pt x="12733" y="123837"/>
                    </a:cubicBezTo>
                    <a:cubicBezTo>
                      <a:pt x="6155" y="110680"/>
                      <a:pt x="-6180" y="80255"/>
                      <a:pt x="3688" y="59698"/>
                    </a:cubicBezTo>
                    <a:cubicBezTo>
                      <a:pt x="6977" y="53119"/>
                      <a:pt x="13555" y="44896"/>
                      <a:pt x="29179" y="42429"/>
                    </a:cubicBezTo>
                    <a:cubicBezTo>
                      <a:pt x="30824" y="42429"/>
                      <a:pt x="196106" y="10359"/>
                      <a:pt x="243800" y="2136"/>
                    </a:cubicBezTo>
                    <a:cubicBezTo>
                      <a:pt x="258602" y="-330"/>
                      <a:pt x="259424" y="-330"/>
                      <a:pt x="261068" y="492"/>
                    </a:cubicBezTo>
                    <a:cubicBezTo>
                      <a:pt x="261890" y="492"/>
                      <a:pt x="265180" y="1314"/>
                      <a:pt x="334253" y="44896"/>
                    </a:cubicBezTo>
                    <a:lnTo>
                      <a:pt x="346588" y="44074"/>
                    </a:lnTo>
                    <a:cubicBezTo>
                      <a:pt x="349055" y="44074"/>
                      <a:pt x="350700" y="44896"/>
                      <a:pt x="352344" y="45718"/>
                    </a:cubicBezTo>
                    <a:cubicBezTo>
                      <a:pt x="353988" y="46540"/>
                      <a:pt x="354811" y="49008"/>
                      <a:pt x="354811" y="51474"/>
                    </a:cubicBezTo>
                    <a:lnTo>
                      <a:pt x="363034" y="194555"/>
                    </a:lnTo>
                    <a:cubicBezTo>
                      <a:pt x="364678" y="198666"/>
                      <a:pt x="360567" y="202778"/>
                      <a:pt x="356455" y="202778"/>
                    </a:cubicBezTo>
                    <a:close/>
                    <a:moveTo>
                      <a:pt x="40691" y="186332"/>
                    </a:moveTo>
                    <a:lnTo>
                      <a:pt x="347410" y="186332"/>
                    </a:lnTo>
                    <a:lnTo>
                      <a:pt x="340009" y="60520"/>
                    </a:lnTo>
                    <a:lnTo>
                      <a:pt x="333431" y="61342"/>
                    </a:lnTo>
                    <a:cubicBezTo>
                      <a:pt x="331786" y="61342"/>
                      <a:pt x="330142" y="61342"/>
                      <a:pt x="328497" y="59698"/>
                    </a:cubicBezTo>
                    <a:cubicBezTo>
                      <a:pt x="304650" y="44896"/>
                      <a:pt x="266002" y="21049"/>
                      <a:pt x="257779" y="16116"/>
                    </a:cubicBezTo>
                    <a:cubicBezTo>
                      <a:pt x="256135" y="16116"/>
                      <a:pt x="252845" y="16938"/>
                      <a:pt x="247912" y="17760"/>
                    </a:cubicBezTo>
                    <a:cubicBezTo>
                      <a:pt x="200218" y="25983"/>
                      <a:pt x="34935" y="57231"/>
                      <a:pt x="33291" y="58053"/>
                    </a:cubicBezTo>
                    <a:cubicBezTo>
                      <a:pt x="24245" y="59698"/>
                      <a:pt x="20956" y="63809"/>
                      <a:pt x="20134" y="66276"/>
                    </a:cubicBezTo>
                    <a:cubicBezTo>
                      <a:pt x="12733" y="81077"/>
                      <a:pt x="26712" y="112325"/>
                      <a:pt x="31646" y="121370"/>
                    </a:cubicBezTo>
                    <a:cubicBezTo>
                      <a:pt x="32468" y="123837"/>
                      <a:pt x="33291" y="126304"/>
                      <a:pt x="32468" y="127948"/>
                    </a:cubicBezTo>
                    <a:cubicBezTo>
                      <a:pt x="31646" y="129593"/>
                      <a:pt x="30001" y="131238"/>
                      <a:pt x="28357" y="132060"/>
                    </a:cubicBezTo>
                    <a:cubicBezTo>
                      <a:pt x="28357" y="137816"/>
                      <a:pt x="37402" y="152618"/>
                      <a:pt x="48092" y="165774"/>
                    </a:cubicBezTo>
                    <a:cubicBezTo>
                      <a:pt x="49737" y="167419"/>
                      <a:pt x="50559" y="170708"/>
                      <a:pt x="49737" y="173175"/>
                    </a:cubicBezTo>
                    <a:cubicBezTo>
                      <a:pt x="48915" y="175642"/>
                      <a:pt x="47270" y="178109"/>
                      <a:pt x="44803" y="178931"/>
                    </a:cubicBezTo>
                    <a:cubicBezTo>
                      <a:pt x="43981" y="178931"/>
                      <a:pt x="43158" y="179753"/>
                      <a:pt x="42336" y="181398"/>
                    </a:cubicBezTo>
                    <a:cubicBezTo>
                      <a:pt x="42336" y="181398"/>
                      <a:pt x="42336" y="181398"/>
                      <a:pt x="42336" y="181398"/>
                    </a:cubicBezTo>
                    <a:cubicBezTo>
                      <a:pt x="40691" y="183043"/>
                      <a:pt x="40691" y="183865"/>
                      <a:pt x="40691" y="186332"/>
                    </a:cubicBezTo>
                    <a:close/>
                    <a:moveTo>
                      <a:pt x="33291" y="179753"/>
                    </a:moveTo>
                    <a:lnTo>
                      <a:pt x="33291" y="179753"/>
                    </a:lnTo>
                    <a:lnTo>
                      <a:pt x="33291" y="179753"/>
                    </a:lnTo>
                    <a:close/>
                  </a:path>
                </a:pathLst>
              </a:custGeom>
              <a:solidFill>
                <a:srgbClr val="0759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2" name="Google Shape;512;p44"/>
              <p:cNvSpPr/>
              <p:nvPr/>
            </p:nvSpPr>
            <p:spPr>
              <a:xfrm>
                <a:off x="4858435" y="5388642"/>
                <a:ext cx="1056223" cy="1200464"/>
              </a:xfrm>
              <a:custGeom>
                <a:avLst/>
                <a:gdLst/>
                <a:ahLst/>
                <a:cxnLst/>
                <a:rect l="l" t="t" r="r" b="b"/>
                <a:pathLst>
                  <a:path w="1056223" h="1200464" extrusionOk="0">
                    <a:moveTo>
                      <a:pt x="545186" y="364183"/>
                    </a:moveTo>
                    <a:cubicBezTo>
                      <a:pt x="530385" y="364183"/>
                      <a:pt x="518050" y="366650"/>
                      <a:pt x="507361" y="370762"/>
                    </a:cubicBezTo>
                    <a:cubicBezTo>
                      <a:pt x="497493" y="374873"/>
                      <a:pt x="486803" y="383096"/>
                      <a:pt x="476113" y="394608"/>
                    </a:cubicBezTo>
                    <a:cubicBezTo>
                      <a:pt x="342900" y="537689"/>
                      <a:pt x="170217" y="1200464"/>
                      <a:pt x="170217" y="1200464"/>
                    </a:cubicBezTo>
                    <a:lnTo>
                      <a:pt x="0" y="1184018"/>
                    </a:lnTo>
                    <a:cubicBezTo>
                      <a:pt x="0" y="1184018"/>
                      <a:pt x="70718" y="693104"/>
                      <a:pt x="150481" y="346093"/>
                    </a:cubicBezTo>
                    <a:cubicBezTo>
                      <a:pt x="171039" y="254817"/>
                      <a:pt x="192419" y="174231"/>
                      <a:pt x="212976" y="114203"/>
                    </a:cubicBezTo>
                    <a:cubicBezTo>
                      <a:pt x="221199" y="91179"/>
                      <a:pt x="231889" y="72266"/>
                      <a:pt x="245868" y="56642"/>
                    </a:cubicBezTo>
                    <a:cubicBezTo>
                      <a:pt x="350301" y="-59303"/>
                      <a:pt x="605214" y="27039"/>
                      <a:pt x="767208" y="100224"/>
                    </a:cubicBezTo>
                    <a:cubicBezTo>
                      <a:pt x="767208" y="100224"/>
                      <a:pt x="982651" y="167653"/>
                      <a:pt x="1055836" y="96113"/>
                    </a:cubicBezTo>
                    <a:cubicBezTo>
                      <a:pt x="1069815" y="550023"/>
                      <a:pt x="702246" y="360894"/>
                      <a:pt x="545186" y="364183"/>
                    </a:cubicBezTo>
                    <a:close/>
                  </a:path>
                </a:pathLst>
              </a:custGeom>
              <a:solidFill>
                <a:srgbClr val="0759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3" name="Google Shape;513;p44"/>
              <p:cNvSpPr/>
              <p:nvPr/>
            </p:nvSpPr>
            <p:spPr>
              <a:xfrm>
                <a:off x="5906048" y="5476532"/>
                <a:ext cx="16446" cy="16445"/>
              </a:xfrm>
              <a:custGeom>
                <a:avLst/>
                <a:gdLst/>
                <a:ahLst/>
                <a:cxnLst/>
                <a:rect l="l" t="t" r="r" b="b"/>
                <a:pathLst>
                  <a:path w="16446" h="16445" extrusionOk="0">
                    <a:moveTo>
                      <a:pt x="8223" y="16446"/>
                    </a:moveTo>
                    <a:cubicBezTo>
                      <a:pt x="5756" y="16446"/>
                      <a:pt x="4112" y="15624"/>
                      <a:pt x="2467" y="13979"/>
                    </a:cubicBezTo>
                    <a:cubicBezTo>
                      <a:pt x="-822" y="10690"/>
                      <a:pt x="-822" y="5756"/>
                      <a:pt x="2467" y="2467"/>
                    </a:cubicBezTo>
                    <a:cubicBezTo>
                      <a:pt x="5756" y="-822"/>
                      <a:pt x="11512" y="-822"/>
                      <a:pt x="13979" y="2467"/>
                    </a:cubicBezTo>
                    <a:cubicBezTo>
                      <a:pt x="17268" y="5756"/>
                      <a:pt x="17268" y="10690"/>
                      <a:pt x="13979" y="13979"/>
                    </a:cubicBezTo>
                    <a:cubicBezTo>
                      <a:pt x="13979" y="13979"/>
                      <a:pt x="13157" y="14801"/>
                      <a:pt x="13157" y="14801"/>
                    </a:cubicBezTo>
                    <a:cubicBezTo>
                      <a:pt x="12335" y="15624"/>
                      <a:pt x="10690" y="16446"/>
                      <a:pt x="8223" y="16446"/>
                    </a:cubicBezTo>
                    <a:close/>
                  </a:path>
                </a:pathLst>
              </a:custGeom>
              <a:solidFill>
                <a:srgbClr val="0759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4" name="Google Shape;514;p44"/>
              <p:cNvSpPr/>
              <p:nvPr/>
            </p:nvSpPr>
            <p:spPr>
              <a:xfrm>
                <a:off x="5002530" y="5306315"/>
                <a:ext cx="919964" cy="219554"/>
              </a:xfrm>
              <a:custGeom>
                <a:avLst/>
                <a:gdLst/>
                <a:ahLst/>
                <a:cxnLst/>
                <a:rect l="l" t="t" r="r" b="b"/>
                <a:pathLst>
                  <a:path w="919964" h="219554" extrusionOk="0">
                    <a:moveTo>
                      <a:pt x="799086" y="219555"/>
                    </a:moveTo>
                    <a:cubicBezTo>
                      <a:pt x="716033" y="219555"/>
                      <a:pt x="626402" y="192419"/>
                      <a:pt x="620646" y="189952"/>
                    </a:cubicBezTo>
                    <a:cubicBezTo>
                      <a:pt x="620646" y="189952"/>
                      <a:pt x="619824" y="189952"/>
                      <a:pt x="619824" y="189952"/>
                    </a:cubicBezTo>
                    <a:cubicBezTo>
                      <a:pt x="472632" y="123345"/>
                      <a:pt x="211140" y="29603"/>
                      <a:pt x="108352" y="143903"/>
                    </a:cubicBezTo>
                    <a:cubicBezTo>
                      <a:pt x="105885" y="146370"/>
                      <a:pt x="101773" y="147192"/>
                      <a:pt x="98484" y="145548"/>
                    </a:cubicBezTo>
                    <a:lnTo>
                      <a:pt x="4742" y="100321"/>
                    </a:lnTo>
                    <a:cubicBezTo>
                      <a:pt x="630" y="98676"/>
                      <a:pt x="-1014" y="93743"/>
                      <a:pt x="630" y="89631"/>
                    </a:cubicBezTo>
                    <a:cubicBezTo>
                      <a:pt x="18721" y="47693"/>
                      <a:pt x="16254" y="8223"/>
                      <a:pt x="16254" y="8223"/>
                    </a:cubicBezTo>
                    <a:cubicBezTo>
                      <a:pt x="16254" y="5756"/>
                      <a:pt x="17076" y="4112"/>
                      <a:pt x="18721" y="2467"/>
                    </a:cubicBezTo>
                    <a:cubicBezTo>
                      <a:pt x="20365" y="823"/>
                      <a:pt x="22832" y="0"/>
                      <a:pt x="24477" y="0"/>
                    </a:cubicBezTo>
                    <a:lnTo>
                      <a:pt x="892828" y="0"/>
                    </a:lnTo>
                    <a:cubicBezTo>
                      <a:pt x="896939" y="0"/>
                      <a:pt x="900229" y="3289"/>
                      <a:pt x="901051" y="6578"/>
                    </a:cubicBezTo>
                    <a:cubicBezTo>
                      <a:pt x="911741" y="69896"/>
                      <a:pt x="918320" y="127457"/>
                      <a:pt x="919964" y="177618"/>
                    </a:cubicBezTo>
                    <a:cubicBezTo>
                      <a:pt x="919964" y="180084"/>
                      <a:pt x="919142" y="181729"/>
                      <a:pt x="917497" y="183373"/>
                    </a:cubicBezTo>
                    <a:cubicBezTo>
                      <a:pt x="890361" y="211332"/>
                      <a:pt x="845957" y="219555"/>
                      <a:pt x="799086" y="219555"/>
                    </a:cubicBezTo>
                    <a:close/>
                    <a:moveTo>
                      <a:pt x="626402" y="175150"/>
                    </a:moveTo>
                    <a:cubicBezTo>
                      <a:pt x="637092" y="178440"/>
                      <a:pt x="834445" y="237646"/>
                      <a:pt x="904340" y="175150"/>
                    </a:cubicBezTo>
                    <a:cubicBezTo>
                      <a:pt x="902696" y="128279"/>
                      <a:pt x="896939" y="74830"/>
                      <a:pt x="887072" y="16446"/>
                    </a:cubicBezTo>
                    <a:lnTo>
                      <a:pt x="33522" y="16446"/>
                    </a:lnTo>
                    <a:cubicBezTo>
                      <a:pt x="33522" y="30425"/>
                      <a:pt x="31055" y="58384"/>
                      <a:pt x="19543" y="89631"/>
                    </a:cubicBezTo>
                    <a:lnTo>
                      <a:pt x="100951" y="128279"/>
                    </a:lnTo>
                    <a:cubicBezTo>
                      <a:pt x="207028" y="18913"/>
                      <a:pt x="444673" y="92920"/>
                      <a:pt x="626402" y="175150"/>
                    </a:cubicBezTo>
                    <a:close/>
                  </a:path>
                </a:pathLst>
              </a:custGeom>
              <a:solidFill>
                <a:srgbClr val="0759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5" name="Google Shape;515;p44"/>
              <p:cNvSpPr/>
              <p:nvPr/>
            </p:nvSpPr>
            <p:spPr>
              <a:xfrm>
                <a:off x="4401178" y="5394447"/>
                <a:ext cx="703124" cy="1123942"/>
              </a:xfrm>
              <a:custGeom>
                <a:avLst/>
                <a:gdLst/>
                <a:ahLst/>
                <a:cxnLst/>
                <a:rect l="l" t="t" r="r" b="b"/>
                <a:pathLst>
                  <a:path w="703124" h="1123942" extrusionOk="0">
                    <a:moveTo>
                      <a:pt x="703125" y="50838"/>
                    </a:moveTo>
                    <a:cubicBezTo>
                      <a:pt x="689146" y="66461"/>
                      <a:pt x="677633" y="85375"/>
                      <a:pt x="670233" y="108399"/>
                    </a:cubicBezTo>
                    <a:cubicBezTo>
                      <a:pt x="649675" y="168427"/>
                      <a:pt x="628295" y="249013"/>
                      <a:pt x="607738" y="340288"/>
                    </a:cubicBezTo>
                    <a:cubicBezTo>
                      <a:pt x="584713" y="340288"/>
                      <a:pt x="418608" y="338644"/>
                      <a:pt x="305131" y="351800"/>
                    </a:cubicBezTo>
                    <a:cubicBezTo>
                      <a:pt x="183430" y="366602"/>
                      <a:pt x="162872" y="1123942"/>
                      <a:pt x="162872" y="1123942"/>
                    </a:cubicBezTo>
                    <a:lnTo>
                      <a:pt x="33771" y="1123942"/>
                    </a:lnTo>
                    <a:cubicBezTo>
                      <a:pt x="33771" y="1123942"/>
                      <a:pt x="-22146" y="387159"/>
                      <a:pt x="9924" y="170072"/>
                    </a:cubicBezTo>
                    <a:cubicBezTo>
                      <a:pt x="41994" y="-47016"/>
                      <a:pt x="610205" y="5611"/>
                      <a:pt x="610205" y="5611"/>
                    </a:cubicBezTo>
                    <a:lnTo>
                      <a:pt x="703125" y="50838"/>
                    </a:lnTo>
                    <a:close/>
                  </a:path>
                </a:pathLst>
              </a:custGeom>
              <a:solidFill>
                <a:srgbClr val="0759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6" name="Google Shape;516;p44"/>
              <p:cNvSpPr/>
              <p:nvPr/>
            </p:nvSpPr>
            <p:spPr>
              <a:xfrm>
                <a:off x="4719466" y="6564438"/>
                <a:ext cx="361447" cy="242579"/>
              </a:xfrm>
              <a:custGeom>
                <a:avLst/>
                <a:gdLst/>
                <a:ahLst/>
                <a:cxnLst/>
                <a:rect l="l" t="t" r="r" b="b"/>
                <a:pathLst>
                  <a:path w="361447" h="242579" extrusionOk="0">
                    <a:moveTo>
                      <a:pt x="350301" y="242579"/>
                    </a:moveTo>
                    <a:lnTo>
                      <a:pt x="8223" y="242579"/>
                    </a:lnTo>
                    <a:cubicBezTo>
                      <a:pt x="3289" y="242579"/>
                      <a:pt x="0" y="239290"/>
                      <a:pt x="0" y="234356"/>
                    </a:cubicBezTo>
                    <a:lnTo>
                      <a:pt x="0" y="152126"/>
                    </a:lnTo>
                    <a:cubicBezTo>
                      <a:pt x="0" y="148014"/>
                      <a:pt x="3289" y="144725"/>
                      <a:pt x="6578" y="143903"/>
                    </a:cubicBezTo>
                    <a:cubicBezTo>
                      <a:pt x="18090" y="139791"/>
                      <a:pt x="79763" y="69074"/>
                      <a:pt x="131568" y="3289"/>
                    </a:cubicBezTo>
                    <a:cubicBezTo>
                      <a:pt x="133213" y="823"/>
                      <a:pt x="135680" y="0"/>
                      <a:pt x="138969" y="0"/>
                    </a:cubicBezTo>
                    <a:lnTo>
                      <a:pt x="309186" y="16446"/>
                    </a:lnTo>
                    <a:cubicBezTo>
                      <a:pt x="311652" y="16446"/>
                      <a:pt x="314119" y="18091"/>
                      <a:pt x="315764" y="20558"/>
                    </a:cubicBezTo>
                    <a:cubicBezTo>
                      <a:pt x="323165" y="33715"/>
                      <a:pt x="329743" y="46871"/>
                      <a:pt x="335499" y="60028"/>
                    </a:cubicBezTo>
                    <a:cubicBezTo>
                      <a:pt x="342078" y="76474"/>
                      <a:pt x="347834" y="93743"/>
                      <a:pt x="351945" y="111011"/>
                    </a:cubicBezTo>
                    <a:cubicBezTo>
                      <a:pt x="354412" y="122523"/>
                      <a:pt x="356879" y="134858"/>
                      <a:pt x="358524" y="147192"/>
                    </a:cubicBezTo>
                    <a:cubicBezTo>
                      <a:pt x="365102" y="198175"/>
                      <a:pt x="358524" y="234356"/>
                      <a:pt x="358524" y="236001"/>
                    </a:cubicBezTo>
                    <a:cubicBezTo>
                      <a:pt x="357701" y="239290"/>
                      <a:pt x="354412" y="242579"/>
                      <a:pt x="350301" y="242579"/>
                    </a:cubicBezTo>
                    <a:close/>
                    <a:moveTo>
                      <a:pt x="16446" y="226133"/>
                    </a:moveTo>
                    <a:lnTo>
                      <a:pt x="342900" y="226133"/>
                    </a:lnTo>
                    <a:cubicBezTo>
                      <a:pt x="344545" y="213799"/>
                      <a:pt x="346189" y="185018"/>
                      <a:pt x="342078" y="148837"/>
                    </a:cubicBezTo>
                    <a:cubicBezTo>
                      <a:pt x="340433" y="137325"/>
                      <a:pt x="338788" y="125812"/>
                      <a:pt x="336322" y="114300"/>
                    </a:cubicBezTo>
                    <a:cubicBezTo>
                      <a:pt x="332210" y="97854"/>
                      <a:pt x="327276" y="81408"/>
                      <a:pt x="320698" y="65784"/>
                    </a:cubicBezTo>
                    <a:cubicBezTo>
                      <a:pt x="315764" y="54272"/>
                      <a:pt x="310830" y="42760"/>
                      <a:pt x="304252" y="32070"/>
                    </a:cubicBezTo>
                    <a:lnTo>
                      <a:pt x="142258" y="16446"/>
                    </a:lnTo>
                    <a:cubicBezTo>
                      <a:pt x="110188" y="56739"/>
                      <a:pt x="42760" y="138969"/>
                      <a:pt x="16446" y="156237"/>
                    </a:cubicBezTo>
                    <a:lnTo>
                      <a:pt x="16446" y="226133"/>
                    </a:lnTo>
                    <a:close/>
                  </a:path>
                </a:pathLst>
              </a:custGeom>
              <a:solidFill>
                <a:srgbClr val="0759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7" name="Google Shape;517;p44"/>
              <p:cNvSpPr/>
              <p:nvPr/>
            </p:nvSpPr>
            <p:spPr>
              <a:xfrm>
                <a:off x="4152077" y="6509343"/>
                <a:ext cx="464076" cy="297673"/>
              </a:xfrm>
              <a:custGeom>
                <a:avLst/>
                <a:gdLst/>
                <a:ahLst/>
                <a:cxnLst/>
                <a:rect l="l" t="t" r="r" b="b"/>
                <a:pathLst>
                  <a:path w="464076" h="297673" extrusionOk="0">
                    <a:moveTo>
                      <a:pt x="448155" y="297673"/>
                    </a:moveTo>
                    <a:lnTo>
                      <a:pt x="13979" y="297673"/>
                    </a:lnTo>
                    <a:cubicBezTo>
                      <a:pt x="9867" y="297673"/>
                      <a:pt x="5756" y="294385"/>
                      <a:pt x="5756" y="290273"/>
                    </a:cubicBezTo>
                    <a:lnTo>
                      <a:pt x="0" y="212154"/>
                    </a:lnTo>
                    <a:cubicBezTo>
                      <a:pt x="0" y="208043"/>
                      <a:pt x="2467" y="203931"/>
                      <a:pt x="6578" y="203109"/>
                    </a:cubicBezTo>
                    <a:cubicBezTo>
                      <a:pt x="139791" y="179262"/>
                      <a:pt x="274649" y="5756"/>
                      <a:pt x="276294" y="3289"/>
                    </a:cubicBezTo>
                    <a:cubicBezTo>
                      <a:pt x="277938" y="1645"/>
                      <a:pt x="280405" y="0"/>
                      <a:pt x="282872" y="0"/>
                    </a:cubicBezTo>
                    <a:lnTo>
                      <a:pt x="411973" y="0"/>
                    </a:lnTo>
                    <a:cubicBezTo>
                      <a:pt x="414440" y="0"/>
                      <a:pt x="416907" y="1645"/>
                      <a:pt x="418552" y="3289"/>
                    </a:cubicBezTo>
                    <a:cubicBezTo>
                      <a:pt x="487625" y="97032"/>
                      <a:pt x="458022" y="282050"/>
                      <a:pt x="456378" y="289450"/>
                    </a:cubicBezTo>
                    <a:cubicBezTo>
                      <a:pt x="455555" y="294385"/>
                      <a:pt x="452266" y="297673"/>
                      <a:pt x="448155" y="297673"/>
                    </a:cubicBezTo>
                    <a:close/>
                    <a:moveTo>
                      <a:pt x="21380" y="281227"/>
                    </a:moveTo>
                    <a:lnTo>
                      <a:pt x="440754" y="281227"/>
                    </a:lnTo>
                    <a:cubicBezTo>
                      <a:pt x="445688" y="247513"/>
                      <a:pt x="461312" y="97032"/>
                      <a:pt x="407040" y="17269"/>
                    </a:cubicBezTo>
                    <a:lnTo>
                      <a:pt x="286161" y="17269"/>
                    </a:lnTo>
                    <a:cubicBezTo>
                      <a:pt x="266426" y="41938"/>
                      <a:pt x="144725" y="189952"/>
                      <a:pt x="16446" y="217910"/>
                    </a:cubicBezTo>
                    <a:lnTo>
                      <a:pt x="21380" y="281227"/>
                    </a:lnTo>
                    <a:close/>
                  </a:path>
                </a:pathLst>
              </a:custGeom>
              <a:solidFill>
                <a:srgbClr val="0759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8" name="Google Shape;518;p44"/>
              <p:cNvSpPr/>
              <p:nvPr/>
            </p:nvSpPr>
            <p:spPr>
              <a:xfrm>
                <a:off x="4720288" y="6708340"/>
                <a:ext cx="299317" cy="16446"/>
              </a:xfrm>
              <a:custGeom>
                <a:avLst/>
                <a:gdLst/>
                <a:ahLst/>
                <a:cxnLst/>
                <a:rect l="l" t="t" r="r" b="b"/>
                <a:pathLst>
                  <a:path w="299317" h="16446" extrusionOk="0">
                    <a:moveTo>
                      <a:pt x="291095" y="16446"/>
                    </a:moveTo>
                    <a:lnTo>
                      <a:pt x="8223" y="16446"/>
                    </a:lnTo>
                    <a:cubicBezTo>
                      <a:pt x="3289" y="16446"/>
                      <a:pt x="0" y="13157"/>
                      <a:pt x="0" y="8223"/>
                    </a:cubicBezTo>
                    <a:cubicBezTo>
                      <a:pt x="0" y="3289"/>
                      <a:pt x="3289" y="0"/>
                      <a:pt x="8223" y="0"/>
                    </a:cubicBezTo>
                    <a:lnTo>
                      <a:pt x="291095" y="0"/>
                    </a:lnTo>
                    <a:cubicBezTo>
                      <a:pt x="296029" y="0"/>
                      <a:pt x="299318" y="3289"/>
                      <a:pt x="299318" y="8223"/>
                    </a:cubicBezTo>
                    <a:cubicBezTo>
                      <a:pt x="299318" y="13157"/>
                      <a:pt x="295206" y="16446"/>
                      <a:pt x="291095" y="16446"/>
                    </a:cubicBezTo>
                    <a:close/>
                  </a:path>
                </a:pathLst>
              </a:custGeom>
              <a:solidFill>
                <a:srgbClr val="0759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9" name="Google Shape;519;p44"/>
              <p:cNvSpPr/>
              <p:nvPr/>
            </p:nvSpPr>
            <p:spPr>
              <a:xfrm>
                <a:off x="5000566" y="5437061"/>
                <a:ext cx="111959" cy="305896"/>
              </a:xfrm>
              <a:custGeom>
                <a:avLst/>
                <a:gdLst/>
                <a:ahLst/>
                <a:cxnLst/>
                <a:rect l="l" t="t" r="r" b="b"/>
                <a:pathLst>
                  <a:path w="111959" h="305896" extrusionOk="0">
                    <a:moveTo>
                      <a:pt x="8350" y="305897"/>
                    </a:moveTo>
                    <a:cubicBezTo>
                      <a:pt x="7528" y="305897"/>
                      <a:pt x="7528" y="305897"/>
                      <a:pt x="6705" y="305897"/>
                    </a:cubicBezTo>
                    <a:cubicBezTo>
                      <a:pt x="2594" y="305074"/>
                      <a:pt x="-695" y="300963"/>
                      <a:pt x="127" y="296029"/>
                    </a:cubicBezTo>
                    <a:cubicBezTo>
                      <a:pt x="32197" y="147192"/>
                      <a:pt x="60977" y="40293"/>
                      <a:pt x="97981" y="2467"/>
                    </a:cubicBezTo>
                    <a:cubicBezTo>
                      <a:pt x="101270" y="-822"/>
                      <a:pt x="106204" y="-822"/>
                      <a:pt x="109493" y="2467"/>
                    </a:cubicBezTo>
                    <a:cubicBezTo>
                      <a:pt x="112782" y="5756"/>
                      <a:pt x="112782" y="10690"/>
                      <a:pt x="109493" y="13979"/>
                    </a:cubicBezTo>
                    <a:cubicBezTo>
                      <a:pt x="73312" y="50983"/>
                      <a:pt x="42887" y="173506"/>
                      <a:pt x="15751" y="299318"/>
                    </a:cubicBezTo>
                    <a:cubicBezTo>
                      <a:pt x="14928" y="302607"/>
                      <a:pt x="11639" y="305897"/>
                      <a:pt x="8350" y="305897"/>
                    </a:cubicBezTo>
                    <a:close/>
                  </a:path>
                </a:pathLst>
              </a:custGeom>
              <a:solidFill>
                <a:srgbClr val="0759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0" name="Google Shape;520;p44"/>
              <p:cNvSpPr/>
              <p:nvPr/>
            </p:nvSpPr>
            <p:spPr>
              <a:xfrm>
                <a:off x="5327147" y="5744602"/>
                <a:ext cx="85519" cy="395527"/>
              </a:xfrm>
              <a:custGeom>
                <a:avLst/>
                <a:gdLst/>
                <a:ahLst/>
                <a:cxnLst/>
                <a:rect l="l" t="t" r="r" b="b"/>
                <a:pathLst>
                  <a:path w="85519" h="395527" extrusionOk="0">
                    <a:moveTo>
                      <a:pt x="76474" y="395528"/>
                    </a:moveTo>
                    <a:lnTo>
                      <a:pt x="8223" y="395528"/>
                    </a:lnTo>
                    <a:cubicBezTo>
                      <a:pt x="3289" y="395528"/>
                      <a:pt x="0" y="392238"/>
                      <a:pt x="0" y="387305"/>
                    </a:cubicBezTo>
                    <a:lnTo>
                      <a:pt x="0" y="38648"/>
                    </a:lnTo>
                    <a:cubicBezTo>
                      <a:pt x="0" y="36181"/>
                      <a:pt x="822" y="34537"/>
                      <a:pt x="2467" y="32892"/>
                    </a:cubicBezTo>
                    <a:cubicBezTo>
                      <a:pt x="14801" y="19735"/>
                      <a:pt x="25491" y="11512"/>
                      <a:pt x="37004" y="7401"/>
                    </a:cubicBezTo>
                    <a:cubicBezTo>
                      <a:pt x="47693" y="3289"/>
                      <a:pt x="61673" y="823"/>
                      <a:pt x="77297" y="0"/>
                    </a:cubicBezTo>
                    <a:cubicBezTo>
                      <a:pt x="79763" y="0"/>
                      <a:pt x="81408" y="823"/>
                      <a:pt x="83052" y="2467"/>
                    </a:cubicBezTo>
                    <a:cubicBezTo>
                      <a:pt x="84697" y="4112"/>
                      <a:pt x="85520" y="5756"/>
                      <a:pt x="85520" y="8223"/>
                    </a:cubicBezTo>
                    <a:lnTo>
                      <a:pt x="85520" y="386482"/>
                    </a:lnTo>
                    <a:cubicBezTo>
                      <a:pt x="84697" y="391416"/>
                      <a:pt x="81408" y="395528"/>
                      <a:pt x="76474" y="395528"/>
                    </a:cubicBezTo>
                    <a:close/>
                    <a:moveTo>
                      <a:pt x="16446" y="379082"/>
                    </a:moveTo>
                    <a:lnTo>
                      <a:pt x="69074" y="379082"/>
                    </a:lnTo>
                    <a:lnTo>
                      <a:pt x="69074" y="17269"/>
                    </a:lnTo>
                    <a:cubicBezTo>
                      <a:pt x="58383" y="18091"/>
                      <a:pt x="50160" y="19735"/>
                      <a:pt x="42760" y="23025"/>
                    </a:cubicBezTo>
                    <a:cubicBezTo>
                      <a:pt x="34537" y="26314"/>
                      <a:pt x="25491" y="32892"/>
                      <a:pt x="16446" y="42760"/>
                    </a:cubicBezTo>
                    <a:lnTo>
                      <a:pt x="16446" y="379082"/>
                    </a:lnTo>
                    <a:close/>
                  </a:path>
                </a:pathLst>
              </a:custGeom>
              <a:solidFill>
                <a:srgbClr val="0759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1" name="Google Shape;521;p44"/>
              <p:cNvSpPr/>
              <p:nvPr/>
            </p:nvSpPr>
            <p:spPr>
              <a:xfrm>
                <a:off x="5283565" y="6122861"/>
                <a:ext cx="172683" cy="510649"/>
              </a:xfrm>
              <a:custGeom>
                <a:avLst/>
                <a:gdLst/>
                <a:ahLst/>
                <a:cxnLst/>
                <a:rect l="l" t="t" r="r" b="b"/>
                <a:pathLst>
                  <a:path w="172683" h="510649" extrusionOk="0">
                    <a:moveTo>
                      <a:pt x="163638" y="510650"/>
                    </a:moveTo>
                    <a:lnTo>
                      <a:pt x="8223" y="510650"/>
                    </a:lnTo>
                    <a:cubicBezTo>
                      <a:pt x="3289" y="510650"/>
                      <a:pt x="0" y="507361"/>
                      <a:pt x="0" y="502427"/>
                    </a:cubicBezTo>
                    <a:lnTo>
                      <a:pt x="0" y="60028"/>
                    </a:lnTo>
                    <a:cubicBezTo>
                      <a:pt x="0" y="27136"/>
                      <a:pt x="27136" y="0"/>
                      <a:pt x="60028" y="0"/>
                    </a:cubicBezTo>
                    <a:lnTo>
                      <a:pt x="112655" y="0"/>
                    </a:lnTo>
                    <a:cubicBezTo>
                      <a:pt x="145548" y="0"/>
                      <a:pt x="172683" y="27136"/>
                      <a:pt x="172683" y="60028"/>
                    </a:cubicBezTo>
                    <a:lnTo>
                      <a:pt x="172683" y="502427"/>
                    </a:lnTo>
                    <a:cubicBezTo>
                      <a:pt x="171861" y="507361"/>
                      <a:pt x="167749" y="510650"/>
                      <a:pt x="163638" y="510650"/>
                    </a:cubicBezTo>
                    <a:close/>
                    <a:moveTo>
                      <a:pt x="16446" y="494204"/>
                    </a:moveTo>
                    <a:lnTo>
                      <a:pt x="155415" y="494204"/>
                    </a:lnTo>
                    <a:lnTo>
                      <a:pt x="155415" y="60028"/>
                    </a:lnTo>
                    <a:cubicBezTo>
                      <a:pt x="155415" y="36181"/>
                      <a:pt x="135680" y="16446"/>
                      <a:pt x="111833" y="16446"/>
                    </a:cubicBezTo>
                    <a:lnTo>
                      <a:pt x="60028" y="16446"/>
                    </a:lnTo>
                    <a:cubicBezTo>
                      <a:pt x="36181" y="16446"/>
                      <a:pt x="16446" y="36181"/>
                      <a:pt x="16446" y="60028"/>
                    </a:cubicBezTo>
                    <a:lnTo>
                      <a:pt x="16446" y="494204"/>
                    </a:lnTo>
                    <a:close/>
                  </a:path>
                </a:pathLst>
              </a:custGeom>
              <a:solidFill>
                <a:srgbClr val="0759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2" name="Google Shape;522;p44"/>
              <p:cNvSpPr/>
              <p:nvPr/>
            </p:nvSpPr>
            <p:spPr>
              <a:xfrm>
                <a:off x="5291788" y="6685316"/>
                <a:ext cx="134857" cy="134857"/>
              </a:xfrm>
              <a:custGeom>
                <a:avLst/>
                <a:gdLst/>
                <a:ahLst/>
                <a:cxnLst/>
                <a:rect l="l" t="t" r="r" b="b"/>
                <a:pathLst>
                  <a:path w="134857" h="134857" extrusionOk="0">
                    <a:moveTo>
                      <a:pt x="67429" y="134858"/>
                    </a:moveTo>
                    <a:cubicBezTo>
                      <a:pt x="30425" y="134858"/>
                      <a:pt x="0" y="104432"/>
                      <a:pt x="0" y="67429"/>
                    </a:cubicBezTo>
                    <a:cubicBezTo>
                      <a:pt x="0" y="30425"/>
                      <a:pt x="30425" y="0"/>
                      <a:pt x="67429" y="0"/>
                    </a:cubicBezTo>
                    <a:cubicBezTo>
                      <a:pt x="104432" y="0"/>
                      <a:pt x="134857" y="30425"/>
                      <a:pt x="134857" y="67429"/>
                    </a:cubicBezTo>
                    <a:cubicBezTo>
                      <a:pt x="134857" y="104432"/>
                      <a:pt x="104432" y="134858"/>
                      <a:pt x="67429" y="134858"/>
                    </a:cubicBezTo>
                    <a:close/>
                    <a:moveTo>
                      <a:pt x="67429" y="15624"/>
                    </a:moveTo>
                    <a:cubicBezTo>
                      <a:pt x="39470" y="15624"/>
                      <a:pt x="16446" y="38648"/>
                      <a:pt x="16446" y="66606"/>
                    </a:cubicBezTo>
                    <a:cubicBezTo>
                      <a:pt x="16446" y="94565"/>
                      <a:pt x="39470" y="117589"/>
                      <a:pt x="67429" y="117589"/>
                    </a:cubicBezTo>
                    <a:cubicBezTo>
                      <a:pt x="95387" y="117589"/>
                      <a:pt x="118411" y="94565"/>
                      <a:pt x="118411" y="66606"/>
                    </a:cubicBezTo>
                    <a:cubicBezTo>
                      <a:pt x="118411" y="38648"/>
                      <a:pt x="95387" y="15624"/>
                      <a:pt x="67429" y="15624"/>
                    </a:cubicBezTo>
                    <a:close/>
                  </a:path>
                </a:pathLst>
              </a:custGeom>
              <a:solidFill>
                <a:srgbClr val="0759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3" name="Google Shape;523;p44"/>
              <p:cNvSpPr/>
              <p:nvPr/>
            </p:nvSpPr>
            <p:spPr>
              <a:xfrm>
                <a:off x="5873156" y="6685316"/>
                <a:ext cx="134857" cy="134857"/>
              </a:xfrm>
              <a:custGeom>
                <a:avLst/>
                <a:gdLst/>
                <a:ahLst/>
                <a:cxnLst/>
                <a:rect l="l" t="t" r="r" b="b"/>
                <a:pathLst>
                  <a:path w="134857" h="134857" extrusionOk="0">
                    <a:moveTo>
                      <a:pt x="67428" y="134858"/>
                    </a:moveTo>
                    <a:cubicBezTo>
                      <a:pt x="30425" y="134858"/>
                      <a:pt x="0" y="104432"/>
                      <a:pt x="0" y="67429"/>
                    </a:cubicBezTo>
                    <a:cubicBezTo>
                      <a:pt x="0" y="30425"/>
                      <a:pt x="30425" y="0"/>
                      <a:pt x="67428" y="0"/>
                    </a:cubicBezTo>
                    <a:cubicBezTo>
                      <a:pt x="104432" y="0"/>
                      <a:pt x="134857" y="30425"/>
                      <a:pt x="134857" y="67429"/>
                    </a:cubicBezTo>
                    <a:cubicBezTo>
                      <a:pt x="134857" y="104432"/>
                      <a:pt x="104432" y="134858"/>
                      <a:pt x="67428" y="134858"/>
                    </a:cubicBezTo>
                    <a:close/>
                    <a:moveTo>
                      <a:pt x="67428" y="15624"/>
                    </a:moveTo>
                    <a:cubicBezTo>
                      <a:pt x="39470" y="15624"/>
                      <a:pt x="16446" y="38648"/>
                      <a:pt x="16446" y="66606"/>
                    </a:cubicBezTo>
                    <a:cubicBezTo>
                      <a:pt x="16446" y="94565"/>
                      <a:pt x="39470" y="117589"/>
                      <a:pt x="67428" y="117589"/>
                    </a:cubicBezTo>
                    <a:cubicBezTo>
                      <a:pt x="95387" y="117589"/>
                      <a:pt x="118411" y="94565"/>
                      <a:pt x="118411" y="66606"/>
                    </a:cubicBezTo>
                    <a:cubicBezTo>
                      <a:pt x="118411" y="38648"/>
                      <a:pt x="95387" y="15624"/>
                      <a:pt x="67428" y="15624"/>
                    </a:cubicBezTo>
                    <a:close/>
                  </a:path>
                </a:pathLst>
              </a:custGeom>
              <a:solidFill>
                <a:srgbClr val="0759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4" name="Google Shape;524;p44"/>
              <p:cNvSpPr/>
              <p:nvPr/>
            </p:nvSpPr>
            <p:spPr>
              <a:xfrm>
                <a:off x="5039547" y="6617065"/>
                <a:ext cx="904365" cy="97853"/>
              </a:xfrm>
              <a:custGeom>
                <a:avLst/>
                <a:gdLst/>
                <a:ahLst/>
                <a:cxnLst/>
                <a:rect l="l" t="t" r="r" b="b"/>
                <a:pathLst>
                  <a:path w="904365" h="97853" extrusionOk="0">
                    <a:moveTo>
                      <a:pt x="839365" y="97854"/>
                    </a:moveTo>
                    <a:cubicBezTo>
                      <a:pt x="838543" y="97854"/>
                      <a:pt x="837721" y="97854"/>
                      <a:pt x="836076" y="97032"/>
                    </a:cubicBezTo>
                    <a:lnTo>
                      <a:pt x="762069" y="68251"/>
                    </a:lnTo>
                    <a:lnTo>
                      <a:pt x="24463" y="68251"/>
                    </a:lnTo>
                    <a:cubicBezTo>
                      <a:pt x="20352" y="68251"/>
                      <a:pt x="17063" y="65784"/>
                      <a:pt x="16240" y="61673"/>
                    </a:cubicBezTo>
                    <a:cubicBezTo>
                      <a:pt x="12129" y="45227"/>
                      <a:pt x="7195" y="28781"/>
                      <a:pt x="617" y="13157"/>
                    </a:cubicBezTo>
                    <a:cubicBezTo>
                      <a:pt x="-206" y="10690"/>
                      <a:pt x="-206" y="9045"/>
                      <a:pt x="617" y="6578"/>
                    </a:cubicBezTo>
                    <a:cubicBezTo>
                      <a:pt x="1439" y="4934"/>
                      <a:pt x="3084" y="3289"/>
                      <a:pt x="5551" y="2467"/>
                    </a:cubicBezTo>
                    <a:cubicBezTo>
                      <a:pt x="9662" y="822"/>
                      <a:pt x="12951" y="0"/>
                      <a:pt x="17063" y="0"/>
                    </a:cubicBezTo>
                    <a:lnTo>
                      <a:pt x="768647" y="0"/>
                    </a:lnTo>
                    <a:cubicBezTo>
                      <a:pt x="772758" y="0"/>
                      <a:pt x="776870" y="822"/>
                      <a:pt x="780981" y="2467"/>
                    </a:cubicBezTo>
                    <a:lnTo>
                      <a:pt x="887881" y="43582"/>
                    </a:lnTo>
                    <a:cubicBezTo>
                      <a:pt x="893637" y="46049"/>
                      <a:pt x="898571" y="49338"/>
                      <a:pt x="902682" y="54272"/>
                    </a:cubicBezTo>
                    <a:cubicBezTo>
                      <a:pt x="905149" y="57561"/>
                      <a:pt x="905149" y="63317"/>
                      <a:pt x="901037" y="65784"/>
                    </a:cubicBezTo>
                    <a:cubicBezTo>
                      <a:pt x="897748" y="68251"/>
                      <a:pt x="891992" y="68251"/>
                      <a:pt x="889525" y="64139"/>
                    </a:cubicBezTo>
                    <a:cubicBezTo>
                      <a:pt x="887881" y="61673"/>
                      <a:pt x="884591" y="60028"/>
                      <a:pt x="882125" y="58383"/>
                    </a:cubicBezTo>
                    <a:lnTo>
                      <a:pt x="775225" y="17268"/>
                    </a:lnTo>
                    <a:cubicBezTo>
                      <a:pt x="772758" y="16446"/>
                      <a:pt x="771114" y="15623"/>
                      <a:pt x="768647" y="15623"/>
                    </a:cubicBezTo>
                    <a:lnTo>
                      <a:pt x="19530" y="15623"/>
                    </a:lnTo>
                    <a:cubicBezTo>
                      <a:pt x="23641" y="27136"/>
                      <a:pt x="27753" y="38648"/>
                      <a:pt x="30220" y="50983"/>
                    </a:cubicBezTo>
                    <a:lnTo>
                      <a:pt x="763713" y="50983"/>
                    </a:lnTo>
                    <a:cubicBezTo>
                      <a:pt x="764535" y="50983"/>
                      <a:pt x="765358" y="50983"/>
                      <a:pt x="767002" y="51805"/>
                    </a:cubicBezTo>
                    <a:lnTo>
                      <a:pt x="842654" y="81408"/>
                    </a:lnTo>
                    <a:cubicBezTo>
                      <a:pt x="846766" y="83052"/>
                      <a:pt x="849232" y="87986"/>
                      <a:pt x="847588" y="92098"/>
                    </a:cubicBezTo>
                    <a:cubicBezTo>
                      <a:pt x="845121" y="96209"/>
                      <a:pt x="842654" y="97854"/>
                      <a:pt x="839365" y="97854"/>
                    </a:cubicBezTo>
                    <a:close/>
                  </a:path>
                </a:pathLst>
              </a:custGeom>
              <a:solidFill>
                <a:srgbClr val="07598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sp>
          <p:nvSpPr>
            <p:cNvPr id="525" name="Google Shape;525;p44"/>
            <p:cNvSpPr/>
            <p:nvPr/>
          </p:nvSpPr>
          <p:spPr>
            <a:xfrm>
              <a:off x="1944196" y="6261008"/>
              <a:ext cx="826413" cy="8223"/>
            </a:xfrm>
            <a:custGeom>
              <a:avLst/>
              <a:gdLst/>
              <a:ahLst/>
              <a:cxnLst/>
              <a:rect l="l" t="t" r="r" b="b"/>
              <a:pathLst>
                <a:path w="826413" h="8223" extrusionOk="0">
                  <a:moveTo>
                    <a:pt x="826414" y="0"/>
                  </a:moveTo>
                  <a:lnTo>
                    <a:pt x="0" y="0"/>
                  </a:lnTo>
                </a:path>
              </a:pathLst>
            </a:custGeom>
            <a:solidFill>
              <a:srgbClr val="07598C"/>
            </a:solidFill>
            <a:ln w="16425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526" name="Google Shape;526;p4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45"/>
          <p:cNvSpPr/>
          <p:nvPr/>
        </p:nvSpPr>
        <p:spPr>
          <a:xfrm>
            <a:off x="1583100" y="1619675"/>
            <a:ext cx="9025800" cy="42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      Преимущества:</a:t>
            </a:r>
            <a:endParaRPr sz="2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marR="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Ubuntu"/>
              <a:buChar char="●"/>
            </a:pPr>
            <a:r>
              <a:rPr lang="en-US" sz="2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Способствует комплексному выявлению ряда проблемных показателей негативно влияющих на уровень счастья жителей;</a:t>
            </a:r>
            <a:endParaRPr sz="2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marR="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Ubuntu"/>
              <a:buChar char="●"/>
            </a:pPr>
            <a:r>
              <a:rPr lang="en-US" sz="2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Позволяет построить матрицу корреляции аспектов жизни жителя;</a:t>
            </a:r>
            <a:endParaRPr sz="2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marR="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Ubuntu"/>
              <a:buChar char="●"/>
            </a:pPr>
            <a:r>
              <a:rPr lang="en-US" sz="2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Имплементация метода не потребует кардинальных изменений текущей архитектуры предлагаемого решения.</a:t>
            </a:r>
            <a:endParaRPr sz="2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32" name="Google Shape;532;p45"/>
          <p:cNvSpPr txBox="1">
            <a:spLocks noGrp="1"/>
          </p:cNvSpPr>
          <p:nvPr>
            <p:ph type="title"/>
          </p:nvPr>
        </p:nvSpPr>
        <p:spPr>
          <a:xfrm>
            <a:off x="1610327" y="319900"/>
            <a:ext cx="9262500" cy="10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Ubuntu"/>
              <a:buNone/>
            </a:pPr>
            <a:r>
              <a:rPr lang="en-US"/>
              <a:t>Метод расчёта индекса счастья. Метод Алкира-Фостера.</a:t>
            </a:r>
            <a:endParaRPr/>
          </a:p>
        </p:txBody>
      </p:sp>
      <p:sp>
        <p:nvSpPr>
          <p:cNvPr id="533" name="Google Shape;533;p45"/>
          <p:cNvSpPr txBox="1"/>
          <p:nvPr/>
        </p:nvSpPr>
        <p:spPr>
          <a:xfrm>
            <a:off x="1760139" y="3275096"/>
            <a:ext cx="2148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45"/>
          <p:cNvSpPr/>
          <p:nvPr/>
        </p:nvSpPr>
        <p:spPr>
          <a:xfrm>
            <a:off x="-1186519" y="-93493"/>
            <a:ext cx="1505700" cy="1505700"/>
          </a:xfrm>
          <a:prstGeom prst="ellipse">
            <a:avLst/>
          </a:prstGeom>
          <a:solidFill>
            <a:srgbClr val="D6ED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535" name="Google Shape;535;p45"/>
          <p:cNvGrpSpPr/>
          <p:nvPr/>
        </p:nvGrpSpPr>
        <p:grpSpPr>
          <a:xfrm rot="-6638004">
            <a:off x="-2345204" y="-1695705"/>
            <a:ext cx="3934175" cy="4169736"/>
            <a:chOff x="3852917" y="2249928"/>
            <a:chExt cx="1906688" cy="2020852"/>
          </a:xfrm>
        </p:grpSpPr>
        <p:sp>
          <p:nvSpPr>
            <p:cNvPr id="536" name="Google Shape;536;p45"/>
            <p:cNvSpPr/>
            <p:nvPr/>
          </p:nvSpPr>
          <p:spPr>
            <a:xfrm rot="-2574285" flipH="1">
              <a:off x="4114570" y="3546664"/>
              <a:ext cx="855467" cy="499770"/>
            </a:xfrm>
            <a:custGeom>
              <a:avLst/>
              <a:gdLst/>
              <a:ahLst/>
              <a:cxnLst/>
              <a:rect l="l" t="t" r="r" b="b"/>
              <a:pathLst>
                <a:path w="1474395" h="861353" extrusionOk="0">
                  <a:moveTo>
                    <a:pt x="1473508" y="10488"/>
                  </a:moveTo>
                  <a:cubicBezTo>
                    <a:pt x="1471683" y="6840"/>
                    <a:pt x="1468948" y="3192"/>
                    <a:pt x="1465300" y="1368"/>
                  </a:cubicBezTo>
                  <a:cubicBezTo>
                    <a:pt x="1461652" y="-456"/>
                    <a:pt x="1457092" y="-456"/>
                    <a:pt x="1452532" y="1368"/>
                  </a:cubicBezTo>
                  <a:cubicBezTo>
                    <a:pt x="1000196" y="173730"/>
                    <a:pt x="573394" y="406282"/>
                    <a:pt x="180336" y="694464"/>
                  </a:cubicBezTo>
                  <a:cubicBezTo>
                    <a:pt x="154801" y="677136"/>
                    <a:pt x="127442" y="658897"/>
                    <a:pt x="96436" y="638833"/>
                  </a:cubicBezTo>
                  <a:cubicBezTo>
                    <a:pt x="91876" y="636098"/>
                    <a:pt x="86404" y="637009"/>
                    <a:pt x="83668" y="641569"/>
                  </a:cubicBezTo>
                  <a:cubicBezTo>
                    <a:pt x="80932" y="646129"/>
                    <a:pt x="81844" y="651601"/>
                    <a:pt x="86404" y="654337"/>
                  </a:cubicBezTo>
                  <a:cubicBezTo>
                    <a:pt x="115587" y="672576"/>
                    <a:pt x="141122" y="689904"/>
                    <a:pt x="164833" y="705407"/>
                  </a:cubicBezTo>
                  <a:cubicBezTo>
                    <a:pt x="110115" y="745534"/>
                    <a:pt x="56309" y="786572"/>
                    <a:pt x="3415" y="829435"/>
                  </a:cubicBezTo>
                  <a:cubicBezTo>
                    <a:pt x="-233" y="832171"/>
                    <a:pt x="-1145" y="838555"/>
                    <a:pt x="1591" y="842202"/>
                  </a:cubicBezTo>
                  <a:cubicBezTo>
                    <a:pt x="2502" y="844026"/>
                    <a:pt x="4327" y="844939"/>
                    <a:pt x="6151" y="844939"/>
                  </a:cubicBezTo>
                  <a:cubicBezTo>
                    <a:pt x="6151" y="844939"/>
                    <a:pt x="6151" y="844939"/>
                    <a:pt x="6151" y="844939"/>
                  </a:cubicBezTo>
                  <a:cubicBezTo>
                    <a:pt x="2502" y="847674"/>
                    <a:pt x="1591" y="854058"/>
                    <a:pt x="4327" y="857706"/>
                  </a:cubicBezTo>
                  <a:cubicBezTo>
                    <a:pt x="6151" y="859530"/>
                    <a:pt x="8886" y="861354"/>
                    <a:pt x="11622" y="861354"/>
                  </a:cubicBezTo>
                  <a:cubicBezTo>
                    <a:pt x="13446" y="861354"/>
                    <a:pt x="15270" y="860442"/>
                    <a:pt x="17094" y="859530"/>
                  </a:cubicBezTo>
                  <a:cubicBezTo>
                    <a:pt x="74548" y="813931"/>
                    <a:pt x="132914" y="769245"/>
                    <a:pt x="192192" y="725470"/>
                  </a:cubicBezTo>
                  <a:cubicBezTo>
                    <a:pt x="205872" y="734590"/>
                    <a:pt x="218639" y="744622"/>
                    <a:pt x="230495" y="753742"/>
                  </a:cubicBezTo>
                  <a:cubicBezTo>
                    <a:pt x="232319" y="754653"/>
                    <a:pt x="234143" y="755565"/>
                    <a:pt x="235967" y="755565"/>
                  </a:cubicBezTo>
                  <a:cubicBezTo>
                    <a:pt x="238702" y="755565"/>
                    <a:pt x="241438" y="754653"/>
                    <a:pt x="243262" y="751918"/>
                  </a:cubicBezTo>
                  <a:cubicBezTo>
                    <a:pt x="245998" y="748270"/>
                    <a:pt x="245086" y="741886"/>
                    <a:pt x="241438" y="739150"/>
                  </a:cubicBezTo>
                  <a:cubicBezTo>
                    <a:pt x="230495" y="730943"/>
                    <a:pt x="219551" y="722735"/>
                    <a:pt x="207695" y="714527"/>
                  </a:cubicBezTo>
                  <a:cubicBezTo>
                    <a:pt x="596194" y="430905"/>
                    <a:pt x="1017523" y="202001"/>
                    <a:pt x="1463476" y="32375"/>
                  </a:cubicBezTo>
                  <a:cubicBezTo>
                    <a:pt x="1472596" y="27815"/>
                    <a:pt x="1476243" y="18695"/>
                    <a:pt x="1473508" y="104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37" name="Google Shape;537;p45"/>
            <p:cNvSpPr/>
            <p:nvPr/>
          </p:nvSpPr>
          <p:spPr>
            <a:xfrm rot="-2574285" flipH="1">
              <a:off x="3956432" y="3737829"/>
              <a:ext cx="82317" cy="148949"/>
            </a:xfrm>
            <a:custGeom>
              <a:avLst/>
              <a:gdLst/>
              <a:ahLst/>
              <a:cxnLst/>
              <a:rect l="l" t="t" r="r" b="b"/>
              <a:pathLst>
                <a:path w="141873" h="256713" extrusionOk="0">
                  <a:moveTo>
                    <a:pt x="40830" y="255802"/>
                  </a:moveTo>
                  <a:cubicBezTo>
                    <a:pt x="44477" y="256714"/>
                    <a:pt x="47213" y="256714"/>
                    <a:pt x="50861" y="256714"/>
                  </a:cubicBezTo>
                  <a:cubicBezTo>
                    <a:pt x="94635" y="256714"/>
                    <a:pt x="116523" y="175549"/>
                    <a:pt x="129290" y="130862"/>
                  </a:cubicBezTo>
                  <a:cubicBezTo>
                    <a:pt x="130202" y="126302"/>
                    <a:pt x="132027" y="122654"/>
                    <a:pt x="132939" y="119006"/>
                  </a:cubicBezTo>
                  <a:cubicBezTo>
                    <a:pt x="138410" y="99855"/>
                    <a:pt x="143882" y="78880"/>
                    <a:pt x="141146" y="57905"/>
                  </a:cubicBezTo>
                  <a:cubicBezTo>
                    <a:pt x="138410" y="33282"/>
                    <a:pt x="123819" y="12306"/>
                    <a:pt x="104668" y="4098"/>
                  </a:cubicBezTo>
                  <a:cubicBezTo>
                    <a:pt x="76396" y="-7757"/>
                    <a:pt x="44477" y="7747"/>
                    <a:pt x="28974" y="29634"/>
                  </a:cubicBezTo>
                  <a:cubicBezTo>
                    <a:pt x="12558" y="51521"/>
                    <a:pt x="7998" y="79792"/>
                    <a:pt x="5263" y="104415"/>
                  </a:cubicBezTo>
                  <a:lnTo>
                    <a:pt x="4351" y="112623"/>
                  </a:lnTo>
                  <a:cubicBezTo>
                    <a:pt x="-1121" y="154573"/>
                    <a:pt x="-10241" y="242122"/>
                    <a:pt x="40830" y="255802"/>
                  </a:cubicBezTo>
                  <a:close/>
                  <a:moveTo>
                    <a:pt x="21678" y="114447"/>
                  </a:moveTo>
                  <a:lnTo>
                    <a:pt x="22591" y="106239"/>
                  </a:lnTo>
                  <a:cubicBezTo>
                    <a:pt x="24414" y="84352"/>
                    <a:pt x="28974" y="59729"/>
                    <a:pt x="42653" y="40577"/>
                  </a:cubicBezTo>
                  <a:cubicBezTo>
                    <a:pt x="51773" y="28722"/>
                    <a:pt x="67276" y="18690"/>
                    <a:pt x="83692" y="18690"/>
                  </a:cubicBezTo>
                  <a:cubicBezTo>
                    <a:pt x="88252" y="18690"/>
                    <a:pt x="92812" y="19602"/>
                    <a:pt x="97372" y="21426"/>
                  </a:cubicBezTo>
                  <a:cubicBezTo>
                    <a:pt x="111051" y="26898"/>
                    <a:pt x="121082" y="42401"/>
                    <a:pt x="122907" y="60641"/>
                  </a:cubicBezTo>
                  <a:cubicBezTo>
                    <a:pt x="124731" y="77056"/>
                    <a:pt x="121082" y="94383"/>
                    <a:pt x="115611" y="114447"/>
                  </a:cubicBezTo>
                  <a:cubicBezTo>
                    <a:pt x="114699" y="118094"/>
                    <a:pt x="113787" y="121743"/>
                    <a:pt x="111963" y="126302"/>
                  </a:cubicBezTo>
                  <a:cubicBezTo>
                    <a:pt x="102843" y="159133"/>
                    <a:pt x="78220" y="246682"/>
                    <a:pt x="45390" y="238474"/>
                  </a:cubicBezTo>
                  <a:cubicBezTo>
                    <a:pt x="8911" y="228443"/>
                    <a:pt x="18031" y="148190"/>
                    <a:pt x="21678" y="1144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38" name="Google Shape;538;p45"/>
            <p:cNvSpPr/>
            <p:nvPr/>
          </p:nvSpPr>
          <p:spPr>
            <a:xfrm rot="-2574285" flipH="1">
              <a:off x="3894737" y="3871329"/>
              <a:ext cx="90374" cy="92132"/>
            </a:xfrm>
            <a:custGeom>
              <a:avLst/>
              <a:gdLst/>
              <a:ahLst/>
              <a:cxnLst/>
              <a:rect l="l" t="t" r="r" b="b"/>
              <a:pathLst>
                <a:path w="155760" h="158790" extrusionOk="0">
                  <a:moveTo>
                    <a:pt x="29841" y="158790"/>
                  </a:moveTo>
                  <a:cubicBezTo>
                    <a:pt x="57200" y="158790"/>
                    <a:pt x="93679" y="125048"/>
                    <a:pt x="114653" y="105896"/>
                  </a:cubicBezTo>
                  <a:cubicBezTo>
                    <a:pt x="117390" y="103160"/>
                    <a:pt x="119213" y="101336"/>
                    <a:pt x="121038" y="100424"/>
                  </a:cubicBezTo>
                  <a:cubicBezTo>
                    <a:pt x="131981" y="90393"/>
                    <a:pt x="143837" y="79449"/>
                    <a:pt x="150220" y="64858"/>
                  </a:cubicBezTo>
                  <a:cubicBezTo>
                    <a:pt x="158428" y="47530"/>
                    <a:pt x="157516" y="29291"/>
                    <a:pt x="147484" y="16523"/>
                  </a:cubicBezTo>
                  <a:cubicBezTo>
                    <a:pt x="133804" y="-1716"/>
                    <a:pt x="107358" y="-3540"/>
                    <a:pt x="88206" y="4668"/>
                  </a:cubicBezTo>
                  <a:cubicBezTo>
                    <a:pt x="69055" y="12875"/>
                    <a:pt x="55375" y="28379"/>
                    <a:pt x="44432" y="42058"/>
                  </a:cubicBezTo>
                  <a:lnTo>
                    <a:pt x="40784" y="46618"/>
                  </a:lnTo>
                  <a:cubicBezTo>
                    <a:pt x="21633" y="71241"/>
                    <a:pt x="-18494" y="122311"/>
                    <a:pt x="9777" y="150583"/>
                  </a:cubicBezTo>
                  <a:cubicBezTo>
                    <a:pt x="16161" y="156054"/>
                    <a:pt x="22545" y="158790"/>
                    <a:pt x="29841" y="158790"/>
                  </a:cubicBezTo>
                  <a:close/>
                  <a:moveTo>
                    <a:pt x="55375" y="57562"/>
                  </a:moveTo>
                  <a:lnTo>
                    <a:pt x="59023" y="53002"/>
                  </a:lnTo>
                  <a:cubicBezTo>
                    <a:pt x="68143" y="41146"/>
                    <a:pt x="79999" y="27467"/>
                    <a:pt x="95502" y="21083"/>
                  </a:cubicBezTo>
                  <a:cubicBezTo>
                    <a:pt x="100062" y="19259"/>
                    <a:pt x="105534" y="18347"/>
                    <a:pt x="111918" y="18347"/>
                  </a:cubicBezTo>
                  <a:cubicBezTo>
                    <a:pt x="121038" y="18347"/>
                    <a:pt x="129245" y="21083"/>
                    <a:pt x="133804" y="27467"/>
                  </a:cubicBezTo>
                  <a:cubicBezTo>
                    <a:pt x="139277" y="34763"/>
                    <a:pt x="139277" y="46618"/>
                    <a:pt x="134717" y="57562"/>
                  </a:cubicBezTo>
                  <a:cubicBezTo>
                    <a:pt x="129245" y="68505"/>
                    <a:pt x="120125" y="78537"/>
                    <a:pt x="110093" y="86745"/>
                  </a:cubicBezTo>
                  <a:cubicBezTo>
                    <a:pt x="110093" y="86745"/>
                    <a:pt x="110093" y="86745"/>
                    <a:pt x="110093" y="86745"/>
                  </a:cubicBezTo>
                  <a:cubicBezTo>
                    <a:pt x="108270" y="88569"/>
                    <a:pt x="106445" y="90393"/>
                    <a:pt x="103710" y="93129"/>
                  </a:cubicBezTo>
                  <a:cubicBezTo>
                    <a:pt x="87294" y="107720"/>
                    <a:pt x="38961" y="153319"/>
                    <a:pt x="23456" y="138727"/>
                  </a:cubicBezTo>
                  <a:cubicBezTo>
                    <a:pt x="6129" y="120488"/>
                    <a:pt x="41696" y="74889"/>
                    <a:pt x="55375" y="575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39" name="Google Shape;539;p45"/>
            <p:cNvSpPr/>
            <p:nvPr/>
          </p:nvSpPr>
          <p:spPr>
            <a:xfrm rot="-2574285" flipH="1">
              <a:off x="4081775" y="3632123"/>
              <a:ext cx="104454" cy="192040"/>
            </a:xfrm>
            <a:custGeom>
              <a:avLst/>
              <a:gdLst/>
              <a:ahLst/>
              <a:cxnLst/>
              <a:rect l="l" t="t" r="r" b="b"/>
              <a:pathLst>
                <a:path w="180027" h="330980" extrusionOk="0">
                  <a:moveTo>
                    <a:pt x="51706" y="329156"/>
                  </a:moveTo>
                  <a:cubicBezTo>
                    <a:pt x="55354" y="330068"/>
                    <a:pt x="59914" y="330980"/>
                    <a:pt x="63562" y="330980"/>
                  </a:cubicBezTo>
                  <a:cubicBezTo>
                    <a:pt x="119191" y="330980"/>
                    <a:pt x="149287" y="222456"/>
                    <a:pt x="163878" y="168650"/>
                  </a:cubicBezTo>
                  <a:cubicBezTo>
                    <a:pt x="165702" y="162266"/>
                    <a:pt x="166614" y="157706"/>
                    <a:pt x="168438" y="153146"/>
                  </a:cubicBezTo>
                  <a:cubicBezTo>
                    <a:pt x="175734" y="127611"/>
                    <a:pt x="182117" y="101164"/>
                    <a:pt x="179381" y="73805"/>
                  </a:cubicBezTo>
                  <a:cubicBezTo>
                    <a:pt x="175734" y="41886"/>
                    <a:pt x="157495" y="16351"/>
                    <a:pt x="132871" y="5408"/>
                  </a:cubicBezTo>
                  <a:cubicBezTo>
                    <a:pt x="97304" y="-10096"/>
                    <a:pt x="57178" y="9967"/>
                    <a:pt x="37114" y="37326"/>
                  </a:cubicBezTo>
                  <a:cubicBezTo>
                    <a:pt x="15227" y="65597"/>
                    <a:pt x="9755" y="102076"/>
                    <a:pt x="6107" y="133083"/>
                  </a:cubicBezTo>
                  <a:cubicBezTo>
                    <a:pt x="6107" y="135819"/>
                    <a:pt x="5195" y="139467"/>
                    <a:pt x="5195" y="144027"/>
                  </a:cubicBezTo>
                  <a:cubicBezTo>
                    <a:pt x="-1188" y="198745"/>
                    <a:pt x="-13044" y="311829"/>
                    <a:pt x="51706" y="329156"/>
                  </a:cubicBezTo>
                  <a:close/>
                  <a:moveTo>
                    <a:pt x="22523" y="145851"/>
                  </a:moveTo>
                  <a:cubicBezTo>
                    <a:pt x="22523" y="142203"/>
                    <a:pt x="23435" y="138555"/>
                    <a:pt x="23435" y="134907"/>
                  </a:cubicBezTo>
                  <a:cubicBezTo>
                    <a:pt x="26171" y="105724"/>
                    <a:pt x="31643" y="72893"/>
                    <a:pt x="50794" y="48270"/>
                  </a:cubicBezTo>
                  <a:cubicBezTo>
                    <a:pt x="63562" y="31855"/>
                    <a:pt x="84537" y="18175"/>
                    <a:pt x="106424" y="18175"/>
                  </a:cubicBezTo>
                  <a:cubicBezTo>
                    <a:pt x="112808" y="18175"/>
                    <a:pt x="119191" y="19087"/>
                    <a:pt x="125576" y="21823"/>
                  </a:cubicBezTo>
                  <a:cubicBezTo>
                    <a:pt x="143815" y="30030"/>
                    <a:pt x="158407" y="51006"/>
                    <a:pt x="161142" y="75629"/>
                  </a:cubicBezTo>
                  <a:cubicBezTo>
                    <a:pt x="163878" y="99340"/>
                    <a:pt x="158407" y="123963"/>
                    <a:pt x="151110" y="147674"/>
                  </a:cubicBezTo>
                  <a:cubicBezTo>
                    <a:pt x="151110" y="147674"/>
                    <a:pt x="151110" y="147674"/>
                    <a:pt x="151110" y="147674"/>
                  </a:cubicBezTo>
                  <a:cubicBezTo>
                    <a:pt x="150199" y="152234"/>
                    <a:pt x="148375" y="156794"/>
                    <a:pt x="146550" y="163178"/>
                  </a:cubicBezTo>
                  <a:cubicBezTo>
                    <a:pt x="133783" y="208776"/>
                    <a:pt x="105512" y="312741"/>
                    <a:pt x="63562" y="312741"/>
                  </a:cubicBezTo>
                  <a:cubicBezTo>
                    <a:pt x="61738" y="312741"/>
                    <a:pt x="59002" y="312741"/>
                    <a:pt x="57178" y="311829"/>
                  </a:cubicBezTo>
                  <a:cubicBezTo>
                    <a:pt x="6107" y="299061"/>
                    <a:pt x="17963" y="191449"/>
                    <a:pt x="22523" y="1458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40" name="Google Shape;540;p45"/>
            <p:cNvSpPr/>
            <p:nvPr/>
          </p:nvSpPr>
          <p:spPr>
            <a:xfrm rot="-2574285" flipH="1">
              <a:off x="4809664" y="3534108"/>
              <a:ext cx="93559" cy="110295"/>
            </a:xfrm>
            <a:custGeom>
              <a:avLst/>
              <a:gdLst/>
              <a:ahLst/>
              <a:cxnLst/>
              <a:rect l="l" t="t" r="r" b="b"/>
              <a:pathLst>
                <a:path w="161249" h="190094" extrusionOk="0">
                  <a:moveTo>
                    <a:pt x="22292" y="160000"/>
                  </a:moveTo>
                  <a:cubicBezTo>
                    <a:pt x="17733" y="158176"/>
                    <a:pt x="12261" y="160912"/>
                    <a:pt x="11349" y="166384"/>
                  </a:cubicBezTo>
                  <a:cubicBezTo>
                    <a:pt x="9525" y="170943"/>
                    <a:pt x="12261" y="176415"/>
                    <a:pt x="17733" y="177327"/>
                  </a:cubicBezTo>
                  <a:cubicBezTo>
                    <a:pt x="46916" y="186447"/>
                    <a:pt x="71539" y="190095"/>
                    <a:pt x="91602" y="190095"/>
                  </a:cubicBezTo>
                  <a:cubicBezTo>
                    <a:pt x="122609" y="190095"/>
                    <a:pt x="143584" y="180063"/>
                    <a:pt x="155440" y="159088"/>
                  </a:cubicBezTo>
                  <a:cubicBezTo>
                    <a:pt x="187358" y="102546"/>
                    <a:pt x="79746" y="39620"/>
                    <a:pt x="27764" y="9525"/>
                  </a:cubicBezTo>
                  <a:cubicBezTo>
                    <a:pt x="22292" y="6789"/>
                    <a:pt x="17733" y="4053"/>
                    <a:pt x="14085" y="1318"/>
                  </a:cubicBezTo>
                  <a:cubicBezTo>
                    <a:pt x="9525" y="-1419"/>
                    <a:pt x="4053" y="405"/>
                    <a:pt x="1317" y="4053"/>
                  </a:cubicBezTo>
                  <a:cubicBezTo>
                    <a:pt x="-1418" y="8613"/>
                    <a:pt x="405" y="14085"/>
                    <a:pt x="4053" y="16821"/>
                  </a:cubicBezTo>
                  <a:cubicBezTo>
                    <a:pt x="7701" y="19557"/>
                    <a:pt x="12261" y="22293"/>
                    <a:pt x="17733" y="25029"/>
                  </a:cubicBezTo>
                  <a:cubicBezTo>
                    <a:pt x="60595" y="49652"/>
                    <a:pt x="161823" y="108930"/>
                    <a:pt x="139024" y="149968"/>
                  </a:cubicBezTo>
                  <a:cubicBezTo>
                    <a:pt x="125345" y="175503"/>
                    <a:pt x="86130" y="178239"/>
                    <a:pt x="22292" y="16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41" name="Google Shape;541;p45"/>
            <p:cNvSpPr/>
            <p:nvPr/>
          </p:nvSpPr>
          <p:spPr>
            <a:xfrm rot="-2574285" flipH="1">
              <a:off x="4256519" y="3514291"/>
              <a:ext cx="112288" cy="235483"/>
            </a:xfrm>
            <a:custGeom>
              <a:avLst/>
              <a:gdLst/>
              <a:ahLst/>
              <a:cxnLst/>
              <a:rect l="l" t="t" r="r" b="b"/>
              <a:pathLst>
                <a:path w="193528" h="405855" extrusionOk="0">
                  <a:moveTo>
                    <a:pt x="5494" y="83931"/>
                  </a:moveTo>
                  <a:cubicBezTo>
                    <a:pt x="-5450" y="126793"/>
                    <a:pt x="1846" y="170568"/>
                    <a:pt x="10966" y="207046"/>
                  </a:cubicBezTo>
                  <a:cubicBezTo>
                    <a:pt x="11877" y="210695"/>
                    <a:pt x="12789" y="215254"/>
                    <a:pt x="13701" y="219814"/>
                  </a:cubicBezTo>
                  <a:cubicBezTo>
                    <a:pt x="28293" y="280916"/>
                    <a:pt x="57476" y="405855"/>
                    <a:pt x="124962" y="405855"/>
                  </a:cubicBezTo>
                  <a:cubicBezTo>
                    <a:pt x="128610" y="405855"/>
                    <a:pt x="132257" y="405855"/>
                    <a:pt x="135905" y="404944"/>
                  </a:cubicBezTo>
                  <a:cubicBezTo>
                    <a:pt x="206127" y="392176"/>
                    <a:pt x="195183" y="246261"/>
                    <a:pt x="188799" y="167832"/>
                  </a:cubicBezTo>
                  <a:cubicBezTo>
                    <a:pt x="187888" y="160536"/>
                    <a:pt x="187888" y="153240"/>
                    <a:pt x="186975" y="147768"/>
                  </a:cubicBezTo>
                  <a:cubicBezTo>
                    <a:pt x="185151" y="115850"/>
                    <a:pt x="181503" y="82107"/>
                    <a:pt x="166912" y="52924"/>
                  </a:cubicBezTo>
                  <a:cubicBezTo>
                    <a:pt x="150496" y="19181"/>
                    <a:pt x="121314" y="-882"/>
                    <a:pt x="91218" y="30"/>
                  </a:cubicBezTo>
                  <a:cubicBezTo>
                    <a:pt x="49268" y="1854"/>
                    <a:pt x="15526" y="43804"/>
                    <a:pt x="5494" y="83931"/>
                  </a:cubicBezTo>
                  <a:close/>
                  <a:moveTo>
                    <a:pt x="93955" y="18269"/>
                  </a:moveTo>
                  <a:cubicBezTo>
                    <a:pt x="115842" y="18269"/>
                    <a:pt x="138641" y="34684"/>
                    <a:pt x="151409" y="61132"/>
                  </a:cubicBezTo>
                  <a:cubicBezTo>
                    <a:pt x="164176" y="86667"/>
                    <a:pt x="167824" y="118586"/>
                    <a:pt x="169648" y="148681"/>
                  </a:cubicBezTo>
                  <a:cubicBezTo>
                    <a:pt x="169648" y="154152"/>
                    <a:pt x="170560" y="160536"/>
                    <a:pt x="171472" y="168744"/>
                  </a:cubicBezTo>
                  <a:cubicBezTo>
                    <a:pt x="176032" y="230758"/>
                    <a:pt x="187888" y="376673"/>
                    <a:pt x="133170" y="386704"/>
                  </a:cubicBezTo>
                  <a:cubicBezTo>
                    <a:pt x="74803" y="397648"/>
                    <a:pt x="44708" y="269972"/>
                    <a:pt x="31940" y="215254"/>
                  </a:cubicBezTo>
                  <a:cubicBezTo>
                    <a:pt x="31029" y="210695"/>
                    <a:pt x="30117" y="206135"/>
                    <a:pt x="29205" y="202487"/>
                  </a:cubicBezTo>
                  <a:cubicBezTo>
                    <a:pt x="20997" y="167832"/>
                    <a:pt x="13701" y="126793"/>
                    <a:pt x="23733" y="88491"/>
                  </a:cubicBezTo>
                  <a:cubicBezTo>
                    <a:pt x="31940" y="54748"/>
                    <a:pt x="59299" y="19181"/>
                    <a:pt x="93043" y="18269"/>
                  </a:cubicBezTo>
                  <a:cubicBezTo>
                    <a:pt x="93043" y="18269"/>
                    <a:pt x="93043" y="18269"/>
                    <a:pt x="93955" y="182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42" name="Google Shape;542;p45"/>
            <p:cNvSpPr/>
            <p:nvPr/>
          </p:nvSpPr>
          <p:spPr>
            <a:xfrm rot="-2574285" flipH="1">
              <a:off x="4621544" y="3498311"/>
              <a:ext cx="177940" cy="124347"/>
            </a:xfrm>
            <a:custGeom>
              <a:avLst/>
              <a:gdLst/>
              <a:ahLst/>
              <a:cxnLst/>
              <a:rect l="l" t="t" r="r" b="b"/>
              <a:pathLst>
                <a:path w="306680" h="214312" extrusionOk="0">
                  <a:moveTo>
                    <a:pt x="94560" y="113996"/>
                  </a:moveTo>
                  <a:cubicBezTo>
                    <a:pt x="90912" y="111260"/>
                    <a:pt x="87264" y="108524"/>
                    <a:pt x="83616" y="105788"/>
                  </a:cubicBezTo>
                  <a:cubicBezTo>
                    <a:pt x="62641" y="89373"/>
                    <a:pt x="35282" y="67486"/>
                    <a:pt x="17043" y="40127"/>
                  </a:cubicBezTo>
                  <a:cubicBezTo>
                    <a:pt x="14307" y="35567"/>
                    <a:pt x="8835" y="34655"/>
                    <a:pt x="4275" y="37391"/>
                  </a:cubicBezTo>
                  <a:cubicBezTo>
                    <a:pt x="-285" y="40127"/>
                    <a:pt x="-1197" y="45599"/>
                    <a:pt x="1539" y="50159"/>
                  </a:cubicBezTo>
                  <a:cubicBezTo>
                    <a:pt x="21602" y="80253"/>
                    <a:pt x="49873" y="103053"/>
                    <a:pt x="72672" y="120380"/>
                  </a:cubicBezTo>
                  <a:cubicBezTo>
                    <a:pt x="75409" y="123116"/>
                    <a:pt x="79056" y="124940"/>
                    <a:pt x="82704" y="128588"/>
                  </a:cubicBezTo>
                  <a:cubicBezTo>
                    <a:pt x="122831" y="158682"/>
                    <a:pt x="194876" y="214313"/>
                    <a:pt x="249594" y="214313"/>
                  </a:cubicBezTo>
                  <a:cubicBezTo>
                    <a:pt x="266922" y="214313"/>
                    <a:pt x="283337" y="208841"/>
                    <a:pt x="295193" y="194249"/>
                  </a:cubicBezTo>
                  <a:cubicBezTo>
                    <a:pt x="334408" y="146827"/>
                    <a:pt x="265097" y="62014"/>
                    <a:pt x="209468" y="2736"/>
                  </a:cubicBezTo>
                  <a:cubicBezTo>
                    <a:pt x="205820" y="-912"/>
                    <a:pt x="200348" y="-912"/>
                    <a:pt x="196700" y="2736"/>
                  </a:cubicBezTo>
                  <a:cubicBezTo>
                    <a:pt x="193052" y="6384"/>
                    <a:pt x="193052" y="11856"/>
                    <a:pt x="196700" y="15504"/>
                  </a:cubicBezTo>
                  <a:cubicBezTo>
                    <a:pt x="276042" y="100317"/>
                    <a:pt x="304312" y="155947"/>
                    <a:pt x="282425" y="183306"/>
                  </a:cubicBezTo>
                  <a:cubicBezTo>
                    <a:pt x="243211" y="227080"/>
                    <a:pt x="138334" y="147739"/>
                    <a:pt x="94560" y="1139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43" name="Google Shape;543;p45"/>
            <p:cNvSpPr/>
            <p:nvPr/>
          </p:nvSpPr>
          <p:spPr>
            <a:xfrm rot="-2574285" flipH="1">
              <a:off x="4407168" y="3410477"/>
              <a:ext cx="135355" cy="285479"/>
            </a:xfrm>
            <a:custGeom>
              <a:avLst/>
              <a:gdLst/>
              <a:ahLst/>
              <a:cxnLst/>
              <a:rect l="l" t="t" r="r" b="b"/>
              <a:pathLst>
                <a:path w="233284" h="492023" extrusionOk="0">
                  <a:moveTo>
                    <a:pt x="198523" y="468312"/>
                  </a:moveTo>
                  <a:cubicBezTo>
                    <a:pt x="192140" y="473785"/>
                    <a:pt x="184844" y="475609"/>
                    <a:pt x="177549" y="473785"/>
                  </a:cubicBezTo>
                  <a:cubicBezTo>
                    <a:pt x="131950" y="463753"/>
                    <a:pt x="76321" y="352493"/>
                    <a:pt x="49873" y="298687"/>
                  </a:cubicBezTo>
                  <a:cubicBezTo>
                    <a:pt x="47137" y="293215"/>
                    <a:pt x="44402" y="288655"/>
                    <a:pt x="42577" y="284095"/>
                  </a:cubicBezTo>
                  <a:cubicBezTo>
                    <a:pt x="40754" y="281359"/>
                    <a:pt x="39842" y="277711"/>
                    <a:pt x="38017" y="274976"/>
                  </a:cubicBezTo>
                  <a:cubicBezTo>
                    <a:pt x="36194" y="270416"/>
                    <a:pt x="30722" y="268592"/>
                    <a:pt x="26162" y="270416"/>
                  </a:cubicBezTo>
                  <a:cubicBezTo>
                    <a:pt x="21602" y="272239"/>
                    <a:pt x="19778" y="277711"/>
                    <a:pt x="21602" y="282271"/>
                  </a:cubicBezTo>
                  <a:cubicBezTo>
                    <a:pt x="23426" y="285007"/>
                    <a:pt x="24338" y="288655"/>
                    <a:pt x="26162" y="291391"/>
                  </a:cubicBezTo>
                  <a:cubicBezTo>
                    <a:pt x="27986" y="295951"/>
                    <a:pt x="30722" y="300511"/>
                    <a:pt x="33457" y="305982"/>
                  </a:cubicBezTo>
                  <a:cubicBezTo>
                    <a:pt x="63553" y="366172"/>
                    <a:pt x="119183" y="479256"/>
                    <a:pt x="172989" y="491112"/>
                  </a:cubicBezTo>
                  <a:cubicBezTo>
                    <a:pt x="176637" y="492024"/>
                    <a:pt x="179372" y="492024"/>
                    <a:pt x="183020" y="492024"/>
                  </a:cubicBezTo>
                  <a:cubicBezTo>
                    <a:pt x="193052" y="492024"/>
                    <a:pt x="202172" y="488376"/>
                    <a:pt x="210379" y="481992"/>
                  </a:cubicBezTo>
                  <a:cubicBezTo>
                    <a:pt x="259626" y="441866"/>
                    <a:pt x="221323" y="308718"/>
                    <a:pt x="172077" y="170099"/>
                  </a:cubicBezTo>
                  <a:cubicBezTo>
                    <a:pt x="168429" y="160980"/>
                    <a:pt x="165693" y="152772"/>
                    <a:pt x="163869" y="146388"/>
                  </a:cubicBezTo>
                  <a:cubicBezTo>
                    <a:pt x="151102" y="108085"/>
                    <a:pt x="135598" y="67959"/>
                    <a:pt x="112799" y="38776"/>
                  </a:cubicBezTo>
                  <a:cubicBezTo>
                    <a:pt x="86352" y="4121"/>
                    <a:pt x="51697" y="-8647"/>
                    <a:pt x="24338" y="5945"/>
                  </a:cubicBezTo>
                  <a:cubicBezTo>
                    <a:pt x="16130" y="10505"/>
                    <a:pt x="7923" y="17800"/>
                    <a:pt x="1539" y="26920"/>
                  </a:cubicBezTo>
                  <a:cubicBezTo>
                    <a:pt x="-1197" y="31480"/>
                    <a:pt x="-285" y="36952"/>
                    <a:pt x="4275" y="39688"/>
                  </a:cubicBezTo>
                  <a:cubicBezTo>
                    <a:pt x="8835" y="42423"/>
                    <a:pt x="14306" y="41511"/>
                    <a:pt x="17043" y="36952"/>
                  </a:cubicBezTo>
                  <a:cubicBezTo>
                    <a:pt x="21602" y="29656"/>
                    <a:pt x="27074" y="24184"/>
                    <a:pt x="33457" y="21448"/>
                  </a:cubicBezTo>
                  <a:cubicBezTo>
                    <a:pt x="56257" y="9593"/>
                    <a:pt x="82704" y="28744"/>
                    <a:pt x="98207" y="49719"/>
                  </a:cubicBezTo>
                  <a:cubicBezTo>
                    <a:pt x="119183" y="76166"/>
                    <a:pt x="133774" y="114469"/>
                    <a:pt x="146542" y="151860"/>
                  </a:cubicBezTo>
                  <a:cubicBezTo>
                    <a:pt x="148365" y="158243"/>
                    <a:pt x="152013" y="166451"/>
                    <a:pt x="154750" y="175571"/>
                  </a:cubicBezTo>
                  <a:cubicBezTo>
                    <a:pt x="181197" y="253088"/>
                    <a:pt x="245035" y="430922"/>
                    <a:pt x="198523" y="4683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44" name="Google Shape;544;p45"/>
            <p:cNvSpPr/>
            <p:nvPr/>
          </p:nvSpPr>
          <p:spPr>
            <a:xfrm rot="-2574285" flipH="1">
              <a:off x="4013555" y="3973066"/>
              <a:ext cx="135859" cy="108258"/>
            </a:xfrm>
            <a:custGeom>
              <a:avLst/>
              <a:gdLst/>
              <a:ahLst/>
              <a:cxnLst/>
              <a:rect l="l" t="t" r="r" b="b"/>
              <a:pathLst>
                <a:path w="234152" h="186583" extrusionOk="0">
                  <a:moveTo>
                    <a:pt x="5529" y="19693"/>
                  </a:moveTo>
                  <a:cubicBezTo>
                    <a:pt x="-20006" y="66203"/>
                    <a:pt x="49303" y="120010"/>
                    <a:pt x="83046" y="146457"/>
                  </a:cubicBezTo>
                  <a:lnTo>
                    <a:pt x="89430" y="151016"/>
                  </a:lnTo>
                  <a:cubicBezTo>
                    <a:pt x="108581" y="166520"/>
                    <a:pt x="132292" y="182024"/>
                    <a:pt x="159651" y="185671"/>
                  </a:cubicBezTo>
                  <a:cubicBezTo>
                    <a:pt x="162387" y="185671"/>
                    <a:pt x="165124" y="186583"/>
                    <a:pt x="168771" y="186583"/>
                  </a:cubicBezTo>
                  <a:cubicBezTo>
                    <a:pt x="193394" y="186583"/>
                    <a:pt x="220753" y="174728"/>
                    <a:pt x="230785" y="148281"/>
                  </a:cubicBezTo>
                  <a:cubicBezTo>
                    <a:pt x="238081" y="128217"/>
                    <a:pt x="233521" y="103594"/>
                    <a:pt x="217105" y="84443"/>
                  </a:cubicBezTo>
                  <a:cubicBezTo>
                    <a:pt x="203426" y="68028"/>
                    <a:pt x="185186" y="57084"/>
                    <a:pt x="166947" y="47964"/>
                  </a:cubicBezTo>
                  <a:cubicBezTo>
                    <a:pt x="164211" y="46140"/>
                    <a:pt x="160564" y="44316"/>
                    <a:pt x="156004" y="42493"/>
                  </a:cubicBezTo>
                  <a:cubicBezTo>
                    <a:pt x="113141" y="18781"/>
                    <a:pt x="31064" y="-25905"/>
                    <a:pt x="5529" y="19693"/>
                  </a:cubicBezTo>
                  <a:close/>
                  <a:moveTo>
                    <a:pt x="21944" y="28813"/>
                  </a:moveTo>
                  <a:cubicBezTo>
                    <a:pt x="25592" y="21517"/>
                    <a:pt x="33800" y="18781"/>
                    <a:pt x="43831" y="18781"/>
                  </a:cubicBezTo>
                  <a:cubicBezTo>
                    <a:pt x="74838" y="18781"/>
                    <a:pt x="125908" y="46140"/>
                    <a:pt x="148708" y="58908"/>
                  </a:cubicBezTo>
                  <a:cubicBezTo>
                    <a:pt x="153267" y="61644"/>
                    <a:pt x="156916" y="63468"/>
                    <a:pt x="159651" y="64379"/>
                  </a:cubicBezTo>
                  <a:cubicBezTo>
                    <a:pt x="178803" y="74411"/>
                    <a:pt x="193394" y="83531"/>
                    <a:pt x="204337" y="96298"/>
                  </a:cubicBezTo>
                  <a:cubicBezTo>
                    <a:pt x="216194" y="110890"/>
                    <a:pt x="219842" y="128217"/>
                    <a:pt x="214369" y="141897"/>
                  </a:cubicBezTo>
                  <a:cubicBezTo>
                    <a:pt x="207074" y="161960"/>
                    <a:pt x="182450" y="170168"/>
                    <a:pt x="162387" y="167432"/>
                  </a:cubicBezTo>
                  <a:cubicBezTo>
                    <a:pt x="139588" y="164696"/>
                    <a:pt x="118612" y="150105"/>
                    <a:pt x="101286" y="137337"/>
                  </a:cubicBezTo>
                  <a:lnTo>
                    <a:pt x="94901" y="131865"/>
                  </a:lnTo>
                  <a:cubicBezTo>
                    <a:pt x="67542" y="110890"/>
                    <a:pt x="3705" y="61644"/>
                    <a:pt x="21944" y="288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45" name="Google Shape;545;p45"/>
            <p:cNvSpPr/>
            <p:nvPr/>
          </p:nvSpPr>
          <p:spPr>
            <a:xfrm rot="-2574285" flipH="1">
              <a:off x="3857971" y="4009500"/>
              <a:ext cx="110663" cy="58333"/>
            </a:xfrm>
            <a:custGeom>
              <a:avLst/>
              <a:gdLst/>
              <a:ahLst/>
              <a:cxnLst/>
              <a:rect l="l" t="t" r="r" b="b"/>
              <a:pathLst>
                <a:path w="190728" h="100537" extrusionOk="0">
                  <a:moveTo>
                    <a:pt x="78852" y="100538"/>
                  </a:moveTo>
                  <a:cubicBezTo>
                    <a:pt x="87060" y="100538"/>
                    <a:pt x="95268" y="100538"/>
                    <a:pt x="101651" y="99626"/>
                  </a:cubicBezTo>
                  <a:lnTo>
                    <a:pt x="107123" y="99626"/>
                  </a:lnTo>
                  <a:cubicBezTo>
                    <a:pt x="125362" y="98714"/>
                    <a:pt x="145426" y="96890"/>
                    <a:pt x="163665" y="85947"/>
                  </a:cubicBezTo>
                  <a:cubicBezTo>
                    <a:pt x="180992" y="75003"/>
                    <a:pt x="195584" y="52204"/>
                    <a:pt x="189200" y="31229"/>
                  </a:cubicBezTo>
                  <a:cubicBezTo>
                    <a:pt x="184640" y="15725"/>
                    <a:pt x="170049" y="3870"/>
                    <a:pt x="151809" y="1133"/>
                  </a:cubicBezTo>
                  <a:cubicBezTo>
                    <a:pt x="136306" y="-1603"/>
                    <a:pt x="120802" y="1133"/>
                    <a:pt x="106211" y="3870"/>
                  </a:cubicBezTo>
                  <a:cubicBezTo>
                    <a:pt x="103474" y="4781"/>
                    <a:pt x="100739" y="4781"/>
                    <a:pt x="98003" y="5693"/>
                  </a:cubicBezTo>
                  <a:cubicBezTo>
                    <a:pt x="61524" y="12989"/>
                    <a:pt x="-5962" y="26669"/>
                    <a:pt x="423" y="64971"/>
                  </a:cubicBezTo>
                  <a:cubicBezTo>
                    <a:pt x="4071" y="95978"/>
                    <a:pt x="46021" y="100538"/>
                    <a:pt x="78852" y="100538"/>
                  </a:cubicBezTo>
                  <a:close/>
                  <a:moveTo>
                    <a:pt x="100739" y="23021"/>
                  </a:moveTo>
                  <a:cubicBezTo>
                    <a:pt x="104387" y="22109"/>
                    <a:pt x="107123" y="22109"/>
                    <a:pt x="109859" y="21197"/>
                  </a:cubicBezTo>
                  <a:cubicBezTo>
                    <a:pt x="122627" y="18461"/>
                    <a:pt x="136306" y="15725"/>
                    <a:pt x="148161" y="18461"/>
                  </a:cubicBezTo>
                  <a:cubicBezTo>
                    <a:pt x="160017" y="20285"/>
                    <a:pt x="169137" y="27580"/>
                    <a:pt x="171872" y="36700"/>
                  </a:cubicBezTo>
                  <a:cubicBezTo>
                    <a:pt x="175520" y="49468"/>
                    <a:pt x="166400" y="64059"/>
                    <a:pt x="154546" y="71355"/>
                  </a:cubicBezTo>
                  <a:cubicBezTo>
                    <a:pt x="140866" y="80475"/>
                    <a:pt x="122627" y="81387"/>
                    <a:pt x="107123" y="82299"/>
                  </a:cubicBezTo>
                  <a:lnTo>
                    <a:pt x="100739" y="82299"/>
                  </a:lnTo>
                  <a:cubicBezTo>
                    <a:pt x="78852" y="83210"/>
                    <a:pt x="20486" y="85947"/>
                    <a:pt x="16837" y="62235"/>
                  </a:cubicBezTo>
                  <a:cubicBezTo>
                    <a:pt x="14102" y="40348"/>
                    <a:pt x="78852" y="27580"/>
                    <a:pt x="100739" y="230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46" name="Google Shape;546;p45"/>
            <p:cNvSpPr/>
            <p:nvPr/>
          </p:nvSpPr>
          <p:spPr>
            <a:xfrm rot="-2574285" flipH="1">
              <a:off x="4153754" y="3911031"/>
              <a:ext cx="161883" cy="153732"/>
            </a:xfrm>
            <a:custGeom>
              <a:avLst/>
              <a:gdLst/>
              <a:ahLst/>
              <a:cxnLst/>
              <a:rect l="l" t="t" r="r" b="b"/>
              <a:pathLst>
                <a:path w="279005" h="264957" extrusionOk="0">
                  <a:moveTo>
                    <a:pt x="90641" y="202031"/>
                  </a:moveTo>
                  <a:cubicBezTo>
                    <a:pt x="111616" y="225743"/>
                    <a:pt x="138063" y="251278"/>
                    <a:pt x="172718" y="261309"/>
                  </a:cubicBezTo>
                  <a:cubicBezTo>
                    <a:pt x="181838" y="264045"/>
                    <a:pt x="190958" y="264957"/>
                    <a:pt x="200989" y="264957"/>
                  </a:cubicBezTo>
                  <a:cubicBezTo>
                    <a:pt x="227437" y="264957"/>
                    <a:pt x="254796" y="254014"/>
                    <a:pt x="269387" y="229390"/>
                  </a:cubicBezTo>
                  <a:cubicBezTo>
                    <a:pt x="283066" y="206591"/>
                    <a:pt x="282155" y="174672"/>
                    <a:pt x="266651" y="147313"/>
                  </a:cubicBezTo>
                  <a:cubicBezTo>
                    <a:pt x="252971" y="123602"/>
                    <a:pt x="231996" y="105363"/>
                    <a:pt x="211021" y="89859"/>
                  </a:cubicBezTo>
                  <a:cubicBezTo>
                    <a:pt x="207373" y="87124"/>
                    <a:pt x="203726" y="83476"/>
                    <a:pt x="198253" y="79828"/>
                  </a:cubicBezTo>
                  <a:cubicBezTo>
                    <a:pt x="150831" y="43349"/>
                    <a:pt x="53251" y="-34168"/>
                    <a:pt x="12212" y="16902"/>
                  </a:cubicBezTo>
                  <a:cubicBezTo>
                    <a:pt x="-29739" y="69796"/>
                    <a:pt x="46866" y="153697"/>
                    <a:pt x="84257" y="193824"/>
                  </a:cubicBezTo>
                  <a:cubicBezTo>
                    <a:pt x="86081" y="197472"/>
                    <a:pt x="88817" y="200207"/>
                    <a:pt x="90641" y="202031"/>
                  </a:cubicBezTo>
                  <a:close/>
                  <a:moveTo>
                    <a:pt x="25892" y="28758"/>
                  </a:moveTo>
                  <a:cubicBezTo>
                    <a:pt x="31363" y="21462"/>
                    <a:pt x="39571" y="18726"/>
                    <a:pt x="49603" y="18726"/>
                  </a:cubicBezTo>
                  <a:cubicBezTo>
                    <a:pt x="89730" y="18726"/>
                    <a:pt x="155391" y="69796"/>
                    <a:pt x="186398" y="94419"/>
                  </a:cubicBezTo>
                  <a:cubicBezTo>
                    <a:pt x="190958" y="98067"/>
                    <a:pt x="195518" y="101715"/>
                    <a:pt x="199166" y="104451"/>
                  </a:cubicBezTo>
                  <a:cubicBezTo>
                    <a:pt x="218317" y="119043"/>
                    <a:pt x="238380" y="135458"/>
                    <a:pt x="250236" y="156433"/>
                  </a:cubicBezTo>
                  <a:cubicBezTo>
                    <a:pt x="262091" y="178320"/>
                    <a:pt x="263915" y="203855"/>
                    <a:pt x="253884" y="220271"/>
                  </a:cubicBezTo>
                  <a:cubicBezTo>
                    <a:pt x="239291" y="245806"/>
                    <a:pt x="203726" y="251278"/>
                    <a:pt x="178190" y="243070"/>
                  </a:cubicBezTo>
                  <a:cubicBezTo>
                    <a:pt x="148095" y="233950"/>
                    <a:pt x="124384" y="211151"/>
                    <a:pt x="105233" y="189264"/>
                  </a:cubicBezTo>
                  <a:cubicBezTo>
                    <a:pt x="103409" y="186528"/>
                    <a:pt x="100673" y="183792"/>
                    <a:pt x="97936" y="181056"/>
                  </a:cubicBezTo>
                  <a:cubicBezTo>
                    <a:pt x="66018" y="148226"/>
                    <a:pt x="-6940" y="68884"/>
                    <a:pt x="25892" y="287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47" name="Google Shape;547;p45"/>
            <p:cNvSpPr/>
            <p:nvPr/>
          </p:nvSpPr>
          <p:spPr>
            <a:xfrm rot="-2574285" flipH="1">
              <a:off x="4888229" y="3717457"/>
              <a:ext cx="102062" cy="191800"/>
            </a:xfrm>
            <a:custGeom>
              <a:avLst/>
              <a:gdLst/>
              <a:ahLst/>
              <a:cxnLst/>
              <a:rect l="l" t="t" r="r" b="b"/>
              <a:pathLst>
                <a:path w="175904" h="330566" extrusionOk="0">
                  <a:moveTo>
                    <a:pt x="13342" y="155468"/>
                  </a:moveTo>
                  <a:cubicBezTo>
                    <a:pt x="12431" y="159116"/>
                    <a:pt x="11518" y="162764"/>
                    <a:pt x="10607" y="165500"/>
                  </a:cubicBezTo>
                  <a:cubicBezTo>
                    <a:pt x="2399" y="195595"/>
                    <a:pt x="-4897" y="232074"/>
                    <a:pt x="4223" y="265817"/>
                  </a:cubicBezTo>
                  <a:cubicBezTo>
                    <a:pt x="13342" y="298647"/>
                    <a:pt x="42526" y="330566"/>
                    <a:pt x="79916" y="330566"/>
                  </a:cubicBezTo>
                  <a:cubicBezTo>
                    <a:pt x="80828" y="330566"/>
                    <a:pt x="81740" y="330566"/>
                    <a:pt x="81740" y="330566"/>
                  </a:cubicBezTo>
                  <a:cubicBezTo>
                    <a:pt x="108187" y="329655"/>
                    <a:pt x="134634" y="311415"/>
                    <a:pt x="150138" y="284056"/>
                  </a:cubicBezTo>
                  <a:cubicBezTo>
                    <a:pt x="162905" y="260345"/>
                    <a:pt x="166554" y="232074"/>
                    <a:pt x="169289" y="206539"/>
                  </a:cubicBezTo>
                  <a:cubicBezTo>
                    <a:pt x="169289" y="201979"/>
                    <a:pt x="170201" y="196507"/>
                    <a:pt x="171113" y="191035"/>
                  </a:cubicBezTo>
                  <a:cubicBezTo>
                    <a:pt x="176585" y="131757"/>
                    <a:pt x="189353" y="7729"/>
                    <a:pt x="124603" y="434"/>
                  </a:cubicBezTo>
                  <a:cubicBezTo>
                    <a:pt x="57117" y="-7774"/>
                    <a:pt x="27934" y="102574"/>
                    <a:pt x="13342" y="155468"/>
                  </a:cubicBezTo>
                  <a:close/>
                  <a:moveTo>
                    <a:pt x="152873" y="189211"/>
                  </a:moveTo>
                  <a:cubicBezTo>
                    <a:pt x="151962" y="195595"/>
                    <a:pt x="151962" y="201067"/>
                    <a:pt x="151049" y="205627"/>
                  </a:cubicBezTo>
                  <a:lnTo>
                    <a:pt x="151049" y="205627"/>
                  </a:lnTo>
                  <a:cubicBezTo>
                    <a:pt x="149226" y="230250"/>
                    <a:pt x="145578" y="254873"/>
                    <a:pt x="134634" y="276760"/>
                  </a:cubicBezTo>
                  <a:cubicBezTo>
                    <a:pt x="122779" y="298647"/>
                    <a:pt x="101803" y="313239"/>
                    <a:pt x="81740" y="314151"/>
                  </a:cubicBezTo>
                  <a:cubicBezTo>
                    <a:pt x="52557" y="315063"/>
                    <a:pt x="28846" y="288616"/>
                    <a:pt x="21550" y="263080"/>
                  </a:cubicBezTo>
                  <a:cubicBezTo>
                    <a:pt x="13342" y="232986"/>
                    <a:pt x="19726" y="200155"/>
                    <a:pt x="27934" y="171884"/>
                  </a:cubicBezTo>
                  <a:cubicBezTo>
                    <a:pt x="28846" y="169148"/>
                    <a:pt x="29758" y="165500"/>
                    <a:pt x="30670" y="161852"/>
                  </a:cubicBezTo>
                  <a:cubicBezTo>
                    <a:pt x="42526" y="118990"/>
                    <a:pt x="68972" y="19585"/>
                    <a:pt x="117307" y="19585"/>
                  </a:cubicBezTo>
                  <a:cubicBezTo>
                    <a:pt x="118219" y="19585"/>
                    <a:pt x="120043" y="19585"/>
                    <a:pt x="120955" y="19585"/>
                  </a:cubicBezTo>
                  <a:cubicBezTo>
                    <a:pt x="169289" y="23233"/>
                    <a:pt x="158346" y="139053"/>
                    <a:pt x="152873" y="189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48" name="Google Shape;548;p45"/>
            <p:cNvSpPr/>
            <p:nvPr/>
          </p:nvSpPr>
          <p:spPr>
            <a:xfrm rot="-2574285" flipH="1">
              <a:off x="4324116" y="3864850"/>
              <a:ext cx="185038" cy="205401"/>
            </a:xfrm>
            <a:custGeom>
              <a:avLst/>
              <a:gdLst/>
              <a:ahLst/>
              <a:cxnLst/>
              <a:rect l="l" t="t" r="r" b="b"/>
              <a:pathLst>
                <a:path w="318913" h="354008" extrusionOk="0">
                  <a:moveTo>
                    <a:pt x="172837" y="337593"/>
                  </a:moveTo>
                  <a:cubicBezTo>
                    <a:pt x="191988" y="347625"/>
                    <a:pt x="214787" y="354008"/>
                    <a:pt x="236675" y="354008"/>
                  </a:cubicBezTo>
                  <a:cubicBezTo>
                    <a:pt x="259474" y="354008"/>
                    <a:pt x="281361" y="347625"/>
                    <a:pt x="297776" y="331209"/>
                  </a:cubicBezTo>
                  <a:cubicBezTo>
                    <a:pt x="319664" y="309322"/>
                    <a:pt x="325135" y="272843"/>
                    <a:pt x="311456" y="236365"/>
                  </a:cubicBezTo>
                  <a:cubicBezTo>
                    <a:pt x="299601" y="205358"/>
                    <a:pt x="276801" y="177998"/>
                    <a:pt x="254002" y="154288"/>
                  </a:cubicBezTo>
                  <a:cubicBezTo>
                    <a:pt x="250354" y="149728"/>
                    <a:pt x="245794" y="145168"/>
                    <a:pt x="240323" y="138784"/>
                  </a:cubicBezTo>
                  <a:cubicBezTo>
                    <a:pt x="185605" y="78594"/>
                    <a:pt x="83464" y="-34490"/>
                    <a:pt x="24186" y="10197"/>
                  </a:cubicBezTo>
                  <a:cubicBezTo>
                    <a:pt x="-39652" y="57619"/>
                    <a:pt x="38777" y="177087"/>
                    <a:pt x="77080" y="234541"/>
                  </a:cubicBezTo>
                  <a:cubicBezTo>
                    <a:pt x="79815" y="239100"/>
                    <a:pt x="82552" y="242749"/>
                    <a:pt x="84375" y="245484"/>
                  </a:cubicBezTo>
                  <a:cubicBezTo>
                    <a:pt x="105351" y="279227"/>
                    <a:pt x="132710" y="315706"/>
                    <a:pt x="172837" y="337593"/>
                  </a:cubicBezTo>
                  <a:close/>
                  <a:moveTo>
                    <a:pt x="91672" y="224509"/>
                  </a:moveTo>
                  <a:cubicBezTo>
                    <a:pt x="59753" y="176174"/>
                    <a:pt x="-15028" y="61267"/>
                    <a:pt x="34217" y="24788"/>
                  </a:cubicBezTo>
                  <a:cubicBezTo>
                    <a:pt x="40602" y="20228"/>
                    <a:pt x="46985" y="18404"/>
                    <a:pt x="55193" y="18404"/>
                  </a:cubicBezTo>
                  <a:cubicBezTo>
                    <a:pt x="106263" y="18404"/>
                    <a:pt x="188340" y="109601"/>
                    <a:pt x="226643" y="150639"/>
                  </a:cubicBezTo>
                  <a:cubicBezTo>
                    <a:pt x="232115" y="157023"/>
                    <a:pt x="236675" y="161583"/>
                    <a:pt x="240323" y="166143"/>
                  </a:cubicBezTo>
                  <a:cubicBezTo>
                    <a:pt x="262209" y="188942"/>
                    <a:pt x="283185" y="214477"/>
                    <a:pt x="294128" y="242749"/>
                  </a:cubicBezTo>
                  <a:cubicBezTo>
                    <a:pt x="305072" y="271931"/>
                    <a:pt x="301424" y="302026"/>
                    <a:pt x="284097" y="318442"/>
                  </a:cubicBezTo>
                  <a:cubicBezTo>
                    <a:pt x="259474" y="343977"/>
                    <a:pt x="212964" y="338505"/>
                    <a:pt x="181045" y="322089"/>
                  </a:cubicBezTo>
                  <a:cubicBezTo>
                    <a:pt x="144566" y="302026"/>
                    <a:pt x="119031" y="267371"/>
                    <a:pt x="98968" y="236365"/>
                  </a:cubicBezTo>
                  <a:cubicBezTo>
                    <a:pt x="97143" y="232717"/>
                    <a:pt x="94408" y="228157"/>
                    <a:pt x="91672" y="224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49" name="Google Shape;549;p45"/>
            <p:cNvSpPr/>
            <p:nvPr/>
          </p:nvSpPr>
          <p:spPr>
            <a:xfrm rot="-2574285" flipH="1">
              <a:off x="4482277" y="3831469"/>
              <a:ext cx="197213" cy="253973"/>
            </a:xfrm>
            <a:custGeom>
              <a:avLst/>
              <a:gdLst/>
              <a:ahLst/>
              <a:cxnLst/>
              <a:rect l="l" t="t" r="r" b="b"/>
              <a:pathLst>
                <a:path w="339896" h="437722" extrusionOk="0">
                  <a:moveTo>
                    <a:pt x="79634" y="261713"/>
                  </a:moveTo>
                  <a:cubicBezTo>
                    <a:pt x="100610" y="302751"/>
                    <a:pt x="127969" y="350174"/>
                    <a:pt x="170831" y="387564"/>
                  </a:cubicBezTo>
                  <a:cubicBezTo>
                    <a:pt x="201838" y="414923"/>
                    <a:pt x="245613" y="437723"/>
                    <a:pt x="281179" y="437723"/>
                  </a:cubicBezTo>
                  <a:cubicBezTo>
                    <a:pt x="291212" y="437723"/>
                    <a:pt x="301243" y="435899"/>
                    <a:pt x="309451" y="431339"/>
                  </a:cubicBezTo>
                  <a:cubicBezTo>
                    <a:pt x="336810" y="417659"/>
                    <a:pt x="346841" y="382093"/>
                    <a:pt x="334985" y="341054"/>
                  </a:cubicBezTo>
                  <a:cubicBezTo>
                    <a:pt x="324954" y="305487"/>
                    <a:pt x="301243" y="269920"/>
                    <a:pt x="278444" y="237090"/>
                  </a:cubicBezTo>
                  <a:cubicBezTo>
                    <a:pt x="274796" y="231618"/>
                    <a:pt x="269324" y="224322"/>
                    <a:pt x="263853" y="216115"/>
                  </a:cubicBezTo>
                  <a:cubicBezTo>
                    <a:pt x="180863" y="94823"/>
                    <a:pt x="96050" y="-15526"/>
                    <a:pt x="34036" y="1802"/>
                  </a:cubicBezTo>
                  <a:cubicBezTo>
                    <a:pt x="20356" y="5450"/>
                    <a:pt x="10325" y="13657"/>
                    <a:pt x="4853" y="26425"/>
                  </a:cubicBezTo>
                  <a:cubicBezTo>
                    <a:pt x="-17034" y="76584"/>
                    <a:pt x="40420" y="188755"/>
                    <a:pt x="71426" y="248033"/>
                  </a:cubicBezTo>
                  <a:cubicBezTo>
                    <a:pt x="75074" y="252593"/>
                    <a:pt x="77811" y="257153"/>
                    <a:pt x="79634" y="261713"/>
                  </a:cubicBezTo>
                  <a:close/>
                  <a:moveTo>
                    <a:pt x="22181" y="32809"/>
                  </a:moveTo>
                  <a:cubicBezTo>
                    <a:pt x="25828" y="25513"/>
                    <a:pt x="30388" y="20953"/>
                    <a:pt x="39508" y="19129"/>
                  </a:cubicBezTo>
                  <a:cubicBezTo>
                    <a:pt x="42244" y="18217"/>
                    <a:pt x="44980" y="18217"/>
                    <a:pt x="47715" y="18217"/>
                  </a:cubicBezTo>
                  <a:cubicBezTo>
                    <a:pt x="106993" y="18217"/>
                    <a:pt x="205486" y="163220"/>
                    <a:pt x="249260" y="227058"/>
                  </a:cubicBezTo>
                  <a:cubicBezTo>
                    <a:pt x="254733" y="235266"/>
                    <a:pt x="259293" y="242561"/>
                    <a:pt x="263853" y="248033"/>
                  </a:cubicBezTo>
                  <a:cubicBezTo>
                    <a:pt x="286652" y="279952"/>
                    <a:pt x="308538" y="314607"/>
                    <a:pt x="318571" y="347438"/>
                  </a:cubicBezTo>
                  <a:cubicBezTo>
                    <a:pt x="325866" y="372061"/>
                    <a:pt x="325866" y="404892"/>
                    <a:pt x="303067" y="416747"/>
                  </a:cubicBezTo>
                  <a:cubicBezTo>
                    <a:pt x="276619" y="429515"/>
                    <a:pt x="224637" y="411275"/>
                    <a:pt x="184511" y="375709"/>
                  </a:cubicBezTo>
                  <a:cubicBezTo>
                    <a:pt x="144384" y="340142"/>
                    <a:pt x="117938" y="294544"/>
                    <a:pt x="97874" y="254417"/>
                  </a:cubicBezTo>
                  <a:cubicBezTo>
                    <a:pt x="96050" y="249857"/>
                    <a:pt x="93314" y="245298"/>
                    <a:pt x="90579" y="239825"/>
                  </a:cubicBezTo>
                  <a:cubicBezTo>
                    <a:pt x="61395" y="186020"/>
                    <a:pt x="3942" y="74759"/>
                    <a:pt x="22181" y="328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50" name="Google Shape;550;p45"/>
            <p:cNvSpPr/>
            <p:nvPr/>
          </p:nvSpPr>
          <p:spPr>
            <a:xfrm rot="-2574285" flipH="1">
              <a:off x="4195265" y="3080163"/>
              <a:ext cx="268802" cy="337061"/>
            </a:xfrm>
            <a:custGeom>
              <a:avLst/>
              <a:gdLst/>
              <a:ahLst/>
              <a:cxnLst/>
              <a:rect l="l" t="t" r="r" b="b"/>
              <a:pathLst>
                <a:path w="463279" h="580923" extrusionOk="0">
                  <a:moveTo>
                    <a:pt x="5472" y="578188"/>
                  </a:moveTo>
                  <a:cubicBezTo>
                    <a:pt x="8207" y="580012"/>
                    <a:pt x="11855" y="580012"/>
                    <a:pt x="14591" y="578188"/>
                  </a:cubicBezTo>
                  <a:cubicBezTo>
                    <a:pt x="14591" y="578188"/>
                    <a:pt x="15503" y="579100"/>
                    <a:pt x="15503" y="579100"/>
                  </a:cubicBezTo>
                  <a:cubicBezTo>
                    <a:pt x="17327" y="580012"/>
                    <a:pt x="19151" y="580924"/>
                    <a:pt x="20063" y="580924"/>
                  </a:cubicBezTo>
                  <a:cubicBezTo>
                    <a:pt x="22799" y="580924"/>
                    <a:pt x="26447" y="579100"/>
                    <a:pt x="27359" y="576364"/>
                  </a:cubicBezTo>
                  <a:cubicBezTo>
                    <a:pt x="154122" y="377555"/>
                    <a:pt x="299125" y="191513"/>
                    <a:pt x="459632" y="23711"/>
                  </a:cubicBezTo>
                  <a:cubicBezTo>
                    <a:pt x="462367" y="20975"/>
                    <a:pt x="463279" y="17327"/>
                    <a:pt x="463279" y="13680"/>
                  </a:cubicBezTo>
                  <a:cubicBezTo>
                    <a:pt x="463279" y="10032"/>
                    <a:pt x="461456" y="6384"/>
                    <a:pt x="458719" y="3648"/>
                  </a:cubicBezTo>
                  <a:cubicBezTo>
                    <a:pt x="455984" y="912"/>
                    <a:pt x="452336" y="0"/>
                    <a:pt x="448688" y="0"/>
                  </a:cubicBezTo>
                  <a:cubicBezTo>
                    <a:pt x="445040" y="0"/>
                    <a:pt x="441393" y="1824"/>
                    <a:pt x="438656" y="4560"/>
                  </a:cubicBezTo>
                  <a:cubicBezTo>
                    <a:pt x="275414" y="174186"/>
                    <a:pt x="128587" y="362963"/>
                    <a:pt x="0" y="565420"/>
                  </a:cubicBezTo>
                  <a:cubicBezTo>
                    <a:pt x="0" y="569980"/>
                    <a:pt x="1823" y="575452"/>
                    <a:pt x="5472" y="5781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51" name="Google Shape;551;p45"/>
            <p:cNvSpPr/>
            <p:nvPr/>
          </p:nvSpPr>
          <p:spPr>
            <a:xfrm rot="-2574285" flipH="1">
              <a:off x="4082532" y="3089149"/>
              <a:ext cx="59136" cy="101631"/>
            </a:xfrm>
            <a:custGeom>
              <a:avLst/>
              <a:gdLst/>
              <a:ahLst/>
              <a:cxnLst/>
              <a:rect l="l" t="t" r="r" b="b"/>
              <a:pathLst>
                <a:path w="101920" h="175160" extrusionOk="0">
                  <a:moveTo>
                    <a:pt x="9389" y="97643"/>
                  </a:moveTo>
                  <a:cubicBezTo>
                    <a:pt x="18509" y="123178"/>
                    <a:pt x="36748" y="175161"/>
                    <a:pt x="69579" y="175161"/>
                  </a:cubicBezTo>
                  <a:cubicBezTo>
                    <a:pt x="71402" y="175161"/>
                    <a:pt x="73227" y="175161"/>
                    <a:pt x="75962" y="174249"/>
                  </a:cubicBezTo>
                  <a:cubicBezTo>
                    <a:pt x="112441" y="166953"/>
                    <a:pt x="101498" y="104939"/>
                    <a:pt x="96026" y="71196"/>
                  </a:cubicBezTo>
                  <a:cubicBezTo>
                    <a:pt x="95114" y="68460"/>
                    <a:pt x="95114" y="65724"/>
                    <a:pt x="95114" y="62989"/>
                  </a:cubicBezTo>
                  <a:cubicBezTo>
                    <a:pt x="93290" y="49309"/>
                    <a:pt x="89642" y="34718"/>
                    <a:pt x="82347" y="22862"/>
                  </a:cubicBezTo>
                  <a:cubicBezTo>
                    <a:pt x="73227" y="8271"/>
                    <a:pt x="57723" y="-849"/>
                    <a:pt x="42220" y="63"/>
                  </a:cubicBezTo>
                  <a:cubicBezTo>
                    <a:pt x="20332" y="975"/>
                    <a:pt x="4829" y="20126"/>
                    <a:pt x="1181" y="39277"/>
                  </a:cubicBezTo>
                  <a:cubicBezTo>
                    <a:pt x="-2467" y="58429"/>
                    <a:pt x="3005" y="76668"/>
                    <a:pt x="8477" y="92171"/>
                  </a:cubicBezTo>
                  <a:lnTo>
                    <a:pt x="9389" y="97643"/>
                  </a:lnTo>
                  <a:close/>
                  <a:moveTo>
                    <a:pt x="18509" y="43837"/>
                  </a:moveTo>
                  <a:cubicBezTo>
                    <a:pt x="21244" y="31981"/>
                    <a:pt x="30364" y="20126"/>
                    <a:pt x="42220" y="19214"/>
                  </a:cubicBezTo>
                  <a:cubicBezTo>
                    <a:pt x="42220" y="19214"/>
                    <a:pt x="43132" y="19214"/>
                    <a:pt x="43132" y="19214"/>
                  </a:cubicBezTo>
                  <a:cubicBezTo>
                    <a:pt x="51340" y="19214"/>
                    <a:pt x="60459" y="24686"/>
                    <a:pt x="65931" y="33806"/>
                  </a:cubicBezTo>
                  <a:cubicBezTo>
                    <a:pt x="71402" y="42925"/>
                    <a:pt x="74139" y="53869"/>
                    <a:pt x="75962" y="66636"/>
                  </a:cubicBezTo>
                  <a:cubicBezTo>
                    <a:pt x="75962" y="68460"/>
                    <a:pt x="76875" y="71196"/>
                    <a:pt x="77787" y="74844"/>
                  </a:cubicBezTo>
                  <a:cubicBezTo>
                    <a:pt x="86907" y="126826"/>
                    <a:pt x="85082" y="154185"/>
                    <a:pt x="72315" y="156921"/>
                  </a:cubicBezTo>
                  <a:cubicBezTo>
                    <a:pt x="50428" y="161481"/>
                    <a:pt x="33100" y="110411"/>
                    <a:pt x="25804" y="91259"/>
                  </a:cubicBezTo>
                  <a:lnTo>
                    <a:pt x="23980" y="85788"/>
                  </a:lnTo>
                  <a:cubicBezTo>
                    <a:pt x="20332" y="73932"/>
                    <a:pt x="15773" y="58429"/>
                    <a:pt x="18509" y="438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52" name="Google Shape;552;p45"/>
            <p:cNvSpPr/>
            <p:nvPr/>
          </p:nvSpPr>
          <p:spPr>
            <a:xfrm rot="-2574285" flipH="1">
              <a:off x="4021321" y="3151901"/>
              <a:ext cx="47545" cy="75346"/>
            </a:xfrm>
            <a:custGeom>
              <a:avLst/>
              <a:gdLst/>
              <a:ahLst/>
              <a:cxnLst/>
              <a:rect l="l" t="t" r="r" b="b"/>
              <a:pathLst>
                <a:path w="81943" h="129859" extrusionOk="0">
                  <a:moveTo>
                    <a:pt x="19018" y="128948"/>
                  </a:moveTo>
                  <a:cubicBezTo>
                    <a:pt x="21754" y="129860"/>
                    <a:pt x="23578" y="129860"/>
                    <a:pt x="26314" y="129860"/>
                  </a:cubicBezTo>
                  <a:cubicBezTo>
                    <a:pt x="49113" y="129860"/>
                    <a:pt x="64616" y="91557"/>
                    <a:pt x="72824" y="69670"/>
                  </a:cubicBezTo>
                  <a:cubicBezTo>
                    <a:pt x="73736" y="67846"/>
                    <a:pt x="74649" y="66022"/>
                    <a:pt x="74649" y="64198"/>
                  </a:cubicBezTo>
                  <a:cubicBezTo>
                    <a:pt x="78296" y="55079"/>
                    <a:pt x="81944" y="44135"/>
                    <a:pt x="81944" y="34103"/>
                  </a:cubicBezTo>
                  <a:cubicBezTo>
                    <a:pt x="81944" y="20424"/>
                    <a:pt x="75560" y="8568"/>
                    <a:pt x="64616" y="3096"/>
                  </a:cubicBezTo>
                  <a:cubicBezTo>
                    <a:pt x="50025" y="-4199"/>
                    <a:pt x="31786" y="2184"/>
                    <a:pt x="21754" y="14040"/>
                  </a:cubicBezTo>
                  <a:cubicBezTo>
                    <a:pt x="11723" y="24983"/>
                    <a:pt x="8075" y="38663"/>
                    <a:pt x="5338" y="50519"/>
                  </a:cubicBezTo>
                  <a:lnTo>
                    <a:pt x="4427" y="54167"/>
                  </a:lnTo>
                  <a:cubicBezTo>
                    <a:pt x="778" y="75142"/>
                    <a:pt x="-8341" y="118916"/>
                    <a:pt x="19018" y="128948"/>
                  </a:cubicBezTo>
                  <a:close/>
                  <a:moveTo>
                    <a:pt x="23578" y="57814"/>
                  </a:moveTo>
                  <a:lnTo>
                    <a:pt x="24490" y="54167"/>
                  </a:lnTo>
                  <a:cubicBezTo>
                    <a:pt x="26314" y="44135"/>
                    <a:pt x="29962" y="34103"/>
                    <a:pt x="36345" y="25895"/>
                  </a:cubicBezTo>
                  <a:cubicBezTo>
                    <a:pt x="40905" y="21336"/>
                    <a:pt x="47290" y="18600"/>
                    <a:pt x="51850" y="18600"/>
                  </a:cubicBezTo>
                  <a:cubicBezTo>
                    <a:pt x="53673" y="18600"/>
                    <a:pt x="55497" y="18600"/>
                    <a:pt x="56409" y="19512"/>
                  </a:cubicBezTo>
                  <a:cubicBezTo>
                    <a:pt x="60969" y="22248"/>
                    <a:pt x="63704" y="28632"/>
                    <a:pt x="63704" y="34103"/>
                  </a:cubicBezTo>
                  <a:cubicBezTo>
                    <a:pt x="63704" y="41399"/>
                    <a:pt x="60969" y="48695"/>
                    <a:pt x="57321" y="57814"/>
                  </a:cubicBezTo>
                  <a:cubicBezTo>
                    <a:pt x="56409" y="59638"/>
                    <a:pt x="55497" y="61462"/>
                    <a:pt x="55497" y="63286"/>
                  </a:cubicBezTo>
                  <a:cubicBezTo>
                    <a:pt x="37257" y="109797"/>
                    <a:pt x="27226" y="112532"/>
                    <a:pt x="24490" y="111620"/>
                  </a:cubicBezTo>
                  <a:cubicBezTo>
                    <a:pt x="17194" y="108885"/>
                    <a:pt x="16283" y="90645"/>
                    <a:pt x="23578" y="578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53" name="Google Shape;553;p45"/>
            <p:cNvSpPr/>
            <p:nvPr/>
          </p:nvSpPr>
          <p:spPr>
            <a:xfrm rot="-2574285" flipH="1">
              <a:off x="4181514" y="3063170"/>
              <a:ext cx="74924" cy="129667"/>
            </a:xfrm>
            <a:custGeom>
              <a:avLst/>
              <a:gdLst/>
              <a:ahLst/>
              <a:cxnLst/>
              <a:rect l="l" t="t" r="r" b="b"/>
              <a:pathLst>
                <a:path w="129132" h="223481" extrusionOk="0">
                  <a:moveTo>
                    <a:pt x="13387" y="123165"/>
                  </a:moveTo>
                  <a:cubicBezTo>
                    <a:pt x="25243" y="155995"/>
                    <a:pt x="48043" y="223481"/>
                    <a:pt x="89993" y="223481"/>
                  </a:cubicBezTo>
                  <a:cubicBezTo>
                    <a:pt x="92728" y="223481"/>
                    <a:pt x="94553" y="223481"/>
                    <a:pt x="97288" y="222569"/>
                  </a:cubicBezTo>
                  <a:cubicBezTo>
                    <a:pt x="142886" y="214362"/>
                    <a:pt x="128295" y="134108"/>
                    <a:pt x="121000" y="91246"/>
                  </a:cubicBezTo>
                  <a:cubicBezTo>
                    <a:pt x="120087" y="87598"/>
                    <a:pt x="120087" y="83950"/>
                    <a:pt x="119175" y="81214"/>
                  </a:cubicBezTo>
                  <a:lnTo>
                    <a:pt x="119175" y="81214"/>
                  </a:lnTo>
                  <a:cubicBezTo>
                    <a:pt x="116440" y="63887"/>
                    <a:pt x="112792" y="45648"/>
                    <a:pt x="102761" y="29232"/>
                  </a:cubicBezTo>
                  <a:cubicBezTo>
                    <a:pt x="90905" y="10993"/>
                    <a:pt x="71754" y="-863"/>
                    <a:pt x="52602" y="49"/>
                  </a:cubicBezTo>
                  <a:cubicBezTo>
                    <a:pt x="25243" y="961"/>
                    <a:pt x="6092" y="25584"/>
                    <a:pt x="1532" y="49295"/>
                  </a:cubicBezTo>
                  <a:cubicBezTo>
                    <a:pt x="-3028" y="73007"/>
                    <a:pt x="3356" y="96718"/>
                    <a:pt x="10652" y="116781"/>
                  </a:cubicBezTo>
                  <a:lnTo>
                    <a:pt x="13387" y="123165"/>
                  </a:lnTo>
                  <a:close/>
                  <a:moveTo>
                    <a:pt x="19771" y="52031"/>
                  </a:moveTo>
                  <a:cubicBezTo>
                    <a:pt x="23419" y="35616"/>
                    <a:pt x="36187" y="18289"/>
                    <a:pt x="53514" y="17376"/>
                  </a:cubicBezTo>
                  <a:cubicBezTo>
                    <a:pt x="53514" y="17376"/>
                    <a:pt x="54426" y="17376"/>
                    <a:pt x="54426" y="17376"/>
                  </a:cubicBezTo>
                  <a:cubicBezTo>
                    <a:pt x="66282" y="17376"/>
                    <a:pt x="79049" y="25584"/>
                    <a:pt x="87257" y="38352"/>
                  </a:cubicBezTo>
                  <a:cubicBezTo>
                    <a:pt x="94553" y="50207"/>
                    <a:pt x="98201" y="64799"/>
                    <a:pt x="100936" y="83038"/>
                  </a:cubicBezTo>
                  <a:cubicBezTo>
                    <a:pt x="100936" y="85774"/>
                    <a:pt x="101848" y="89422"/>
                    <a:pt x="102761" y="93982"/>
                  </a:cubicBezTo>
                  <a:cubicBezTo>
                    <a:pt x="107320" y="123165"/>
                    <a:pt x="121000" y="199770"/>
                    <a:pt x="93641" y="204330"/>
                  </a:cubicBezTo>
                  <a:cubicBezTo>
                    <a:pt x="62634" y="209802"/>
                    <a:pt x="39835" y="145052"/>
                    <a:pt x="29803" y="116781"/>
                  </a:cubicBezTo>
                  <a:lnTo>
                    <a:pt x="27067" y="110397"/>
                  </a:lnTo>
                  <a:cubicBezTo>
                    <a:pt x="21595" y="92158"/>
                    <a:pt x="16123" y="72095"/>
                    <a:pt x="19771" y="520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54" name="Google Shape;554;p45"/>
            <p:cNvSpPr/>
            <p:nvPr/>
          </p:nvSpPr>
          <p:spPr>
            <a:xfrm rot="-2574285" flipH="1">
              <a:off x="4290231" y="3051569"/>
              <a:ext cx="110593" cy="143585"/>
            </a:xfrm>
            <a:custGeom>
              <a:avLst/>
              <a:gdLst/>
              <a:ahLst/>
              <a:cxnLst/>
              <a:rect l="l" t="t" r="r" b="b"/>
              <a:pathLst>
                <a:path w="190606" h="247469" extrusionOk="0">
                  <a:moveTo>
                    <a:pt x="39910" y="157184"/>
                  </a:moveTo>
                  <a:lnTo>
                    <a:pt x="45381" y="163568"/>
                  </a:lnTo>
                  <a:cubicBezTo>
                    <a:pt x="68180" y="192751"/>
                    <a:pt x="112867" y="247469"/>
                    <a:pt x="152082" y="247469"/>
                  </a:cubicBezTo>
                  <a:cubicBezTo>
                    <a:pt x="160289" y="247469"/>
                    <a:pt x="167585" y="244733"/>
                    <a:pt x="174881" y="240173"/>
                  </a:cubicBezTo>
                  <a:cubicBezTo>
                    <a:pt x="215919" y="210990"/>
                    <a:pt x="166673" y="125265"/>
                    <a:pt x="140226" y="78755"/>
                  </a:cubicBezTo>
                  <a:cubicBezTo>
                    <a:pt x="137490" y="74195"/>
                    <a:pt x="135666" y="70547"/>
                    <a:pt x="133842" y="67811"/>
                  </a:cubicBezTo>
                  <a:cubicBezTo>
                    <a:pt x="122899" y="48660"/>
                    <a:pt x="111043" y="29509"/>
                    <a:pt x="94628" y="15829"/>
                  </a:cubicBezTo>
                  <a:cubicBezTo>
                    <a:pt x="74564" y="-586"/>
                    <a:pt x="49941" y="-4234"/>
                    <a:pt x="30790" y="4886"/>
                  </a:cubicBezTo>
                  <a:cubicBezTo>
                    <a:pt x="4343" y="18565"/>
                    <a:pt x="-3865" y="54132"/>
                    <a:pt x="1607" y="83315"/>
                  </a:cubicBezTo>
                  <a:cubicBezTo>
                    <a:pt x="6167" y="113410"/>
                    <a:pt x="23494" y="138033"/>
                    <a:pt x="39910" y="157184"/>
                  </a:cubicBezTo>
                  <a:close/>
                  <a:moveTo>
                    <a:pt x="38997" y="22213"/>
                  </a:moveTo>
                  <a:cubicBezTo>
                    <a:pt x="42645" y="20389"/>
                    <a:pt x="47205" y="19477"/>
                    <a:pt x="52677" y="19477"/>
                  </a:cubicBezTo>
                  <a:cubicBezTo>
                    <a:pt x="62709" y="19477"/>
                    <a:pt x="73652" y="23125"/>
                    <a:pt x="82772" y="31333"/>
                  </a:cubicBezTo>
                  <a:cubicBezTo>
                    <a:pt x="97364" y="43188"/>
                    <a:pt x="108307" y="60516"/>
                    <a:pt x="117427" y="77843"/>
                  </a:cubicBezTo>
                  <a:cubicBezTo>
                    <a:pt x="119250" y="81491"/>
                    <a:pt x="121075" y="85139"/>
                    <a:pt x="123810" y="89698"/>
                  </a:cubicBezTo>
                  <a:cubicBezTo>
                    <a:pt x="142050" y="121617"/>
                    <a:pt x="191296" y="207343"/>
                    <a:pt x="163937" y="226494"/>
                  </a:cubicBezTo>
                  <a:cubicBezTo>
                    <a:pt x="134754" y="247469"/>
                    <a:pt x="80036" y="179072"/>
                    <a:pt x="59061" y="153536"/>
                  </a:cubicBezTo>
                  <a:lnTo>
                    <a:pt x="53589" y="147153"/>
                  </a:lnTo>
                  <a:cubicBezTo>
                    <a:pt x="38997" y="128913"/>
                    <a:pt x="23494" y="107026"/>
                    <a:pt x="18022" y="81491"/>
                  </a:cubicBezTo>
                  <a:cubicBezTo>
                    <a:pt x="14374" y="58692"/>
                    <a:pt x="20758" y="31333"/>
                    <a:pt x="38997" y="222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55" name="Google Shape;555;p45"/>
            <p:cNvSpPr/>
            <p:nvPr/>
          </p:nvSpPr>
          <p:spPr>
            <a:xfrm rot="-2574285" flipH="1">
              <a:off x="4546915" y="3181179"/>
              <a:ext cx="53494" cy="67606"/>
            </a:xfrm>
            <a:custGeom>
              <a:avLst/>
              <a:gdLst/>
              <a:ahLst/>
              <a:cxnLst/>
              <a:rect l="l" t="t" r="r" b="b"/>
              <a:pathLst>
                <a:path w="92197" h="116518" extrusionOk="0">
                  <a:moveTo>
                    <a:pt x="43561" y="98279"/>
                  </a:moveTo>
                  <a:cubicBezTo>
                    <a:pt x="39002" y="99191"/>
                    <a:pt x="35354" y="103751"/>
                    <a:pt x="35354" y="108311"/>
                  </a:cubicBezTo>
                  <a:cubicBezTo>
                    <a:pt x="36266" y="112871"/>
                    <a:pt x="39914" y="116519"/>
                    <a:pt x="44474" y="116519"/>
                  </a:cubicBezTo>
                  <a:cubicBezTo>
                    <a:pt x="44474" y="116519"/>
                    <a:pt x="45385" y="116519"/>
                    <a:pt x="45385" y="116519"/>
                  </a:cubicBezTo>
                  <a:cubicBezTo>
                    <a:pt x="77304" y="111959"/>
                    <a:pt x="88248" y="95544"/>
                    <a:pt x="90984" y="82776"/>
                  </a:cubicBezTo>
                  <a:cubicBezTo>
                    <a:pt x="98279" y="55417"/>
                    <a:pt x="72744" y="28058"/>
                    <a:pt x="12555" y="699"/>
                  </a:cubicBezTo>
                  <a:cubicBezTo>
                    <a:pt x="7995" y="-1125"/>
                    <a:pt x="2523" y="699"/>
                    <a:pt x="699" y="5259"/>
                  </a:cubicBezTo>
                  <a:cubicBezTo>
                    <a:pt x="-1125" y="9819"/>
                    <a:pt x="699" y="15290"/>
                    <a:pt x="5259" y="17114"/>
                  </a:cubicBezTo>
                  <a:cubicBezTo>
                    <a:pt x="53593" y="39001"/>
                    <a:pt x="78216" y="60889"/>
                    <a:pt x="73656" y="77304"/>
                  </a:cubicBezTo>
                  <a:cubicBezTo>
                    <a:pt x="73656" y="81864"/>
                    <a:pt x="70009" y="94632"/>
                    <a:pt x="43561" y="982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56" name="Google Shape;556;p45"/>
            <p:cNvSpPr/>
            <p:nvPr/>
          </p:nvSpPr>
          <p:spPr>
            <a:xfrm rot="-2574285" flipH="1">
              <a:off x="4395932" y="3051614"/>
              <a:ext cx="135251" cy="154305"/>
            </a:xfrm>
            <a:custGeom>
              <a:avLst/>
              <a:gdLst/>
              <a:ahLst/>
              <a:cxnLst/>
              <a:rect l="l" t="t" r="r" b="b"/>
              <a:pathLst>
                <a:path w="233104" h="265945" extrusionOk="0">
                  <a:moveTo>
                    <a:pt x="44453" y="6035"/>
                  </a:moveTo>
                  <a:cubicBezTo>
                    <a:pt x="39894" y="3299"/>
                    <a:pt x="35334" y="1475"/>
                    <a:pt x="30774" y="563"/>
                  </a:cubicBezTo>
                  <a:cubicBezTo>
                    <a:pt x="26214" y="-1261"/>
                    <a:pt x="20742" y="1475"/>
                    <a:pt x="18918" y="6947"/>
                  </a:cubicBezTo>
                  <a:cubicBezTo>
                    <a:pt x="17094" y="11506"/>
                    <a:pt x="19830" y="16978"/>
                    <a:pt x="25302" y="18802"/>
                  </a:cubicBezTo>
                  <a:cubicBezTo>
                    <a:pt x="28950" y="19714"/>
                    <a:pt x="32597" y="21538"/>
                    <a:pt x="36245" y="23362"/>
                  </a:cubicBezTo>
                  <a:cubicBezTo>
                    <a:pt x="56309" y="33394"/>
                    <a:pt x="75460" y="51633"/>
                    <a:pt x="92788" y="69872"/>
                  </a:cubicBezTo>
                  <a:cubicBezTo>
                    <a:pt x="96435" y="73520"/>
                    <a:pt x="100083" y="77168"/>
                    <a:pt x="104643" y="81728"/>
                  </a:cubicBezTo>
                  <a:cubicBezTo>
                    <a:pt x="138386" y="115471"/>
                    <a:pt x="229583" y="206668"/>
                    <a:pt x="213167" y="240410"/>
                  </a:cubicBezTo>
                  <a:cubicBezTo>
                    <a:pt x="211343" y="244970"/>
                    <a:pt x="208608" y="246794"/>
                    <a:pt x="204048" y="247706"/>
                  </a:cubicBezTo>
                  <a:cubicBezTo>
                    <a:pt x="175776" y="254090"/>
                    <a:pt x="109203" y="202108"/>
                    <a:pt x="80932" y="179308"/>
                  </a:cubicBezTo>
                  <a:lnTo>
                    <a:pt x="72724" y="172925"/>
                  </a:lnTo>
                  <a:cubicBezTo>
                    <a:pt x="55397" y="159245"/>
                    <a:pt x="33510" y="141918"/>
                    <a:pt x="16182" y="119119"/>
                  </a:cubicBezTo>
                  <a:cubicBezTo>
                    <a:pt x="13446" y="115471"/>
                    <a:pt x="7062" y="114559"/>
                    <a:pt x="3415" y="117295"/>
                  </a:cubicBezTo>
                  <a:cubicBezTo>
                    <a:pt x="-233" y="120031"/>
                    <a:pt x="-1145" y="126414"/>
                    <a:pt x="1591" y="130062"/>
                  </a:cubicBezTo>
                  <a:cubicBezTo>
                    <a:pt x="19830" y="154685"/>
                    <a:pt x="43541" y="173837"/>
                    <a:pt x="60869" y="187516"/>
                  </a:cubicBezTo>
                  <a:lnTo>
                    <a:pt x="69076" y="193900"/>
                  </a:lnTo>
                  <a:cubicBezTo>
                    <a:pt x="113763" y="229467"/>
                    <a:pt x="163921" y="265945"/>
                    <a:pt x="198576" y="265945"/>
                  </a:cubicBezTo>
                  <a:cubicBezTo>
                    <a:pt x="201311" y="265945"/>
                    <a:pt x="204960" y="265945"/>
                    <a:pt x="207695" y="265033"/>
                  </a:cubicBezTo>
                  <a:cubicBezTo>
                    <a:pt x="217727" y="263210"/>
                    <a:pt x="225023" y="256826"/>
                    <a:pt x="229583" y="247706"/>
                  </a:cubicBezTo>
                  <a:cubicBezTo>
                    <a:pt x="248734" y="208492"/>
                    <a:pt x="186720" y="138270"/>
                    <a:pt x="117411" y="68960"/>
                  </a:cubicBezTo>
                  <a:cubicBezTo>
                    <a:pt x="112851" y="64400"/>
                    <a:pt x="109203" y="60753"/>
                    <a:pt x="105555" y="57105"/>
                  </a:cubicBezTo>
                  <a:cubicBezTo>
                    <a:pt x="87315" y="37041"/>
                    <a:pt x="66340" y="16978"/>
                    <a:pt x="44453" y="60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57" name="Google Shape;557;p45"/>
            <p:cNvSpPr/>
            <p:nvPr/>
          </p:nvSpPr>
          <p:spPr>
            <a:xfrm rot="-2574285" flipH="1">
              <a:off x="4048280" y="3267118"/>
              <a:ext cx="102782" cy="54810"/>
            </a:xfrm>
            <a:custGeom>
              <a:avLst/>
              <a:gdLst/>
              <a:ahLst/>
              <a:cxnLst/>
              <a:rect l="l" t="t" r="r" b="b"/>
              <a:pathLst>
                <a:path w="177144" h="94465" extrusionOk="0">
                  <a:moveTo>
                    <a:pt x="92" y="33364"/>
                  </a:moveTo>
                  <a:cubicBezTo>
                    <a:pt x="-2645" y="71666"/>
                    <a:pt x="56633" y="84434"/>
                    <a:pt x="84904" y="89906"/>
                  </a:cubicBezTo>
                  <a:lnTo>
                    <a:pt x="90376" y="90818"/>
                  </a:lnTo>
                  <a:cubicBezTo>
                    <a:pt x="99495" y="92642"/>
                    <a:pt x="110440" y="94466"/>
                    <a:pt x="120471" y="94466"/>
                  </a:cubicBezTo>
                  <a:cubicBezTo>
                    <a:pt x="127767" y="94466"/>
                    <a:pt x="135974" y="93554"/>
                    <a:pt x="143270" y="90818"/>
                  </a:cubicBezTo>
                  <a:cubicBezTo>
                    <a:pt x="161509" y="84434"/>
                    <a:pt x="178837" y="67107"/>
                    <a:pt x="177013" y="45219"/>
                  </a:cubicBezTo>
                  <a:cubicBezTo>
                    <a:pt x="176101" y="29716"/>
                    <a:pt x="165158" y="16036"/>
                    <a:pt x="149653" y="8741"/>
                  </a:cubicBezTo>
                  <a:cubicBezTo>
                    <a:pt x="136887" y="2357"/>
                    <a:pt x="122294" y="1445"/>
                    <a:pt x="107703" y="533"/>
                  </a:cubicBezTo>
                  <a:cubicBezTo>
                    <a:pt x="107703" y="533"/>
                    <a:pt x="107703" y="533"/>
                    <a:pt x="107703" y="533"/>
                  </a:cubicBezTo>
                  <a:cubicBezTo>
                    <a:pt x="105880" y="533"/>
                    <a:pt x="103143" y="533"/>
                    <a:pt x="99495" y="533"/>
                  </a:cubicBezTo>
                  <a:cubicBezTo>
                    <a:pt x="65753" y="-379"/>
                    <a:pt x="2827" y="-4027"/>
                    <a:pt x="92" y="33364"/>
                  </a:cubicBezTo>
                  <a:close/>
                  <a:moveTo>
                    <a:pt x="99495" y="19684"/>
                  </a:moveTo>
                  <a:cubicBezTo>
                    <a:pt x="102232" y="19684"/>
                    <a:pt x="105880" y="19684"/>
                    <a:pt x="107703" y="19684"/>
                  </a:cubicBezTo>
                  <a:cubicBezTo>
                    <a:pt x="121383" y="19684"/>
                    <a:pt x="132327" y="21508"/>
                    <a:pt x="142358" y="26068"/>
                  </a:cubicBezTo>
                  <a:cubicBezTo>
                    <a:pt x="152390" y="30628"/>
                    <a:pt x="158773" y="39748"/>
                    <a:pt x="159686" y="47955"/>
                  </a:cubicBezTo>
                  <a:cubicBezTo>
                    <a:pt x="160598" y="59811"/>
                    <a:pt x="149653" y="70754"/>
                    <a:pt x="138710" y="74403"/>
                  </a:cubicBezTo>
                  <a:cubicBezTo>
                    <a:pt x="125031" y="78962"/>
                    <a:pt x="108615" y="76226"/>
                    <a:pt x="94935" y="73491"/>
                  </a:cubicBezTo>
                  <a:lnTo>
                    <a:pt x="89464" y="72578"/>
                  </a:lnTo>
                  <a:cubicBezTo>
                    <a:pt x="69401" y="68019"/>
                    <a:pt x="17418" y="57075"/>
                    <a:pt x="19243" y="34276"/>
                  </a:cubicBezTo>
                  <a:cubicBezTo>
                    <a:pt x="20154" y="23332"/>
                    <a:pt x="38394" y="17860"/>
                    <a:pt x="75784" y="17860"/>
                  </a:cubicBezTo>
                  <a:cubicBezTo>
                    <a:pt x="82169" y="18772"/>
                    <a:pt x="90376" y="18772"/>
                    <a:pt x="99495" y="196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58" name="Google Shape;558;p45"/>
            <p:cNvSpPr/>
            <p:nvPr/>
          </p:nvSpPr>
          <p:spPr>
            <a:xfrm rot="-2574285" flipH="1">
              <a:off x="3959578" y="3224879"/>
              <a:ext cx="70022" cy="57438"/>
            </a:xfrm>
            <a:custGeom>
              <a:avLst/>
              <a:gdLst/>
              <a:ahLst/>
              <a:cxnLst/>
              <a:rect l="l" t="t" r="r" b="b"/>
              <a:pathLst>
                <a:path w="120682" h="98994" extrusionOk="0">
                  <a:moveTo>
                    <a:pt x="27316" y="98995"/>
                  </a:moveTo>
                  <a:cubicBezTo>
                    <a:pt x="45555" y="98995"/>
                    <a:pt x="66531" y="88051"/>
                    <a:pt x="79298" y="80755"/>
                  </a:cubicBezTo>
                  <a:lnTo>
                    <a:pt x="82946" y="78931"/>
                  </a:lnTo>
                  <a:cubicBezTo>
                    <a:pt x="93890" y="73460"/>
                    <a:pt x="105746" y="66164"/>
                    <a:pt x="113953" y="53396"/>
                  </a:cubicBezTo>
                  <a:cubicBezTo>
                    <a:pt x="122160" y="40629"/>
                    <a:pt x="123985" y="21477"/>
                    <a:pt x="113041" y="9622"/>
                  </a:cubicBezTo>
                  <a:cubicBezTo>
                    <a:pt x="104833" y="1414"/>
                    <a:pt x="92066" y="-2234"/>
                    <a:pt x="78387" y="1414"/>
                  </a:cubicBezTo>
                  <a:cubicBezTo>
                    <a:pt x="68354" y="4150"/>
                    <a:pt x="59234" y="10534"/>
                    <a:pt x="51028" y="16918"/>
                  </a:cubicBezTo>
                  <a:cubicBezTo>
                    <a:pt x="50115" y="17830"/>
                    <a:pt x="48291" y="18742"/>
                    <a:pt x="46468" y="20565"/>
                  </a:cubicBezTo>
                  <a:cubicBezTo>
                    <a:pt x="26404" y="36069"/>
                    <a:pt x="-11898" y="64340"/>
                    <a:pt x="3605" y="88051"/>
                  </a:cubicBezTo>
                  <a:cubicBezTo>
                    <a:pt x="9989" y="95347"/>
                    <a:pt x="18196" y="98995"/>
                    <a:pt x="27316" y="98995"/>
                  </a:cubicBezTo>
                  <a:close/>
                  <a:moveTo>
                    <a:pt x="58323" y="35157"/>
                  </a:moveTo>
                  <a:cubicBezTo>
                    <a:pt x="60147" y="33333"/>
                    <a:pt x="61971" y="32421"/>
                    <a:pt x="62883" y="31509"/>
                  </a:cubicBezTo>
                  <a:cubicBezTo>
                    <a:pt x="70179" y="26037"/>
                    <a:pt x="76562" y="21477"/>
                    <a:pt x="83858" y="19653"/>
                  </a:cubicBezTo>
                  <a:cubicBezTo>
                    <a:pt x="89330" y="17830"/>
                    <a:pt x="96626" y="18742"/>
                    <a:pt x="100273" y="22389"/>
                  </a:cubicBezTo>
                  <a:cubicBezTo>
                    <a:pt x="104833" y="26949"/>
                    <a:pt x="103921" y="36981"/>
                    <a:pt x="99361" y="44277"/>
                  </a:cubicBezTo>
                  <a:cubicBezTo>
                    <a:pt x="93890" y="52484"/>
                    <a:pt x="83858" y="58868"/>
                    <a:pt x="75650" y="63428"/>
                  </a:cubicBezTo>
                  <a:lnTo>
                    <a:pt x="72002" y="65252"/>
                  </a:lnTo>
                  <a:cubicBezTo>
                    <a:pt x="42820" y="80755"/>
                    <a:pt x="24580" y="85315"/>
                    <a:pt x="20020" y="78020"/>
                  </a:cubicBezTo>
                  <a:cubicBezTo>
                    <a:pt x="18196" y="74371"/>
                    <a:pt x="18196" y="65252"/>
                    <a:pt x="58323" y="351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59" name="Google Shape;559;p45"/>
            <p:cNvSpPr/>
            <p:nvPr/>
          </p:nvSpPr>
          <p:spPr>
            <a:xfrm rot="-2574285" flipH="1">
              <a:off x="4139850" y="3277283"/>
              <a:ext cx="128824" cy="77254"/>
            </a:xfrm>
            <a:custGeom>
              <a:avLst/>
              <a:gdLst/>
              <a:ahLst/>
              <a:cxnLst/>
              <a:rect l="l" t="t" r="r" b="b"/>
              <a:pathLst>
                <a:path w="222028" h="133147" extrusionOk="0">
                  <a:moveTo>
                    <a:pt x="103261" y="119468"/>
                  </a:moveTo>
                  <a:cubicBezTo>
                    <a:pt x="119676" y="125852"/>
                    <a:pt x="137915" y="133147"/>
                    <a:pt x="157979" y="133147"/>
                  </a:cubicBezTo>
                  <a:cubicBezTo>
                    <a:pt x="162539" y="133147"/>
                    <a:pt x="166187" y="133147"/>
                    <a:pt x="170747" y="132235"/>
                  </a:cubicBezTo>
                  <a:cubicBezTo>
                    <a:pt x="194458" y="128587"/>
                    <a:pt x="219992" y="110348"/>
                    <a:pt x="221817" y="83901"/>
                  </a:cubicBezTo>
                  <a:cubicBezTo>
                    <a:pt x="223640" y="64750"/>
                    <a:pt x="213609" y="45598"/>
                    <a:pt x="195369" y="32831"/>
                  </a:cubicBezTo>
                  <a:cubicBezTo>
                    <a:pt x="179866" y="21887"/>
                    <a:pt x="161627" y="17327"/>
                    <a:pt x="144299" y="13679"/>
                  </a:cubicBezTo>
                  <a:cubicBezTo>
                    <a:pt x="141563" y="12768"/>
                    <a:pt x="137915" y="12768"/>
                    <a:pt x="134268" y="11856"/>
                  </a:cubicBezTo>
                  <a:cubicBezTo>
                    <a:pt x="91405" y="1824"/>
                    <a:pt x="12064" y="-15503"/>
                    <a:pt x="1120" y="29183"/>
                  </a:cubicBezTo>
                  <a:cubicBezTo>
                    <a:pt x="-9823" y="75693"/>
                    <a:pt x="62222" y="103964"/>
                    <a:pt x="95965" y="118556"/>
                  </a:cubicBezTo>
                  <a:lnTo>
                    <a:pt x="103261" y="119468"/>
                  </a:lnTo>
                  <a:close/>
                  <a:moveTo>
                    <a:pt x="19359" y="32831"/>
                  </a:moveTo>
                  <a:cubicBezTo>
                    <a:pt x="22096" y="21887"/>
                    <a:pt x="36687" y="18239"/>
                    <a:pt x="54926" y="18239"/>
                  </a:cubicBezTo>
                  <a:cubicBezTo>
                    <a:pt x="80462" y="18239"/>
                    <a:pt x="113292" y="25535"/>
                    <a:pt x="130620" y="29183"/>
                  </a:cubicBezTo>
                  <a:cubicBezTo>
                    <a:pt x="134268" y="30095"/>
                    <a:pt x="137915" y="31007"/>
                    <a:pt x="141563" y="31919"/>
                  </a:cubicBezTo>
                  <a:cubicBezTo>
                    <a:pt x="159802" y="35567"/>
                    <a:pt x="173482" y="40127"/>
                    <a:pt x="185338" y="48334"/>
                  </a:cubicBezTo>
                  <a:cubicBezTo>
                    <a:pt x="198106" y="57454"/>
                    <a:pt x="205401" y="71134"/>
                    <a:pt x="204489" y="82989"/>
                  </a:cubicBezTo>
                  <a:cubicBezTo>
                    <a:pt x="202666" y="100316"/>
                    <a:pt x="184426" y="113084"/>
                    <a:pt x="168922" y="115820"/>
                  </a:cubicBezTo>
                  <a:cubicBezTo>
                    <a:pt x="148859" y="118556"/>
                    <a:pt x="128795" y="112172"/>
                    <a:pt x="111469" y="104876"/>
                  </a:cubicBezTo>
                  <a:lnTo>
                    <a:pt x="105084" y="102140"/>
                  </a:lnTo>
                  <a:cubicBezTo>
                    <a:pt x="75902" y="89373"/>
                    <a:pt x="12064" y="62926"/>
                    <a:pt x="19359" y="328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60" name="Google Shape;560;p45"/>
            <p:cNvSpPr/>
            <p:nvPr/>
          </p:nvSpPr>
          <p:spPr>
            <a:xfrm rot="-2574285" flipH="1">
              <a:off x="4240772" y="3303581"/>
              <a:ext cx="155907" cy="103953"/>
            </a:xfrm>
            <a:custGeom>
              <a:avLst/>
              <a:gdLst/>
              <a:ahLst/>
              <a:cxnLst/>
              <a:rect l="l" t="t" r="r" b="b"/>
              <a:pathLst>
                <a:path w="268705" h="179163" extrusionOk="0">
                  <a:moveTo>
                    <a:pt x="5103" y="21393"/>
                  </a:moveTo>
                  <a:cubicBezTo>
                    <a:pt x="-21344" y="70640"/>
                    <a:pt x="61645" y="120798"/>
                    <a:pt x="101772" y="144509"/>
                  </a:cubicBezTo>
                  <a:lnTo>
                    <a:pt x="109067" y="149069"/>
                  </a:lnTo>
                  <a:cubicBezTo>
                    <a:pt x="131866" y="162748"/>
                    <a:pt x="159225" y="177340"/>
                    <a:pt x="189320" y="179164"/>
                  </a:cubicBezTo>
                  <a:cubicBezTo>
                    <a:pt x="191144" y="179164"/>
                    <a:pt x="192969" y="179164"/>
                    <a:pt x="194792" y="179164"/>
                  </a:cubicBezTo>
                  <a:cubicBezTo>
                    <a:pt x="223976" y="179164"/>
                    <a:pt x="255895" y="165484"/>
                    <a:pt x="265926" y="138125"/>
                  </a:cubicBezTo>
                  <a:cubicBezTo>
                    <a:pt x="273221" y="117150"/>
                    <a:pt x="265926" y="92527"/>
                    <a:pt x="246775" y="74287"/>
                  </a:cubicBezTo>
                  <a:cubicBezTo>
                    <a:pt x="230359" y="58784"/>
                    <a:pt x="209383" y="48752"/>
                    <a:pt x="188409" y="40544"/>
                  </a:cubicBezTo>
                  <a:cubicBezTo>
                    <a:pt x="184761" y="38721"/>
                    <a:pt x="181113" y="37809"/>
                    <a:pt x="175641" y="35073"/>
                  </a:cubicBezTo>
                  <a:cubicBezTo>
                    <a:pt x="124571" y="14097"/>
                    <a:pt x="29726" y="-24205"/>
                    <a:pt x="5103" y="21393"/>
                  </a:cubicBezTo>
                  <a:close/>
                  <a:moveTo>
                    <a:pt x="168345" y="52400"/>
                  </a:moveTo>
                  <a:cubicBezTo>
                    <a:pt x="172905" y="54224"/>
                    <a:pt x="177464" y="56048"/>
                    <a:pt x="181113" y="57872"/>
                  </a:cubicBezTo>
                  <a:cubicBezTo>
                    <a:pt x="200264" y="65168"/>
                    <a:pt x="220328" y="74287"/>
                    <a:pt x="234007" y="87967"/>
                  </a:cubicBezTo>
                  <a:cubicBezTo>
                    <a:pt x="247687" y="101646"/>
                    <a:pt x="254070" y="118974"/>
                    <a:pt x="248598" y="132653"/>
                  </a:cubicBezTo>
                  <a:cubicBezTo>
                    <a:pt x="241302" y="153628"/>
                    <a:pt x="213943" y="162748"/>
                    <a:pt x="191144" y="161836"/>
                  </a:cubicBezTo>
                  <a:cubicBezTo>
                    <a:pt x="164698" y="160012"/>
                    <a:pt x="140074" y="147245"/>
                    <a:pt x="119099" y="134477"/>
                  </a:cubicBezTo>
                  <a:lnTo>
                    <a:pt x="111803" y="129918"/>
                  </a:lnTo>
                  <a:cubicBezTo>
                    <a:pt x="79884" y="110766"/>
                    <a:pt x="4190" y="64256"/>
                    <a:pt x="22430" y="30513"/>
                  </a:cubicBezTo>
                  <a:cubicBezTo>
                    <a:pt x="26990" y="22305"/>
                    <a:pt x="37022" y="18657"/>
                    <a:pt x="50702" y="18657"/>
                  </a:cubicBezTo>
                  <a:cubicBezTo>
                    <a:pt x="85356" y="17745"/>
                    <a:pt x="141899" y="41456"/>
                    <a:pt x="168345" y="52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61" name="Google Shape;561;p45"/>
            <p:cNvSpPr/>
            <p:nvPr/>
          </p:nvSpPr>
          <p:spPr>
            <a:xfrm rot="-2574285" flipH="1">
              <a:off x="4521120" y="2425928"/>
              <a:ext cx="391542" cy="325222"/>
            </a:xfrm>
            <a:custGeom>
              <a:avLst/>
              <a:gdLst/>
              <a:ahLst/>
              <a:cxnLst/>
              <a:rect l="l" t="t" r="r" b="b"/>
              <a:pathLst>
                <a:path w="674822" h="560519" extrusionOk="0">
                  <a:moveTo>
                    <a:pt x="699" y="6043"/>
                  </a:moveTo>
                  <a:cubicBezTo>
                    <a:pt x="-1125" y="10603"/>
                    <a:pt x="699" y="16075"/>
                    <a:pt x="5259" y="17899"/>
                  </a:cubicBezTo>
                  <a:cubicBezTo>
                    <a:pt x="359102" y="165638"/>
                    <a:pt x="566119" y="337088"/>
                    <a:pt x="657316" y="555048"/>
                  </a:cubicBezTo>
                  <a:cubicBezTo>
                    <a:pt x="659140" y="558696"/>
                    <a:pt x="661876" y="560520"/>
                    <a:pt x="665524" y="560520"/>
                  </a:cubicBezTo>
                  <a:cubicBezTo>
                    <a:pt x="666436" y="560520"/>
                    <a:pt x="668260" y="560520"/>
                    <a:pt x="669172" y="559608"/>
                  </a:cubicBezTo>
                  <a:cubicBezTo>
                    <a:pt x="673731" y="557784"/>
                    <a:pt x="676467" y="552312"/>
                    <a:pt x="673731" y="547752"/>
                  </a:cubicBezTo>
                  <a:cubicBezTo>
                    <a:pt x="580711" y="324320"/>
                    <a:pt x="370958" y="150134"/>
                    <a:pt x="11643" y="571"/>
                  </a:cubicBezTo>
                  <a:cubicBezTo>
                    <a:pt x="7995" y="-1253"/>
                    <a:pt x="2523" y="1483"/>
                    <a:pt x="699" y="60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62" name="Google Shape;562;p45"/>
            <p:cNvSpPr/>
            <p:nvPr/>
          </p:nvSpPr>
          <p:spPr>
            <a:xfrm rot="-2574285" flipH="1">
              <a:off x="4304686" y="2386764"/>
              <a:ext cx="1040786" cy="1625620"/>
            </a:xfrm>
            <a:custGeom>
              <a:avLst/>
              <a:gdLst/>
              <a:ahLst/>
              <a:cxnLst/>
              <a:rect l="l" t="t" r="r" b="b"/>
              <a:pathLst>
                <a:path w="1793792" h="2801752" extrusionOk="0">
                  <a:moveTo>
                    <a:pt x="667875" y="734321"/>
                  </a:moveTo>
                  <a:cubicBezTo>
                    <a:pt x="695234" y="858349"/>
                    <a:pt x="718033" y="1017031"/>
                    <a:pt x="649635" y="1143795"/>
                  </a:cubicBezTo>
                  <a:cubicBezTo>
                    <a:pt x="649635" y="1139235"/>
                    <a:pt x="649635" y="1133764"/>
                    <a:pt x="649635" y="1129204"/>
                  </a:cubicBezTo>
                  <a:cubicBezTo>
                    <a:pt x="650547" y="1112788"/>
                    <a:pt x="651459" y="1095461"/>
                    <a:pt x="652371" y="1079045"/>
                  </a:cubicBezTo>
                  <a:cubicBezTo>
                    <a:pt x="655107" y="1025239"/>
                    <a:pt x="658755" y="968697"/>
                    <a:pt x="649635" y="913979"/>
                  </a:cubicBezTo>
                  <a:cubicBezTo>
                    <a:pt x="629572" y="790863"/>
                    <a:pt x="545671" y="681427"/>
                    <a:pt x="436234" y="635829"/>
                  </a:cubicBezTo>
                  <a:cubicBezTo>
                    <a:pt x="320415" y="587494"/>
                    <a:pt x="179972" y="613030"/>
                    <a:pt x="94246" y="697843"/>
                  </a:cubicBezTo>
                  <a:cubicBezTo>
                    <a:pt x="-16102" y="807279"/>
                    <a:pt x="-17926" y="982377"/>
                    <a:pt x="29497" y="1107316"/>
                  </a:cubicBezTo>
                  <a:cubicBezTo>
                    <a:pt x="82391" y="1245023"/>
                    <a:pt x="190915" y="1356283"/>
                    <a:pt x="290319" y="1446568"/>
                  </a:cubicBezTo>
                  <a:cubicBezTo>
                    <a:pt x="319503" y="1473016"/>
                    <a:pt x="349597" y="1500375"/>
                    <a:pt x="358717" y="1536854"/>
                  </a:cubicBezTo>
                  <a:cubicBezTo>
                    <a:pt x="364189" y="1559653"/>
                    <a:pt x="360541" y="1583364"/>
                    <a:pt x="356894" y="1608899"/>
                  </a:cubicBezTo>
                  <a:cubicBezTo>
                    <a:pt x="355070" y="1618931"/>
                    <a:pt x="354157" y="1628050"/>
                    <a:pt x="353246" y="1638082"/>
                  </a:cubicBezTo>
                  <a:cubicBezTo>
                    <a:pt x="345038" y="1724719"/>
                    <a:pt x="381516" y="1813180"/>
                    <a:pt x="449914" y="1871545"/>
                  </a:cubicBezTo>
                  <a:lnTo>
                    <a:pt x="412523" y="1871545"/>
                  </a:lnTo>
                  <a:cubicBezTo>
                    <a:pt x="391548" y="1871545"/>
                    <a:pt x="372397" y="1880665"/>
                    <a:pt x="358717" y="1896169"/>
                  </a:cubicBezTo>
                  <a:cubicBezTo>
                    <a:pt x="345038" y="1911672"/>
                    <a:pt x="339566" y="1932647"/>
                    <a:pt x="342302" y="1953623"/>
                  </a:cubicBezTo>
                  <a:lnTo>
                    <a:pt x="467242" y="2741563"/>
                  </a:lnTo>
                  <a:cubicBezTo>
                    <a:pt x="472713" y="2776218"/>
                    <a:pt x="501896" y="2801753"/>
                    <a:pt x="537463" y="2801753"/>
                  </a:cubicBezTo>
                  <a:lnTo>
                    <a:pt x="1054549" y="2801753"/>
                  </a:lnTo>
                  <a:cubicBezTo>
                    <a:pt x="1089204" y="2801753"/>
                    <a:pt x="1119299" y="2776218"/>
                    <a:pt x="1124770" y="2741563"/>
                  </a:cubicBezTo>
                  <a:lnTo>
                    <a:pt x="1191344" y="2319322"/>
                  </a:lnTo>
                  <a:cubicBezTo>
                    <a:pt x="1192256" y="2320234"/>
                    <a:pt x="1192256" y="2322058"/>
                    <a:pt x="1194080" y="2322970"/>
                  </a:cubicBezTo>
                  <a:cubicBezTo>
                    <a:pt x="1197728" y="2326618"/>
                    <a:pt x="1204112" y="2325706"/>
                    <a:pt x="1206847" y="2322058"/>
                  </a:cubicBezTo>
                  <a:cubicBezTo>
                    <a:pt x="1225999" y="2300170"/>
                    <a:pt x="1243326" y="2291051"/>
                    <a:pt x="1257918" y="2296523"/>
                  </a:cubicBezTo>
                  <a:cubicBezTo>
                    <a:pt x="1289837" y="2308378"/>
                    <a:pt x="1258830" y="2394104"/>
                    <a:pt x="1247886" y="2426022"/>
                  </a:cubicBezTo>
                  <a:cubicBezTo>
                    <a:pt x="1246063" y="2430582"/>
                    <a:pt x="1245150" y="2434230"/>
                    <a:pt x="1244238" y="2437878"/>
                  </a:cubicBezTo>
                  <a:cubicBezTo>
                    <a:pt x="1237855" y="2457941"/>
                    <a:pt x="1230559" y="2474357"/>
                    <a:pt x="1219615" y="2486212"/>
                  </a:cubicBezTo>
                  <a:cubicBezTo>
                    <a:pt x="1209584" y="2497156"/>
                    <a:pt x="1195904" y="2504452"/>
                    <a:pt x="1183137" y="2504452"/>
                  </a:cubicBezTo>
                  <a:cubicBezTo>
                    <a:pt x="1177665" y="2504452"/>
                    <a:pt x="1174017" y="2509011"/>
                    <a:pt x="1174017" y="2513571"/>
                  </a:cubicBezTo>
                  <a:cubicBezTo>
                    <a:pt x="1174017" y="2518131"/>
                    <a:pt x="1178577" y="2522691"/>
                    <a:pt x="1183137" y="2522691"/>
                  </a:cubicBezTo>
                  <a:cubicBezTo>
                    <a:pt x="1183137" y="2522691"/>
                    <a:pt x="1183137" y="2522691"/>
                    <a:pt x="1183137" y="2522691"/>
                  </a:cubicBezTo>
                  <a:cubicBezTo>
                    <a:pt x="1200464" y="2522691"/>
                    <a:pt x="1219615" y="2513571"/>
                    <a:pt x="1232383" y="2498980"/>
                  </a:cubicBezTo>
                  <a:cubicBezTo>
                    <a:pt x="1246974" y="2483476"/>
                    <a:pt x="1254270" y="2463413"/>
                    <a:pt x="1260654" y="2444262"/>
                  </a:cubicBezTo>
                  <a:cubicBezTo>
                    <a:pt x="1261566" y="2441525"/>
                    <a:pt x="1263390" y="2436966"/>
                    <a:pt x="1264302" y="2432406"/>
                  </a:cubicBezTo>
                  <a:cubicBezTo>
                    <a:pt x="1280717" y="2384984"/>
                    <a:pt x="1311724" y="2297435"/>
                    <a:pt x="1263390" y="2279195"/>
                  </a:cubicBezTo>
                  <a:cubicBezTo>
                    <a:pt x="1240590" y="2270988"/>
                    <a:pt x="1216879" y="2281019"/>
                    <a:pt x="1192256" y="2310202"/>
                  </a:cubicBezTo>
                  <a:lnTo>
                    <a:pt x="1248798" y="1953623"/>
                  </a:lnTo>
                  <a:cubicBezTo>
                    <a:pt x="1252446" y="1933560"/>
                    <a:pt x="1246063" y="1912584"/>
                    <a:pt x="1232383" y="1896169"/>
                  </a:cubicBezTo>
                  <a:cubicBezTo>
                    <a:pt x="1223263" y="1886137"/>
                    <a:pt x="1212320" y="1878842"/>
                    <a:pt x="1199552" y="1874282"/>
                  </a:cubicBezTo>
                  <a:cubicBezTo>
                    <a:pt x="1222351" y="1850570"/>
                    <a:pt x="1239679" y="1823211"/>
                    <a:pt x="1248798" y="1793116"/>
                  </a:cubicBezTo>
                  <a:cubicBezTo>
                    <a:pt x="1253358" y="1779437"/>
                    <a:pt x="1256094" y="1764846"/>
                    <a:pt x="1258830" y="1750254"/>
                  </a:cubicBezTo>
                  <a:cubicBezTo>
                    <a:pt x="1266125" y="1714687"/>
                    <a:pt x="1272509" y="1680032"/>
                    <a:pt x="1298957" y="1659969"/>
                  </a:cubicBezTo>
                  <a:cubicBezTo>
                    <a:pt x="1323580" y="1640818"/>
                    <a:pt x="1355499" y="1639906"/>
                    <a:pt x="1390153" y="1638994"/>
                  </a:cubicBezTo>
                  <a:cubicBezTo>
                    <a:pt x="1400185" y="1638994"/>
                    <a:pt x="1410217" y="1638994"/>
                    <a:pt x="1419336" y="1638082"/>
                  </a:cubicBezTo>
                  <a:cubicBezTo>
                    <a:pt x="1547012" y="1629874"/>
                    <a:pt x="1661008" y="1518614"/>
                    <a:pt x="1672863" y="1390939"/>
                  </a:cubicBezTo>
                  <a:cubicBezTo>
                    <a:pt x="1679247" y="1326189"/>
                    <a:pt x="1659183" y="1263263"/>
                    <a:pt x="1620881" y="1222224"/>
                  </a:cubicBezTo>
                  <a:cubicBezTo>
                    <a:pt x="1596259" y="1196689"/>
                    <a:pt x="1565251" y="1180274"/>
                    <a:pt x="1532420" y="1172066"/>
                  </a:cubicBezTo>
                  <a:cubicBezTo>
                    <a:pt x="1535156" y="1172978"/>
                    <a:pt x="1538804" y="1172066"/>
                    <a:pt x="1540628" y="1169330"/>
                  </a:cubicBezTo>
                  <a:cubicBezTo>
                    <a:pt x="1544276" y="1165682"/>
                    <a:pt x="1544276" y="1160211"/>
                    <a:pt x="1539716" y="1156563"/>
                  </a:cubicBezTo>
                  <a:cubicBezTo>
                    <a:pt x="1506885" y="1126468"/>
                    <a:pt x="1500501" y="1109140"/>
                    <a:pt x="1500501" y="1100933"/>
                  </a:cubicBezTo>
                  <a:cubicBezTo>
                    <a:pt x="1500501" y="1097285"/>
                    <a:pt x="1502325" y="1093637"/>
                    <a:pt x="1505973" y="1090901"/>
                  </a:cubicBezTo>
                  <a:cubicBezTo>
                    <a:pt x="1534244" y="1067190"/>
                    <a:pt x="1644592" y="1131027"/>
                    <a:pt x="1686542" y="1155651"/>
                  </a:cubicBezTo>
                  <a:cubicBezTo>
                    <a:pt x="1692015" y="1159299"/>
                    <a:pt x="1697487" y="1162034"/>
                    <a:pt x="1701135" y="1163858"/>
                  </a:cubicBezTo>
                  <a:cubicBezTo>
                    <a:pt x="1723934" y="1176626"/>
                    <a:pt x="1745820" y="1190305"/>
                    <a:pt x="1761325" y="1206721"/>
                  </a:cubicBezTo>
                  <a:cubicBezTo>
                    <a:pt x="1772268" y="1218576"/>
                    <a:pt x="1780476" y="1236816"/>
                    <a:pt x="1771356" y="1248671"/>
                  </a:cubicBezTo>
                  <a:cubicBezTo>
                    <a:pt x="1770444" y="1249583"/>
                    <a:pt x="1769532" y="1250495"/>
                    <a:pt x="1768620" y="1251407"/>
                  </a:cubicBezTo>
                  <a:cubicBezTo>
                    <a:pt x="1764973" y="1255055"/>
                    <a:pt x="1764060" y="1260527"/>
                    <a:pt x="1767708" y="1264175"/>
                  </a:cubicBezTo>
                  <a:cubicBezTo>
                    <a:pt x="1769532" y="1265999"/>
                    <a:pt x="1772268" y="1267823"/>
                    <a:pt x="1775004" y="1267823"/>
                  </a:cubicBezTo>
                  <a:cubicBezTo>
                    <a:pt x="1776828" y="1267823"/>
                    <a:pt x="1779564" y="1266911"/>
                    <a:pt x="1780476" y="1265999"/>
                  </a:cubicBezTo>
                  <a:cubicBezTo>
                    <a:pt x="1782299" y="1264175"/>
                    <a:pt x="1784124" y="1262351"/>
                    <a:pt x="1785947" y="1260527"/>
                  </a:cubicBezTo>
                  <a:cubicBezTo>
                    <a:pt x="1799627" y="1243200"/>
                    <a:pt x="1795067" y="1217664"/>
                    <a:pt x="1775004" y="1194865"/>
                  </a:cubicBezTo>
                  <a:cubicBezTo>
                    <a:pt x="1758588" y="1176626"/>
                    <a:pt x="1733965" y="1161123"/>
                    <a:pt x="1710255" y="1148355"/>
                  </a:cubicBezTo>
                  <a:cubicBezTo>
                    <a:pt x="1706606" y="1146531"/>
                    <a:pt x="1701135" y="1142883"/>
                    <a:pt x="1695662" y="1140147"/>
                  </a:cubicBezTo>
                  <a:cubicBezTo>
                    <a:pt x="1610850" y="1090901"/>
                    <a:pt x="1527860" y="1048950"/>
                    <a:pt x="1494117" y="1077221"/>
                  </a:cubicBezTo>
                  <a:cubicBezTo>
                    <a:pt x="1486822" y="1083605"/>
                    <a:pt x="1483174" y="1091813"/>
                    <a:pt x="1482262" y="1100933"/>
                  </a:cubicBezTo>
                  <a:cubicBezTo>
                    <a:pt x="1482262" y="1119172"/>
                    <a:pt x="1496854" y="1141971"/>
                    <a:pt x="1527860" y="1170242"/>
                  </a:cubicBezTo>
                  <a:cubicBezTo>
                    <a:pt x="1528773" y="1171154"/>
                    <a:pt x="1529684" y="1171154"/>
                    <a:pt x="1530596" y="1172066"/>
                  </a:cubicBezTo>
                  <a:cubicBezTo>
                    <a:pt x="1474055" y="1158387"/>
                    <a:pt x="1412953" y="1167506"/>
                    <a:pt x="1365530" y="1187570"/>
                  </a:cubicBezTo>
                  <a:cubicBezTo>
                    <a:pt x="1322668" y="1205809"/>
                    <a:pt x="1280717" y="1234080"/>
                    <a:pt x="1236943" y="1276030"/>
                  </a:cubicBezTo>
                  <a:cubicBezTo>
                    <a:pt x="1228735" y="1218576"/>
                    <a:pt x="1208672" y="1162946"/>
                    <a:pt x="1189520" y="1109140"/>
                  </a:cubicBezTo>
                  <a:lnTo>
                    <a:pt x="1184961" y="1097285"/>
                  </a:lnTo>
                  <a:cubicBezTo>
                    <a:pt x="1184961" y="1097285"/>
                    <a:pt x="1184961" y="1097285"/>
                    <a:pt x="1184961" y="1097285"/>
                  </a:cubicBezTo>
                  <a:cubicBezTo>
                    <a:pt x="1160337" y="1027975"/>
                    <a:pt x="1137538" y="960490"/>
                    <a:pt x="1139362" y="891180"/>
                  </a:cubicBezTo>
                  <a:cubicBezTo>
                    <a:pt x="1141186" y="820046"/>
                    <a:pt x="1168545" y="751649"/>
                    <a:pt x="1194080" y="685075"/>
                  </a:cubicBezTo>
                  <a:cubicBezTo>
                    <a:pt x="1207760" y="651332"/>
                    <a:pt x="1221439" y="615765"/>
                    <a:pt x="1232383" y="580199"/>
                  </a:cubicBezTo>
                  <a:cubicBezTo>
                    <a:pt x="1262478" y="479882"/>
                    <a:pt x="1266125" y="372270"/>
                    <a:pt x="1243326" y="269218"/>
                  </a:cubicBezTo>
                  <a:cubicBezTo>
                    <a:pt x="1223263" y="176197"/>
                    <a:pt x="1182225" y="103240"/>
                    <a:pt x="1125683" y="57641"/>
                  </a:cubicBezTo>
                  <a:cubicBezTo>
                    <a:pt x="1039957" y="-10756"/>
                    <a:pt x="908634" y="-18964"/>
                    <a:pt x="805581" y="36666"/>
                  </a:cubicBezTo>
                  <a:cubicBezTo>
                    <a:pt x="711649" y="88648"/>
                    <a:pt x="642340" y="188964"/>
                    <a:pt x="620452" y="305696"/>
                  </a:cubicBezTo>
                  <a:cubicBezTo>
                    <a:pt x="597653" y="429724"/>
                    <a:pt x="626836" y="555576"/>
                    <a:pt x="655107" y="676867"/>
                  </a:cubicBezTo>
                  <a:cubicBezTo>
                    <a:pt x="658755" y="696019"/>
                    <a:pt x="663315" y="715170"/>
                    <a:pt x="667875" y="734321"/>
                  </a:cubicBezTo>
                  <a:close/>
                  <a:moveTo>
                    <a:pt x="370573" y="1639906"/>
                  </a:moveTo>
                  <a:cubicBezTo>
                    <a:pt x="371485" y="1630786"/>
                    <a:pt x="373309" y="1620754"/>
                    <a:pt x="374221" y="1611634"/>
                  </a:cubicBezTo>
                  <a:cubicBezTo>
                    <a:pt x="377869" y="1586099"/>
                    <a:pt x="382429" y="1558740"/>
                    <a:pt x="376045" y="1532294"/>
                  </a:cubicBezTo>
                  <a:cubicBezTo>
                    <a:pt x="366013" y="1490343"/>
                    <a:pt x="332270" y="1459336"/>
                    <a:pt x="302176" y="1431977"/>
                  </a:cubicBezTo>
                  <a:cubicBezTo>
                    <a:pt x="204595" y="1342604"/>
                    <a:pt x="97894" y="1234080"/>
                    <a:pt x="46824" y="1099109"/>
                  </a:cubicBezTo>
                  <a:cubicBezTo>
                    <a:pt x="1226" y="979641"/>
                    <a:pt x="3050" y="812751"/>
                    <a:pt x="107014" y="709698"/>
                  </a:cubicBezTo>
                  <a:cubicBezTo>
                    <a:pt x="187267" y="630357"/>
                    <a:pt x="320415" y="606646"/>
                    <a:pt x="428939" y="651332"/>
                  </a:cubicBezTo>
                  <a:cubicBezTo>
                    <a:pt x="532903" y="695107"/>
                    <a:pt x="613156" y="799071"/>
                    <a:pt x="631396" y="915803"/>
                  </a:cubicBezTo>
                  <a:cubicBezTo>
                    <a:pt x="639604" y="968697"/>
                    <a:pt x="636867" y="1023415"/>
                    <a:pt x="634132" y="1076309"/>
                  </a:cubicBezTo>
                  <a:cubicBezTo>
                    <a:pt x="633220" y="1093637"/>
                    <a:pt x="632308" y="1110052"/>
                    <a:pt x="631396" y="1127380"/>
                  </a:cubicBezTo>
                  <a:cubicBezTo>
                    <a:pt x="630484" y="1146531"/>
                    <a:pt x="630484" y="1162034"/>
                    <a:pt x="631396" y="1175714"/>
                  </a:cubicBezTo>
                  <a:cubicBezTo>
                    <a:pt x="633220" y="1244111"/>
                    <a:pt x="645075" y="1296094"/>
                    <a:pt x="669699" y="1339868"/>
                  </a:cubicBezTo>
                  <a:cubicBezTo>
                    <a:pt x="687026" y="1370875"/>
                    <a:pt x="710737" y="1398234"/>
                    <a:pt x="734448" y="1423769"/>
                  </a:cubicBezTo>
                  <a:cubicBezTo>
                    <a:pt x="749952" y="1441097"/>
                    <a:pt x="765455" y="1458424"/>
                    <a:pt x="779135" y="1476663"/>
                  </a:cubicBezTo>
                  <a:cubicBezTo>
                    <a:pt x="782782" y="1481223"/>
                    <a:pt x="786430" y="1486695"/>
                    <a:pt x="789166" y="1492167"/>
                  </a:cubicBezTo>
                  <a:cubicBezTo>
                    <a:pt x="795550" y="1502198"/>
                    <a:pt x="801934" y="1513142"/>
                    <a:pt x="807406" y="1524086"/>
                  </a:cubicBezTo>
                  <a:cubicBezTo>
                    <a:pt x="810141" y="1529557"/>
                    <a:pt x="812878" y="1535029"/>
                    <a:pt x="815613" y="1540501"/>
                  </a:cubicBezTo>
                  <a:cubicBezTo>
                    <a:pt x="815613" y="1540501"/>
                    <a:pt x="815613" y="1540501"/>
                    <a:pt x="815613" y="1540501"/>
                  </a:cubicBezTo>
                  <a:cubicBezTo>
                    <a:pt x="815613" y="1540501"/>
                    <a:pt x="815613" y="1540501"/>
                    <a:pt x="815613" y="1540501"/>
                  </a:cubicBezTo>
                  <a:cubicBezTo>
                    <a:pt x="835677" y="1585188"/>
                    <a:pt x="845708" y="1634434"/>
                    <a:pt x="844797" y="1683680"/>
                  </a:cubicBezTo>
                  <a:cubicBezTo>
                    <a:pt x="844797" y="1690976"/>
                    <a:pt x="844797" y="1697360"/>
                    <a:pt x="843884" y="1704655"/>
                  </a:cubicBezTo>
                  <a:cubicBezTo>
                    <a:pt x="842972" y="1711951"/>
                    <a:pt x="842060" y="1719247"/>
                    <a:pt x="841148" y="1727455"/>
                  </a:cubicBezTo>
                  <a:cubicBezTo>
                    <a:pt x="841148" y="1730190"/>
                    <a:pt x="840237" y="1732014"/>
                    <a:pt x="840237" y="1734750"/>
                  </a:cubicBezTo>
                  <a:cubicBezTo>
                    <a:pt x="839324" y="1739310"/>
                    <a:pt x="838413" y="1744782"/>
                    <a:pt x="837500" y="1749342"/>
                  </a:cubicBezTo>
                  <a:cubicBezTo>
                    <a:pt x="836589" y="1752078"/>
                    <a:pt x="835677" y="1754814"/>
                    <a:pt x="835677" y="1757549"/>
                  </a:cubicBezTo>
                  <a:cubicBezTo>
                    <a:pt x="834765" y="1762109"/>
                    <a:pt x="833853" y="1766669"/>
                    <a:pt x="832029" y="1770317"/>
                  </a:cubicBezTo>
                  <a:cubicBezTo>
                    <a:pt x="831117" y="1773053"/>
                    <a:pt x="830205" y="1776701"/>
                    <a:pt x="829293" y="1779437"/>
                  </a:cubicBezTo>
                  <a:cubicBezTo>
                    <a:pt x="828381" y="1783085"/>
                    <a:pt x="826557" y="1787645"/>
                    <a:pt x="825645" y="1791292"/>
                  </a:cubicBezTo>
                  <a:cubicBezTo>
                    <a:pt x="824733" y="1794028"/>
                    <a:pt x="822909" y="1797676"/>
                    <a:pt x="821997" y="1800412"/>
                  </a:cubicBezTo>
                  <a:cubicBezTo>
                    <a:pt x="820173" y="1804060"/>
                    <a:pt x="819261" y="1807708"/>
                    <a:pt x="817438" y="1812267"/>
                  </a:cubicBezTo>
                  <a:cubicBezTo>
                    <a:pt x="815613" y="1815916"/>
                    <a:pt x="814701" y="1818651"/>
                    <a:pt x="812878" y="1821387"/>
                  </a:cubicBezTo>
                  <a:cubicBezTo>
                    <a:pt x="811054" y="1825035"/>
                    <a:pt x="809230" y="1828683"/>
                    <a:pt x="807406" y="1832331"/>
                  </a:cubicBezTo>
                  <a:cubicBezTo>
                    <a:pt x="805581" y="1835067"/>
                    <a:pt x="803758" y="1838715"/>
                    <a:pt x="801934" y="1841451"/>
                  </a:cubicBezTo>
                  <a:cubicBezTo>
                    <a:pt x="800110" y="1845099"/>
                    <a:pt x="798286" y="1848746"/>
                    <a:pt x="796462" y="1851483"/>
                  </a:cubicBezTo>
                  <a:cubicBezTo>
                    <a:pt x="794638" y="1854218"/>
                    <a:pt x="792814" y="1857866"/>
                    <a:pt x="790990" y="1860602"/>
                  </a:cubicBezTo>
                  <a:cubicBezTo>
                    <a:pt x="789166" y="1863338"/>
                    <a:pt x="787342" y="1866074"/>
                    <a:pt x="785519" y="1868810"/>
                  </a:cubicBezTo>
                  <a:lnTo>
                    <a:pt x="478185" y="1868810"/>
                  </a:lnTo>
                  <a:cubicBezTo>
                    <a:pt x="405228" y="1818651"/>
                    <a:pt x="362365" y="1726543"/>
                    <a:pt x="370573" y="1639906"/>
                  </a:cubicBezTo>
                  <a:close/>
                  <a:moveTo>
                    <a:pt x="1218703" y="1908024"/>
                  </a:moveTo>
                  <a:cubicBezTo>
                    <a:pt x="1228735" y="1919880"/>
                    <a:pt x="1233295" y="1935383"/>
                    <a:pt x="1230559" y="1950887"/>
                  </a:cubicBezTo>
                  <a:lnTo>
                    <a:pt x="1105619" y="2737915"/>
                  </a:lnTo>
                  <a:cubicBezTo>
                    <a:pt x="1101971" y="2763451"/>
                    <a:pt x="1080084" y="2782602"/>
                    <a:pt x="1053637" y="2782602"/>
                  </a:cubicBezTo>
                  <a:lnTo>
                    <a:pt x="536551" y="2782602"/>
                  </a:lnTo>
                  <a:cubicBezTo>
                    <a:pt x="510104" y="2782602"/>
                    <a:pt x="488217" y="2764362"/>
                    <a:pt x="484569" y="2737915"/>
                  </a:cubicBezTo>
                  <a:lnTo>
                    <a:pt x="359629" y="1949975"/>
                  </a:lnTo>
                  <a:cubicBezTo>
                    <a:pt x="356894" y="1934471"/>
                    <a:pt x="361453" y="1918968"/>
                    <a:pt x="371485" y="1907112"/>
                  </a:cubicBezTo>
                  <a:cubicBezTo>
                    <a:pt x="381516" y="1895257"/>
                    <a:pt x="396108" y="1888873"/>
                    <a:pt x="411612" y="1888873"/>
                  </a:cubicBezTo>
                  <a:lnTo>
                    <a:pt x="475449" y="1888873"/>
                  </a:lnTo>
                  <a:lnTo>
                    <a:pt x="790990" y="1888873"/>
                  </a:lnTo>
                  <a:lnTo>
                    <a:pt x="1178577" y="1888873"/>
                  </a:lnTo>
                  <a:cubicBezTo>
                    <a:pt x="1194080" y="1888873"/>
                    <a:pt x="1208672" y="1896169"/>
                    <a:pt x="1218703" y="1908024"/>
                  </a:cubicBezTo>
                  <a:close/>
                  <a:moveTo>
                    <a:pt x="1372826" y="1203985"/>
                  </a:moveTo>
                  <a:cubicBezTo>
                    <a:pt x="1443047" y="1173890"/>
                    <a:pt x="1547012" y="1171154"/>
                    <a:pt x="1608113" y="1234992"/>
                  </a:cubicBezTo>
                  <a:cubicBezTo>
                    <a:pt x="1643680" y="1272383"/>
                    <a:pt x="1661008" y="1329837"/>
                    <a:pt x="1655536" y="1389115"/>
                  </a:cubicBezTo>
                  <a:cubicBezTo>
                    <a:pt x="1655536" y="1389115"/>
                    <a:pt x="1655536" y="1389115"/>
                    <a:pt x="1655536" y="1389115"/>
                  </a:cubicBezTo>
                  <a:cubicBezTo>
                    <a:pt x="1644592" y="1508582"/>
                    <a:pt x="1537892" y="1611634"/>
                    <a:pt x="1418424" y="1619842"/>
                  </a:cubicBezTo>
                  <a:cubicBezTo>
                    <a:pt x="1409304" y="1620754"/>
                    <a:pt x="1399273" y="1620754"/>
                    <a:pt x="1390153" y="1620754"/>
                  </a:cubicBezTo>
                  <a:cubicBezTo>
                    <a:pt x="1353675" y="1621666"/>
                    <a:pt x="1316284" y="1622578"/>
                    <a:pt x="1288013" y="1645377"/>
                  </a:cubicBezTo>
                  <a:cubicBezTo>
                    <a:pt x="1257006" y="1670001"/>
                    <a:pt x="1249710" y="1709215"/>
                    <a:pt x="1241503" y="1746606"/>
                  </a:cubicBezTo>
                  <a:cubicBezTo>
                    <a:pt x="1238766" y="1760286"/>
                    <a:pt x="1236031" y="1774877"/>
                    <a:pt x="1231471" y="1787645"/>
                  </a:cubicBezTo>
                  <a:cubicBezTo>
                    <a:pt x="1221439" y="1819564"/>
                    <a:pt x="1203200" y="1847834"/>
                    <a:pt x="1176753" y="1870634"/>
                  </a:cubicBezTo>
                  <a:lnTo>
                    <a:pt x="807406" y="1870634"/>
                  </a:lnTo>
                  <a:cubicBezTo>
                    <a:pt x="808318" y="1869722"/>
                    <a:pt x="808318" y="1868810"/>
                    <a:pt x="809230" y="1866986"/>
                  </a:cubicBezTo>
                  <a:cubicBezTo>
                    <a:pt x="811054" y="1864250"/>
                    <a:pt x="812878" y="1861514"/>
                    <a:pt x="813789" y="1858778"/>
                  </a:cubicBezTo>
                  <a:cubicBezTo>
                    <a:pt x="815613" y="1855130"/>
                    <a:pt x="818349" y="1851483"/>
                    <a:pt x="820173" y="1846923"/>
                  </a:cubicBezTo>
                  <a:cubicBezTo>
                    <a:pt x="821997" y="1844186"/>
                    <a:pt x="822909" y="1840539"/>
                    <a:pt x="824733" y="1837803"/>
                  </a:cubicBezTo>
                  <a:cubicBezTo>
                    <a:pt x="826557" y="1834155"/>
                    <a:pt x="828381" y="1829595"/>
                    <a:pt x="830205" y="1825947"/>
                  </a:cubicBezTo>
                  <a:cubicBezTo>
                    <a:pt x="832029" y="1823211"/>
                    <a:pt x="832941" y="1819564"/>
                    <a:pt x="833853" y="1816827"/>
                  </a:cubicBezTo>
                  <a:cubicBezTo>
                    <a:pt x="835677" y="1813180"/>
                    <a:pt x="837500" y="1808620"/>
                    <a:pt x="838413" y="1804972"/>
                  </a:cubicBezTo>
                  <a:cubicBezTo>
                    <a:pt x="839324" y="1802236"/>
                    <a:pt x="841148" y="1798588"/>
                    <a:pt x="842060" y="1795852"/>
                  </a:cubicBezTo>
                  <a:cubicBezTo>
                    <a:pt x="843884" y="1791292"/>
                    <a:pt x="844797" y="1787645"/>
                    <a:pt x="845708" y="1783085"/>
                  </a:cubicBezTo>
                  <a:cubicBezTo>
                    <a:pt x="846620" y="1780349"/>
                    <a:pt x="847532" y="1776701"/>
                    <a:pt x="848444" y="1773965"/>
                  </a:cubicBezTo>
                  <a:cubicBezTo>
                    <a:pt x="849356" y="1769405"/>
                    <a:pt x="850268" y="1764846"/>
                    <a:pt x="852092" y="1760286"/>
                  </a:cubicBezTo>
                  <a:cubicBezTo>
                    <a:pt x="853004" y="1757549"/>
                    <a:pt x="853916" y="1753902"/>
                    <a:pt x="853916" y="1751166"/>
                  </a:cubicBezTo>
                  <a:cubicBezTo>
                    <a:pt x="854828" y="1746606"/>
                    <a:pt x="855740" y="1741134"/>
                    <a:pt x="856652" y="1736574"/>
                  </a:cubicBezTo>
                  <a:cubicBezTo>
                    <a:pt x="856652" y="1733838"/>
                    <a:pt x="857564" y="1731103"/>
                    <a:pt x="857564" y="1728367"/>
                  </a:cubicBezTo>
                  <a:cubicBezTo>
                    <a:pt x="858476" y="1721071"/>
                    <a:pt x="859388" y="1713775"/>
                    <a:pt x="860300" y="1706479"/>
                  </a:cubicBezTo>
                  <a:cubicBezTo>
                    <a:pt x="860300" y="1706479"/>
                    <a:pt x="860300" y="1706479"/>
                    <a:pt x="860300" y="1705568"/>
                  </a:cubicBezTo>
                  <a:cubicBezTo>
                    <a:pt x="860300" y="1705568"/>
                    <a:pt x="860300" y="1705568"/>
                    <a:pt x="860300" y="1705568"/>
                  </a:cubicBezTo>
                  <a:cubicBezTo>
                    <a:pt x="861212" y="1698271"/>
                    <a:pt x="861212" y="1690976"/>
                    <a:pt x="861212" y="1683680"/>
                  </a:cubicBezTo>
                  <a:cubicBezTo>
                    <a:pt x="861212" y="1680944"/>
                    <a:pt x="861212" y="1679120"/>
                    <a:pt x="861212" y="1676385"/>
                  </a:cubicBezTo>
                  <a:cubicBezTo>
                    <a:pt x="861212" y="1671825"/>
                    <a:pt x="861212" y="1666353"/>
                    <a:pt x="861212" y="1661793"/>
                  </a:cubicBezTo>
                  <a:cubicBezTo>
                    <a:pt x="861212" y="1659057"/>
                    <a:pt x="861212" y="1656321"/>
                    <a:pt x="860300" y="1653585"/>
                  </a:cubicBezTo>
                  <a:cubicBezTo>
                    <a:pt x="860300" y="1649025"/>
                    <a:pt x="859388" y="1644466"/>
                    <a:pt x="859388" y="1640818"/>
                  </a:cubicBezTo>
                  <a:cubicBezTo>
                    <a:pt x="859388" y="1638082"/>
                    <a:pt x="858476" y="1634434"/>
                    <a:pt x="858476" y="1631698"/>
                  </a:cubicBezTo>
                  <a:cubicBezTo>
                    <a:pt x="857564" y="1627138"/>
                    <a:pt x="857564" y="1623491"/>
                    <a:pt x="856652" y="1619842"/>
                  </a:cubicBezTo>
                  <a:cubicBezTo>
                    <a:pt x="855740" y="1617107"/>
                    <a:pt x="855740" y="1613459"/>
                    <a:pt x="854828" y="1610723"/>
                  </a:cubicBezTo>
                  <a:cubicBezTo>
                    <a:pt x="853916" y="1607075"/>
                    <a:pt x="853004" y="1602515"/>
                    <a:pt x="852092" y="1598867"/>
                  </a:cubicBezTo>
                  <a:cubicBezTo>
                    <a:pt x="851180" y="1595219"/>
                    <a:pt x="850268" y="1592483"/>
                    <a:pt x="849356" y="1589748"/>
                  </a:cubicBezTo>
                  <a:cubicBezTo>
                    <a:pt x="848444" y="1586099"/>
                    <a:pt x="847532" y="1582452"/>
                    <a:pt x="846620" y="1577892"/>
                  </a:cubicBezTo>
                  <a:cubicBezTo>
                    <a:pt x="845708" y="1574244"/>
                    <a:pt x="844797" y="1571508"/>
                    <a:pt x="843884" y="1567860"/>
                  </a:cubicBezTo>
                  <a:cubicBezTo>
                    <a:pt x="842972" y="1564213"/>
                    <a:pt x="841148" y="1560564"/>
                    <a:pt x="840237" y="1556916"/>
                  </a:cubicBezTo>
                  <a:cubicBezTo>
                    <a:pt x="839324" y="1553269"/>
                    <a:pt x="837500" y="1550533"/>
                    <a:pt x="836589" y="1547797"/>
                  </a:cubicBezTo>
                  <a:cubicBezTo>
                    <a:pt x="835677" y="1545061"/>
                    <a:pt x="834765" y="1542325"/>
                    <a:pt x="833853" y="1540501"/>
                  </a:cubicBezTo>
                  <a:cubicBezTo>
                    <a:pt x="834765" y="1539589"/>
                    <a:pt x="835677" y="1538677"/>
                    <a:pt x="836589" y="1537765"/>
                  </a:cubicBezTo>
                  <a:cubicBezTo>
                    <a:pt x="838413" y="1536854"/>
                    <a:pt x="839324" y="1535029"/>
                    <a:pt x="841148" y="1534117"/>
                  </a:cubicBezTo>
                  <a:cubicBezTo>
                    <a:pt x="842972" y="1532294"/>
                    <a:pt x="844797" y="1531381"/>
                    <a:pt x="846620" y="1529557"/>
                  </a:cubicBezTo>
                  <a:cubicBezTo>
                    <a:pt x="848444" y="1528646"/>
                    <a:pt x="849356" y="1526822"/>
                    <a:pt x="851180" y="1525910"/>
                  </a:cubicBezTo>
                  <a:cubicBezTo>
                    <a:pt x="853004" y="1524086"/>
                    <a:pt x="854828" y="1523174"/>
                    <a:pt x="856652" y="1521350"/>
                  </a:cubicBezTo>
                  <a:cubicBezTo>
                    <a:pt x="858476" y="1520438"/>
                    <a:pt x="859388" y="1519526"/>
                    <a:pt x="861212" y="1518614"/>
                  </a:cubicBezTo>
                  <a:cubicBezTo>
                    <a:pt x="863036" y="1517702"/>
                    <a:pt x="864859" y="1515878"/>
                    <a:pt x="867596" y="1514966"/>
                  </a:cubicBezTo>
                  <a:cubicBezTo>
                    <a:pt x="869419" y="1514054"/>
                    <a:pt x="870332" y="1513142"/>
                    <a:pt x="872156" y="1512230"/>
                  </a:cubicBezTo>
                  <a:cubicBezTo>
                    <a:pt x="873979" y="1511318"/>
                    <a:pt x="876715" y="1509494"/>
                    <a:pt x="878539" y="1508582"/>
                  </a:cubicBezTo>
                  <a:cubicBezTo>
                    <a:pt x="880363" y="1507670"/>
                    <a:pt x="881275" y="1506758"/>
                    <a:pt x="883099" y="1505846"/>
                  </a:cubicBezTo>
                  <a:cubicBezTo>
                    <a:pt x="884923" y="1504935"/>
                    <a:pt x="887659" y="1504022"/>
                    <a:pt x="889483" y="1503111"/>
                  </a:cubicBezTo>
                  <a:cubicBezTo>
                    <a:pt x="891307" y="1502198"/>
                    <a:pt x="892218" y="1502198"/>
                    <a:pt x="894042" y="1501287"/>
                  </a:cubicBezTo>
                  <a:cubicBezTo>
                    <a:pt x="896778" y="1500375"/>
                    <a:pt x="899515" y="1499463"/>
                    <a:pt x="901338" y="1498551"/>
                  </a:cubicBezTo>
                  <a:cubicBezTo>
                    <a:pt x="902250" y="1497638"/>
                    <a:pt x="904074" y="1497638"/>
                    <a:pt x="904986" y="1496727"/>
                  </a:cubicBezTo>
                  <a:cubicBezTo>
                    <a:pt x="908634" y="1495815"/>
                    <a:pt x="913194" y="1493991"/>
                    <a:pt x="916842" y="1493079"/>
                  </a:cubicBezTo>
                  <a:cubicBezTo>
                    <a:pt x="934169" y="1488519"/>
                    <a:pt x="952409" y="1486695"/>
                    <a:pt x="969736" y="1484871"/>
                  </a:cubicBezTo>
                  <a:cubicBezTo>
                    <a:pt x="992535" y="1482135"/>
                    <a:pt x="1016246" y="1480311"/>
                    <a:pt x="1039046" y="1472103"/>
                  </a:cubicBezTo>
                  <a:cubicBezTo>
                    <a:pt x="1093764" y="1453864"/>
                    <a:pt x="1132978" y="1410090"/>
                    <a:pt x="1171281" y="1367227"/>
                  </a:cubicBezTo>
                  <a:cubicBezTo>
                    <a:pt x="1189520" y="1347164"/>
                    <a:pt x="1211407" y="1323453"/>
                    <a:pt x="1234207" y="1300654"/>
                  </a:cubicBezTo>
                  <a:cubicBezTo>
                    <a:pt x="1284365" y="1254143"/>
                    <a:pt x="1328140" y="1223136"/>
                    <a:pt x="1372826" y="1203985"/>
                  </a:cubicBezTo>
                  <a:close/>
                  <a:moveTo>
                    <a:pt x="637780" y="308432"/>
                  </a:moveTo>
                  <a:cubicBezTo>
                    <a:pt x="658755" y="197172"/>
                    <a:pt x="724417" y="101415"/>
                    <a:pt x="813789" y="52169"/>
                  </a:cubicBezTo>
                  <a:cubicBezTo>
                    <a:pt x="910458" y="-725"/>
                    <a:pt x="1034486" y="7483"/>
                    <a:pt x="1113827" y="71321"/>
                  </a:cubicBezTo>
                  <a:cubicBezTo>
                    <a:pt x="1181312" y="125127"/>
                    <a:pt x="1211407" y="210852"/>
                    <a:pt x="1225087" y="272865"/>
                  </a:cubicBezTo>
                  <a:cubicBezTo>
                    <a:pt x="1246974" y="372270"/>
                    <a:pt x="1243326" y="477146"/>
                    <a:pt x="1214144" y="574727"/>
                  </a:cubicBezTo>
                  <a:cubicBezTo>
                    <a:pt x="1204112" y="609382"/>
                    <a:pt x="1190432" y="644037"/>
                    <a:pt x="1176753" y="677779"/>
                  </a:cubicBezTo>
                  <a:cubicBezTo>
                    <a:pt x="1150306" y="745265"/>
                    <a:pt x="1122035" y="815486"/>
                    <a:pt x="1120210" y="890268"/>
                  </a:cubicBezTo>
                  <a:cubicBezTo>
                    <a:pt x="1118387" y="963225"/>
                    <a:pt x="1141186" y="1032535"/>
                    <a:pt x="1166721" y="1102756"/>
                  </a:cubicBezTo>
                  <a:lnTo>
                    <a:pt x="1171281" y="1114612"/>
                  </a:lnTo>
                  <a:cubicBezTo>
                    <a:pt x="1192256" y="1172066"/>
                    <a:pt x="1213231" y="1230432"/>
                    <a:pt x="1219615" y="1290622"/>
                  </a:cubicBezTo>
                  <a:cubicBezTo>
                    <a:pt x="1216879" y="1293358"/>
                    <a:pt x="1214144" y="1296094"/>
                    <a:pt x="1211407" y="1298830"/>
                  </a:cubicBezTo>
                  <a:cubicBezTo>
                    <a:pt x="1208672" y="1301566"/>
                    <a:pt x="1206847" y="1303389"/>
                    <a:pt x="1204112" y="1306125"/>
                  </a:cubicBezTo>
                  <a:cubicBezTo>
                    <a:pt x="1200464" y="1309773"/>
                    <a:pt x="1197728" y="1312509"/>
                    <a:pt x="1194992" y="1316157"/>
                  </a:cubicBezTo>
                  <a:cubicBezTo>
                    <a:pt x="1193168" y="1318893"/>
                    <a:pt x="1190432" y="1320717"/>
                    <a:pt x="1188608" y="1322541"/>
                  </a:cubicBezTo>
                  <a:cubicBezTo>
                    <a:pt x="1184961" y="1326189"/>
                    <a:pt x="1182225" y="1328924"/>
                    <a:pt x="1179488" y="1332572"/>
                  </a:cubicBezTo>
                  <a:cubicBezTo>
                    <a:pt x="1177665" y="1334397"/>
                    <a:pt x="1175841" y="1337132"/>
                    <a:pt x="1174017" y="1338956"/>
                  </a:cubicBezTo>
                  <a:cubicBezTo>
                    <a:pt x="1169457" y="1344428"/>
                    <a:pt x="1164897" y="1349900"/>
                    <a:pt x="1160337" y="1354460"/>
                  </a:cubicBezTo>
                  <a:cubicBezTo>
                    <a:pt x="1123859" y="1395498"/>
                    <a:pt x="1086468" y="1437449"/>
                    <a:pt x="1035398" y="1454776"/>
                  </a:cubicBezTo>
                  <a:cubicBezTo>
                    <a:pt x="1014422" y="1462072"/>
                    <a:pt x="992535" y="1463896"/>
                    <a:pt x="969736" y="1466632"/>
                  </a:cubicBezTo>
                  <a:cubicBezTo>
                    <a:pt x="965176" y="1467544"/>
                    <a:pt x="960616" y="1467544"/>
                    <a:pt x="956056" y="1468456"/>
                  </a:cubicBezTo>
                  <a:cubicBezTo>
                    <a:pt x="942377" y="1470279"/>
                    <a:pt x="927785" y="1472103"/>
                    <a:pt x="914106" y="1474839"/>
                  </a:cubicBezTo>
                  <a:cubicBezTo>
                    <a:pt x="914106" y="1474839"/>
                    <a:pt x="914106" y="1474839"/>
                    <a:pt x="914106" y="1474839"/>
                  </a:cubicBezTo>
                  <a:cubicBezTo>
                    <a:pt x="909546" y="1475752"/>
                    <a:pt x="905898" y="1476663"/>
                    <a:pt x="901338" y="1478487"/>
                  </a:cubicBezTo>
                  <a:cubicBezTo>
                    <a:pt x="899515" y="1478487"/>
                    <a:pt x="898602" y="1479399"/>
                    <a:pt x="897691" y="1480311"/>
                  </a:cubicBezTo>
                  <a:cubicBezTo>
                    <a:pt x="894955" y="1481223"/>
                    <a:pt x="892218" y="1482135"/>
                    <a:pt x="889483" y="1483047"/>
                  </a:cubicBezTo>
                  <a:cubicBezTo>
                    <a:pt x="887659" y="1483959"/>
                    <a:pt x="886747" y="1483959"/>
                    <a:pt x="884923" y="1484871"/>
                  </a:cubicBezTo>
                  <a:cubicBezTo>
                    <a:pt x="882187" y="1485783"/>
                    <a:pt x="880363" y="1486695"/>
                    <a:pt x="877627" y="1488519"/>
                  </a:cubicBezTo>
                  <a:cubicBezTo>
                    <a:pt x="875803" y="1489431"/>
                    <a:pt x="873979" y="1490343"/>
                    <a:pt x="873067" y="1491255"/>
                  </a:cubicBezTo>
                  <a:cubicBezTo>
                    <a:pt x="870332" y="1492167"/>
                    <a:pt x="868507" y="1493991"/>
                    <a:pt x="865772" y="1494903"/>
                  </a:cubicBezTo>
                  <a:cubicBezTo>
                    <a:pt x="863948" y="1495815"/>
                    <a:pt x="862124" y="1496727"/>
                    <a:pt x="861212" y="1497638"/>
                  </a:cubicBezTo>
                  <a:cubicBezTo>
                    <a:pt x="858476" y="1498551"/>
                    <a:pt x="856652" y="1500375"/>
                    <a:pt x="854828" y="1502198"/>
                  </a:cubicBezTo>
                  <a:cubicBezTo>
                    <a:pt x="853004" y="1503111"/>
                    <a:pt x="852092" y="1504022"/>
                    <a:pt x="850268" y="1504935"/>
                  </a:cubicBezTo>
                  <a:cubicBezTo>
                    <a:pt x="848444" y="1506758"/>
                    <a:pt x="845708" y="1507670"/>
                    <a:pt x="843884" y="1509494"/>
                  </a:cubicBezTo>
                  <a:cubicBezTo>
                    <a:pt x="842060" y="1510406"/>
                    <a:pt x="841148" y="1511318"/>
                    <a:pt x="839324" y="1513142"/>
                  </a:cubicBezTo>
                  <a:cubicBezTo>
                    <a:pt x="836589" y="1514966"/>
                    <a:pt x="834765" y="1516790"/>
                    <a:pt x="832029" y="1518614"/>
                  </a:cubicBezTo>
                  <a:cubicBezTo>
                    <a:pt x="831117" y="1519526"/>
                    <a:pt x="829293" y="1520438"/>
                    <a:pt x="828381" y="1521350"/>
                  </a:cubicBezTo>
                  <a:cubicBezTo>
                    <a:pt x="828381" y="1521350"/>
                    <a:pt x="828381" y="1521350"/>
                    <a:pt x="827469" y="1522262"/>
                  </a:cubicBezTo>
                  <a:cubicBezTo>
                    <a:pt x="826557" y="1521350"/>
                    <a:pt x="826557" y="1520438"/>
                    <a:pt x="825645" y="1518614"/>
                  </a:cubicBezTo>
                  <a:cubicBezTo>
                    <a:pt x="824733" y="1516790"/>
                    <a:pt x="823821" y="1514966"/>
                    <a:pt x="822909" y="1512230"/>
                  </a:cubicBezTo>
                  <a:cubicBezTo>
                    <a:pt x="821085" y="1508582"/>
                    <a:pt x="819261" y="1505846"/>
                    <a:pt x="817438" y="1502198"/>
                  </a:cubicBezTo>
                  <a:cubicBezTo>
                    <a:pt x="816525" y="1500375"/>
                    <a:pt x="815613" y="1498551"/>
                    <a:pt x="813789" y="1496727"/>
                  </a:cubicBezTo>
                  <a:cubicBezTo>
                    <a:pt x="811965" y="1493079"/>
                    <a:pt x="809230" y="1489431"/>
                    <a:pt x="807406" y="1486695"/>
                  </a:cubicBezTo>
                  <a:cubicBezTo>
                    <a:pt x="806494" y="1484871"/>
                    <a:pt x="805581" y="1483047"/>
                    <a:pt x="804670" y="1482135"/>
                  </a:cubicBezTo>
                  <a:cubicBezTo>
                    <a:pt x="801022" y="1477576"/>
                    <a:pt x="798286" y="1472103"/>
                    <a:pt x="794638" y="1467544"/>
                  </a:cubicBezTo>
                  <a:cubicBezTo>
                    <a:pt x="780959" y="1448393"/>
                    <a:pt x="764543" y="1430153"/>
                    <a:pt x="749040" y="1413738"/>
                  </a:cubicBezTo>
                  <a:cubicBezTo>
                    <a:pt x="728064" y="1390939"/>
                    <a:pt x="708913" y="1369051"/>
                    <a:pt x="693410" y="1344428"/>
                  </a:cubicBezTo>
                  <a:cubicBezTo>
                    <a:pt x="691585" y="1340780"/>
                    <a:pt x="688850" y="1337132"/>
                    <a:pt x="687026" y="1333484"/>
                  </a:cubicBezTo>
                  <a:cubicBezTo>
                    <a:pt x="684290" y="1328013"/>
                    <a:pt x="681554" y="1323453"/>
                    <a:pt x="678818" y="1317981"/>
                  </a:cubicBezTo>
                  <a:cubicBezTo>
                    <a:pt x="677906" y="1316157"/>
                    <a:pt x="676994" y="1313421"/>
                    <a:pt x="676082" y="1311597"/>
                  </a:cubicBezTo>
                  <a:cubicBezTo>
                    <a:pt x="674258" y="1307949"/>
                    <a:pt x="673346" y="1305213"/>
                    <a:pt x="671523" y="1301566"/>
                  </a:cubicBezTo>
                  <a:cubicBezTo>
                    <a:pt x="670610" y="1298830"/>
                    <a:pt x="669699" y="1296094"/>
                    <a:pt x="668786" y="1294270"/>
                  </a:cubicBezTo>
                  <a:cubicBezTo>
                    <a:pt x="667875" y="1290622"/>
                    <a:pt x="666050" y="1287886"/>
                    <a:pt x="665139" y="1284238"/>
                  </a:cubicBezTo>
                  <a:cubicBezTo>
                    <a:pt x="664226" y="1281502"/>
                    <a:pt x="663315" y="1278766"/>
                    <a:pt x="663315" y="1276030"/>
                  </a:cubicBezTo>
                  <a:cubicBezTo>
                    <a:pt x="662403" y="1272383"/>
                    <a:pt x="661491" y="1269647"/>
                    <a:pt x="660579" y="1265999"/>
                  </a:cubicBezTo>
                  <a:cubicBezTo>
                    <a:pt x="659667" y="1263263"/>
                    <a:pt x="659667" y="1260527"/>
                    <a:pt x="658755" y="1256879"/>
                  </a:cubicBezTo>
                  <a:cubicBezTo>
                    <a:pt x="657843" y="1253231"/>
                    <a:pt x="656931" y="1249583"/>
                    <a:pt x="656931" y="1245935"/>
                  </a:cubicBezTo>
                  <a:cubicBezTo>
                    <a:pt x="656019" y="1243200"/>
                    <a:pt x="656019" y="1239552"/>
                    <a:pt x="656019" y="1236816"/>
                  </a:cubicBezTo>
                  <a:cubicBezTo>
                    <a:pt x="655107" y="1233168"/>
                    <a:pt x="655107" y="1229520"/>
                    <a:pt x="654195" y="1224960"/>
                  </a:cubicBezTo>
                  <a:cubicBezTo>
                    <a:pt x="654195" y="1221312"/>
                    <a:pt x="653283" y="1218576"/>
                    <a:pt x="653283" y="1214929"/>
                  </a:cubicBezTo>
                  <a:cubicBezTo>
                    <a:pt x="653283" y="1211281"/>
                    <a:pt x="652371" y="1206721"/>
                    <a:pt x="652371" y="1203073"/>
                  </a:cubicBezTo>
                  <a:cubicBezTo>
                    <a:pt x="652371" y="1199425"/>
                    <a:pt x="652371" y="1195777"/>
                    <a:pt x="651459" y="1192129"/>
                  </a:cubicBezTo>
                  <a:cubicBezTo>
                    <a:pt x="651459" y="1188482"/>
                    <a:pt x="651459" y="1184834"/>
                    <a:pt x="650547" y="1181186"/>
                  </a:cubicBezTo>
                  <a:cubicBezTo>
                    <a:pt x="655107" y="1172978"/>
                    <a:pt x="659667" y="1166594"/>
                    <a:pt x="663315" y="1159299"/>
                  </a:cubicBezTo>
                  <a:cubicBezTo>
                    <a:pt x="738096" y="1026151"/>
                    <a:pt x="714385" y="861085"/>
                    <a:pt x="686114" y="731586"/>
                  </a:cubicBezTo>
                  <a:cubicBezTo>
                    <a:pt x="681554" y="712434"/>
                    <a:pt x="676994" y="692371"/>
                    <a:pt x="672434" y="673220"/>
                  </a:cubicBezTo>
                  <a:cubicBezTo>
                    <a:pt x="644164" y="551928"/>
                    <a:pt x="615892" y="428812"/>
                    <a:pt x="637780" y="3084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63" name="Google Shape;563;p45"/>
            <p:cNvSpPr/>
            <p:nvPr/>
          </p:nvSpPr>
          <p:spPr>
            <a:xfrm rot="-2574285" flipH="1">
              <a:off x="4889009" y="2781144"/>
              <a:ext cx="188984" cy="493667"/>
            </a:xfrm>
            <a:custGeom>
              <a:avLst/>
              <a:gdLst/>
              <a:ahLst/>
              <a:cxnLst/>
              <a:rect l="l" t="t" r="r" b="b"/>
              <a:pathLst>
                <a:path w="325713" h="850834" extrusionOk="0">
                  <a:moveTo>
                    <a:pt x="245320" y="310038"/>
                  </a:moveTo>
                  <a:cubicBezTo>
                    <a:pt x="248055" y="305478"/>
                    <a:pt x="246231" y="300006"/>
                    <a:pt x="242583" y="297270"/>
                  </a:cubicBezTo>
                  <a:cubicBezTo>
                    <a:pt x="238023" y="294534"/>
                    <a:pt x="232552" y="296358"/>
                    <a:pt x="229816" y="300006"/>
                  </a:cubicBezTo>
                  <a:lnTo>
                    <a:pt x="196985" y="351989"/>
                  </a:lnTo>
                  <a:cubicBezTo>
                    <a:pt x="161418" y="256232"/>
                    <a:pt x="119468" y="163211"/>
                    <a:pt x="71133" y="72014"/>
                  </a:cubicBezTo>
                  <a:cubicBezTo>
                    <a:pt x="71133" y="72014"/>
                    <a:pt x="71133" y="71102"/>
                    <a:pt x="71133" y="71102"/>
                  </a:cubicBezTo>
                  <a:cubicBezTo>
                    <a:pt x="59278" y="49215"/>
                    <a:pt x="47422" y="26416"/>
                    <a:pt x="34655" y="4529"/>
                  </a:cubicBezTo>
                  <a:cubicBezTo>
                    <a:pt x="31919" y="-31"/>
                    <a:pt x="26447" y="-943"/>
                    <a:pt x="21887" y="881"/>
                  </a:cubicBezTo>
                  <a:cubicBezTo>
                    <a:pt x="17328" y="3617"/>
                    <a:pt x="16415" y="9088"/>
                    <a:pt x="18239" y="13648"/>
                  </a:cubicBezTo>
                  <a:cubicBezTo>
                    <a:pt x="28271" y="30976"/>
                    <a:pt x="37390" y="48303"/>
                    <a:pt x="47422" y="66542"/>
                  </a:cubicBezTo>
                  <a:lnTo>
                    <a:pt x="9120" y="66542"/>
                  </a:lnTo>
                  <a:cubicBezTo>
                    <a:pt x="3648" y="66542"/>
                    <a:pt x="0" y="70190"/>
                    <a:pt x="0" y="75662"/>
                  </a:cubicBezTo>
                  <a:cubicBezTo>
                    <a:pt x="0" y="81134"/>
                    <a:pt x="3648" y="84782"/>
                    <a:pt x="9120" y="84782"/>
                  </a:cubicBezTo>
                  <a:lnTo>
                    <a:pt x="57454" y="84782"/>
                  </a:lnTo>
                  <a:cubicBezTo>
                    <a:pt x="106700" y="178715"/>
                    <a:pt x="149563" y="275383"/>
                    <a:pt x="186042" y="374788"/>
                  </a:cubicBezTo>
                  <a:cubicBezTo>
                    <a:pt x="186042" y="374788"/>
                    <a:pt x="186042" y="375700"/>
                    <a:pt x="186042" y="375700"/>
                  </a:cubicBezTo>
                  <a:cubicBezTo>
                    <a:pt x="219784" y="467808"/>
                    <a:pt x="248055" y="561741"/>
                    <a:pt x="270855" y="658410"/>
                  </a:cubicBezTo>
                  <a:lnTo>
                    <a:pt x="194249" y="637435"/>
                  </a:lnTo>
                  <a:cubicBezTo>
                    <a:pt x="189689" y="636522"/>
                    <a:pt x="184218" y="639258"/>
                    <a:pt x="183305" y="643818"/>
                  </a:cubicBezTo>
                  <a:cubicBezTo>
                    <a:pt x="182394" y="648378"/>
                    <a:pt x="185129" y="653850"/>
                    <a:pt x="189689" y="654762"/>
                  </a:cubicBezTo>
                  <a:lnTo>
                    <a:pt x="276326" y="678473"/>
                  </a:lnTo>
                  <a:cubicBezTo>
                    <a:pt x="288182" y="733191"/>
                    <a:pt x="299125" y="787909"/>
                    <a:pt x="307333" y="843539"/>
                  </a:cubicBezTo>
                  <a:cubicBezTo>
                    <a:pt x="308245" y="848099"/>
                    <a:pt x="311893" y="850835"/>
                    <a:pt x="316453" y="850835"/>
                  </a:cubicBezTo>
                  <a:cubicBezTo>
                    <a:pt x="317365" y="850835"/>
                    <a:pt x="317365" y="850835"/>
                    <a:pt x="318277" y="850835"/>
                  </a:cubicBezTo>
                  <a:cubicBezTo>
                    <a:pt x="322837" y="849923"/>
                    <a:pt x="326484" y="845363"/>
                    <a:pt x="325573" y="840803"/>
                  </a:cubicBezTo>
                  <a:cubicBezTo>
                    <a:pt x="300949" y="681209"/>
                    <a:pt x="260823" y="524350"/>
                    <a:pt x="206105" y="373876"/>
                  </a:cubicBezTo>
                  <a:lnTo>
                    <a:pt x="245320" y="31003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64" name="Google Shape;564;p45"/>
            <p:cNvSpPr/>
            <p:nvPr/>
          </p:nvSpPr>
          <p:spPr>
            <a:xfrm rot="-2574285" flipH="1">
              <a:off x="4515407" y="2600778"/>
              <a:ext cx="133312" cy="681611"/>
            </a:xfrm>
            <a:custGeom>
              <a:avLst/>
              <a:gdLst/>
              <a:ahLst/>
              <a:cxnLst/>
              <a:rect l="l" t="t" r="r" b="b"/>
              <a:pathLst>
                <a:path w="229763" h="1174755" extrusionOk="0">
                  <a:moveTo>
                    <a:pt x="4792" y="977771"/>
                  </a:moveTo>
                  <a:lnTo>
                    <a:pt x="134291" y="1050728"/>
                  </a:lnTo>
                  <a:cubicBezTo>
                    <a:pt x="137028" y="1120950"/>
                    <a:pt x="139764" y="1164724"/>
                    <a:pt x="139764" y="1166548"/>
                  </a:cubicBezTo>
                  <a:cubicBezTo>
                    <a:pt x="139764" y="1171108"/>
                    <a:pt x="144323" y="1174755"/>
                    <a:pt x="148883" y="1174755"/>
                  </a:cubicBezTo>
                  <a:cubicBezTo>
                    <a:pt x="148883" y="1174755"/>
                    <a:pt x="148883" y="1174755"/>
                    <a:pt x="149795" y="1174755"/>
                  </a:cubicBezTo>
                  <a:cubicBezTo>
                    <a:pt x="155267" y="1174755"/>
                    <a:pt x="158915" y="1170196"/>
                    <a:pt x="158003" y="1164724"/>
                  </a:cubicBezTo>
                  <a:cubicBezTo>
                    <a:pt x="158003" y="1160164"/>
                    <a:pt x="142499" y="876542"/>
                    <a:pt x="141588" y="571945"/>
                  </a:cubicBezTo>
                  <a:lnTo>
                    <a:pt x="225488" y="514491"/>
                  </a:lnTo>
                  <a:cubicBezTo>
                    <a:pt x="230048" y="511755"/>
                    <a:pt x="230960" y="506283"/>
                    <a:pt x="228225" y="501723"/>
                  </a:cubicBezTo>
                  <a:cubicBezTo>
                    <a:pt x="225488" y="497163"/>
                    <a:pt x="220017" y="496251"/>
                    <a:pt x="215457" y="498987"/>
                  </a:cubicBezTo>
                  <a:lnTo>
                    <a:pt x="141588" y="549146"/>
                  </a:lnTo>
                  <a:cubicBezTo>
                    <a:pt x="141588" y="415998"/>
                    <a:pt x="144323" y="279203"/>
                    <a:pt x="152531" y="160647"/>
                  </a:cubicBezTo>
                  <a:cubicBezTo>
                    <a:pt x="154355" y="157911"/>
                    <a:pt x="155267" y="154263"/>
                    <a:pt x="153443" y="150615"/>
                  </a:cubicBezTo>
                  <a:cubicBezTo>
                    <a:pt x="157091" y="99545"/>
                    <a:pt x="161650" y="52123"/>
                    <a:pt x="168034" y="10172"/>
                  </a:cubicBezTo>
                  <a:cubicBezTo>
                    <a:pt x="168947" y="5612"/>
                    <a:pt x="165299" y="141"/>
                    <a:pt x="159827" y="141"/>
                  </a:cubicBezTo>
                  <a:cubicBezTo>
                    <a:pt x="155267" y="-771"/>
                    <a:pt x="149795" y="2877"/>
                    <a:pt x="149795" y="7437"/>
                  </a:cubicBezTo>
                  <a:cubicBezTo>
                    <a:pt x="144323" y="45739"/>
                    <a:pt x="139764" y="87690"/>
                    <a:pt x="136115" y="133288"/>
                  </a:cubicBezTo>
                  <a:lnTo>
                    <a:pt x="82310" y="80394"/>
                  </a:lnTo>
                  <a:cubicBezTo>
                    <a:pt x="78662" y="76746"/>
                    <a:pt x="73190" y="76746"/>
                    <a:pt x="69542" y="80394"/>
                  </a:cubicBezTo>
                  <a:cubicBezTo>
                    <a:pt x="65894" y="84042"/>
                    <a:pt x="65894" y="89514"/>
                    <a:pt x="69542" y="93161"/>
                  </a:cubicBezTo>
                  <a:lnTo>
                    <a:pt x="134291" y="156999"/>
                  </a:lnTo>
                  <a:cubicBezTo>
                    <a:pt x="114229" y="438797"/>
                    <a:pt x="125172" y="824560"/>
                    <a:pt x="133380" y="1027017"/>
                  </a:cubicBezTo>
                  <a:lnTo>
                    <a:pt x="13000" y="959531"/>
                  </a:lnTo>
                  <a:cubicBezTo>
                    <a:pt x="8440" y="956795"/>
                    <a:pt x="2968" y="958619"/>
                    <a:pt x="233" y="963179"/>
                  </a:cubicBezTo>
                  <a:cubicBezTo>
                    <a:pt x="-680" y="969563"/>
                    <a:pt x="1144" y="975035"/>
                    <a:pt x="4792" y="9777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65" name="Google Shape;565;p45"/>
            <p:cNvSpPr/>
            <p:nvPr/>
          </p:nvSpPr>
          <p:spPr>
            <a:xfrm rot="-2574285" flipH="1">
              <a:off x="4561809" y="3267423"/>
              <a:ext cx="376255" cy="281779"/>
            </a:xfrm>
            <a:custGeom>
              <a:avLst/>
              <a:gdLst/>
              <a:ahLst/>
              <a:cxnLst/>
              <a:rect l="l" t="t" r="r" b="b"/>
              <a:pathLst>
                <a:path w="648475" h="485646" extrusionOk="0">
                  <a:moveTo>
                    <a:pt x="2322" y="471056"/>
                  </a:moveTo>
                  <a:cubicBezTo>
                    <a:pt x="-1326" y="474703"/>
                    <a:pt x="-413" y="481087"/>
                    <a:pt x="3234" y="483823"/>
                  </a:cubicBezTo>
                  <a:cubicBezTo>
                    <a:pt x="5058" y="485647"/>
                    <a:pt x="6882" y="485647"/>
                    <a:pt x="8706" y="485647"/>
                  </a:cubicBezTo>
                  <a:cubicBezTo>
                    <a:pt x="11442" y="485647"/>
                    <a:pt x="14178" y="484735"/>
                    <a:pt x="16002" y="482911"/>
                  </a:cubicBezTo>
                  <a:cubicBezTo>
                    <a:pt x="16914" y="481999"/>
                    <a:pt x="48832" y="444608"/>
                    <a:pt x="100815" y="391714"/>
                  </a:cubicBezTo>
                  <a:lnTo>
                    <a:pt x="210251" y="417249"/>
                  </a:lnTo>
                  <a:cubicBezTo>
                    <a:pt x="211163" y="417249"/>
                    <a:pt x="212075" y="417249"/>
                    <a:pt x="212075" y="417249"/>
                  </a:cubicBezTo>
                  <a:cubicBezTo>
                    <a:pt x="216635" y="417249"/>
                    <a:pt x="220282" y="414513"/>
                    <a:pt x="221195" y="409954"/>
                  </a:cubicBezTo>
                  <a:cubicBezTo>
                    <a:pt x="222106" y="405394"/>
                    <a:pt x="219371" y="399922"/>
                    <a:pt x="214811" y="399010"/>
                  </a:cubicBezTo>
                  <a:lnTo>
                    <a:pt x="116318" y="376211"/>
                  </a:lnTo>
                  <a:cubicBezTo>
                    <a:pt x="225754" y="266774"/>
                    <a:pt x="408148" y="103532"/>
                    <a:pt x="580510" y="37871"/>
                  </a:cubicBezTo>
                  <a:lnTo>
                    <a:pt x="620637" y="69790"/>
                  </a:lnTo>
                  <a:cubicBezTo>
                    <a:pt x="622461" y="70701"/>
                    <a:pt x="624285" y="71613"/>
                    <a:pt x="626108" y="71613"/>
                  </a:cubicBezTo>
                  <a:cubicBezTo>
                    <a:pt x="628845" y="71613"/>
                    <a:pt x="631580" y="70701"/>
                    <a:pt x="633404" y="67966"/>
                  </a:cubicBezTo>
                  <a:cubicBezTo>
                    <a:pt x="636140" y="64317"/>
                    <a:pt x="636140" y="57934"/>
                    <a:pt x="632493" y="55198"/>
                  </a:cubicBezTo>
                  <a:lnTo>
                    <a:pt x="601485" y="29663"/>
                  </a:lnTo>
                  <a:cubicBezTo>
                    <a:pt x="615165" y="25103"/>
                    <a:pt x="627933" y="21455"/>
                    <a:pt x="641612" y="17807"/>
                  </a:cubicBezTo>
                  <a:cubicBezTo>
                    <a:pt x="646172" y="16895"/>
                    <a:pt x="649819" y="11423"/>
                    <a:pt x="647996" y="6864"/>
                  </a:cubicBezTo>
                  <a:cubicBezTo>
                    <a:pt x="647084" y="2304"/>
                    <a:pt x="641612" y="-1344"/>
                    <a:pt x="637052" y="480"/>
                  </a:cubicBezTo>
                  <a:cubicBezTo>
                    <a:pt x="541295" y="23279"/>
                    <a:pt x="440067" y="80733"/>
                    <a:pt x="347958" y="148219"/>
                  </a:cubicBezTo>
                  <a:lnTo>
                    <a:pt x="362550" y="88941"/>
                  </a:lnTo>
                  <a:cubicBezTo>
                    <a:pt x="363461" y="84381"/>
                    <a:pt x="360726" y="78909"/>
                    <a:pt x="356166" y="77997"/>
                  </a:cubicBezTo>
                  <a:cubicBezTo>
                    <a:pt x="351606" y="77085"/>
                    <a:pt x="346134" y="79821"/>
                    <a:pt x="345222" y="84381"/>
                  </a:cubicBezTo>
                  <a:lnTo>
                    <a:pt x="326071" y="165546"/>
                  </a:lnTo>
                  <a:cubicBezTo>
                    <a:pt x="150061" y="299605"/>
                    <a:pt x="11442" y="461024"/>
                    <a:pt x="2322" y="4710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566" name="Google Shape;566;p45"/>
          <p:cNvSpPr/>
          <p:nvPr/>
        </p:nvSpPr>
        <p:spPr>
          <a:xfrm>
            <a:off x="10822930" y="5571011"/>
            <a:ext cx="1151400" cy="1151400"/>
          </a:xfrm>
          <a:prstGeom prst="ellipse">
            <a:avLst/>
          </a:prstGeom>
          <a:solidFill>
            <a:srgbClr val="D6ED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567" name="Google Shape;567;p45"/>
          <p:cNvGrpSpPr/>
          <p:nvPr/>
        </p:nvGrpSpPr>
        <p:grpSpPr>
          <a:xfrm rot="1571888">
            <a:off x="10215972" y="4946688"/>
            <a:ext cx="2916113" cy="3090717"/>
            <a:chOff x="3852917" y="2249928"/>
            <a:chExt cx="1906688" cy="2020852"/>
          </a:xfrm>
        </p:grpSpPr>
        <p:sp>
          <p:nvSpPr>
            <p:cNvPr id="568" name="Google Shape;568;p45"/>
            <p:cNvSpPr/>
            <p:nvPr/>
          </p:nvSpPr>
          <p:spPr>
            <a:xfrm rot="-2574285" flipH="1">
              <a:off x="4114570" y="3546664"/>
              <a:ext cx="855467" cy="499770"/>
            </a:xfrm>
            <a:custGeom>
              <a:avLst/>
              <a:gdLst/>
              <a:ahLst/>
              <a:cxnLst/>
              <a:rect l="l" t="t" r="r" b="b"/>
              <a:pathLst>
                <a:path w="1474395" h="861353" extrusionOk="0">
                  <a:moveTo>
                    <a:pt x="1473508" y="10488"/>
                  </a:moveTo>
                  <a:cubicBezTo>
                    <a:pt x="1471683" y="6840"/>
                    <a:pt x="1468948" y="3192"/>
                    <a:pt x="1465300" y="1368"/>
                  </a:cubicBezTo>
                  <a:cubicBezTo>
                    <a:pt x="1461652" y="-456"/>
                    <a:pt x="1457092" y="-456"/>
                    <a:pt x="1452532" y="1368"/>
                  </a:cubicBezTo>
                  <a:cubicBezTo>
                    <a:pt x="1000196" y="173730"/>
                    <a:pt x="573394" y="406282"/>
                    <a:pt x="180336" y="694464"/>
                  </a:cubicBezTo>
                  <a:cubicBezTo>
                    <a:pt x="154801" y="677136"/>
                    <a:pt x="127442" y="658897"/>
                    <a:pt x="96436" y="638833"/>
                  </a:cubicBezTo>
                  <a:cubicBezTo>
                    <a:pt x="91876" y="636098"/>
                    <a:pt x="86404" y="637009"/>
                    <a:pt x="83668" y="641569"/>
                  </a:cubicBezTo>
                  <a:cubicBezTo>
                    <a:pt x="80932" y="646129"/>
                    <a:pt x="81844" y="651601"/>
                    <a:pt x="86404" y="654337"/>
                  </a:cubicBezTo>
                  <a:cubicBezTo>
                    <a:pt x="115587" y="672576"/>
                    <a:pt x="141122" y="689904"/>
                    <a:pt x="164833" y="705407"/>
                  </a:cubicBezTo>
                  <a:cubicBezTo>
                    <a:pt x="110115" y="745534"/>
                    <a:pt x="56309" y="786572"/>
                    <a:pt x="3415" y="829435"/>
                  </a:cubicBezTo>
                  <a:cubicBezTo>
                    <a:pt x="-233" y="832171"/>
                    <a:pt x="-1145" y="838555"/>
                    <a:pt x="1591" y="842202"/>
                  </a:cubicBezTo>
                  <a:cubicBezTo>
                    <a:pt x="2502" y="844026"/>
                    <a:pt x="4327" y="844939"/>
                    <a:pt x="6151" y="844939"/>
                  </a:cubicBezTo>
                  <a:cubicBezTo>
                    <a:pt x="6151" y="844939"/>
                    <a:pt x="6151" y="844939"/>
                    <a:pt x="6151" y="844939"/>
                  </a:cubicBezTo>
                  <a:cubicBezTo>
                    <a:pt x="2502" y="847674"/>
                    <a:pt x="1591" y="854058"/>
                    <a:pt x="4327" y="857706"/>
                  </a:cubicBezTo>
                  <a:cubicBezTo>
                    <a:pt x="6151" y="859530"/>
                    <a:pt x="8886" y="861354"/>
                    <a:pt x="11622" y="861354"/>
                  </a:cubicBezTo>
                  <a:cubicBezTo>
                    <a:pt x="13446" y="861354"/>
                    <a:pt x="15270" y="860442"/>
                    <a:pt x="17094" y="859530"/>
                  </a:cubicBezTo>
                  <a:cubicBezTo>
                    <a:pt x="74548" y="813931"/>
                    <a:pt x="132914" y="769245"/>
                    <a:pt x="192192" y="725470"/>
                  </a:cubicBezTo>
                  <a:cubicBezTo>
                    <a:pt x="205872" y="734590"/>
                    <a:pt x="218639" y="744622"/>
                    <a:pt x="230495" y="753742"/>
                  </a:cubicBezTo>
                  <a:cubicBezTo>
                    <a:pt x="232319" y="754653"/>
                    <a:pt x="234143" y="755565"/>
                    <a:pt x="235967" y="755565"/>
                  </a:cubicBezTo>
                  <a:cubicBezTo>
                    <a:pt x="238702" y="755565"/>
                    <a:pt x="241438" y="754653"/>
                    <a:pt x="243262" y="751918"/>
                  </a:cubicBezTo>
                  <a:cubicBezTo>
                    <a:pt x="245998" y="748270"/>
                    <a:pt x="245086" y="741886"/>
                    <a:pt x="241438" y="739150"/>
                  </a:cubicBezTo>
                  <a:cubicBezTo>
                    <a:pt x="230495" y="730943"/>
                    <a:pt x="219551" y="722735"/>
                    <a:pt x="207695" y="714527"/>
                  </a:cubicBezTo>
                  <a:cubicBezTo>
                    <a:pt x="596194" y="430905"/>
                    <a:pt x="1017523" y="202001"/>
                    <a:pt x="1463476" y="32375"/>
                  </a:cubicBezTo>
                  <a:cubicBezTo>
                    <a:pt x="1472596" y="27815"/>
                    <a:pt x="1476243" y="18695"/>
                    <a:pt x="1473508" y="104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69" name="Google Shape;569;p45"/>
            <p:cNvSpPr/>
            <p:nvPr/>
          </p:nvSpPr>
          <p:spPr>
            <a:xfrm rot="-2574285" flipH="1">
              <a:off x="3956432" y="3737829"/>
              <a:ext cx="82317" cy="148949"/>
            </a:xfrm>
            <a:custGeom>
              <a:avLst/>
              <a:gdLst/>
              <a:ahLst/>
              <a:cxnLst/>
              <a:rect l="l" t="t" r="r" b="b"/>
              <a:pathLst>
                <a:path w="141873" h="256713" extrusionOk="0">
                  <a:moveTo>
                    <a:pt x="40830" y="255802"/>
                  </a:moveTo>
                  <a:cubicBezTo>
                    <a:pt x="44477" y="256714"/>
                    <a:pt x="47213" y="256714"/>
                    <a:pt x="50861" y="256714"/>
                  </a:cubicBezTo>
                  <a:cubicBezTo>
                    <a:pt x="94635" y="256714"/>
                    <a:pt x="116523" y="175549"/>
                    <a:pt x="129290" y="130862"/>
                  </a:cubicBezTo>
                  <a:cubicBezTo>
                    <a:pt x="130202" y="126302"/>
                    <a:pt x="132027" y="122654"/>
                    <a:pt x="132939" y="119006"/>
                  </a:cubicBezTo>
                  <a:cubicBezTo>
                    <a:pt x="138410" y="99855"/>
                    <a:pt x="143882" y="78880"/>
                    <a:pt x="141146" y="57905"/>
                  </a:cubicBezTo>
                  <a:cubicBezTo>
                    <a:pt x="138410" y="33282"/>
                    <a:pt x="123819" y="12306"/>
                    <a:pt x="104668" y="4098"/>
                  </a:cubicBezTo>
                  <a:cubicBezTo>
                    <a:pt x="76396" y="-7757"/>
                    <a:pt x="44477" y="7747"/>
                    <a:pt x="28974" y="29634"/>
                  </a:cubicBezTo>
                  <a:cubicBezTo>
                    <a:pt x="12558" y="51521"/>
                    <a:pt x="7998" y="79792"/>
                    <a:pt x="5263" y="104415"/>
                  </a:cubicBezTo>
                  <a:lnTo>
                    <a:pt x="4351" y="112623"/>
                  </a:lnTo>
                  <a:cubicBezTo>
                    <a:pt x="-1121" y="154573"/>
                    <a:pt x="-10241" y="242122"/>
                    <a:pt x="40830" y="255802"/>
                  </a:cubicBezTo>
                  <a:close/>
                  <a:moveTo>
                    <a:pt x="21678" y="114447"/>
                  </a:moveTo>
                  <a:lnTo>
                    <a:pt x="22591" y="106239"/>
                  </a:lnTo>
                  <a:cubicBezTo>
                    <a:pt x="24414" y="84352"/>
                    <a:pt x="28974" y="59729"/>
                    <a:pt x="42653" y="40577"/>
                  </a:cubicBezTo>
                  <a:cubicBezTo>
                    <a:pt x="51773" y="28722"/>
                    <a:pt x="67276" y="18690"/>
                    <a:pt x="83692" y="18690"/>
                  </a:cubicBezTo>
                  <a:cubicBezTo>
                    <a:pt x="88252" y="18690"/>
                    <a:pt x="92812" y="19602"/>
                    <a:pt x="97372" y="21426"/>
                  </a:cubicBezTo>
                  <a:cubicBezTo>
                    <a:pt x="111051" y="26898"/>
                    <a:pt x="121082" y="42401"/>
                    <a:pt x="122907" y="60641"/>
                  </a:cubicBezTo>
                  <a:cubicBezTo>
                    <a:pt x="124731" y="77056"/>
                    <a:pt x="121082" y="94383"/>
                    <a:pt x="115611" y="114447"/>
                  </a:cubicBezTo>
                  <a:cubicBezTo>
                    <a:pt x="114699" y="118094"/>
                    <a:pt x="113787" y="121743"/>
                    <a:pt x="111963" y="126302"/>
                  </a:cubicBezTo>
                  <a:cubicBezTo>
                    <a:pt x="102843" y="159133"/>
                    <a:pt x="78220" y="246682"/>
                    <a:pt x="45390" y="238474"/>
                  </a:cubicBezTo>
                  <a:cubicBezTo>
                    <a:pt x="8911" y="228443"/>
                    <a:pt x="18031" y="148190"/>
                    <a:pt x="21678" y="1144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70" name="Google Shape;570;p45"/>
            <p:cNvSpPr/>
            <p:nvPr/>
          </p:nvSpPr>
          <p:spPr>
            <a:xfrm rot="-2574285" flipH="1">
              <a:off x="3894737" y="3871329"/>
              <a:ext cx="90374" cy="92132"/>
            </a:xfrm>
            <a:custGeom>
              <a:avLst/>
              <a:gdLst/>
              <a:ahLst/>
              <a:cxnLst/>
              <a:rect l="l" t="t" r="r" b="b"/>
              <a:pathLst>
                <a:path w="155760" h="158790" extrusionOk="0">
                  <a:moveTo>
                    <a:pt x="29841" y="158790"/>
                  </a:moveTo>
                  <a:cubicBezTo>
                    <a:pt x="57200" y="158790"/>
                    <a:pt x="93679" y="125048"/>
                    <a:pt x="114653" y="105896"/>
                  </a:cubicBezTo>
                  <a:cubicBezTo>
                    <a:pt x="117390" y="103160"/>
                    <a:pt x="119213" y="101336"/>
                    <a:pt x="121038" y="100424"/>
                  </a:cubicBezTo>
                  <a:cubicBezTo>
                    <a:pt x="131981" y="90393"/>
                    <a:pt x="143837" y="79449"/>
                    <a:pt x="150220" y="64858"/>
                  </a:cubicBezTo>
                  <a:cubicBezTo>
                    <a:pt x="158428" y="47530"/>
                    <a:pt x="157516" y="29291"/>
                    <a:pt x="147484" y="16523"/>
                  </a:cubicBezTo>
                  <a:cubicBezTo>
                    <a:pt x="133804" y="-1716"/>
                    <a:pt x="107358" y="-3540"/>
                    <a:pt x="88206" y="4668"/>
                  </a:cubicBezTo>
                  <a:cubicBezTo>
                    <a:pt x="69055" y="12875"/>
                    <a:pt x="55375" y="28379"/>
                    <a:pt x="44432" y="42058"/>
                  </a:cubicBezTo>
                  <a:lnTo>
                    <a:pt x="40784" y="46618"/>
                  </a:lnTo>
                  <a:cubicBezTo>
                    <a:pt x="21633" y="71241"/>
                    <a:pt x="-18494" y="122311"/>
                    <a:pt x="9777" y="150583"/>
                  </a:cubicBezTo>
                  <a:cubicBezTo>
                    <a:pt x="16161" y="156054"/>
                    <a:pt x="22545" y="158790"/>
                    <a:pt x="29841" y="158790"/>
                  </a:cubicBezTo>
                  <a:close/>
                  <a:moveTo>
                    <a:pt x="55375" y="57562"/>
                  </a:moveTo>
                  <a:lnTo>
                    <a:pt x="59023" y="53002"/>
                  </a:lnTo>
                  <a:cubicBezTo>
                    <a:pt x="68143" y="41146"/>
                    <a:pt x="79999" y="27467"/>
                    <a:pt x="95502" y="21083"/>
                  </a:cubicBezTo>
                  <a:cubicBezTo>
                    <a:pt x="100062" y="19259"/>
                    <a:pt x="105534" y="18347"/>
                    <a:pt x="111918" y="18347"/>
                  </a:cubicBezTo>
                  <a:cubicBezTo>
                    <a:pt x="121038" y="18347"/>
                    <a:pt x="129245" y="21083"/>
                    <a:pt x="133804" y="27467"/>
                  </a:cubicBezTo>
                  <a:cubicBezTo>
                    <a:pt x="139277" y="34763"/>
                    <a:pt x="139277" y="46618"/>
                    <a:pt x="134717" y="57562"/>
                  </a:cubicBezTo>
                  <a:cubicBezTo>
                    <a:pt x="129245" y="68505"/>
                    <a:pt x="120125" y="78537"/>
                    <a:pt x="110093" y="86745"/>
                  </a:cubicBezTo>
                  <a:cubicBezTo>
                    <a:pt x="110093" y="86745"/>
                    <a:pt x="110093" y="86745"/>
                    <a:pt x="110093" y="86745"/>
                  </a:cubicBezTo>
                  <a:cubicBezTo>
                    <a:pt x="108270" y="88569"/>
                    <a:pt x="106445" y="90393"/>
                    <a:pt x="103710" y="93129"/>
                  </a:cubicBezTo>
                  <a:cubicBezTo>
                    <a:pt x="87294" y="107720"/>
                    <a:pt x="38961" y="153319"/>
                    <a:pt x="23456" y="138727"/>
                  </a:cubicBezTo>
                  <a:cubicBezTo>
                    <a:pt x="6129" y="120488"/>
                    <a:pt x="41696" y="74889"/>
                    <a:pt x="55375" y="575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71" name="Google Shape;571;p45"/>
            <p:cNvSpPr/>
            <p:nvPr/>
          </p:nvSpPr>
          <p:spPr>
            <a:xfrm rot="-2574285" flipH="1">
              <a:off x="4081775" y="3632123"/>
              <a:ext cx="104454" cy="192040"/>
            </a:xfrm>
            <a:custGeom>
              <a:avLst/>
              <a:gdLst/>
              <a:ahLst/>
              <a:cxnLst/>
              <a:rect l="l" t="t" r="r" b="b"/>
              <a:pathLst>
                <a:path w="180027" h="330980" extrusionOk="0">
                  <a:moveTo>
                    <a:pt x="51706" y="329156"/>
                  </a:moveTo>
                  <a:cubicBezTo>
                    <a:pt x="55354" y="330068"/>
                    <a:pt x="59914" y="330980"/>
                    <a:pt x="63562" y="330980"/>
                  </a:cubicBezTo>
                  <a:cubicBezTo>
                    <a:pt x="119191" y="330980"/>
                    <a:pt x="149287" y="222456"/>
                    <a:pt x="163878" y="168650"/>
                  </a:cubicBezTo>
                  <a:cubicBezTo>
                    <a:pt x="165702" y="162266"/>
                    <a:pt x="166614" y="157706"/>
                    <a:pt x="168438" y="153146"/>
                  </a:cubicBezTo>
                  <a:cubicBezTo>
                    <a:pt x="175734" y="127611"/>
                    <a:pt x="182117" y="101164"/>
                    <a:pt x="179381" y="73805"/>
                  </a:cubicBezTo>
                  <a:cubicBezTo>
                    <a:pt x="175734" y="41886"/>
                    <a:pt x="157495" y="16351"/>
                    <a:pt x="132871" y="5408"/>
                  </a:cubicBezTo>
                  <a:cubicBezTo>
                    <a:pt x="97304" y="-10096"/>
                    <a:pt x="57178" y="9967"/>
                    <a:pt x="37114" y="37326"/>
                  </a:cubicBezTo>
                  <a:cubicBezTo>
                    <a:pt x="15227" y="65597"/>
                    <a:pt x="9755" y="102076"/>
                    <a:pt x="6107" y="133083"/>
                  </a:cubicBezTo>
                  <a:cubicBezTo>
                    <a:pt x="6107" y="135819"/>
                    <a:pt x="5195" y="139467"/>
                    <a:pt x="5195" y="144027"/>
                  </a:cubicBezTo>
                  <a:cubicBezTo>
                    <a:pt x="-1188" y="198745"/>
                    <a:pt x="-13044" y="311829"/>
                    <a:pt x="51706" y="329156"/>
                  </a:cubicBezTo>
                  <a:close/>
                  <a:moveTo>
                    <a:pt x="22523" y="145851"/>
                  </a:moveTo>
                  <a:cubicBezTo>
                    <a:pt x="22523" y="142203"/>
                    <a:pt x="23435" y="138555"/>
                    <a:pt x="23435" y="134907"/>
                  </a:cubicBezTo>
                  <a:cubicBezTo>
                    <a:pt x="26171" y="105724"/>
                    <a:pt x="31643" y="72893"/>
                    <a:pt x="50794" y="48270"/>
                  </a:cubicBezTo>
                  <a:cubicBezTo>
                    <a:pt x="63562" y="31855"/>
                    <a:pt x="84537" y="18175"/>
                    <a:pt x="106424" y="18175"/>
                  </a:cubicBezTo>
                  <a:cubicBezTo>
                    <a:pt x="112808" y="18175"/>
                    <a:pt x="119191" y="19087"/>
                    <a:pt x="125576" y="21823"/>
                  </a:cubicBezTo>
                  <a:cubicBezTo>
                    <a:pt x="143815" y="30030"/>
                    <a:pt x="158407" y="51006"/>
                    <a:pt x="161142" y="75629"/>
                  </a:cubicBezTo>
                  <a:cubicBezTo>
                    <a:pt x="163878" y="99340"/>
                    <a:pt x="158407" y="123963"/>
                    <a:pt x="151110" y="147674"/>
                  </a:cubicBezTo>
                  <a:cubicBezTo>
                    <a:pt x="151110" y="147674"/>
                    <a:pt x="151110" y="147674"/>
                    <a:pt x="151110" y="147674"/>
                  </a:cubicBezTo>
                  <a:cubicBezTo>
                    <a:pt x="150199" y="152234"/>
                    <a:pt x="148375" y="156794"/>
                    <a:pt x="146550" y="163178"/>
                  </a:cubicBezTo>
                  <a:cubicBezTo>
                    <a:pt x="133783" y="208776"/>
                    <a:pt x="105512" y="312741"/>
                    <a:pt x="63562" y="312741"/>
                  </a:cubicBezTo>
                  <a:cubicBezTo>
                    <a:pt x="61738" y="312741"/>
                    <a:pt x="59002" y="312741"/>
                    <a:pt x="57178" y="311829"/>
                  </a:cubicBezTo>
                  <a:cubicBezTo>
                    <a:pt x="6107" y="299061"/>
                    <a:pt x="17963" y="191449"/>
                    <a:pt x="22523" y="1458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72" name="Google Shape;572;p45"/>
            <p:cNvSpPr/>
            <p:nvPr/>
          </p:nvSpPr>
          <p:spPr>
            <a:xfrm rot="-2574285" flipH="1">
              <a:off x="4809664" y="3534108"/>
              <a:ext cx="93559" cy="110295"/>
            </a:xfrm>
            <a:custGeom>
              <a:avLst/>
              <a:gdLst/>
              <a:ahLst/>
              <a:cxnLst/>
              <a:rect l="l" t="t" r="r" b="b"/>
              <a:pathLst>
                <a:path w="161249" h="190094" extrusionOk="0">
                  <a:moveTo>
                    <a:pt x="22292" y="160000"/>
                  </a:moveTo>
                  <a:cubicBezTo>
                    <a:pt x="17733" y="158176"/>
                    <a:pt x="12261" y="160912"/>
                    <a:pt x="11349" y="166384"/>
                  </a:cubicBezTo>
                  <a:cubicBezTo>
                    <a:pt x="9525" y="170943"/>
                    <a:pt x="12261" y="176415"/>
                    <a:pt x="17733" y="177327"/>
                  </a:cubicBezTo>
                  <a:cubicBezTo>
                    <a:pt x="46916" y="186447"/>
                    <a:pt x="71539" y="190095"/>
                    <a:pt x="91602" y="190095"/>
                  </a:cubicBezTo>
                  <a:cubicBezTo>
                    <a:pt x="122609" y="190095"/>
                    <a:pt x="143584" y="180063"/>
                    <a:pt x="155440" y="159088"/>
                  </a:cubicBezTo>
                  <a:cubicBezTo>
                    <a:pt x="187358" y="102546"/>
                    <a:pt x="79746" y="39620"/>
                    <a:pt x="27764" y="9525"/>
                  </a:cubicBezTo>
                  <a:cubicBezTo>
                    <a:pt x="22292" y="6789"/>
                    <a:pt x="17733" y="4053"/>
                    <a:pt x="14085" y="1318"/>
                  </a:cubicBezTo>
                  <a:cubicBezTo>
                    <a:pt x="9525" y="-1419"/>
                    <a:pt x="4053" y="405"/>
                    <a:pt x="1317" y="4053"/>
                  </a:cubicBezTo>
                  <a:cubicBezTo>
                    <a:pt x="-1418" y="8613"/>
                    <a:pt x="405" y="14085"/>
                    <a:pt x="4053" y="16821"/>
                  </a:cubicBezTo>
                  <a:cubicBezTo>
                    <a:pt x="7701" y="19557"/>
                    <a:pt x="12261" y="22293"/>
                    <a:pt x="17733" y="25029"/>
                  </a:cubicBezTo>
                  <a:cubicBezTo>
                    <a:pt x="60595" y="49652"/>
                    <a:pt x="161823" y="108930"/>
                    <a:pt x="139024" y="149968"/>
                  </a:cubicBezTo>
                  <a:cubicBezTo>
                    <a:pt x="125345" y="175503"/>
                    <a:pt x="86130" y="178239"/>
                    <a:pt x="22292" y="16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73" name="Google Shape;573;p45"/>
            <p:cNvSpPr/>
            <p:nvPr/>
          </p:nvSpPr>
          <p:spPr>
            <a:xfrm rot="-2574285" flipH="1">
              <a:off x="4256519" y="3514291"/>
              <a:ext cx="112288" cy="235483"/>
            </a:xfrm>
            <a:custGeom>
              <a:avLst/>
              <a:gdLst/>
              <a:ahLst/>
              <a:cxnLst/>
              <a:rect l="l" t="t" r="r" b="b"/>
              <a:pathLst>
                <a:path w="193528" h="405855" extrusionOk="0">
                  <a:moveTo>
                    <a:pt x="5494" y="83931"/>
                  </a:moveTo>
                  <a:cubicBezTo>
                    <a:pt x="-5450" y="126793"/>
                    <a:pt x="1846" y="170568"/>
                    <a:pt x="10966" y="207046"/>
                  </a:cubicBezTo>
                  <a:cubicBezTo>
                    <a:pt x="11877" y="210695"/>
                    <a:pt x="12789" y="215254"/>
                    <a:pt x="13701" y="219814"/>
                  </a:cubicBezTo>
                  <a:cubicBezTo>
                    <a:pt x="28293" y="280916"/>
                    <a:pt x="57476" y="405855"/>
                    <a:pt x="124962" y="405855"/>
                  </a:cubicBezTo>
                  <a:cubicBezTo>
                    <a:pt x="128610" y="405855"/>
                    <a:pt x="132257" y="405855"/>
                    <a:pt x="135905" y="404944"/>
                  </a:cubicBezTo>
                  <a:cubicBezTo>
                    <a:pt x="206127" y="392176"/>
                    <a:pt x="195183" y="246261"/>
                    <a:pt x="188799" y="167832"/>
                  </a:cubicBezTo>
                  <a:cubicBezTo>
                    <a:pt x="187888" y="160536"/>
                    <a:pt x="187888" y="153240"/>
                    <a:pt x="186975" y="147768"/>
                  </a:cubicBezTo>
                  <a:cubicBezTo>
                    <a:pt x="185151" y="115850"/>
                    <a:pt x="181503" y="82107"/>
                    <a:pt x="166912" y="52924"/>
                  </a:cubicBezTo>
                  <a:cubicBezTo>
                    <a:pt x="150496" y="19181"/>
                    <a:pt x="121314" y="-882"/>
                    <a:pt x="91218" y="30"/>
                  </a:cubicBezTo>
                  <a:cubicBezTo>
                    <a:pt x="49268" y="1854"/>
                    <a:pt x="15526" y="43804"/>
                    <a:pt x="5494" y="83931"/>
                  </a:cubicBezTo>
                  <a:close/>
                  <a:moveTo>
                    <a:pt x="93955" y="18269"/>
                  </a:moveTo>
                  <a:cubicBezTo>
                    <a:pt x="115842" y="18269"/>
                    <a:pt x="138641" y="34684"/>
                    <a:pt x="151409" y="61132"/>
                  </a:cubicBezTo>
                  <a:cubicBezTo>
                    <a:pt x="164176" y="86667"/>
                    <a:pt x="167824" y="118586"/>
                    <a:pt x="169648" y="148681"/>
                  </a:cubicBezTo>
                  <a:cubicBezTo>
                    <a:pt x="169648" y="154152"/>
                    <a:pt x="170560" y="160536"/>
                    <a:pt x="171472" y="168744"/>
                  </a:cubicBezTo>
                  <a:cubicBezTo>
                    <a:pt x="176032" y="230758"/>
                    <a:pt x="187888" y="376673"/>
                    <a:pt x="133170" y="386704"/>
                  </a:cubicBezTo>
                  <a:cubicBezTo>
                    <a:pt x="74803" y="397648"/>
                    <a:pt x="44708" y="269972"/>
                    <a:pt x="31940" y="215254"/>
                  </a:cubicBezTo>
                  <a:cubicBezTo>
                    <a:pt x="31029" y="210695"/>
                    <a:pt x="30117" y="206135"/>
                    <a:pt x="29205" y="202487"/>
                  </a:cubicBezTo>
                  <a:cubicBezTo>
                    <a:pt x="20997" y="167832"/>
                    <a:pt x="13701" y="126793"/>
                    <a:pt x="23733" y="88491"/>
                  </a:cubicBezTo>
                  <a:cubicBezTo>
                    <a:pt x="31940" y="54748"/>
                    <a:pt x="59299" y="19181"/>
                    <a:pt x="93043" y="18269"/>
                  </a:cubicBezTo>
                  <a:cubicBezTo>
                    <a:pt x="93043" y="18269"/>
                    <a:pt x="93043" y="18269"/>
                    <a:pt x="93955" y="182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74" name="Google Shape;574;p45"/>
            <p:cNvSpPr/>
            <p:nvPr/>
          </p:nvSpPr>
          <p:spPr>
            <a:xfrm rot="-2574285" flipH="1">
              <a:off x="4621544" y="3498311"/>
              <a:ext cx="177940" cy="124347"/>
            </a:xfrm>
            <a:custGeom>
              <a:avLst/>
              <a:gdLst/>
              <a:ahLst/>
              <a:cxnLst/>
              <a:rect l="l" t="t" r="r" b="b"/>
              <a:pathLst>
                <a:path w="306680" h="214312" extrusionOk="0">
                  <a:moveTo>
                    <a:pt x="94560" y="113996"/>
                  </a:moveTo>
                  <a:cubicBezTo>
                    <a:pt x="90912" y="111260"/>
                    <a:pt x="87264" y="108524"/>
                    <a:pt x="83616" y="105788"/>
                  </a:cubicBezTo>
                  <a:cubicBezTo>
                    <a:pt x="62641" y="89373"/>
                    <a:pt x="35282" y="67486"/>
                    <a:pt x="17043" y="40127"/>
                  </a:cubicBezTo>
                  <a:cubicBezTo>
                    <a:pt x="14307" y="35567"/>
                    <a:pt x="8835" y="34655"/>
                    <a:pt x="4275" y="37391"/>
                  </a:cubicBezTo>
                  <a:cubicBezTo>
                    <a:pt x="-285" y="40127"/>
                    <a:pt x="-1197" y="45599"/>
                    <a:pt x="1539" y="50159"/>
                  </a:cubicBezTo>
                  <a:cubicBezTo>
                    <a:pt x="21602" y="80253"/>
                    <a:pt x="49873" y="103053"/>
                    <a:pt x="72672" y="120380"/>
                  </a:cubicBezTo>
                  <a:cubicBezTo>
                    <a:pt x="75409" y="123116"/>
                    <a:pt x="79056" y="124940"/>
                    <a:pt x="82704" y="128588"/>
                  </a:cubicBezTo>
                  <a:cubicBezTo>
                    <a:pt x="122831" y="158682"/>
                    <a:pt x="194876" y="214313"/>
                    <a:pt x="249594" y="214313"/>
                  </a:cubicBezTo>
                  <a:cubicBezTo>
                    <a:pt x="266922" y="214313"/>
                    <a:pt x="283337" y="208841"/>
                    <a:pt x="295193" y="194249"/>
                  </a:cubicBezTo>
                  <a:cubicBezTo>
                    <a:pt x="334408" y="146827"/>
                    <a:pt x="265097" y="62014"/>
                    <a:pt x="209468" y="2736"/>
                  </a:cubicBezTo>
                  <a:cubicBezTo>
                    <a:pt x="205820" y="-912"/>
                    <a:pt x="200348" y="-912"/>
                    <a:pt x="196700" y="2736"/>
                  </a:cubicBezTo>
                  <a:cubicBezTo>
                    <a:pt x="193052" y="6384"/>
                    <a:pt x="193052" y="11856"/>
                    <a:pt x="196700" y="15504"/>
                  </a:cubicBezTo>
                  <a:cubicBezTo>
                    <a:pt x="276042" y="100317"/>
                    <a:pt x="304312" y="155947"/>
                    <a:pt x="282425" y="183306"/>
                  </a:cubicBezTo>
                  <a:cubicBezTo>
                    <a:pt x="243211" y="227080"/>
                    <a:pt x="138334" y="147739"/>
                    <a:pt x="94560" y="1139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75" name="Google Shape;575;p45"/>
            <p:cNvSpPr/>
            <p:nvPr/>
          </p:nvSpPr>
          <p:spPr>
            <a:xfrm rot="-2574285" flipH="1">
              <a:off x="4407168" y="3410477"/>
              <a:ext cx="135355" cy="285479"/>
            </a:xfrm>
            <a:custGeom>
              <a:avLst/>
              <a:gdLst/>
              <a:ahLst/>
              <a:cxnLst/>
              <a:rect l="l" t="t" r="r" b="b"/>
              <a:pathLst>
                <a:path w="233284" h="492023" extrusionOk="0">
                  <a:moveTo>
                    <a:pt x="198523" y="468312"/>
                  </a:moveTo>
                  <a:cubicBezTo>
                    <a:pt x="192140" y="473785"/>
                    <a:pt x="184844" y="475609"/>
                    <a:pt x="177549" y="473785"/>
                  </a:cubicBezTo>
                  <a:cubicBezTo>
                    <a:pt x="131950" y="463753"/>
                    <a:pt x="76321" y="352493"/>
                    <a:pt x="49873" y="298687"/>
                  </a:cubicBezTo>
                  <a:cubicBezTo>
                    <a:pt x="47137" y="293215"/>
                    <a:pt x="44402" y="288655"/>
                    <a:pt x="42577" y="284095"/>
                  </a:cubicBezTo>
                  <a:cubicBezTo>
                    <a:pt x="40754" y="281359"/>
                    <a:pt x="39842" y="277711"/>
                    <a:pt x="38017" y="274976"/>
                  </a:cubicBezTo>
                  <a:cubicBezTo>
                    <a:pt x="36194" y="270416"/>
                    <a:pt x="30722" y="268592"/>
                    <a:pt x="26162" y="270416"/>
                  </a:cubicBezTo>
                  <a:cubicBezTo>
                    <a:pt x="21602" y="272239"/>
                    <a:pt x="19778" y="277711"/>
                    <a:pt x="21602" y="282271"/>
                  </a:cubicBezTo>
                  <a:cubicBezTo>
                    <a:pt x="23426" y="285007"/>
                    <a:pt x="24338" y="288655"/>
                    <a:pt x="26162" y="291391"/>
                  </a:cubicBezTo>
                  <a:cubicBezTo>
                    <a:pt x="27986" y="295951"/>
                    <a:pt x="30722" y="300511"/>
                    <a:pt x="33457" y="305982"/>
                  </a:cubicBezTo>
                  <a:cubicBezTo>
                    <a:pt x="63553" y="366172"/>
                    <a:pt x="119183" y="479256"/>
                    <a:pt x="172989" y="491112"/>
                  </a:cubicBezTo>
                  <a:cubicBezTo>
                    <a:pt x="176637" y="492024"/>
                    <a:pt x="179372" y="492024"/>
                    <a:pt x="183020" y="492024"/>
                  </a:cubicBezTo>
                  <a:cubicBezTo>
                    <a:pt x="193052" y="492024"/>
                    <a:pt x="202172" y="488376"/>
                    <a:pt x="210379" y="481992"/>
                  </a:cubicBezTo>
                  <a:cubicBezTo>
                    <a:pt x="259626" y="441866"/>
                    <a:pt x="221323" y="308718"/>
                    <a:pt x="172077" y="170099"/>
                  </a:cubicBezTo>
                  <a:cubicBezTo>
                    <a:pt x="168429" y="160980"/>
                    <a:pt x="165693" y="152772"/>
                    <a:pt x="163869" y="146388"/>
                  </a:cubicBezTo>
                  <a:cubicBezTo>
                    <a:pt x="151102" y="108085"/>
                    <a:pt x="135598" y="67959"/>
                    <a:pt x="112799" y="38776"/>
                  </a:cubicBezTo>
                  <a:cubicBezTo>
                    <a:pt x="86352" y="4121"/>
                    <a:pt x="51697" y="-8647"/>
                    <a:pt x="24338" y="5945"/>
                  </a:cubicBezTo>
                  <a:cubicBezTo>
                    <a:pt x="16130" y="10505"/>
                    <a:pt x="7923" y="17800"/>
                    <a:pt x="1539" y="26920"/>
                  </a:cubicBezTo>
                  <a:cubicBezTo>
                    <a:pt x="-1197" y="31480"/>
                    <a:pt x="-285" y="36952"/>
                    <a:pt x="4275" y="39688"/>
                  </a:cubicBezTo>
                  <a:cubicBezTo>
                    <a:pt x="8835" y="42423"/>
                    <a:pt x="14306" y="41511"/>
                    <a:pt x="17043" y="36952"/>
                  </a:cubicBezTo>
                  <a:cubicBezTo>
                    <a:pt x="21602" y="29656"/>
                    <a:pt x="27074" y="24184"/>
                    <a:pt x="33457" y="21448"/>
                  </a:cubicBezTo>
                  <a:cubicBezTo>
                    <a:pt x="56257" y="9593"/>
                    <a:pt x="82704" y="28744"/>
                    <a:pt x="98207" y="49719"/>
                  </a:cubicBezTo>
                  <a:cubicBezTo>
                    <a:pt x="119183" y="76166"/>
                    <a:pt x="133774" y="114469"/>
                    <a:pt x="146542" y="151860"/>
                  </a:cubicBezTo>
                  <a:cubicBezTo>
                    <a:pt x="148365" y="158243"/>
                    <a:pt x="152013" y="166451"/>
                    <a:pt x="154750" y="175571"/>
                  </a:cubicBezTo>
                  <a:cubicBezTo>
                    <a:pt x="181197" y="253088"/>
                    <a:pt x="245035" y="430922"/>
                    <a:pt x="198523" y="4683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76" name="Google Shape;576;p45"/>
            <p:cNvSpPr/>
            <p:nvPr/>
          </p:nvSpPr>
          <p:spPr>
            <a:xfrm rot="-2574285" flipH="1">
              <a:off x="4013555" y="3973066"/>
              <a:ext cx="135859" cy="108258"/>
            </a:xfrm>
            <a:custGeom>
              <a:avLst/>
              <a:gdLst/>
              <a:ahLst/>
              <a:cxnLst/>
              <a:rect l="l" t="t" r="r" b="b"/>
              <a:pathLst>
                <a:path w="234152" h="186583" extrusionOk="0">
                  <a:moveTo>
                    <a:pt x="5529" y="19693"/>
                  </a:moveTo>
                  <a:cubicBezTo>
                    <a:pt x="-20006" y="66203"/>
                    <a:pt x="49303" y="120010"/>
                    <a:pt x="83046" y="146457"/>
                  </a:cubicBezTo>
                  <a:lnTo>
                    <a:pt x="89430" y="151016"/>
                  </a:lnTo>
                  <a:cubicBezTo>
                    <a:pt x="108581" y="166520"/>
                    <a:pt x="132292" y="182024"/>
                    <a:pt x="159651" y="185671"/>
                  </a:cubicBezTo>
                  <a:cubicBezTo>
                    <a:pt x="162387" y="185671"/>
                    <a:pt x="165124" y="186583"/>
                    <a:pt x="168771" y="186583"/>
                  </a:cubicBezTo>
                  <a:cubicBezTo>
                    <a:pt x="193394" y="186583"/>
                    <a:pt x="220753" y="174728"/>
                    <a:pt x="230785" y="148281"/>
                  </a:cubicBezTo>
                  <a:cubicBezTo>
                    <a:pt x="238081" y="128217"/>
                    <a:pt x="233521" y="103594"/>
                    <a:pt x="217105" y="84443"/>
                  </a:cubicBezTo>
                  <a:cubicBezTo>
                    <a:pt x="203426" y="68028"/>
                    <a:pt x="185186" y="57084"/>
                    <a:pt x="166947" y="47964"/>
                  </a:cubicBezTo>
                  <a:cubicBezTo>
                    <a:pt x="164211" y="46140"/>
                    <a:pt x="160564" y="44316"/>
                    <a:pt x="156004" y="42493"/>
                  </a:cubicBezTo>
                  <a:cubicBezTo>
                    <a:pt x="113141" y="18781"/>
                    <a:pt x="31064" y="-25905"/>
                    <a:pt x="5529" y="19693"/>
                  </a:cubicBezTo>
                  <a:close/>
                  <a:moveTo>
                    <a:pt x="21944" y="28813"/>
                  </a:moveTo>
                  <a:cubicBezTo>
                    <a:pt x="25592" y="21517"/>
                    <a:pt x="33800" y="18781"/>
                    <a:pt x="43831" y="18781"/>
                  </a:cubicBezTo>
                  <a:cubicBezTo>
                    <a:pt x="74838" y="18781"/>
                    <a:pt x="125908" y="46140"/>
                    <a:pt x="148708" y="58908"/>
                  </a:cubicBezTo>
                  <a:cubicBezTo>
                    <a:pt x="153267" y="61644"/>
                    <a:pt x="156916" y="63468"/>
                    <a:pt x="159651" y="64379"/>
                  </a:cubicBezTo>
                  <a:cubicBezTo>
                    <a:pt x="178803" y="74411"/>
                    <a:pt x="193394" y="83531"/>
                    <a:pt x="204337" y="96298"/>
                  </a:cubicBezTo>
                  <a:cubicBezTo>
                    <a:pt x="216194" y="110890"/>
                    <a:pt x="219842" y="128217"/>
                    <a:pt x="214369" y="141897"/>
                  </a:cubicBezTo>
                  <a:cubicBezTo>
                    <a:pt x="207074" y="161960"/>
                    <a:pt x="182450" y="170168"/>
                    <a:pt x="162387" y="167432"/>
                  </a:cubicBezTo>
                  <a:cubicBezTo>
                    <a:pt x="139588" y="164696"/>
                    <a:pt x="118612" y="150105"/>
                    <a:pt x="101286" y="137337"/>
                  </a:cubicBezTo>
                  <a:lnTo>
                    <a:pt x="94901" y="131865"/>
                  </a:lnTo>
                  <a:cubicBezTo>
                    <a:pt x="67542" y="110890"/>
                    <a:pt x="3705" y="61644"/>
                    <a:pt x="21944" y="288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77" name="Google Shape;577;p45"/>
            <p:cNvSpPr/>
            <p:nvPr/>
          </p:nvSpPr>
          <p:spPr>
            <a:xfrm rot="-2574285" flipH="1">
              <a:off x="3857971" y="4009500"/>
              <a:ext cx="110663" cy="58333"/>
            </a:xfrm>
            <a:custGeom>
              <a:avLst/>
              <a:gdLst/>
              <a:ahLst/>
              <a:cxnLst/>
              <a:rect l="l" t="t" r="r" b="b"/>
              <a:pathLst>
                <a:path w="190728" h="100537" extrusionOk="0">
                  <a:moveTo>
                    <a:pt x="78852" y="100538"/>
                  </a:moveTo>
                  <a:cubicBezTo>
                    <a:pt x="87060" y="100538"/>
                    <a:pt x="95268" y="100538"/>
                    <a:pt x="101651" y="99626"/>
                  </a:cubicBezTo>
                  <a:lnTo>
                    <a:pt x="107123" y="99626"/>
                  </a:lnTo>
                  <a:cubicBezTo>
                    <a:pt x="125362" y="98714"/>
                    <a:pt x="145426" y="96890"/>
                    <a:pt x="163665" y="85947"/>
                  </a:cubicBezTo>
                  <a:cubicBezTo>
                    <a:pt x="180992" y="75003"/>
                    <a:pt x="195584" y="52204"/>
                    <a:pt x="189200" y="31229"/>
                  </a:cubicBezTo>
                  <a:cubicBezTo>
                    <a:pt x="184640" y="15725"/>
                    <a:pt x="170049" y="3870"/>
                    <a:pt x="151809" y="1133"/>
                  </a:cubicBezTo>
                  <a:cubicBezTo>
                    <a:pt x="136306" y="-1603"/>
                    <a:pt x="120802" y="1133"/>
                    <a:pt x="106211" y="3870"/>
                  </a:cubicBezTo>
                  <a:cubicBezTo>
                    <a:pt x="103474" y="4781"/>
                    <a:pt x="100739" y="4781"/>
                    <a:pt x="98003" y="5693"/>
                  </a:cubicBezTo>
                  <a:cubicBezTo>
                    <a:pt x="61524" y="12989"/>
                    <a:pt x="-5962" y="26669"/>
                    <a:pt x="423" y="64971"/>
                  </a:cubicBezTo>
                  <a:cubicBezTo>
                    <a:pt x="4071" y="95978"/>
                    <a:pt x="46021" y="100538"/>
                    <a:pt x="78852" y="100538"/>
                  </a:cubicBezTo>
                  <a:close/>
                  <a:moveTo>
                    <a:pt x="100739" y="23021"/>
                  </a:moveTo>
                  <a:cubicBezTo>
                    <a:pt x="104387" y="22109"/>
                    <a:pt x="107123" y="22109"/>
                    <a:pt x="109859" y="21197"/>
                  </a:cubicBezTo>
                  <a:cubicBezTo>
                    <a:pt x="122627" y="18461"/>
                    <a:pt x="136306" y="15725"/>
                    <a:pt x="148161" y="18461"/>
                  </a:cubicBezTo>
                  <a:cubicBezTo>
                    <a:pt x="160017" y="20285"/>
                    <a:pt x="169137" y="27580"/>
                    <a:pt x="171872" y="36700"/>
                  </a:cubicBezTo>
                  <a:cubicBezTo>
                    <a:pt x="175520" y="49468"/>
                    <a:pt x="166400" y="64059"/>
                    <a:pt x="154546" y="71355"/>
                  </a:cubicBezTo>
                  <a:cubicBezTo>
                    <a:pt x="140866" y="80475"/>
                    <a:pt x="122627" y="81387"/>
                    <a:pt x="107123" y="82299"/>
                  </a:cubicBezTo>
                  <a:lnTo>
                    <a:pt x="100739" y="82299"/>
                  </a:lnTo>
                  <a:cubicBezTo>
                    <a:pt x="78852" y="83210"/>
                    <a:pt x="20486" y="85947"/>
                    <a:pt x="16837" y="62235"/>
                  </a:cubicBezTo>
                  <a:cubicBezTo>
                    <a:pt x="14102" y="40348"/>
                    <a:pt x="78852" y="27580"/>
                    <a:pt x="100739" y="230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78" name="Google Shape;578;p45"/>
            <p:cNvSpPr/>
            <p:nvPr/>
          </p:nvSpPr>
          <p:spPr>
            <a:xfrm rot="-2574285" flipH="1">
              <a:off x="4153754" y="3911031"/>
              <a:ext cx="161883" cy="153732"/>
            </a:xfrm>
            <a:custGeom>
              <a:avLst/>
              <a:gdLst/>
              <a:ahLst/>
              <a:cxnLst/>
              <a:rect l="l" t="t" r="r" b="b"/>
              <a:pathLst>
                <a:path w="279005" h="264957" extrusionOk="0">
                  <a:moveTo>
                    <a:pt x="90641" y="202031"/>
                  </a:moveTo>
                  <a:cubicBezTo>
                    <a:pt x="111616" y="225743"/>
                    <a:pt x="138063" y="251278"/>
                    <a:pt x="172718" y="261309"/>
                  </a:cubicBezTo>
                  <a:cubicBezTo>
                    <a:pt x="181838" y="264045"/>
                    <a:pt x="190958" y="264957"/>
                    <a:pt x="200989" y="264957"/>
                  </a:cubicBezTo>
                  <a:cubicBezTo>
                    <a:pt x="227437" y="264957"/>
                    <a:pt x="254796" y="254014"/>
                    <a:pt x="269387" y="229390"/>
                  </a:cubicBezTo>
                  <a:cubicBezTo>
                    <a:pt x="283066" y="206591"/>
                    <a:pt x="282155" y="174672"/>
                    <a:pt x="266651" y="147313"/>
                  </a:cubicBezTo>
                  <a:cubicBezTo>
                    <a:pt x="252971" y="123602"/>
                    <a:pt x="231996" y="105363"/>
                    <a:pt x="211021" y="89859"/>
                  </a:cubicBezTo>
                  <a:cubicBezTo>
                    <a:pt x="207373" y="87124"/>
                    <a:pt x="203726" y="83476"/>
                    <a:pt x="198253" y="79828"/>
                  </a:cubicBezTo>
                  <a:cubicBezTo>
                    <a:pt x="150831" y="43349"/>
                    <a:pt x="53251" y="-34168"/>
                    <a:pt x="12212" y="16902"/>
                  </a:cubicBezTo>
                  <a:cubicBezTo>
                    <a:pt x="-29739" y="69796"/>
                    <a:pt x="46866" y="153697"/>
                    <a:pt x="84257" y="193824"/>
                  </a:cubicBezTo>
                  <a:cubicBezTo>
                    <a:pt x="86081" y="197472"/>
                    <a:pt x="88817" y="200207"/>
                    <a:pt x="90641" y="202031"/>
                  </a:cubicBezTo>
                  <a:close/>
                  <a:moveTo>
                    <a:pt x="25892" y="28758"/>
                  </a:moveTo>
                  <a:cubicBezTo>
                    <a:pt x="31363" y="21462"/>
                    <a:pt x="39571" y="18726"/>
                    <a:pt x="49603" y="18726"/>
                  </a:cubicBezTo>
                  <a:cubicBezTo>
                    <a:pt x="89730" y="18726"/>
                    <a:pt x="155391" y="69796"/>
                    <a:pt x="186398" y="94419"/>
                  </a:cubicBezTo>
                  <a:cubicBezTo>
                    <a:pt x="190958" y="98067"/>
                    <a:pt x="195518" y="101715"/>
                    <a:pt x="199166" y="104451"/>
                  </a:cubicBezTo>
                  <a:cubicBezTo>
                    <a:pt x="218317" y="119043"/>
                    <a:pt x="238380" y="135458"/>
                    <a:pt x="250236" y="156433"/>
                  </a:cubicBezTo>
                  <a:cubicBezTo>
                    <a:pt x="262091" y="178320"/>
                    <a:pt x="263915" y="203855"/>
                    <a:pt x="253884" y="220271"/>
                  </a:cubicBezTo>
                  <a:cubicBezTo>
                    <a:pt x="239291" y="245806"/>
                    <a:pt x="203726" y="251278"/>
                    <a:pt x="178190" y="243070"/>
                  </a:cubicBezTo>
                  <a:cubicBezTo>
                    <a:pt x="148095" y="233950"/>
                    <a:pt x="124384" y="211151"/>
                    <a:pt x="105233" y="189264"/>
                  </a:cubicBezTo>
                  <a:cubicBezTo>
                    <a:pt x="103409" y="186528"/>
                    <a:pt x="100673" y="183792"/>
                    <a:pt x="97936" y="181056"/>
                  </a:cubicBezTo>
                  <a:cubicBezTo>
                    <a:pt x="66018" y="148226"/>
                    <a:pt x="-6940" y="68884"/>
                    <a:pt x="25892" y="287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79" name="Google Shape;579;p45"/>
            <p:cNvSpPr/>
            <p:nvPr/>
          </p:nvSpPr>
          <p:spPr>
            <a:xfrm rot="-2574285" flipH="1">
              <a:off x="4888229" y="3717457"/>
              <a:ext cx="102062" cy="191800"/>
            </a:xfrm>
            <a:custGeom>
              <a:avLst/>
              <a:gdLst/>
              <a:ahLst/>
              <a:cxnLst/>
              <a:rect l="l" t="t" r="r" b="b"/>
              <a:pathLst>
                <a:path w="175904" h="330566" extrusionOk="0">
                  <a:moveTo>
                    <a:pt x="13342" y="155468"/>
                  </a:moveTo>
                  <a:cubicBezTo>
                    <a:pt x="12431" y="159116"/>
                    <a:pt x="11518" y="162764"/>
                    <a:pt x="10607" y="165500"/>
                  </a:cubicBezTo>
                  <a:cubicBezTo>
                    <a:pt x="2399" y="195595"/>
                    <a:pt x="-4897" y="232074"/>
                    <a:pt x="4223" y="265817"/>
                  </a:cubicBezTo>
                  <a:cubicBezTo>
                    <a:pt x="13342" y="298647"/>
                    <a:pt x="42526" y="330566"/>
                    <a:pt x="79916" y="330566"/>
                  </a:cubicBezTo>
                  <a:cubicBezTo>
                    <a:pt x="80828" y="330566"/>
                    <a:pt x="81740" y="330566"/>
                    <a:pt x="81740" y="330566"/>
                  </a:cubicBezTo>
                  <a:cubicBezTo>
                    <a:pt x="108187" y="329655"/>
                    <a:pt x="134634" y="311415"/>
                    <a:pt x="150138" y="284056"/>
                  </a:cubicBezTo>
                  <a:cubicBezTo>
                    <a:pt x="162905" y="260345"/>
                    <a:pt x="166554" y="232074"/>
                    <a:pt x="169289" y="206539"/>
                  </a:cubicBezTo>
                  <a:cubicBezTo>
                    <a:pt x="169289" y="201979"/>
                    <a:pt x="170201" y="196507"/>
                    <a:pt x="171113" y="191035"/>
                  </a:cubicBezTo>
                  <a:cubicBezTo>
                    <a:pt x="176585" y="131757"/>
                    <a:pt x="189353" y="7729"/>
                    <a:pt x="124603" y="434"/>
                  </a:cubicBezTo>
                  <a:cubicBezTo>
                    <a:pt x="57117" y="-7774"/>
                    <a:pt x="27934" y="102574"/>
                    <a:pt x="13342" y="155468"/>
                  </a:cubicBezTo>
                  <a:close/>
                  <a:moveTo>
                    <a:pt x="152873" y="189211"/>
                  </a:moveTo>
                  <a:cubicBezTo>
                    <a:pt x="151962" y="195595"/>
                    <a:pt x="151962" y="201067"/>
                    <a:pt x="151049" y="205627"/>
                  </a:cubicBezTo>
                  <a:lnTo>
                    <a:pt x="151049" y="205627"/>
                  </a:lnTo>
                  <a:cubicBezTo>
                    <a:pt x="149226" y="230250"/>
                    <a:pt x="145578" y="254873"/>
                    <a:pt x="134634" y="276760"/>
                  </a:cubicBezTo>
                  <a:cubicBezTo>
                    <a:pt x="122779" y="298647"/>
                    <a:pt x="101803" y="313239"/>
                    <a:pt x="81740" y="314151"/>
                  </a:cubicBezTo>
                  <a:cubicBezTo>
                    <a:pt x="52557" y="315063"/>
                    <a:pt x="28846" y="288616"/>
                    <a:pt x="21550" y="263080"/>
                  </a:cubicBezTo>
                  <a:cubicBezTo>
                    <a:pt x="13342" y="232986"/>
                    <a:pt x="19726" y="200155"/>
                    <a:pt x="27934" y="171884"/>
                  </a:cubicBezTo>
                  <a:cubicBezTo>
                    <a:pt x="28846" y="169148"/>
                    <a:pt x="29758" y="165500"/>
                    <a:pt x="30670" y="161852"/>
                  </a:cubicBezTo>
                  <a:cubicBezTo>
                    <a:pt x="42526" y="118990"/>
                    <a:pt x="68972" y="19585"/>
                    <a:pt x="117307" y="19585"/>
                  </a:cubicBezTo>
                  <a:cubicBezTo>
                    <a:pt x="118219" y="19585"/>
                    <a:pt x="120043" y="19585"/>
                    <a:pt x="120955" y="19585"/>
                  </a:cubicBezTo>
                  <a:cubicBezTo>
                    <a:pt x="169289" y="23233"/>
                    <a:pt x="158346" y="139053"/>
                    <a:pt x="152873" y="189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80" name="Google Shape;580;p45"/>
            <p:cNvSpPr/>
            <p:nvPr/>
          </p:nvSpPr>
          <p:spPr>
            <a:xfrm rot="-2574285" flipH="1">
              <a:off x="4324116" y="3864850"/>
              <a:ext cx="185038" cy="205401"/>
            </a:xfrm>
            <a:custGeom>
              <a:avLst/>
              <a:gdLst/>
              <a:ahLst/>
              <a:cxnLst/>
              <a:rect l="l" t="t" r="r" b="b"/>
              <a:pathLst>
                <a:path w="318913" h="354008" extrusionOk="0">
                  <a:moveTo>
                    <a:pt x="172837" y="337593"/>
                  </a:moveTo>
                  <a:cubicBezTo>
                    <a:pt x="191988" y="347625"/>
                    <a:pt x="214787" y="354008"/>
                    <a:pt x="236675" y="354008"/>
                  </a:cubicBezTo>
                  <a:cubicBezTo>
                    <a:pt x="259474" y="354008"/>
                    <a:pt x="281361" y="347625"/>
                    <a:pt x="297776" y="331209"/>
                  </a:cubicBezTo>
                  <a:cubicBezTo>
                    <a:pt x="319664" y="309322"/>
                    <a:pt x="325135" y="272843"/>
                    <a:pt x="311456" y="236365"/>
                  </a:cubicBezTo>
                  <a:cubicBezTo>
                    <a:pt x="299601" y="205358"/>
                    <a:pt x="276801" y="177998"/>
                    <a:pt x="254002" y="154288"/>
                  </a:cubicBezTo>
                  <a:cubicBezTo>
                    <a:pt x="250354" y="149728"/>
                    <a:pt x="245794" y="145168"/>
                    <a:pt x="240323" y="138784"/>
                  </a:cubicBezTo>
                  <a:cubicBezTo>
                    <a:pt x="185605" y="78594"/>
                    <a:pt x="83464" y="-34490"/>
                    <a:pt x="24186" y="10197"/>
                  </a:cubicBezTo>
                  <a:cubicBezTo>
                    <a:pt x="-39652" y="57619"/>
                    <a:pt x="38777" y="177087"/>
                    <a:pt x="77080" y="234541"/>
                  </a:cubicBezTo>
                  <a:cubicBezTo>
                    <a:pt x="79815" y="239100"/>
                    <a:pt x="82552" y="242749"/>
                    <a:pt x="84375" y="245484"/>
                  </a:cubicBezTo>
                  <a:cubicBezTo>
                    <a:pt x="105351" y="279227"/>
                    <a:pt x="132710" y="315706"/>
                    <a:pt x="172837" y="337593"/>
                  </a:cubicBezTo>
                  <a:close/>
                  <a:moveTo>
                    <a:pt x="91672" y="224509"/>
                  </a:moveTo>
                  <a:cubicBezTo>
                    <a:pt x="59753" y="176174"/>
                    <a:pt x="-15028" y="61267"/>
                    <a:pt x="34217" y="24788"/>
                  </a:cubicBezTo>
                  <a:cubicBezTo>
                    <a:pt x="40602" y="20228"/>
                    <a:pt x="46985" y="18404"/>
                    <a:pt x="55193" y="18404"/>
                  </a:cubicBezTo>
                  <a:cubicBezTo>
                    <a:pt x="106263" y="18404"/>
                    <a:pt x="188340" y="109601"/>
                    <a:pt x="226643" y="150639"/>
                  </a:cubicBezTo>
                  <a:cubicBezTo>
                    <a:pt x="232115" y="157023"/>
                    <a:pt x="236675" y="161583"/>
                    <a:pt x="240323" y="166143"/>
                  </a:cubicBezTo>
                  <a:cubicBezTo>
                    <a:pt x="262209" y="188942"/>
                    <a:pt x="283185" y="214477"/>
                    <a:pt x="294128" y="242749"/>
                  </a:cubicBezTo>
                  <a:cubicBezTo>
                    <a:pt x="305072" y="271931"/>
                    <a:pt x="301424" y="302026"/>
                    <a:pt x="284097" y="318442"/>
                  </a:cubicBezTo>
                  <a:cubicBezTo>
                    <a:pt x="259474" y="343977"/>
                    <a:pt x="212964" y="338505"/>
                    <a:pt x="181045" y="322089"/>
                  </a:cubicBezTo>
                  <a:cubicBezTo>
                    <a:pt x="144566" y="302026"/>
                    <a:pt x="119031" y="267371"/>
                    <a:pt x="98968" y="236365"/>
                  </a:cubicBezTo>
                  <a:cubicBezTo>
                    <a:pt x="97143" y="232717"/>
                    <a:pt x="94408" y="228157"/>
                    <a:pt x="91672" y="224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81" name="Google Shape;581;p45"/>
            <p:cNvSpPr/>
            <p:nvPr/>
          </p:nvSpPr>
          <p:spPr>
            <a:xfrm rot="-2574285" flipH="1">
              <a:off x="4482277" y="3831469"/>
              <a:ext cx="197213" cy="253973"/>
            </a:xfrm>
            <a:custGeom>
              <a:avLst/>
              <a:gdLst/>
              <a:ahLst/>
              <a:cxnLst/>
              <a:rect l="l" t="t" r="r" b="b"/>
              <a:pathLst>
                <a:path w="339896" h="437722" extrusionOk="0">
                  <a:moveTo>
                    <a:pt x="79634" y="261713"/>
                  </a:moveTo>
                  <a:cubicBezTo>
                    <a:pt x="100610" y="302751"/>
                    <a:pt x="127969" y="350174"/>
                    <a:pt x="170831" y="387564"/>
                  </a:cubicBezTo>
                  <a:cubicBezTo>
                    <a:pt x="201838" y="414923"/>
                    <a:pt x="245613" y="437723"/>
                    <a:pt x="281179" y="437723"/>
                  </a:cubicBezTo>
                  <a:cubicBezTo>
                    <a:pt x="291212" y="437723"/>
                    <a:pt x="301243" y="435899"/>
                    <a:pt x="309451" y="431339"/>
                  </a:cubicBezTo>
                  <a:cubicBezTo>
                    <a:pt x="336810" y="417659"/>
                    <a:pt x="346841" y="382093"/>
                    <a:pt x="334985" y="341054"/>
                  </a:cubicBezTo>
                  <a:cubicBezTo>
                    <a:pt x="324954" y="305487"/>
                    <a:pt x="301243" y="269920"/>
                    <a:pt x="278444" y="237090"/>
                  </a:cubicBezTo>
                  <a:cubicBezTo>
                    <a:pt x="274796" y="231618"/>
                    <a:pt x="269324" y="224322"/>
                    <a:pt x="263853" y="216115"/>
                  </a:cubicBezTo>
                  <a:cubicBezTo>
                    <a:pt x="180863" y="94823"/>
                    <a:pt x="96050" y="-15526"/>
                    <a:pt x="34036" y="1802"/>
                  </a:cubicBezTo>
                  <a:cubicBezTo>
                    <a:pt x="20356" y="5450"/>
                    <a:pt x="10325" y="13657"/>
                    <a:pt x="4853" y="26425"/>
                  </a:cubicBezTo>
                  <a:cubicBezTo>
                    <a:pt x="-17034" y="76584"/>
                    <a:pt x="40420" y="188755"/>
                    <a:pt x="71426" y="248033"/>
                  </a:cubicBezTo>
                  <a:cubicBezTo>
                    <a:pt x="75074" y="252593"/>
                    <a:pt x="77811" y="257153"/>
                    <a:pt x="79634" y="261713"/>
                  </a:cubicBezTo>
                  <a:close/>
                  <a:moveTo>
                    <a:pt x="22181" y="32809"/>
                  </a:moveTo>
                  <a:cubicBezTo>
                    <a:pt x="25828" y="25513"/>
                    <a:pt x="30388" y="20953"/>
                    <a:pt x="39508" y="19129"/>
                  </a:cubicBezTo>
                  <a:cubicBezTo>
                    <a:pt x="42244" y="18217"/>
                    <a:pt x="44980" y="18217"/>
                    <a:pt x="47715" y="18217"/>
                  </a:cubicBezTo>
                  <a:cubicBezTo>
                    <a:pt x="106993" y="18217"/>
                    <a:pt x="205486" y="163220"/>
                    <a:pt x="249260" y="227058"/>
                  </a:cubicBezTo>
                  <a:cubicBezTo>
                    <a:pt x="254733" y="235266"/>
                    <a:pt x="259293" y="242561"/>
                    <a:pt x="263853" y="248033"/>
                  </a:cubicBezTo>
                  <a:cubicBezTo>
                    <a:pt x="286652" y="279952"/>
                    <a:pt x="308538" y="314607"/>
                    <a:pt x="318571" y="347438"/>
                  </a:cubicBezTo>
                  <a:cubicBezTo>
                    <a:pt x="325866" y="372061"/>
                    <a:pt x="325866" y="404892"/>
                    <a:pt x="303067" y="416747"/>
                  </a:cubicBezTo>
                  <a:cubicBezTo>
                    <a:pt x="276619" y="429515"/>
                    <a:pt x="224637" y="411275"/>
                    <a:pt x="184511" y="375709"/>
                  </a:cubicBezTo>
                  <a:cubicBezTo>
                    <a:pt x="144384" y="340142"/>
                    <a:pt x="117938" y="294544"/>
                    <a:pt x="97874" y="254417"/>
                  </a:cubicBezTo>
                  <a:cubicBezTo>
                    <a:pt x="96050" y="249857"/>
                    <a:pt x="93314" y="245298"/>
                    <a:pt x="90579" y="239825"/>
                  </a:cubicBezTo>
                  <a:cubicBezTo>
                    <a:pt x="61395" y="186020"/>
                    <a:pt x="3942" y="74759"/>
                    <a:pt x="22181" y="328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82" name="Google Shape;582;p45"/>
            <p:cNvSpPr/>
            <p:nvPr/>
          </p:nvSpPr>
          <p:spPr>
            <a:xfrm rot="-2574285" flipH="1">
              <a:off x="4195265" y="3080163"/>
              <a:ext cx="268802" cy="337061"/>
            </a:xfrm>
            <a:custGeom>
              <a:avLst/>
              <a:gdLst/>
              <a:ahLst/>
              <a:cxnLst/>
              <a:rect l="l" t="t" r="r" b="b"/>
              <a:pathLst>
                <a:path w="463279" h="580923" extrusionOk="0">
                  <a:moveTo>
                    <a:pt x="5472" y="578188"/>
                  </a:moveTo>
                  <a:cubicBezTo>
                    <a:pt x="8207" y="580012"/>
                    <a:pt x="11855" y="580012"/>
                    <a:pt x="14591" y="578188"/>
                  </a:cubicBezTo>
                  <a:cubicBezTo>
                    <a:pt x="14591" y="578188"/>
                    <a:pt x="15503" y="579100"/>
                    <a:pt x="15503" y="579100"/>
                  </a:cubicBezTo>
                  <a:cubicBezTo>
                    <a:pt x="17327" y="580012"/>
                    <a:pt x="19151" y="580924"/>
                    <a:pt x="20063" y="580924"/>
                  </a:cubicBezTo>
                  <a:cubicBezTo>
                    <a:pt x="22799" y="580924"/>
                    <a:pt x="26447" y="579100"/>
                    <a:pt x="27359" y="576364"/>
                  </a:cubicBezTo>
                  <a:cubicBezTo>
                    <a:pt x="154122" y="377555"/>
                    <a:pt x="299125" y="191513"/>
                    <a:pt x="459632" y="23711"/>
                  </a:cubicBezTo>
                  <a:cubicBezTo>
                    <a:pt x="462367" y="20975"/>
                    <a:pt x="463279" y="17327"/>
                    <a:pt x="463279" y="13680"/>
                  </a:cubicBezTo>
                  <a:cubicBezTo>
                    <a:pt x="463279" y="10032"/>
                    <a:pt x="461456" y="6384"/>
                    <a:pt x="458719" y="3648"/>
                  </a:cubicBezTo>
                  <a:cubicBezTo>
                    <a:pt x="455984" y="912"/>
                    <a:pt x="452336" y="0"/>
                    <a:pt x="448688" y="0"/>
                  </a:cubicBezTo>
                  <a:cubicBezTo>
                    <a:pt x="445040" y="0"/>
                    <a:pt x="441393" y="1824"/>
                    <a:pt x="438656" y="4560"/>
                  </a:cubicBezTo>
                  <a:cubicBezTo>
                    <a:pt x="275414" y="174186"/>
                    <a:pt x="128587" y="362963"/>
                    <a:pt x="0" y="565420"/>
                  </a:cubicBezTo>
                  <a:cubicBezTo>
                    <a:pt x="0" y="569980"/>
                    <a:pt x="1823" y="575452"/>
                    <a:pt x="5472" y="5781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83" name="Google Shape;583;p45"/>
            <p:cNvSpPr/>
            <p:nvPr/>
          </p:nvSpPr>
          <p:spPr>
            <a:xfrm rot="-2574285" flipH="1">
              <a:off x="4082532" y="3089149"/>
              <a:ext cx="59136" cy="101631"/>
            </a:xfrm>
            <a:custGeom>
              <a:avLst/>
              <a:gdLst/>
              <a:ahLst/>
              <a:cxnLst/>
              <a:rect l="l" t="t" r="r" b="b"/>
              <a:pathLst>
                <a:path w="101920" h="175160" extrusionOk="0">
                  <a:moveTo>
                    <a:pt x="9389" y="97643"/>
                  </a:moveTo>
                  <a:cubicBezTo>
                    <a:pt x="18509" y="123178"/>
                    <a:pt x="36748" y="175161"/>
                    <a:pt x="69579" y="175161"/>
                  </a:cubicBezTo>
                  <a:cubicBezTo>
                    <a:pt x="71402" y="175161"/>
                    <a:pt x="73227" y="175161"/>
                    <a:pt x="75962" y="174249"/>
                  </a:cubicBezTo>
                  <a:cubicBezTo>
                    <a:pt x="112441" y="166953"/>
                    <a:pt x="101498" y="104939"/>
                    <a:pt x="96026" y="71196"/>
                  </a:cubicBezTo>
                  <a:cubicBezTo>
                    <a:pt x="95114" y="68460"/>
                    <a:pt x="95114" y="65724"/>
                    <a:pt x="95114" y="62989"/>
                  </a:cubicBezTo>
                  <a:cubicBezTo>
                    <a:pt x="93290" y="49309"/>
                    <a:pt x="89642" y="34718"/>
                    <a:pt x="82347" y="22862"/>
                  </a:cubicBezTo>
                  <a:cubicBezTo>
                    <a:pt x="73227" y="8271"/>
                    <a:pt x="57723" y="-849"/>
                    <a:pt x="42220" y="63"/>
                  </a:cubicBezTo>
                  <a:cubicBezTo>
                    <a:pt x="20332" y="975"/>
                    <a:pt x="4829" y="20126"/>
                    <a:pt x="1181" y="39277"/>
                  </a:cubicBezTo>
                  <a:cubicBezTo>
                    <a:pt x="-2467" y="58429"/>
                    <a:pt x="3005" y="76668"/>
                    <a:pt x="8477" y="92171"/>
                  </a:cubicBezTo>
                  <a:lnTo>
                    <a:pt x="9389" y="97643"/>
                  </a:lnTo>
                  <a:close/>
                  <a:moveTo>
                    <a:pt x="18509" y="43837"/>
                  </a:moveTo>
                  <a:cubicBezTo>
                    <a:pt x="21244" y="31981"/>
                    <a:pt x="30364" y="20126"/>
                    <a:pt x="42220" y="19214"/>
                  </a:cubicBezTo>
                  <a:cubicBezTo>
                    <a:pt x="42220" y="19214"/>
                    <a:pt x="43132" y="19214"/>
                    <a:pt x="43132" y="19214"/>
                  </a:cubicBezTo>
                  <a:cubicBezTo>
                    <a:pt x="51340" y="19214"/>
                    <a:pt x="60459" y="24686"/>
                    <a:pt x="65931" y="33806"/>
                  </a:cubicBezTo>
                  <a:cubicBezTo>
                    <a:pt x="71402" y="42925"/>
                    <a:pt x="74139" y="53869"/>
                    <a:pt x="75962" y="66636"/>
                  </a:cubicBezTo>
                  <a:cubicBezTo>
                    <a:pt x="75962" y="68460"/>
                    <a:pt x="76875" y="71196"/>
                    <a:pt x="77787" y="74844"/>
                  </a:cubicBezTo>
                  <a:cubicBezTo>
                    <a:pt x="86907" y="126826"/>
                    <a:pt x="85082" y="154185"/>
                    <a:pt x="72315" y="156921"/>
                  </a:cubicBezTo>
                  <a:cubicBezTo>
                    <a:pt x="50428" y="161481"/>
                    <a:pt x="33100" y="110411"/>
                    <a:pt x="25804" y="91259"/>
                  </a:cubicBezTo>
                  <a:lnTo>
                    <a:pt x="23980" y="85788"/>
                  </a:lnTo>
                  <a:cubicBezTo>
                    <a:pt x="20332" y="73932"/>
                    <a:pt x="15773" y="58429"/>
                    <a:pt x="18509" y="438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84" name="Google Shape;584;p45"/>
            <p:cNvSpPr/>
            <p:nvPr/>
          </p:nvSpPr>
          <p:spPr>
            <a:xfrm rot="-2574285" flipH="1">
              <a:off x="4021321" y="3151901"/>
              <a:ext cx="47545" cy="75346"/>
            </a:xfrm>
            <a:custGeom>
              <a:avLst/>
              <a:gdLst/>
              <a:ahLst/>
              <a:cxnLst/>
              <a:rect l="l" t="t" r="r" b="b"/>
              <a:pathLst>
                <a:path w="81943" h="129859" extrusionOk="0">
                  <a:moveTo>
                    <a:pt x="19018" y="128948"/>
                  </a:moveTo>
                  <a:cubicBezTo>
                    <a:pt x="21754" y="129860"/>
                    <a:pt x="23578" y="129860"/>
                    <a:pt x="26314" y="129860"/>
                  </a:cubicBezTo>
                  <a:cubicBezTo>
                    <a:pt x="49113" y="129860"/>
                    <a:pt x="64616" y="91557"/>
                    <a:pt x="72824" y="69670"/>
                  </a:cubicBezTo>
                  <a:cubicBezTo>
                    <a:pt x="73736" y="67846"/>
                    <a:pt x="74649" y="66022"/>
                    <a:pt x="74649" y="64198"/>
                  </a:cubicBezTo>
                  <a:cubicBezTo>
                    <a:pt x="78296" y="55079"/>
                    <a:pt x="81944" y="44135"/>
                    <a:pt x="81944" y="34103"/>
                  </a:cubicBezTo>
                  <a:cubicBezTo>
                    <a:pt x="81944" y="20424"/>
                    <a:pt x="75560" y="8568"/>
                    <a:pt x="64616" y="3096"/>
                  </a:cubicBezTo>
                  <a:cubicBezTo>
                    <a:pt x="50025" y="-4199"/>
                    <a:pt x="31786" y="2184"/>
                    <a:pt x="21754" y="14040"/>
                  </a:cubicBezTo>
                  <a:cubicBezTo>
                    <a:pt x="11723" y="24983"/>
                    <a:pt x="8075" y="38663"/>
                    <a:pt x="5338" y="50519"/>
                  </a:cubicBezTo>
                  <a:lnTo>
                    <a:pt x="4427" y="54167"/>
                  </a:lnTo>
                  <a:cubicBezTo>
                    <a:pt x="778" y="75142"/>
                    <a:pt x="-8341" y="118916"/>
                    <a:pt x="19018" y="128948"/>
                  </a:cubicBezTo>
                  <a:close/>
                  <a:moveTo>
                    <a:pt x="23578" y="57814"/>
                  </a:moveTo>
                  <a:lnTo>
                    <a:pt x="24490" y="54167"/>
                  </a:lnTo>
                  <a:cubicBezTo>
                    <a:pt x="26314" y="44135"/>
                    <a:pt x="29962" y="34103"/>
                    <a:pt x="36345" y="25895"/>
                  </a:cubicBezTo>
                  <a:cubicBezTo>
                    <a:pt x="40905" y="21336"/>
                    <a:pt x="47290" y="18600"/>
                    <a:pt x="51850" y="18600"/>
                  </a:cubicBezTo>
                  <a:cubicBezTo>
                    <a:pt x="53673" y="18600"/>
                    <a:pt x="55497" y="18600"/>
                    <a:pt x="56409" y="19512"/>
                  </a:cubicBezTo>
                  <a:cubicBezTo>
                    <a:pt x="60969" y="22248"/>
                    <a:pt x="63704" y="28632"/>
                    <a:pt x="63704" y="34103"/>
                  </a:cubicBezTo>
                  <a:cubicBezTo>
                    <a:pt x="63704" y="41399"/>
                    <a:pt x="60969" y="48695"/>
                    <a:pt x="57321" y="57814"/>
                  </a:cubicBezTo>
                  <a:cubicBezTo>
                    <a:pt x="56409" y="59638"/>
                    <a:pt x="55497" y="61462"/>
                    <a:pt x="55497" y="63286"/>
                  </a:cubicBezTo>
                  <a:cubicBezTo>
                    <a:pt x="37257" y="109797"/>
                    <a:pt x="27226" y="112532"/>
                    <a:pt x="24490" y="111620"/>
                  </a:cubicBezTo>
                  <a:cubicBezTo>
                    <a:pt x="17194" y="108885"/>
                    <a:pt x="16283" y="90645"/>
                    <a:pt x="23578" y="578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85" name="Google Shape;585;p45"/>
            <p:cNvSpPr/>
            <p:nvPr/>
          </p:nvSpPr>
          <p:spPr>
            <a:xfrm rot="-2574285" flipH="1">
              <a:off x="4181514" y="3063170"/>
              <a:ext cx="74924" cy="129667"/>
            </a:xfrm>
            <a:custGeom>
              <a:avLst/>
              <a:gdLst/>
              <a:ahLst/>
              <a:cxnLst/>
              <a:rect l="l" t="t" r="r" b="b"/>
              <a:pathLst>
                <a:path w="129132" h="223481" extrusionOk="0">
                  <a:moveTo>
                    <a:pt x="13387" y="123165"/>
                  </a:moveTo>
                  <a:cubicBezTo>
                    <a:pt x="25243" y="155995"/>
                    <a:pt x="48043" y="223481"/>
                    <a:pt x="89993" y="223481"/>
                  </a:cubicBezTo>
                  <a:cubicBezTo>
                    <a:pt x="92728" y="223481"/>
                    <a:pt x="94553" y="223481"/>
                    <a:pt x="97288" y="222569"/>
                  </a:cubicBezTo>
                  <a:cubicBezTo>
                    <a:pt x="142886" y="214362"/>
                    <a:pt x="128295" y="134108"/>
                    <a:pt x="121000" y="91246"/>
                  </a:cubicBezTo>
                  <a:cubicBezTo>
                    <a:pt x="120087" y="87598"/>
                    <a:pt x="120087" y="83950"/>
                    <a:pt x="119175" y="81214"/>
                  </a:cubicBezTo>
                  <a:lnTo>
                    <a:pt x="119175" y="81214"/>
                  </a:lnTo>
                  <a:cubicBezTo>
                    <a:pt x="116440" y="63887"/>
                    <a:pt x="112792" y="45648"/>
                    <a:pt x="102761" y="29232"/>
                  </a:cubicBezTo>
                  <a:cubicBezTo>
                    <a:pt x="90905" y="10993"/>
                    <a:pt x="71754" y="-863"/>
                    <a:pt x="52602" y="49"/>
                  </a:cubicBezTo>
                  <a:cubicBezTo>
                    <a:pt x="25243" y="961"/>
                    <a:pt x="6092" y="25584"/>
                    <a:pt x="1532" y="49295"/>
                  </a:cubicBezTo>
                  <a:cubicBezTo>
                    <a:pt x="-3028" y="73007"/>
                    <a:pt x="3356" y="96718"/>
                    <a:pt x="10652" y="116781"/>
                  </a:cubicBezTo>
                  <a:lnTo>
                    <a:pt x="13387" y="123165"/>
                  </a:lnTo>
                  <a:close/>
                  <a:moveTo>
                    <a:pt x="19771" y="52031"/>
                  </a:moveTo>
                  <a:cubicBezTo>
                    <a:pt x="23419" y="35616"/>
                    <a:pt x="36187" y="18289"/>
                    <a:pt x="53514" y="17376"/>
                  </a:cubicBezTo>
                  <a:cubicBezTo>
                    <a:pt x="53514" y="17376"/>
                    <a:pt x="54426" y="17376"/>
                    <a:pt x="54426" y="17376"/>
                  </a:cubicBezTo>
                  <a:cubicBezTo>
                    <a:pt x="66282" y="17376"/>
                    <a:pt x="79049" y="25584"/>
                    <a:pt x="87257" y="38352"/>
                  </a:cubicBezTo>
                  <a:cubicBezTo>
                    <a:pt x="94553" y="50207"/>
                    <a:pt x="98201" y="64799"/>
                    <a:pt x="100936" y="83038"/>
                  </a:cubicBezTo>
                  <a:cubicBezTo>
                    <a:pt x="100936" y="85774"/>
                    <a:pt x="101848" y="89422"/>
                    <a:pt x="102761" y="93982"/>
                  </a:cubicBezTo>
                  <a:cubicBezTo>
                    <a:pt x="107320" y="123165"/>
                    <a:pt x="121000" y="199770"/>
                    <a:pt x="93641" y="204330"/>
                  </a:cubicBezTo>
                  <a:cubicBezTo>
                    <a:pt x="62634" y="209802"/>
                    <a:pt x="39835" y="145052"/>
                    <a:pt x="29803" y="116781"/>
                  </a:cubicBezTo>
                  <a:lnTo>
                    <a:pt x="27067" y="110397"/>
                  </a:lnTo>
                  <a:cubicBezTo>
                    <a:pt x="21595" y="92158"/>
                    <a:pt x="16123" y="72095"/>
                    <a:pt x="19771" y="520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86" name="Google Shape;586;p45"/>
            <p:cNvSpPr/>
            <p:nvPr/>
          </p:nvSpPr>
          <p:spPr>
            <a:xfrm rot="-2574285" flipH="1">
              <a:off x="4290231" y="3051569"/>
              <a:ext cx="110593" cy="143585"/>
            </a:xfrm>
            <a:custGeom>
              <a:avLst/>
              <a:gdLst/>
              <a:ahLst/>
              <a:cxnLst/>
              <a:rect l="l" t="t" r="r" b="b"/>
              <a:pathLst>
                <a:path w="190606" h="247469" extrusionOk="0">
                  <a:moveTo>
                    <a:pt x="39910" y="157184"/>
                  </a:moveTo>
                  <a:lnTo>
                    <a:pt x="45381" y="163568"/>
                  </a:lnTo>
                  <a:cubicBezTo>
                    <a:pt x="68180" y="192751"/>
                    <a:pt x="112867" y="247469"/>
                    <a:pt x="152082" y="247469"/>
                  </a:cubicBezTo>
                  <a:cubicBezTo>
                    <a:pt x="160289" y="247469"/>
                    <a:pt x="167585" y="244733"/>
                    <a:pt x="174881" y="240173"/>
                  </a:cubicBezTo>
                  <a:cubicBezTo>
                    <a:pt x="215919" y="210990"/>
                    <a:pt x="166673" y="125265"/>
                    <a:pt x="140226" y="78755"/>
                  </a:cubicBezTo>
                  <a:cubicBezTo>
                    <a:pt x="137490" y="74195"/>
                    <a:pt x="135666" y="70547"/>
                    <a:pt x="133842" y="67811"/>
                  </a:cubicBezTo>
                  <a:cubicBezTo>
                    <a:pt x="122899" y="48660"/>
                    <a:pt x="111043" y="29509"/>
                    <a:pt x="94628" y="15829"/>
                  </a:cubicBezTo>
                  <a:cubicBezTo>
                    <a:pt x="74564" y="-586"/>
                    <a:pt x="49941" y="-4234"/>
                    <a:pt x="30790" y="4886"/>
                  </a:cubicBezTo>
                  <a:cubicBezTo>
                    <a:pt x="4343" y="18565"/>
                    <a:pt x="-3865" y="54132"/>
                    <a:pt x="1607" y="83315"/>
                  </a:cubicBezTo>
                  <a:cubicBezTo>
                    <a:pt x="6167" y="113410"/>
                    <a:pt x="23494" y="138033"/>
                    <a:pt x="39910" y="157184"/>
                  </a:cubicBezTo>
                  <a:close/>
                  <a:moveTo>
                    <a:pt x="38997" y="22213"/>
                  </a:moveTo>
                  <a:cubicBezTo>
                    <a:pt x="42645" y="20389"/>
                    <a:pt x="47205" y="19477"/>
                    <a:pt x="52677" y="19477"/>
                  </a:cubicBezTo>
                  <a:cubicBezTo>
                    <a:pt x="62709" y="19477"/>
                    <a:pt x="73652" y="23125"/>
                    <a:pt x="82772" y="31333"/>
                  </a:cubicBezTo>
                  <a:cubicBezTo>
                    <a:pt x="97364" y="43188"/>
                    <a:pt x="108307" y="60516"/>
                    <a:pt x="117427" y="77843"/>
                  </a:cubicBezTo>
                  <a:cubicBezTo>
                    <a:pt x="119250" y="81491"/>
                    <a:pt x="121075" y="85139"/>
                    <a:pt x="123810" y="89698"/>
                  </a:cubicBezTo>
                  <a:cubicBezTo>
                    <a:pt x="142050" y="121617"/>
                    <a:pt x="191296" y="207343"/>
                    <a:pt x="163937" y="226494"/>
                  </a:cubicBezTo>
                  <a:cubicBezTo>
                    <a:pt x="134754" y="247469"/>
                    <a:pt x="80036" y="179072"/>
                    <a:pt x="59061" y="153536"/>
                  </a:cubicBezTo>
                  <a:lnTo>
                    <a:pt x="53589" y="147153"/>
                  </a:lnTo>
                  <a:cubicBezTo>
                    <a:pt x="38997" y="128913"/>
                    <a:pt x="23494" y="107026"/>
                    <a:pt x="18022" y="81491"/>
                  </a:cubicBezTo>
                  <a:cubicBezTo>
                    <a:pt x="14374" y="58692"/>
                    <a:pt x="20758" y="31333"/>
                    <a:pt x="38997" y="222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87" name="Google Shape;587;p45"/>
            <p:cNvSpPr/>
            <p:nvPr/>
          </p:nvSpPr>
          <p:spPr>
            <a:xfrm rot="-2574285" flipH="1">
              <a:off x="4546915" y="3181179"/>
              <a:ext cx="53494" cy="67606"/>
            </a:xfrm>
            <a:custGeom>
              <a:avLst/>
              <a:gdLst/>
              <a:ahLst/>
              <a:cxnLst/>
              <a:rect l="l" t="t" r="r" b="b"/>
              <a:pathLst>
                <a:path w="92197" h="116518" extrusionOk="0">
                  <a:moveTo>
                    <a:pt x="43561" y="98279"/>
                  </a:moveTo>
                  <a:cubicBezTo>
                    <a:pt x="39002" y="99191"/>
                    <a:pt x="35354" y="103751"/>
                    <a:pt x="35354" y="108311"/>
                  </a:cubicBezTo>
                  <a:cubicBezTo>
                    <a:pt x="36266" y="112871"/>
                    <a:pt x="39914" y="116519"/>
                    <a:pt x="44474" y="116519"/>
                  </a:cubicBezTo>
                  <a:cubicBezTo>
                    <a:pt x="44474" y="116519"/>
                    <a:pt x="45385" y="116519"/>
                    <a:pt x="45385" y="116519"/>
                  </a:cubicBezTo>
                  <a:cubicBezTo>
                    <a:pt x="77304" y="111959"/>
                    <a:pt x="88248" y="95544"/>
                    <a:pt x="90984" y="82776"/>
                  </a:cubicBezTo>
                  <a:cubicBezTo>
                    <a:pt x="98279" y="55417"/>
                    <a:pt x="72744" y="28058"/>
                    <a:pt x="12555" y="699"/>
                  </a:cubicBezTo>
                  <a:cubicBezTo>
                    <a:pt x="7995" y="-1125"/>
                    <a:pt x="2523" y="699"/>
                    <a:pt x="699" y="5259"/>
                  </a:cubicBezTo>
                  <a:cubicBezTo>
                    <a:pt x="-1125" y="9819"/>
                    <a:pt x="699" y="15290"/>
                    <a:pt x="5259" y="17114"/>
                  </a:cubicBezTo>
                  <a:cubicBezTo>
                    <a:pt x="53593" y="39001"/>
                    <a:pt x="78216" y="60889"/>
                    <a:pt x="73656" y="77304"/>
                  </a:cubicBezTo>
                  <a:cubicBezTo>
                    <a:pt x="73656" y="81864"/>
                    <a:pt x="70009" y="94632"/>
                    <a:pt x="43561" y="982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88" name="Google Shape;588;p45"/>
            <p:cNvSpPr/>
            <p:nvPr/>
          </p:nvSpPr>
          <p:spPr>
            <a:xfrm rot="-2574285" flipH="1">
              <a:off x="4395932" y="3051614"/>
              <a:ext cx="135251" cy="154305"/>
            </a:xfrm>
            <a:custGeom>
              <a:avLst/>
              <a:gdLst/>
              <a:ahLst/>
              <a:cxnLst/>
              <a:rect l="l" t="t" r="r" b="b"/>
              <a:pathLst>
                <a:path w="233104" h="265945" extrusionOk="0">
                  <a:moveTo>
                    <a:pt x="44453" y="6035"/>
                  </a:moveTo>
                  <a:cubicBezTo>
                    <a:pt x="39894" y="3299"/>
                    <a:pt x="35334" y="1475"/>
                    <a:pt x="30774" y="563"/>
                  </a:cubicBezTo>
                  <a:cubicBezTo>
                    <a:pt x="26214" y="-1261"/>
                    <a:pt x="20742" y="1475"/>
                    <a:pt x="18918" y="6947"/>
                  </a:cubicBezTo>
                  <a:cubicBezTo>
                    <a:pt x="17094" y="11506"/>
                    <a:pt x="19830" y="16978"/>
                    <a:pt x="25302" y="18802"/>
                  </a:cubicBezTo>
                  <a:cubicBezTo>
                    <a:pt x="28950" y="19714"/>
                    <a:pt x="32597" y="21538"/>
                    <a:pt x="36245" y="23362"/>
                  </a:cubicBezTo>
                  <a:cubicBezTo>
                    <a:pt x="56309" y="33394"/>
                    <a:pt x="75460" y="51633"/>
                    <a:pt x="92788" y="69872"/>
                  </a:cubicBezTo>
                  <a:cubicBezTo>
                    <a:pt x="96435" y="73520"/>
                    <a:pt x="100083" y="77168"/>
                    <a:pt x="104643" y="81728"/>
                  </a:cubicBezTo>
                  <a:cubicBezTo>
                    <a:pt x="138386" y="115471"/>
                    <a:pt x="229583" y="206668"/>
                    <a:pt x="213167" y="240410"/>
                  </a:cubicBezTo>
                  <a:cubicBezTo>
                    <a:pt x="211343" y="244970"/>
                    <a:pt x="208608" y="246794"/>
                    <a:pt x="204048" y="247706"/>
                  </a:cubicBezTo>
                  <a:cubicBezTo>
                    <a:pt x="175776" y="254090"/>
                    <a:pt x="109203" y="202108"/>
                    <a:pt x="80932" y="179308"/>
                  </a:cubicBezTo>
                  <a:lnTo>
                    <a:pt x="72724" y="172925"/>
                  </a:lnTo>
                  <a:cubicBezTo>
                    <a:pt x="55397" y="159245"/>
                    <a:pt x="33510" y="141918"/>
                    <a:pt x="16182" y="119119"/>
                  </a:cubicBezTo>
                  <a:cubicBezTo>
                    <a:pt x="13446" y="115471"/>
                    <a:pt x="7062" y="114559"/>
                    <a:pt x="3415" y="117295"/>
                  </a:cubicBezTo>
                  <a:cubicBezTo>
                    <a:pt x="-233" y="120031"/>
                    <a:pt x="-1145" y="126414"/>
                    <a:pt x="1591" y="130062"/>
                  </a:cubicBezTo>
                  <a:cubicBezTo>
                    <a:pt x="19830" y="154685"/>
                    <a:pt x="43541" y="173837"/>
                    <a:pt x="60869" y="187516"/>
                  </a:cubicBezTo>
                  <a:lnTo>
                    <a:pt x="69076" y="193900"/>
                  </a:lnTo>
                  <a:cubicBezTo>
                    <a:pt x="113763" y="229467"/>
                    <a:pt x="163921" y="265945"/>
                    <a:pt x="198576" y="265945"/>
                  </a:cubicBezTo>
                  <a:cubicBezTo>
                    <a:pt x="201311" y="265945"/>
                    <a:pt x="204960" y="265945"/>
                    <a:pt x="207695" y="265033"/>
                  </a:cubicBezTo>
                  <a:cubicBezTo>
                    <a:pt x="217727" y="263210"/>
                    <a:pt x="225023" y="256826"/>
                    <a:pt x="229583" y="247706"/>
                  </a:cubicBezTo>
                  <a:cubicBezTo>
                    <a:pt x="248734" y="208492"/>
                    <a:pt x="186720" y="138270"/>
                    <a:pt x="117411" y="68960"/>
                  </a:cubicBezTo>
                  <a:cubicBezTo>
                    <a:pt x="112851" y="64400"/>
                    <a:pt x="109203" y="60753"/>
                    <a:pt x="105555" y="57105"/>
                  </a:cubicBezTo>
                  <a:cubicBezTo>
                    <a:pt x="87315" y="37041"/>
                    <a:pt x="66340" y="16978"/>
                    <a:pt x="44453" y="60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89" name="Google Shape;589;p45"/>
            <p:cNvSpPr/>
            <p:nvPr/>
          </p:nvSpPr>
          <p:spPr>
            <a:xfrm rot="-2574285" flipH="1">
              <a:off x="4048280" y="3267118"/>
              <a:ext cx="102782" cy="54810"/>
            </a:xfrm>
            <a:custGeom>
              <a:avLst/>
              <a:gdLst/>
              <a:ahLst/>
              <a:cxnLst/>
              <a:rect l="l" t="t" r="r" b="b"/>
              <a:pathLst>
                <a:path w="177144" h="94465" extrusionOk="0">
                  <a:moveTo>
                    <a:pt x="92" y="33364"/>
                  </a:moveTo>
                  <a:cubicBezTo>
                    <a:pt x="-2645" y="71666"/>
                    <a:pt x="56633" y="84434"/>
                    <a:pt x="84904" y="89906"/>
                  </a:cubicBezTo>
                  <a:lnTo>
                    <a:pt x="90376" y="90818"/>
                  </a:lnTo>
                  <a:cubicBezTo>
                    <a:pt x="99495" y="92642"/>
                    <a:pt x="110440" y="94466"/>
                    <a:pt x="120471" y="94466"/>
                  </a:cubicBezTo>
                  <a:cubicBezTo>
                    <a:pt x="127767" y="94466"/>
                    <a:pt x="135974" y="93554"/>
                    <a:pt x="143270" y="90818"/>
                  </a:cubicBezTo>
                  <a:cubicBezTo>
                    <a:pt x="161509" y="84434"/>
                    <a:pt x="178837" y="67107"/>
                    <a:pt x="177013" y="45219"/>
                  </a:cubicBezTo>
                  <a:cubicBezTo>
                    <a:pt x="176101" y="29716"/>
                    <a:pt x="165158" y="16036"/>
                    <a:pt x="149653" y="8741"/>
                  </a:cubicBezTo>
                  <a:cubicBezTo>
                    <a:pt x="136887" y="2357"/>
                    <a:pt x="122294" y="1445"/>
                    <a:pt x="107703" y="533"/>
                  </a:cubicBezTo>
                  <a:cubicBezTo>
                    <a:pt x="107703" y="533"/>
                    <a:pt x="107703" y="533"/>
                    <a:pt x="107703" y="533"/>
                  </a:cubicBezTo>
                  <a:cubicBezTo>
                    <a:pt x="105880" y="533"/>
                    <a:pt x="103143" y="533"/>
                    <a:pt x="99495" y="533"/>
                  </a:cubicBezTo>
                  <a:cubicBezTo>
                    <a:pt x="65753" y="-379"/>
                    <a:pt x="2827" y="-4027"/>
                    <a:pt x="92" y="33364"/>
                  </a:cubicBezTo>
                  <a:close/>
                  <a:moveTo>
                    <a:pt x="99495" y="19684"/>
                  </a:moveTo>
                  <a:cubicBezTo>
                    <a:pt x="102232" y="19684"/>
                    <a:pt x="105880" y="19684"/>
                    <a:pt x="107703" y="19684"/>
                  </a:cubicBezTo>
                  <a:cubicBezTo>
                    <a:pt x="121383" y="19684"/>
                    <a:pt x="132327" y="21508"/>
                    <a:pt x="142358" y="26068"/>
                  </a:cubicBezTo>
                  <a:cubicBezTo>
                    <a:pt x="152390" y="30628"/>
                    <a:pt x="158773" y="39748"/>
                    <a:pt x="159686" y="47955"/>
                  </a:cubicBezTo>
                  <a:cubicBezTo>
                    <a:pt x="160598" y="59811"/>
                    <a:pt x="149653" y="70754"/>
                    <a:pt x="138710" y="74403"/>
                  </a:cubicBezTo>
                  <a:cubicBezTo>
                    <a:pt x="125031" y="78962"/>
                    <a:pt x="108615" y="76226"/>
                    <a:pt x="94935" y="73491"/>
                  </a:cubicBezTo>
                  <a:lnTo>
                    <a:pt x="89464" y="72578"/>
                  </a:lnTo>
                  <a:cubicBezTo>
                    <a:pt x="69401" y="68019"/>
                    <a:pt x="17418" y="57075"/>
                    <a:pt x="19243" y="34276"/>
                  </a:cubicBezTo>
                  <a:cubicBezTo>
                    <a:pt x="20154" y="23332"/>
                    <a:pt x="38394" y="17860"/>
                    <a:pt x="75784" y="17860"/>
                  </a:cubicBezTo>
                  <a:cubicBezTo>
                    <a:pt x="82169" y="18772"/>
                    <a:pt x="90376" y="18772"/>
                    <a:pt x="99495" y="196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90" name="Google Shape;590;p45"/>
            <p:cNvSpPr/>
            <p:nvPr/>
          </p:nvSpPr>
          <p:spPr>
            <a:xfrm rot="-2574285" flipH="1">
              <a:off x="3959578" y="3224879"/>
              <a:ext cx="70022" cy="57438"/>
            </a:xfrm>
            <a:custGeom>
              <a:avLst/>
              <a:gdLst/>
              <a:ahLst/>
              <a:cxnLst/>
              <a:rect l="l" t="t" r="r" b="b"/>
              <a:pathLst>
                <a:path w="120682" h="98994" extrusionOk="0">
                  <a:moveTo>
                    <a:pt x="27316" y="98995"/>
                  </a:moveTo>
                  <a:cubicBezTo>
                    <a:pt x="45555" y="98995"/>
                    <a:pt x="66531" y="88051"/>
                    <a:pt x="79298" y="80755"/>
                  </a:cubicBezTo>
                  <a:lnTo>
                    <a:pt x="82946" y="78931"/>
                  </a:lnTo>
                  <a:cubicBezTo>
                    <a:pt x="93890" y="73460"/>
                    <a:pt x="105746" y="66164"/>
                    <a:pt x="113953" y="53396"/>
                  </a:cubicBezTo>
                  <a:cubicBezTo>
                    <a:pt x="122160" y="40629"/>
                    <a:pt x="123985" y="21477"/>
                    <a:pt x="113041" y="9622"/>
                  </a:cubicBezTo>
                  <a:cubicBezTo>
                    <a:pt x="104833" y="1414"/>
                    <a:pt x="92066" y="-2234"/>
                    <a:pt x="78387" y="1414"/>
                  </a:cubicBezTo>
                  <a:cubicBezTo>
                    <a:pt x="68354" y="4150"/>
                    <a:pt x="59234" y="10534"/>
                    <a:pt x="51028" y="16918"/>
                  </a:cubicBezTo>
                  <a:cubicBezTo>
                    <a:pt x="50115" y="17830"/>
                    <a:pt x="48291" y="18742"/>
                    <a:pt x="46468" y="20565"/>
                  </a:cubicBezTo>
                  <a:cubicBezTo>
                    <a:pt x="26404" y="36069"/>
                    <a:pt x="-11898" y="64340"/>
                    <a:pt x="3605" y="88051"/>
                  </a:cubicBezTo>
                  <a:cubicBezTo>
                    <a:pt x="9989" y="95347"/>
                    <a:pt x="18196" y="98995"/>
                    <a:pt x="27316" y="98995"/>
                  </a:cubicBezTo>
                  <a:close/>
                  <a:moveTo>
                    <a:pt x="58323" y="35157"/>
                  </a:moveTo>
                  <a:cubicBezTo>
                    <a:pt x="60147" y="33333"/>
                    <a:pt x="61971" y="32421"/>
                    <a:pt x="62883" y="31509"/>
                  </a:cubicBezTo>
                  <a:cubicBezTo>
                    <a:pt x="70179" y="26037"/>
                    <a:pt x="76562" y="21477"/>
                    <a:pt x="83858" y="19653"/>
                  </a:cubicBezTo>
                  <a:cubicBezTo>
                    <a:pt x="89330" y="17830"/>
                    <a:pt x="96626" y="18742"/>
                    <a:pt x="100273" y="22389"/>
                  </a:cubicBezTo>
                  <a:cubicBezTo>
                    <a:pt x="104833" y="26949"/>
                    <a:pt x="103921" y="36981"/>
                    <a:pt x="99361" y="44277"/>
                  </a:cubicBezTo>
                  <a:cubicBezTo>
                    <a:pt x="93890" y="52484"/>
                    <a:pt x="83858" y="58868"/>
                    <a:pt x="75650" y="63428"/>
                  </a:cubicBezTo>
                  <a:lnTo>
                    <a:pt x="72002" y="65252"/>
                  </a:lnTo>
                  <a:cubicBezTo>
                    <a:pt x="42820" y="80755"/>
                    <a:pt x="24580" y="85315"/>
                    <a:pt x="20020" y="78020"/>
                  </a:cubicBezTo>
                  <a:cubicBezTo>
                    <a:pt x="18196" y="74371"/>
                    <a:pt x="18196" y="65252"/>
                    <a:pt x="58323" y="351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91" name="Google Shape;591;p45"/>
            <p:cNvSpPr/>
            <p:nvPr/>
          </p:nvSpPr>
          <p:spPr>
            <a:xfrm rot="-2574285" flipH="1">
              <a:off x="4139850" y="3277283"/>
              <a:ext cx="128824" cy="77254"/>
            </a:xfrm>
            <a:custGeom>
              <a:avLst/>
              <a:gdLst/>
              <a:ahLst/>
              <a:cxnLst/>
              <a:rect l="l" t="t" r="r" b="b"/>
              <a:pathLst>
                <a:path w="222028" h="133147" extrusionOk="0">
                  <a:moveTo>
                    <a:pt x="103261" y="119468"/>
                  </a:moveTo>
                  <a:cubicBezTo>
                    <a:pt x="119676" y="125852"/>
                    <a:pt x="137915" y="133147"/>
                    <a:pt x="157979" y="133147"/>
                  </a:cubicBezTo>
                  <a:cubicBezTo>
                    <a:pt x="162539" y="133147"/>
                    <a:pt x="166187" y="133147"/>
                    <a:pt x="170747" y="132235"/>
                  </a:cubicBezTo>
                  <a:cubicBezTo>
                    <a:pt x="194458" y="128587"/>
                    <a:pt x="219992" y="110348"/>
                    <a:pt x="221817" y="83901"/>
                  </a:cubicBezTo>
                  <a:cubicBezTo>
                    <a:pt x="223640" y="64750"/>
                    <a:pt x="213609" y="45598"/>
                    <a:pt x="195369" y="32831"/>
                  </a:cubicBezTo>
                  <a:cubicBezTo>
                    <a:pt x="179866" y="21887"/>
                    <a:pt x="161627" y="17327"/>
                    <a:pt x="144299" y="13679"/>
                  </a:cubicBezTo>
                  <a:cubicBezTo>
                    <a:pt x="141563" y="12768"/>
                    <a:pt x="137915" y="12768"/>
                    <a:pt x="134268" y="11856"/>
                  </a:cubicBezTo>
                  <a:cubicBezTo>
                    <a:pt x="91405" y="1824"/>
                    <a:pt x="12064" y="-15503"/>
                    <a:pt x="1120" y="29183"/>
                  </a:cubicBezTo>
                  <a:cubicBezTo>
                    <a:pt x="-9823" y="75693"/>
                    <a:pt x="62222" y="103964"/>
                    <a:pt x="95965" y="118556"/>
                  </a:cubicBezTo>
                  <a:lnTo>
                    <a:pt x="103261" y="119468"/>
                  </a:lnTo>
                  <a:close/>
                  <a:moveTo>
                    <a:pt x="19359" y="32831"/>
                  </a:moveTo>
                  <a:cubicBezTo>
                    <a:pt x="22096" y="21887"/>
                    <a:pt x="36687" y="18239"/>
                    <a:pt x="54926" y="18239"/>
                  </a:cubicBezTo>
                  <a:cubicBezTo>
                    <a:pt x="80462" y="18239"/>
                    <a:pt x="113292" y="25535"/>
                    <a:pt x="130620" y="29183"/>
                  </a:cubicBezTo>
                  <a:cubicBezTo>
                    <a:pt x="134268" y="30095"/>
                    <a:pt x="137915" y="31007"/>
                    <a:pt x="141563" y="31919"/>
                  </a:cubicBezTo>
                  <a:cubicBezTo>
                    <a:pt x="159802" y="35567"/>
                    <a:pt x="173482" y="40127"/>
                    <a:pt x="185338" y="48334"/>
                  </a:cubicBezTo>
                  <a:cubicBezTo>
                    <a:pt x="198106" y="57454"/>
                    <a:pt x="205401" y="71134"/>
                    <a:pt x="204489" y="82989"/>
                  </a:cubicBezTo>
                  <a:cubicBezTo>
                    <a:pt x="202666" y="100316"/>
                    <a:pt x="184426" y="113084"/>
                    <a:pt x="168922" y="115820"/>
                  </a:cubicBezTo>
                  <a:cubicBezTo>
                    <a:pt x="148859" y="118556"/>
                    <a:pt x="128795" y="112172"/>
                    <a:pt x="111469" y="104876"/>
                  </a:cubicBezTo>
                  <a:lnTo>
                    <a:pt x="105084" y="102140"/>
                  </a:lnTo>
                  <a:cubicBezTo>
                    <a:pt x="75902" y="89373"/>
                    <a:pt x="12064" y="62926"/>
                    <a:pt x="19359" y="328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92" name="Google Shape;592;p45"/>
            <p:cNvSpPr/>
            <p:nvPr/>
          </p:nvSpPr>
          <p:spPr>
            <a:xfrm rot="-2574285" flipH="1">
              <a:off x="4240772" y="3303581"/>
              <a:ext cx="155907" cy="103953"/>
            </a:xfrm>
            <a:custGeom>
              <a:avLst/>
              <a:gdLst/>
              <a:ahLst/>
              <a:cxnLst/>
              <a:rect l="l" t="t" r="r" b="b"/>
              <a:pathLst>
                <a:path w="268705" h="179163" extrusionOk="0">
                  <a:moveTo>
                    <a:pt x="5103" y="21393"/>
                  </a:moveTo>
                  <a:cubicBezTo>
                    <a:pt x="-21344" y="70640"/>
                    <a:pt x="61645" y="120798"/>
                    <a:pt x="101772" y="144509"/>
                  </a:cubicBezTo>
                  <a:lnTo>
                    <a:pt x="109067" y="149069"/>
                  </a:lnTo>
                  <a:cubicBezTo>
                    <a:pt x="131866" y="162748"/>
                    <a:pt x="159225" y="177340"/>
                    <a:pt x="189320" y="179164"/>
                  </a:cubicBezTo>
                  <a:cubicBezTo>
                    <a:pt x="191144" y="179164"/>
                    <a:pt x="192969" y="179164"/>
                    <a:pt x="194792" y="179164"/>
                  </a:cubicBezTo>
                  <a:cubicBezTo>
                    <a:pt x="223976" y="179164"/>
                    <a:pt x="255895" y="165484"/>
                    <a:pt x="265926" y="138125"/>
                  </a:cubicBezTo>
                  <a:cubicBezTo>
                    <a:pt x="273221" y="117150"/>
                    <a:pt x="265926" y="92527"/>
                    <a:pt x="246775" y="74287"/>
                  </a:cubicBezTo>
                  <a:cubicBezTo>
                    <a:pt x="230359" y="58784"/>
                    <a:pt x="209383" y="48752"/>
                    <a:pt x="188409" y="40544"/>
                  </a:cubicBezTo>
                  <a:cubicBezTo>
                    <a:pt x="184761" y="38721"/>
                    <a:pt x="181113" y="37809"/>
                    <a:pt x="175641" y="35073"/>
                  </a:cubicBezTo>
                  <a:cubicBezTo>
                    <a:pt x="124571" y="14097"/>
                    <a:pt x="29726" y="-24205"/>
                    <a:pt x="5103" y="21393"/>
                  </a:cubicBezTo>
                  <a:close/>
                  <a:moveTo>
                    <a:pt x="168345" y="52400"/>
                  </a:moveTo>
                  <a:cubicBezTo>
                    <a:pt x="172905" y="54224"/>
                    <a:pt x="177464" y="56048"/>
                    <a:pt x="181113" y="57872"/>
                  </a:cubicBezTo>
                  <a:cubicBezTo>
                    <a:pt x="200264" y="65168"/>
                    <a:pt x="220328" y="74287"/>
                    <a:pt x="234007" y="87967"/>
                  </a:cubicBezTo>
                  <a:cubicBezTo>
                    <a:pt x="247687" y="101646"/>
                    <a:pt x="254070" y="118974"/>
                    <a:pt x="248598" y="132653"/>
                  </a:cubicBezTo>
                  <a:cubicBezTo>
                    <a:pt x="241302" y="153628"/>
                    <a:pt x="213943" y="162748"/>
                    <a:pt x="191144" y="161836"/>
                  </a:cubicBezTo>
                  <a:cubicBezTo>
                    <a:pt x="164698" y="160012"/>
                    <a:pt x="140074" y="147245"/>
                    <a:pt x="119099" y="134477"/>
                  </a:cubicBezTo>
                  <a:lnTo>
                    <a:pt x="111803" y="129918"/>
                  </a:lnTo>
                  <a:cubicBezTo>
                    <a:pt x="79884" y="110766"/>
                    <a:pt x="4190" y="64256"/>
                    <a:pt x="22430" y="30513"/>
                  </a:cubicBezTo>
                  <a:cubicBezTo>
                    <a:pt x="26990" y="22305"/>
                    <a:pt x="37022" y="18657"/>
                    <a:pt x="50702" y="18657"/>
                  </a:cubicBezTo>
                  <a:cubicBezTo>
                    <a:pt x="85356" y="17745"/>
                    <a:pt x="141899" y="41456"/>
                    <a:pt x="168345" y="52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93" name="Google Shape;593;p45"/>
            <p:cNvSpPr/>
            <p:nvPr/>
          </p:nvSpPr>
          <p:spPr>
            <a:xfrm rot="-2574285" flipH="1">
              <a:off x="4521120" y="2425928"/>
              <a:ext cx="391542" cy="325222"/>
            </a:xfrm>
            <a:custGeom>
              <a:avLst/>
              <a:gdLst/>
              <a:ahLst/>
              <a:cxnLst/>
              <a:rect l="l" t="t" r="r" b="b"/>
              <a:pathLst>
                <a:path w="674822" h="560519" extrusionOk="0">
                  <a:moveTo>
                    <a:pt x="699" y="6043"/>
                  </a:moveTo>
                  <a:cubicBezTo>
                    <a:pt x="-1125" y="10603"/>
                    <a:pt x="699" y="16075"/>
                    <a:pt x="5259" y="17899"/>
                  </a:cubicBezTo>
                  <a:cubicBezTo>
                    <a:pt x="359102" y="165638"/>
                    <a:pt x="566119" y="337088"/>
                    <a:pt x="657316" y="555048"/>
                  </a:cubicBezTo>
                  <a:cubicBezTo>
                    <a:pt x="659140" y="558696"/>
                    <a:pt x="661876" y="560520"/>
                    <a:pt x="665524" y="560520"/>
                  </a:cubicBezTo>
                  <a:cubicBezTo>
                    <a:pt x="666436" y="560520"/>
                    <a:pt x="668260" y="560520"/>
                    <a:pt x="669172" y="559608"/>
                  </a:cubicBezTo>
                  <a:cubicBezTo>
                    <a:pt x="673731" y="557784"/>
                    <a:pt x="676467" y="552312"/>
                    <a:pt x="673731" y="547752"/>
                  </a:cubicBezTo>
                  <a:cubicBezTo>
                    <a:pt x="580711" y="324320"/>
                    <a:pt x="370958" y="150134"/>
                    <a:pt x="11643" y="571"/>
                  </a:cubicBezTo>
                  <a:cubicBezTo>
                    <a:pt x="7995" y="-1253"/>
                    <a:pt x="2523" y="1483"/>
                    <a:pt x="699" y="60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94" name="Google Shape;594;p45"/>
            <p:cNvSpPr/>
            <p:nvPr/>
          </p:nvSpPr>
          <p:spPr>
            <a:xfrm rot="-2574285" flipH="1">
              <a:off x="4304686" y="2386764"/>
              <a:ext cx="1040786" cy="1625620"/>
            </a:xfrm>
            <a:custGeom>
              <a:avLst/>
              <a:gdLst/>
              <a:ahLst/>
              <a:cxnLst/>
              <a:rect l="l" t="t" r="r" b="b"/>
              <a:pathLst>
                <a:path w="1793792" h="2801752" extrusionOk="0">
                  <a:moveTo>
                    <a:pt x="667875" y="734321"/>
                  </a:moveTo>
                  <a:cubicBezTo>
                    <a:pt x="695234" y="858349"/>
                    <a:pt x="718033" y="1017031"/>
                    <a:pt x="649635" y="1143795"/>
                  </a:cubicBezTo>
                  <a:cubicBezTo>
                    <a:pt x="649635" y="1139235"/>
                    <a:pt x="649635" y="1133764"/>
                    <a:pt x="649635" y="1129204"/>
                  </a:cubicBezTo>
                  <a:cubicBezTo>
                    <a:pt x="650547" y="1112788"/>
                    <a:pt x="651459" y="1095461"/>
                    <a:pt x="652371" y="1079045"/>
                  </a:cubicBezTo>
                  <a:cubicBezTo>
                    <a:pt x="655107" y="1025239"/>
                    <a:pt x="658755" y="968697"/>
                    <a:pt x="649635" y="913979"/>
                  </a:cubicBezTo>
                  <a:cubicBezTo>
                    <a:pt x="629572" y="790863"/>
                    <a:pt x="545671" y="681427"/>
                    <a:pt x="436234" y="635829"/>
                  </a:cubicBezTo>
                  <a:cubicBezTo>
                    <a:pt x="320415" y="587494"/>
                    <a:pt x="179972" y="613030"/>
                    <a:pt x="94246" y="697843"/>
                  </a:cubicBezTo>
                  <a:cubicBezTo>
                    <a:pt x="-16102" y="807279"/>
                    <a:pt x="-17926" y="982377"/>
                    <a:pt x="29497" y="1107316"/>
                  </a:cubicBezTo>
                  <a:cubicBezTo>
                    <a:pt x="82391" y="1245023"/>
                    <a:pt x="190915" y="1356283"/>
                    <a:pt x="290319" y="1446568"/>
                  </a:cubicBezTo>
                  <a:cubicBezTo>
                    <a:pt x="319503" y="1473016"/>
                    <a:pt x="349597" y="1500375"/>
                    <a:pt x="358717" y="1536854"/>
                  </a:cubicBezTo>
                  <a:cubicBezTo>
                    <a:pt x="364189" y="1559653"/>
                    <a:pt x="360541" y="1583364"/>
                    <a:pt x="356894" y="1608899"/>
                  </a:cubicBezTo>
                  <a:cubicBezTo>
                    <a:pt x="355070" y="1618931"/>
                    <a:pt x="354157" y="1628050"/>
                    <a:pt x="353246" y="1638082"/>
                  </a:cubicBezTo>
                  <a:cubicBezTo>
                    <a:pt x="345038" y="1724719"/>
                    <a:pt x="381516" y="1813180"/>
                    <a:pt x="449914" y="1871545"/>
                  </a:cubicBezTo>
                  <a:lnTo>
                    <a:pt x="412523" y="1871545"/>
                  </a:lnTo>
                  <a:cubicBezTo>
                    <a:pt x="391548" y="1871545"/>
                    <a:pt x="372397" y="1880665"/>
                    <a:pt x="358717" y="1896169"/>
                  </a:cubicBezTo>
                  <a:cubicBezTo>
                    <a:pt x="345038" y="1911672"/>
                    <a:pt x="339566" y="1932647"/>
                    <a:pt x="342302" y="1953623"/>
                  </a:cubicBezTo>
                  <a:lnTo>
                    <a:pt x="467242" y="2741563"/>
                  </a:lnTo>
                  <a:cubicBezTo>
                    <a:pt x="472713" y="2776218"/>
                    <a:pt x="501896" y="2801753"/>
                    <a:pt x="537463" y="2801753"/>
                  </a:cubicBezTo>
                  <a:lnTo>
                    <a:pt x="1054549" y="2801753"/>
                  </a:lnTo>
                  <a:cubicBezTo>
                    <a:pt x="1089204" y="2801753"/>
                    <a:pt x="1119299" y="2776218"/>
                    <a:pt x="1124770" y="2741563"/>
                  </a:cubicBezTo>
                  <a:lnTo>
                    <a:pt x="1191344" y="2319322"/>
                  </a:lnTo>
                  <a:cubicBezTo>
                    <a:pt x="1192256" y="2320234"/>
                    <a:pt x="1192256" y="2322058"/>
                    <a:pt x="1194080" y="2322970"/>
                  </a:cubicBezTo>
                  <a:cubicBezTo>
                    <a:pt x="1197728" y="2326618"/>
                    <a:pt x="1204112" y="2325706"/>
                    <a:pt x="1206847" y="2322058"/>
                  </a:cubicBezTo>
                  <a:cubicBezTo>
                    <a:pt x="1225999" y="2300170"/>
                    <a:pt x="1243326" y="2291051"/>
                    <a:pt x="1257918" y="2296523"/>
                  </a:cubicBezTo>
                  <a:cubicBezTo>
                    <a:pt x="1289837" y="2308378"/>
                    <a:pt x="1258830" y="2394104"/>
                    <a:pt x="1247886" y="2426022"/>
                  </a:cubicBezTo>
                  <a:cubicBezTo>
                    <a:pt x="1246063" y="2430582"/>
                    <a:pt x="1245150" y="2434230"/>
                    <a:pt x="1244238" y="2437878"/>
                  </a:cubicBezTo>
                  <a:cubicBezTo>
                    <a:pt x="1237855" y="2457941"/>
                    <a:pt x="1230559" y="2474357"/>
                    <a:pt x="1219615" y="2486212"/>
                  </a:cubicBezTo>
                  <a:cubicBezTo>
                    <a:pt x="1209584" y="2497156"/>
                    <a:pt x="1195904" y="2504452"/>
                    <a:pt x="1183137" y="2504452"/>
                  </a:cubicBezTo>
                  <a:cubicBezTo>
                    <a:pt x="1177665" y="2504452"/>
                    <a:pt x="1174017" y="2509011"/>
                    <a:pt x="1174017" y="2513571"/>
                  </a:cubicBezTo>
                  <a:cubicBezTo>
                    <a:pt x="1174017" y="2518131"/>
                    <a:pt x="1178577" y="2522691"/>
                    <a:pt x="1183137" y="2522691"/>
                  </a:cubicBezTo>
                  <a:cubicBezTo>
                    <a:pt x="1183137" y="2522691"/>
                    <a:pt x="1183137" y="2522691"/>
                    <a:pt x="1183137" y="2522691"/>
                  </a:cubicBezTo>
                  <a:cubicBezTo>
                    <a:pt x="1200464" y="2522691"/>
                    <a:pt x="1219615" y="2513571"/>
                    <a:pt x="1232383" y="2498980"/>
                  </a:cubicBezTo>
                  <a:cubicBezTo>
                    <a:pt x="1246974" y="2483476"/>
                    <a:pt x="1254270" y="2463413"/>
                    <a:pt x="1260654" y="2444262"/>
                  </a:cubicBezTo>
                  <a:cubicBezTo>
                    <a:pt x="1261566" y="2441525"/>
                    <a:pt x="1263390" y="2436966"/>
                    <a:pt x="1264302" y="2432406"/>
                  </a:cubicBezTo>
                  <a:cubicBezTo>
                    <a:pt x="1280717" y="2384984"/>
                    <a:pt x="1311724" y="2297435"/>
                    <a:pt x="1263390" y="2279195"/>
                  </a:cubicBezTo>
                  <a:cubicBezTo>
                    <a:pt x="1240590" y="2270988"/>
                    <a:pt x="1216879" y="2281019"/>
                    <a:pt x="1192256" y="2310202"/>
                  </a:cubicBezTo>
                  <a:lnTo>
                    <a:pt x="1248798" y="1953623"/>
                  </a:lnTo>
                  <a:cubicBezTo>
                    <a:pt x="1252446" y="1933560"/>
                    <a:pt x="1246063" y="1912584"/>
                    <a:pt x="1232383" y="1896169"/>
                  </a:cubicBezTo>
                  <a:cubicBezTo>
                    <a:pt x="1223263" y="1886137"/>
                    <a:pt x="1212320" y="1878842"/>
                    <a:pt x="1199552" y="1874282"/>
                  </a:cubicBezTo>
                  <a:cubicBezTo>
                    <a:pt x="1222351" y="1850570"/>
                    <a:pt x="1239679" y="1823211"/>
                    <a:pt x="1248798" y="1793116"/>
                  </a:cubicBezTo>
                  <a:cubicBezTo>
                    <a:pt x="1253358" y="1779437"/>
                    <a:pt x="1256094" y="1764846"/>
                    <a:pt x="1258830" y="1750254"/>
                  </a:cubicBezTo>
                  <a:cubicBezTo>
                    <a:pt x="1266125" y="1714687"/>
                    <a:pt x="1272509" y="1680032"/>
                    <a:pt x="1298957" y="1659969"/>
                  </a:cubicBezTo>
                  <a:cubicBezTo>
                    <a:pt x="1323580" y="1640818"/>
                    <a:pt x="1355499" y="1639906"/>
                    <a:pt x="1390153" y="1638994"/>
                  </a:cubicBezTo>
                  <a:cubicBezTo>
                    <a:pt x="1400185" y="1638994"/>
                    <a:pt x="1410217" y="1638994"/>
                    <a:pt x="1419336" y="1638082"/>
                  </a:cubicBezTo>
                  <a:cubicBezTo>
                    <a:pt x="1547012" y="1629874"/>
                    <a:pt x="1661008" y="1518614"/>
                    <a:pt x="1672863" y="1390939"/>
                  </a:cubicBezTo>
                  <a:cubicBezTo>
                    <a:pt x="1679247" y="1326189"/>
                    <a:pt x="1659183" y="1263263"/>
                    <a:pt x="1620881" y="1222224"/>
                  </a:cubicBezTo>
                  <a:cubicBezTo>
                    <a:pt x="1596259" y="1196689"/>
                    <a:pt x="1565251" y="1180274"/>
                    <a:pt x="1532420" y="1172066"/>
                  </a:cubicBezTo>
                  <a:cubicBezTo>
                    <a:pt x="1535156" y="1172978"/>
                    <a:pt x="1538804" y="1172066"/>
                    <a:pt x="1540628" y="1169330"/>
                  </a:cubicBezTo>
                  <a:cubicBezTo>
                    <a:pt x="1544276" y="1165682"/>
                    <a:pt x="1544276" y="1160211"/>
                    <a:pt x="1539716" y="1156563"/>
                  </a:cubicBezTo>
                  <a:cubicBezTo>
                    <a:pt x="1506885" y="1126468"/>
                    <a:pt x="1500501" y="1109140"/>
                    <a:pt x="1500501" y="1100933"/>
                  </a:cubicBezTo>
                  <a:cubicBezTo>
                    <a:pt x="1500501" y="1097285"/>
                    <a:pt x="1502325" y="1093637"/>
                    <a:pt x="1505973" y="1090901"/>
                  </a:cubicBezTo>
                  <a:cubicBezTo>
                    <a:pt x="1534244" y="1067190"/>
                    <a:pt x="1644592" y="1131027"/>
                    <a:pt x="1686542" y="1155651"/>
                  </a:cubicBezTo>
                  <a:cubicBezTo>
                    <a:pt x="1692015" y="1159299"/>
                    <a:pt x="1697487" y="1162034"/>
                    <a:pt x="1701135" y="1163858"/>
                  </a:cubicBezTo>
                  <a:cubicBezTo>
                    <a:pt x="1723934" y="1176626"/>
                    <a:pt x="1745820" y="1190305"/>
                    <a:pt x="1761325" y="1206721"/>
                  </a:cubicBezTo>
                  <a:cubicBezTo>
                    <a:pt x="1772268" y="1218576"/>
                    <a:pt x="1780476" y="1236816"/>
                    <a:pt x="1771356" y="1248671"/>
                  </a:cubicBezTo>
                  <a:cubicBezTo>
                    <a:pt x="1770444" y="1249583"/>
                    <a:pt x="1769532" y="1250495"/>
                    <a:pt x="1768620" y="1251407"/>
                  </a:cubicBezTo>
                  <a:cubicBezTo>
                    <a:pt x="1764973" y="1255055"/>
                    <a:pt x="1764060" y="1260527"/>
                    <a:pt x="1767708" y="1264175"/>
                  </a:cubicBezTo>
                  <a:cubicBezTo>
                    <a:pt x="1769532" y="1265999"/>
                    <a:pt x="1772268" y="1267823"/>
                    <a:pt x="1775004" y="1267823"/>
                  </a:cubicBezTo>
                  <a:cubicBezTo>
                    <a:pt x="1776828" y="1267823"/>
                    <a:pt x="1779564" y="1266911"/>
                    <a:pt x="1780476" y="1265999"/>
                  </a:cubicBezTo>
                  <a:cubicBezTo>
                    <a:pt x="1782299" y="1264175"/>
                    <a:pt x="1784124" y="1262351"/>
                    <a:pt x="1785947" y="1260527"/>
                  </a:cubicBezTo>
                  <a:cubicBezTo>
                    <a:pt x="1799627" y="1243200"/>
                    <a:pt x="1795067" y="1217664"/>
                    <a:pt x="1775004" y="1194865"/>
                  </a:cubicBezTo>
                  <a:cubicBezTo>
                    <a:pt x="1758588" y="1176626"/>
                    <a:pt x="1733965" y="1161123"/>
                    <a:pt x="1710255" y="1148355"/>
                  </a:cubicBezTo>
                  <a:cubicBezTo>
                    <a:pt x="1706606" y="1146531"/>
                    <a:pt x="1701135" y="1142883"/>
                    <a:pt x="1695662" y="1140147"/>
                  </a:cubicBezTo>
                  <a:cubicBezTo>
                    <a:pt x="1610850" y="1090901"/>
                    <a:pt x="1527860" y="1048950"/>
                    <a:pt x="1494117" y="1077221"/>
                  </a:cubicBezTo>
                  <a:cubicBezTo>
                    <a:pt x="1486822" y="1083605"/>
                    <a:pt x="1483174" y="1091813"/>
                    <a:pt x="1482262" y="1100933"/>
                  </a:cubicBezTo>
                  <a:cubicBezTo>
                    <a:pt x="1482262" y="1119172"/>
                    <a:pt x="1496854" y="1141971"/>
                    <a:pt x="1527860" y="1170242"/>
                  </a:cubicBezTo>
                  <a:cubicBezTo>
                    <a:pt x="1528773" y="1171154"/>
                    <a:pt x="1529684" y="1171154"/>
                    <a:pt x="1530596" y="1172066"/>
                  </a:cubicBezTo>
                  <a:cubicBezTo>
                    <a:pt x="1474055" y="1158387"/>
                    <a:pt x="1412953" y="1167506"/>
                    <a:pt x="1365530" y="1187570"/>
                  </a:cubicBezTo>
                  <a:cubicBezTo>
                    <a:pt x="1322668" y="1205809"/>
                    <a:pt x="1280717" y="1234080"/>
                    <a:pt x="1236943" y="1276030"/>
                  </a:cubicBezTo>
                  <a:cubicBezTo>
                    <a:pt x="1228735" y="1218576"/>
                    <a:pt x="1208672" y="1162946"/>
                    <a:pt x="1189520" y="1109140"/>
                  </a:cubicBezTo>
                  <a:lnTo>
                    <a:pt x="1184961" y="1097285"/>
                  </a:lnTo>
                  <a:cubicBezTo>
                    <a:pt x="1184961" y="1097285"/>
                    <a:pt x="1184961" y="1097285"/>
                    <a:pt x="1184961" y="1097285"/>
                  </a:cubicBezTo>
                  <a:cubicBezTo>
                    <a:pt x="1160337" y="1027975"/>
                    <a:pt x="1137538" y="960490"/>
                    <a:pt x="1139362" y="891180"/>
                  </a:cubicBezTo>
                  <a:cubicBezTo>
                    <a:pt x="1141186" y="820046"/>
                    <a:pt x="1168545" y="751649"/>
                    <a:pt x="1194080" y="685075"/>
                  </a:cubicBezTo>
                  <a:cubicBezTo>
                    <a:pt x="1207760" y="651332"/>
                    <a:pt x="1221439" y="615765"/>
                    <a:pt x="1232383" y="580199"/>
                  </a:cubicBezTo>
                  <a:cubicBezTo>
                    <a:pt x="1262478" y="479882"/>
                    <a:pt x="1266125" y="372270"/>
                    <a:pt x="1243326" y="269218"/>
                  </a:cubicBezTo>
                  <a:cubicBezTo>
                    <a:pt x="1223263" y="176197"/>
                    <a:pt x="1182225" y="103240"/>
                    <a:pt x="1125683" y="57641"/>
                  </a:cubicBezTo>
                  <a:cubicBezTo>
                    <a:pt x="1039957" y="-10756"/>
                    <a:pt x="908634" y="-18964"/>
                    <a:pt x="805581" y="36666"/>
                  </a:cubicBezTo>
                  <a:cubicBezTo>
                    <a:pt x="711649" y="88648"/>
                    <a:pt x="642340" y="188964"/>
                    <a:pt x="620452" y="305696"/>
                  </a:cubicBezTo>
                  <a:cubicBezTo>
                    <a:pt x="597653" y="429724"/>
                    <a:pt x="626836" y="555576"/>
                    <a:pt x="655107" y="676867"/>
                  </a:cubicBezTo>
                  <a:cubicBezTo>
                    <a:pt x="658755" y="696019"/>
                    <a:pt x="663315" y="715170"/>
                    <a:pt x="667875" y="734321"/>
                  </a:cubicBezTo>
                  <a:close/>
                  <a:moveTo>
                    <a:pt x="370573" y="1639906"/>
                  </a:moveTo>
                  <a:cubicBezTo>
                    <a:pt x="371485" y="1630786"/>
                    <a:pt x="373309" y="1620754"/>
                    <a:pt x="374221" y="1611634"/>
                  </a:cubicBezTo>
                  <a:cubicBezTo>
                    <a:pt x="377869" y="1586099"/>
                    <a:pt x="382429" y="1558740"/>
                    <a:pt x="376045" y="1532294"/>
                  </a:cubicBezTo>
                  <a:cubicBezTo>
                    <a:pt x="366013" y="1490343"/>
                    <a:pt x="332270" y="1459336"/>
                    <a:pt x="302176" y="1431977"/>
                  </a:cubicBezTo>
                  <a:cubicBezTo>
                    <a:pt x="204595" y="1342604"/>
                    <a:pt x="97894" y="1234080"/>
                    <a:pt x="46824" y="1099109"/>
                  </a:cubicBezTo>
                  <a:cubicBezTo>
                    <a:pt x="1226" y="979641"/>
                    <a:pt x="3050" y="812751"/>
                    <a:pt x="107014" y="709698"/>
                  </a:cubicBezTo>
                  <a:cubicBezTo>
                    <a:pt x="187267" y="630357"/>
                    <a:pt x="320415" y="606646"/>
                    <a:pt x="428939" y="651332"/>
                  </a:cubicBezTo>
                  <a:cubicBezTo>
                    <a:pt x="532903" y="695107"/>
                    <a:pt x="613156" y="799071"/>
                    <a:pt x="631396" y="915803"/>
                  </a:cubicBezTo>
                  <a:cubicBezTo>
                    <a:pt x="639604" y="968697"/>
                    <a:pt x="636867" y="1023415"/>
                    <a:pt x="634132" y="1076309"/>
                  </a:cubicBezTo>
                  <a:cubicBezTo>
                    <a:pt x="633220" y="1093637"/>
                    <a:pt x="632308" y="1110052"/>
                    <a:pt x="631396" y="1127380"/>
                  </a:cubicBezTo>
                  <a:cubicBezTo>
                    <a:pt x="630484" y="1146531"/>
                    <a:pt x="630484" y="1162034"/>
                    <a:pt x="631396" y="1175714"/>
                  </a:cubicBezTo>
                  <a:cubicBezTo>
                    <a:pt x="633220" y="1244111"/>
                    <a:pt x="645075" y="1296094"/>
                    <a:pt x="669699" y="1339868"/>
                  </a:cubicBezTo>
                  <a:cubicBezTo>
                    <a:pt x="687026" y="1370875"/>
                    <a:pt x="710737" y="1398234"/>
                    <a:pt x="734448" y="1423769"/>
                  </a:cubicBezTo>
                  <a:cubicBezTo>
                    <a:pt x="749952" y="1441097"/>
                    <a:pt x="765455" y="1458424"/>
                    <a:pt x="779135" y="1476663"/>
                  </a:cubicBezTo>
                  <a:cubicBezTo>
                    <a:pt x="782782" y="1481223"/>
                    <a:pt x="786430" y="1486695"/>
                    <a:pt x="789166" y="1492167"/>
                  </a:cubicBezTo>
                  <a:cubicBezTo>
                    <a:pt x="795550" y="1502198"/>
                    <a:pt x="801934" y="1513142"/>
                    <a:pt x="807406" y="1524086"/>
                  </a:cubicBezTo>
                  <a:cubicBezTo>
                    <a:pt x="810141" y="1529557"/>
                    <a:pt x="812878" y="1535029"/>
                    <a:pt x="815613" y="1540501"/>
                  </a:cubicBezTo>
                  <a:cubicBezTo>
                    <a:pt x="815613" y="1540501"/>
                    <a:pt x="815613" y="1540501"/>
                    <a:pt x="815613" y="1540501"/>
                  </a:cubicBezTo>
                  <a:cubicBezTo>
                    <a:pt x="815613" y="1540501"/>
                    <a:pt x="815613" y="1540501"/>
                    <a:pt x="815613" y="1540501"/>
                  </a:cubicBezTo>
                  <a:cubicBezTo>
                    <a:pt x="835677" y="1585188"/>
                    <a:pt x="845708" y="1634434"/>
                    <a:pt x="844797" y="1683680"/>
                  </a:cubicBezTo>
                  <a:cubicBezTo>
                    <a:pt x="844797" y="1690976"/>
                    <a:pt x="844797" y="1697360"/>
                    <a:pt x="843884" y="1704655"/>
                  </a:cubicBezTo>
                  <a:cubicBezTo>
                    <a:pt x="842972" y="1711951"/>
                    <a:pt x="842060" y="1719247"/>
                    <a:pt x="841148" y="1727455"/>
                  </a:cubicBezTo>
                  <a:cubicBezTo>
                    <a:pt x="841148" y="1730190"/>
                    <a:pt x="840237" y="1732014"/>
                    <a:pt x="840237" y="1734750"/>
                  </a:cubicBezTo>
                  <a:cubicBezTo>
                    <a:pt x="839324" y="1739310"/>
                    <a:pt x="838413" y="1744782"/>
                    <a:pt x="837500" y="1749342"/>
                  </a:cubicBezTo>
                  <a:cubicBezTo>
                    <a:pt x="836589" y="1752078"/>
                    <a:pt x="835677" y="1754814"/>
                    <a:pt x="835677" y="1757549"/>
                  </a:cubicBezTo>
                  <a:cubicBezTo>
                    <a:pt x="834765" y="1762109"/>
                    <a:pt x="833853" y="1766669"/>
                    <a:pt x="832029" y="1770317"/>
                  </a:cubicBezTo>
                  <a:cubicBezTo>
                    <a:pt x="831117" y="1773053"/>
                    <a:pt x="830205" y="1776701"/>
                    <a:pt x="829293" y="1779437"/>
                  </a:cubicBezTo>
                  <a:cubicBezTo>
                    <a:pt x="828381" y="1783085"/>
                    <a:pt x="826557" y="1787645"/>
                    <a:pt x="825645" y="1791292"/>
                  </a:cubicBezTo>
                  <a:cubicBezTo>
                    <a:pt x="824733" y="1794028"/>
                    <a:pt x="822909" y="1797676"/>
                    <a:pt x="821997" y="1800412"/>
                  </a:cubicBezTo>
                  <a:cubicBezTo>
                    <a:pt x="820173" y="1804060"/>
                    <a:pt x="819261" y="1807708"/>
                    <a:pt x="817438" y="1812267"/>
                  </a:cubicBezTo>
                  <a:cubicBezTo>
                    <a:pt x="815613" y="1815916"/>
                    <a:pt x="814701" y="1818651"/>
                    <a:pt x="812878" y="1821387"/>
                  </a:cubicBezTo>
                  <a:cubicBezTo>
                    <a:pt x="811054" y="1825035"/>
                    <a:pt x="809230" y="1828683"/>
                    <a:pt x="807406" y="1832331"/>
                  </a:cubicBezTo>
                  <a:cubicBezTo>
                    <a:pt x="805581" y="1835067"/>
                    <a:pt x="803758" y="1838715"/>
                    <a:pt x="801934" y="1841451"/>
                  </a:cubicBezTo>
                  <a:cubicBezTo>
                    <a:pt x="800110" y="1845099"/>
                    <a:pt x="798286" y="1848746"/>
                    <a:pt x="796462" y="1851483"/>
                  </a:cubicBezTo>
                  <a:cubicBezTo>
                    <a:pt x="794638" y="1854218"/>
                    <a:pt x="792814" y="1857866"/>
                    <a:pt x="790990" y="1860602"/>
                  </a:cubicBezTo>
                  <a:cubicBezTo>
                    <a:pt x="789166" y="1863338"/>
                    <a:pt x="787342" y="1866074"/>
                    <a:pt x="785519" y="1868810"/>
                  </a:cubicBezTo>
                  <a:lnTo>
                    <a:pt x="478185" y="1868810"/>
                  </a:lnTo>
                  <a:cubicBezTo>
                    <a:pt x="405228" y="1818651"/>
                    <a:pt x="362365" y="1726543"/>
                    <a:pt x="370573" y="1639906"/>
                  </a:cubicBezTo>
                  <a:close/>
                  <a:moveTo>
                    <a:pt x="1218703" y="1908024"/>
                  </a:moveTo>
                  <a:cubicBezTo>
                    <a:pt x="1228735" y="1919880"/>
                    <a:pt x="1233295" y="1935383"/>
                    <a:pt x="1230559" y="1950887"/>
                  </a:cubicBezTo>
                  <a:lnTo>
                    <a:pt x="1105619" y="2737915"/>
                  </a:lnTo>
                  <a:cubicBezTo>
                    <a:pt x="1101971" y="2763451"/>
                    <a:pt x="1080084" y="2782602"/>
                    <a:pt x="1053637" y="2782602"/>
                  </a:cubicBezTo>
                  <a:lnTo>
                    <a:pt x="536551" y="2782602"/>
                  </a:lnTo>
                  <a:cubicBezTo>
                    <a:pt x="510104" y="2782602"/>
                    <a:pt x="488217" y="2764362"/>
                    <a:pt x="484569" y="2737915"/>
                  </a:cubicBezTo>
                  <a:lnTo>
                    <a:pt x="359629" y="1949975"/>
                  </a:lnTo>
                  <a:cubicBezTo>
                    <a:pt x="356894" y="1934471"/>
                    <a:pt x="361453" y="1918968"/>
                    <a:pt x="371485" y="1907112"/>
                  </a:cubicBezTo>
                  <a:cubicBezTo>
                    <a:pt x="381516" y="1895257"/>
                    <a:pt x="396108" y="1888873"/>
                    <a:pt x="411612" y="1888873"/>
                  </a:cubicBezTo>
                  <a:lnTo>
                    <a:pt x="475449" y="1888873"/>
                  </a:lnTo>
                  <a:lnTo>
                    <a:pt x="790990" y="1888873"/>
                  </a:lnTo>
                  <a:lnTo>
                    <a:pt x="1178577" y="1888873"/>
                  </a:lnTo>
                  <a:cubicBezTo>
                    <a:pt x="1194080" y="1888873"/>
                    <a:pt x="1208672" y="1896169"/>
                    <a:pt x="1218703" y="1908024"/>
                  </a:cubicBezTo>
                  <a:close/>
                  <a:moveTo>
                    <a:pt x="1372826" y="1203985"/>
                  </a:moveTo>
                  <a:cubicBezTo>
                    <a:pt x="1443047" y="1173890"/>
                    <a:pt x="1547012" y="1171154"/>
                    <a:pt x="1608113" y="1234992"/>
                  </a:cubicBezTo>
                  <a:cubicBezTo>
                    <a:pt x="1643680" y="1272383"/>
                    <a:pt x="1661008" y="1329837"/>
                    <a:pt x="1655536" y="1389115"/>
                  </a:cubicBezTo>
                  <a:cubicBezTo>
                    <a:pt x="1655536" y="1389115"/>
                    <a:pt x="1655536" y="1389115"/>
                    <a:pt x="1655536" y="1389115"/>
                  </a:cubicBezTo>
                  <a:cubicBezTo>
                    <a:pt x="1644592" y="1508582"/>
                    <a:pt x="1537892" y="1611634"/>
                    <a:pt x="1418424" y="1619842"/>
                  </a:cubicBezTo>
                  <a:cubicBezTo>
                    <a:pt x="1409304" y="1620754"/>
                    <a:pt x="1399273" y="1620754"/>
                    <a:pt x="1390153" y="1620754"/>
                  </a:cubicBezTo>
                  <a:cubicBezTo>
                    <a:pt x="1353675" y="1621666"/>
                    <a:pt x="1316284" y="1622578"/>
                    <a:pt x="1288013" y="1645377"/>
                  </a:cubicBezTo>
                  <a:cubicBezTo>
                    <a:pt x="1257006" y="1670001"/>
                    <a:pt x="1249710" y="1709215"/>
                    <a:pt x="1241503" y="1746606"/>
                  </a:cubicBezTo>
                  <a:cubicBezTo>
                    <a:pt x="1238766" y="1760286"/>
                    <a:pt x="1236031" y="1774877"/>
                    <a:pt x="1231471" y="1787645"/>
                  </a:cubicBezTo>
                  <a:cubicBezTo>
                    <a:pt x="1221439" y="1819564"/>
                    <a:pt x="1203200" y="1847834"/>
                    <a:pt x="1176753" y="1870634"/>
                  </a:cubicBezTo>
                  <a:lnTo>
                    <a:pt x="807406" y="1870634"/>
                  </a:lnTo>
                  <a:cubicBezTo>
                    <a:pt x="808318" y="1869722"/>
                    <a:pt x="808318" y="1868810"/>
                    <a:pt x="809230" y="1866986"/>
                  </a:cubicBezTo>
                  <a:cubicBezTo>
                    <a:pt x="811054" y="1864250"/>
                    <a:pt x="812878" y="1861514"/>
                    <a:pt x="813789" y="1858778"/>
                  </a:cubicBezTo>
                  <a:cubicBezTo>
                    <a:pt x="815613" y="1855130"/>
                    <a:pt x="818349" y="1851483"/>
                    <a:pt x="820173" y="1846923"/>
                  </a:cubicBezTo>
                  <a:cubicBezTo>
                    <a:pt x="821997" y="1844186"/>
                    <a:pt x="822909" y="1840539"/>
                    <a:pt x="824733" y="1837803"/>
                  </a:cubicBezTo>
                  <a:cubicBezTo>
                    <a:pt x="826557" y="1834155"/>
                    <a:pt x="828381" y="1829595"/>
                    <a:pt x="830205" y="1825947"/>
                  </a:cubicBezTo>
                  <a:cubicBezTo>
                    <a:pt x="832029" y="1823211"/>
                    <a:pt x="832941" y="1819564"/>
                    <a:pt x="833853" y="1816827"/>
                  </a:cubicBezTo>
                  <a:cubicBezTo>
                    <a:pt x="835677" y="1813180"/>
                    <a:pt x="837500" y="1808620"/>
                    <a:pt x="838413" y="1804972"/>
                  </a:cubicBezTo>
                  <a:cubicBezTo>
                    <a:pt x="839324" y="1802236"/>
                    <a:pt x="841148" y="1798588"/>
                    <a:pt x="842060" y="1795852"/>
                  </a:cubicBezTo>
                  <a:cubicBezTo>
                    <a:pt x="843884" y="1791292"/>
                    <a:pt x="844797" y="1787645"/>
                    <a:pt x="845708" y="1783085"/>
                  </a:cubicBezTo>
                  <a:cubicBezTo>
                    <a:pt x="846620" y="1780349"/>
                    <a:pt x="847532" y="1776701"/>
                    <a:pt x="848444" y="1773965"/>
                  </a:cubicBezTo>
                  <a:cubicBezTo>
                    <a:pt x="849356" y="1769405"/>
                    <a:pt x="850268" y="1764846"/>
                    <a:pt x="852092" y="1760286"/>
                  </a:cubicBezTo>
                  <a:cubicBezTo>
                    <a:pt x="853004" y="1757549"/>
                    <a:pt x="853916" y="1753902"/>
                    <a:pt x="853916" y="1751166"/>
                  </a:cubicBezTo>
                  <a:cubicBezTo>
                    <a:pt x="854828" y="1746606"/>
                    <a:pt x="855740" y="1741134"/>
                    <a:pt x="856652" y="1736574"/>
                  </a:cubicBezTo>
                  <a:cubicBezTo>
                    <a:pt x="856652" y="1733838"/>
                    <a:pt x="857564" y="1731103"/>
                    <a:pt x="857564" y="1728367"/>
                  </a:cubicBezTo>
                  <a:cubicBezTo>
                    <a:pt x="858476" y="1721071"/>
                    <a:pt x="859388" y="1713775"/>
                    <a:pt x="860300" y="1706479"/>
                  </a:cubicBezTo>
                  <a:cubicBezTo>
                    <a:pt x="860300" y="1706479"/>
                    <a:pt x="860300" y="1706479"/>
                    <a:pt x="860300" y="1705568"/>
                  </a:cubicBezTo>
                  <a:cubicBezTo>
                    <a:pt x="860300" y="1705568"/>
                    <a:pt x="860300" y="1705568"/>
                    <a:pt x="860300" y="1705568"/>
                  </a:cubicBezTo>
                  <a:cubicBezTo>
                    <a:pt x="861212" y="1698271"/>
                    <a:pt x="861212" y="1690976"/>
                    <a:pt x="861212" y="1683680"/>
                  </a:cubicBezTo>
                  <a:cubicBezTo>
                    <a:pt x="861212" y="1680944"/>
                    <a:pt x="861212" y="1679120"/>
                    <a:pt x="861212" y="1676385"/>
                  </a:cubicBezTo>
                  <a:cubicBezTo>
                    <a:pt x="861212" y="1671825"/>
                    <a:pt x="861212" y="1666353"/>
                    <a:pt x="861212" y="1661793"/>
                  </a:cubicBezTo>
                  <a:cubicBezTo>
                    <a:pt x="861212" y="1659057"/>
                    <a:pt x="861212" y="1656321"/>
                    <a:pt x="860300" y="1653585"/>
                  </a:cubicBezTo>
                  <a:cubicBezTo>
                    <a:pt x="860300" y="1649025"/>
                    <a:pt x="859388" y="1644466"/>
                    <a:pt x="859388" y="1640818"/>
                  </a:cubicBezTo>
                  <a:cubicBezTo>
                    <a:pt x="859388" y="1638082"/>
                    <a:pt x="858476" y="1634434"/>
                    <a:pt x="858476" y="1631698"/>
                  </a:cubicBezTo>
                  <a:cubicBezTo>
                    <a:pt x="857564" y="1627138"/>
                    <a:pt x="857564" y="1623491"/>
                    <a:pt x="856652" y="1619842"/>
                  </a:cubicBezTo>
                  <a:cubicBezTo>
                    <a:pt x="855740" y="1617107"/>
                    <a:pt x="855740" y="1613459"/>
                    <a:pt x="854828" y="1610723"/>
                  </a:cubicBezTo>
                  <a:cubicBezTo>
                    <a:pt x="853916" y="1607075"/>
                    <a:pt x="853004" y="1602515"/>
                    <a:pt x="852092" y="1598867"/>
                  </a:cubicBezTo>
                  <a:cubicBezTo>
                    <a:pt x="851180" y="1595219"/>
                    <a:pt x="850268" y="1592483"/>
                    <a:pt x="849356" y="1589748"/>
                  </a:cubicBezTo>
                  <a:cubicBezTo>
                    <a:pt x="848444" y="1586099"/>
                    <a:pt x="847532" y="1582452"/>
                    <a:pt x="846620" y="1577892"/>
                  </a:cubicBezTo>
                  <a:cubicBezTo>
                    <a:pt x="845708" y="1574244"/>
                    <a:pt x="844797" y="1571508"/>
                    <a:pt x="843884" y="1567860"/>
                  </a:cubicBezTo>
                  <a:cubicBezTo>
                    <a:pt x="842972" y="1564213"/>
                    <a:pt x="841148" y="1560564"/>
                    <a:pt x="840237" y="1556916"/>
                  </a:cubicBezTo>
                  <a:cubicBezTo>
                    <a:pt x="839324" y="1553269"/>
                    <a:pt x="837500" y="1550533"/>
                    <a:pt x="836589" y="1547797"/>
                  </a:cubicBezTo>
                  <a:cubicBezTo>
                    <a:pt x="835677" y="1545061"/>
                    <a:pt x="834765" y="1542325"/>
                    <a:pt x="833853" y="1540501"/>
                  </a:cubicBezTo>
                  <a:cubicBezTo>
                    <a:pt x="834765" y="1539589"/>
                    <a:pt x="835677" y="1538677"/>
                    <a:pt x="836589" y="1537765"/>
                  </a:cubicBezTo>
                  <a:cubicBezTo>
                    <a:pt x="838413" y="1536854"/>
                    <a:pt x="839324" y="1535029"/>
                    <a:pt x="841148" y="1534117"/>
                  </a:cubicBezTo>
                  <a:cubicBezTo>
                    <a:pt x="842972" y="1532294"/>
                    <a:pt x="844797" y="1531381"/>
                    <a:pt x="846620" y="1529557"/>
                  </a:cubicBezTo>
                  <a:cubicBezTo>
                    <a:pt x="848444" y="1528646"/>
                    <a:pt x="849356" y="1526822"/>
                    <a:pt x="851180" y="1525910"/>
                  </a:cubicBezTo>
                  <a:cubicBezTo>
                    <a:pt x="853004" y="1524086"/>
                    <a:pt x="854828" y="1523174"/>
                    <a:pt x="856652" y="1521350"/>
                  </a:cubicBezTo>
                  <a:cubicBezTo>
                    <a:pt x="858476" y="1520438"/>
                    <a:pt x="859388" y="1519526"/>
                    <a:pt x="861212" y="1518614"/>
                  </a:cubicBezTo>
                  <a:cubicBezTo>
                    <a:pt x="863036" y="1517702"/>
                    <a:pt x="864859" y="1515878"/>
                    <a:pt x="867596" y="1514966"/>
                  </a:cubicBezTo>
                  <a:cubicBezTo>
                    <a:pt x="869419" y="1514054"/>
                    <a:pt x="870332" y="1513142"/>
                    <a:pt x="872156" y="1512230"/>
                  </a:cubicBezTo>
                  <a:cubicBezTo>
                    <a:pt x="873979" y="1511318"/>
                    <a:pt x="876715" y="1509494"/>
                    <a:pt x="878539" y="1508582"/>
                  </a:cubicBezTo>
                  <a:cubicBezTo>
                    <a:pt x="880363" y="1507670"/>
                    <a:pt x="881275" y="1506758"/>
                    <a:pt x="883099" y="1505846"/>
                  </a:cubicBezTo>
                  <a:cubicBezTo>
                    <a:pt x="884923" y="1504935"/>
                    <a:pt x="887659" y="1504022"/>
                    <a:pt x="889483" y="1503111"/>
                  </a:cubicBezTo>
                  <a:cubicBezTo>
                    <a:pt x="891307" y="1502198"/>
                    <a:pt x="892218" y="1502198"/>
                    <a:pt x="894042" y="1501287"/>
                  </a:cubicBezTo>
                  <a:cubicBezTo>
                    <a:pt x="896778" y="1500375"/>
                    <a:pt x="899515" y="1499463"/>
                    <a:pt x="901338" y="1498551"/>
                  </a:cubicBezTo>
                  <a:cubicBezTo>
                    <a:pt x="902250" y="1497638"/>
                    <a:pt x="904074" y="1497638"/>
                    <a:pt x="904986" y="1496727"/>
                  </a:cubicBezTo>
                  <a:cubicBezTo>
                    <a:pt x="908634" y="1495815"/>
                    <a:pt x="913194" y="1493991"/>
                    <a:pt x="916842" y="1493079"/>
                  </a:cubicBezTo>
                  <a:cubicBezTo>
                    <a:pt x="934169" y="1488519"/>
                    <a:pt x="952409" y="1486695"/>
                    <a:pt x="969736" y="1484871"/>
                  </a:cubicBezTo>
                  <a:cubicBezTo>
                    <a:pt x="992535" y="1482135"/>
                    <a:pt x="1016246" y="1480311"/>
                    <a:pt x="1039046" y="1472103"/>
                  </a:cubicBezTo>
                  <a:cubicBezTo>
                    <a:pt x="1093764" y="1453864"/>
                    <a:pt x="1132978" y="1410090"/>
                    <a:pt x="1171281" y="1367227"/>
                  </a:cubicBezTo>
                  <a:cubicBezTo>
                    <a:pt x="1189520" y="1347164"/>
                    <a:pt x="1211407" y="1323453"/>
                    <a:pt x="1234207" y="1300654"/>
                  </a:cubicBezTo>
                  <a:cubicBezTo>
                    <a:pt x="1284365" y="1254143"/>
                    <a:pt x="1328140" y="1223136"/>
                    <a:pt x="1372826" y="1203985"/>
                  </a:cubicBezTo>
                  <a:close/>
                  <a:moveTo>
                    <a:pt x="637780" y="308432"/>
                  </a:moveTo>
                  <a:cubicBezTo>
                    <a:pt x="658755" y="197172"/>
                    <a:pt x="724417" y="101415"/>
                    <a:pt x="813789" y="52169"/>
                  </a:cubicBezTo>
                  <a:cubicBezTo>
                    <a:pt x="910458" y="-725"/>
                    <a:pt x="1034486" y="7483"/>
                    <a:pt x="1113827" y="71321"/>
                  </a:cubicBezTo>
                  <a:cubicBezTo>
                    <a:pt x="1181312" y="125127"/>
                    <a:pt x="1211407" y="210852"/>
                    <a:pt x="1225087" y="272865"/>
                  </a:cubicBezTo>
                  <a:cubicBezTo>
                    <a:pt x="1246974" y="372270"/>
                    <a:pt x="1243326" y="477146"/>
                    <a:pt x="1214144" y="574727"/>
                  </a:cubicBezTo>
                  <a:cubicBezTo>
                    <a:pt x="1204112" y="609382"/>
                    <a:pt x="1190432" y="644037"/>
                    <a:pt x="1176753" y="677779"/>
                  </a:cubicBezTo>
                  <a:cubicBezTo>
                    <a:pt x="1150306" y="745265"/>
                    <a:pt x="1122035" y="815486"/>
                    <a:pt x="1120210" y="890268"/>
                  </a:cubicBezTo>
                  <a:cubicBezTo>
                    <a:pt x="1118387" y="963225"/>
                    <a:pt x="1141186" y="1032535"/>
                    <a:pt x="1166721" y="1102756"/>
                  </a:cubicBezTo>
                  <a:lnTo>
                    <a:pt x="1171281" y="1114612"/>
                  </a:lnTo>
                  <a:cubicBezTo>
                    <a:pt x="1192256" y="1172066"/>
                    <a:pt x="1213231" y="1230432"/>
                    <a:pt x="1219615" y="1290622"/>
                  </a:cubicBezTo>
                  <a:cubicBezTo>
                    <a:pt x="1216879" y="1293358"/>
                    <a:pt x="1214144" y="1296094"/>
                    <a:pt x="1211407" y="1298830"/>
                  </a:cubicBezTo>
                  <a:cubicBezTo>
                    <a:pt x="1208672" y="1301566"/>
                    <a:pt x="1206847" y="1303389"/>
                    <a:pt x="1204112" y="1306125"/>
                  </a:cubicBezTo>
                  <a:cubicBezTo>
                    <a:pt x="1200464" y="1309773"/>
                    <a:pt x="1197728" y="1312509"/>
                    <a:pt x="1194992" y="1316157"/>
                  </a:cubicBezTo>
                  <a:cubicBezTo>
                    <a:pt x="1193168" y="1318893"/>
                    <a:pt x="1190432" y="1320717"/>
                    <a:pt x="1188608" y="1322541"/>
                  </a:cubicBezTo>
                  <a:cubicBezTo>
                    <a:pt x="1184961" y="1326189"/>
                    <a:pt x="1182225" y="1328924"/>
                    <a:pt x="1179488" y="1332572"/>
                  </a:cubicBezTo>
                  <a:cubicBezTo>
                    <a:pt x="1177665" y="1334397"/>
                    <a:pt x="1175841" y="1337132"/>
                    <a:pt x="1174017" y="1338956"/>
                  </a:cubicBezTo>
                  <a:cubicBezTo>
                    <a:pt x="1169457" y="1344428"/>
                    <a:pt x="1164897" y="1349900"/>
                    <a:pt x="1160337" y="1354460"/>
                  </a:cubicBezTo>
                  <a:cubicBezTo>
                    <a:pt x="1123859" y="1395498"/>
                    <a:pt x="1086468" y="1437449"/>
                    <a:pt x="1035398" y="1454776"/>
                  </a:cubicBezTo>
                  <a:cubicBezTo>
                    <a:pt x="1014422" y="1462072"/>
                    <a:pt x="992535" y="1463896"/>
                    <a:pt x="969736" y="1466632"/>
                  </a:cubicBezTo>
                  <a:cubicBezTo>
                    <a:pt x="965176" y="1467544"/>
                    <a:pt x="960616" y="1467544"/>
                    <a:pt x="956056" y="1468456"/>
                  </a:cubicBezTo>
                  <a:cubicBezTo>
                    <a:pt x="942377" y="1470279"/>
                    <a:pt x="927785" y="1472103"/>
                    <a:pt x="914106" y="1474839"/>
                  </a:cubicBezTo>
                  <a:cubicBezTo>
                    <a:pt x="914106" y="1474839"/>
                    <a:pt x="914106" y="1474839"/>
                    <a:pt x="914106" y="1474839"/>
                  </a:cubicBezTo>
                  <a:cubicBezTo>
                    <a:pt x="909546" y="1475752"/>
                    <a:pt x="905898" y="1476663"/>
                    <a:pt x="901338" y="1478487"/>
                  </a:cubicBezTo>
                  <a:cubicBezTo>
                    <a:pt x="899515" y="1478487"/>
                    <a:pt x="898602" y="1479399"/>
                    <a:pt x="897691" y="1480311"/>
                  </a:cubicBezTo>
                  <a:cubicBezTo>
                    <a:pt x="894955" y="1481223"/>
                    <a:pt x="892218" y="1482135"/>
                    <a:pt x="889483" y="1483047"/>
                  </a:cubicBezTo>
                  <a:cubicBezTo>
                    <a:pt x="887659" y="1483959"/>
                    <a:pt x="886747" y="1483959"/>
                    <a:pt x="884923" y="1484871"/>
                  </a:cubicBezTo>
                  <a:cubicBezTo>
                    <a:pt x="882187" y="1485783"/>
                    <a:pt x="880363" y="1486695"/>
                    <a:pt x="877627" y="1488519"/>
                  </a:cubicBezTo>
                  <a:cubicBezTo>
                    <a:pt x="875803" y="1489431"/>
                    <a:pt x="873979" y="1490343"/>
                    <a:pt x="873067" y="1491255"/>
                  </a:cubicBezTo>
                  <a:cubicBezTo>
                    <a:pt x="870332" y="1492167"/>
                    <a:pt x="868507" y="1493991"/>
                    <a:pt x="865772" y="1494903"/>
                  </a:cubicBezTo>
                  <a:cubicBezTo>
                    <a:pt x="863948" y="1495815"/>
                    <a:pt x="862124" y="1496727"/>
                    <a:pt x="861212" y="1497638"/>
                  </a:cubicBezTo>
                  <a:cubicBezTo>
                    <a:pt x="858476" y="1498551"/>
                    <a:pt x="856652" y="1500375"/>
                    <a:pt x="854828" y="1502198"/>
                  </a:cubicBezTo>
                  <a:cubicBezTo>
                    <a:pt x="853004" y="1503111"/>
                    <a:pt x="852092" y="1504022"/>
                    <a:pt x="850268" y="1504935"/>
                  </a:cubicBezTo>
                  <a:cubicBezTo>
                    <a:pt x="848444" y="1506758"/>
                    <a:pt x="845708" y="1507670"/>
                    <a:pt x="843884" y="1509494"/>
                  </a:cubicBezTo>
                  <a:cubicBezTo>
                    <a:pt x="842060" y="1510406"/>
                    <a:pt x="841148" y="1511318"/>
                    <a:pt x="839324" y="1513142"/>
                  </a:cubicBezTo>
                  <a:cubicBezTo>
                    <a:pt x="836589" y="1514966"/>
                    <a:pt x="834765" y="1516790"/>
                    <a:pt x="832029" y="1518614"/>
                  </a:cubicBezTo>
                  <a:cubicBezTo>
                    <a:pt x="831117" y="1519526"/>
                    <a:pt x="829293" y="1520438"/>
                    <a:pt x="828381" y="1521350"/>
                  </a:cubicBezTo>
                  <a:cubicBezTo>
                    <a:pt x="828381" y="1521350"/>
                    <a:pt x="828381" y="1521350"/>
                    <a:pt x="827469" y="1522262"/>
                  </a:cubicBezTo>
                  <a:cubicBezTo>
                    <a:pt x="826557" y="1521350"/>
                    <a:pt x="826557" y="1520438"/>
                    <a:pt x="825645" y="1518614"/>
                  </a:cubicBezTo>
                  <a:cubicBezTo>
                    <a:pt x="824733" y="1516790"/>
                    <a:pt x="823821" y="1514966"/>
                    <a:pt x="822909" y="1512230"/>
                  </a:cubicBezTo>
                  <a:cubicBezTo>
                    <a:pt x="821085" y="1508582"/>
                    <a:pt x="819261" y="1505846"/>
                    <a:pt x="817438" y="1502198"/>
                  </a:cubicBezTo>
                  <a:cubicBezTo>
                    <a:pt x="816525" y="1500375"/>
                    <a:pt x="815613" y="1498551"/>
                    <a:pt x="813789" y="1496727"/>
                  </a:cubicBezTo>
                  <a:cubicBezTo>
                    <a:pt x="811965" y="1493079"/>
                    <a:pt x="809230" y="1489431"/>
                    <a:pt x="807406" y="1486695"/>
                  </a:cubicBezTo>
                  <a:cubicBezTo>
                    <a:pt x="806494" y="1484871"/>
                    <a:pt x="805581" y="1483047"/>
                    <a:pt x="804670" y="1482135"/>
                  </a:cubicBezTo>
                  <a:cubicBezTo>
                    <a:pt x="801022" y="1477576"/>
                    <a:pt x="798286" y="1472103"/>
                    <a:pt x="794638" y="1467544"/>
                  </a:cubicBezTo>
                  <a:cubicBezTo>
                    <a:pt x="780959" y="1448393"/>
                    <a:pt x="764543" y="1430153"/>
                    <a:pt x="749040" y="1413738"/>
                  </a:cubicBezTo>
                  <a:cubicBezTo>
                    <a:pt x="728064" y="1390939"/>
                    <a:pt x="708913" y="1369051"/>
                    <a:pt x="693410" y="1344428"/>
                  </a:cubicBezTo>
                  <a:cubicBezTo>
                    <a:pt x="691585" y="1340780"/>
                    <a:pt x="688850" y="1337132"/>
                    <a:pt x="687026" y="1333484"/>
                  </a:cubicBezTo>
                  <a:cubicBezTo>
                    <a:pt x="684290" y="1328013"/>
                    <a:pt x="681554" y="1323453"/>
                    <a:pt x="678818" y="1317981"/>
                  </a:cubicBezTo>
                  <a:cubicBezTo>
                    <a:pt x="677906" y="1316157"/>
                    <a:pt x="676994" y="1313421"/>
                    <a:pt x="676082" y="1311597"/>
                  </a:cubicBezTo>
                  <a:cubicBezTo>
                    <a:pt x="674258" y="1307949"/>
                    <a:pt x="673346" y="1305213"/>
                    <a:pt x="671523" y="1301566"/>
                  </a:cubicBezTo>
                  <a:cubicBezTo>
                    <a:pt x="670610" y="1298830"/>
                    <a:pt x="669699" y="1296094"/>
                    <a:pt x="668786" y="1294270"/>
                  </a:cubicBezTo>
                  <a:cubicBezTo>
                    <a:pt x="667875" y="1290622"/>
                    <a:pt x="666050" y="1287886"/>
                    <a:pt x="665139" y="1284238"/>
                  </a:cubicBezTo>
                  <a:cubicBezTo>
                    <a:pt x="664226" y="1281502"/>
                    <a:pt x="663315" y="1278766"/>
                    <a:pt x="663315" y="1276030"/>
                  </a:cubicBezTo>
                  <a:cubicBezTo>
                    <a:pt x="662403" y="1272383"/>
                    <a:pt x="661491" y="1269647"/>
                    <a:pt x="660579" y="1265999"/>
                  </a:cubicBezTo>
                  <a:cubicBezTo>
                    <a:pt x="659667" y="1263263"/>
                    <a:pt x="659667" y="1260527"/>
                    <a:pt x="658755" y="1256879"/>
                  </a:cubicBezTo>
                  <a:cubicBezTo>
                    <a:pt x="657843" y="1253231"/>
                    <a:pt x="656931" y="1249583"/>
                    <a:pt x="656931" y="1245935"/>
                  </a:cubicBezTo>
                  <a:cubicBezTo>
                    <a:pt x="656019" y="1243200"/>
                    <a:pt x="656019" y="1239552"/>
                    <a:pt x="656019" y="1236816"/>
                  </a:cubicBezTo>
                  <a:cubicBezTo>
                    <a:pt x="655107" y="1233168"/>
                    <a:pt x="655107" y="1229520"/>
                    <a:pt x="654195" y="1224960"/>
                  </a:cubicBezTo>
                  <a:cubicBezTo>
                    <a:pt x="654195" y="1221312"/>
                    <a:pt x="653283" y="1218576"/>
                    <a:pt x="653283" y="1214929"/>
                  </a:cubicBezTo>
                  <a:cubicBezTo>
                    <a:pt x="653283" y="1211281"/>
                    <a:pt x="652371" y="1206721"/>
                    <a:pt x="652371" y="1203073"/>
                  </a:cubicBezTo>
                  <a:cubicBezTo>
                    <a:pt x="652371" y="1199425"/>
                    <a:pt x="652371" y="1195777"/>
                    <a:pt x="651459" y="1192129"/>
                  </a:cubicBezTo>
                  <a:cubicBezTo>
                    <a:pt x="651459" y="1188482"/>
                    <a:pt x="651459" y="1184834"/>
                    <a:pt x="650547" y="1181186"/>
                  </a:cubicBezTo>
                  <a:cubicBezTo>
                    <a:pt x="655107" y="1172978"/>
                    <a:pt x="659667" y="1166594"/>
                    <a:pt x="663315" y="1159299"/>
                  </a:cubicBezTo>
                  <a:cubicBezTo>
                    <a:pt x="738096" y="1026151"/>
                    <a:pt x="714385" y="861085"/>
                    <a:pt x="686114" y="731586"/>
                  </a:cubicBezTo>
                  <a:cubicBezTo>
                    <a:pt x="681554" y="712434"/>
                    <a:pt x="676994" y="692371"/>
                    <a:pt x="672434" y="673220"/>
                  </a:cubicBezTo>
                  <a:cubicBezTo>
                    <a:pt x="644164" y="551928"/>
                    <a:pt x="615892" y="428812"/>
                    <a:pt x="637780" y="3084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95" name="Google Shape;595;p45"/>
            <p:cNvSpPr/>
            <p:nvPr/>
          </p:nvSpPr>
          <p:spPr>
            <a:xfrm rot="-2574285" flipH="1">
              <a:off x="4889009" y="2781144"/>
              <a:ext cx="188984" cy="493667"/>
            </a:xfrm>
            <a:custGeom>
              <a:avLst/>
              <a:gdLst/>
              <a:ahLst/>
              <a:cxnLst/>
              <a:rect l="l" t="t" r="r" b="b"/>
              <a:pathLst>
                <a:path w="325713" h="850834" extrusionOk="0">
                  <a:moveTo>
                    <a:pt x="245320" y="310038"/>
                  </a:moveTo>
                  <a:cubicBezTo>
                    <a:pt x="248055" y="305478"/>
                    <a:pt x="246231" y="300006"/>
                    <a:pt x="242583" y="297270"/>
                  </a:cubicBezTo>
                  <a:cubicBezTo>
                    <a:pt x="238023" y="294534"/>
                    <a:pt x="232552" y="296358"/>
                    <a:pt x="229816" y="300006"/>
                  </a:cubicBezTo>
                  <a:lnTo>
                    <a:pt x="196985" y="351989"/>
                  </a:lnTo>
                  <a:cubicBezTo>
                    <a:pt x="161418" y="256232"/>
                    <a:pt x="119468" y="163211"/>
                    <a:pt x="71133" y="72014"/>
                  </a:cubicBezTo>
                  <a:cubicBezTo>
                    <a:pt x="71133" y="72014"/>
                    <a:pt x="71133" y="71102"/>
                    <a:pt x="71133" y="71102"/>
                  </a:cubicBezTo>
                  <a:cubicBezTo>
                    <a:pt x="59278" y="49215"/>
                    <a:pt x="47422" y="26416"/>
                    <a:pt x="34655" y="4529"/>
                  </a:cubicBezTo>
                  <a:cubicBezTo>
                    <a:pt x="31919" y="-31"/>
                    <a:pt x="26447" y="-943"/>
                    <a:pt x="21887" y="881"/>
                  </a:cubicBezTo>
                  <a:cubicBezTo>
                    <a:pt x="17328" y="3617"/>
                    <a:pt x="16415" y="9088"/>
                    <a:pt x="18239" y="13648"/>
                  </a:cubicBezTo>
                  <a:cubicBezTo>
                    <a:pt x="28271" y="30976"/>
                    <a:pt x="37390" y="48303"/>
                    <a:pt x="47422" y="66542"/>
                  </a:cubicBezTo>
                  <a:lnTo>
                    <a:pt x="9120" y="66542"/>
                  </a:lnTo>
                  <a:cubicBezTo>
                    <a:pt x="3648" y="66542"/>
                    <a:pt x="0" y="70190"/>
                    <a:pt x="0" y="75662"/>
                  </a:cubicBezTo>
                  <a:cubicBezTo>
                    <a:pt x="0" y="81134"/>
                    <a:pt x="3648" y="84782"/>
                    <a:pt x="9120" y="84782"/>
                  </a:cubicBezTo>
                  <a:lnTo>
                    <a:pt x="57454" y="84782"/>
                  </a:lnTo>
                  <a:cubicBezTo>
                    <a:pt x="106700" y="178715"/>
                    <a:pt x="149563" y="275383"/>
                    <a:pt x="186042" y="374788"/>
                  </a:cubicBezTo>
                  <a:cubicBezTo>
                    <a:pt x="186042" y="374788"/>
                    <a:pt x="186042" y="375700"/>
                    <a:pt x="186042" y="375700"/>
                  </a:cubicBezTo>
                  <a:cubicBezTo>
                    <a:pt x="219784" y="467808"/>
                    <a:pt x="248055" y="561741"/>
                    <a:pt x="270855" y="658410"/>
                  </a:cubicBezTo>
                  <a:lnTo>
                    <a:pt x="194249" y="637435"/>
                  </a:lnTo>
                  <a:cubicBezTo>
                    <a:pt x="189689" y="636522"/>
                    <a:pt x="184218" y="639258"/>
                    <a:pt x="183305" y="643818"/>
                  </a:cubicBezTo>
                  <a:cubicBezTo>
                    <a:pt x="182394" y="648378"/>
                    <a:pt x="185129" y="653850"/>
                    <a:pt x="189689" y="654762"/>
                  </a:cubicBezTo>
                  <a:lnTo>
                    <a:pt x="276326" y="678473"/>
                  </a:lnTo>
                  <a:cubicBezTo>
                    <a:pt x="288182" y="733191"/>
                    <a:pt x="299125" y="787909"/>
                    <a:pt x="307333" y="843539"/>
                  </a:cubicBezTo>
                  <a:cubicBezTo>
                    <a:pt x="308245" y="848099"/>
                    <a:pt x="311893" y="850835"/>
                    <a:pt x="316453" y="850835"/>
                  </a:cubicBezTo>
                  <a:cubicBezTo>
                    <a:pt x="317365" y="850835"/>
                    <a:pt x="317365" y="850835"/>
                    <a:pt x="318277" y="850835"/>
                  </a:cubicBezTo>
                  <a:cubicBezTo>
                    <a:pt x="322837" y="849923"/>
                    <a:pt x="326484" y="845363"/>
                    <a:pt x="325573" y="840803"/>
                  </a:cubicBezTo>
                  <a:cubicBezTo>
                    <a:pt x="300949" y="681209"/>
                    <a:pt x="260823" y="524350"/>
                    <a:pt x="206105" y="373876"/>
                  </a:cubicBezTo>
                  <a:lnTo>
                    <a:pt x="245320" y="31003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96" name="Google Shape;596;p45"/>
            <p:cNvSpPr/>
            <p:nvPr/>
          </p:nvSpPr>
          <p:spPr>
            <a:xfrm rot="-2574285" flipH="1">
              <a:off x="4515407" y="2600778"/>
              <a:ext cx="133312" cy="681611"/>
            </a:xfrm>
            <a:custGeom>
              <a:avLst/>
              <a:gdLst/>
              <a:ahLst/>
              <a:cxnLst/>
              <a:rect l="l" t="t" r="r" b="b"/>
              <a:pathLst>
                <a:path w="229763" h="1174755" extrusionOk="0">
                  <a:moveTo>
                    <a:pt x="4792" y="977771"/>
                  </a:moveTo>
                  <a:lnTo>
                    <a:pt x="134291" y="1050728"/>
                  </a:lnTo>
                  <a:cubicBezTo>
                    <a:pt x="137028" y="1120950"/>
                    <a:pt x="139764" y="1164724"/>
                    <a:pt x="139764" y="1166548"/>
                  </a:cubicBezTo>
                  <a:cubicBezTo>
                    <a:pt x="139764" y="1171108"/>
                    <a:pt x="144323" y="1174755"/>
                    <a:pt x="148883" y="1174755"/>
                  </a:cubicBezTo>
                  <a:cubicBezTo>
                    <a:pt x="148883" y="1174755"/>
                    <a:pt x="148883" y="1174755"/>
                    <a:pt x="149795" y="1174755"/>
                  </a:cubicBezTo>
                  <a:cubicBezTo>
                    <a:pt x="155267" y="1174755"/>
                    <a:pt x="158915" y="1170196"/>
                    <a:pt x="158003" y="1164724"/>
                  </a:cubicBezTo>
                  <a:cubicBezTo>
                    <a:pt x="158003" y="1160164"/>
                    <a:pt x="142499" y="876542"/>
                    <a:pt x="141588" y="571945"/>
                  </a:cubicBezTo>
                  <a:lnTo>
                    <a:pt x="225488" y="514491"/>
                  </a:lnTo>
                  <a:cubicBezTo>
                    <a:pt x="230048" y="511755"/>
                    <a:pt x="230960" y="506283"/>
                    <a:pt x="228225" y="501723"/>
                  </a:cubicBezTo>
                  <a:cubicBezTo>
                    <a:pt x="225488" y="497163"/>
                    <a:pt x="220017" y="496251"/>
                    <a:pt x="215457" y="498987"/>
                  </a:cubicBezTo>
                  <a:lnTo>
                    <a:pt x="141588" y="549146"/>
                  </a:lnTo>
                  <a:cubicBezTo>
                    <a:pt x="141588" y="415998"/>
                    <a:pt x="144323" y="279203"/>
                    <a:pt x="152531" y="160647"/>
                  </a:cubicBezTo>
                  <a:cubicBezTo>
                    <a:pt x="154355" y="157911"/>
                    <a:pt x="155267" y="154263"/>
                    <a:pt x="153443" y="150615"/>
                  </a:cubicBezTo>
                  <a:cubicBezTo>
                    <a:pt x="157091" y="99545"/>
                    <a:pt x="161650" y="52123"/>
                    <a:pt x="168034" y="10172"/>
                  </a:cubicBezTo>
                  <a:cubicBezTo>
                    <a:pt x="168947" y="5612"/>
                    <a:pt x="165299" y="141"/>
                    <a:pt x="159827" y="141"/>
                  </a:cubicBezTo>
                  <a:cubicBezTo>
                    <a:pt x="155267" y="-771"/>
                    <a:pt x="149795" y="2877"/>
                    <a:pt x="149795" y="7437"/>
                  </a:cubicBezTo>
                  <a:cubicBezTo>
                    <a:pt x="144323" y="45739"/>
                    <a:pt x="139764" y="87690"/>
                    <a:pt x="136115" y="133288"/>
                  </a:cubicBezTo>
                  <a:lnTo>
                    <a:pt x="82310" y="80394"/>
                  </a:lnTo>
                  <a:cubicBezTo>
                    <a:pt x="78662" y="76746"/>
                    <a:pt x="73190" y="76746"/>
                    <a:pt x="69542" y="80394"/>
                  </a:cubicBezTo>
                  <a:cubicBezTo>
                    <a:pt x="65894" y="84042"/>
                    <a:pt x="65894" y="89514"/>
                    <a:pt x="69542" y="93161"/>
                  </a:cubicBezTo>
                  <a:lnTo>
                    <a:pt x="134291" y="156999"/>
                  </a:lnTo>
                  <a:cubicBezTo>
                    <a:pt x="114229" y="438797"/>
                    <a:pt x="125172" y="824560"/>
                    <a:pt x="133380" y="1027017"/>
                  </a:cubicBezTo>
                  <a:lnTo>
                    <a:pt x="13000" y="959531"/>
                  </a:lnTo>
                  <a:cubicBezTo>
                    <a:pt x="8440" y="956795"/>
                    <a:pt x="2968" y="958619"/>
                    <a:pt x="233" y="963179"/>
                  </a:cubicBezTo>
                  <a:cubicBezTo>
                    <a:pt x="-680" y="969563"/>
                    <a:pt x="1144" y="975035"/>
                    <a:pt x="4792" y="9777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97" name="Google Shape;597;p45"/>
            <p:cNvSpPr/>
            <p:nvPr/>
          </p:nvSpPr>
          <p:spPr>
            <a:xfrm rot="-2574285" flipH="1">
              <a:off x="4561809" y="3267423"/>
              <a:ext cx="376255" cy="281779"/>
            </a:xfrm>
            <a:custGeom>
              <a:avLst/>
              <a:gdLst/>
              <a:ahLst/>
              <a:cxnLst/>
              <a:rect l="l" t="t" r="r" b="b"/>
              <a:pathLst>
                <a:path w="648475" h="485646" extrusionOk="0">
                  <a:moveTo>
                    <a:pt x="2322" y="471056"/>
                  </a:moveTo>
                  <a:cubicBezTo>
                    <a:pt x="-1326" y="474703"/>
                    <a:pt x="-413" y="481087"/>
                    <a:pt x="3234" y="483823"/>
                  </a:cubicBezTo>
                  <a:cubicBezTo>
                    <a:pt x="5058" y="485647"/>
                    <a:pt x="6882" y="485647"/>
                    <a:pt x="8706" y="485647"/>
                  </a:cubicBezTo>
                  <a:cubicBezTo>
                    <a:pt x="11442" y="485647"/>
                    <a:pt x="14178" y="484735"/>
                    <a:pt x="16002" y="482911"/>
                  </a:cubicBezTo>
                  <a:cubicBezTo>
                    <a:pt x="16914" y="481999"/>
                    <a:pt x="48832" y="444608"/>
                    <a:pt x="100815" y="391714"/>
                  </a:cubicBezTo>
                  <a:lnTo>
                    <a:pt x="210251" y="417249"/>
                  </a:lnTo>
                  <a:cubicBezTo>
                    <a:pt x="211163" y="417249"/>
                    <a:pt x="212075" y="417249"/>
                    <a:pt x="212075" y="417249"/>
                  </a:cubicBezTo>
                  <a:cubicBezTo>
                    <a:pt x="216635" y="417249"/>
                    <a:pt x="220282" y="414513"/>
                    <a:pt x="221195" y="409954"/>
                  </a:cubicBezTo>
                  <a:cubicBezTo>
                    <a:pt x="222106" y="405394"/>
                    <a:pt x="219371" y="399922"/>
                    <a:pt x="214811" y="399010"/>
                  </a:cubicBezTo>
                  <a:lnTo>
                    <a:pt x="116318" y="376211"/>
                  </a:lnTo>
                  <a:cubicBezTo>
                    <a:pt x="225754" y="266774"/>
                    <a:pt x="408148" y="103532"/>
                    <a:pt x="580510" y="37871"/>
                  </a:cubicBezTo>
                  <a:lnTo>
                    <a:pt x="620637" y="69790"/>
                  </a:lnTo>
                  <a:cubicBezTo>
                    <a:pt x="622461" y="70701"/>
                    <a:pt x="624285" y="71613"/>
                    <a:pt x="626108" y="71613"/>
                  </a:cubicBezTo>
                  <a:cubicBezTo>
                    <a:pt x="628845" y="71613"/>
                    <a:pt x="631580" y="70701"/>
                    <a:pt x="633404" y="67966"/>
                  </a:cubicBezTo>
                  <a:cubicBezTo>
                    <a:pt x="636140" y="64317"/>
                    <a:pt x="636140" y="57934"/>
                    <a:pt x="632493" y="55198"/>
                  </a:cubicBezTo>
                  <a:lnTo>
                    <a:pt x="601485" y="29663"/>
                  </a:lnTo>
                  <a:cubicBezTo>
                    <a:pt x="615165" y="25103"/>
                    <a:pt x="627933" y="21455"/>
                    <a:pt x="641612" y="17807"/>
                  </a:cubicBezTo>
                  <a:cubicBezTo>
                    <a:pt x="646172" y="16895"/>
                    <a:pt x="649819" y="11423"/>
                    <a:pt x="647996" y="6864"/>
                  </a:cubicBezTo>
                  <a:cubicBezTo>
                    <a:pt x="647084" y="2304"/>
                    <a:pt x="641612" y="-1344"/>
                    <a:pt x="637052" y="480"/>
                  </a:cubicBezTo>
                  <a:cubicBezTo>
                    <a:pt x="541295" y="23279"/>
                    <a:pt x="440067" y="80733"/>
                    <a:pt x="347958" y="148219"/>
                  </a:cubicBezTo>
                  <a:lnTo>
                    <a:pt x="362550" y="88941"/>
                  </a:lnTo>
                  <a:cubicBezTo>
                    <a:pt x="363461" y="84381"/>
                    <a:pt x="360726" y="78909"/>
                    <a:pt x="356166" y="77997"/>
                  </a:cubicBezTo>
                  <a:cubicBezTo>
                    <a:pt x="351606" y="77085"/>
                    <a:pt x="346134" y="79821"/>
                    <a:pt x="345222" y="84381"/>
                  </a:cubicBezTo>
                  <a:lnTo>
                    <a:pt x="326071" y="165546"/>
                  </a:lnTo>
                  <a:cubicBezTo>
                    <a:pt x="150061" y="299605"/>
                    <a:pt x="11442" y="461024"/>
                    <a:pt x="2322" y="4710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598" name="Google Shape;598;p4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46"/>
          <p:cNvSpPr txBox="1"/>
          <p:nvPr/>
        </p:nvSpPr>
        <p:spPr>
          <a:xfrm>
            <a:off x="672967" y="4197317"/>
            <a:ext cx="3999900" cy="8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pPr>
            <a:endParaRPr sz="1700" b="1">
              <a:solidFill>
                <a:srgbClr val="262626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04" name="Google Shape;604;p46"/>
          <p:cNvSpPr txBox="1"/>
          <p:nvPr/>
        </p:nvSpPr>
        <p:spPr>
          <a:xfrm>
            <a:off x="5447964" y="5263423"/>
            <a:ext cx="1762500" cy="7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sz="1900">
              <a:solidFill>
                <a:srgbClr val="FFFFFF"/>
              </a:solidFill>
            </a:endParaRPr>
          </a:p>
        </p:txBody>
      </p:sp>
      <p:sp>
        <p:nvSpPr>
          <p:cNvPr id="605" name="Google Shape;605;p46"/>
          <p:cNvSpPr txBox="1"/>
          <p:nvPr/>
        </p:nvSpPr>
        <p:spPr>
          <a:xfrm>
            <a:off x="672967" y="1770692"/>
            <a:ext cx="4630800" cy="22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00">
              <a:solidFill>
                <a:srgbClr val="5F4643"/>
              </a:solidFill>
              <a:latin typeface="Fira Sans SemiBold"/>
              <a:ea typeface="Fira Sans SemiBold"/>
              <a:cs typeface="Fira Sans SemiBold"/>
              <a:sym typeface="Fira Sans SemiBold"/>
            </a:endParaRPr>
          </a:p>
        </p:txBody>
      </p:sp>
      <p:sp>
        <p:nvSpPr>
          <p:cNvPr id="606" name="Google Shape;606;p46"/>
          <p:cNvSpPr txBox="1"/>
          <p:nvPr/>
        </p:nvSpPr>
        <p:spPr>
          <a:xfrm>
            <a:off x="672971" y="5959082"/>
            <a:ext cx="5570400" cy="9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2400">
              <a:solidFill>
                <a:srgbClr val="986B4D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607" name="Google Shape;60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0187"/>
            <a:ext cx="12314301" cy="6926774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46"/>
          <p:cNvSpPr txBox="1"/>
          <p:nvPr/>
        </p:nvSpPr>
        <p:spPr>
          <a:xfrm>
            <a:off x="518675" y="2282150"/>
            <a:ext cx="5724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>
              <a:highlight>
                <a:schemeClr val="dk2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09" name="Google Shape;609;p46"/>
          <p:cNvSpPr txBox="1"/>
          <p:nvPr/>
        </p:nvSpPr>
        <p:spPr>
          <a:xfrm>
            <a:off x="760725" y="1642300"/>
            <a:ext cx="3469200" cy="18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5F4643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Карта жителя. Возможности системы.</a:t>
            </a:r>
            <a:endParaRPr/>
          </a:p>
        </p:txBody>
      </p:sp>
      <p:sp>
        <p:nvSpPr>
          <p:cNvPr id="610" name="Google Shape;610;p46"/>
          <p:cNvSpPr txBox="1"/>
          <p:nvPr/>
        </p:nvSpPr>
        <p:spPr>
          <a:xfrm>
            <a:off x="760717" y="3743717"/>
            <a:ext cx="3999900" cy="8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-US" sz="2300" b="1">
                <a:solidFill>
                  <a:srgbClr val="262626"/>
                </a:solidFill>
                <a:latin typeface="Ubuntu"/>
                <a:ea typeface="Ubuntu"/>
                <a:cs typeface="Ubuntu"/>
                <a:sym typeface="Ubuntu"/>
              </a:rPr>
              <a:t>Карта жителя</a:t>
            </a:r>
            <a:r>
              <a:rPr lang="en-US" sz="1900" b="1">
                <a:solidFill>
                  <a:srgbClr val="262626"/>
                </a:solidFill>
                <a:latin typeface="Ubuntu"/>
                <a:ea typeface="Ubuntu"/>
                <a:cs typeface="Ubuntu"/>
                <a:sym typeface="Ubuntu"/>
              </a:rPr>
              <a:t/>
            </a:r>
            <a:br>
              <a:rPr lang="en-US" sz="1900" b="1">
                <a:solidFill>
                  <a:srgbClr val="262626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en-US" sz="1500">
                <a:solidFill>
                  <a:srgbClr val="262626"/>
                </a:solidFill>
                <a:latin typeface="Ubuntu"/>
                <a:ea typeface="Ubuntu"/>
                <a:cs typeface="Ubuntu"/>
                <a:sym typeface="Ubuntu"/>
              </a:rPr>
              <a:t>Универсальный ключ к городской среде</a:t>
            </a:r>
            <a:endParaRPr sz="1700" b="1">
              <a:solidFill>
                <a:srgbClr val="262626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11" name="Google Shape;611;p46"/>
          <p:cNvSpPr txBox="1"/>
          <p:nvPr/>
        </p:nvSpPr>
        <p:spPr>
          <a:xfrm>
            <a:off x="760721" y="5820057"/>
            <a:ext cx="5570400" cy="9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600">
                <a:solidFill>
                  <a:srgbClr val="434343"/>
                </a:solidFill>
                <a:latin typeface="Fira Sans"/>
                <a:ea typeface="Fira Sans"/>
                <a:cs typeface="Fira Sans"/>
                <a:sym typeface="Fira Sans"/>
              </a:rPr>
              <a:t>одна карта. один аккаунт. </a:t>
            </a:r>
            <a:br>
              <a:rPr lang="en-US" sz="1600">
                <a:solidFill>
                  <a:srgbClr val="434343"/>
                </a:solidFill>
                <a:latin typeface="Fira Sans"/>
                <a:ea typeface="Fira Sans"/>
                <a:cs typeface="Fira Sans"/>
                <a:sym typeface="Fira Sans"/>
              </a:rPr>
            </a:br>
            <a:r>
              <a:rPr lang="en-US" sz="1600">
                <a:solidFill>
                  <a:srgbClr val="434343"/>
                </a:solidFill>
                <a:latin typeface="Fira Sans"/>
                <a:ea typeface="Fira Sans"/>
                <a:cs typeface="Fira Sans"/>
                <a:sym typeface="Fira Sans"/>
              </a:rPr>
              <a:t>множество возможностей</a:t>
            </a:r>
            <a:endParaRPr sz="2400">
              <a:solidFill>
                <a:srgbClr val="986B4D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12" name="Google Shape;612;p4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47"/>
          <p:cNvSpPr/>
          <p:nvPr/>
        </p:nvSpPr>
        <p:spPr>
          <a:xfrm>
            <a:off x="-18350" y="-90600"/>
            <a:ext cx="4833300" cy="7040700"/>
          </a:xfrm>
          <a:prstGeom prst="roundRect">
            <a:avLst>
              <a:gd name="adj" fmla="val 0"/>
            </a:avLst>
          </a:prstGeom>
          <a:solidFill>
            <a:srgbClr val="D6ED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618" name="Google Shape;618;p47"/>
          <p:cNvCxnSpPr/>
          <p:nvPr/>
        </p:nvCxnSpPr>
        <p:spPr>
          <a:xfrm rot="10800000">
            <a:off x="2386398" y="5624978"/>
            <a:ext cx="0" cy="294800"/>
          </a:xfrm>
          <a:prstGeom prst="straightConnector1">
            <a:avLst/>
          </a:prstGeom>
          <a:noFill/>
          <a:ln w="9525" cap="flat" cmpd="sng">
            <a:solidFill>
              <a:srgbClr val="F3F3F3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619" name="Google Shape;619;p47"/>
          <p:cNvCxnSpPr/>
          <p:nvPr/>
        </p:nvCxnSpPr>
        <p:spPr>
          <a:xfrm rot="10800000">
            <a:off x="2746085" y="4724890"/>
            <a:ext cx="0" cy="294800"/>
          </a:xfrm>
          <a:prstGeom prst="straightConnector1">
            <a:avLst/>
          </a:prstGeom>
          <a:noFill/>
          <a:ln w="9525" cap="flat" cmpd="sng">
            <a:solidFill>
              <a:srgbClr val="F3F3F3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620" name="Google Shape;620;p47"/>
          <p:cNvSpPr txBox="1"/>
          <p:nvPr/>
        </p:nvSpPr>
        <p:spPr>
          <a:xfrm>
            <a:off x="-21300" y="-21000"/>
            <a:ext cx="4971600" cy="5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Предпосылки создания</a:t>
            </a:r>
            <a:endParaRPr sz="3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21" name="Google Shape;621;p47"/>
          <p:cNvSpPr txBox="1"/>
          <p:nvPr/>
        </p:nvSpPr>
        <p:spPr>
          <a:xfrm>
            <a:off x="4950067" y="4422900"/>
            <a:ext cx="7231600" cy="24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4343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“Карта жителя” 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US" sz="1300">
                <a:solidFill>
                  <a:srgbClr val="4343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это платформа взаимодействия жителей, бизнеса и государства. </a:t>
            </a:r>
            <a:endParaRPr sz="1300">
              <a:solidFill>
                <a:srgbClr val="4343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4343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Для жителей 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US" sz="1300">
                <a:solidFill>
                  <a:srgbClr val="4343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доступ ко множеству возможностей: заказ товаров и услуг, поиск мероприятий, трудоустройство, обучение, вклад в развитие города, запись в учреждения, получение бонусов и льгот. </a:t>
            </a:r>
            <a:endParaRPr sz="1300">
              <a:solidFill>
                <a:srgbClr val="4343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-US" sz="1300">
                <a:solidFill>
                  <a:srgbClr val="4343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Пластиковая карта связана с аккаунтом на платформе, позволяет заменить многочисленные личные документы, банк, оплату общественного транспорта и пропуск на предприятие.</a:t>
            </a:r>
            <a:endParaRPr sz="1300">
              <a:solidFill>
                <a:srgbClr val="4343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22" name="Google Shape;622;p47"/>
          <p:cNvSpPr/>
          <p:nvPr/>
        </p:nvSpPr>
        <p:spPr>
          <a:xfrm>
            <a:off x="4971467" y="4552933"/>
            <a:ext cx="7188800" cy="66400"/>
          </a:xfrm>
          <a:prstGeom prst="roundRect">
            <a:avLst>
              <a:gd name="adj" fmla="val 6518"/>
            </a:avLst>
          </a:prstGeom>
          <a:solidFill>
            <a:srgbClr val="B7DB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595959"/>
              </a:solidFill>
            </a:endParaRPr>
          </a:p>
        </p:txBody>
      </p:sp>
      <p:sp>
        <p:nvSpPr>
          <p:cNvPr id="623" name="Google Shape;623;p47"/>
          <p:cNvSpPr txBox="1"/>
          <p:nvPr/>
        </p:nvSpPr>
        <p:spPr>
          <a:xfrm>
            <a:off x="4901867" y="3874100"/>
            <a:ext cx="7290000" cy="5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Созданное решение</a:t>
            </a:r>
            <a:endParaRPr sz="3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24" name="Google Shape;624;p47"/>
          <p:cNvSpPr txBox="1"/>
          <p:nvPr/>
        </p:nvSpPr>
        <p:spPr>
          <a:xfrm>
            <a:off x="0" y="237525"/>
            <a:ext cx="4971600" cy="61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355600" lvl="0" indent="0" algn="l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None/>
            </a:pPr>
            <a:endParaRPr sz="1100">
              <a:solidFill>
                <a:srgbClr val="0000FF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55600" lvl="0" indent="0" algn="l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rPr lang="en-US" sz="1100">
                <a:latin typeface="Fira Sans"/>
                <a:ea typeface="Fira Sans"/>
                <a:cs typeface="Fira Sans"/>
                <a:sym typeface="Fira Sans"/>
              </a:rPr>
              <a:t>Сложная система получения государственной социальной поддержки затрудняет использование льгот, делает их труднодоступными для жителей</a:t>
            </a:r>
            <a:endParaRPr sz="1100">
              <a:latin typeface="Fira Sans"/>
              <a:ea typeface="Fira Sans"/>
              <a:cs typeface="Fira Sans"/>
              <a:sym typeface="Fira Sans"/>
            </a:endParaRPr>
          </a:p>
          <a:p>
            <a:pPr marL="355600" lvl="0" indent="0" algn="l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rPr lang="en-US" sz="1100">
                <a:latin typeface="Fira Sans"/>
                <a:ea typeface="Fira Sans"/>
                <a:cs typeface="Fira Sans"/>
                <a:sym typeface="Fira Sans"/>
              </a:rPr>
              <a:t>Непрозрачная система реализации бонусных и социальных программ от бизнеса: гражданам трудно понять, как и на что потратить баллы, за что они начисляются, сколько их</a:t>
            </a:r>
            <a:endParaRPr sz="1100">
              <a:latin typeface="Fira Sans"/>
              <a:ea typeface="Fira Sans"/>
              <a:cs typeface="Fira Sans"/>
              <a:sym typeface="Fira Sans"/>
            </a:endParaRPr>
          </a:p>
          <a:p>
            <a:pPr marL="355600" lvl="0" indent="0" algn="l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rPr lang="en-US" sz="1100">
                <a:latin typeface="Fira Sans"/>
                <a:ea typeface="Fira Sans"/>
                <a:cs typeface="Fira Sans"/>
                <a:sym typeface="Fira Sans"/>
              </a:rPr>
              <a:t>Невозможность самостоятельно выбрать способы и место получения социальной поддержки от государства и бизнеса</a:t>
            </a:r>
            <a:endParaRPr sz="1100">
              <a:latin typeface="Fira Sans"/>
              <a:ea typeface="Fira Sans"/>
              <a:cs typeface="Fira Sans"/>
              <a:sym typeface="Fira Sans"/>
            </a:endParaRPr>
          </a:p>
          <a:p>
            <a:pPr marL="35560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1100">
              <a:solidFill>
                <a:srgbClr val="0000FF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55600" lvl="0" indent="0" algn="l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rPr lang="en-US" sz="1100">
                <a:latin typeface="Fira Sans"/>
                <a:ea typeface="Fira Sans"/>
                <a:cs typeface="Fira Sans"/>
                <a:sym typeface="Fira Sans"/>
              </a:rPr>
              <a:t>Отсутствие вовлеченности в процессы социальной поддержки граждан, вследствие чего снижается уровень доверия к программам государственной поддержки граждан</a:t>
            </a:r>
            <a:endParaRPr sz="1100">
              <a:latin typeface="Fira Sans"/>
              <a:ea typeface="Fira Sans"/>
              <a:cs typeface="Fira Sans"/>
              <a:sym typeface="Fira Sans"/>
            </a:endParaRPr>
          </a:p>
          <a:p>
            <a:pPr marL="355600" lvl="0" indent="0" algn="l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rPr lang="en-US" sz="1100">
                <a:latin typeface="Fira Sans"/>
                <a:ea typeface="Fira Sans"/>
                <a:cs typeface="Fira Sans"/>
                <a:sym typeface="Fira Sans"/>
              </a:rPr>
              <a:t>Социальная функция бизнеса осуществляется без непосредственного контакта с государством</a:t>
            </a:r>
            <a:endParaRPr sz="1100">
              <a:latin typeface="Fira Sans"/>
              <a:ea typeface="Fira Sans"/>
              <a:cs typeface="Fira Sans"/>
              <a:sym typeface="Fira Sans"/>
            </a:endParaRPr>
          </a:p>
          <a:p>
            <a:pPr marL="355600" lvl="0" indent="0" algn="l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rPr lang="en-US" sz="1100">
                <a:latin typeface="Fira Sans"/>
                <a:ea typeface="Fira Sans"/>
                <a:cs typeface="Fira Sans"/>
                <a:sym typeface="Fira Sans"/>
              </a:rPr>
              <a:t>Нет простого механизма реализации социальных программ и контакта с нуждающимися жителями</a:t>
            </a:r>
            <a:endParaRPr sz="1100">
              <a:latin typeface="Fira Sans"/>
              <a:ea typeface="Fira Sans"/>
              <a:cs typeface="Fira Sans"/>
              <a:sym typeface="Fira Sans"/>
            </a:endParaRPr>
          </a:p>
          <a:p>
            <a:pPr marL="35560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1100">
              <a:solidFill>
                <a:srgbClr val="0000FF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55600" lvl="0" indent="0" algn="l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rPr lang="en-US" sz="1100">
                <a:latin typeface="Fira Sans"/>
                <a:ea typeface="Fira Sans"/>
                <a:cs typeface="Fira Sans"/>
                <a:sym typeface="Fira Sans"/>
              </a:rPr>
              <a:t>Внушительный список категорий граждан, имеющих право на льготы, многообразие мер и способ поддержки служат причиной возникновения сложностей в управлении процессом обеспечения льготами</a:t>
            </a:r>
            <a:endParaRPr sz="1100">
              <a:latin typeface="Fira Sans"/>
              <a:ea typeface="Fira Sans"/>
              <a:cs typeface="Fira Sans"/>
              <a:sym typeface="Fira Sans"/>
            </a:endParaRPr>
          </a:p>
          <a:p>
            <a:pPr marL="355600" lvl="0" indent="0" algn="l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rPr lang="en-US" sz="1100">
                <a:latin typeface="Fira Sans"/>
                <a:ea typeface="Fira Sans"/>
                <a:cs typeface="Fira Sans"/>
                <a:sym typeface="Fira Sans"/>
              </a:rPr>
              <a:t>Трудности в привлечении бизнеса к поддержке программ по обеспечению льготами</a:t>
            </a:r>
            <a:endParaRPr sz="1100">
              <a:latin typeface="Fira Sans"/>
              <a:ea typeface="Fira Sans"/>
              <a:cs typeface="Fira Sans"/>
              <a:sym typeface="Fira Sans"/>
            </a:endParaRPr>
          </a:p>
          <a:p>
            <a:pPr marL="355600" lvl="0" indent="0" algn="l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rPr lang="en-US" sz="1100">
                <a:latin typeface="Fira Sans"/>
                <a:ea typeface="Fira Sans"/>
                <a:cs typeface="Fira Sans"/>
                <a:sym typeface="Fira Sans"/>
              </a:rPr>
              <a:t>Недостаточная структурированность и сложность в выстраивании механики взаимодействия всех участников процесса: государства, бизнеса и граждан</a:t>
            </a:r>
            <a:endParaRPr sz="11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25" name="Google Shape;625;p47"/>
          <p:cNvSpPr txBox="1"/>
          <p:nvPr/>
        </p:nvSpPr>
        <p:spPr>
          <a:xfrm>
            <a:off x="-66350" y="468200"/>
            <a:ext cx="4929300" cy="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500" b="1">
                <a:solidFill>
                  <a:srgbClr val="5F4643"/>
                </a:solidFill>
                <a:latin typeface="Fira Sans"/>
                <a:ea typeface="Fira Sans"/>
                <a:cs typeface="Fira Sans"/>
                <a:sym typeface="Fira Sans"/>
              </a:rPr>
              <a:t>Для жителей</a:t>
            </a:r>
            <a:endParaRPr sz="1500" b="1">
              <a:solidFill>
                <a:srgbClr val="5F464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26" name="Google Shape;626;p47"/>
          <p:cNvSpPr txBox="1"/>
          <p:nvPr/>
        </p:nvSpPr>
        <p:spPr>
          <a:xfrm>
            <a:off x="-200" y="2596500"/>
            <a:ext cx="4929200" cy="3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500" b="1">
                <a:solidFill>
                  <a:srgbClr val="5F4643"/>
                </a:solidFill>
                <a:latin typeface="Fira Sans"/>
                <a:ea typeface="Fira Sans"/>
                <a:cs typeface="Fira Sans"/>
                <a:sym typeface="Fira Sans"/>
              </a:rPr>
              <a:t>Для бизнеса</a:t>
            </a:r>
            <a:endParaRPr sz="1500" b="1">
              <a:solidFill>
                <a:srgbClr val="5F464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27" name="Google Shape;627;p47"/>
          <p:cNvSpPr txBox="1"/>
          <p:nvPr/>
        </p:nvSpPr>
        <p:spPr>
          <a:xfrm>
            <a:off x="-150" y="4488046"/>
            <a:ext cx="4929300" cy="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500" b="1">
                <a:solidFill>
                  <a:srgbClr val="5F4643"/>
                </a:solidFill>
                <a:latin typeface="Fira Sans"/>
                <a:ea typeface="Fira Sans"/>
                <a:cs typeface="Fira Sans"/>
                <a:sym typeface="Fira Sans"/>
              </a:rPr>
              <a:t>Для государства</a:t>
            </a:r>
            <a:endParaRPr sz="1500" b="1">
              <a:solidFill>
                <a:srgbClr val="5F464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628" name="Google Shape;62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800" y="5719233"/>
            <a:ext cx="314300" cy="3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800" y="5103350"/>
            <a:ext cx="314300" cy="3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800" y="6311533"/>
            <a:ext cx="314300" cy="3143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31" name="Google Shape;631;p47"/>
          <p:cNvGraphicFramePr/>
          <p:nvPr/>
        </p:nvGraphicFramePr>
        <p:xfrm>
          <a:off x="4976783" y="1099998"/>
          <a:ext cx="7063550" cy="2636400"/>
        </p:xfrm>
        <a:graphic>
          <a:graphicData uri="http://schemas.openxmlformats.org/drawingml/2006/table">
            <a:tbl>
              <a:tblPr>
                <a:noFill/>
                <a:tableStyleId>{199671D4-F045-451F-A9BB-DEA670549949}</a:tableStyleId>
              </a:tblPr>
              <a:tblGrid>
                <a:gridCol w="7063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9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rgbClr val="5F4643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Количество пользователей цифровой платформы КЖ</a:t>
                      </a:r>
                      <a:endParaRPr sz="1100">
                        <a:solidFill>
                          <a:srgbClr val="5F4643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6000" marR="96000" marT="48000" marB="4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DE2D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250">
                <a:tc>
                  <a:txBody>
                    <a:bodyPr/>
                    <a:lstStyle/>
                    <a:p>
                      <a:pPr marL="609600" lvl="0" indent="-3746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F4643"/>
                        </a:buClr>
                        <a:buSzPts val="1100"/>
                        <a:buFont typeface="Fira Sans"/>
                        <a:buChar char="-"/>
                      </a:pPr>
                      <a:r>
                        <a:rPr lang="en-US" sz="1100">
                          <a:solidFill>
                            <a:srgbClr val="5F4643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пользователей проекта “Доброрубль”</a:t>
                      </a:r>
                      <a:endParaRPr sz="1100">
                        <a:solidFill>
                          <a:srgbClr val="5F4643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6000" marR="96000" marT="48000" marB="4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DE2D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DE2D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250">
                <a:tc>
                  <a:txBody>
                    <a:bodyPr/>
                    <a:lstStyle/>
                    <a:p>
                      <a:pPr marL="609600" lvl="0" indent="-3746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F4643"/>
                        </a:buClr>
                        <a:buSzPts val="1100"/>
                        <a:buFont typeface="Fira Sans"/>
                        <a:buChar char="-"/>
                      </a:pPr>
                      <a:r>
                        <a:rPr lang="en-US" sz="1100">
                          <a:solidFill>
                            <a:srgbClr val="5F4643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Карта жителя Нижегородской области</a:t>
                      </a:r>
                      <a:endParaRPr sz="1100">
                        <a:solidFill>
                          <a:srgbClr val="5F4643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6000" marR="96000" marT="48000" marB="4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DE2D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DE2D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250">
                <a:tc>
                  <a:txBody>
                    <a:bodyPr/>
                    <a:lstStyle/>
                    <a:p>
                      <a:pPr marL="609600" lvl="0" indent="-3746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F4643"/>
                        </a:buClr>
                        <a:buSzPts val="1100"/>
                        <a:buFont typeface="Fira Sans"/>
                        <a:buChar char="-"/>
                      </a:pPr>
                      <a:r>
                        <a:rPr lang="en-US" sz="1100">
                          <a:solidFill>
                            <a:srgbClr val="5F4643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Сервис по соблюдению режима самоизоляции</a:t>
                      </a:r>
                      <a:endParaRPr sz="1100">
                        <a:solidFill>
                          <a:srgbClr val="5F4643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6000" marR="96000" marT="48000" marB="4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DE2D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DE2D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9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rgbClr val="5F4643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Количество организаций в каталоге и на карте</a:t>
                      </a:r>
                      <a:endParaRPr sz="1100">
                        <a:solidFill>
                          <a:srgbClr val="5F4643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6000" marR="96000" marT="48000" marB="4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DE2D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DE2D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9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rgbClr val="5F4643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Вузы (юридические лица)</a:t>
                      </a:r>
                      <a:endParaRPr sz="1100">
                        <a:solidFill>
                          <a:srgbClr val="5F4643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6000" marR="96000" marT="48000" marB="4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DE2D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DE2D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9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9988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100">
                          <a:solidFill>
                            <a:srgbClr val="5F4643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Школы (юридические лица)</a:t>
                      </a:r>
                      <a:endParaRPr sz="1100">
                        <a:solidFill>
                          <a:srgbClr val="5F4643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6000" marR="96000" marT="48000" marB="4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DE2D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DE2D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9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9988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100">
                          <a:solidFill>
                            <a:srgbClr val="5F4643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Выданные банковские карты (шт.)</a:t>
                      </a:r>
                      <a:endParaRPr sz="1100">
                        <a:solidFill>
                          <a:srgbClr val="5F4643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6000" marR="96000" marT="48000" marB="4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DE2D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DE2D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9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9988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100">
                          <a:solidFill>
                            <a:srgbClr val="5F4643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Ритейл (юридические лица)</a:t>
                      </a:r>
                      <a:endParaRPr sz="1100">
                        <a:solidFill>
                          <a:srgbClr val="5F4643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6000" marR="96000" marT="48000" marB="4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DE2D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DE2D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9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9988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100">
                          <a:solidFill>
                            <a:srgbClr val="5F4643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Банки (юридические лица)</a:t>
                      </a:r>
                      <a:endParaRPr sz="1100">
                        <a:solidFill>
                          <a:srgbClr val="5F4643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6000" marR="96000" marT="48000" marB="48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DE2D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DE2D7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32" name="Google Shape;632;p47"/>
          <p:cNvSpPr txBox="1"/>
          <p:nvPr/>
        </p:nvSpPr>
        <p:spPr>
          <a:xfrm>
            <a:off x="4934426" y="586400"/>
            <a:ext cx="4131000" cy="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1500"/>
              <a:buFont typeface="Arial"/>
              <a:buNone/>
            </a:pPr>
            <a:r>
              <a:rPr lang="en-US" sz="1500" b="1">
                <a:solidFill>
                  <a:srgbClr val="5F4643"/>
                </a:solidFill>
                <a:latin typeface="Fira Sans"/>
                <a:ea typeface="Fira Sans"/>
                <a:cs typeface="Fira Sans"/>
                <a:sym typeface="Fira Sans"/>
              </a:rPr>
              <a:t>Операционная деятельность сервиса</a:t>
            </a:r>
            <a:endParaRPr sz="1500" b="1">
              <a:solidFill>
                <a:srgbClr val="5F464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cxnSp>
        <p:nvCxnSpPr>
          <p:cNvPr id="633" name="Google Shape;633;p47"/>
          <p:cNvCxnSpPr/>
          <p:nvPr/>
        </p:nvCxnSpPr>
        <p:spPr>
          <a:xfrm>
            <a:off x="4976783" y="977954"/>
            <a:ext cx="7046400" cy="0"/>
          </a:xfrm>
          <a:prstGeom prst="straightConnector1">
            <a:avLst/>
          </a:prstGeom>
          <a:noFill/>
          <a:ln w="19050" cap="flat" cmpd="sng">
            <a:solidFill>
              <a:srgbClr val="5F46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4" name="Google Shape;634;p47"/>
          <p:cNvSpPr txBox="1"/>
          <p:nvPr/>
        </p:nvSpPr>
        <p:spPr>
          <a:xfrm>
            <a:off x="8948126" y="644682"/>
            <a:ext cx="658000" cy="3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5F4643"/>
                </a:solidFill>
                <a:latin typeface="Fira Sans"/>
                <a:ea typeface="Fira Sans"/>
                <a:cs typeface="Fira Sans"/>
                <a:sym typeface="Fira Sans"/>
              </a:rPr>
              <a:t>2020</a:t>
            </a:r>
            <a:endParaRPr sz="1200" b="1">
              <a:solidFill>
                <a:srgbClr val="5F464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35" name="Google Shape;635;p47"/>
          <p:cNvSpPr txBox="1"/>
          <p:nvPr/>
        </p:nvSpPr>
        <p:spPr>
          <a:xfrm>
            <a:off x="11014915" y="639140"/>
            <a:ext cx="1182400" cy="3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5F4643"/>
                </a:solidFill>
                <a:latin typeface="Fira Sans"/>
                <a:ea typeface="Fira Sans"/>
                <a:cs typeface="Fira Sans"/>
                <a:sym typeface="Fira Sans"/>
              </a:rPr>
              <a:t>2021</a:t>
            </a:r>
            <a:endParaRPr sz="1200" b="1">
              <a:solidFill>
                <a:srgbClr val="5F464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36" name="Google Shape;636;p47"/>
          <p:cNvSpPr txBox="1"/>
          <p:nvPr/>
        </p:nvSpPr>
        <p:spPr>
          <a:xfrm>
            <a:off x="9621717" y="639133"/>
            <a:ext cx="721600" cy="3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5F4643"/>
                </a:solidFill>
                <a:latin typeface="Fira Sans"/>
                <a:ea typeface="Fira Sans"/>
                <a:cs typeface="Fira Sans"/>
                <a:sym typeface="Fira Sans"/>
              </a:rPr>
              <a:t>Тираж</a:t>
            </a:r>
            <a:endParaRPr sz="1200">
              <a:solidFill>
                <a:srgbClr val="5F464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37" name="Google Shape;637;p47"/>
          <p:cNvSpPr/>
          <p:nvPr/>
        </p:nvSpPr>
        <p:spPr>
          <a:xfrm>
            <a:off x="8948117" y="1387884"/>
            <a:ext cx="1395200" cy="235200"/>
          </a:xfrm>
          <a:prstGeom prst="homePlate">
            <a:avLst>
              <a:gd name="adj" fmla="val 27393"/>
            </a:avLst>
          </a:prstGeom>
          <a:solidFill>
            <a:srgbClr val="C5E0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5F4643"/>
                </a:solidFill>
                <a:latin typeface="Fira Sans"/>
                <a:ea typeface="Fira Sans"/>
                <a:cs typeface="Fira Sans"/>
                <a:sym typeface="Fira Sans"/>
              </a:rPr>
              <a:t>1 100 000</a:t>
            </a:r>
            <a:endParaRPr sz="1100" b="1">
              <a:solidFill>
                <a:srgbClr val="5F464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38" name="Google Shape;638;p47"/>
          <p:cNvSpPr/>
          <p:nvPr/>
        </p:nvSpPr>
        <p:spPr>
          <a:xfrm>
            <a:off x="10585150" y="1387884"/>
            <a:ext cx="1455200" cy="235200"/>
          </a:xfrm>
          <a:prstGeom prst="homePlate">
            <a:avLst>
              <a:gd name="adj" fmla="val 27393"/>
            </a:avLst>
          </a:prstGeom>
          <a:solidFill>
            <a:srgbClr val="ADDCF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5F4643"/>
                </a:solidFill>
                <a:latin typeface="Fira Sans"/>
                <a:ea typeface="Fira Sans"/>
                <a:cs typeface="Fira Sans"/>
                <a:sym typeface="Fira Sans"/>
              </a:rPr>
              <a:t>1 000 000</a:t>
            </a:r>
            <a:endParaRPr sz="1100" b="1">
              <a:solidFill>
                <a:srgbClr val="5F464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39" name="Google Shape;639;p47"/>
          <p:cNvSpPr/>
          <p:nvPr/>
        </p:nvSpPr>
        <p:spPr>
          <a:xfrm>
            <a:off x="8948117" y="1651657"/>
            <a:ext cx="1395200" cy="235200"/>
          </a:xfrm>
          <a:prstGeom prst="homePlate">
            <a:avLst>
              <a:gd name="adj" fmla="val 27393"/>
            </a:avLst>
          </a:prstGeom>
          <a:solidFill>
            <a:srgbClr val="C5E0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5F4643"/>
                </a:solidFill>
                <a:latin typeface="Fira Sans"/>
                <a:ea typeface="Fira Sans"/>
                <a:cs typeface="Fira Sans"/>
                <a:sym typeface="Fira Sans"/>
              </a:rPr>
              <a:t>100 000</a:t>
            </a:r>
            <a:endParaRPr sz="1100" b="1">
              <a:solidFill>
                <a:srgbClr val="5F464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40" name="Google Shape;640;p47"/>
          <p:cNvSpPr/>
          <p:nvPr/>
        </p:nvSpPr>
        <p:spPr>
          <a:xfrm>
            <a:off x="10585150" y="1651657"/>
            <a:ext cx="1455200" cy="235200"/>
          </a:xfrm>
          <a:prstGeom prst="homePlate">
            <a:avLst>
              <a:gd name="adj" fmla="val 27393"/>
            </a:avLst>
          </a:prstGeom>
          <a:solidFill>
            <a:srgbClr val="ADDCF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5F4643"/>
                </a:solidFill>
                <a:latin typeface="Fira Sans"/>
                <a:ea typeface="Fira Sans"/>
                <a:cs typeface="Fira Sans"/>
                <a:sym typeface="Fira Sans"/>
              </a:rPr>
              <a:t>300 000</a:t>
            </a:r>
            <a:endParaRPr sz="1100" b="1">
              <a:solidFill>
                <a:srgbClr val="5F464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41" name="Google Shape;641;p47"/>
          <p:cNvSpPr/>
          <p:nvPr/>
        </p:nvSpPr>
        <p:spPr>
          <a:xfrm>
            <a:off x="8948117" y="1911380"/>
            <a:ext cx="1395200" cy="235200"/>
          </a:xfrm>
          <a:prstGeom prst="homePlate">
            <a:avLst>
              <a:gd name="adj" fmla="val 27393"/>
            </a:avLst>
          </a:prstGeom>
          <a:solidFill>
            <a:srgbClr val="C5E0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5F4643"/>
                </a:solidFill>
                <a:latin typeface="Fira Sans"/>
                <a:ea typeface="Fira Sans"/>
                <a:cs typeface="Fira Sans"/>
                <a:sym typeface="Fira Sans"/>
              </a:rPr>
              <a:t>2 500 000</a:t>
            </a:r>
            <a:endParaRPr sz="1100" b="1">
              <a:solidFill>
                <a:srgbClr val="5F464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42" name="Google Shape;642;p47"/>
          <p:cNvSpPr/>
          <p:nvPr/>
        </p:nvSpPr>
        <p:spPr>
          <a:xfrm>
            <a:off x="10585150" y="1911380"/>
            <a:ext cx="1455200" cy="235200"/>
          </a:xfrm>
          <a:prstGeom prst="homePlate">
            <a:avLst>
              <a:gd name="adj" fmla="val 27393"/>
            </a:avLst>
          </a:prstGeom>
          <a:solidFill>
            <a:srgbClr val="ADDCF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5F4643"/>
                </a:solidFill>
                <a:latin typeface="Fira Sans"/>
                <a:ea typeface="Fira Sans"/>
                <a:cs typeface="Fira Sans"/>
                <a:sym typeface="Fira Sans"/>
              </a:rPr>
              <a:t>0</a:t>
            </a:r>
            <a:endParaRPr sz="1100" b="1">
              <a:solidFill>
                <a:srgbClr val="5F464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43" name="Google Shape;643;p47"/>
          <p:cNvSpPr/>
          <p:nvPr/>
        </p:nvSpPr>
        <p:spPr>
          <a:xfrm>
            <a:off x="8948117" y="2175569"/>
            <a:ext cx="1395200" cy="235200"/>
          </a:xfrm>
          <a:prstGeom prst="homePlate">
            <a:avLst>
              <a:gd name="adj" fmla="val 27393"/>
            </a:avLst>
          </a:prstGeom>
          <a:solidFill>
            <a:srgbClr val="C5E0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5F4643"/>
                </a:solidFill>
                <a:latin typeface="Fira Sans"/>
                <a:ea typeface="Fira Sans"/>
                <a:cs typeface="Fira Sans"/>
                <a:sym typeface="Fira Sans"/>
              </a:rPr>
              <a:t>65 000</a:t>
            </a:r>
            <a:endParaRPr sz="1100" b="1">
              <a:solidFill>
                <a:srgbClr val="5F464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44" name="Google Shape;644;p47"/>
          <p:cNvSpPr/>
          <p:nvPr/>
        </p:nvSpPr>
        <p:spPr>
          <a:xfrm>
            <a:off x="10585150" y="2175569"/>
            <a:ext cx="1455200" cy="235200"/>
          </a:xfrm>
          <a:prstGeom prst="homePlate">
            <a:avLst>
              <a:gd name="adj" fmla="val 27393"/>
            </a:avLst>
          </a:prstGeom>
          <a:solidFill>
            <a:srgbClr val="ADDCF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5F4643"/>
                </a:solidFill>
                <a:latin typeface="Fira Sans"/>
                <a:ea typeface="Fira Sans"/>
                <a:cs typeface="Fira Sans"/>
                <a:sym typeface="Fira Sans"/>
              </a:rPr>
              <a:t>90 000</a:t>
            </a:r>
            <a:endParaRPr sz="1100" b="1">
              <a:solidFill>
                <a:srgbClr val="5F464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45" name="Google Shape;645;p47"/>
          <p:cNvSpPr/>
          <p:nvPr/>
        </p:nvSpPr>
        <p:spPr>
          <a:xfrm>
            <a:off x="8948117" y="2430458"/>
            <a:ext cx="1395200" cy="235200"/>
          </a:xfrm>
          <a:prstGeom prst="homePlate">
            <a:avLst>
              <a:gd name="adj" fmla="val 27393"/>
            </a:avLst>
          </a:prstGeom>
          <a:solidFill>
            <a:srgbClr val="C5E0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5F4643"/>
                </a:solidFill>
                <a:latin typeface="Fira Sans"/>
                <a:ea typeface="Fira Sans"/>
                <a:cs typeface="Fira Sans"/>
                <a:sym typeface="Fira Sans"/>
              </a:rPr>
              <a:t>4</a:t>
            </a:r>
            <a:endParaRPr sz="1100" b="1">
              <a:solidFill>
                <a:srgbClr val="5F464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46" name="Google Shape;646;p47"/>
          <p:cNvSpPr/>
          <p:nvPr/>
        </p:nvSpPr>
        <p:spPr>
          <a:xfrm>
            <a:off x="10585150" y="2430458"/>
            <a:ext cx="1455200" cy="235200"/>
          </a:xfrm>
          <a:prstGeom prst="homePlate">
            <a:avLst>
              <a:gd name="adj" fmla="val 27393"/>
            </a:avLst>
          </a:prstGeom>
          <a:solidFill>
            <a:srgbClr val="ADDCF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5F4643"/>
                </a:solidFill>
                <a:latin typeface="Fira Sans"/>
                <a:ea typeface="Fira Sans"/>
                <a:cs typeface="Fira Sans"/>
                <a:sym typeface="Fira Sans"/>
              </a:rPr>
              <a:t>8</a:t>
            </a:r>
            <a:endParaRPr sz="1100" b="1">
              <a:solidFill>
                <a:srgbClr val="5F464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47" name="Google Shape;647;p47"/>
          <p:cNvSpPr/>
          <p:nvPr/>
        </p:nvSpPr>
        <p:spPr>
          <a:xfrm>
            <a:off x="8948117" y="2694350"/>
            <a:ext cx="1395200" cy="235200"/>
          </a:xfrm>
          <a:prstGeom prst="homePlate">
            <a:avLst>
              <a:gd name="adj" fmla="val 27393"/>
            </a:avLst>
          </a:prstGeom>
          <a:solidFill>
            <a:srgbClr val="C5E0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5F4643"/>
                </a:solidFill>
                <a:latin typeface="Fira Sans"/>
                <a:ea typeface="Fira Sans"/>
                <a:cs typeface="Fira Sans"/>
                <a:sym typeface="Fira Sans"/>
              </a:rPr>
              <a:t>20</a:t>
            </a:r>
            <a:endParaRPr sz="1100" b="1">
              <a:solidFill>
                <a:srgbClr val="5F464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48" name="Google Shape;648;p47"/>
          <p:cNvSpPr/>
          <p:nvPr/>
        </p:nvSpPr>
        <p:spPr>
          <a:xfrm>
            <a:off x="10585150" y="2694350"/>
            <a:ext cx="1455200" cy="235200"/>
          </a:xfrm>
          <a:prstGeom prst="homePlate">
            <a:avLst>
              <a:gd name="adj" fmla="val 27393"/>
            </a:avLst>
          </a:prstGeom>
          <a:solidFill>
            <a:srgbClr val="ADDCF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5F4643"/>
                </a:solidFill>
                <a:latin typeface="Fira Sans"/>
                <a:ea typeface="Fira Sans"/>
                <a:cs typeface="Fira Sans"/>
                <a:sym typeface="Fira Sans"/>
              </a:rPr>
              <a:t>100</a:t>
            </a:r>
            <a:endParaRPr sz="1100" b="1">
              <a:solidFill>
                <a:srgbClr val="5F464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49" name="Google Shape;649;p47"/>
          <p:cNvSpPr/>
          <p:nvPr/>
        </p:nvSpPr>
        <p:spPr>
          <a:xfrm>
            <a:off x="8948117" y="3213968"/>
            <a:ext cx="1395200" cy="235200"/>
          </a:xfrm>
          <a:prstGeom prst="homePlate">
            <a:avLst>
              <a:gd name="adj" fmla="val 27393"/>
            </a:avLst>
          </a:prstGeom>
          <a:solidFill>
            <a:srgbClr val="C5E0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5F4643"/>
                </a:solidFill>
                <a:latin typeface="Fira Sans"/>
                <a:ea typeface="Fira Sans"/>
                <a:cs typeface="Fira Sans"/>
                <a:sym typeface="Fira Sans"/>
              </a:rPr>
              <a:t>10</a:t>
            </a:r>
            <a:endParaRPr sz="1100" b="1">
              <a:solidFill>
                <a:srgbClr val="5F464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50" name="Google Shape;650;p47"/>
          <p:cNvSpPr/>
          <p:nvPr/>
        </p:nvSpPr>
        <p:spPr>
          <a:xfrm>
            <a:off x="10585150" y="3213968"/>
            <a:ext cx="1455200" cy="235200"/>
          </a:xfrm>
          <a:prstGeom prst="homePlate">
            <a:avLst>
              <a:gd name="adj" fmla="val 27393"/>
            </a:avLst>
          </a:prstGeom>
          <a:solidFill>
            <a:srgbClr val="ADDCF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5F4643"/>
                </a:solidFill>
                <a:latin typeface="Fira Sans"/>
                <a:ea typeface="Fira Sans"/>
                <a:cs typeface="Fira Sans"/>
                <a:sym typeface="Fira Sans"/>
              </a:rPr>
              <a:t>200</a:t>
            </a:r>
            <a:endParaRPr sz="1100" b="1">
              <a:solidFill>
                <a:srgbClr val="5F464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51" name="Google Shape;651;p47"/>
          <p:cNvSpPr/>
          <p:nvPr/>
        </p:nvSpPr>
        <p:spPr>
          <a:xfrm>
            <a:off x="8948117" y="3480023"/>
            <a:ext cx="1395200" cy="235200"/>
          </a:xfrm>
          <a:prstGeom prst="homePlate">
            <a:avLst>
              <a:gd name="adj" fmla="val 27393"/>
            </a:avLst>
          </a:prstGeom>
          <a:solidFill>
            <a:srgbClr val="C5E0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5F4643"/>
                </a:solidFill>
                <a:latin typeface="Fira Sans"/>
                <a:ea typeface="Fira Sans"/>
                <a:cs typeface="Fira Sans"/>
                <a:sym typeface="Fira Sans"/>
              </a:rPr>
              <a:t>2*</a:t>
            </a:r>
            <a:endParaRPr sz="1100" b="1">
              <a:solidFill>
                <a:srgbClr val="5F464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52" name="Google Shape;652;p47"/>
          <p:cNvSpPr/>
          <p:nvPr/>
        </p:nvSpPr>
        <p:spPr>
          <a:xfrm>
            <a:off x="10585150" y="3480023"/>
            <a:ext cx="1455200" cy="235200"/>
          </a:xfrm>
          <a:prstGeom prst="homePlate">
            <a:avLst>
              <a:gd name="adj" fmla="val 27393"/>
            </a:avLst>
          </a:prstGeom>
          <a:solidFill>
            <a:srgbClr val="ADDCF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5F4643"/>
                </a:solidFill>
                <a:latin typeface="Fira Sans"/>
                <a:ea typeface="Fira Sans"/>
                <a:cs typeface="Fira Sans"/>
                <a:sym typeface="Fira Sans"/>
              </a:rPr>
              <a:t>15</a:t>
            </a:r>
            <a:endParaRPr sz="1100" b="1">
              <a:solidFill>
                <a:srgbClr val="5F464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53" name="Google Shape;653;p47"/>
          <p:cNvSpPr txBox="1"/>
          <p:nvPr/>
        </p:nvSpPr>
        <p:spPr>
          <a:xfrm>
            <a:off x="8872650" y="3717233"/>
            <a:ext cx="1395200" cy="4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5F4643"/>
                </a:solidFill>
                <a:latin typeface="Fira Sans"/>
                <a:ea typeface="Fira Sans"/>
                <a:cs typeface="Fira Sans"/>
                <a:sym typeface="Fira Sans"/>
              </a:rPr>
              <a:t>НБД-Банк, Газпромбанк</a:t>
            </a:r>
            <a:endParaRPr sz="800">
              <a:solidFill>
                <a:srgbClr val="5F464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54" name="Google Shape;654;p47"/>
          <p:cNvSpPr txBox="1"/>
          <p:nvPr/>
        </p:nvSpPr>
        <p:spPr>
          <a:xfrm>
            <a:off x="4943917" y="-6000"/>
            <a:ext cx="7112100" cy="5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Показатели проекта</a:t>
            </a:r>
            <a:endParaRPr sz="3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55" name="Google Shape;655;p47"/>
          <p:cNvSpPr/>
          <p:nvPr/>
        </p:nvSpPr>
        <p:spPr>
          <a:xfrm>
            <a:off x="8948117" y="2961245"/>
            <a:ext cx="1395200" cy="235200"/>
          </a:xfrm>
          <a:prstGeom prst="homePlate">
            <a:avLst>
              <a:gd name="adj" fmla="val 27393"/>
            </a:avLst>
          </a:prstGeom>
          <a:solidFill>
            <a:srgbClr val="C5E0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1500"/>
              <a:buFont typeface="Arial"/>
              <a:buNone/>
            </a:pPr>
            <a:r>
              <a:rPr lang="en-US" sz="1100" b="1">
                <a:solidFill>
                  <a:srgbClr val="5F4643"/>
                </a:solidFill>
                <a:latin typeface="Fira Sans"/>
                <a:ea typeface="Fira Sans"/>
                <a:cs typeface="Fira Sans"/>
                <a:sym typeface="Fira Sans"/>
              </a:rPr>
              <a:t>200 000</a:t>
            </a:r>
            <a:endParaRPr sz="1100" b="1">
              <a:solidFill>
                <a:srgbClr val="5F464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56" name="Google Shape;656;p47"/>
          <p:cNvSpPr/>
          <p:nvPr/>
        </p:nvSpPr>
        <p:spPr>
          <a:xfrm>
            <a:off x="10585150" y="2961245"/>
            <a:ext cx="1455200" cy="235200"/>
          </a:xfrm>
          <a:prstGeom prst="homePlate">
            <a:avLst>
              <a:gd name="adj" fmla="val 27393"/>
            </a:avLst>
          </a:prstGeom>
          <a:solidFill>
            <a:srgbClr val="ADDCF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1500"/>
              <a:buFont typeface="Arial"/>
              <a:buNone/>
            </a:pPr>
            <a:r>
              <a:rPr lang="en-US" sz="1100" b="1">
                <a:solidFill>
                  <a:srgbClr val="5F4643"/>
                </a:solidFill>
                <a:latin typeface="Fira Sans"/>
                <a:ea typeface="Fira Sans"/>
                <a:cs typeface="Fira Sans"/>
                <a:sym typeface="Fira Sans"/>
              </a:rPr>
              <a:t>1 000 000</a:t>
            </a:r>
            <a:endParaRPr sz="1100" b="1">
              <a:solidFill>
                <a:srgbClr val="5F464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57" name="Google Shape;657;p47"/>
          <p:cNvSpPr/>
          <p:nvPr/>
        </p:nvSpPr>
        <p:spPr>
          <a:xfrm>
            <a:off x="8948117" y="1122483"/>
            <a:ext cx="1395200" cy="235200"/>
          </a:xfrm>
          <a:prstGeom prst="homePlate">
            <a:avLst>
              <a:gd name="adj" fmla="val 27393"/>
            </a:avLst>
          </a:prstGeom>
          <a:solidFill>
            <a:srgbClr val="C5E0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5F4643"/>
                </a:solidFill>
                <a:latin typeface="Fira Sans"/>
                <a:ea typeface="Fira Sans"/>
                <a:cs typeface="Fira Sans"/>
                <a:sym typeface="Fira Sans"/>
              </a:rPr>
              <a:t>2 500 000</a:t>
            </a:r>
            <a:endParaRPr sz="1100" b="1">
              <a:solidFill>
                <a:srgbClr val="5F464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58" name="Google Shape;658;p47"/>
          <p:cNvSpPr/>
          <p:nvPr/>
        </p:nvSpPr>
        <p:spPr>
          <a:xfrm>
            <a:off x="10585150" y="1122483"/>
            <a:ext cx="1455200" cy="235200"/>
          </a:xfrm>
          <a:prstGeom prst="homePlate">
            <a:avLst>
              <a:gd name="adj" fmla="val 27393"/>
            </a:avLst>
          </a:prstGeom>
          <a:solidFill>
            <a:srgbClr val="ADDCF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5F4643"/>
                </a:solidFill>
                <a:latin typeface="Fira Sans"/>
                <a:ea typeface="Fira Sans"/>
                <a:cs typeface="Fira Sans"/>
                <a:sym typeface="Fira Sans"/>
              </a:rPr>
              <a:t>3 500 000</a:t>
            </a:r>
            <a:endParaRPr sz="1100" b="1">
              <a:solidFill>
                <a:srgbClr val="5F464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59" name="Google Shape;659;p47"/>
          <p:cNvSpPr txBox="1"/>
          <p:nvPr/>
        </p:nvSpPr>
        <p:spPr>
          <a:xfrm>
            <a:off x="10585150" y="3682267"/>
            <a:ext cx="1455200" cy="3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5F4643"/>
                </a:solidFill>
                <a:latin typeface="Fira Sans"/>
                <a:ea typeface="Fira Sans"/>
                <a:cs typeface="Fira Sans"/>
                <a:sym typeface="Fira Sans"/>
              </a:rPr>
              <a:t>ВТБ, Уралсиб, Сбербанк, Промсвязьбанк и др.</a:t>
            </a:r>
            <a:endParaRPr sz="800">
              <a:solidFill>
                <a:srgbClr val="5F464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660" name="Google Shape;66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800" y="4279925"/>
            <a:ext cx="314300" cy="3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800" y="3779375"/>
            <a:ext cx="314300" cy="3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800" y="3091163"/>
            <a:ext cx="314300" cy="3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800" y="2335588"/>
            <a:ext cx="314300" cy="3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800" y="1694300"/>
            <a:ext cx="314300" cy="3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800" y="983200"/>
            <a:ext cx="314300" cy="314300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4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48"/>
          <p:cNvSpPr/>
          <p:nvPr/>
        </p:nvSpPr>
        <p:spPr>
          <a:xfrm>
            <a:off x="-200" y="4466867"/>
            <a:ext cx="12192000" cy="2391600"/>
          </a:xfrm>
          <a:prstGeom prst="rect">
            <a:avLst/>
          </a:prstGeom>
          <a:solidFill>
            <a:srgbClr val="B7DB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48"/>
          <p:cNvSpPr txBox="1"/>
          <p:nvPr/>
        </p:nvSpPr>
        <p:spPr>
          <a:xfrm>
            <a:off x="486667" y="5481033"/>
            <a:ext cx="1466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latin typeface="Fira Sans"/>
                <a:ea typeface="Fira Sans"/>
                <a:cs typeface="Fira Sans"/>
                <a:sym typeface="Fira Sans"/>
              </a:rPr>
              <a:t>Банковская карта</a:t>
            </a:r>
            <a:endParaRPr sz="1600" b="1">
              <a:latin typeface="Fira Sans"/>
              <a:ea typeface="Fira Sans"/>
              <a:cs typeface="Fira Sans"/>
              <a:sym typeface="Fira Sans"/>
            </a:endParaRPr>
          </a:p>
          <a:p>
            <a:pPr marL="60960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600" b="1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1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73" name="Google Shape;673;p48"/>
          <p:cNvSpPr txBox="1"/>
          <p:nvPr/>
        </p:nvSpPr>
        <p:spPr>
          <a:xfrm>
            <a:off x="446000" y="476000"/>
            <a:ext cx="549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262626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Универсальный ключ</a:t>
            </a:r>
            <a:br>
              <a:rPr lang="en-US" sz="4000">
                <a:solidFill>
                  <a:srgbClr val="262626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</a:br>
            <a:r>
              <a:rPr lang="en-US" sz="4000">
                <a:solidFill>
                  <a:srgbClr val="262626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к городской среде</a:t>
            </a:r>
            <a:endParaRPr sz="4000">
              <a:solidFill>
                <a:srgbClr val="262626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674" name="Google Shape;674;p48"/>
          <p:cNvSpPr txBox="1"/>
          <p:nvPr/>
        </p:nvSpPr>
        <p:spPr>
          <a:xfrm>
            <a:off x="486656" y="1941696"/>
            <a:ext cx="4846000" cy="1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700">
                <a:latin typeface="Fira Sans Light"/>
                <a:ea typeface="Fira Sans Light"/>
                <a:cs typeface="Fira Sans Light"/>
                <a:sym typeface="Fira Sans Light"/>
              </a:rPr>
              <a:t>Карта жителя в связке с аккаунтом на платформе заменяет многочисленные личные документы и карты</a:t>
            </a:r>
            <a:endParaRPr sz="2000"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pic>
        <p:nvPicPr>
          <p:cNvPr id="675" name="Google Shape;67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09378" y="3754620"/>
            <a:ext cx="1501800" cy="150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84796" y="3754622"/>
            <a:ext cx="1501800" cy="150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11247" y="3754593"/>
            <a:ext cx="1501800" cy="1501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60213" y="3754622"/>
            <a:ext cx="1501800" cy="150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6664" y="3754608"/>
            <a:ext cx="1501800" cy="1501800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48"/>
          <p:cNvSpPr txBox="1"/>
          <p:nvPr/>
        </p:nvSpPr>
        <p:spPr>
          <a:xfrm>
            <a:off x="2414100" y="5481033"/>
            <a:ext cx="1466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latin typeface="Fira Sans"/>
                <a:ea typeface="Fira Sans"/>
                <a:cs typeface="Fira Sans"/>
                <a:sym typeface="Fira Sans"/>
              </a:rPr>
              <a:t>Паспорт</a:t>
            </a:r>
            <a:endParaRPr sz="1600" b="1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1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81" name="Google Shape;681;p48"/>
          <p:cNvSpPr txBox="1"/>
          <p:nvPr/>
        </p:nvSpPr>
        <p:spPr>
          <a:xfrm>
            <a:off x="4335833" y="5481033"/>
            <a:ext cx="150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latin typeface="Fira Sans"/>
                <a:ea typeface="Fira Sans"/>
                <a:cs typeface="Fira Sans"/>
                <a:sym typeface="Fira Sans"/>
              </a:rPr>
              <a:t>Полисы ОМС и СНИЛС</a:t>
            </a:r>
            <a:endParaRPr sz="1600" b="1">
              <a:latin typeface="Fira Sans"/>
              <a:ea typeface="Fira Sans"/>
              <a:cs typeface="Fira Sans"/>
              <a:sym typeface="Fira Sans"/>
            </a:endParaRPr>
          </a:p>
          <a:p>
            <a:pPr marL="60960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600" b="1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1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82" name="Google Shape;682;p48"/>
          <p:cNvSpPr txBox="1"/>
          <p:nvPr/>
        </p:nvSpPr>
        <p:spPr>
          <a:xfrm>
            <a:off x="6295100" y="5481033"/>
            <a:ext cx="1466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latin typeface="Fira Sans"/>
                <a:ea typeface="Fira Sans"/>
                <a:cs typeface="Fira Sans"/>
                <a:sym typeface="Fira Sans"/>
              </a:rPr>
              <a:t>Пропуск СКУД</a:t>
            </a:r>
            <a:endParaRPr sz="1600" b="1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600" b="1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1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83" name="Google Shape;683;p48"/>
          <p:cNvSpPr txBox="1"/>
          <p:nvPr/>
        </p:nvSpPr>
        <p:spPr>
          <a:xfrm>
            <a:off x="8226033" y="5481033"/>
            <a:ext cx="1466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latin typeface="Fira Sans"/>
                <a:ea typeface="Fira Sans"/>
                <a:cs typeface="Fira Sans"/>
                <a:sym typeface="Fira Sans"/>
              </a:rPr>
              <a:t>Проездной в транспорте</a:t>
            </a:r>
            <a:endParaRPr sz="1600" b="1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1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84" name="Google Shape;684;p48"/>
          <p:cNvSpPr txBox="1"/>
          <p:nvPr/>
        </p:nvSpPr>
        <p:spPr>
          <a:xfrm>
            <a:off x="10121667" y="5481033"/>
            <a:ext cx="1466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latin typeface="Fira Sans"/>
                <a:ea typeface="Fira Sans"/>
                <a:cs typeface="Fira Sans"/>
                <a:sym typeface="Fira Sans"/>
              </a:rPr>
              <a:t>Скидочные и бонусные карты</a:t>
            </a:r>
            <a:endParaRPr sz="1600" b="1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100" b="1">
              <a:latin typeface="Fira Sans"/>
              <a:ea typeface="Fira Sans"/>
              <a:cs typeface="Fira Sans"/>
              <a:sym typeface="Fira Sans"/>
            </a:endParaRPr>
          </a:p>
        </p:txBody>
      </p:sp>
      <p:cxnSp>
        <p:nvCxnSpPr>
          <p:cNvPr id="685" name="Google Shape;685;p48"/>
          <p:cNvCxnSpPr>
            <a:stCxn id="679" idx="0"/>
            <a:endCxn id="675" idx="0"/>
          </p:cNvCxnSpPr>
          <p:nvPr/>
        </p:nvCxnSpPr>
        <p:spPr>
          <a:xfrm rot="-5400000" flipH="1">
            <a:off x="6048664" y="-1056492"/>
            <a:ext cx="600" cy="9622800"/>
          </a:xfrm>
          <a:prstGeom prst="bentConnector3">
            <a:avLst>
              <a:gd name="adj1" fmla="val -53455216"/>
            </a:avLst>
          </a:prstGeom>
          <a:noFill/>
          <a:ln w="9525" cap="flat" cmpd="sng">
            <a:solidFill>
              <a:srgbClr val="986B4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6" name="Google Shape;686;p48"/>
          <p:cNvCxnSpPr/>
          <p:nvPr/>
        </p:nvCxnSpPr>
        <p:spPr>
          <a:xfrm rot="10800000">
            <a:off x="8907356" y="2781822"/>
            <a:ext cx="0" cy="972800"/>
          </a:xfrm>
          <a:prstGeom prst="straightConnector1">
            <a:avLst/>
          </a:prstGeom>
          <a:noFill/>
          <a:ln w="9525" cap="flat" cmpd="sng">
            <a:solidFill>
              <a:srgbClr val="986B4D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687" name="Google Shape;687;p48"/>
          <p:cNvCxnSpPr>
            <a:stCxn id="677" idx="0"/>
          </p:cNvCxnSpPr>
          <p:nvPr/>
        </p:nvCxnSpPr>
        <p:spPr>
          <a:xfrm rot="10800000">
            <a:off x="3162147" y="3339393"/>
            <a:ext cx="0" cy="415200"/>
          </a:xfrm>
          <a:prstGeom prst="straightConnector1">
            <a:avLst/>
          </a:prstGeom>
          <a:noFill/>
          <a:ln w="9525" cap="flat" cmpd="sng">
            <a:solidFill>
              <a:srgbClr val="986B4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8" name="Google Shape;688;p48"/>
          <p:cNvCxnSpPr/>
          <p:nvPr/>
        </p:nvCxnSpPr>
        <p:spPr>
          <a:xfrm rot="10800000">
            <a:off x="5086634" y="3339393"/>
            <a:ext cx="0" cy="415200"/>
          </a:xfrm>
          <a:prstGeom prst="straightConnector1">
            <a:avLst/>
          </a:prstGeom>
          <a:noFill/>
          <a:ln w="9525" cap="flat" cmpd="sng">
            <a:solidFill>
              <a:srgbClr val="986B4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9" name="Google Shape;689;p48"/>
          <p:cNvCxnSpPr/>
          <p:nvPr/>
        </p:nvCxnSpPr>
        <p:spPr>
          <a:xfrm rot="10800000">
            <a:off x="6941381" y="3327003"/>
            <a:ext cx="0" cy="415200"/>
          </a:xfrm>
          <a:prstGeom prst="straightConnector1">
            <a:avLst/>
          </a:prstGeom>
          <a:noFill/>
          <a:ln w="9525" cap="flat" cmpd="sng">
            <a:solidFill>
              <a:srgbClr val="986B4D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90" name="Google Shape;690;p48"/>
          <p:cNvPicPr preferRelativeResize="0"/>
          <p:nvPr/>
        </p:nvPicPr>
        <p:blipFill rotWithShape="1">
          <a:blip r:embed="rId8">
            <a:alphaModFix/>
          </a:blip>
          <a:srcRect l="-2830" r="2830"/>
          <a:stretch/>
        </p:blipFill>
        <p:spPr>
          <a:xfrm>
            <a:off x="5927334" y="-7"/>
            <a:ext cx="5960035" cy="396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48"/>
          <p:cNvPicPr preferRelativeResize="0"/>
          <p:nvPr/>
        </p:nvPicPr>
        <p:blipFill rotWithShape="1">
          <a:blip r:embed="rId9">
            <a:alphaModFix/>
          </a:blip>
          <a:srcRect l="23899" t="15114" r="36610" b="32295"/>
          <a:stretch/>
        </p:blipFill>
        <p:spPr>
          <a:xfrm>
            <a:off x="4335830" y="3754500"/>
            <a:ext cx="1501600" cy="1502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692" name="Google Shape;692;p48"/>
          <p:cNvPicPr preferRelativeResize="0"/>
          <p:nvPr/>
        </p:nvPicPr>
        <p:blipFill rotWithShape="1">
          <a:blip r:embed="rId8">
            <a:alphaModFix/>
          </a:blip>
          <a:srcRect l="36980" t="8734" r="31752" b="76067"/>
          <a:stretch/>
        </p:blipFill>
        <p:spPr>
          <a:xfrm>
            <a:off x="8530567" y="1339700"/>
            <a:ext cx="1863599" cy="60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48"/>
          <p:cNvPicPr preferRelativeResize="0"/>
          <p:nvPr/>
        </p:nvPicPr>
        <p:blipFill rotWithShape="1">
          <a:blip r:embed="rId8">
            <a:alphaModFix/>
          </a:blip>
          <a:srcRect l="36980" t="8734" r="31752" b="76067"/>
          <a:stretch/>
        </p:blipFill>
        <p:spPr>
          <a:xfrm>
            <a:off x="8327367" y="933300"/>
            <a:ext cx="1863599" cy="60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48"/>
          <p:cNvPicPr preferRelativeResize="0"/>
          <p:nvPr/>
        </p:nvPicPr>
        <p:blipFill rotWithShape="1">
          <a:blip r:embed="rId8">
            <a:alphaModFix/>
          </a:blip>
          <a:srcRect l="36980" t="8734" r="31752" b="76067"/>
          <a:stretch/>
        </p:blipFill>
        <p:spPr>
          <a:xfrm>
            <a:off x="7209767" y="933300"/>
            <a:ext cx="1863599" cy="60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48"/>
          <p:cNvPicPr preferRelativeResize="0"/>
          <p:nvPr/>
        </p:nvPicPr>
        <p:blipFill rotWithShape="1">
          <a:blip r:embed="rId8">
            <a:alphaModFix/>
          </a:blip>
          <a:srcRect l="36980" t="8734" r="31752" b="76067"/>
          <a:stretch/>
        </p:blipFill>
        <p:spPr>
          <a:xfrm>
            <a:off x="7209767" y="1339700"/>
            <a:ext cx="1863599" cy="602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48"/>
          <p:cNvSpPr/>
          <p:nvPr/>
        </p:nvSpPr>
        <p:spPr>
          <a:xfrm>
            <a:off x="10615500" y="1116000"/>
            <a:ext cx="922200" cy="1665900"/>
          </a:xfrm>
          <a:prstGeom prst="rect">
            <a:avLst/>
          </a:prstGeom>
          <a:solidFill>
            <a:srgbClr val="C5E0F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97" name="Google Shape;697;p4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833925" y="1706275"/>
            <a:ext cx="485350" cy="48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4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297125" y="476000"/>
            <a:ext cx="3220450" cy="1971195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4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49"/>
          <p:cNvSpPr/>
          <p:nvPr/>
        </p:nvSpPr>
        <p:spPr>
          <a:xfrm>
            <a:off x="315367" y="4493267"/>
            <a:ext cx="3202400" cy="2265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  <a:effectLst>
            <a:outerShdw blurRad="57150" dist="1905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5" name="Google Shape;70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6700" y="767433"/>
            <a:ext cx="2728179" cy="3753198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49"/>
          <p:cNvSpPr txBox="1"/>
          <p:nvPr/>
        </p:nvSpPr>
        <p:spPr>
          <a:xfrm>
            <a:off x="0" y="3833"/>
            <a:ext cx="1219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3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Применение платформы. Потенциал проекта.</a:t>
            </a:r>
            <a:endParaRPr sz="3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07" name="Google Shape;707;p49"/>
          <p:cNvSpPr txBox="1"/>
          <p:nvPr/>
        </p:nvSpPr>
        <p:spPr>
          <a:xfrm>
            <a:off x="2313399" y="3682733"/>
            <a:ext cx="1996000" cy="4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Fira Sans"/>
                <a:ea typeface="Fira Sans"/>
                <a:cs typeface="Fira Sans"/>
                <a:sym typeface="Fira Sans"/>
              </a:rPr>
              <a:t>Геоинформационная</a:t>
            </a:r>
            <a:br>
              <a:rPr lang="en-US" sz="1200">
                <a:latin typeface="Fira Sans"/>
                <a:ea typeface="Fira Sans"/>
                <a:cs typeface="Fira Sans"/>
                <a:sym typeface="Fira Sans"/>
              </a:rPr>
            </a:br>
            <a:r>
              <a:rPr lang="en-US" sz="1200">
                <a:latin typeface="Fira Sans"/>
                <a:ea typeface="Fira Sans"/>
                <a:cs typeface="Fira Sans"/>
                <a:sym typeface="Fira Sans"/>
              </a:rPr>
              <a:t>карта</a:t>
            </a:r>
            <a:endParaRPr sz="12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08" name="Google Shape;708;p49"/>
          <p:cNvSpPr txBox="1"/>
          <p:nvPr/>
        </p:nvSpPr>
        <p:spPr>
          <a:xfrm>
            <a:off x="2313398" y="3147267"/>
            <a:ext cx="1996000" cy="4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Fira Sans"/>
                <a:ea typeface="Fira Sans"/>
                <a:cs typeface="Fira Sans"/>
                <a:sym typeface="Fira Sans"/>
              </a:rPr>
              <a:t>Транспорт</a:t>
            </a:r>
            <a:endParaRPr sz="12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09" name="Google Shape;709;p49"/>
          <p:cNvSpPr txBox="1"/>
          <p:nvPr/>
        </p:nvSpPr>
        <p:spPr>
          <a:xfrm>
            <a:off x="2313400" y="1661467"/>
            <a:ext cx="1996000" cy="4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Fira Sans"/>
                <a:ea typeface="Fira Sans"/>
                <a:cs typeface="Fira Sans"/>
                <a:sym typeface="Fira Sans"/>
              </a:rPr>
              <a:t>Работа рядом</a:t>
            </a:r>
            <a:endParaRPr sz="12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10" name="Google Shape;710;p49"/>
          <p:cNvSpPr txBox="1"/>
          <p:nvPr/>
        </p:nvSpPr>
        <p:spPr>
          <a:xfrm>
            <a:off x="2313400" y="1159300"/>
            <a:ext cx="1996000" cy="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Fira Sans"/>
                <a:ea typeface="Fira Sans"/>
                <a:cs typeface="Fira Sans"/>
                <a:sym typeface="Fira Sans"/>
              </a:rPr>
              <a:t>Ритейл и услуги</a:t>
            </a:r>
            <a:endParaRPr sz="1200">
              <a:latin typeface="Fira Sans"/>
              <a:ea typeface="Fira Sans"/>
              <a:cs typeface="Fira Sans"/>
              <a:sym typeface="Fira Sans"/>
            </a:endParaRPr>
          </a:p>
        </p:txBody>
      </p:sp>
      <p:cxnSp>
        <p:nvCxnSpPr>
          <p:cNvPr id="711" name="Google Shape;711;p49"/>
          <p:cNvCxnSpPr/>
          <p:nvPr/>
        </p:nvCxnSpPr>
        <p:spPr>
          <a:xfrm>
            <a:off x="1867203" y="1415500"/>
            <a:ext cx="418000" cy="0"/>
          </a:xfrm>
          <a:prstGeom prst="straightConnector1">
            <a:avLst/>
          </a:prstGeom>
          <a:noFill/>
          <a:ln w="9525" cap="flat" cmpd="sng">
            <a:solidFill>
              <a:srgbClr val="986B4D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712" name="Google Shape;712;p49"/>
          <p:cNvCxnSpPr/>
          <p:nvPr/>
        </p:nvCxnSpPr>
        <p:spPr>
          <a:xfrm>
            <a:off x="1867203" y="1912389"/>
            <a:ext cx="418000" cy="0"/>
          </a:xfrm>
          <a:prstGeom prst="straightConnector1">
            <a:avLst/>
          </a:prstGeom>
          <a:noFill/>
          <a:ln w="9525" cap="flat" cmpd="sng">
            <a:solidFill>
              <a:srgbClr val="986B4D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713" name="Google Shape;713;p49"/>
          <p:cNvCxnSpPr/>
          <p:nvPr/>
        </p:nvCxnSpPr>
        <p:spPr>
          <a:xfrm>
            <a:off x="1875817" y="3412421"/>
            <a:ext cx="418000" cy="0"/>
          </a:xfrm>
          <a:prstGeom prst="straightConnector1">
            <a:avLst/>
          </a:prstGeom>
          <a:noFill/>
          <a:ln w="9525" cap="flat" cmpd="sng">
            <a:solidFill>
              <a:srgbClr val="986B4D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714" name="Google Shape;714;p49"/>
          <p:cNvCxnSpPr/>
          <p:nvPr/>
        </p:nvCxnSpPr>
        <p:spPr>
          <a:xfrm>
            <a:off x="1879969" y="4012733"/>
            <a:ext cx="418000" cy="0"/>
          </a:xfrm>
          <a:prstGeom prst="straightConnector1">
            <a:avLst/>
          </a:prstGeom>
          <a:noFill/>
          <a:ln w="9525" cap="flat" cmpd="sng">
            <a:solidFill>
              <a:srgbClr val="986B4D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715" name="Google Shape;715;p49"/>
          <p:cNvSpPr txBox="1"/>
          <p:nvPr/>
        </p:nvSpPr>
        <p:spPr>
          <a:xfrm>
            <a:off x="2285200" y="4133400"/>
            <a:ext cx="1996000" cy="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B7B7B7"/>
                </a:solidFill>
                <a:latin typeface="Fira Sans"/>
                <a:ea typeface="Fira Sans"/>
                <a:cs typeface="Fira Sans"/>
                <a:sym typeface="Fira Sans"/>
              </a:rPr>
              <a:t>...и многое другое</a:t>
            </a:r>
            <a:endParaRPr sz="1200">
              <a:solidFill>
                <a:srgbClr val="B7B7B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16" name="Google Shape;716;p49"/>
          <p:cNvSpPr txBox="1"/>
          <p:nvPr/>
        </p:nvSpPr>
        <p:spPr>
          <a:xfrm>
            <a:off x="2304234" y="2077767"/>
            <a:ext cx="1996000" cy="4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Fira Sans"/>
                <a:ea typeface="Fira Sans"/>
                <a:cs typeface="Fira Sans"/>
                <a:sym typeface="Fira Sans"/>
              </a:rPr>
              <a:t>Банковские и </a:t>
            </a:r>
            <a:br>
              <a:rPr lang="en-US" sz="1200">
                <a:latin typeface="Fira Sans"/>
                <a:ea typeface="Fira Sans"/>
                <a:cs typeface="Fira Sans"/>
                <a:sym typeface="Fira Sans"/>
              </a:rPr>
            </a:br>
            <a:r>
              <a:rPr lang="en-US" sz="1200">
                <a:latin typeface="Fira Sans"/>
                <a:ea typeface="Fira Sans"/>
                <a:cs typeface="Fira Sans"/>
                <a:sym typeface="Fira Sans"/>
              </a:rPr>
              <a:t>финансовые сервисы</a:t>
            </a:r>
            <a:endParaRPr sz="1200">
              <a:latin typeface="Fira Sans"/>
              <a:ea typeface="Fira Sans"/>
              <a:cs typeface="Fira Sans"/>
              <a:sym typeface="Fira Sans"/>
            </a:endParaRPr>
          </a:p>
        </p:txBody>
      </p:sp>
      <p:cxnSp>
        <p:nvCxnSpPr>
          <p:cNvPr id="717" name="Google Shape;717;p49"/>
          <p:cNvCxnSpPr/>
          <p:nvPr/>
        </p:nvCxnSpPr>
        <p:spPr>
          <a:xfrm>
            <a:off x="1867203" y="2444804"/>
            <a:ext cx="418000" cy="0"/>
          </a:xfrm>
          <a:prstGeom prst="straightConnector1">
            <a:avLst/>
          </a:prstGeom>
          <a:noFill/>
          <a:ln w="9525" cap="flat" cmpd="sng">
            <a:solidFill>
              <a:srgbClr val="986B4D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718" name="Google Shape;718;p49"/>
          <p:cNvSpPr txBox="1"/>
          <p:nvPr/>
        </p:nvSpPr>
        <p:spPr>
          <a:xfrm>
            <a:off x="2285198" y="2611800"/>
            <a:ext cx="1996000" cy="4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Fira Sans"/>
                <a:ea typeface="Fira Sans"/>
                <a:cs typeface="Fira Sans"/>
                <a:sym typeface="Fira Sans"/>
              </a:rPr>
              <a:t>Государственные и</a:t>
            </a:r>
            <a:br>
              <a:rPr lang="en-US" sz="1200">
                <a:latin typeface="Fira Sans"/>
                <a:ea typeface="Fira Sans"/>
                <a:cs typeface="Fira Sans"/>
                <a:sym typeface="Fira Sans"/>
              </a:rPr>
            </a:br>
            <a:r>
              <a:rPr lang="en-US" sz="1200">
                <a:latin typeface="Fira Sans"/>
                <a:ea typeface="Fira Sans"/>
                <a:cs typeface="Fira Sans"/>
                <a:sym typeface="Fira Sans"/>
              </a:rPr>
              <a:t>социальные услуги</a:t>
            </a:r>
            <a:endParaRPr sz="1200">
              <a:latin typeface="Fira Sans"/>
              <a:ea typeface="Fira Sans"/>
              <a:cs typeface="Fira Sans"/>
              <a:sym typeface="Fira Sans"/>
            </a:endParaRPr>
          </a:p>
        </p:txBody>
      </p:sp>
      <p:cxnSp>
        <p:nvCxnSpPr>
          <p:cNvPr id="719" name="Google Shape;719;p49"/>
          <p:cNvCxnSpPr/>
          <p:nvPr/>
        </p:nvCxnSpPr>
        <p:spPr>
          <a:xfrm>
            <a:off x="1875817" y="2915049"/>
            <a:ext cx="418000" cy="0"/>
          </a:xfrm>
          <a:prstGeom prst="straightConnector1">
            <a:avLst/>
          </a:prstGeom>
          <a:noFill/>
          <a:ln w="9525" cap="flat" cmpd="sng">
            <a:solidFill>
              <a:srgbClr val="986B4D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720" name="Google Shape;720;p49"/>
          <p:cNvSpPr txBox="1"/>
          <p:nvPr/>
        </p:nvSpPr>
        <p:spPr>
          <a:xfrm>
            <a:off x="4309383" y="594700"/>
            <a:ext cx="3890400" cy="6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21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Преимущества платформы</a:t>
            </a:r>
            <a:endParaRPr sz="21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21" name="Google Shape;721;p49"/>
          <p:cNvSpPr txBox="1"/>
          <p:nvPr/>
        </p:nvSpPr>
        <p:spPr>
          <a:xfrm>
            <a:off x="8291817" y="594700"/>
            <a:ext cx="3890400" cy="6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21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Возможности применения</a:t>
            </a:r>
            <a:endParaRPr sz="21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22" name="Google Shape;722;p49"/>
          <p:cNvSpPr/>
          <p:nvPr/>
        </p:nvSpPr>
        <p:spPr>
          <a:xfrm>
            <a:off x="4319200" y="1152300"/>
            <a:ext cx="7853200" cy="47600"/>
          </a:xfrm>
          <a:prstGeom prst="roundRect">
            <a:avLst>
              <a:gd name="adj" fmla="val 6518"/>
            </a:avLst>
          </a:prstGeom>
          <a:solidFill>
            <a:srgbClr val="B7DB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accent1"/>
              </a:solidFill>
            </a:endParaRPr>
          </a:p>
        </p:txBody>
      </p:sp>
      <p:sp>
        <p:nvSpPr>
          <p:cNvPr id="723" name="Google Shape;723;p49"/>
          <p:cNvSpPr/>
          <p:nvPr/>
        </p:nvSpPr>
        <p:spPr>
          <a:xfrm>
            <a:off x="2433374" y="4542299"/>
            <a:ext cx="868400" cy="1064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49"/>
          <p:cNvSpPr/>
          <p:nvPr/>
        </p:nvSpPr>
        <p:spPr>
          <a:xfrm>
            <a:off x="2664580" y="4691813"/>
            <a:ext cx="481248" cy="368790"/>
          </a:xfrm>
          <a:custGeom>
            <a:avLst/>
            <a:gdLst/>
            <a:ahLst/>
            <a:cxnLst/>
            <a:rect l="l" t="t" r="r" b="b"/>
            <a:pathLst>
              <a:path w="160" h="117" extrusionOk="0">
                <a:moveTo>
                  <a:pt x="149" y="0"/>
                </a:moveTo>
                <a:cubicBezTo>
                  <a:pt x="11" y="0"/>
                  <a:pt x="11" y="0"/>
                  <a:pt x="11" y="0"/>
                </a:cubicBezTo>
                <a:cubicBezTo>
                  <a:pt x="5" y="0"/>
                  <a:pt x="0" y="5"/>
                  <a:pt x="0" y="11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12"/>
                  <a:pt x="5" y="117"/>
                  <a:pt x="11" y="117"/>
                </a:cubicBezTo>
                <a:cubicBezTo>
                  <a:pt x="149" y="117"/>
                  <a:pt x="149" y="117"/>
                  <a:pt x="149" y="117"/>
                </a:cubicBezTo>
                <a:cubicBezTo>
                  <a:pt x="155" y="117"/>
                  <a:pt x="160" y="112"/>
                  <a:pt x="160" y="106"/>
                </a:cubicBezTo>
                <a:cubicBezTo>
                  <a:pt x="160" y="40"/>
                  <a:pt x="160" y="40"/>
                  <a:pt x="160" y="40"/>
                </a:cubicBezTo>
                <a:cubicBezTo>
                  <a:pt x="160" y="13"/>
                  <a:pt x="160" y="13"/>
                  <a:pt x="160" y="13"/>
                </a:cubicBezTo>
                <a:cubicBezTo>
                  <a:pt x="160" y="11"/>
                  <a:pt x="160" y="11"/>
                  <a:pt x="160" y="11"/>
                </a:cubicBezTo>
                <a:cubicBezTo>
                  <a:pt x="160" y="5"/>
                  <a:pt x="155" y="0"/>
                  <a:pt x="149" y="0"/>
                </a:cubicBezTo>
                <a:close/>
                <a:moveTo>
                  <a:pt x="8" y="21"/>
                </a:moveTo>
                <a:cubicBezTo>
                  <a:pt x="9" y="21"/>
                  <a:pt x="11" y="20"/>
                  <a:pt x="11" y="19"/>
                </a:cubicBezTo>
                <a:cubicBezTo>
                  <a:pt x="21" y="19"/>
                  <a:pt x="21" y="19"/>
                  <a:pt x="21" y="19"/>
                </a:cubicBezTo>
                <a:cubicBezTo>
                  <a:pt x="21" y="20"/>
                  <a:pt x="23" y="21"/>
                  <a:pt x="24" y="21"/>
                </a:cubicBezTo>
                <a:cubicBezTo>
                  <a:pt x="25" y="21"/>
                  <a:pt x="27" y="20"/>
                  <a:pt x="27" y="19"/>
                </a:cubicBezTo>
                <a:cubicBezTo>
                  <a:pt x="37" y="19"/>
                  <a:pt x="37" y="19"/>
                  <a:pt x="37" y="19"/>
                </a:cubicBezTo>
                <a:cubicBezTo>
                  <a:pt x="37" y="20"/>
                  <a:pt x="39" y="21"/>
                  <a:pt x="40" y="21"/>
                </a:cubicBezTo>
                <a:cubicBezTo>
                  <a:pt x="41" y="21"/>
                  <a:pt x="43" y="20"/>
                  <a:pt x="43" y="19"/>
                </a:cubicBezTo>
                <a:cubicBezTo>
                  <a:pt x="53" y="19"/>
                  <a:pt x="53" y="19"/>
                  <a:pt x="53" y="19"/>
                </a:cubicBezTo>
                <a:cubicBezTo>
                  <a:pt x="53" y="20"/>
                  <a:pt x="55" y="21"/>
                  <a:pt x="56" y="21"/>
                </a:cubicBezTo>
                <a:cubicBezTo>
                  <a:pt x="57" y="21"/>
                  <a:pt x="59" y="20"/>
                  <a:pt x="59" y="19"/>
                </a:cubicBezTo>
                <a:cubicBezTo>
                  <a:pt x="69" y="19"/>
                  <a:pt x="69" y="19"/>
                  <a:pt x="69" y="19"/>
                </a:cubicBezTo>
                <a:cubicBezTo>
                  <a:pt x="69" y="20"/>
                  <a:pt x="71" y="21"/>
                  <a:pt x="72" y="21"/>
                </a:cubicBezTo>
                <a:cubicBezTo>
                  <a:pt x="73" y="21"/>
                  <a:pt x="75" y="20"/>
                  <a:pt x="75" y="19"/>
                </a:cubicBezTo>
                <a:cubicBezTo>
                  <a:pt x="85" y="19"/>
                  <a:pt x="85" y="19"/>
                  <a:pt x="85" y="19"/>
                </a:cubicBezTo>
                <a:cubicBezTo>
                  <a:pt x="85" y="20"/>
                  <a:pt x="87" y="21"/>
                  <a:pt x="88" y="21"/>
                </a:cubicBezTo>
                <a:cubicBezTo>
                  <a:pt x="89" y="21"/>
                  <a:pt x="91" y="20"/>
                  <a:pt x="91" y="19"/>
                </a:cubicBezTo>
                <a:cubicBezTo>
                  <a:pt x="101" y="19"/>
                  <a:pt x="101" y="19"/>
                  <a:pt x="101" y="19"/>
                </a:cubicBezTo>
                <a:cubicBezTo>
                  <a:pt x="101" y="20"/>
                  <a:pt x="103" y="21"/>
                  <a:pt x="104" y="21"/>
                </a:cubicBezTo>
                <a:cubicBezTo>
                  <a:pt x="105" y="21"/>
                  <a:pt x="107" y="20"/>
                  <a:pt x="107" y="19"/>
                </a:cubicBezTo>
                <a:cubicBezTo>
                  <a:pt x="117" y="19"/>
                  <a:pt x="117" y="19"/>
                  <a:pt x="117" y="19"/>
                </a:cubicBezTo>
                <a:cubicBezTo>
                  <a:pt x="117" y="20"/>
                  <a:pt x="119" y="21"/>
                  <a:pt x="120" y="21"/>
                </a:cubicBezTo>
                <a:cubicBezTo>
                  <a:pt x="121" y="21"/>
                  <a:pt x="123" y="20"/>
                  <a:pt x="123" y="19"/>
                </a:cubicBezTo>
                <a:cubicBezTo>
                  <a:pt x="133" y="19"/>
                  <a:pt x="133" y="19"/>
                  <a:pt x="133" y="19"/>
                </a:cubicBezTo>
                <a:cubicBezTo>
                  <a:pt x="133" y="20"/>
                  <a:pt x="135" y="21"/>
                  <a:pt x="136" y="21"/>
                </a:cubicBezTo>
                <a:cubicBezTo>
                  <a:pt x="137" y="21"/>
                  <a:pt x="139" y="20"/>
                  <a:pt x="139" y="19"/>
                </a:cubicBezTo>
                <a:cubicBezTo>
                  <a:pt x="149" y="19"/>
                  <a:pt x="149" y="19"/>
                  <a:pt x="149" y="19"/>
                </a:cubicBezTo>
                <a:cubicBezTo>
                  <a:pt x="149" y="20"/>
                  <a:pt x="151" y="21"/>
                  <a:pt x="152" y="21"/>
                </a:cubicBezTo>
                <a:cubicBezTo>
                  <a:pt x="153" y="21"/>
                  <a:pt x="155" y="20"/>
                  <a:pt x="155" y="19"/>
                </a:cubicBezTo>
                <a:cubicBezTo>
                  <a:pt x="155" y="35"/>
                  <a:pt x="155" y="35"/>
                  <a:pt x="155" y="35"/>
                </a:cubicBezTo>
                <a:cubicBezTo>
                  <a:pt x="155" y="33"/>
                  <a:pt x="153" y="32"/>
                  <a:pt x="152" y="32"/>
                </a:cubicBezTo>
                <a:cubicBezTo>
                  <a:pt x="151" y="32"/>
                  <a:pt x="149" y="33"/>
                  <a:pt x="149" y="35"/>
                </a:cubicBezTo>
                <a:cubicBezTo>
                  <a:pt x="139" y="35"/>
                  <a:pt x="139" y="35"/>
                  <a:pt x="139" y="35"/>
                </a:cubicBezTo>
                <a:cubicBezTo>
                  <a:pt x="139" y="33"/>
                  <a:pt x="137" y="32"/>
                  <a:pt x="136" y="32"/>
                </a:cubicBezTo>
                <a:cubicBezTo>
                  <a:pt x="135" y="32"/>
                  <a:pt x="133" y="33"/>
                  <a:pt x="133" y="35"/>
                </a:cubicBezTo>
                <a:cubicBezTo>
                  <a:pt x="123" y="35"/>
                  <a:pt x="123" y="35"/>
                  <a:pt x="123" y="35"/>
                </a:cubicBezTo>
                <a:cubicBezTo>
                  <a:pt x="123" y="33"/>
                  <a:pt x="121" y="32"/>
                  <a:pt x="120" y="32"/>
                </a:cubicBezTo>
                <a:cubicBezTo>
                  <a:pt x="119" y="32"/>
                  <a:pt x="117" y="33"/>
                  <a:pt x="117" y="35"/>
                </a:cubicBezTo>
                <a:cubicBezTo>
                  <a:pt x="107" y="35"/>
                  <a:pt x="107" y="35"/>
                  <a:pt x="107" y="35"/>
                </a:cubicBezTo>
                <a:cubicBezTo>
                  <a:pt x="107" y="33"/>
                  <a:pt x="105" y="32"/>
                  <a:pt x="104" y="32"/>
                </a:cubicBezTo>
                <a:cubicBezTo>
                  <a:pt x="103" y="32"/>
                  <a:pt x="101" y="33"/>
                  <a:pt x="101" y="35"/>
                </a:cubicBezTo>
                <a:cubicBezTo>
                  <a:pt x="91" y="35"/>
                  <a:pt x="91" y="35"/>
                  <a:pt x="91" y="35"/>
                </a:cubicBezTo>
                <a:cubicBezTo>
                  <a:pt x="91" y="33"/>
                  <a:pt x="89" y="32"/>
                  <a:pt x="88" y="32"/>
                </a:cubicBezTo>
                <a:cubicBezTo>
                  <a:pt x="87" y="32"/>
                  <a:pt x="85" y="33"/>
                  <a:pt x="85" y="35"/>
                </a:cubicBezTo>
                <a:cubicBezTo>
                  <a:pt x="75" y="35"/>
                  <a:pt x="75" y="35"/>
                  <a:pt x="75" y="35"/>
                </a:cubicBezTo>
                <a:cubicBezTo>
                  <a:pt x="75" y="33"/>
                  <a:pt x="73" y="32"/>
                  <a:pt x="72" y="32"/>
                </a:cubicBezTo>
                <a:cubicBezTo>
                  <a:pt x="71" y="32"/>
                  <a:pt x="69" y="33"/>
                  <a:pt x="69" y="35"/>
                </a:cubicBezTo>
                <a:cubicBezTo>
                  <a:pt x="59" y="35"/>
                  <a:pt x="59" y="35"/>
                  <a:pt x="59" y="35"/>
                </a:cubicBezTo>
                <a:cubicBezTo>
                  <a:pt x="59" y="33"/>
                  <a:pt x="57" y="32"/>
                  <a:pt x="56" y="32"/>
                </a:cubicBezTo>
                <a:cubicBezTo>
                  <a:pt x="55" y="32"/>
                  <a:pt x="53" y="33"/>
                  <a:pt x="53" y="35"/>
                </a:cubicBezTo>
                <a:cubicBezTo>
                  <a:pt x="43" y="35"/>
                  <a:pt x="43" y="35"/>
                  <a:pt x="43" y="35"/>
                </a:cubicBezTo>
                <a:cubicBezTo>
                  <a:pt x="43" y="33"/>
                  <a:pt x="41" y="32"/>
                  <a:pt x="40" y="32"/>
                </a:cubicBezTo>
                <a:cubicBezTo>
                  <a:pt x="39" y="32"/>
                  <a:pt x="37" y="33"/>
                  <a:pt x="37" y="35"/>
                </a:cubicBezTo>
                <a:cubicBezTo>
                  <a:pt x="27" y="35"/>
                  <a:pt x="27" y="35"/>
                  <a:pt x="27" y="35"/>
                </a:cubicBezTo>
                <a:cubicBezTo>
                  <a:pt x="27" y="33"/>
                  <a:pt x="25" y="32"/>
                  <a:pt x="24" y="32"/>
                </a:cubicBezTo>
                <a:cubicBezTo>
                  <a:pt x="23" y="32"/>
                  <a:pt x="21" y="33"/>
                  <a:pt x="21" y="35"/>
                </a:cubicBezTo>
                <a:cubicBezTo>
                  <a:pt x="11" y="35"/>
                  <a:pt x="11" y="35"/>
                  <a:pt x="11" y="35"/>
                </a:cubicBezTo>
                <a:cubicBezTo>
                  <a:pt x="11" y="33"/>
                  <a:pt x="9" y="32"/>
                  <a:pt x="8" y="32"/>
                </a:cubicBezTo>
                <a:cubicBezTo>
                  <a:pt x="7" y="32"/>
                  <a:pt x="5" y="33"/>
                  <a:pt x="5" y="35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20"/>
                  <a:pt x="7" y="21"/>
                  <a:pt x="8" y="21"/>
                </a:cubicBezTo>
                <a:close/>
                <a:moveTo>
                  <a:pt x="155" y="106"/>
                </a:moveTo>
                <a:cubicBezTo>
                  <a:pt x="155" y="109"/>
                  <a:pt x="152" y="112"/>
                  <a:pt x="149" y="112"/>
                </a:cubicBezTo>
                <a:cubicBezTo>
                  <a:pt x="11" y="112"/>
                  <a:pt x="11" y="112"/>
                  <a:pt x="11" y="112"/>
                </a:cubicBezTo>
                <a:cubicBezTo>
                  <a:pt x="8" y="112"/>
                  <a:pt x="5" y="109"/>
                  <a:pt x="5" y="106"/>
                </a:cubicBezTo>
                <a:cubicBezTo>
                  <a:pt x="5" y="40"/>
                  <a:pt x="5" y="40"/>
                  <a:pt x="5" y="40"/>
                </a:cubicBezTo>
                <a:cubicBezTo>
                  <a:pt x="155" y="40"/>
                  <a:pt x="155" y="40"/>
                  <a:pt x="155" y="40"/>
                </a:cubicBezTo>
                <a:lnTo>
                  <a:pt x="155" y="106"/>
                </a:lnTo>
                <a:close/>
                <a:moveTo>
                  <a:pt x="5" y="13"/>
                </a:moveTo>
                <a:cubicBezTo>
                  <a:pt x="5" y="11"/>
                  <a:pt x="5" y="11"/>
                  <a:pt x="5" y="11"/>
                </a:cubicBezTo>
                <a:cubicBezTo>
                  <a:pt x="5" y="8"/>
                  <a:pt x="8" y="5"/>
                  <a:pt x="11" y="5"/>
                </a:cubicBezTo>
                <a:cubicBezTo>
                  <a:pt x="149" y="5"/>
                  <a:pt x="149" y="5"/>
                  <a:pt x="149" y="5"/>
                </a:cubicBezTo>
                <a:cubicBezTo>
                  <a:pt x="152" y="5"/>
                  <a:pt x="155" y="8"/>
                  <a:pt x="155" y="11"/>
                </a:cubicBezTo>
                <a:cubicBezTo>
                  <a:pt x="155" y="13"/>
                  <a:pt x="155" y="13"/>
                  <a:pt x="155" y="13"/>
                </a:cubicBezTo>
                <a:lnTo>
                  <a:pt x="5" y="13"/>
                </a:lnTo>
                <a:close/>
                <a:moveTo>
                  <a:pt x="16" y="53"/>
                </a:moveTo>
                <a:cubicBezTo>
                  <a:pt x="16" y="52"/>
                  <a:pt x="17" y="51"/>
                  <a:pt x="19" y="51"/>
                </a:cubicBezTo>
                <a:cubicBezTo>
                  <a:pt x="43" y="51"/>
                  <a:pt x="43" y="51"/>
                  <a:pt x="43" y="51"/>
                </a:cubicBezTo>
                <a:cubicBezTo>
                  <a:pt x="44" y="51"/>
                  <a:pt x="45" y="52"/>
                  <a:pt x="45" y="53"/>
                </a:cubicBezTo>
                <a:cubicBezTo>
                  <a:pt x="45" y="55"/>
                  <a:pt x="44" y="56"/>
                  <a:pt x="43" y="56"/>
                </a:cubicBezTo>
                <a:cubicBezTo>
                  <a:pt x="19" y="56"/>
                  <a:pt x="19" y="56"/>
                  <a:pt x="19" y="56"/>
                </a:cubicBezTo>
                <a:cubicBezTo>
                  <a:pt x="17" y="56"/>
                  <a:pt x="16" y="55"/>
                  <a:pt x="16" y="53"/>
                </a:cubicBezTo>
                <a:close/>
                <a:moveTo>
                  <a:pt x="51" y="53"/>
                </a:moveTo>
                <a:cubicBezTo>
                  <a:pt x="51" y="52"/>
                  <a:pt x="52" y="51"/>
                  <a:pt x="53" y="51"/>
                </a:cubicBezTo>
                <a:cubicBezTo>
                  <a:pt x="77" y="51"/>
                  <a:pt x="77" y="51"/>
                  <a:pt x="77" y="51"/>
                </a:cubicBezTo>
                <a:cubicBezTo>
                  <a:pt x="79" y="51"/>
                  <a:pt x="80" y="52"/>
                  <a:pt x="80" y="53"/>
                </a:cubicBezTo>
                <a:cubicBezTo>
                  <a:pt x="80" y="55"/>
                  <a:pt x="79" y="56"/>
                  <a:pt x="77" y="56"/>
                </a:cubicBezTo>
                <a:cubicBezTo>
                  <a:pt x="53" y="56"/>
                  <a:pt x="53" y="56"/>
                  <a:pt x="53" y="56"/>
                </a:cubicBezTo>
                <a:cubicBezTo>
                  <a:pt x="52" y="56"/>
                  <a:pt x="51" y="55"/>
                  <a:pt x="51" y="53"/>
                </a:cubicBezTo>
                <a:close/>
                <a:moveTo>
                  <a:pt x="16" y="67"/>
                </a:moveTo>
                <a:cubicBezTo>
                  <a:pt x="16" y="65"/>
                  <a:pt x="17" y="64"/>
                  <a:pt x="19" y="64"/>
                </a:cubicBezTo>
                <a:cubicBezTo>
                  <a:pt x="21" y="64"/>
                  <a:pt x="21" y="64"/>
                  <a:pt x="21" y="64"/>
                </a:cubicBezTo>
                <a:cubicBezTo>
                  <a:pt x="23" y="64"/>
                  <a:pt x="24" y="65"/>
                  <a:pt x="24" y="67"/>
                </a:cubicBezTo>
                <a:cubicBezTo>
                  <a:pt x="24" y="68"/>
                  <a:pt x="23" y="69"/>
                  <a:pt x="21" y="69"/>
                </a:cubicBezTo>
                <a:cubicBezTo>
                  <a:pt x="19" y="69"/>
                  <a:pt x="19" y="69"/>
                  <a:pt x="19" y="69"/>
                </a:cubicBezTo>
                <a:cubicBezTo>
                  <a:pt x="17" y="69"/>
                  <a:pt x="16" y="68"/>
                  <a:pt x="16" y="67"/>
                </a:cubicBezTo>
                <a:close/>
                <a:moveTo>
                  <a:pt x="40" y="67"/>
                </a:moveTo>
                <a:cubicBezTo>
                  <a:pt x="40" y="68"/>
                  <a:pt x="39" y="69"/>
                  <a:pt x="37" y="69"/>
                </a:cubicBezTo>
                <a:cubicBezTo>
                  <a:pt x="32" y="69"/>
                  <a:pt x="32" y="69"/>
                  <a:pt x="32" y="69"/>
                </a:cubicBezTo>
                <a:cubicBezTo>
                  <a:pt x="31" y="69"/>
                  <a:pt x="29" y="68"/>
                  <a:pt x="29" y="67"/>
                </a:cubicBezTo>
                <a:cubicBezTo>
                  <a:pt x="29" y="65"/>
                  <a:pt x="31" y="64"/>
                  <a:pt x="32" y="64"/>
                </a:cubicBezTo>
                <a:cubicBezTo>
                  <a:pt x="37" y="64"/>
                  <a:pt x="37" y="64"/>
                  <a:pt x="37" y="64"/>
                </a:cubicBezTo>
                <a:cubicBezTo>
                  <a:pt x="39" y="64"/>
                  <a:pt x="40" y="65"/>
                  <a:pt x="40" y="67"/>
                </a:cubicBezTo>
                <a:close/>
                <a:moveTo>
                  <a:pt x="45" y="67"/>
                </a:moveTo>
                <a:cubicBezTo>
                  <a:pt x="45" y="65"/>
                  <a:pt x="47" y="64"/>
                  <a:pt x="48" y="64"/>
                </a:cubicBezTo>
                <a:cubicBezTo>
                  <a:pt x="51" y="64"/>
                  <a:pt x="51" y="64"/>
                  <a:pt x="51" y="64"/>
                </a:cubicBezTo>
                <a:cubicBezTo>
                  <a:pt x="52" y="64"/>
                  <a:pt x="53" y="65"/>
                  <a:pt x="53" y="67"/>
                </a:cubicBezTo>
                <a:cubicBezTo>
                  <a:pt x="53" y="68"/>
                  <a:pt x="52" y="69"/>
                  <a:pt x="51" y="69"/>
                </a:cubicBezTo>
                <a:cubicBezTo>
                  <a:pt x="48" y="69"/>
                  <a:pt x="48" y="69"/>
                  <a:pt x="48" y="69"/>
                </a:cubicBezTo>
                <a:cubicBezTo>
                  <a:pt x="47" y="69"/>
                  <a:pt x="45" y="68"/>
                  <a:pt x="45" y="67"/>
                </a:cubicBezTo>
                <a:close/>
                <a:moveTo>
                  <a:pt x="69" y="67"/>
                </a:moveTo>
                <a:cubicBezTo>
                  <a:pt x="69" y="68"/>
                  <a:pt x="68" y="69"/>
                  <a:pt x="67" y="69"/>
                </a:cubicBezTo>
                <a:cubicBezTo>
                  <a:pt x="61" y="69"/>
                  <a:pt x="61" y="69"/>
                  <a:pt x="61" y="69"/>
                </a:cubicBezTo>
                <a:cubicBezTo>
                  <a:pt x="60" y="69"/>
                  <a:pt x="59" y="68"/>
                  <a:pt x="59" y="67"/>
                </a:cubicBezTo>
                <a:cubicBezTo>
                  <a:pt x="59" y="65"/>
                  <a:pt x="60" y="64"/>
                  <a:pt x="61" y="64"/>
                </a:cubicBezTo>
                <a:cubicBezTo>
                  <a:pt x="67" y="64"/>
                  <a:pt x="67" y="64"/>
                  <a:pt x="67" y="64"/>
                </a:cubicBezTo>
                <a:cubicBezTo>
                  <a:pt x="68" y="64"/>
                  <a:pt x="69" y="65"/>
                  <a:pt x="69" y="67"/>
                </a:cubicBezTo>
                <a:close/>
                <a:moveTo>
                  <a:pt x="79" y="65"/>
                </a:moveTo>
                <a:cubicBezTo>
                  <a:pt x="80" y="65"/>
                  <a:pt x="80" y="66"/>
                  <a:pt x="80" y="67"/>
                </a:cubicBezTo>
                <a:cubicBezTo>
                  <a:pt x="80" y="67"/>
                  <a:pt x="80" y="68"/>
                  <a:pt x="79" y="69"/>
                </a:cubicBezTo>
                <a:cubicBezTo>
                  <a:pt x="79" y="69"/>
                  <a:pt x="78" y="69"/>
                  <a:pt x="77" y="69"/>
                </a:cubicBezTo>
                <a:cubicBezTo>
                  <a:pt x="77" y="69"/>
                  <a:pt x="76" y="69"/>
                  <a:pt x="75" y="69"/>
                </a:cubicBezTo>
                <a:cubicBezTo>
                  <a:pt x="75" y="68"/>
                  <a:pt x="75" y="67"/>
                  <a:pt x="75" y="67"/>
                </a:cubicBezTo>
                <a:cubicBezTo>
                  <a:pt x="75" y="66"/>
                  <a:pt x="75" y="65"/>
                  <a:pt x="75" y="65"/>
                </a:cubicBezTo>
                <a:cubicBezTo>
                  <a:pt x="76" y="64"/>
                  <a:pt x="78" y="64"/>
                  <a:pt x="79" y="65"/>
                </a:cubicBezTo>
                <a:close/>
                <a:moveTo>
                  <a:pt x="64" y="24"/>
                </a:moveTo>
                <a:cubicBezTo>
                  <a:pt x="65" y="24"/>
                  <a:pt x="67" y="25"/>
                  <a:pt x="67" y="27"/>
                </a:cubicBezTo>
                <a:cubicBezTo>
                  <a:pt x="67" y="28"/>
                  <a:pt x="65" y="29"/>
                  <a:pt x="64" y="29"/>
                </a:cubicBezTo>
                <a:cubicBezTo>
                  <a:pt x="63" y="29"/>
                  <a:pt x="61" y="28"/>
                  <a:pt x="61" y="27"/>
                </a:cubicBezTo>
                <a:cubicBezTo>
                  <a:pt x="61" y="25"/>
                  <a:pt x="63" y="24"/>
                  <a:pt x="64" y="24"/>
                </a:cubicBezTo>
                <a:close/>
                <a:moveTo>
                  <a:pt x="80" y="24"/>
                </a:moveTo>
                <a:cubicBezTo>
                  <a:pt x="81" y="24"/>
                  <a:pt x="83" y="25"/>
                  <a:pt x="83" y="27"/>
                </a:cubicBezTo>
                <a:cubicBezTo>
                  <a:pt x="83" y="28"/>
                  <a:pt x="81" y="29"/>
                  <a:pt x="80" y="29"/>
                </a:cubicBezTo>
                <a:cubicBezTo>
                  <a:pt x="79" y="29"/>
                  <a:pt x="77" y="28"/>
                  <a:pt x="77" y="27"/>
                </a:cubicBezTo>
                <a:cubicBezTo>
                  <a:pt x="77" y="25"/>
                  <a:pt x="79" y="24"/>
                  <a:pt x="80" y="24"/>
                </a:cubicBezTo>
                <a:close/>
                <a:moveTo>
                  <a:pt x="48" y="24"/>
                </a:moveTo>
                <a:cubicBezTo>
                  <a:pt x="49" y="24"/>
                  <a:pt x="51" y="25"/>
                  <a:pt x="51" y="27"/>
                </a:cubicBezTo>
                <a:cubicBezTo>
                  <a:pt x="51" y="28"/>
                  <a:pt x="49" y="29"/>
                  <a:pt x="48" y="29"/>
                </a:cubicBezTo>
                <a:cubicBezTo>
                  <a:pt x="47" y="29"/>
                  <a:pt x="45" y="28"/>
                  <a:pt x="45" y="27"/>
                </a:cubicBezTo>
                <a:cubicBezTo>
                  <a:pt x="45" y="25"/>
                  <a:pt x="47" y="24"/>
                  <a:pt x="48" y="24"/>
                </a:cubicBezTo>
                <a:close/>
                <a:moveTo>
                  <a:pt x="16" y="24"/>
                </a:moveTo>
                <a:cubicBezTo>
                  <a:pt x="17" y="24"/>
                  <a:pt x="19" y="25"/>
                  <a:pt x="19" y="27"/>
                </a:cubicBezTo>
                <a:cubicBezTo>
                  <a:pt x="19" y="28"/>
                  <a:pt x="17" y="29"/>
                  <a:pt x="16" y="29"/>
                </a:cubicBezTo>
                <a:cubicBezTo>
                  <a:pt x="15" y="29"/>
                  <a:pt x="13" y="28"/>
                  <a:pt x="13" y="27"/>
                </a:cubicBezTo>
                <a:cubicBezTo>
                  <a:pt x="13" y="25"/>
                  <a:pt x="15" y="24"/>
                  <a:pt x="16" y="24"/>
                </a:cubicBezTo>
                <a:close/>
                <a:moveTo>
                  <a:pt x="32" y="24"/>
                </a:moveTo>
                <a:cubicBezTo>
                  <a:pt x="33" y="24"/>
                  <a:pt x="35" y="25"/>
                  <a:pt x="35" y="27"/>
                </a:cubicBezTo>
                <a:cubicBezTo>
                  <a:pt x="35" y="28"/>
                  <a:pt x="33" y="29"/>
                  <a:pt x="32" y="29"/>
                </a:cubicBezTo>
                <a:cubicBezTo>
                  <a:pt x="31" y="29"/>
                  <a:pt x="29" y="28"/>
                  <a:pt x="29" y="27"/>
                </a:cubicBezTo>
                <a:cubicBezTo>
                  <a:pt x="29" y="25"/>
                  <a:pt x="31" y="24"/>
                  <a:pt x="32" y="24"/>
                </a:cubicBezTo>
                <a:close/>
                <a:moveTo>
                  <a:pt x="144" y="24"/>
                </a:moveTo>
                <a:cubicBezTo>
                  <a:pt x="145" y="24"/>
                  <a:pt x="147" y="25"/>
                  <a:pt x="147" y="27"/>
                </a:cubicBezTo>
                <a:cubicBezTo>
                  <a:pt x="147" y="28"/>
                  <a:pt x="145" y="29"/>
                  <a:pt x="144" y="29"/>
                </a:cubicBezTo>
                <a:cubicBezTo>
                  <a:pt x="143" y="29"/>
                  <a:pt x="141" y="28"/>
                  <a:pt x="141" y="27"/>
                </a:cubicBezTo>
                <a:cubicBezTo>
                  <a:pt x="141" y="25"/>
                  <a:pt x="143" y="24"/>
                  <a:pt x="144" y="24"/>
                </a:cubicBezTo>
                <a:close/>
                <a:moveTo>
                  <a:pt x="128" y="24"/>
                </a:moveTo>
                <a:cubicBezTo>
                  <a:pt x="129" y="24"/>
                  <a:pt x="131" y="25"/>
                  <a:pt x="131" y="27"/>
                </a:cubicBezTo>
                <a:cubicBezTo>
                  <a:pt x="131" y="28"/>
                  <a:pt x="129" y="29"/>
                  <a:pt x="128" y="29"/>
                </a:cubicBezTo>
                <a:cubicBezTo>
                  <a:pt x="127" y="29"/>
                  <a:pt x="125" y="28"/>
                  <a:pt x="125" y="27"/>
                </a:cubicBezTo>
                <a:cubicBezTo>
                  <a:pt x="125" y="25"/>
                  <a:pt x="127" y="24"/>
                  <a:pt x="128" y="24"/>
                </a:cubicBezTo>
                <a:close/>
                <a:moveTo>
                  <a:pt x="96" y="24"/>
                </a:moveTo>
                <a:cubicBezTo>
                  <a:pt x="97" y="24"/>
                  <a:pt x="99" y="25"/>
                  <a:pt x="99" y="27"/>
                </a:cubicBezTo>
                <a:cubicBezTo>
                  <a:pt x="99" y="28"/>
                  <a:pt x="97" y="29"/>
                  <a:pt x="96" y="29"/>
                </a:cubicBezTo>
                <a:cubicBezTo>
                  <a:pt x="95" y="29"/>
                  <a:pt x="93" y="28"/>
                  <a:pt x="93" y="27"/>
                </a:cubicBezTo>
                <a:cubicBezTo>
                  <a:pt x="93" y="25"/>
                  <a:pt x="95" y="24"/>
                  <a:pt x="96" y="24"/>
                </a:cubicBezTo>
                <a:close/>
                <a:moveTo>
                  <a:pt x="112" y="24"/>
                </a:moveTo>
                <a:cubicBezTo>
                  <a:pt x="113" y="24"/>
                  <a:pt x="115" y="25"/>
                  <a:pt x="115" y="27"/>
                </a:cubicBezTo>
                <a:cubicBezTo>
                  <a:pt x="115" y="28"/>
                  <a:pt x="113" y="29"/>
                  <a:pt x="112" y="29"/>
                </a:cubicBezTo>
                <a:cubicBezTo>
                  <a:pt x="111" y="29"/>
                  <a:pt x="109" y="28"/>
                  <a:pt x="109" y="27"/>
                </a:cubicBezTo>
                <a:cubicBezTo>
                  <a:pt x="109" y="25"/>
                  <a:pt x="111" y="24"/>
                  <a:pt x="112" y="24"/>
                </a:cubicBezTo>
                <a:close/>
                <a:moveTo>
                  <a:pt x="109" y="104"/>
                </a:moveTo>
                <a:cubicBezTo>
                  <a:pt x="113" y="104"/>
                  <a:pt x="116" y="103"/>
                  <a:pt x="119" y="101"/>
                </a:cubicBezTo>
                <a:cubicBezTo>
                  <a:pt x="121" y="103"/>
                  <a:pt x="125" y="104"/>
                  <a:pt x="128" y="104"/>
                </a:cubicBezTo>
                <a:cubicBezTo>
                  <a:pt x="138" y="104"/>
                  <a:pt x="147" y="96"/>
                  <a:pt x="147" y="85"/>
                </a:cubicBezTo>
                <a:cubicBezTo>
                  <a:pt x="147" y="75"/>
                  <a:pt x="138" y="67"/>
                  <a:pt x="128" y="67"/>
                </a:cubicBezTo>
                <a:cubicBezTo>
                  <a:pt x="125" y="67"/>
                  <a:pt x="121" y="68"/>
                  <a:pt x="119" y="69"/>
                </a:cubicBezTo>
                <a:cubicBezTo>
                  <a:pt x="116" y="68"/>
                  <a:pt x="113" y="67"/>
                  <a:pt x="109" y="67"/>
                </a:cubicBezTo>
                <a:cubicBezTo>
                  <a:pt x="99" y="67"/>
                  <a:pt x="91" y="75"/>
                  <a:pt x="91" y="85"/>
                </a:cubicBezTo>
                <a:cubicBezTo>
                  <a:pt x="91" y="96"/>
                  <a:pt x="99" y="104"/>
                  <a:pt x="109" y="104"/>
                </a:cubicBezTo>
                <a:close/>
                <a:moveTo>
                  <a:pt x="115" y="85"/>
                </a:moveTo>
                <a:cubicBezTo>
                  <a:pt x="115" y="82"/>
                  <a:pt x="116" y="78"/>
                  <a:pt x="119" y="76"/>
                </a:cubicBezTo>
                <a:cubicBezTo>
                  <a:pt x="121" y="78"/>
                  <a:pt x="123" y="82"/>
                  <a:pt x="123" y="85"/>
                </a:cubicBezTo>
                <a:cubicBezTo>
                  <a:pt x="123" y="89"/>
                  <a:pt x="121" y="92"/>
                  <a:pt x="119" y="95"/>
                </a:cubicBezTo>
                <a:cubicBezTo>
                  <a:pt x="116" y="92"/>
                  <a:pt x="115" y="89"/>
                  <a:pt x="115" y="85"/>
                </a:cubicBezTo>
                <a:close/>
                <a:moveTo>
                  <a:pt x="141" y="85"/>
                </a:moveTo>
                <a:cubicBezTo>
                  <a:pt x="141" y="93"/>
                  <a:pt x="135" y="99"/>
                  <a:pt x="128" y="99"/>
                </a:cubicBezTo>
                <a:cubicBezTo>
                  <a:pt x="126" y="99"/>
                  <a:pt x="125" y="98"/>
                  <a:pt x="123" y="98"/>
                </a:cubicBezTo>
                <a:cubicBezTo>
                  <a:pt x="126" y="94"/>
                  <a:pt x="128" y="90"/>
                  <a:pt x="128" y="85"/>
                </a:cubicBezTo>
                <a:cubicBezTo>
                  <a:pt x="128" y="81"/>
                  <a:pt x="126" y="76"/>
                  <a:pt x="123" y="73"/>
                </a:cubicBezTo>
                <a:cubicBezTo>
                  <a:pt x="125" y="72"/>
                  <a:pt x="126" y="72"/>
                  <a:pt x="128" y="72"/>
                </a:cubicBezTo>
                <a:cubicBezTo>
                  <a:pt x="135" y="72"/>
                  <a:pt x="141" y="78"/>
                  <a:pt x="141" y="85"/>
                </a:cubicBezTo>
                <a:close/>
                <a:moveTo>
                  <a:pt x="109" y="72"/>
                </a:moveTo>
                <a:cubicBezTo>
                  <a:pt x="111" y="72"/>
                  <a:pt x="113" y="72"/>
                  <a:pt x="114" y="73"/>
                </a:cubicBezTo>
                <a:cubicBezTo>
                  <a:pt x="111" y="76"/>
                  <a:pt x="109" y="81"/>
                  <a:pt x="109" y="85"/>
                </a:cubicBezTo>
                <a:cubicBezTo>
                  <a:pt x="109" y="90"/>
                  <a:pt x="111" y="94"/>
                  <a:pt x="114" y="98"/>
                </a:cubicBezTo>
                <a:cubicBezTo>
                  <a:pt x="113" y="98"/>
                  <a:pt x="111" y="99"/>
                  <a:pt x="109" y="99"/>
                </a:cubicBezTo>
                <a:cubicBezTo>
                  <a:pt x="102" y="99"/>
                  <a:pt x="96" y="93"/>
                  <a:pt x="96" y="85"/>
                </a:cubicBezTo>
                <a:cubicBezTo>
                  <a:pt x="96" y="78"/>
                  <a:pt x="102" y="72"/>
                  <a:pt x="109" y="72"/>
                </a:cubicBezTo>
                <a:close/>
              </a:path>
            </a:pathLst>
          </a:custGeom>
          <a:solidFill>
            <a:srgbClr val="3048A6"/>
          </a:solidFill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3048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5" name="Google Shape;725;p49"/>
          <p:cNvSpPr/>
          <p:nvPr/>
        </p:nvSpPr>
        <p:spPr>
          <a:xfrm>
            <a:off x="493734" y="4542299"/>
            <a:ext cx="868400" cy="1064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49"/>
          <p:cNvSpPr/>
          <p:nvPr/>
        </p:nvSpPr>
        <p:spPr>
          <a:xfrm>
            <a:off x="736300" y="4729017"/>
            <a:ext cx="361227" cy="338852"/>
          </a:xfrm>
          <a:custGeom>
            <a:avLst/>
            <a:gdLst/>
            <a:ahLst/>
            <a:cxnLst/>
            <a:rect l="l" t="t" r="r" b="b"/>
            <a:pathLst>
              <a:path w="160" h="143" extrusionOk="0">
                <a:moveTo>
                  <a:pt x="150" y="0"/>
                </a:moveTo>
                <a:cubicBezTo>
                  <a:pt x="10" y="0"/>
                  <a:pt x="10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07"/>
                  <a:pt x="0" y="107"/>
                  <a:pt x="0" y="107"/>
                </a:cubicBezTo>
                <a:cubicBezTo>
                  <a:pt x="0" y="112"/>
                  <a:pt x="4" y="116"/>
                  <a:pt x="10" y="116"/>
                </a:cubicBezTo>
                <a:cubicBezTo>
                  <a:pt x="58" y="116"/>
                  <a:pt x="58" y="116"/>
                  <a:pt x="58" y="116"/>
                </a:cubicBezTo>
                <a:cubicBezTo>
                  <a:pt x="58" y="123"/>
                  <a:pt x="58" y="123"/>
                  <a:pt x="58" y="123"/>
                </a:cubicBezTo>
                <a:cubicBezTo>
                  <a:pt x="58" y="130"/>
                  <a:pt x="53" y="135"/>
                  <a:pt x="46" y="135"/>
                </a:cubicBezTo>
                <a:cubicBezTo>
                  <a:pt x="36" y="135"/>
                  <a:pt x="36" y="135"/>
                  <a:pt x="36" y="135"/>
                </a:cubicBezTo>
                <a:cubicBezTo>
                  <a:pt x="34" y="135"/>
                  <a:pt x="32" y="137"/>
                  <a:pt x="32" y="139"/>
                </a:cubicBezTo>
                <a:cubicBezTo>
                  <a:pt x="32" y="141"/>
                  <a:pt x="34" y="143"/>
                  <a:pt x="36" y="143"/>
                </a:cubicBezTo>
                <a:cubicBezTo>
                  <a:pt x="124" y="143"/>
                  <a:pt x="124" y="143"/>
                  <a:pt x="124" y="143"/>
                </a:cubicBezTo>
                <a:cubicBezTo>
                  <a:pt x="126" y="143"/>
                  <a:pt x="128" y="141"/>
                  <a:pt x="128" y="139"/>
                </a:cubicBezTo>
                <a:cubicBezTo>
                  <a:pt x="128" y="137"/>
                  <a:pt x="126" y="135"/>
                  <a:pt x="124" y="135"/>
                </a:cubicBezTo>
                <a:cubicBezTo>
                  <a:pt x="114" y="135"/>
                  <a:pt x="114" y="135"/>
                  <a:pt x="114" y="135"/>
                </a:cubicBezTo>
                <a:cubicBezTo>
                  <a:pt x="107" y="135"/>
                  <a:pt x="102" y="130"/>
                  <a:pt x="102" y="123"/>
                </a:cubicBezTo>
                <a:cubicBezTo>
                  <a:pt x="102" y="116"/>
                  <a:pt x="102" y="116"/>
                  <a:pt x="102" y="116"/>
                </a:cubicBezTo>
                <a:cubicBezTo>
                  <a:pt x="150" y="116"/>
                  <a:pt x="150" y="116"/>
                  <a:pt x="150" y="116"/>
                </a:cubicBezTo>
                <a:cubicBezTo>
                  <a:pt x="156" y="116"/>
                  <a:pt x="160" y="112"/>
                  <a:pt x="160" y="107"/>
                </a:cubicBezTo>
                <a:cubicBezTo>
                  <a:pt x="160" y="10"/>
                  <a:pt x="160" y="10"/>
                  <a:pt x="160" y="10"/>
                </a:cubicBezTo>
                <a:cubicBezTo>
                  <a:pt x="160" y="4"/>
                  <a:pt x="156" y="0"/>
                  <a:pt x="150" y="0"/>
                </a:cubicBezTo>
                <a:close/>
                <a:moveTo>
                  <a:pt x="61" y="135"/>
                </a:moveTo>
                <a:cubicBezTo>
                  <a:pt x="64" y="132"/>
                  <a:pt x="65" y="128"/>
                  <a:pt x="65" y="123"/>
                </a:cubicBezTo>
                <a:cubicBezTo>
                  <a:pt x="65" y="116"/>
                  <a:pt x="65" y="116"/>
                  <a:pt x="65" y="116"/>
                </a:cubicBezTo>
                <a:cubicBezTo>
                  <a:pt x="95" y="116"/>
                  <a:pt x="95" y="116"/>
                  <a:pt x="95" y="116"/>
                </a:cubicBezTo>
                <a:cubicBezTo>
                  <a:pt x="95" y="123"/>
                  <a:pt x="95" y="123"/>
                  <a:pt x="95" y="123"/>
                </a:cubicBezTo>
                <a:cubicBezTo>
                  <a:pt x="95" y="128"/>
                  <a:pt x="96" y="132"/>
                  <a:pt x="99" y="135"/>
                </a:cubicBezTo>
                <a:lnTo>
                  <a:pt x="61" y="135"/>
                </a:lnTo>
                <a:close/>
                <a:moveTo>
                  <a:pt x="153" y="107"/>
                </a:moveTo>
                <a:cubicBezTo>
                  <a:pt x="153" y="108"/>
                  <a:pt x="152" y="109"/>
                  <a:pt x="150" y="109"/>
                </a:cubicBezTo>
                <a:cubicBezTo>
                  <a:pt x="10" y="109"/>
                  <a:pt x="10" y="109"/>
                  <a:pt x="10" y="109"/>
                </a:cubicBezTo>
                <a:cubicBezTo>
                  <a:pt x="8" y="109"/>
                  <a:pt x="7" y="108"/>
                  <a:pt x="7" y="107"/>
                </a:cubicBezTo>
                <a:cubicBezTo>
                  <a:pt x="7" y="87"/>
                  <a:pt x="7" y="87"/>
                  <a:pt x="7" y="87"/>
                </a:cubicBezTo>
                <a:cubicBezTo>
                  <a:pt x="153" y="87"/>
                  <a:pt x="153" y="87"/>
                  <a:pt x="153" y="87"/>
                </a:cubicBezTo>
                <a:lnTo>
                  <a:pt x="153" y="107"/>
                </a:lnTo>
                <a:close/>
                <a:moveTo>
                  <a:pt x="153" y="80"/>
                </a:moveTo>
                <a:cubicBezTo>
                  <a:pt x="7" y="80"/>
                  <a:pt x="7" y="80"/>
                  <a:pt x="7" y="80"/>
                </a:cubicBezTo>
                <a:cubicBezTo>
                  <a:pt x="7" y="10"/>
                  <a:pt x="7" y="10"/>
                  <a:pt x="7" y="10"/>
                </a:cubicBezTo>
                <a:cubicBezTo>
                  <a:pt x="7" y="8"/>
                  <a:pt x="8" y="7"/>
                  <a:pt x="10" y="7"/>
                </a:cubicBezTo>
                <a:cubicBezTo>
                  <a:pt x="150" y="7"/>
                  <a:pt x="150" y="7"/>
                  <a:pt x="150" y="7"/>
                </a:cubicBezTo>
                <a:cubicBezTo>
                  <a:pt x="152" y="7"/>
                  <a:pt x="153" y="8"/>
                  <a:pt x="153" y="10"/>
                </a:cubicBezTo>
                <a:cubicBezTo>
                  <a:pt x="153" y="80"/>
                  <a:pt x="153" y="80"/>
                  <a:pt x="153" y="80"/>
                </a:cubicBezTo>
                <a:close/>
                <a:moveTo>
                  <a:pt x="80" y="94"/>
                </a:moveTo>
                <a:cubicBezTo>
                  <a:pt x="82" y="94"/>
                  <a:pt x="84" y="96"/>
                  <a:pt x="84" y="98"/>
                </a:cubicBezTo>
                <a:cubicBezTo>
                  <a:pt x="84" y="100"/>
                  <a:pt x="82" y="102"/>
                  <a:pt x="80" y="102"/>
                </a:cubicBezTo>
                <a:cubicBezTo>
                  <a:pt x="78" y="102"/>
                  <a:pt x="76" y="100"/>
                  <a:pt x="76" y="98"/>
                </a:cubicBezTo>
                <a:cubicBezTo>
                  <a:pt x="76" y="96"/>
                  <a:pt x="78" y="94"/>
                  <a:pt x="80" y="94"/>
                </a:cubicBezTo>
                <a:close/>
                <a:moveTo>
                  <a:pt x="86" y="25"/>
                </a:moveTo>
                <a:cubicBezTo>
                  <a:pt x="85" y="24"/>
                  <a:pt x="83" y="24"/>
                  <a:pt x="81" y="25"/>
                </a:cubicBezTo>
                <a:cubicBezTo>
                  <a:pt x="55" y="51"/>
                  <a:pt x="55" y="51"/>
                  <a:pt x="55" y="51"/>
                </a:cubicBezTo>
                <a:cubicBezTo>
                  <a:pt x="54" y="53"/>
                  <a:pt x="54" y="55"/>
                  <a:pt x="55" y="57"/>
                </a:cubicBezTo>
                <a:cubicBezTo>
                  <a:pt x="56" y="57"/>
                  <a:pt x="57" y="58"/>
                  <a:pt x="58" y="58"/>
                </a:cubicBezTo>
                <a:cubicBezTo>
                  <a:pt x="59" y="58"/>
                  <a:pt x="60" y="57"/>
                  <a:pt x="60" y="57"/>
                </a:cubicBezTo>
                <a:cubicBezTo>
                  <a:pt x="86" y="31"/>
                  <a:pt x="86" y="31"/>
                  <a:pt x="86" y="31"/>
                </a:cubicBezTo>
                <a:cubicBezTo>
                  <a:pt x="88" y="29"/>
                  <a:pt x="88" y="27"/>
                  <a:pt x="86" y="25"/>
                </a:cubicBezTo>
                <a:close/>
                <a:moveTo>
                  <a:pt x="102" y="41"/>
                </a:moveTo>
                <a:cubicBezTo>
                  <a:pt x="100" y="39"/>
                  <a:pt x="98" y="39"/>
                  <a:pt x="97" y="41"/>
                </a:cubicBezTo>
                <a:cubicBezTo>
                  <a:pt x="86" y="51"/>
                  <a:pt x="86" y="51"/>
                  <a:pt x="86" y="51"/>
                </a:cubicBezTo>
                <a:cubicBezTo>
                  <a:pt x="85" y="52"/>
                  <a:pt x="85" y="55"/>
                  <a:pt x="86" y="56"/>
                </a:cubicBezTo>
                <a:cubicBezTo>
                  <a:pt x="87" y="57"/>
                  <a:pt x="88" y="57"/>
                  <a:pt x="89" y="57"/>
                </a:cubicBezTo>
                <a:cubicBezTo>
                  <a:pt x="90" y="57"/>
                  <a:pt x="91" y="57"/>
                  <a:pt x="91" y="56"/>
                </a:cubicBezTo>
                <a:cubicBezTo>
                  <a:pt x="102" y="46"/>
                  <a:pt x="102" y="46"/>
                  <a:pt x="102" y="46"/>
                </a:cubicBezTo>
                <a:cubicBezTo>
                  <a:pt x="103" y="44"/>
                  <a:pt x="103" y="42"/>
                  <a:pt x="102" y="41"/>
                </a:cubicBezTo>
                <a:close/>
              </a:path>
            </a:pathLst>
          </a:custGeom>
          <a:solidFill>
            <a:srgbClr val="3048A6"/>
          </a:solidFill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3048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7" name="Google Shape;727;p49"/>
          <p:cNvSpPr/>
          <p:nvPr/>
        </p:nvSpPr>
        <p:spPr>
          <a:xfrm>
            <a:off x="1480456" y="4542299"/>
            <a:ext cx="868400" cy="1064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49"/>
          <p:cNvSpPr/>
          <p:nvPr/>
        </p:nvSpPr>
        <p:spPr>
          <a:xfrm>
            <a:off x="1746858" y="4662254"/>
            <a:ext cx="335595" cy="424830"/>
          </a:xfrm>
          <a:custGeom>
            <a:avLst/>
            <a:gdLst/>
            <a:ahLst/>
            <a:cxnLst/>
            <a:rect l="l" t="t" r="r" b="b"/>
            <a:pathLst>
              <a:path w="133" h="160" extrusionOk="0">
                <a:moveTo>
                  <a:pt x="64" y="112"/>
                </a:moveTo>
                <a:cubicBezTo>
                  <a:pt x="65" y="112"/>
                  <a:pt x="65" y="112"/>
                  <a:pt x="65" y="112"/>
                </a:cubicBezTo>
                <a:cubicBezTo>
                  <a:pt x="66" y="112"/>
                  <a:pt x="67" y="112"/>
                  <a:pt x="68" y="111"/>
                </a:cubicBezTo>
                <a:cubicBezTo>
                  <a:pt x="86" y="94"/>
                  <a:pt x="86" y="94"/>
                  <a:pt x="86" y="94"/>
                </a:cubicBezTo>
                <a:cubicBezTo>
                  <a:pt x="120" y="94"/>
                  <a:pt x="120" y="94"/>
                  <a:pt x="120" y="94"/>
                </a:cubicBezTo>
                <a:cubicBezTo>
                  <a:pt x="127" y="94"/>
                  <a:pt x="133" y="88"/>
                  <a:pt x="133" y="80"/>
                </a:cubicBezTo>
                <a:cubicBezTo>
                  <a:pt x="133" y="42"/>
                  <a:pt x="133" y="42"/>
                  <a:pt x="133" y="42"/>
                </a:cubicBezTo>
                <a:cubicBezTo>
                  <a:pt x="133" y="35"/>
                  <a:pt x="127" y="29"/>
                  <a:pt x="120" y="29"/>
                </a:cubicBezTo>
                <a:cubicBezTo>
                  <a:pt x="57" y="29"/>
                  <a:pt x="57" y="29"/>
                  <a:pt x="57" y="29"/>
                </a:cubicBezTo>
                <a:cubicBezTo>
                  <a:pt x="50" y="29"/>
                  <a:pt x="44" y="35"/>
                  <a:pt x="44" y="42"/>
                </a:cubicBezTo>
                <a:cubicBezTo>
                  <a:pt x="44" y="80"/>
                  <a:pt x="44" y="80"/>
                  <a:pt x="44" y="80"/>
                </a:cubicBezTo>
                <a:cubicBezTo>
                  <a:pt x="44" y="88"/>
                  <a:pt x="50" y="94"/>
                  <a:pt x="57" y="94"/>
                </a:cubicBezTo>
                <a:cubicBezTo>
                  <a:pt x="62" y="94"/>
                  <a:pt x="62" y="94"/>
                  <a:pt x="62" y="94"/>
                </a:cubicBezTo>
                <a:cubicBezTo>
                  <a:pt x="62" y="109"/>
                  <a:pt x="62" y="109"/>
                  <a:pt x="62" y="109"/>
                </a:cubicBezTo>
                <a:cubicBezTo>
                  <a:pt x="62" y="110"/>
                  <a:pt x="63" y="111"/>
                  <a:pt x="64" y="112"/>
                </a:cubicBezTo>
                <a:close/>
                <a:moveTo>
                  <a:pt x="57" y="87"/>
                </a:moveTo>
                <a:cubicBezTo>
                  <a:pt x="54" y="87"/>
                  <a:pt x="50" y="84"/>
                  <a:pt x="50" y="80"/>
                </a:cubicBezTo>
                <a:cubicBezTo>
                  <a:pt x="50" y="42"/>
                  <a:pt x="50" y="42"/>
                  <a:pt x="50" y="42"/>
                </a:cubicBezTo>
                <a:cubicBezTo>
                  <a:pt x="50" y="39"/>
                  <a:pt x="54" y="35"/>
                  <a:pt x="57" y="35"/>
                </a:cubicBezTo>
                <a:cubicBezTo>
                  <a:pt x="120" y="35"/>
                  <a:pt x="120" y="35"/>
                  <a:pt x="120" y="35"/>
                </a:cubicBezTo>
                <a:cubicBezTo>
                  <a:pt x="124" y="35"/>
                  <a:pt x="127" y="39"/>
                  <a:pt x="127" y="42"/>
                </a:cubicBezTo>
                <a:cubicBezTo>
                  <a:pt x="127" y="80"/>
                  <a:pt x="127" y="80"/>
                  <a:pt x="127" y="80"/>
                </a:cubicBezTo>
                <a:cubicBezTo>
                  <a:pt x="127" y="84"/>
                  <a:pt x="124" y="87"/>
                  <a:pt x="120" y="87"/>
                </a:cubicBezTo>
                <a:cubicBezTo>
                  <a:pt x="84" y="87"/>
                  <a:pt x="84" y="87"/>
                  <a:pt x="84" y="87"/>
                </a:cubicBezTo>
                <a:cubicBezTo>
                  <a:pt x="84" y="87"/>
                  <a:pt x="83" y="88"/>
                  <a:pt x="82" y="88"/>
                </a:cubicBezTo>
                <a:cubicBezTo>
                  <a:pt x="69" y="101"/>
                  <a:pt x="69" y="101"/>
                  <a:pt x="69" y="101"/>
                </a:cubicBezTo>
                <a:cubicBezTo>
                  <a:pt x="69" y="91"/>
                  <a:pt x="69" y="91"/>
                  <a:pt x="69" y="91"/>
                </a:cubicBezTo>
                <a:cubicBezTo>
                  <a:pt x="69" y="89"/>
                  <a:pt x="67" y="88"/>
                  <a:pt x="65" y="88"/>
                </a:cubicBezTo>
                <a:cubicBezTo>
                  <a:pt x="57" y="88"/>
                  <a:pt x="57" y="88"/>
                  <a:pt x="57" y="88"/>
                </a:cubicBezTo>
                <a:cubicBezTo>
                  <a:pt x="57" y="87"/>
                  <a:pt x="57" y="87"/>
                  <a:pt x="57" y="87"/>
                </a:cubicBezTo>
                <a:close/>
                <a:moveTo>
                  <a:pt x="65" y="56"/>
                </a:moveTo>
                <a:cubicBezTo>
                  <a:pt x="111" y="56"/>
                  <a:pt x="111" y="56"/>
                  <a:pt x="111" y="56"/>
                </a:cubicBezTo>
                <a:cubicBezTo>
                  <a:pt x="113" y="56"/>
                  <a:pt x="114" y="55"/>
                  <a:pt x="114" y="53"/>
                </a:cubicBezTo>
                <a:cubicBezTo>
                  <a:pt x="114" y="51"/>
                  <a:pt x="113" y="50"/>
                  <a:pt x="111" y="50"/>
                </a:cubicBezTo>
                <a:cubicBezTo>
                  <a:pt x="65" y="50"/>
                  <a:pt x="65" y="50"/>
                  <a:pt x="65" y="50"/>
                </a:cubicBezTo>
                <a:cubicBezTo>
                  <a:pt x="63" y="50"/>
                  <a:pt x="61" y="51"/>
                  <a:pt x="61" y="53"/>
                </a:cubicBezTo>
                <a:cubicBezTo>
                  <a:pt x="61" y="55"/>
                  <a:pt x="63" y="56"/>
                  <a:pt x="65" y="56"/>
                </a:cubicBezTo>
                <a:close/>
                <a:moveTo>
                  <a:pt x="114" y="71"/>
                </a:moveTo>
                <a:cubicBezTo>
                  <a:pt x="114" y="69"/>
                  <a:pt x="113" y="67"/>
                  <a:pt x="111" y="67"/>
                </a:cubicBezTo>
                <a:cubicBezTo>
                  <a:pt x="65" y="67"/>
                  <a:pt x="65" y="67"/>
                  <a:pt x="65" y="67"/>
                </a:cubicBezTo>
                <a:cubicBezTo>
                  <a:pt x="63" y="67"/>
                  <a:pt x="61" y="69"/>
                  <a:pt x="61" y="71"/>
                </a:cubicBezTo>
                <a:cubicBezTo>
                  <a:pt x="61" y="72"/>
                  <a:pt x="63" y="74"/>
                  <a:pt x="65" y="74"/>
                </a:cubicBezTo>
                <a:cubicBezTo>
                  <a:pt x="111" y="74"/>
                  <a:pt x="111" y="74"/>
                  <a:pt x="111" y="74"/>
                </a:cubicBezTo>
                <a:cubicBezTo>
                  <a:pt x="113" y="74"/>
                  <a:pt x="114" y="72"/>
                  <a:pt x="114" y="71"/>
                </a:cubicBezTo>
                <a:close/>
                <a:moveTo>
                  <a:pt x="99" y="148"/>
                </a:moveTo>
                <a:cubicBezTo>
                  <a:pt x="99" y="105"/>
                  <a:pt x="99" y="105"/>
                  <a:pt x="99" y="105"/>
                </a:cubicBezTo>
                <a:cubicBezTo>
                  <a:pt x="99" y="103"/>
                  <a:pt x="98" y="102"/>
                  <a:pt x="96" y="102"/>
                </a:cubicBezTo>
                <a:cubicBezTo>
                  <a:pt x="94" y="102"/>
                  <a:pt x="93" y="103"/>
                  <a:pt x="93" y="105"/>
                </a:cubicBezTo>
                <a:cubicBezTo>
                  <a:pt x="93" y="148"/>
                  <a:pt x="93" y="148"/>
                  <a:pt x="93" y="148"/>
                </a:cubicBezTo>
                <a:cubicBezTo>
                  <a:pt x="93" y="151"/>
                  <a:pt x="91" y="154"/>
                  <a:pt x="88" y="154"/>
                </a:cubicBezTo>
                <a:cubicBezTo>
                  <a:pt x="12" y="154"/>
                  <a:pt x="12" y="154"/>
                  <a:pt x="12" y="154"/>
                </a:cubicBezTo>
                <a:cubicBezTo>
                  <a:pt x="9" y="154"/>
                  <a:pt x="6" y="151"/>
                  <a:pt x="6" y="148"/>
                </a:cubicBezTo>
                <a:cubicBezTo>
                  <a:pt x="6" y="12"/>
                  <a:pt x="6" y="12"/>
                  <a:pt x="6" y="12"/>
                </a:cubicBezTo>
                <a:cubicBezTo>
                  <a:pt x="6" y="9"/>
                  <a:pt x="9" y="6"/>
                  <a:pt x="12" y="6"/>
                </a:cubicBezTo>
                <a:cubicBezTo>
                  <a:pt x="88" y="6"/>
                  <a:pt x="88" y="6"/>
                  <a:pt x="88" y="6"/>
                </a:cubicBezTo>
                <a:cubicBezTo>
                  <a:pt x="91" y="6"/>
                  <a:pt x="93" y="9"/>
                  <a:pt x="93" y="12"/>
                </a:cubicBezTo>
                <a:cubicBezTo>
                  <a:pt x="93" y="19"/>
                  <a:pt x="93" y="19"/>
                  <a:pt x="93" y="19"/>
                </a:cubicBezTo>
                <a:cubicBezTo>
                  <a:pt x="93" y="20"/>
                  <a:pt x="94" y="22"/>
                  <a:pt x="96" y="22"/>
                </a:cubicBezTo>
                <a:cubicBezTo>
                  <a:pt x="98" y="22"/>
                  <a:pt x="99" y="20"/>
                  <a:pt x="99" y="19"/>
                </a:cubicBezTo>
                <a:cubicBezTo>
                  <a:pt x="99" y="12"/>
                  <a:pt x="99" y="12"/>
                  <a:pt x="99" y="12"/>
                </a:cubicBezTo>
                <a:cubicBezTo>
                  <a:pt x="99" y="5"/>
                  <a:pt x="94" y="0"/>
                  <a:pt x="88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5" y="0"/>
                  <a:pt x="0" y="5"/>
                  <a:pt x="0" y="12"/>
                </a:cubicBezTo>
                <a:cubicBezTo>
                  <a:pt x="0" y="148"/>
                  <a:pt x="0" y="148"/>
                  <a:pt x="0" y="148"/>
                </a:cubicBezTo>
                <a:cubicBezTo>
                  <a:pt x="0" y="155"/>
                  <a:pt x="5" y="160"/>
                  <a:pt x="12" y="160"/>
                </a:cubicBezTo>
                <a:cubicBezTo>
                  <a:pt x="88" y="160"/>
                  <a:pt x="88" y="160"/>
                  <a:pt x="88" y="160"/>
                </a:cubicBezTo>
                <a:cubicBezTo>
                  <a:pt x="94" y="160"/>
                  <a:pt x="99" y="155"/>
                  <a:pt x="99" y="148"/>
                </a:cubicBezTo>
                <a:close/>
                <a:moveTo>
                  <a:pt x="59" y="134"/>
                </a:moveTo>
                <a:cubicBezTo>
                  <a:pt x="40" y="134"/>
                  <a:pt x="40" y="134"/>
                  <a:pt x="40" y="134"/>
                </a:cubicBezTo>
                <a:cubicBezTo>
                  <a:pt x="38" y="134"/>
                  <a:pt x="37" y="136"/>
                  <a:pt x="37" y="137"/>
                </a:cubicBezTo>
                <a:cubicBezTo>
                  <a:pt x="37" y="139"/>
                  <a:pt x="38" y="141"/>
                  <a:pt x="40" y="141"/>
                </a:cubicBezTo>
                <a:cubicBezTo>
                  <a:pt x="59" y="141"/>
                  <a:pt x="59" y="141"/>
                  <a:pt x="59" y="141"/>
                </a:cubicBezTo>
                <a:cubicBezTo>
                  <a:pt x="61" y="141"/>
                  <a:pt x="63" y="139"/>
                  <a:pt x="63" y="137"/>
                </a:cubicBezTo>
                <a:cubicBezTo>
                  <a:pt x="63" y="136"/>
                  <a:pt x="61" y="134"/>
                  <a:pt x="59" y="134"/>
                </a:cubicBezTo>
                <a:close/>
              </a:path>
            </a:pathLst>
          </a:custGeom>
          <a:solidFill>
            <a:srgbClr val="3048A6"/>
          </a:solidFill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3048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9" name="Google Shape;729;p49"/>
          <p:cNvSpPr/>
          <p:nvPr/>
        </p:nvSpPr>
        <p:spPr>
          <a:xfrm>
            <a:off x="495634" y="5645233"/>
            <a:ext cx="868400" cy="1064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49"/>
          <p:cNvSpPr txBox="1"/>
          <p:nvPr/>
        </p:nvSpPr>
        <p:spPr>
          <a:xfrm>
            <a:off x="467934" y="5049286"/>
            <a:ext cx="920000" cy="3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Web-портал</a:t>
            </a:r>
            <a:endParaRPr sz="8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1" name="Google Shape;731;p49"/>
          <p:cNvSpPr/>
          <p:nvPr/>
        </p:nvSpPr>
        <p:spPr>
          <a:xfrm>
            <a:off x="1482356" y="5645233"/>
            <a:ext cx="868400" cy="1064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49"/>
          <p:cNvSpPr/>
          <p:nvPr/>
        </p:nvSpPr>
        <p:spPr>
          <a:xfrm>
            <a:off x="689210" y="5767709"/>
            <a:ext cx="481248" cy="367005"/>
          </a:xfrm>
          <a:custGeom>
            <a:avLst/>
            <a:gdLst/>
            <a:ahLst/>
            <a:cxnLst/>
            <a:rect l="l" t="t" r="r" b="b"/>
            <a:pathLst>
              <a:path w="160" h="116" extrusionOk="0">
                <a:moveTo>
                  <a:pt x="152" y="0"/>
                </a:move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108"/>
                  <a:pt x="0" y="108"/>
                  <a:pt x="0" y="108"/>
                </a:cubicBezTo>
                <a:cubicBezTo>
                  <a:pt x="0" y="112"/>
                  <a:pt x="4" y="116"/>
                  <a:pt x="8" y="116"/>
                </a:cubicBezTo>
                <a:cubicBezTo>
                  <a:pt x="152" y="116"/>
                  <a:pt x="152" y="116"/>
                  <a:pt x="152" y="116"/>
                </a:cubicBezTo>
                <a:cubicBezTo>
                  <a:pt x="156" y="116"/>
                  <a:pt x="160" y="112"/>
                  <a:pt x="160" y="10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0" y="4"/>
                  <a:pt x="156" y="0"/>
                  <a:pt x="152" y="0"/>
                </a:cubicBezTo>
                <a:close/>
                <a:moveTo>
                  <a:pt x="30" y="36"/>
                </a:moveTo>
                <a:cubicBezTo>
                  <a:pt x="30" y="32"/>
                  <a:pt x="33" y="27"/>
                  <a:pt x="39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3" y="27"/>
                  <a:pt x="44" y="26"/>
                  <a:pt x="44" y="25"/>
                </a:cubicBezTo>
                <a:cubicBezTo>
                  <a:pt x="48" y="24"/>
                  <a:pt x="54" y="25"/>
                  <a:pt x="59" y="26"/>
                </a:cubicBezTo>
                <a:cubicBezTo>
                  <a:pt x="62" y="27"/>
                  <a:pt x="65" y="27"/>
                  <a:pt x="67" y="27"/>
                </a:cubicBezTo>
                <a:cubicBezTo>
                  <a:pt x="69" y="30"/>
                  <a:pt x="70" y="35"/>
                  <a:pt x="68" y="43"/>
                </a:cubicBezTo>
                <a:cubicBezTo>
                  <a:pt x="63" y="40"/>
                  <a:pt x="51" y="35"/>
                  <a:pt x="32" y="39"/>
                </a:cubicBezTo>
                <a:cubicBezTo>
                  <a:pt x="32" y="39"/>
                  <a:pt x="31" y="40"/>
                  <a:pt x="31" y="40"/>
                </a:cubicBezTo>
                <a:cubicBezTo>
                  <a:pt x="31" y="40"/>
                  <a:pt x="31" y="40"/>
                  <a:pt x="30" y="41"/>
                </a:cubicBezTo>
                <a:cubicBezTo>
                  <a:pt x="30" y="39"/>
                  <a:pt x="30" y="37"/>
                  <a:pt x="30" y="36"/>
                </a:cubicBezTo>
                <a:close/>
                <a:moveTo>
                  <a:pt x="33" y="51"/>
                </a:moveTo>
                <a:cubicBezTo>
                  <a:pt x="33" y="48"/>
                  <a:pt x="34" y="45"/>
                  <a:pt x="35" y="44"/>
                </a:cubicBezTo>
                <a:cubicBezTo>
                  <a:pt x="46" y="41"/>
                  <a:pt x="54" y="43"/>
                  <a:pt x="59" y="44"/>
                </a:cubicBezTo>
                <a:cubicBezTo>
                  <a:pt x="63" y="46"/>
                  <a:pt x="65" y="47"/>
                  <a:pt x="66" y="48"/>
                </a:cubicBezTo>
                <a:cubicBezTo>
                  <a:pt x="66" y="52"/>
                  <a:pt x="66" y="52"/>
                  <a:pt x="66" y="52"/>
                </a:cubicBezTo>
                <a:cubicBezTo>
                  <a:pt x="66" y="62"/>
                  <a:pt x="59" y="69"/>
                  <a:pt x="50" y="69"/>
                </a:cubicBezTo>
                <a:cubicBezTo>
                  <a:pt x="40" y="69"/>
                  <a:pt x="33" y="62"/>
                  <a:pt x="33" y="52"/>
                </a:cubicBezTo>
                <a:cubicBezTo>
                  <a:pt x="33" y="51"/>
                  <a:pt x="33" y="51"/>
                  <a:pt x="33" y="51"/>
                </a:cubicBezTo>
                <a:close/>
                <a:moveTo>
                  <a:pt x="50" y="74"/>
                </a:moveTo>
                <a:cubicBezTo>
                  <a:pt x="53" y="74"/>
                  <a:pt x="56" y="74"/>
                  <a:pt x="59" y="72"/>
                </a:cubicBezTo>
                <a:cubicBezTo>
                  <a:pt x="59" y="74"/>
                  <a:pt x="60" y="75"/>
                  <a:pt x="61" y="76"/>
                </a:cubicBezTo>
                <a:cubicBezTo>
                  <a:pt x="60" y="76"/>
                  <a:pt x="60" y="77"/>
                  <a:pt x="59" y="78"/>
                </a:cubicBezTo>
                <a:cubicBezTo>
                  <a:pt x="56" y="81"/>
                  <a:pt x="52" y="86"/>
                  <a:pt x="50" y="86"/>
                </a:cubicBezTo>
                <a:cubicBezTo>
                  <a:pt x="47" y="86"/>
                  <a:pt x="43" y="81"/>
                  <a:pt x="40" y="78"/>
                </a:cubicBezTo>
                <a:cubicBezTo>
                  <a:pt x="39" y="77"/>
                  <a:pt x="39" y="76"/>
                  <a:pt x="38" y="76"/>
                </a:cubicBezTo>
                <a:cubicBezTo>
                  <a:pt x="39" y="75"/>
                  <a:pt x="40" y="74"/>
                  <a:pt x="40" y="72"/>
                </a:cubicBezTo>
                <a:cubicBezTo>
                  <a:pt x="43" y="74"/>
                  <a:pt x="46" y="74"/>
                  <a:pt x="50" y="74"/>
                </a:cubicBezTo>
                <a:close/>
                <a:moveTo>
                  <a:pt x="36" y="81"/>
                </a:moveTo>
                <a:cubicBezTo>
                  <a:pt x="41" y="86"/>
                  <a:pt x="45" y="91"/>
                  <a:pt x="50" y="91"/>
                </a:cubicBezTo>
                <a:cubicBezTo>
                  <a:pt x="54" y="91"/>
                  <a:pt x="59" y="86"/>
                  <a:pt x="63" y="81"/>
                </a:cubicBezTo>
                <a:cubicBezTo>
                  <a:pt x="64" y="80"/>
                  <a:pt x="66" y="78"/>
                  <a:pt x="67" y="77"/>
                </a:cubicBezTo>
                <a:cubicBezTo>
                  <a:pt x="72" y="79"/>
                  <a:pt x="72" y="79"/>
                  <a:pt x="72" y="79"/>
                </a:cubicBezTo>
                <a:cubicBezTo>
                  <a:pt x="72" y="79"/>
                  <a:pt x="72" y="79"/>
                  <a:pt x="72" y="79"/>
                </a:cubicBezTo>
                <a:cubicBezTo>
                  <a:pt x="74" y="80"/>
                  <a:pt x="75" y="81"/>
                  <a:pt x="77" y="83"/>
                </a:cubicBezTo>
                <a:cubicBezTo>
                  <a:pt x="75" y="85"/>
                  <a:pt x="75" y="88"/>
                  <a:pt x="75" y="91"/>
                </a:cubicBezTo>
                <a:cubicBezTo>
                  <a:pt x="75" y="111"/>
                  <a:pt x="75" y="111"/>
                  <a:pt x="75" y="111"/>
                </a:cubicBezTo>
                <a:cubicBezTo>
                  <a:pt x="19" y="111"/>
                  <a:pt x="19" y="111"/>
                  <a:pt x="19" y="111"/>
                </a:cubicBezTo>
                <a:cubicBezTo>
                  <a:pt x="19" y="91"/>
                  <a:pt x="19" y="91"/>
                  <a:pt x="19" y="91"/>
                </a:cubicBezTo>
                <a:cubicBezTo>
                  <a:pt x="19" y="86"/>
                  <a:pt x="23" y="81"/>
                  <a:pt x="27" y="79"/>
                </a:cubicBezTo>
                <a:cubicBezTo>
                  <a:pt x="27" y="79"/>
                  <a:pt x="27" y="79"/>
                  <a:pt x="27" y="79"/>
                </a:cubicBezTo>
                <a:cubicBezTo>
                  <a:pt x="33" y="77"/>
                  <a:pt x="33" y="77"/>
                  <a:pt x="33" y="77"/>
                </a:cubicBezTo>
                <a:cubicBezTo>
                  <a:pt x="34" y="78"/>
                  <a:pt x="35" y="80"/>
                  <a:pt x="36" y="81"/>
                </a:cubicBezTo>
                <a:close/>
                <a:moveTo>
                  <a:pt x="140" y="74"/>
                </a:moveTo>
                <a:cubicBezTo>
                  <a:pt x="138" y="75"/>
                  <a:pt x="134" y="76"/>
                  <a:pt x="130" y="76"/>
                </a:cubicBezTo>
                <a:cubicBezTo>
                  <a:pt x="125" y="76"/>
                  <a:pt x="122" y="71"/>
                  <a:pt x="122" y="69"/>
                </a:cubicBezTo>
                <a:cubicBezTo>
                  <a:pt x="122" y="69"/>
                  <a:pt x="122" y="68"/>
                  <a:pt x="122" y="68"/>
                </a:cubicBezTo>
                <a:cubicBezTo>
                  <a:pt x="128" y="64"/>
                  <a:pt x="132" y="58"/>
                  <a:pt x="132" y="50"/>
                </a:cubicBezTo>
                <a:cubicBezTo>
                  <a:pt x="132" y="42"/>
                  <a:pt x="129" y="36"/>
                  <a:pt x="123" y="33"/>
                </a:cubicBezTo>
                <a:cubicBezTo>
                  <a:pt x="122" y="33"/>
                  <a:pt x="121" y="33"/>
                  <a:pt x="120" y="34"/>
                </a:cubicBezTo>
                <a:cubicBezTo>
                  <a:pt x="119" y="34"/>
                  <a:pt x="119" y="34"/>
                  <a:pt x="119" y="34"/>
                </a:cubicBezTo>
                <a:cubicBezTo>
                  <a:pt x="113" y="38"/>
                  <a:pt x="105" y="43"/>
                  <a:pt x="91" y="44"/>
                </a:cubicBezTo>
                <a:cubicBezTo>
                  <a:pt x="89" y="44"/>
                  <a:pt x="88" y="46"/>
                  <a:pt x="88" y="47"/>
                </a:cubicBezTo>
                <a:cubicBezTo>
                  <a:pt x="88" y="50"/>
                  <a:pt x="88" y="50"/>
                  <a:pt x="88" y="50"/>
                </a:cubicBezTo>
                <a:cubicBezTo>
                  <a:pt x="88" y="58"/>
                  <a:pt x="93" y="64"/>
                  <a:pt x="99" y="68"/>
                </a:cubicBezTo>
                <a:cubicBezTo>
                  <a:pt x="99" y="68"/>
                  <a:pt x="99" y="69"/>
                  <a:pt x="99" y="69"/>
                </a:cubicBezTo>
                <a:cubicBezTo>
                  <a:pt x="99" y="71"/>
                  <a:pt x="96" y="76"/>
                  <a:pt x="91" y="76"/>
                </a:cubicBezTo>
                <a:cubicBezTo>
                  <a:pt x="86" y="76"/>
                  <a:pt x="83" y="75"/>
                  <a:pt x="81" y="74"/>
                </a:cubicBezTo>
                <a:cubicBezTo>
                  <a:pt x="83" y="71"/>
                  <a:pt x="85" y="65"/>
                  <a:pt x="85" y="54"/>
                </a:cubicBezTo>
                <a:cubicBezTo>
                  <a:pt x="85" y="47"/>
                  <a:pt x="85" y="47"/>
                  <a:pt x="85" y="47"/>
                </a:cubicBezTo>
                <a:cubicBezTo>
                  <a:pt x="85" y="35"/>
                  <a:pt x="97" y="25"/>
                  <a:pt x="110" y="25"/>
                </a:cubicBezTo>
                <a:cubicBezTo>
                  <a:pt x="124" y="25"/>
                  <a:pt x="135" y="35"/>
                  <a:pt x="135" y="47"/>
                </a:cubicBezTo>
                <a:cubicBezTo>
                  <a:pt x="135" y="54"/>
                  <a:pt x="135" y="54"/>
                  <a:pt x="135" y="54"/>
                </a:cubicBezTo>
                <a:cubicBezTo>
                  <a:pt x="135" y="65"/>
                  <a:pt x="138" y="71"/>
                  <a:pt x="140" y="74"/>
                </a:cubicBezTo>
                <a:close/>
                <a:moveTo>
                  <a:pt x="141" y="91"/>
                </a:moveTo>
                <a:cubicBezTo>
                  <a:pt x="141" y="111"/>
                  <a:pt x="141" y="111"/>
                  <a:pt x="141" y="111"/>
                </a:cubicBezTo>
                <a:cubicBezTo>
                  <a:pt x="80" y="111"/>
                  <a:pt x="80" y="111"/>
                  <a:pt x="80" y="111"/>
                </a:cubicBezTo>
                <a:cubicBezTo>
                  <a:pt x="80" y="91"/>
                  <a:pt x="80" y="91"/>
                  <a:pt x="80" y="91"/>
                </a:cubicBezTo>
                <a:cubicBezTo>
                  <a:pt x="80" y="87"/>
                  <a:pt x="82" y="83"/>
                  <a:pt x="86" y="81"/>
                </a:cubicBezTo>
                <a:cubicBezTo>
                  <a:pt x="87" y="81"/>
                  <a:pt x="88" y="81"/>
                  <a:pt x="88" y="81"/>
                </a:cubicBezTo>
                <a:cubicBezTo>
                  <a:pt x="89" y="93"/>
                  <a:pt x="99" y="102"/>
                  <a:pt x="110" y="102"/>
                </a:cubicBezTo>
                <a:cubicBezTo>
                  <a:pt x="122" y="102"/>
                  <a:pt x="132" y="93"/>
                  <a:pt x="132" y="81"/>
                </a:cubicBezTo>
                <a:cubicBezTo>
                  <a:pt x="133" y="81"/>
                  <a:pt x="134" y="81"/>
                  <a:pt x="135" y="81"/>
                </a:cubicBezTo>
                <a:cubicBezTo>
                  <a:pt x="138" y="83"/>
                  <a:pt x="141" y="87"/>
                  <a:pt x="141" y="91"/>
                </a:cubicBezTo>
                <a:close/>
                <a:moveTo>
                  <a:pt x="110" y="66"/>
                </a:moveTo>
                <a:cubicBezTo>
                  <a:pt x="101" y="66"/>
                  <a:pt x="94" y="59"/>
                  <a:pt x="94" y="50"/>
                </a:cubicBezTo>
                <a:cubicBezTo>
                  <a:pt x="94" y="49"/>
                  <a:pt x="94" y="49"/>
                  <a:pt x="94" y="49"/>
                </a:cubicBezTo>
                <a:cubicBezTo>
                  <a:pt x="107" y="47"/>
                  <a:pt x="116" y="42"/>
                  <a:pt x="122" y="39"/>
                </a:cubicBezTo>
                <a:cubicBezTo>
                  <a:pt x="125" y="41"/>
                  <a:pt x="127" y="45"/>
                  <a:pt x="127" y="50"/>
                </a:cubicBezTo>
                <a:cubicBezTo>
                  <a:pt x="127" y="59"/>
                  <a:pt x="120" y="66"/>
                  <a:pt x="110" y="66"/>
                </a:cubicBezTo>
                <a:close/>
                <a:moveTo>
                  <a:pt x="104" y="71"/>
                </a:moveTo>
                <a:cubicBezTo>
                  <a:pt x="106" y="71"/>
                  <a:pt x="108" y="72"/>
                  <a:pt x="110" y="72"/>
                </a:cubicBezTo>
                <a:cubicBezTo>
                  <a:pt x="113" y="72"/>
                  <a:pt x="115" y="71"/>
                  <a:pt x="117" y="71"/>
                </a:cubicBezTo>
                <a:cubicBezTo>
                  <a:pt x="118" y="75"/>
                  <a:pt x="122" y="80"/>
                  <a:pt x="127" y="81"/>
                </a:cubicBezTo>
                <a:cubicBezTo>
                  <a:pt x="127" y="90"/>
                  <a:pt x="119" y="97"/>
                  <a:pt x="110" y="97"/>
                </a:cubicBezTo>
                <a:cubicBezTo>
                  <a:pt x="101" y="97"/>
                  <a:pt x="94" y="90"/>
                  <a:pt x="94" y="81"/>
                </a:cubicBezTo>
                <a:cubicBezTo>
                  <a:pt x="99" y="80"/>
                  <a:pt x="103" y="75"/>
                  <a:pt x="104" y="71"/>
                </a:cubicBezTo>
                <a:close/>
                <a:moveTo>
                  <a:pt x="155" y="108"/>
                </a:moveTo>
                <a:cubicBezTo>
                  <a:pt x="155" y="109"/>
                  <a:pt x="154" y="111"/>
                  <a:pt x="152" y="111"/>
                </a:cubicBezTo>
                <a:cubicBezTo>
                  <a:pt x="146" y="111"/>
                  <a:pt x="146" y="111"/>
                  <a:pt x="146" y="111"/>
                </a:cubicBezTo>
                <a:cubicBezTo>
                  <a:pt x="146" y="91"/>
                  <a:pt x="146" y="91"/>
                  <a:pt x="146" y="91"/>
                </a:cubicBezTo>
                <a:cubicBezTo>
                  <a:pt x="146" y="87"/>
                  <a:pt x="144" y="82"/>
                  <a:pt x="141" y="79"/>
                </a:cubicBezTo>
                <a:cubicBezTo>
                  <a:pt x="144" y="78"/>
                  <a:pt x="145" y="77"/>
                  <a:pt x="145" y="77"/>
                </a:cubicBezTo>
                <a:cubicBezTo>
                  <a:pt x="146" y="76"/>
                  <a:pt x="146" y="75"/>
                  <a:pt x="146" y="74"/>
                </a:cubicBezTo>
                <a:cubicBezTo>
                  <a:pt x="146" y="74"/>
                  <a:pt x="146" y="73"/>
                  <a:pt x="145" y="73"/>
                </a:cubicBezTo>
                <a:cubicBezTo>
                  <a:pt x="145" y="72"/>
                  <a:pt x="144" y="71"/>
                  <a:pt x="143" y="69"/>
                </a:cubicBezTo>
                <a:cubicBezTo>
                  <a:pt x="142" y="66"/>
                  <a:pt x="141" y="61"/>
                  <a:pt x="141" y="54"/>
                </a:cubicBezTo>
                <a:cubicBezTo>
                  <a:pt x="141" y="47"/>
                  <a:pt x="141" y="47"/>
                  <a:pt x="141" y="47"/>
                </a:cubicBezTo>
                <a:cubicBezTo>
                  <a:pt x="141" y="32"/>
                  <a:pt x="127" y="19"/>
                  <a:pt x="110" y="19"/>
                </a:cubicBezTo>
                <a:cubicBezTo>
                  <a:pt x="94" y="19"/>
                  <a:pt x="80" y="32"/>
                  <a:pt x="80" y="47"/>
                </a:cubicBezTo>
                <a:cubicBezTo>
                  <a:pt x="80" y="54"/>
                  <a:pt x="80" y="54"/>
                  <a:pt x="80" y="54"/>
                </a:cubicBezTo>
                <a:cubicBezTo>
                  <a:pt x="80" y="61"/>
                  <a:pt x="79" y="66"/>
                  <a:pt x="78" y="69"/>
                </a:cubicBezTo>
                <a:cubicBezTo>
                  <a:pt x="77" y="71"/>
                  <a:pt x="76" y="72"/>
                  <a:pt x="76" y="73"/>
                </a:cubicBezTo>
                <a:cubicBezTo>
                  <a:pt x="75" y="73"/>
                  <a:pt x="75" y="74"/>
                  <a:pt x="75" y="74"/>
                </a:cubicBezTo>
                <a:cubicBezTo>
                  <a:pt x="75" y="75"/>
                  <a:pt x="75" y="75"/>
                  <a:pt x="75" y="75"/>
                </a:cubicBezTo>
                <a:cubicBezTo>
                  <a:pt x="74" y="75"/>
                  <a:pt x="74" y="75"/>
                  <a:pt x="74" y="75"/>
                </a:cubicBezTo>
                <a:cubicBezTo>
                  <a:pt x="67" y="72"/>
                  <a:pt x="67" y="72"/>
                  <a:pt x="67" y="72"/>
                </a:cubicBezTo>
                <a:cubicBezTo>
                  <a:pt x="66" y="72"/>
                  <a:pt x="65" y="72"/>
                  <a:pt x="65" y="72"/>
                </a:cubicBezTo>
                <a:cubicBezTo>
                  <a:pt x="64" y="72"/>
                  <a:pt x="63" y="71"/>
                  <a:pt x="63" y="70"/>
                </a:cubicBezTo>
                <a:cubicBezTo>
                  <a:pt x="68" y="66"/>
                  <a:pt x="72" y="59"/>
                  <a:pt x="72" y="52"/>
                </a:cubicBezTo>
                <a:cubicBezTo>
                  <a:pt x="72" y="47"/>
                  <a:pt x="72" y="47"/>
                  <a:pt x="72" y="47"/>
                </a:cubicBezTo>
                <a:cubicBezTo>
                  <a:pt x="77" y="35"/>
                  <a:pt x="73" y="25"/>
                  <a:pt x="71" y="23"/>
                </a:cubicBezTo>
                <a:cubicBezTo>
                  <a:pt x="70" y="23"/>
                  <a:pt x="70" y="22"/>
                  <a:pt x="69" y="22"/>
                </a:cubicBezTo>
                <a:cubicBezTo>
                  <a:pt x="67" y="22"/>
                  <a:pt x="64" y="22"/>
                  <a:pt x="60" y="21"/>
                </a:cubicBezTo>
                <a:cubicBezTo>
                  <a:pt x="53" y="19"/>
                  <a:pt x="44" y="17"/>
                  <a:pt x="38" y="22"/>
                </a:cubicBezTo>
                <a:cubicBezTo>
                  <a:pt x="35" y="22"/>
                  <a:pt x="32" y="24"/>
                  <a:pt x="29" y="26"/>
                </a:cubicBezTo>
                <a:cubicBezTo>
                  <a:pt x="26" y="28"/>
                  <a:pt x="25" y="32"/>
                  <a:pt x="25" y="36"/>
                </a:cubicBezTo>
                <a:cubicBezTo>
                  <a:pt x="25" y="42"/>
                  <a:pt x="27" y="48"/>
                  <a:pt x="28" y="50"/>
                </a:cubicBezTo>
                <a:cubicBezTo>
                  <a:pt x="28" y="52"/>
                  <a:pt x="28" y="52"/>
                  <a:pt x="28" y="52"/>
                </a:cubicBezTo>
                <a:cubicBezTo>
                  <a:pt x="28" y="59"/>
                  <a:pt x="31" y="66"/>
                  <a:pt x="36" y="70"/>
                </a:cubicBezTo>
                <a:cubicBezTo>
                  <a:pt x="36" y="71"/>
                  <a:pt x="35" y="72"/>
                  <a:pt x="35" y="72"/>
                </a:cubicBezTo>
                <a:cubicBezTo>
                  <a:pt x="34" y="72"/>
                  <a:pt x="33" y="72"/>
                  <a:pt x="32" y="72"/>
                </a:cubicBezTo>
                <a:cubicBezTo>
                  <a:pt x="26" y="75"/>
                  <a:pt x="26" y="75"/>
                  <a:pt x="26" y="75"/>
                </a:cubicBezTo>
                <a:cubicBezTo>
                  <a:pt x="19" y="77"/>
                  <a:pt x="14" y="84"/>
                  <a:pt x="14" y="91"/>
                </a:cubicBezTo>
                <a:cubicBezTo>
                  <a:pt x="14" y="111"/>
                  <a:pt x="14" y="111"/>
                  <a:pt x="14" y="111"/>
                </a:cubicBezTo>
                <a:cubicBezTo>
                  <a:pt x="8" y="111"/>
                  <a:pt x="8" y="111"/>
                  <a:pt x="8" y="111"/>
                </a:cubicBezTo>
                <a:cubicBezTo>
                  <a:pt x="7" y="111"/>
                  <a:pt x="5" y="109"/>
                  <a:pt x="5" y="108"/>
                </a:cubicBezTo>
                <a:cubicBezTo>
                  <a:pt x="5" y="8"/>
                  <a:pt x="5" y="8"/>
                  <a:pt x="5" y="8"/>
                </a:cubicBezTo>
                <a:cubicBezTo>
                  <a:pt x="5" y="7"/>
                  <a:pt x="7" y="5"/>
                  <a:pt x="8" y="5"/>
                </a:cubicBezTo>
                <a:cubicBezTo>
                  <a:pt x="152" y="5"/>
                  <a:pt x="152" y="5"/>
                  <a:pt x="152" y="5"/>
                </a:cubicBezTo>
                <a:cubicBezTo>
                  <a:pt x="154" y="5"/>
                  <a:pt x="155" y="7"/>
                  <a:pt x="155" y="8"/>
                </a:cubicBezTo>
                <a:lnTo>
                  <a:pt x="155" y="108"/>
                </a:lnTo>
                <a:close/>
              </a:path>
            </a:pathLst>
          </a:custGeom>
          <a:solidFill>
            <a:srgbClr val="3048A6"/>
          </a:solidFill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3048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3" name="Google Shape;733;p49"/>
          <p:cNvSpPr txBox="1"/>
          <p:nvPr/>
        </p:nvSpPr>
        <p:spPr>
          <a:xfrm>
            <a:off x="1423456" y="5049286"/>
            <a:ext cx="982400" cy="4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Мобильное приложение</a:t>
            </a:r>
            <a:endParaRPr sz="8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4" name="Google Shape;734;p49"/>
          <p:cNvSpPr/>
          <p:nvPr/>
        </p:nvSpPr>
        <p:spPr>
          <a:xfrm>
            <a:off x="1722483" y="5771584"/>
            <a:ext cx="388145" cy="368795"/>
          </a:xfrm>
          <a:custGeom>
            <a:avLst/>
            <a:gdLst/>
            <a:ahLst/>
            <a:cxnLst/>
            <a:rect l="l" t="t" r="r" b="b"/>
            <a:pathLst>
              <a:path w="160" h="145" extrusionOk="0">
                <a:moveTo>
                  <a:pt x="21" y="145"/>
                </a:moveTo>
                <a:cubicBezTo>
                  <a:pt x="66" y="145"/>
                  <a:pt x="66" y="145"/>
                  <a:pt x="66" y="145"/>
                </a:cubicBezTo>
                <a:cubicBezTo>
                  <a:pt x="67" y="145"/>
                  <a:pt x="69" y="144"/>
                  <a:pt x="69" y="142"/>
                </a:cubicBezTo>
                <a:cubicBezTo>
                  <a:pt x="69" y="141"/>
                  <a:pt x="67" y="139"/>
                  <a:pt x="66" y="139"/>
                </a:cubicBezTo>
                <a:cubicBezTo>
                  <a:pt x="21" y="139"/>
                  <a:pt x="21" y="139"/>
                  <a:pt x="21" y="139"/>
                </a:cubicBezTo>
                <a:cubicBezTo>
                  <a:pt x="12" y="139"/>
                  <a:pt x="6" y="133"/>
                  <a:pt x="6" y="125"/>
                </a:cubicBezTo>
                <a:cubicBezTo>
                  <a:pt x="6" y="31"/>
                  <a:pt x="6" y="31"/>
                  <a:pt x="6" y="31"/>
                </a:cubicBezTo>
                <a:cubicBezTo>
                  <a:pt x="26" y="31"/>
                  <a:pt x="26" y="31"/>
                  <a:pt x="26" y="31"/>
                </a:cubicBezTo>
                <a:cubicBezTo>
                  <a:pt x="26" y="43"/>
                  <a:pt x="26" y="43"/>
                  <a:pt x="26" y="43"/>
                </a:cubicBezTo>
                <a:cubicBezTo>
                  <a:pt x="26" y="45"/>
                  <a:pt x="27" y="46"/>
                  <a:pt x="29" y="46"/>
                </a:cubicBezTo>
                <a:cubicBezTo>
                  <a:pt x="31" y="46"/>
                  <a:pt x="32" y="45"/>
                  <a:pt x="32" y="43"/>
                </a:cubicBezTo>
                <a:cubicBezTo>
                  <a:pt x="32" y="31"/>
                  <a:pt x="32" y="31"/>
                  <a:pt x="32" y="31"/>
                </a:cubicBezTo>
                <a:cubicBezTo>
                  <a:pt x="72" y="31"/>
                  <a:pt x="72" y="31"/>
                  <a:pt x="72" y="31"/>
                </a:cubicBezTo>
                <a:cubicBezTo>
                  <a:pt x="72" y="43"/>
                  <a:pt x="72" y="43"/>
                  <a:pt x="72" y="43"/>
                </a:cubicBezTo>
                <a:cubicBezTo>
                  <a:pt x="72" y="45"/>
                  <a:pt x="73" y="46"/>
                  <a:pt x="75" y="46"/>
                </a:cubicBezTo>
                <a:cubicBezTo>
                  <a:pt x="76" y="46"/>
                  <a:pt x="78" y="45"/>
                  <a:pt x="78" y="43"/>
                </a:cubicBezTo>
                <a:cubicBezTo>
                  <a:pt x="78" y="31"/>
                  <a:pt x="78" y="31"/>
                  <a:pt x="78" y="31"/>
                </a:cubicBezTo>
                <a:cubicBezTo>
                  <a:pt x="98" y="31"/>
                  <a:pt x="98" y="31"/>
                  <a:pt x="98" y="31"/>
                </a:cubicBezTo>
                <a:cubicBezTo>
                  <a:pt x="98" y="38"/>
                  <a:pt x="98" y="38"/>
                  <a:pt x="98" y="38"/>
                </a:cubicBezTo>
                <a:cubicBezTo>
                  <a:pt x="98" y="39"/>
                  <a:pt x="99" y="41"/>
                  <a:pt x="101" y="41"/>
                </a:cubicBezTo>
                <a:cubicBezTo>
                  <a:pt x="102" y="41"/>
                  <a:pt x="104" y="39"/>
                  <a:pt x="104" y="38"/>
                </a:cubicBezTo>
                <a:cubicBezTo>
                  <a:pt x="104" y="28"/>
                  <a:pt x="104" y="28"/>
                  <a:pt x="104" y="28"/>
                </a:cubicBezTo>
                <a:cubicBezTo>
                  <a:pt x="104" y="26"/>
                  <a:pt x="102" y="25"/>
                  <a:pt x="101" y="25"/>
                </a:cubicBezTo>
                <a:cubicBezTo>
                  <a:pt x="78" y="25"/>
                  <a:pt x="78" y="25"/>
                  <a:pt x="78" y="25"/>
                </a:cubicBezTo>
                <a:cubicBezTo>
                  <a:pt x="77" y="11"/>
                  <a:pt x="66" y="0"/>
                  <a:pt x="52" y="0"/>
                </a:cubicBezTo>
                <a:cubicBezTo>
                  <a:pt x="38" y="0"/>
                  <a:pt x="27" y="11"/>
                  <a:pt x="2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1" y="25"/>
                  <a:pt x="0" y="26"/>
                  <a:pt x="0" y="28"/>
                </a:cubicBezTo>
                <a:cubicBezTo>
                  <a:pt x="0" y="125"/>
                  <a:pt x="0" y="125"/>
                  <a:pt x="0" y="125"/>
                </a:cubicBezTo>
                <a:cubicBezTo>
                  <a:pt x="0" y="136"/>
                  <a:pt x="9" y="145"/>
                  <a:pt x="21" y="145"/>
                </a:cubicBezTo>
                <a:close/>
                <a:moveTo>
                  <a:pt x="52" y="6"/>
                </a:moveTo>
                <a:cubicBezTo>
                  <a:pt x="63" y="6"/>
                  <a:pt x="71" y="14"/>
                  <a:pt x="72" y="25"/>
                </a:cubicBezTo>
                <a:cubicBezTo>
                  <a:pt x="32" y="25"/>
                  <a:pt x="32" y="25"/>
                  <a:pt x="32" y="25"/>
                </a:cubicBezTo>
                <a:cubicBezTo>
                  <a:pt x="32" y="14"/>
                  <a:pt x="41" y="6"/>
                  <a:pt x="52" y="6"/>
                </a:cubicBezTo>
                <a:close/>
                <a:moveTo>
                  <a:pt x="97" y="65"/>
                </a:moveTo>
                <a:cubicBezTo>
                  <a:pt x="97" y="69"/>
                  <a:pt x="97" y="69"/>
                  <a:pt x="97" y="69"/>
                </a:cubicBezTo>
                <a:cubicBezTo>
                  <a:pt x="79" y="69"/>
                  <a:pt x="79" y="69"/>
                  <a:pt x="79" y="69"/>
                </a:cubicBezTo>
                <a:cubicBezTo>
                  <a:pt x="77" y="69"/>
                  <a:pt x="76" y="70"/>
                  <a:pt x="76" y="72"/>
                </a:cubicBezTo>
                <a:cubicBezTo>
                  <a:pt x="76" y="131"/>
                  <a:pt x="76" y="131"/>
                  <a:pt x="76" y="131"/>
                </a:cubicBezTo>
                <a:cubicBezTo>
                  <a:pt x="76" y="139"/>
                  <a:pt x="82" y="145"/>
                  <a:pt x="90" y="145"/>
                </a:cubicBezTo>
                <a:cubicBezTo>
                  <a:pt x="146" y="145"/>
                  <a:pt x="146" y="145"/>
                  <a:pt x="146" y="145"/>
                </a:cubicBezTo>
                <a:cubicBezTo>
                  <a:pt x="154" y="145"/>
                  <a:pt x="160" y="139"/>
                  <a:pt x="160" y="131"/>
                </a:cubicBezTo>
                <a:cubicBezTo>
                  <a:pt x="160" y="72"/>
                  <a:pt x="160" y="72"/>
                  <a:pt x="160" y="72"/>
                </a:cubicBezTo>
                <a:cubicBezTo>
                  <a:pt x="160" y="70"/>
                  <a:pt x="159" y="69"/>
                  <a:pt x="157" y="69"/>
                </a:cubicBezTo>
                <a:cubicBezTo>
                  <a:pt x="139" y="69"/>
                  <a:pt x="139" y="69"/>
                  <a:pt x="139" y="69"/>
                </a:cubicBezTo>
                <a:cubicBezTo>
                  <a:pt x="139" y="65"/>
                  <a:pt x="139" y="65"/>
                  <a:pt x="139" y="65"/>
                </a:cubicBezTo>
                <a:cubicBezTo>
                  <a:pt x="139" y="53"/>
                  <a:pt x="129" y="44"/>
                  <a:pt x="118" y="44"/>
                </a:cubicBezTo>
                <a:cubicBezTo>
                  <a:pt x="106" y="44"/>
                  <a:pt x="97" y="53"/>
                  <a:pt x="97" y="65"/>
                </a:cubicBezTo>
                <a:close/>
                <a:moveTo>
                  <a:pt x="154" y="75"/>
                </a:moveTo>
                <a:cubicBezTo>
                  <a:pt x="154" y="131"/>
                  <a:pt x="154" y="131"/>
                  <a:pt x="154" y="131"/>
                </a:cubicBezTo>
                <a:cubicBezTo>
                  <a:pt x="154" y="136"/>
                  <a:pt x="150" y="139"/>
                  <a:pt x="146" y="139"/>
                </a:cubicBezTo>
                <a:cubicBezTo>
                  <a:pt x="90" y="139"/>
                  <a:pt x="90" y="139"/>
                  <a:pt x="90" y="139"/>
                </a:cubicBezTo>
                <a:cubicBezTo>
                  <a:pt x="85" y="139"/>
                  <a:pt x="82" y="136"/>
                  <a:pt x="82" y="131"/>
                </a:cubicBezTo>
                <a:cubicBezTo>
                  <a:pt x="82" y="75"/>
                  <a:pt x="82" y="75"/>
                  <a:pt x="82" y="75"/>
                </a:cubicBezTo>
                <a:cubicBezTo>
                  <a:pt x="97" y="75"/>
                  <a:pt x="97" y="75"/>
                  <a:pt x="97" y="75"/>
                </a:cubicBezTo>
                <a:cubicBezTo>
                  <a:pt x="97" y="83"/>
                  <a:pt x="97" y="83"/>
                  <a:pt x="97" y="83"/>
                </a:cubicBezTo>
                <a:cubicBezTo>
                  <a:pt x="97" y="85"/>
                  <a:pt x="98" y="86"/>
                  <a:pt x="100" y="86"/>
                </a:cubicBezTo>
                <a:cubicBezTo>
                  <a:pt x="101" y="86"/>
                  <a:pt x="103" y="85"/>
                  <a:pt x="103" y="83"/>
                </a:cubicBezTo>
                <a:cubicBezTo>
                  <a:pt x="103" y="75"/>
                  <a:pt x="103" y="75"/>
                  <a:pt x="103" y="75"/>
                </a:cubicBezTo>
                <a:cubicBezTo>
                  <a:pt x="133" y="75"/>
                  <a:pt x="133" y="75"/>
                  <a:pt x="133" y="75"/>
                </a:cubicBezTo>
                <a:cubicBezTo>
                  <a:pt x="133" y="83"/>
                  <a:pt x="133" y="83"/>
                  <a:pt x="133" y="83"/>
                </a:cubicBezTo>
                <a:cubicBezTo>
                  <a:pt x="133" y="85"/>
                  <a:pt x="134" y="86"/>
                  <a:pt x="136" y="86"/>
                </a:cubicBezTo>
                <a:cubicBezTo>
                  <a:pt x="138" y="86"/>
                  <a:pt x="139" y="85"/>
                  <a:pt x="139" y="83"/>
                </a:cubicBezTo>
                <a:cubicBezTo>
                  <a:pt x="139" y="75"/>
                  <a:pt x="139" y="75"/>
                  <a:pt x="139" y="75"/>
                </a:cubicBezTo>
                <a:cubicBezTo>
                  <a:pt x="154" y="75"/>
                  <a:pt x="154" y="75"/>
                  <a:pt x="154" y="75"/>
                </a:cubicBezTo>
                <a:close/>
                <a:moveTo>
                  <a:pt x="118" y="50"/>
                </a:moveTo>
                <a:cubicBezTo>
                  <a:pt x="126" y="50"/>
                  <a:pt x="133" y="57"/>
                  <a:pt x="133" y="65"/>
                </a:cubicBezTo>
                <a:cubicBezTo>
                  <a:pt x="133" y="69"/>
                  <a:pt x="133" y="69"/>
                  <a:pt x="133" y="69"/>
                </a:cubicBezTo>
                <a:cubicBezTo>
                  <a:pt x="103" y="69"/>
                  <a:pt x="103" y="69"/>
                  <a:pt x="103" y="69"/>
                </a:cubicBezTo>
                <a:cubicBezTo>
                  <a:pt x="103" y="65"/>
                  <a:pt x="103" y="65"/>
                  <a:pt x="103" y="65"/>
                </a:cubicBezTo>
                <a:cubicBezTo>
                  <a:pt x="103" y="57"/>
                  <a:pt x="110" y="50"/>
                  <a:pt x="118" y="50"/>
                </a:cubicBezTo>
                <a:close/>
              </a:path>
            </a:pathLst>
          </a:custGeom>
          <a:solidFill>
            <a:srgbClr val="3048A6"/>
          </a:solidFill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3048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5" name="Google Shape;735;p49"/>
          <p:cNvSpPr txBox="1"/>
          <p:nvPr/>
        </p:nvSpPr>
        <p:spPr>
          <a:xfrm>
            <a:off x="2445204" y="5049286"/>
            <a:ext cx="92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800">
                <a:latin typeface="Open Sans"/>
                <a:ea typeface="Open Sans"/>
                <a:cs typeface="Open Sans"/>
                <a:sym typeface="Open Sans"/>
              </a:rPr>
              <a:t>Единая</a:t>
            </a:r>
            <a:endParaRPr sz="8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карта</a:t>
            </a:r>
            <a:endParaRPr sz="8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6" name="Google Shape;736;p49"/>
          <p:cNvSpPr txBox="1"/>
          <p:nvPr/>
        </p:nvSpPr>
        <p:spPr>
          <a:xfrm>
            <a:off x="559634" y="6083321"/>
            <a:ext cx="740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Личный</a:t>
            </a:r>
            <a:endParaRPr sz="8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кабинет</a:t>
            </a:r>
            <a:endParaRPr sz="8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Жителя</a:t>
            </a:r>
            <a:endParaRPr sz="8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7" name="Google Shape;737;p49"/>
          <p:cNvSpPr txBox="1"/>
          <p:nvPr/>
        </p:nvSpPr>
        <p:spPr>
          <a:xfrm>
            <a:off x="1546356" y="6083321"/>
            <a:ext cx="740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Личный</a:t>
            </a:r>
            <a:endParaRPr sz="8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кабинет</a:t>
            </a:r>
            <a:endParaRPr sz="8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Бизнеса</a:t>
            </a:r>
            <a:endParaRPr sz="8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8" name="Google Shape;738;p49"/>
          <p:cNvSpPr/>
          <p:nvPr/>
        </p:nvSpPr>
        <p:spPr>
          <a:xfrm>
            <a:off x="2435274" y="5645445"/>
            <a:ext cx="868400" cy="1064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49"/>
          <p:cNvSpPr txBox="1"/>
          <p:nvPr/>
        </p:nvSpPr>
        <p:spPr>
          <a:xfrm>
            <a:off x="2536904" y="6083321"/>
            <a:ext cx="740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Личный</a:t>
            </a:r>
            <a:endParaRPr sz="8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кабинет</a:t>
            </a:r>
            <a:endParaRPr sz="800"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800">
                <a:latin typeface="Open Sans"/>
                <a:ea typeface="Open Sans"/>
                <a:cs typeface="Open Sans"/>
                <a:sym typeface="Open Sans"/>
              </a:rPr>
              <a:t>власти</a:t>
            </a:r>
            <a:endParaRPr sz="8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40" name="Google Shape;740;p49"/>
          <p:cNvPicPr preferRelativeResize="0"/>
          <p:nvPr/>
        </p:nvPicPr>
        <p:blipFill>
          <a:blip r:embed="rId4">
            <a:alphaModFix amt="90000"/>
          </a:blip>
          <a:stretch>
            <a:fillRect/>
          </a:stretch>
        </p:blipFill>
        <p:spPr>
          <a:xfrm>
            <a:off x="2666481" y="5705498"/>
            <a:ext cx="481248" cy="500949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49"/>
          <p:cNvSpPr txBox="1"/>
          <p:nvPr/>
        </p:nvSpPr>
        <p:spPr>
          <a:xfrm>
            <a:off x="4140917" y="1291133"/>
            <a:ext cx="4227300" cy="57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6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48A6"/>
              </a:buClr>
              <a:buSzPts val="1300"/>
              <a:buFont typeface="Fira Sans"/>
              <a:buChar char="●"/>
            </a:pPr>
            <a:r>
              <a:rPr lang="en-US" sz="1300" b="1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Гибкость и модульная архитектура</a:t>
            </a:r>
            <a:r>
              <a:rPr lang="en-US" sz="1300" i="0" u="none" strike="noStrike" cap="non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. </a:t>
            </a:r>
            <a:r>
              <a:rPr lang="en-US" sz="13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Данная особенность позволяет быстро запускать новые сервисы, дава</a:t>
            </a:r>
            <a:r>
              <a:rPr lang="en-US" sz="1300">
                <a:latin typeface="Ubuntu"/>
                <a:ea typeface="Ubuntu"/>
                <a:cs typeface="Ubuntu"/>
                <a:sym typeface="Ubuntu"/>
              </a:rPr>
              <a:t>я</a:t>
            </a:r>
            <a:r>
              <a:rPr lang="en-US" sz="13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 пользователям новы</a:t>
            </a:r>
            <a:r>
              <a:rPr lang="en-US" sz="1300">
                <a:latin typeface="Ubuntu"/>
                <a:ea typeface="Ubuntu"/>
                <a:cs typeface="Ubuntu"/>
                <a:sym typeface="Ubuntu"/>
              </a:rPr>
              <a:t>е</a:t>
            </a:r>
            <a:r>
              <a:rPr lang="en-US" sz="13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 взаимодействия и удобство пользования.</a:t>
            </a:r>
            <a:endParaRPr sz="1300" i="0" u="none" strike="noStrike" cap="non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09600" marR="0" lvl="0" indent="-3873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3048A6"/>
              </a:buClr>
              <a:buSzPts val="1300"/>
              <a:buFont typeface="Fira Sans"/>
              <a:buChar char="●"/>
            </a:pPr>
            <a:r>
              <a:rPr lang="en-US" sz="1300" b="1" i="0" u="none" strike="noStrike" cap="non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На платформе размещаются различные социально значимые сервисы</a:t>
            </a:r>
            <a:r>
              <a:rPr lang="en-US" sz="1300" i="0" u="none" strike="noStrike" cap="non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 (региональные, внешние, партнерские). </a:t>
            </a:r>
            <a:r>
              <a:rPr lang="en-US" sz="13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В проекте могут принять участие любые коммерческие организации, государственные учреждения, Министерства, в том числе подключаясь к коллективной программе лояльности.</a:t>
            </a:r>
            <a:endParaRPr sz="1300" i="0" u="none" strike="noStrike" cap="non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09600" marR="0" lvl="0" indent="-3873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3048A6"/>
              </a:buClr>
              <a:buSzPts val="1300"/>
              <a:buFont typeface="Fira Sans"/>
              <a:buChar char="●"/>
            </a:pPr>
            <a:r>
              <a:rPr lang="en-US" sz="1300" b="1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Проект Правительства Региона. </a:t>
            </a:r>
            <a:r>
              <a:rPr lang="en-US" sz="13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Это означает, что он долгосрочный, у него есть потенциал, социальная направленность, трафик.</a:t>
            </a:r>
            <a:endParaRPr sz="1300" i="0" u="none" strike="noStrike" cap="non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09600" marR="0" lvl="0" indent="-3873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3048A6"/>
              </a:buClr>
              <a:buSzPts val="1300"/>
              <a:buFont typeface="Fira Sans"/>
              <a:buChar char="●"/>
            </a:pPr>
            <a:r>
              <a:rPr lang="en-US" sz="1300" b="1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Разрабатывается командой профессионалов. </a:t>
            </a:r>
            <a:r>
              <a:rPr lang="en-US" sz="13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Платформа выдерживает высокие нагрузки. В пиковый период было зарегистрировано 200 тыс человек за час, а всего на платформе 4,5 млн пользователей и свыше 65 тыс  организаций.</a:t>
            </a:r>
            <a:endParaRPr sz="1300" i="0" u="none" strike="noStrike" cap="non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42" name="Google Shape;742;p49"/>
          <p:cNvSpPr txBox="1"/>
          <p:nvPr/>
        </p:nvSpPr>
        <p:spPr>
          <a:xfrm>
            <a:off x="7964700" y="1154933"/>
            <a:ext cx="4227300" cy="57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600" marR="0" lvl="0" indent="-3873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55CC"/>
              </a:buClr>
              <a:buSzPts val="1300"/>
              <a:buFont typeface="Fira Sans"/>
              <a:buChar char="●"/>
            </a:pPr>
            <a:r>
              <a:rPr lang="en-US" sz="1300" b="1">
                <a:latin typeface="Ubuntu"/>
                <a:ea typeface="Ubuntu"/>
                <a:cs typeface="Ubuntu"/>
                <a:sym typeface="Ubuntu"/>
              </a:rPr>
              <a:t>Кампусные проекты,</a:t>
            </a:r>
            <a:r>
              <a:rPr lang="en-US" sz="1300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-US" sz="1300" b="1">
                <a:latin typeface="Ubuntu"/>
                <a:ea typeface="Ubuntu"/>
                <a:cs typeface="Ubuntu"/>
                <a:sym typeface="Ubuntu"/>
              </a:rPr>
              <a:t>Карта сотрудника, Карта жителя города. </a:t>
            </a:r>
            <a:r>
              <a:rPr lang="en-US" sz="1300">
                <a:latin typeface="Ubuntu"/>
                <a:ea typeface="Ubuntu"/>
                <a:cs typeface="Ubuntu"/>
                <a:sym typeface="Ubuntu"/>
              </a:rPr>
              <a:t>Платформа может быть развернута внутри отдельного ВУЗа, предприятия или города с ребрендингом и индивидуальной настройкой.</a:t>
            </a:r>
            <a:endParaRPr sz="1300">
              <a:latin typeface="Ubuntu"/>
              <a:ea typeface="Ubuntu"/>
              <a:cs typeface="Ubuntu"/>
              <a:sym typeface="Ubuntu"/>
            </a:endParaRPr>
          </a:p>
          <a:p>
            <a:pPr marL="609600" lvl="0" indent="-387350" algn="l" rtl="0">
              <a:spcBef>
                <a:spcPts val="700"/>
              </a:spcBef>
              <a:spcAft>
                <a:spcPts val="0"/>
              </a:spcAft>
              <a:buClr>
                <a:srgbClr val="1155CC"/>
              </a:buClr>
              <a:buSzPts val="1300"/>
              <a:buFont typeface="Fira Sans"/>
              <a:buChar char="●"/>
            </a:pPr>
            <a:r>
              <a:rPr lang="en-US" sz="1300" b="1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Личный кабинет жителя дома, подъезда, коттеджного поселка. </a:t>
            </a:r>
            <a:r>
              <a:rPr lang="en-US" sz="13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На платформе возможно реализовать любое взаимодействие с ДУК или ТСЖ и дав жителям необходимые инструменты взаимодействия.</a:t>
            </a:r>
            <a:endParaRPr sz="13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09600" lvl="0" indent="-387350" algn="l" rtl="0">
              <a:spcBef>
                <a:spcPts val="700"/>
              </a:spcBef>
              <a:spcAft>
                <a:spcPts val="0"/>
              </a:spcAft>
              <a:buClr>
                <a:srgbClr val="1155CC"/>
              </a:buClr>
              <a:buSzPts val="1300"/>
              <a:buFont typeface="Fira Sans"/>
              <a:buChar char="●"/>
            </a:pPr>
            <a:r>
              <a:rPr lang="en-US" sz="1300" b="1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Организация празднований, городских квестов и флешмобов. </a:t>
            </a:r>
            <a:r>
              <a:rPr lang="en-US" sz="13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Мобильное приложение является гибким и позволяет запустить любой сценарий взаимодействия, в том числе в части организации празднования 800-летия Нижнего Новгорода.</a:t>
            </a:r>
            <a:endParaRPr sz="13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09600" lvl="0" indent="-387350" algn="l" rtl="0">
              <a:spcBef>
                <a:spcPts val="700"/>
              </a:spcBef>
              <a:spcAft>
                <a:spcPts val="0"/>
              </a:spcAft>
              <a:buClr>
                <a:srgbClr val="1155CC"/>
              </a:buClr>
              <a:buSzPts val="1300"/>
              <a:buFont typeface="Fira Sans"/>
              <a:buChar char="●"/>
            </a:pPr>
            <a:r>
              <a:rPr lang="en-US" sz="1300" b="1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Интеграция с платформой и системой лояльности. </a:t>
            </a:r>
            <a:r>
              <a:rPr lang="en-US" sz="13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Платформа открыта в интеграциям с любыми внешними информационными системами для предоставления большего количества сервисов жителям региона.</a:t>
            </a:r>
            <a:endParaRPr sz="1300" i="0" u="none" strike="noStrike" cap="non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43" name="Google Shape;743;p4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50"/>
          <p:cNvSpPr/>
          <p:nvPr/>
        </p:nvSpPr>
        <p:spPr>
          <a:xfrm>
            <a:off x="1271209" y="865857"/>
            <a:ext cx="6595200" cy="4906500"/>
          </a:xfrm>
          <a:prstGeom prst="roundRect">
            <a:avLst>
              <a:gd name="adj" fmla="val 3962"/>
            </a:avLst>
          </a:prstGeom>
          <a:solidFill>
            <a:srgbClr val="B7DBFF"/>
          </a:solidFill>
          <a:ln>
            <a:noFill/>
          </a:ln>
          <a:effectLst>
            <a:outerShdw blurRad="228600" dist="19050" dir="5400000" algn="bl" rotWithShape="0">
              <a:srgbClr val="000000">
                <a:alpha val="4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50"/>
          <p:cNvSpPr/>
          <p:nvPr/>
        </p:nvSpPr>
        <p:spPr>
          <a:xfrm>
            <a:off x="8230266" y="865857"/>
            <a:ext cx="2881800" cy="4906500"/>
          </a:xfrm>
          <a:prstGeom prst="roundRect">
            <a:avLst>
              <a:gd name="adj" fmla="val 3962"/>
            </a:avLst>
          </a:prstGeom>
          <a:solidFill>
            <a:srgbClr val="FFFFFF"/>
          </a:solidFill>
          <a:ln>
            <a:noFill/>
          </a:ln>
          <a:effectLst>
            <a:outerShdw blurRad="228600" dist="19050" dir="5400000" algn="bl" rotWithShape="0">
              <a:srgbClr val="000000">
                <a:alpha val="4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50"/>
          <p:cNvSpPr txBox="1"/>
          <p:nvPr/>
        </p:nvSpPr>
        <p:spPr>
          <a:xfrm>
            <a:off x="1271376" y="865857"/>
            <a:ext cx="6595200" cy="6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5F4643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Уже реализованные сервисы</a:t>
            </a:r>
            <a:endParaRPr sz="1600">
              <a:solidFill>
                <a:srgbClr val="5F4643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751" name="Google Shape;751;p50"/>
          <p:cNvSpPr txBox="1"/>
          <p:nvPr/>
        </p:nvSpPr>
        <p:spPr>
          <a:xfrm>
            <a:off x="8266329" y="4101968"/>
            <a:ext cx="15891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5F4643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Автоматическое информирование</a:t>
            </a:r>
            <a:endParaRPr sz="900">
              <a:solidFill>
                <a:srgbClr val="000000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752" name="Google Shape;752;p50">
            <a:hlinkClick r:id="rId3"/>
          </p:cNvPr>
          <p:cNvSpPr txBox="1"/>
          <p:nvPr/>
        </p:nvSpPr>
        <p:spPr>
          <a:xfrm>
            <a:off x="9696671" y="1991025"/>
            <a:ext cx="11871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5F4643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Вам решать</a:t>
            </a:r>
            <a:endParaRPr sz="900">
              <a:solidFill>
                <a:srgbClr val="000000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753" name="Google Shape;753;p50"/>
          <p:cNvSpPr txBox="1"/>
          <p:nvPr/>
        </p:nvSpPr>
        <p:spPr>
          <a:xfrm>
            <a:off x="9696671" y="3068280"/>
            <a:ext cx="11871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5F4643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Мы</a:t>
            </a:r>
            <a:endParaRPr sz="900">
              <a:solidFill>
                <a:srgbClr val="000000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754" name="Google Shape;754;p50"/>
          <p:cNvSpPr txBox="1"/>
          <p:nvPr/>
        </p:nvSpPr>
        <p:spPr>
          <a:xfrm>
            <a:off x="8452624" y="3068280"/>
            <a:ext cx="12165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5F4643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Экологический инспектор</a:t>
            </a:r>
            <a:endParaRPr sz="900">
              <a:solidFill>
                <a:srgbClr val="000000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755" name="Google Shape;755;p50"/>
          <p:cNvSpPr txBox="1"/>
          <p:nvPr/>
        </p:nvSpPr>
        <p:spPr>
          <a:xfrm>
            <a:off x="1403073" y="2944658"/>
            <a:ext cx="11871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5F4643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Программы лояльности</a:t>
            </a:r>
            <a:endParaRPr sz="900">
              <a:solidFill>
                <a:srgbClr val="000000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756" name="Google Shape;756;p50"/>
          <p:cNvSpPr txBox="1"/>
          <p:nvPr/>
        </p:nvSpPr>
        <p:spPr>
          <a:xfrm>
            <a:off x="8467248" y="1991025"/>
            <a:ext cx="11871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5F4643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Госуслуги</a:t>
            </a:r>
            <a:endParaRPr sz="900">
              <a:solidFill>
                <a:srgbClr val="000000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757" name="Google Shape;757;p50">
            <a:hlinkClick r:id="rId4"/>
          </p:cNvPr>
          <p:cNvSpPr txBox="1"/>
          <p:nvPr/>
        </p:nvSpPr>
        <p:spPr>
          <a:xfrm>
            <a:off x="1246031" y="1867775"/>
            <a:ext cx="1501200" cy="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F4643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Трудоустройство и переобучение</a:t>
            </a:r>
            <a:endParaRPr sz="1000">
              <a:solidFill>
                <a:srgbClr val="000000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758" name="Google Shape;758;p50">
            <a:hlinkClick r:id="rId5"/>
          </p:cNvPr>
          <p:cNvSpPr txBox="1"/>
          <p:nvPr/>
        </p:nvSpPr>
        <p:spPr>
          <a:xfrm>
            <a:off x="2578870" y="2893426"/>
            <a:ext cx="1128600" cy="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F4643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Доброрубль</a:t>
            </a:r>
            <a:endParaRPr sz="1000">
              <a:solidFill>
                <a:srgbClr val="000000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759" name="Google Shape;759;p50"/>
          <p:cNvSpPr txBox="1"/>
          <p:nvPr/>
        </p:nvSpPr>
        <p:spPr>
          <a:xfrm>
            <a:off x="9696671" y="4101968"/>
            <a:ext cx="11871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5F4643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Умный город</a:t>
            </a:r>
            <a:endParaRPr sz="900">
              <a:solidFill>
                <a:srgbClr val="000000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760" name="Google Shape;760;p50"/>
          <p:cNvSpPr txBox="1"/>
          <p:nvPr/>
        </p:nvSpPr>
        <p:spPr>
          <a:xfrm>
            <a:off x="3754990" y="2893426"/>
            <a:ext cx="1187100" cy="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F4643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Транспортная карта</a:t>
            </a:r>
            <a:endParaRPr sz="1000">
              <a:solidFill>
                <a:srgbClr val="000000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761" name="Google Shape;761;p50"/>
          <p:cNvSpPr txBox="1"/>
          <p:nvPr/>
        </p:nvSpPr>
        <p:spPr>
          <a:xfrm>
            <a:off x="3784239" y="1867775"/>
            <a:ext cx="1128600" cy="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F4643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Банковская карта</a:t>
            </a:r>
            <a:endParaRPr sz="1000">
              <a:solidFill>
                <a:srgbClr val="000000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pic>
        <p:nvPicPr>
          <p:cNvPr id="762" name="Google Shape;762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09911" y="1388134"/>
            <a:ext cx="501911" cy="558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p50">
            <a:hlinkClick r:id="rId3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039334" y="1388134"/>
            <a:ext cx="501911" cy="508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5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039334" y="2558441"/>
            <a:ext cx="501911" cy="508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p50"/>
          <p:cNvPicPr preferRelativeResize="0"/>
          <p:nvPr/>
        </p:nvPicPr>
        <p:blipFill>
          <a:blip r:embed="rId9">
            <a:alphaModFix amt="81000"/>
          </a:blip>
          <a:stretch>
            <a:fillRect/>
          </a:stretch>
        </p:blipFill>
        <p:spPr>
          <a:xfrm>
            <a:off x="4086654" y="2417761"/>
            <a:ext cx="523910" cy="530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50"/>
          <p:cNvPicPr preferRelativeResize="0"/>
          <p:nvPr/>
        </p:nvPicPr>
        <p:blipFill>
          <a:blip r:embed="rId10">
            <a:alphaModFix amt="87000"/>
          </a:blip>
          <a:stretch>
            <a:fillRect/>
          </a:stretch>
        </p:blipFill>
        <p:spPr>
          <a:xfrm>
            <a:off x="4086654" y="1388135"/>
            <a:ext cx="523908" cy="530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5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721127" y="2341767"/>
            <a:ext cx="551130" cy="581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5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809911" y="3527703"/>
            <a:ext cx="501911" cy="5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p50">
            <a:hlinkClick r:id="rId4"/>
          </p:cNvPr>
          <p:cNvPicPr preferRelativeResize="0"/>
          <p:nvPr/>
        </p:nvPicPr>
        <p:blipFill>
          <a:blip r:embed="rId13">
            <a:alphaModFix amt="81000"/>
          </a:blip>
          <a:stretch>
            <a:fillRect/>
          </a:stretch>
        </p:blipFill>
        <p:spPr>
          <a:xfrm>
            <a:off x="1758135" y="1388135"/>
            <a:ext cx="477120" cy="425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50">
            <a:hlinkClick r:id="rId5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904679" y="2417761"/>
            <a:ext cx="477121" cy="483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p5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785301" y="2558441"/>
            <a:ext cx="551130" cy="55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50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808161" y="4732479"/>
            <a:ext cx="589768" cy="597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50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612384" y="4591343"/>
            <a:ext cx="589768" cy="597429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50"/>
          <p:cNvSpPr txBox="1"/>
          <p:nvPr/>
        </p:nvSpPr>
        <p:spPr>
          <a:xfrm>
            <a:off x="8509427" y="5242317"/>
            <a:ext cx="11871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5F4643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Активисты памяти</a:t>
            </a:r>
            <a:endParaRPr sz="900">
              <a:solidFill>
                <a:srgbClr val="000000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775" name="Google Shape;775;p50"/>
          <p:cNvSpPr txBox="1"/>
          <p:nvPr/>
        </p:nvSpPr>
        <p:spPr>
          <a:xfrm>
            <a:off x="6313650" y="5165608"/>
            <a:ext cx="1187100" cy="7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5F4643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Эл. рецепты и каталог препаратов</a:t>
            </a:r>
            <a:endParaRPr sz="900">
              <a:solidFill>
                <a:srgbClr val="000000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pic>
        <p:nvPicPr>
          <p:cNvPr id="776" name="Google Shape;776;p50"/>
          <p:cNvPicPr preferRelativeResize="0"/>
          <p:nvPr/>
        </p:nvPicPr>
        <p:blipFill>
          <a:blip r:embed="rId18">
            <a:alphaModFix amt="78000"/>
          </a:blip>
          <a:stretch>
            <a:fillRect/>
          </a:stretch>
        </p:blipFill>
        <p:spPr>
          <a:xfrm>
            <a:off x="1705478" y="4616235"/>
            <a:ext cx="523908" cy="530712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50"/>
          <p:cNvSpPr txBox="1"/>
          <p:nvPr/>
        </p:nvSpPr>
        <p:spPr>
          <a:xfrm>
            <a:off x="1403063" y="5119455"/>
            <a:ext cx="1128600" cy="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F4643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ЖКХ</a:t>
            </a:r>
            <a:endParaRPr sz="1000">
              <a:solidFill>
                <a:srgbClr val="000000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778" name="Google Shape;778;p50"/>
          <p:cNvSpPr txBox="1"/>
          <p:nvPr/>
        </p:nvSpPr>
        <p:spPr>
          <a:xfrm>
            <a:off x="2392575" y="3898242"/>
            <a:ext cx="1501200" cy="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F4643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Викторины</a:t>
            </a:r>
            <a:endParaRPr sz="1000">
              <a:solidFill>
                <a:srgbClr val="5F4643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F4643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и голосования</a:t>
            </a:r>
            <a:endParaRPr sz="1000">
              <a:solidFill>
                <a:srgbClr val="5F4643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pic>
        <p:nvPicPr>
          <p:cNvPr id="779" name="Google Shape;779;p50"/>
          <p:cNvPicPr preferRelativeResize="0"/>
          <p:nvPr/>
        </p:nvPicPr>
        <p:blipFill>
          <a:blip r:embed="rId19">
            <a:alphaModFix amt="81000"/>
          </a:blip>
          <a:stretch>
            <a:fillRect/>
          </a:stretch>
        </p:blipFill>
        <p:spPr>
          <a:xfrm>
            <a:off x="4027597" y="3367464"/>
            <a:ext cx="642023" cy="650361"/>
          </a:xfrm>
          <a:prstGeom prst="rect">
            <a:avLst/>
          </a:prstGeom>
          <a:noFill/>
          <a:ln>
            <a:noFill/>
          </a:ln>
        </p:spPr>
      </p:pic>
      <p:sp>
        <p:nvSpPr>
          <p:cNvPr id="780" name="Google Shape;780;p50"/>
          <p:cNvSpPr txBox="1"/>
          <p:nvPr/>
        </p:nvSpPr>
        <p:spPr>
          <a:xfrm>
            <a:off x="3784239" y="3898242"/>
            <a:ext cx="1128600" cy="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F4643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Геокарта</a:t>
            </a:r>
            <a:endParaRPr sz="1000">
              <a:solidFill>
                <a:srgbClr val="000000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781" name="Google Shape;781;p50"/>
          <p:cNvSpPr txBox="1"/>
          <p:nvPr/>
        </p:nvSpPr>
        <p:spPr>
          <a:xfrm>
            <a:off x="8126035" y="865857"/>
            <a:ext cx="3090300" cy="6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Fira Sans Medium"/>
                <a:ea typeface="Fira Sans Medium"/>
                <a:cs typeface="Fira Sans Medium"/>
                <a:sym typeface="Fira Sans Medium"/>
              </a:rPr>
              <a:t>Готовящиеся к запуску сервисы</a:t>
            </a:r>
            <a:endParaRPr>
              <a:solidFill>
                <a:srgbClr val="000000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pic>
        <p:nvPicPr>
          <p:cNvPr id="782" name="Google Shape;782;p50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4189428" y="4584923"/>
            <a:ext cx="501911" cy="508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50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5409971" y="2558441"/>
            <a:ext cx="560630" cy="567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50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6702341" y="2558441"/>
            <a:ext cx="527515" cy="534363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p50"/>
          <p:cNvSpPr txBox="1"/>
          <p:nvPr/>
        </p:nvSpPr>
        <p:spPr>
          <a:xfrm>
            <a:off x="1271209" y="5872864"/>
            <a:ext cx="9894000" cy="5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i="0" u="none" strike="noStrike" cap="none">
                <a:solidFill>
                  <a:srgbClr val="262626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Карта жителя - это единый интерфейс взаимодействия граждан с услугами города</a:t>
            </a:r>
            <a:endParaRPr sz="1150" i="0" u="none" strike="noStrike" cap="none">
              <a:solidFill>
                <a:srgbClr val="262626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786" name="Google Shape;786;p50"/>
          <p:cNvSpPr txBox="1"/>
          <p:nvPr/>
        </p:nvSpPr>
        <p:spPr>
          <a:xfrm>
            <a:off x="3876014" y="5088143"/>
            <a:ext cx="1128600" cy="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F4643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Медицина</a:t>
            </a:r>
            <a:endParaRPr sz="1000">
              <a:solidFill>
                <a:srgbClr val="000000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787" name="Google Shape;787;p50"/>
          <p:cNvSpPr txBox="1"/>
          <p:nvPr/>
        </p:nvSpPr>
        <p:spPr>
          <a:xfrm>
            <a:off x="5125917" y="3068280"/>
            <a:ext cx="1128600" cy="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F4643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Культура и события</a:t>
            </a:r>
            <a:endParaRPr sz="1000">
              <a:solidFill>
                <a:srgbClr val="000000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788" name="Google Shape;788;p50"/>
          <p:cNvSpPr txBox="1"/>
          <p:nvPr/>
        </p:nvSpPr>
        <p:spPr>
          <a:xfrm>
            <a:off x="6401729" y="3068280"/>
            <a:ext cx="1128600" cy="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F4643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Умные</a:t>
            </a:r>
            <a:br>
              <a:rPr lang="en-US" sz="1000">
                <a:solidFill>
                  <a:srgbClr val="5F4643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</a:br>
            <a:r>
              <a:rPr lang="en-US" sz="1000">
                <a:solidFill>
                  <a:srgbClr val="5F4643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парковки</a:t>
            </a:r>
            <a:endParaRPr sz="1000">
              <a:solidFill>
                <a:srgbClr val="000000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789" name="Google Shape;789;p50"/>
          <p:cNvSpPr txBox="1"/>
          <p:nvPr/>
        </p:nvSpPr>
        <p:spPr>
          <a:xfrm>
            <a:off x="2549621" y="1867775"/>
            <a:ext cx="11871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5F4643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СКУД</a:t>
            </a:r>
            <a:endParaRPr sz="900">
              <a:solidFill>
                <a:srgbClr val="000000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pic>
        <p:nvPicPr>
          <p:cNvPr id="790" name="Google Shape;790;p50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2892284" y="1388135"/>
            <a:ext cx="501911" cy="508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p50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9995405" y="3527703"/>
            <a:ext cx="589768" cy="597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50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6671215" y="3527703"/>
            <a:ext cx="589768" cy="597429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50"/>
          <p:cNvSpPr txBox="1"/>
          <p:nvPr/>
        </p:nvSpPr>
        <p:spPr>
          <a:xfrm>
            <a:off x="6215434" y="4101968"/>
            <a:ext cx="1501200" cy="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F4643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Запись на госуслуги / МФЦ</a:t>
            </a:r>
            <a:endParaRPr sz="1000">
              <a:solidFill>
                <a:srgbClr val="000000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pic>
        <p:nvPicPr>
          <p:cNvPr id="794" name="Google Shape;794;p50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2848355" y="3367464"/>
            <a:ext cx="589768" cy="597429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Google Shape;795;p50"/>
          <p:cNvSpPr txBox="1"/>
          <p:nvPr/>
        </p:nvSpPr>
        <p:spPr>
          <a:xfrm>
            <a:off x="5125917" y="4101968"/>
            <a:ext cx="11286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F4643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Спорт</a:t>
            </a:r>
            <a:endParaRPr sz="1000">
              <a:solidFill>
                <a:srgbClr val="000000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796" name="Google Shape;796;p50"/>
          <p:cNvSpPr txBox="1"/>
          <p:nvPr/>
        </p:nvSpPr>
        <p:spPr>
          <a:xfrm>
            <a:off x="5125917" y="1991025"/>
            <a:ext cx="1128600" cy="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F4643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Анализы</a:t>
            </a:r>
            <a:endParaRPr sz="1000">
              <a:solidFill>
                <a:srgbClr val="000000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797" name="Google Shape;797;p50"/>
          <p:cNvSpPr txBox="1"/>
          <p:nvPr/>
        </p:nvSpPr>
        <p:spPr>
          <a:xfrm>
            <a:off x="9622727" y="5119841"/>
            <a:ext cx="1335000" cy="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F4643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Газификация и электрификация участков</a:t>
            </a:r>
            <a:endParaRPr sz="1000">
              <a:solidFill>
                <a:srgbClr val="000000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798" name="Google Shape;798;p50"/>
          <p:cNvSpPr txBox="1"/>
          <p:nvPr/>
        </p:nvSpPr>
        <p:spPr>
          <a:xfrm>
            <a:off x="2536586" y="5034016"/>
            <a:ext cx="1216500" cy="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F4643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Оплата счетов и услуг</a:t>
            </a:r>
            <a:endParaRPr sz="1000">
              <a:solidFill>
                <a:srgbClr val="000000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799" name="Google Shape;799;p50"/>
          <p:cNvSpPr txBox="1"/>
          <p:nvPr/>
        </p:nvSpPr>
        <p:spPr>
          <a:xfrm>
            <a:off x="5062481" y="5105177"/>
            <a:ext cx="1216500" cy="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F4643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Страхование</a:t>
            </a:r>
            <a:endParaRPr sz="1000">
              <a:solidFill>
                <a:srgbClr val="000000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800" name="Google Shape;800;p50"/>
          <p:cNvSpPr txBox="1"/>
          <p:nvPr/>
        </p:nvSpPr>
        <p:spPr>
          <a:xfrm>
            <a:off x="6357844" y="1842736"/>
            <a:ext cx="1216500" cy="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F4643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Льготы и услуги</a:t>
            </a:r>
            <a:endParaRPr sz="1000">
              <a:solidFill>
                <a:srgbClr val="000000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pic>
        <p:nvPicPr>
          <p:cNvPr id="801" name="Google Shape;801;p50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6690521" y="1388148"/>
            <a:ext cx="551130" cy="55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p50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2869264" y="4579428"/>
            <a:ext cx="551130" cy="55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3" name="Google Shape;803;p50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5395159" y="4650589"/>
            <a:ext cx="551130" cy="55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Google Shape;804;p50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10014733" y="4665253"/>
            <a:ext cx="551130" cy="55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50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5369283" y="1388134"/>
            <a:ext cx="642006" cy="650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p50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5369283" y="3527703"/>
            <a:ext cx="642006" cy="650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p50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1758125" y="3410348"/>
            <a:ext cx="560625" cy="560625"/>
          </a:xfrm>
          <a:prstGeom prst="rect">
            <a:avLst/>
          </a:prstGeom>
          <a:noFill/>
          <a:ln>
            <a:noFill/>
          </a:ln>
        </p:spPr>
      </p:pic>
      <p:sp>
        <p:nvSpPr>
          <p:cNvPr id="808" name="Google Shape;808;p50"/>
          <p:cNvSpPr txBox="1"/>
          <p:nvPr/>
        </p:nvSpPr>
        <p:spPr>
          <a:xfrm>
            <a:off x="1287837" y="3881617"/>
            <a:ext cx="1501200" cy="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F4643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Активный житель</a:t>
            </a:r>
            <a:endParaRPr sz="1000">
              <a:solidFill>
                <a:srgbClr val="5F4643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809" name="Google Shape;809;p5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lors 141">
      <a:dk1>
        <a:srgbClr val="3F3F3F"/>
      </a:dk1>
      <a:lt1>
        <a:srgbClr val="FFFFFF"/>
      </a:lt1>
      <a:dk2>
        <a:srgbClr val="262626"/>
      </a:dk2>
      <a:lt2>
        <a:srgbClr val="FFFFFF"/>
      </a:lt2>
      <a:accent1>
        <a:srgbClr val="34ABF4"/>
      </a:accent1>
      <a:accent2>
        <a:srgbClr val="0A80C8"/>
      </a:accent2>
      <a:accent3>
        <a:srgbClr val="066DD4"/>
      </a:accent3>
      <a:accent4>
        <a:srgbClr val="044D96"/>
      </a:accent4>
      <a:accent5>
        <a:srgbClr val="F698F6"/>
      </a:accent5>
      <a:accent6>
        <a:srgbClr val="F0D06A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1603</Words>
  <Application>Microsoft Office PowerPoint</Application>
  <PresentationFormat>Широкоэкранный</PresentationFormat>
  <Paragraphs>310</Paragraphs>
  <Slides>22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33" baseType="lpstr">
      <vt:lpstr>Calibri</vt:lpstr>
      <vt:lpstr>Ubuntu</vt:lpstr>
      <vt:lpstr>Open Sans</vt:lpstr>
      <vt:lpstr>Fira Sans Light</vt:lpstr>
      <vt:lpstr>Fira Sans Medium</vt:lpstr>
      <vt:lpstr>Montserrat SemiBold</vt:lpstr>
      <vt:lpstr>Arial</vt:lpstr>
      <vt:lpstr>Fira Sans</vt:lpstr>
      <vt:lpstr>Fira Sans SemiBold</vt:lpstr>
      <vt:lpstr>Office Theme</vt:lpstr>
      <vt:lpstr>Simple Light</vt:lpstr>
      <vt:lpstr>Индекс счастья: новый  подход к сбору информации</vt:lpstr>
      <vt:lpstr>Недостатки текущего метода оценивания индекса счастья </vt:lpstr>
      <vt:lpstr>Цель проекта: предложить альтернативное автоматизированное решение для вычисления индекса счастья населения г. Иннополис  </vt:lpstr>
      <vt:lpstr>Метод расчёта индекса счастья. Метод Алкира-Фостера.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Метод расчета индекса счастья.</vt:lpstr>
      <vt:lpstr>Психологическое благополучие</vt:lpstr>
      <vt:lpstr>Психическое и физическое здоровье</vt:lpstr>
      <vt:lpstr>Баланс времени</vt:lpstr>
      <vt:lpstr>Культурная жизнь</vt:lpstr>
      <vt:lpstr>Социальная и общественная жизнь</vt:lpstr>
      <vt:lpstr>Уровень жизни</vt:lpstr>
      <vt:lpstr>Надлежащее управление </vt:lpstr>
      <vt:lpstr>Экологические показатели</vt:lpstr>
      <vt:lpstr>Эффект внедрения</vt:lpstr>
      <vt:lpstr>Meet The DreamTeam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Индекс счастья: новый  подход к сбору информации</dc:title>
  <cp:lastModifiedBy>Сягайло Алексей Андреевич</cp:lastModifiedBy>
  <cp:revision>1</cp:revision>
  <dcterms:modified xsi:type="dcterms:W3CDTF">2021-04-09T10:11:52Z</dcterms:modified>
</cp:coreProperties>
</file>