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ciom.ru/ratings/reiting-politicheskikh-partii" TargetMode="External"/><Relationship Id="rId2" Type="http://schemas.openxmlformats.org/officeDocument/2006/relationships/hyperlink" Target="https://minjust.gov.ru/ru/pages/politicheskie-parti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r.ru/activity/news/andrej-isaev-zakonoproekt-edinoj-rossii-o-besplatnoj-gospitalizacii-detej-invalidov-s-roditelyami-mozhet-byt-prinyat-v-vesennyuyu-sessiy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ussiaofthefuture" TargetMode="External"/><Relationship Id="rId2" Type="http://schemas.openxmlformats.org/officeDocument/2006/relationships/hyperlink" Target="https://vk.com/id53910706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ost.ru/presscenter/posts/" TargetMode="External"/><Relationship Id="rId13" Type="http://schemas.openxmlformats.org/officeDocument/2006/relationships/hyperlink" Target="http://www.rodina.ru/" TargetMode="External"/><Relationship Id="rId18" Type="http://schemas.openxmlformats.org/officeDocument/2006/relationships/hyperlink" Target="https://www.solidarnost.org/articles%20/" TargetMode="External"/><Relationship Id="rId3" Type="http://schemas.openxmlformats.org/officeDocument/2006/relationships/hyperlink" Target="https://kprf.ru/" TargetMode="External"/><Relationship Id="rId7" Type="http://schemas.openxmlformats.org/officeDocument/2006/relationships/hyperlink" Target="https://www.yabloko.ru/" TargetMode="External"/><Relationship Id="rId12" Type="http://schemas.openxmlformats.org/officeDocument/2006/relationships/hyperlink" Target="http://parzs.ru/" TargetMode="External"/><Relationship Id="rId17" Type="http://schemas.openxmlformats.org/officeDocument/2006/relationships/hyperlink" Target="http://pensioner.party/news" TargetMode="External"/><Relationship Id="rId2" Type="http://schemas.openxmlformats.org/officeDocument/2006/relationships/hyperlink" Target="https://er.ru/" TargetMode="External"/><Relationship Id="rId16" Type="http://schemas.openxmlformats.org/officeDocument/2006/relationships/hyperlink" Target="https://partygree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ravedlivo.ru/" TargetMode="External"/><Relationship Id="rId11" Type="http://schemas.openxmlformats.org/officeDocument/2006/relationships/hyperlink" Target="https://komros.info/" TargetMode="External"/><Relationship Id="rId5" Type="http://schemas.openxmlformats.org/officeDocument/2006/relationships/hyperlink" Target="https://patriot-rus.ru/" TargetMode="External"/><Relationship Id="rId15" Type="http://schemas.openxmlformats.org/officeDocument/2006/relationships/hyperlink" Target="http://k-p-s-s.ru/" TargetMode="External"/><Relationship Id="rId10" Type="http://schemas.openxmlformats.org/officeDocument/2006/relationships/hyperlink" Target="http://&#1087;&#1088;&#1072;&#1074;&#1072;&#1103;&#1087;&#1072;&#1088;&#1090;&#1080;&#1103;.&#1088;&#1092;/" TargetMode="External"/><Relationship Id="rId19" Type="http://schemas.openxmlformats.org/officeDocument/2006/relationships/hyperlink" Target="https://vk.com/soyuztruda" TargetMode="External"/><Relationship Id="rId4" Type="http://schemas.openxmlformats.org/officeDocument/2006/relationships/hyperlink" Target="https://ldpr.ru/" TargetMode="External"/><Relationship Id="rId9" Type="http://schemas.openxmlformats.org/officeDocument/2006/relationships/hyperlink" Target="https://parnasparty.ru/" TargetMode="External"/><Relationship Id="rId14" Type="http://schemas.openxmlformats.org/officeDocument/2006/relationships/hyperlink" Target="https://www.partyadel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отбора источников политической направленности.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Докладчик О.Н. Колчина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 Словаря терминов когнитивной лингвистики отличается существенно новым подходом к проблеме характеристики термина и представлением соответствующей словарной статьи. В «тело» словарной статьи должны входить контексты употребления термина, как правильного, так  и ошибочного. </a:t>
            </a:r>
            <a:endParaRPr lang="en-US" dirty="0" smtClean="0"/>
          </a:p>
          <a:p>
            <a:r>
              <a:rPr lang="ru-RU" dirty="0" smtClean="0"/>
              <a:t>Отбор источников для выявления особенностей употребления терминов когнитивной лингвистики в </a:t>
            </a:r>
            <a:r>
              <a:rPr lang="ru-RU" dirty="0" err="1" smtClean="0"/>
              <a:t>дискурсе</a:t>
            </a:r>
            <a:r>
              <a:rPr lang="ru-RU" dirty="0" smtClean="0"/>
              <a:t>, отличном от научного вообще и лингвистического в частности, это необходимый этап работы над проектом словаря.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обращение </a:t>
            </a:r>
            <a:r>
              <a:rPr lang="ru-RU" dirty="0" smtClean="0"/>
              <a:t>к корпусу текстов, принадлежащих политикам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личность политика понимается как авторитетная </a:t>
            </a:r>
            <a:r>
              <a:rPr lang="ru-RU" dirty="0" smtClean="0"/>
              <a:t>личность;</a:t>
            </a:r>
          </a:p>
          <a:p>
            <a:r>
              <a:rPr lang="ru-RU" dirty="0" smtClean="0"/>
              <a:t>политик как бы заменяет целую социальную </a:t>
            </a:r>
            <a:r>
              <a:rPr lang="ru-RU" dirty="0" smtClean="0"/>
              <a:t>группу, и </a:t>
            </a:r>
            <a:r>
              <a:rPr lang="ru-RU" dirty="0" smtClean="0"/>
              <a:t>члены общества ориентируются на личность и соответственно речь политика партии, близкого по </a:t>
            </a:r>
            <a:r>
              <a:rPr lang="ru-RU" dirty="0" smtClean="0"/>
              <a:t>взглядам;</a:t>
            </a:r>
          </a:p>
          <a:p>
            <a:r>
              <a:rPr lang="ru-RU" dirty="0" smtClean="0"/>
              <a:t>речевое </a:t>
            </a:r>
            <a:r>
              <a:rPr lang="ru-RU" dirty="0" smtClean="0"/>
              <a:t>поведение политика в основном соответствует элитарному типу речевой </a:t>
            </a:r>
            <a:r>
              <a:rPr lang="ru-RU" dirty="0" smtClean="0"/>
              <a:t>культуры;</a:t>
            </a:r>
          </a:p>
          <a:p>
            <a:r>
              <a:rPr lang="ru-RU" dirty="0" smtClean="0"/>
              <a:t>политик </a:t>
            </a:r>
            <a:r>
              <a:rPr lang="ru-RU" dirty="0" smtClean="0"/>
              <a:t>как носитель элитарной речевой культуры обладает высоким уровнем языковой компетенции, его речь уместна и соответствует конкретным целям </a:t>
            </a:r>
            <a:r>
              <a:rPr lang="ru-RU" dirty="0" smtClean="0"/>
              <a:t>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Поиск публикаций политического характера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сайте Министерства юстиции РФ зарегистрированы 32 партии (</a:t>
            </a:r>
            <a:r>
              <a:rPr lang="ru-RU" u="sng" dirty="0" smtClean="0">
                <a:hlinkClick r:id="rId2"/>
              </a:rPr>
              <a:t>https://minjust.gov.ru/ru/pages/politicheskie-partii/</a:t>
            </a:r>
            <a:r>
              <a:rPr lang="ru-RU" dirty="0" smtClean="0"/>
              <a:t>), имеющие право принимать участие в выборах. </a:t>
            </a:r>
          </a:p>
          <a:p>
            <a:r>
              <a:rPr lang="ru-RU" dirty="0" smtClean="0"/>
              <a:t>Значимость политических партий РФ устанавливалась по данным ВЦИОМ (</a:t>
            </a:r>
            <a:r>
              <a:rPr lang="ru-RU" u="sng" dirty="0" smtClean="0">
                <a:hlinkClick r:id="rId3"/>
              </a:rPr>
              <a:t>https://wciom.ru/ratings/reiting-politicheskikh-partii</a:t>
            </a:r>
            <a:r>
              <a:rPr lang="ru-RU" dirty="0" smtClean="0"/>
              <a:t>)   и публикациям делового журнала </a:t>
            </a:r>
            <a:r>
              <a:rPr lang="ru-RU" dirty="0" err="1" smtClean="0"/>
              <a:t>wsjournal.ru</a:t>
            </a:r>
            <a:r>
              <a:rPr lang="ru-RU" dirty="0" smtClean="0"/>
              <a:t> (</a:t>
            </a:r>
            <a:r>
              <a:rPr lang="ru-RU" dirty="0" err="1" smtClean="0"/>
              <a:t>White</a:t>
            </a:r>
            <a:r>
              <a:rPr lang="ru-RU" dirty="0" smtClean="0"/>
              <a:t> </a:t>
            </a:r>
            <a:r>
              <a:rPr lang="ru-RU" dirty="0" err="1" smtClean="0"/>
              <a:t>Square</a:t>
            </a:r>
            <a:r>
              <a:rPr lang="ru-RU" dirty="0" smtClean="0"/>
              <a:t> </a:t>
            </a:r>
            <a:r>
              <a:rPr lang="ru-RU" dirty="0" err="1" smtClean="0"/>
              <a:t>Journal</a:t>
            </a:r>
            <a:r>
              <a:rPr lang="ru-RU" dirty="0" smtClean="0"/>
              <a:t> | Деловой интернет-журнал).</a:t>
            </a:r>
          </a:p>
          <a:p>
            <a:r>
              <a:rPr lang="ru-RU" dirty="0" smtClean="0"/>
              <a:t>Обращение к официальным </a:t>
            </a:r>
            <a:r>
              <a:rPr lang="ru-RU" dirty="0" smtClean="0"/>
              <a:t>сайтам политических партий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u="sng" dirty="0" smtClean="0">
                <a:hlinkClick r:id="rId2"/>
              </a:rPr>
              <a:t>https://er.ru/activity/news/andrej-isaev-zakonoproekt-edinoj-rossii-o-besplatnoj-gospitalizacii-detej-invalidov-s-roditelyami-mozhet-byt-prinyat-v-vesennyuyu-sessiyu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	</a:t>
            </a:r>
            <a:r>
              <a:rPr lang="ru-RU" i="1" dirty="0" smtClean="0"/>
              <a:t>Напомним, документ подготовили первый зампредседателя Совета Федерации, секретарь Генсовета «Единой России» </a:t>
            </a:r>
            <a:r>
              <a:rPr lang="ru-RU" b="1" i="1" dirty="0" smtClean="0"/>
              <a:t>Андрей </a:t>
            </a:r>
            <a:r>
              <a:rPr lang="ru-RU" b="1" i="1" dirty="0" err="1" smtClean="0"/>
              <a:t>Турчак</a:t>
            </a:r>
            <a:r>
              <a:rPr lang="ru-RU" i="1" dirty="0" smtClean="0"/>
              <a:t>, вице-спикер Госдумы </a:t>
            </a:r>
            <a:r>
              <a:rPr lang="ru-RU" b="1" i="1" dirty="0" smtClean="0"/>
              <a:t>Сергей Неверов</a:t>
            </a:r>
            <a:r>
              <a:rPr lang="ru-RU" i="1" dirty="0" smtClean="0"/>
              <a:t>, первый зампредседателя комитета </a:t>
            </a:r>
            <a:r>
              <a:rPr lang="ru-RU" i="1" dirty="0" err="1" smtClean="0"/>
              <a:t>Совфеда</a:t>
            </a:r>
            <a:r>
              <a:rPr lang="ru-RU" i="1" dirty="0" smtClean="0"/>
              <a:t> по конституционному законодательству и государственному строительству </a:t>
            </a:r>
            <a:r>
              <a:rPr lang="ru-RU" b="1" i="1" dirty="0" smtClean="0"/>
              <a:t>Ирина Рукавишникова</a:t>
            </a:r>
            <a:r>
              <a:rPr lang="ru-RU" i="1" dirty="0" smtClean="0"/>
              <a:t>, член комитета Совета Федерации по социальной политике </a:t>
            </a:r>
            <a:r>
              <a:rPr lang="ru-RU" b="1" i="1" dirty="0" smtClean="0"/>
              <a:t>Мария Львова-Белова</a:t>
            </a:r>
            <a:r>
              <a:rPr lang="ru-RU" i="1" dirty="0" smtClean="0"/>
              <a:t>, а также депутаты Госдумы от «Единой России».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Он был разработан по итогам встречи, которую в начале августа 2021 года Андрей </a:t>
            </a:r>
            <a:r>
              <a:rPr lang="ru-RU" i="1" dirty="0" err="1" smtClean="0"/>
              <a:t>Турчак</a:t>
            </a:r>
            <a:r>
              <a:rPr lang="ru-RU" i="1" dirty="0" smtClean="0"/>
              <a:t> провел с руководством Общероссийской общественной организации «Всероссийская организация родителей детей-инвалидов и инвалидов старше 18 лет с ментальными и иными нарушениями, нуждающихся в представительстве своих интересов».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https://vk.com/russiaofthefuture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2) </a:t>
            </a:r>
            <a:r>
              <a:rPr lang="ru-RU" sz="3200" i="1" dirty="0" smtClean="0"/>
              <a:t>в этот день 2 года назад мы в девятый раз пытались зарегистрировать нашу партию. Нам каждый раз отказывают в регистрации и причина известна: Кремль боится допустить неподконтрольную партию на выборы. Потому что тогда конец их «Единой России».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 </a:t>
            </a:r>
            <a:r>
              <a:rPr lang="ru-RU" sz="3200" b="1" u="sng" dirty="0" smtClean="0">
                <a:hlinkClick r:id="rId2"/>
              </a:rPr>
              <a:t>DELETED</a:t>
            </a:r>
            <a:r>
              <a:rPr lang="ru-RU" sz="3200" dirty="0" smtClean="0"/>
              <a:t> </a:t>
            </a:r>
            <a:r>
              <a:rPr lang="ru-RU" sz="3200" i="1" dirty="0" smtClean="0"/>
              <a:t>странноватое название а как она станет называться в настоящем когда станет </a:t>
            </a:r>
            <a:r>
              <a:rPr lang="ru-RU" sz="3200" i="1" dirty="0" err="1" smtClean="0"/>
              <a:t>поддержываема</a:t>
            </a:r>
            <a:r>
              <a:rPr lang="ru-RU" sz="3200" i="1" dirty="0" smtClean="0"/>
              <a:t> почти всеми гражданами, тоже будущего, вечное будущее типа? а так то тема крутая, </a:t>
            </a:r>
            <a:r>
              <a:rPr lang="ru-RU" sz="3200" i="1" dirty="0" err="1" smtClean="0"/>
              <a:t>оч</a:t>
            </a:r>
            <a:r>
              <a:rPr lang="ru-RU" sz="3200" i="1" dirty="0" smtClean="0"/>
              <a:t> нужна партия </a:t>
            </a:r>
            <a:r>
              <a:rPr lang="ru-RU" sz="3200" i="1" dirty="0" err="1" smtClean="0"/>
              <a:t>фбк</a:t>
            </a:r>
            <a:r>
              <a:rPr lang="ru-RU" sz="3200" i="1" dirty="0" smtClean="0"/>
              <a:t>, может партией права назвать? или прав? или прав и свобод, сокращенно </a:t>
            </a:r>
            <a:r>
              <a:rPr lang="ru-RU" sz="3200" i="1" dirty="0" err="1" smtClean="0"/>
              <a:t>пис</a:t>
            </a:r>
            <a:r>
              <a:rPr lang="ru-RU" sz="3200" i="1" dirty="0" smtClean="0"/>
              <a:t> или партия разумного управления? или партия </a:t>
            </a:r>
            <a:r>
              <a:rPr lang="ru-RU" sz="3200" i="1" dirty="0" err="1" smtClean="0"/>
              <a:t>чловечского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капетала</a:t>
            </a:r>
            <a:r>
              <a:rPr lang="ru-RU" sz="3200" i="1" dirty="0" smtClean="0"/>
              <a:t> или еще что то такое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парторг</a:t>
            </a:r>
            <a:r>
              <a:rPr lang="ru-RU" sz="3200" dirty="0" smtClean="0"/>
              <a:t> </a:t>
            </a:r>
            <a:r>
              <a:rPr lang="ru-RU" sz="3200" i="1" dirty="0" smtClean="0"/>
              <a:t>нет предела совершенству. Тем более, нынешняя власть оставила такую кучу проблем, разгребать которую предстоит ещё нашим внукам.</a:t>
            </a:r>
            <a:endParaRPr lang="ru-RU" sz="3200" dirty="0" smtClean="0"/>
          </a:p>
          <a:p>
            <a:pPr>
              <a:buNone/>
            </a:pPr>
            <a:r>
              <a:rPr lang="ru-RU" sz="3200" u="sng" dirty="0" smtClean="0">
                <a:hlinkClick r:id="rId2"/>
              </a:rPr>
              <a:t>DELETED</a:t>
            </a:r>
            <a:r>
              <a:rPr lang="ru-RU" sz="3200" dirty="0" smtClean="0"/>
              <a:t> возразил </a:t>
            </a:r>
            <a:r>
              <a:rPr lang="ru-RU" sz="3200" u="sng" dirty="0" smtClean="0">
                <a:hlinkClick r:id="rId3"/>
              </a:rPr>
              <a:t>парторгу</a:t>
            </a:r>
            <a:r>
              <a:rPr lang="ru-RU" sz="3200" dirty="0" smtClean="0"/>
              <a:t> : </a:t>
            </a:r>
            <a:r>
              <a:rPr lang="ru-RU" sz="3200" i="1" u="sng" dirty="0" smtClean="0">
                <a:hlinkClick r:id="rId3"/>
              </a:rPr>
              <a:t>Партия «Россия Будущего»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лол</a:t>
            </a:r>
            <a:r>
              <a:rPr lang="ru-RU" sz="3200" i="1" dirty="0" smtClean="0"/>
              <a:t>, про </a:t>
            </a:r>
            <a:r>
              <a:rPr lang="ru-RU" sz="3200" i="1" dirty="0" err="1" smtClean="0"/>
              <a:t>внукав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какта</a:t>
            </a:r>
            <a:r>
              <a:rPr lang="ru-RU" sz="3200" i="1" dirty="0" smtClean="0"/>
              <a:t> не </a:t>
            </a:r>
            <a:r>
              <a:rPr lang="ru-RU" sz="3200" i="1" dirty="0" err="1" smtClean="0"/>
              <a:t>аптимистично</a:t>
            </a:r>
            <a:r>
              <a:rPr lang="ru-RU" sz="3200" i="1" dirty="0" smtClean="0"/>
              <a:t> по отношению к </a:t>
            </a:r>
            <a:r>
              <a:rPr lang="ru-RU" sz="3200" i="1" dirty="0" err="1" smtClean="0"/>
              <a:t>фбк</a:t>
            </a:r>
            <a:r>
              <a:rPr lang="ru-RU" sz="3200" i="1" dirty="0" smtClean="0"/>
              <a:t>, у них же </a:t>
            </a:r>
            <a:r>
              <a:rPr lang="ru-RU" sz="3200" i="1" dirty="0" err="1" smtClean="0"/>
              <a:t>чоткая</a:t>
            </a:r>
            <a:r>
              <a:rPr lang="ru-RU" sz="3200" i="1" dirty="0" smtClean="0"/>
              <a:t> программа </a:t>
            </a:r>
            <a:r>
              <a:rPr lang="ru-RU" sz="3200" i="1" dirty="0" err="1" smtClean="0"/>
              <a:t>оч</a:t>
            </a:r>
            <a:r>
              <a:rPr lang="ru-RU" sz="3200" i="1" dirty="0" smtClean="0"/>
              <a:t> понятная и здравая, </a:t>
            </a:r>
            <a:r>
              <a:rPr lang="ru-RU" sz="3200" i="1" dirty="0" err="1" smtClean="0"/>
              <a:t>разгребеца</a:t>
            </a:r>
            <a:r>
              <a:rPr lang="ru-RU" sz="3200" i="1" dirty="0" smtClean="0"/>
              <a:t> и пятилетки не пройдет)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Принципы отбора источников политической направленности для проекта Словаря терминов когнитивной лингвистики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Регистрация политической партии в Министерстве юстиции РФ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Значимость (место в рейтинге) политической партии для общества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Наличие официального сайта или сайта печатного органа соответствующей политической партии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Книжный стиль публикаций на данном сайте, что соответствует представлению о политиках как о носителях элитарной речевой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сайтов </a:t>
            </a:r>
            <a:r>
              <a:rPr lang="ru-RU" smtClean="0"/>
              <a:t>политических партий РФ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1.Единая Россия // </a:t>
            </a:r>
            <a:r>
              <a:rPr lang="en-US" u="sng" dirty="0" smtClean="0">
                <a:hlinkClick r:id="rId2"/>
              </a:rPr>
              <a:t>https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er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2. Коммунистическая партия Российской Федерации // </a:t>
            </a:r>
            <a:r>
              <a:rPr lang="ru-RU" u="sng" dirty="0" smtClean="0">
                <a:hlinkClick r:id="rId3"/>
              </a:rPr>
              <a:t>https://kprf.ru/</a:t>
            </a:r>
            <a:endParaRPr lang="ru-RU" dirty="0" smtClean="0"/>
          </a:p>
          <a:p>
            <a:r>
              <a:rPr lang="ru-RU" dirty="0" smtClean="0"/>
              <a:t>3. Либерально-демократическая партия России// </a:t>
            </a:r>
            <a:r>
              <a:rPr lang="ru-RU" u="sng" dirty="0" smtClean="0">
                <a:hlinkClick r:id="rId4"/>
              </a:rPr>
              <a:t>https://ldpr.ru/</a:t>
            </a:r>
            <a:endParaRPr lang="ru-RU" dirty="0" smtClean="0"/>
          </a:p>
          <a:p>
            <a:r>
              <a:rPr lang="ru-RU" dirty="0" smtClean="0"/>
              <a:t>4. Политическая партия «Патриоты России» // </a:t>
            </a:r>
            <a:r>
              <a:rPr lang="ru-RU" u="sng" dirty="0" smtClean="0">
                <a:hlinkClick r:id="rId5"/>
              </a:rPr>
              <a:t>https://patriot-rus.ru/</a:t>
            </a:r>
            <a:endParaRPr lang="ru-RU" dirty="0" smtClean="0"/>
          </a:p>
          <a:p>
            <a:r>
              <a:rPr lang="ru-RU" dirty="0" smtClean="0"/>
              <a:t>5. Социалистическая политическая партия «Справедливая Россия»// </a:t>
            </a:r>
            <a:r>
              <a:rPr lang="ru-RU" u="sng" dirty="0" smtClean="0">
                <a:hlinkClick r:id="rId6"/>
              </a:rPr>
              <a:t>https://spravedlivo.ru/</a:t>
            </a:r>
            <a:endParaRPr lang="ru-RU" dirty="0" smtClean="0"/>
          </a:p>
          <a:p>
            <a:r>
              <a:rPr lang="ru-RU" dirty="0" smtClean="0"/>
              <a:t>6. Партия «Яблоко» </a:t>
            </a:r>
            <a:r>
              <a:rPr lang="ru-RU" u="sng" dirty="0" smtClean="0">
                <a:hlinkClick r:id="rId7"/>
              </a:rPr>
              <a:t>https://www.yabloko.ru/</a:t>
            </a:r>
            <a:endParaRPr lang="ru-RU" dirty="0" smtClean="0"/>
          </a:p>
          <a:p>
            <a:r>
              <a:rPr lang="ru-RU" dirty="0" smtClean="0"/>
              <a:t>7. Партия «Правое дело»= Партия РОСТА // </a:t>
            </a:r>
            <a:r>
              <a:rPr lang="ru-RU" u="sng" dirty="0" smtClean="0">
                <a:hlinkClick r:id="rId8"/>
              </a:rPr>
              <a:t>https://rost.ru/presscenter/posts/</a:t>
            </a:r>
            <a:endParaRPr lang="ru-RU" dirty="0" smtClean="0"/>
          </a:p>
          <a:p>
            <a:r>
              <a:rPr lang="ru-RU" dirty="0" smtClean="0"/>
              <a:t>8. Партия народной свободы ПАРНАС // </a:t>
            </a:r>
            <a:r>
              <a:rPr lang="ru-RU" u="sng" dirty="0" smtClean="0">
                <a:hlinkClick r:id="rId9"/>
              </a:rPr>
              <a:t>https://parnasparty.ru/</a:t>
            </a:r>
            <a:endParaRPr lang="ru-RU" dirty="0" smtClean="0"/>
          </a:p>
          <a:p>
            <a:r>
              <a:rPr lang="ru-RU" dirty="0" smtClean="0"/>
              <a:t>9. Партия «Гражданская платформа» // </a:t>
            </a:r>
            <a:r>
              <a:rPr lang="ru-RU" u="sng" dirty="0" smtClean="0">
                <a:hlinkClick r:id="rId10"/>
              </a:rPr>
              <a:t>http://праваяпартия.рф/</a:t>
            </a:r>
            <a:endParaRPr lang="ru-RU" dirty="0" smtClean="0"/>
          </a:p>
          <a:p>
            <a:r>
              <a:rPr lang="ru-RU" dirty="0" smtClean="0"/>
              <a:t>10. Коммунистическая партия «Коммунисты России»// </a:t>
            </a:r>
            <a:r>
              <a:rPr lang="ru-RU" u="sng" dirty="0" smtClean="0">
                <a:hlinkClick r:id="rId11"/>
              </a:rPr>
              <a:t>https://komros.info/</a:t>
            </a:r>
            <a:endParaRPr lang="ru-RU" dirty="0" smtClean="0"/>
          </a:p>
          <a:p>
            <a:r>
              <a:rPr lang="ru-RU" dirty="0" smtClean="0"/>
              <a:t>11. Партия «За справедливость!» // </a:t>
            </a:r>
            <a:r>
              <a:rPr lang="ru-RU" u="sng" dirty="0" smtClean="0">
                <a:hlinkClick r:id="rId12"/>
              </a:rPr>
              <a:t>http://parzs.ru/</a:t>
            </a:r>
            <a:endParaRPr lang="ru-RU" dirty="0" smtClean="0"/>
          </a:p>
          <a:p>
            <a:r>
              <a:rPr lang="ru-RU" dirty="0" smtClean="0"/>
              <a:t>12. Партия Родина //  </a:t>
            </a:r>
            <a:r>
              <a:rPr lang="ru-RU" u="sng" dirty="0" smtClean="0">
                <a:hlinkClick r:id="rId13"/>
              </a:rPr>
              <a:t>http://www.rodina.ru/</a:t>
            </a:r>
            <a:endParaRPr lang="ru-RU" dirty="0" smtClean="0"/>
          </a:p>
          <a:p>
            <a:r>
              <a:rPr lang="ru-RU" dirty="0" smtClean="0"/>
              <a:t>13. Партия Дела // </a:t>
            </a:r>
            <a:r>
              <a:rPr lang="ru-RU" u="sng" dirty="0" smtClean="0">
                <a:hlinkClick r:id="rId14"/>
              </a:rPr>
              <a:t>https://www.partyadela.ru/</a:t>
            </a:r>
            <a:endParaRPr lang="ru-RU" dirty="0" smtClean="0"/>
          </a:p>
          <a:p>
            <a:r>
              <a:rPr lang="ru-RU" dirty="0" smtClean="0"/>
              <a:t>14. Коммунистическая партия социальной справедливости = РОССИЙСКАЯ ПАРТИЯ СВОБОДЫ И СПРАВЕДЛИВОСТИ // </a:t>
            </a:r>
            <a:r>
              <a:rPr lang="ru-RU" u="sng" dirty="0" smtClean="0">
                <a:hlinkClick r:id="rId15"/>
              </a:rPr>
              <a:t>http://k-p-s-s.ru/</a:t>
            </a:r>
            <a:endParaRPr lang="ru-RU" b="1" dirty="0" smtClean="0"/>
          </a:p>
          <a:p>
            <a:r>
              <a:rPr lang="ru-RU" dirty="0" smtClean="0"/>
              <a:t>15. Российская экологическая партия «Зеленые» // </a:t>
            </a:r>
            <a:r>
              <a:rPr lang="ru-RU" u="sng" dirty="0" smtClean="0">
                <a:hlinkClick r:id="rId16"/>
              </a:rPr>
              <a:t>https://partygreen.ru/</a:t>
            </a:r>
            <a:endParaRPr lang="ru-RU" b="1" dirty="0" smtClean="0"/>
          </a:p>
          <a:p>
            <a:r>
              <a:rPr lang="ru-RU" dirty="0" smtClean="0"/>
              <a:t>16. Партия пенсионеров // </a:t>
            </a:r>
            <a:r>
              <a:rPr lang="ru-RU" u="sng" dirty="0" smtClean="0">
                <a:hlinkClick r:id="rId17"/>
              </a:rPr>
              <a:t>http://pensioner.party/news</a:t>
            </a:r>
            <a:endParaRPr lang="ru-RU" b="1" dirty="0" smtClean="0"/>
          </a:p>
          <a:p>
            <a:r>
              <a:rPr lang="ru-RU" dirty="0" smtClean="0"/>
              <a:t>17. «Союз труда»// </a:t>
            </a:r>
            <a:r>
              <a:rPr lang="ru-RU" u="sng" dirty="0" smtClean="0">
                <a:hlinkClick r:id="rId18"/>
              </a:rPr>
              <a:t>https://www.solidarnost.org/articles</a:t>
            </a:r>
            <a:r>
              <a:rPr lang="ru-RU" b="1" u="sng" dirty="0" smtClean="0">
                <a:hlinkClick r:id="rId18"/>
              </a:rPr>
              <a:t> //</a:t>
            </a:r>
            <a:r>
              <a:rPr lang="ru-RU" b="1" dirty="0" smtClean="0"/>
              <a:t> </a:t>
            </a:r>
            <a:r>
              <a:rPr lang="ru-RU" u="sng" dirty="0" smtClean="0">
                <a:hlinkClick r:id="rId19"/>
              </a:rPr>
              <a:t>https://vk.com/soyuztruda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514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Принципы отбора источников политической направленности.  </vt:lpstr>
      <vt:lpstr>Слайд 2</vt:lpstr>
      <vt:lpstr>Причины обращение к корпусу текстов, принадлежащих политикам </vt:lpstr>
      <vt:lpstr>Поиск публикаций политического характера </vt:lpstr>
      <vt:lpstr>https://er.ru/activity/news/andrej-isaev-zakonoproekt-edinoj-rossii-o-besplatnoj-gospitalizacii-detej-invalidov-s-roditelyami-mozhet-byt-prinyat-v-vesennyuyu-sessiyu</vt:lpstr>
      <vt:lpstr>https://vk.com/russiaofthefuture</vt:lpstr>
      <vt:lpstr>Принципы отбора источников политической направленности для проекта Словаря терминов когнитивной лингвистики </vt:lpstr>
      <vt:lpstr>Список сайтов политических партий РФ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отбора источников политической направленности.  </dc:title>
  <dc:creator>User</dc:creator>
  <cp:lastModifiedBy>User</cp:lastModifiedBy>
  <cp:revision>9</cp:revision>
  <dcterms:created xsi:type="dcterms:W3CDTF">2022-02-15T03:06:46Z</dcterms:created>
  <dcterms:modified xsi:type="dcterms:W3CDTF">2022-02-15T03:20:17Z</dcterms:modified>
</cp:coreProperties>
</file>