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4"/>
  </p:sldMasterIdLst>
  <p:notesMasterIdLst>
    <p:notesMasterId r:id="rId17"/>
  </p:notesMasterIdLst>
  <p:sldIdLst>
    <p:sldId id="256" r:id="rId5"/>
    <p:sldId id="300" r:id="rId6"/>
    <p:sldId id="310" r:id="rId7"/>
    <p:sldId id="258" r:id="rId8"/>
    <p:sldId id="301" r:id="rId9"/>
    <p:sldId id="314" r:id="rId10"/>
    <p:sldId id="302" r:id="rId11"/>
    <p:sldId id="303" r:id="rId12"/>
    <p:sldId id="315" r:id="rId13"/>
    <p:sldId id="305" r:id="rId14"/>
    <p:sldId id="316" r:id="rId15"/>
    <p:sldId id="263" r:id="rId16"/>
  </p:sldIdLst>
  <p:sldSz cx="24384000" cy="13716000"/>
  <p:notesSz cx="6735763" cy="9799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015" autoAdjust="0"/>
  </p:normalViewPr>
  <p:slideViewPr>
    <p:cSldViewPr>
      <p:cViewPr varScale="1">
        <p:scale>
          <a:sx n="38" d="100"/>
          <a:sy n="38" d="100"/>
        </p:scale>
        <p:origin x="139" y="33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5.xml.rels><?xml version="1.0" encoding="UTF-8" standalone="yes"?>
<Relationships xmlns="http://schemas.openxmlformats.org/package/2006/relationships"><Relationship Id="rId1" Type="http://schemas.openxmlformats.org/officeDocument/2006/relationships/image" Target="../media/image4.png"/></Relationships>
</file>

<file path=ppt/diagrams/_rels/drawing5.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A0696-FE04-4D7F-8685-4D198ADC28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BB25354B-A72E-4234-9D69-DAD7766D23BF}">
      <dgm:prSet phldrT="[Текст]"/>
      <dgm:spPr/>
      <dgm:t>
        <a:bodyPr/>
        <a:lstStyle/>
        <a:p>
          <a:r>
            <a:rPr lang="ru-RU" smtClean="0"/>
            <a:t>Научные издания</a:t>
          </a:r>
          <a:endParaRPr lang="ru-RU"/>
        </a:p>
      </dgm:t>
    </dgm:pt>
    <dgm:pt modelId="{FD90B118-124E-42E1-ABE9-C7852EDAAF63}" type="parTrans" cxnId="{B5133F8A-0606-43BE-9B18-DBB8BB41A7D9}">
      <dgm:prSet/>
      <dgm:spPr/>
      <dgm:t>
        <a:bodyPr/>
        <a:lstStyle/>
        <a:p>
          <a:endParaRPr lang="ru-RU"/>
        </a:p>
      </dgm:t>
    </dgm:pt>
    <dgm:pt modelId="{3AC5123C-D18C-489F-B253-8E2A33F0FD53}" type="sibTrans" cxnId="{B5133F8A-0606-43BE-9B18-DBB8BB41A7D9}">
      <dgm:prSet/>
      <dgm:spPr/>
      <dgm:t>
        <a:bodyPr/>
        <a:lstStyle/>
        <a:p>
          <a:endParaRPr lang="ru-RU"/>
        </a:p>
      </dgm:t>
    </dgm:pt>
    <dgm:pt modelId="{C068A7E2-F045-4C8B-9D30-0C5A37408A3C}">
      <dgm:prSet phldrT="[Текст]"/>
      <dgm:spPr/>
      <dgm:t>
        <a:bodyPr/>
        <a:lstStyle/>
        <a:p>
          <a:r>
            <a:rPr lang="ru-RU" smtClean="0"/>
            <a:t>СМИ</a:t>
          </a:r>
          <a:endParaRPr lang="ru-RU"/>
        </a:p>
      </dgm:t>
    </dgm:pt>
    <dgm:pt modelId="{D7D635E6-27BA-4FE2-888F-1A155BD619A0}" type="parTrans" cxnId="{03BDBA59-78F7-4CC9-9505-7CE5DA364240}">
      <dgm:prSet/>
      <dgm:spPr/>
      <dgm:t>
        <a:bodyPr/>
        <a:lstStyle/>
        <a:p>
          <a:endParaRPr lang="ru-RU"/>
        </a:p>
      </dgm:t>
    </dgm:pt>
    <dgm:pt modelId="{75324257-AB0C-45EF-9C23-9469B744D9A0}" type="sibTrans" cxnId="{03BDBA59-78F7-4CC9-9505-7CE5DA364240}">
      <dgm:prSet/>
      <dgm:spPr/>
      <dgm:t>
        <a:bodyPr/>
        <a:lstStyle/>
        <a:p>
          <a:endParaRPr lang="ru-RU"/>
        </a:p>
      </dgm:t>
    </dgm:pt>
    <dgm:pt modelId="{07CDB3FB-4844-4085-80C6-8F7AABAD3787}">
      <dgm:prSet phldrT="[Текст]"/>
      <dgm:spPr/>
      <dgm:t>
        <a:bodyPr/>
        <a:lstStyle/>
        <a:p>
          <a:r>
            <a:rPr lang="ru-RU" smtClean="0"/>
            <a:t>Политический дискурс</a:t>
          </a:r>
          <a:endParaRPr lang="ru-RU"/>
        </a:p>
      </dgm:t>
    </dgm:pt>
    <dgm:pt modelId="{621AF541-C363-4AC7-B5EF-A241C3CC03E1}" type="parTrans" cxnId="{A0A1B1BD-289B-459B-86D9-8B4DF071B521}">
      <dgm:prSet/>
      <dgm:spPr/>
      <dgm:t>
        <a:bodyPr/>
        <a:lstStyle/>
        <a:p>
          <a:endParaRPr lang="ru-RU"/>
        </a:p>
      </dgm:t>
    </dgm:pt>
    <dgm:pt modelId="{6E1E3EC4-BCDC-4C10-82D2-5275983B106B}" type="sibTrans" cxnId="{A0A1B1BD-289B-459B-86D9-8B4DF071B521}">
      <dgm:prSet/>
      <dgm:spPr/>
      <dgm:t>
        <a:bodyPr/>
        <a:lstStyle/>
        <a:p>
          <a:endParaRPr lang="ru-RU"/>
        </a:p>
      </dgm:t>
    </dgm:pt>
    <dgm:pt modelId="{F382551E-8A9A-4389-8F21-56C5F96535E9}" type="pres">
      <dgm:prSet presAssocID="{DCAA0696-FE04-4D7F-8685-4D198ADC28C0}" presName="diagram" presStyleCnt="0">
        <dgm:presLayoutVars>
          <dgm:dir/>
          <dgm:resizeHandles val="exact"/>
        </dgm:presLayoutVars>
      </dgm:prSet>
      <dgm:spPr/>
      <dgm:t>
        <a:bodyPr/>
        <a:lstStyle/>
        <a:p>
          <a:endParaRPr lang="ru-RU"/>
        </a:p>
      </dgm:t>
    </dgm:pt>
    <dgm:pt modelId="{9713B40F-1184-44D9-A88D-9BD3FF92F278}" type="pres">
      <dgm:prSet presAssocID="{BB25354B-A72E-4234-9D69-DAD7766D23BF}" presName="node" presStyleLbl="node1" presStyleIdx="0" presStyleCnt="3">
        <dgm:presLayoutVars>
          <dgm:bulletEnabled val="1"/>
        </dgm:presLayoutVars>
      </dgm:prSet>
      <dgm:spPr/>
      <dgm:t>
        <a:bodyPr/>
        <a:lstStyle/>
        <a:p>
          <a:endParaRPr lang="ru-RU"/>
        </a:p>
      </dgm:t>
    </dgm:pt>
    <dgm:pt modelId="{F6951DB4-11A3-4B88-B96D-DF332CB10AB9}" type="pres">
      <dgm:prSet presAssocID="{3AC5123C-D18C-489F-B253-8E2A33F0FD53}" presName="sibTrans" presStyleCnt="0"/>
      <dgm:spPr/>
    </dgm:pt>
    <dgm:pt modelId="{E4B3ED2D-4836-4FD3-AA41-74029BBA7933}" type="pres">
      <dgm:prSet presAssocID="{C068A7E2-F045-4C8B-9D30-0C5A37408A3C}" presName="node" presStyleLbl="node1" presStyleIdx="1" presStyleCnt="3">
        <dgm:presLayoutVars>
          <dgm:bulletEnabled val="1"/>
        </dgm:presLayoutVars>
      </dgm:prSet>
      <dgm:spPr/>
      <dgm:t>
        <a:bodyPr/>
        <a:lstStyle/>
        <a:p>
          <a:endParaRPr lang="ru-RU"/>
        </a:p>
      </dgm:t>
    </dgm:pt>
    <dgm:pt modelId="{E69A9C41-4891-4FA0-A539-D5F71410F380}" type="pres">
      <dgm:prSet presAssocID="{75324257-AB0C-45EF-9C23-9469B744D9A0}" presName="sibTrans" presStyleCnt="0"/>
      <dgm:spPr/>
    </dgm:pt>
    <dgm:pt modelId="{B6A0427F-6901-4856-8FA6-0F398CFBC132}" type="pres">
      <dgm:prSet presAssocID="{07CDB3FB-4844-4085-80C6-8F7AABAD3787}" presName="node" presStyleLbl="node1" presStyleIdx="2" presStyleCnt="3">
        <dgm:presLayoutVars>
          <dgm:bulletEnabled val="1"/>
        </dgm:presLayoutVars>
      </dgm:prSet>
      <dgm:spPr/>
      <dgm:t>
        <a:bodyPr/>
        <a:lstStyle/>
        <a:p>
          <a:endParaRPr lang="ru-RU"/>
        </a:p>
      </dgm:t>
    </dgm:pt>
  </dgm:ptLst>
  <dgm:cxnLst>
    <dgm:cxn modelId="{B5133F8A-0606-43BE-9B18-DBB8BB41A7D9}" srcId="{DCAA0696-FE04-4D7F-8685-4D198ADC28C0}" destId="{BB25354B-A72E-4234-9D69-DAD7766D23BF}" srcOrd="0" destOrd="0" parTransId="{FD90B118-124E-42E1-ABE9-C7852EDAAF63}" sibTransId="{3AC5123C-D18C-489F-B253-8E2A33F0FD53}"/>
    <dgm:cxn modelId="{A0A1B1BD-289B-459B-86D9-8B4DF071B521}" srcId="{DCAA0696-FE04-4D7F-8685-4D198ADC28C0}" destId="{07CDB3FB-4844-4085-80C6-8F7AABAD3787}" srcOrd="2" destOrd="0" parTransId="{621AF541-C363-4AC7-B5EF-A241C3CC03E1}" sibTransId="{6E1E3EC4-BCDC-4C10-82D2-5275983B106B}"/>
    <dgm:cxn modelId="{FCD44F3A-ABA9-4072-812F-39874FF24D2A}" type="presOf" srcId="{07CDB3FB-4844-4085-80C6-8F7AABAD3787}" destId="{B6A0427F-6901-4856-8FA6-0F398CFBC132}" srcOrd="0" destOrd="0" presId="urn:microsoft.com/office/officeart/2005/8/layout/default"/>
    <dgm:cxn modelId="{03BDBA59-78F7-4CC9-9505-7CE5DA364240}" srcId="{DCAA0696-FE04-4D7F-8685-4D198ADC28C0}" destId="{C068A7E2-F045-4C8B-9D30-0C5A37408A3C}" srcOrd="1" destOrd="0" parTransId="{D7D635E6-27BA-4FE2-888F-1A155BD619A0}" sibTransId="{75324257-AB0C-45EF-9C23-9469B744D9A0}"/>
    <dgm:cxn modelId="{B04229FA-EF32-42AE-953A-8D71F330F5B5}" type="presOf" srcId="{C068A7E2-F045-4C8B-9D30-0C5A37408A3C}" destId="{E4B3ED2D-4836-4FD3-AA41-74029BBA7933}" srcOrd="0" destOrd="0" presId="urn:microsoft.com/office/officeart/2005/8/layout/default"/>
    <dgm:cxn modelId="{A1FFB310-A185-4E56-A2E1-95A07638EFE8}" type="presOf" srcId="{BB25354B-A72E-4234-9D69-DAD7766D23BF}" destId="{9713B40F-1184-44D9-A88D-9BD3FF92F278}" srcOrd="0" destOrd="0" presId="urn:microsoft.com/office/officeart/2005/8/layout/default"/>
    <dgm:cxn modelId="{3CD45664-D544-4D47-8BBD-A156E639793C}" type="presOf" srcId="{DCAA0696-FE04-4D7F-8685-4D198ADC28C0}" destId="{F382551E-8A9A-4389-8F21-56C5F96535E9}" srcOrd="0" destOrd="0" presId="urn:microsoft.com/office/officeart/2005/8/layout/default"/>
    <dgm:cxn modelId="{C4FDA452-F7D6-416C-860C-26B4AC17A9FF}" type="presParOf" srcId="{F382551E-8A9A-4389-8F21-56C5F96535E9}" destId="{9713B40F-1184-44D9-A88D-9BD3FF92F278}" srcOrd="0" destOrd="0" presId="urn:microsoft.com/office/officeart/2005/8/layout/default"/>
    <dgm:cxn modelId="{19CA5F0B-7384-4436-9FBA-5ACCF23A1405}" type="presParOf" srcId="{F382551E-8A9A-4389-8F21-56C5F96535E9}" destId="{F6951DB4-11A3-4B88-B96D-DF332CB10AB9}" srcOrd="1" destOrd="0" presId="urn:microsoft.com/office/officeart/2005/8/layout/default"/>
    <dgm:cxn modelId="{39F76C72-CCDF-415C-B071-32C3114F0D70}" type="presParOf" srcId="{F382551E-8A9A-4389-8F21-56C5F96535E9}" destId="{E4B3ED2D-4836-4FD3-AA41-74029BBA7933}" srcOrd="2" destOrd="0" presId="urn:microsoft.com/office/officeart/2005/8/layout/default"/>
    <dgm:cxn modelId="{44F0A481-F1C2-48BA-A0BF-181A9CB085E5}" type="presParOf" srcId="{F382551E-8A9A-4389-8F21-56C5F96535E9}" destId="{E69A9C41-4891-4FA0-A539-D5F71410F380}" srcOrd="3" destOrd="0" presId="urn:microsoft.com/office/officeart/2005/8/layout/default"/>
    <dgm:cxn modelId="{E7848510-167D-4871-8369-C7266F2BCB8C}" type="presParOf" srcId="{F382551E-8A9A-4389-8F21-56C5F96535E9}" destId="{B6A0427F-6901-4856-8FA6-0F398CFBC13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8EA666-9EA0-458E-B39D-48513D3DE3C4}" type="doc">
      <dgm:prSet loTypeId="urn:microsoft.com/office/officeart/2005/8/layout/hProcess9" loCatId="process" qsTypeId="urn:microsoft.com/office/officeart/2005/8/quickstyle/simple1" qsCatId="simple" csTypeId="urn:microsoft.com/office/officeart/2005/8/colors/accent1_2" csCatId="accent1" phldr="1"/>
      <dgm:spPr/>
    </dgm:pt>
    <dgm:pt modelId="{65AF0FEA-F214-4810-ADC1-3CF623D36682}">
      <dgm:prSet phldrT="[Текст]"/>
      <dgm:spPr/>
      <dgm:t>
        <a:bodyPr/>
        <a:lstStyle/>
        <a:p>
          <a:r>
            <a:rPr lang="ru-RU" smtClean="0"/>
            <a:t>Источники</a:t>
          </a:r>
          <a:endParaRPr lang="ru-RU"/>
        </a:p>
      </dgm:t>
    </dgm:pt>
    <dgm:pt modelId="{93F4C18D-6A91-4CFC-8A90-A92FF37F0716}" type="parTrans" cxnId="{721E39D3-987F-47C8-BB90-254A2005D202}">
      <dgm:prSet/>
      <dgm:spPr/>
      <dgm:t>
        <a:bodyPr/>
        <a:lstStyle/>
        <a:p>
          <a:endParaRPr lang="ru-RU"/>
        </a:p>
      </dgm:t>
    </dgm:pt>
    <dgm:pt modelId="{DD66CBAE-7252-4763-AE55-12AD3BF445D7}" type="sibTrans" cxnId="{721E39D3-987F-47C8-BB90-254A2005D202}">
      <dgm:prSet/>
      <dgm:spPr/>
      <dgm:t>
        <a:bodyPr/>
        <a:lstStyle/>
        <a:p>
          <a:endParaRPr lang="ru-RU"/>
        </a:p>
      </dgm:t>
    </dgm:pt>
    <dgm:pt modelId="{F64ACD31-1F39-4836-95CE-2C8F76333E38}">
      <dgm:prSet phldrT="[Текст]"/>
      <dgm:spPr/>
      <dgm:t>
        <a:bodyPr/>
        <a:lstStyle/>
        <a:p>
          <a:r>
            <a:rPr lang="ru-RU" smtClean="0"/>
            <a:t>Корпус текстов</a:t>
          </a:r>
          <a:endParaRPr lang="ru-RU"/>
        </a:p>
      </dgm:t>
    </dgm:pt>
    <dgm:pt modelId="{FA231963-DE05-4F50-9C3D-5C14C9D849EA}" type="parTrans" cxnId="{8B2F41C2-DC19-48D6-B69B-27A1EF9D62AF}">
      <dgm:prSet/>
      <dgm:spPr/>
      <dgm:t>
        <a:bodyPr/>
        <a:lstStyle/>
        <a:p>
          <a:endParaRPr lang="ru-RU"/>
        </a:p>
      </dgm:t>
    </dgm:pt>
    <dgm:pt modelId="{36E1235A-0DE8-4E8D-881F-8EE23DFFD5E4}" type="sibTrans" cxnId="{8B2F41C2-DC19-48D6-B69B-27A1EF9D62AF}">
      <dgm:prSet/>
      <dgm:spPr/>
      <dgm:t>
        <a:bodyPr/>
        <a:lstStyle/>
        <a:p>
          <a:endParaRPr lang="ru-RU"/>
        </a:p>
      </dgm:t>
    </dgm:pt>
    <dgm:pt modelId="{61F9A727-4397-469E-B66C-80F34EB57139}" type="pres">
      <dgm:prSet presAssocID="{898EA666-9EA0-458E-B39D-48513D3DE3C4}" presName="CompostProcess" presStyleCnt="0">
        <dgm:presLayoutVars>
          <dgm:dir/>
          <dgm:resizeHandles val="exact"/>
        </dgm:presLayoutVars>
      </dgm:prSet>
      <dgm:spPr/>
    </dgm:pt>
    <dgm:pt modelId="{44A54F42-1E1A-47CC-8334-D29D75928803}" type="pres">
      <dgm:prSet presAssocID="{898EA666-9EA0-458E-B39D-48513D3DE3C4}" presName="arrow" presStyleLbl="bgShp" presStyleIdx="0" presStyleCnt="1"/>
      <dgm:spPr/>
    </dgm:pt>
    <dgm:pt modelId="{F991ED06-E166-4260-BAFB-73C4DE698426}" type="pres">
      <dgm:prSet presAssocID="{898EA666-9EA0-458E-B39D-48513D3DE3C4}" presName="linearProcess" presStyleCnt="0"/>
      <dgm:spPr/>
    </dgm:pt>
    <dgm:pt modelId="{CBB9E405-4D30-4433-8CF6-85EEA94997B2}" type="pres">
      <dgm:prSet presAssocID="{65AF0FEA-F214-4810-ADC1-3CF623D36682}" presName="textNode" presStyleLbl="node1" presStyleIdx="0" presStyleCnt="2">
        <dgm:presLayoutVars>
          <dgm:bulletEnabled val="1"/>
        </dgm:presLayoutVars>
      </dgm:prSet>
      <dgm:spPr/>
      <dgm:t>
        <a:bodyPr/>
        <a:lstStyle/>
        <a:p>
          <a:endParaRPr lang="ru-RU"/>
        </a:p>
      </dgm:t>
    </dgm:pt>
    <dgm:pt modelId="{ABF82F68-BD8E-4D11-BB17-3E2BB3B1E1C5}" type="pres">
      <dgm:prSet presAssocID="{DD66CBAE-7252-4763-AE55-12AD3BF445D7}" presName="sibTrans" presStyleCnt="0"/>
      <dgm:spPr/>
    </dgm:pt>
    <dgm:pt modelId="{B19FEC39-47B1-489A-B58F-DD3418577EBC}" type="pres">
      <dgm:prSet presAssocID="{F64ACD31-1F39-4836-95CE-2C8F76333E38}" presName="textNode" presStyleLbl="node1" presStyleIdx="1" presStyleCnt="2">
        <dgm:presLayoutVars>
          <dgm:bulletEnabled val="1"/>
        </dgm:presLayoutVars>
      </dgm:prSet>
      <dgm:spPr/>
      <dgm:t>
        <a:bodyPr/>
        <a:lstStyle/>
        <a:p>
          <a:endParaRPr lang="ru-RU"/>
        </a:p>
      </dgm:t>
    </dgm:pt>
  </dgm:ptLst>
  <dgm:cxnLst>
    <dgm:cxn modelId="{8B2F41C2-DC19-48D6-B69B-27A1EF9D62AF}" srcId="{898EA666-9EA0-458E-B39D-48513D3DE3C4}" destId="{F64ACD31-1F39-4836-95CE-2C8F76333E38}" srcOrd="1" destOrd="0" parTransId="{FA231963-DE05-4F50-9C3D-5C14C9D849EA}" sibTransId="{36E1235A-0DE8-4E8D-881F-8EE23DFFD5E4}"/>
    <dgm:cxn modelId="{04AC6BE4-6A6B-469A-9BB6-6DB3CE1CA289}" type="presOf" srcId="{898EA666-9EA0-458E-B39D-48513D3DE3C4}" destId="{61F9A727-4397-469E-B66C-80F34EB57139}" srcOrd="0" destOrd="0" presId="urn:microsoft.com/office/officeart/2005/8/layout/hProcess9"/>
    <dgm:cxn modelId="{721E39D3-987F-47C8-BB90-254A2005D202}" srcId="{898EA666-9EA0-458E-B39D-48513D3DE3C4}" destId="{65AF0FEA-F214-4810-ADC1-3CF623D36682}" srcOrd="0" destOrd="0" parTransId="{93F4C18D-6A91-4CFC-8A90-A92FF37F0716}" sibTransId="{DD66CBAE-7252-4763-AE55-12AD3BF445D7}"/>
    <dgm:cxn modelId="{D1C5ECD7-0FD1-4E52-AF6D-663E677A6166}" type="presOf" srcId="{65AF0FEA-F214-4810-ADC1-3CF623D36682}" destId="{CBB9E405-4D30-4433-8CF6-85EEA94997B2}" srcOrd="0" destOrd="0" presId="urn:microsoft.com/office/officeart/2005/8/layout/hProcess9"/>
    <dgm:cxn modelId="{49A7A4D9-084C-4A7C-8E12-90FBCAC69E50}" type="presOf" srcId="{F64ACD31-1F39-4836-95CE-2C8F76333E38}" destId="{B19FEC39-47B1-489A-B58F-DD3418577EBC}" srcOrd="0" destOrd="0" presId="urn:microsoft.com/office/officeart/2005/8/layout/hProcess9"/>
    <dgm:cxn modelId="{92F5E541-B7CD-47AD-ABBE-D38A60D3D4EA}" type="presParOf" srcId="{61F9A727-4397-469E-B66C-80F34EB57139}" destId="{44A54F42-1E1A-47CC-8334-D29D75928803}" srcOrd="0" destOrd="0" presId="urn:microsoft.com/office/officeart/2005/8/layout/hProcess9"/>
    <dgm:cxn modelId="{E733674B-D062-4C86-ADC4-7D1320B9049D}" type="presParOf" srcId="{61F9A727-4397-469E-B66C-80F34EB57139}" destId="{F991ED06-E166-4260-BAFB-73C4DE698426}" srcOrd="1" destOrd="0" presId="urn:microsoft.com/office/officeart/2005/8/layout/hProcess9"/>
    <dgm:cxn modelId="{E9196DF9-AA26-4279-9EBB-DD976C21D3A9}" type="presParOf" srcId="{F991ED06-E166-4260-BAFB-73C4DE698426}" destId="{CBB9E405-4D30-4433-8CF6-85EEA94997B2}" srcOrd="0" destOrd="0" presId="urn:microsoft.com/office/officeart/2005/8/layout/hProcess9"/>
    <dgm:cxn modelId="{36044598-5B44-438D-ACF8-70D24AAF4FA4}" type="presParOf" srcId="{F991ED06-E166-4260-BAFB-73C4DE698426}" destId="{ABF82F68-BD8E-4D11-BB17-3E2BB3B1E1C5}" srcOrd="1" destOrd="0" presId="urn:microsoft.com/office/officeart/2005/8/layout/hProcess9"/>
    <dgm:cxn modelId="{244EFEE1-485C-4B7E-9161-3371509B0755}" type="presParOf" srcId="{F991ED06-E166-4260-BAFB-73C4DE698426}" destId="{B19FEC39-47B1-489A-B58F-DD3418577EB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F91D4A-3AE4-4DF5-ADB4-433726AA4D4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F6371DF-DF05-43E7-981C-11985D2F5ABA}">
      <dgm:prSet phldrT="[Текст]"/>
      <dgm:spPr/>
      <dgm:t>
        <a:bodyPr/>
        <a:lstStyle/>
        <a:p>
          <a:r>
            <a:rPr lang="ru-RU" smtClean="0"/>
            <a:t>отбор источников</a:t>
          </a:r>
          <a:endParaRPr lang="ru-RU"/>
        </a:p>
      </dgm:t>
    </dgm:pt>
    <dgm:pt modelId="{34E2245C-8882-4C57-BBF8-56F2960153A5}" type="parTrans" cxnId="{91592A44-DE58-4D32-8A99-7BA94B3E57A1}">
      <dgm:prSet/>
      <dgm:spPr/>
      <dgm:t>
        <a:bodyPr/>
        <a:lstStyle/>
        <a:p>
          <a:endParaRPr lang="ru-RU"/>
        </a:p>
      </dgm:t>
    </dgm:pt>
    <dgm:pt modelId="{7921F78F-D64F-45D5-95F9-64FDEF7E8814}" type="sibTrans" cxnId="{91592A44-DE58-4D32-8A99-7BA94B3E57A1}">
      <dgm:prSet/>
      <dgm:spPr/>
      <dgm:t>
        <a:bodyPr/>
        <a:lstStyle/>
        <a:p>
          <a:endParaRPr lang="ru-RU"/>
        </a:p>
      </dgm:t>
    </dgm:pt>
    <dgm:pt modelId="{7AC12F99-2353-43D8-8B0E-75559C648F26}">
      <dgm:prSet phldrT="[Текст]"/>
      <dgm:spPr/>
      <dgm:t>
        <a:bodyPr/>
        <a:lstStyle/>
        <a:p>
          <a:r>
            <a:rPr lang="ru-RU" smtClean="0"/>
            <a:t>обработка источников</a:t>
          </a:r>
          <a:endParaRPr lang="ru-RU"/>
        </a:p>
      </dgm:t>
    </dgm:pt>
    <dgm:pt modelId="{54493EFA-EC8E-4530-8D21-A0AB3824FB60}" type="parTrans" cxnId="{C6B9599B-DCAF-4F65-B066-493C70EC8BF4}">
      <dgm:prSet/>
      <dgm:spPr/>
      <dgm:t>
        <a:bodyPr/>
        <a:lstStyle/>
        <a:p>
          <a:endParaRPr lang="ru-RU"/>
        </a:p>
      </dgm:t>
    </dgm:pt>
    <dgm:pt modelId="{1782E031-7393-4D32-BB07-A09751903754}" type="sibTrans" cxnId="{C6B9599B-DCAF-4F65-B066-493C70EC8BF4}">
      <dgm:prSet/>
      <dgm:spPr/>
      <dgm:t>
        <a:bodyPr/>
        <a:lstStyle/>
        <a:p>
          <a:endParaRPr lang="ru-RU"/>
        </a:p>
      </dgm:t>
    </dgm:pt>
    <dgm:pt modelId="{4E5F4FB4-E0DA-4395-8483-11965F67FE14}">
      <dgm:prSet phldrT="[Текст]"/>
      <dgm:spPr/>
      <dgm:t>
        <a:bodyPr/>
        <a:lstStyle/>
        <a:p>
          <a:r>
            <a:rPr lang="ru-RU" smtClean="0"/>
            <a:t>обработка данных/создание интерфейсного приложения для поиска</a:t>
          </a:r>
          <a:endParaRPr lang="ru-RU"/>
        </a:p>
      </dgm:t>
    </dgm:pt>
    <dgm:pt modelId="{8A9D2C10-265A-4DAB-A1D6-F2EA723A2B32}" type="parTrans" cxnId="{DBDA6B0A-8DD0-4A79-B241-0A2D916BB0AA}">
      <dgm:prSet/>
      <dgm:spPr/>
      <dgm:t>
        <a:bodyPr/>
        <a:lstStyle/>
        <a:p>
          <a:endParaRPr lang="ru-RU"/>
        </a:p>
      </dgm:t>
    </dgm:pt>
    <dgm:pt modelId="{B8732909-A09B-4A8F-BF5A-125FCD80E35A}" type="sibTrans" cxnId="{DBDA6B0A-8DD0-4A79-B241-0A2D916BB0AA}">
      <dgm:prSet/>
      <dgm:spPr/>
      <dgm:t>
        <a:bodyPr/>
        <a:lstStyle/>
        <a:p>
          <a:endParaRPr lang="ru-RU"/>
        </a:p>
      </dgm:t>
    </dgm:pt>
    <dgm:pt modelId="{D6BBF287-D8F1-4FCB-96C1-ECD1A539D81B}" type="pres">
      <dgm:prSet presAssocID="{37F91D4A-3AE4-4DF5-ADB4-433726AA4D4C}" presName="linear" presStyleCnt="0">
        <dgm:presLayoutVars>
          <dgm:dir/>
          <dgm:animLvl val="lvl"/>
          <dgm:resizeHandles val="exact"/>
        </dgm:presLayoutVars>
      </dgm:prSet>
      <dgm:spPr/>
    </dgm:pt>
    <dgm:pt modelId="{1C7B6698-683F-4761-885A-A7572748F672}" type="pres">
      <dgm:prSet presAssocID="{5F6371DF-DF05-43E7-981C-11985D2F5ABA}" presName="parentLin" presStyleCnt="0"/>
      <dgm:spPr/>
    </dgm:pt>
    <dgm:pt modelId="{81FCD8FC-54FA-4A21-BF0F-49EC4F620179}" type="pres">
      <dgm:prSet presAssocID="{5F6371DF-DF05-43E7-981C-11985D2F5ABA}" presName="parentLeftMargin" presStyleLbl="node1" presStyleIdx="0" presStyleCnt="3"/>
      <dgm:spPr/>
    </dgm:pt>
    <dgm:pt modelId="{A332B33A-F224-47B6-845B-80FD788A5404}" type="pres">
      <dgm:prSet presAssocID="{5F6371DF-DF05-43E7-981C-11985D2F5ABA}" presName="parentText" presStyleLbl="node1" presStyleIdx="0" presStyleCnt="3">
        <dgm:presLayoutVars>
          <dgm:chMax val="0"/>
          <dgm:bulletEnabled val="1"/>
        </dgm:presLayoutVars>
      </dgm:prSet>
      <dgm:spPr/>
      <dgm:t>
        <a:bodyPr/>
        <a:lstStyle/>
        <a:p>
          <a:endParaRPr lang="ru-RU"/>
        </a:p>
      </dgm:t>
    </dgm:pt>
    <dgm:pt modelId="{28F3F9DC-C5D4-4E76-9B94-E7A96B4F2F3D}" type="pres">
      <dgm:prSet presAssocID="{5F6371DF-DF05-43E7-981C-11985D2F5ABA}" presName="negativeSpace" presStyleCnt="0"/>
      <dgm:spPr/>
    </dgm:pt>
    <dgm:pt modelId="{FF813608-F3D7-4E9B-A445-6E28373917C2}" type="pres">
      <dgm:prSet presAssocID="{5F6371DF-DF05-43E7-981C-11985D2F5ABA}" presName="childText" presStyleLbl="conFgAcc1" presStyleIdx="0" presStyleCnt="3">
        <dgm:presLayoutVars>
          <dgm:bulletEnabled val="1"/>
        </dgm:presLayoutVars>
      </dgm:prSet>
      <dgm:spPr/>
    </dgm:pt>
    <dgm:pt modelId="{EF8FA2F6-B923-4AC1-98AB-FD1A1AB66576}" type="pres">
      <dgm:prSet presAssocID="{7921F78F-D64F-45D5-95F9-64FDEF7E8814}" presName="spaceBetweenRectangles" presStyleCnt="0"/>
      <dgm:spPr/>
    </dgm:pt>
    <dgm:pt modelId="{8D791B55-C94C-490E-AF2B-F8E28B66ABD2}" type="pres">
      <dgm:prSet presAssocID="{7AC12F99-2353-43D8-8B0E-75559C648F26}" presName="parentLin" presStyleCnt="0"/>
      <dgm:spPr/>
    </dgm:pt>
    <dgm:pt modelId="{C90CA9A7-B7B1-436D-86E0-7259096EF99B}" type="pres">
      <dgm:prSet presAssocID="{7AC12F99-2353-43D8-8B0E-75559C648F26}" presName="parentLeftMargin" presStyleLbl="node1" presStyleIdx="0" presStyleCnt="3"/>
      <dgm:spPr/>
    </dgm:pt>
    <dgm:pt modelId="{DDBA450B-929E-4CCC-9BB6-B6F23939B4B2}" type="pres">
      <dgm:prSet presAssocID="{7AC12F99-2353-43D8-8B0E-75559C648F26}" presName="parentText" presStyleLbl="node1" presStyleIdx="1" presStyleCnt="3">
        <dgm:presLayoutVars>
          <dgm:chMax val="0"/>
          <dgm:bulletEnabled val="1"/>
        </dgm:presLayoutVars>
      </dgm:prSet>
      <dgm:spPr/>
      <dgm:t>
        <a:bodyPr/>
        <a:lstStyle/>
        <a:p>
          <a:endParaRPr lang="ru-RU"/>
        </a:p>
      </dgm:t>
    </dgm:pt>
    <dgm:pt modelId="{6E23AF87-E3DC-4362-B6FF-E6CBA0332200}" type="pres">
      <dgm:prSet presAssocID="{7AC12F99-2353-43D8-8B0E-75559C648F26}" presName="negativeSpace" presStyleCnt="0"/>
      <dgm:spPr/>
    </dgm:pt>
    <dgm:pt modelId="{807AF9D0-ED0B-498D-95B2-8AD39D23F72D}" type="pres">
      <dgm:prSet presAssocID="{7AC12F99-2353-43D8-8B0E-75559C648F26}" presName="childText" presStyleLbl="conFgAcc1" presStyleIdx="1" presStyleCnt="3">
        <dgm:presLayoutVars>
          <dgm:bulletEnabled val="1"/>
        </dgm:presLayoutVars>
      </dgm:prSet>
      <dgm:spPr/>
    </dgm:pt>
    <dgm:pt modelId="{42EBE875-2529-40FD-9E68-C49F1A014A27}" type="pres">
      <dgm:prSet presAssocID="{1782E031-7393-4D32-BB07-A09751903754}" presName="spaceBetweenRectangles" presStyleCnt="0"/>
      <dgm:spPr/>
    </dgm:pt>
    <dgm:pt modelId="{C0F81B10-A06F-4662-AA6C-8F9BB80AF7C9}" type="pres">
      <dgm:prSet presAssocID="{4E5F4FB4-E0DA-4395-8483-11965F67FE14}" presName="parentLin" presStyleCnt="0"/>
      <dgm:spPr/>
    </dgm:pt>
    <dgm:pt modelId="{05CD8D92-EEC4-4C0B-8D42-980E03525B50}" type="pres">
      <dgm:prSet presAssocID="{4E5F4FB4-E0DA-4395-8483-11965F67FE14}" presName="parentLeftMargin" presStyleLbl="node1" presStyleIdx="1" presStyleCnt="3"/>
      <dgm:spPr/>
    </dgm:pt>
    <dgm:pt modelId="{86720C55-2F6A-4A0B-A0FF-F7DEACEAFBB9}" type="pres">
      <dgm:prSet presAssocID="{4E5F4FB4-E0DA-4395-8483-11965F67FE14}" presName="parentText" presStyleLbl="node1" presStyleIdx="2" presStyleCnt="3">
        <dgm:presLayoutVars>
          <dgm:chMax val="0"/>
          <dgm:bulletEnabled val="1"/>
        </dgm:presLayoutVars>
      </dgm:prSet>
      <dgm:spPr/>
      <dgm:t>
        <a:bodyPr/>
        <a:lstStyle/>
        <a:p>
          <a:endParaRPr lang="ru-RU"/>
        </a:p>
      </dgm:t>
    </dgm:pt>
    <dgm:pt modelId="{E7B07CB5-08A6-4E60-81F5-8DEBDC9949CD}" type="pres">
      <dgm:prSet presAssocID="{4E5F4FB4-E0DA-4395-8483-11965F67FE14}" presName="negativeSpace" presStyleCnt="0"/>
      <dgm:spPr/>
    </dgm:pt>
    <dgm:pt modelId="{EC3C4AFA-2C1D-40DF-A905-16D88838BAE6}" type="pres">
      <dgm:prSet presAssocID="{4E5F4FB4-E0DA-4395-8483-11965F67FE14}" presName="childText" presStyleLbl="conFgAcc1" presStyleIdx="2" presStyleCnt="3">
        <dgm:presLayoutVars>
          <dgm:bulletEnabled val="1"/>
        </dgm:presLayoutVars>
      </dgm:prSet>
      <dgm:spPr/>
    </dgm:pt>
  </dgm:ptLst>
  <dgm:cxnLst>
    <dgm:cxn modelId="{6DB12B7C-8A82-4E11-94C1-6E630E9D6CCE}" type="presOf" srcId="{7AC12F99-2353-43D8-8B0E-75559C648F26}" destId="{C90CA9A7-B7B1-436D-86E0-7259096EF99B}" srcOrd="0" destOrd="0" presId="urn:microsoft.com/office/officeart/2005/8/layout/list1"/>
    <dgm:cxn modelId="{D744192A-2F3E-43BF-8D5A-31B5ABBDD06B}" type="presOf" srcId="{37F91D4A-3AE4-4DF5-ADB4-433726AA4D4C}" destId="{D6BBF287-D8F1-4FCB-96C1-ECD1A539D81B}" srcOrd="0" destOrd="0" presId="urn:microsoft.com/office/officeart/2005/8/layout/list1"/>
    <dgm:cxn modelId="{061E5BDA-BC2A-4DBC-A5AF-641A704334F9}" type="presOf" srcId="{7AC12F99-2353-43D8-8B0E-75559C648F26}" destId="{DDBA450B-929E-4CCC-9BB6-B6F23939B4B2}" srcOrd="1" destOrd="0" presId="urn:microsoft.com/office/officeart/2005/8/layout/list1"/>
    <dgm:cxn modelId="{754D8FA9-A8A4-484A-BDC3-B202412769F6}" type="presOf" srcId="{5F6371DF-DF05-43E7-981C-11985D2F5ABA}" destId="{A332B33A-F224-47B6-845B-80FD788A5404}" srcOrd="1" destOrd="0" presId="urn:microsoft.com/office/officeart/2005/8/layout/list1"/>
    <dgm:cxn modelId="{DBDA6B0A-8DD0-4A79-B241-0A2D916BB0AA}" srcId="{37F91D4A-3AE4-4DF5-ADB4-433726AA4D4C}" destId="{4E5F4FB4-E0DA-4395-8483-11965F67FE14}" srcOrd="2" destOrd="0" parTransId="{8A9D2C10-265A-4DAB-A1D6-F2EA723A2B32}" sibTransId="{B8732909-A09B-4A8F-BF5A-125FCD80E35A}"/>
    <dgm:cxn modelId="{0126BD61-AB1C-427D-B49C-D86A2614C34A}" type="presOf" srcId="{4E5F4FB4-E0DA-4395-8483-11965F67FE14}" destId="{86720C55-2F6A-4A0B-A0FF-F7DEACEAFBB9}" srcOrd="1" destOrd="0" presId="urn:microsoft.com/office/officeart/2005/8/layout/list1"/>
    <dgm:cxn modelId="{C6B9599B-DCAF-4F65-B066-493C70EC8BF4}" srcId="{37F91D4A-3AE4-4DF5-ADB4-433726AA4D4C}" destId="{7AC12F99-2353-43D8-8B0E-75559C648F26}" srcOrd="1" destOrd="0" parTransId="{54493EFA-EC8E-4530-8D21-A0AB3824FB60}" sibTransId="{1782E031-7393-4D32-BB07-A09751903754}"/>
    <dgm:cxn modelId="{E3581629-F0C4-42A6-B028-77A523C516CD}" type="presOf" srcId="{4E5F4FB4-E0DA-4395-8483-11965F67FE14}" destId="{05CD8D92-EEC4-4C0B-8D42-980E03525B50}" srcOrd="0" destOrd="0" presId="urn:microsoft.com/office/officeart/2005/8/layout/list1"/>
    <dgm:cxn modelId="{91592A44-DE58-4D32-8A99-7BA94B3E57A1}" srcId="{37F91D4A-3AE4-4DF5-ADB4-433726AA4D4C}" destId="{5F6371DF-DF05-43E7-981C-11985D2F5ABA}" srcOrd="0" destOrd="0" parTransId="{34E2245C-8882-4C57-BBF8-56F2960153A5}" sibTransId="{7921F78F-D64F-45D5-95F9-64FDEF7E8814}"/>
    <dgm:cxn modelId="{F19A3884-9BAF-492C-9700-93B8D3950238}" type="presOf" srcId="{5F6371DF-DF05-43E7-981C-11985D2F5ABA}" destId="{81FCD8FC-54FA-4A21-BF0F-49EC4F620179}" srcOrd="0" destOrd="0" presId="urn:microsoft.com/office/officeart/2005/8/layout/list1"/>
    <dgm:cxn modelId="{B2160516-4D3D-4304-9B0D-3E374EAD7C89}" type="presParOf" srcId="{D6BBF287-D8F1-4FCB-96C1-ECD1A539D81B}" destId="{1C7B6698-683F-4761-885A-A7572748F672}" srcOrd="0" destOrd="0" presId="urn:microsoft.com/office/officeart/2005/8/layout/list1"/>
    <dgm:cxn modelId="{74C72B11-D36A-48CE-9454-6E88A0E2DBF4}" type="presParOf" srcId="{1C7B6698-683F-4761-885A-A7572748F672}" destId="{81FCD8FC-54FA-4A21-BF0F-49EC4F620179}" srcOrd="0" destOrd="0" presId="urn:microsoft.com/office/officeart/2005/8/layout/list1"/>
    <dgm:cxn modelId="{77370457-2582-41D6-9C20-2F91F5DA9F0B}" type="presParOf" srcId="{1C7B6698-683F-4761-885A-A7572748F672}" destId="{A332B33A-F224-47B6-845B-80FD788A5404}" srcOrd="1" destOrd="0" presId="urn:microsoft.com/office/officeart/2005/8/layout/list1"/>
    <dgm:cxn modelId="{2060A307-39A1-4EDC-B92F-5D9D8A1B0809}" type="presParOf" srcId="{D6BBF287-D8F1-4FCB-96C1-ECD1A539D81B}" destId="{28F3F9DC-C5D4-4E76-9B94-E7A96B4F2F3D}" srcOrd="1" destOrd="0" presId="urn:microsoft.com/office/officeart/2005/8/layout/list1"/>
    <dgm:cxn modelId="{E5E490CA-C2A8-4062-A604-7D17C9D15BD3}" type="presParOf" srcId="{D6BBF287-D8F1-4FCB-96C1-ECD1A539D81B}" destId="{FF813608-F3D7-4E9B-A445-6E28373917C2}" srcOrd="2" destOrd="0" presId="urn:microsoft.com/office/officeart/2005/8/layout/list1"/>
    <dgm:cxn modelId="{BB6EB98A-78DA-4D9A-B1D9-3E93DAFCAC43}" type="presParOf" srcId="{D6BBF287-D8F1-4FCB-96C1-ECD1A539D81B}" destId="{EF8FA2F6-B923-4AC1-98AB-FD1A1AB66576}" srcOrd="3" destOrd="0" presId="urn:microsoft.com/office/officeart/2005/8/layout/list1"/>
    <dgm:cxn modelId="{D2D292DC-9D70-4646-B44A-6C91736B98FD}" type="presParOf" srcId="{D6BBF287-D8F1-4FCB-96C1-ECD1A539D81B}" destId="{8D791B55-C94C-490E-AF2B-F8E28B66ABD2}" srcOrd="4" destOrd="0" presId="urn:microsoft.com/office/officeart/2005/8/layout/list1"/>
    <dgm:cxn modelId="{7717F8EB-9EAF-4DAC-8E38-21ADCCF5181A}" type="presParOf" srcId="{8D791B55-C94C-490E-AF2B-F8E28B66ABD2}" destId="{C90CA9A7-B7B1-436D-86E0-7259096EF99B}" srcOrd="0" destOrd="0" presId="urn:microsoft.com/office/officeart/2005/8/layout/list1"/>
    <dgm:cxn modelId="{509C4AF2-96A3-4D11-B37B-2FF8F019DD8E}" type="presParOf" srcId="{8D791B55-C94C-490E-AF2B-F8E28B66ABD2}" destId="{DDBA450B-929E-4CCC-9BB6-B6F23939B4B2}" srcOrd="1" destOrd="0" presId="urn:microsoft.com/office/officeart/2005/8/layout/list1"/>
    <dgm:cxn modelId="{F2173392-D8E5-4EB0-957A-743A538F81F8}" type="presParOf" srcId="{D6BBF287-D8F1-4FCB-96C1-ECD1A539D81B}" destId="{6E23AF87-E3DC-4362-B6FF-E6CBA0332200}" srcOrd="5" destOrd="0" presId="urn:microsoft.com/office/officeart/2005/8/layout/list1"/>
    <dgm:cxn modelId="{7A6433E7-56AB-48E6-BE22-ABD0B2E6AAE1}" type="presParOf" srcId="{D6BBF287-D8F1-4FCB-96C1-ECD1A539D81B}" destId="{807AF9D0-ED0B-498D-95B2-8AD39D23F72D}" srcOrd="6" destOrd="0" presId="urn:microsoft.com/office/officeart/2005/8/layout/list1"/>
    <dgm:cxn modelId="{86FF013B-F042-4F66-A3AB-E059C394600E}" type="presParOf" srcId="{D6BBF287-D8F1-4FCB-96C1-ECD1A539D81B}" destId="{42EBE875-2529-40FD-9E68-C49F1A014A27}" srcOrd="7" destOrd="0" presId="urn:microsoft.com/office/officeart/2005/8/layout/list1"/>
    <dgm:cxn modelId="{836A639A-2BAA-448C-8672-D06336B0C2E1}" type="presParOf" srcId="{D6BBF287-D8F1-4FCB-96C1-ECD1A539D81B}" destId="{C0F81B10-A06F-4662-AA6C-8F9BB80AF7C9}" srcOrd="8" destOrd="0" presId="urn:microsoft.com/office/officeart/2005/8/layout/list1"/>
    <dgm:cxn modelId="{9E74D962-4EB4-4296-A29A-812320EDE4B7}" type="presParOf" srcId="{C0F81B10-A06F-4662-AA6C-8F9BB80AF7C9}" destId="{05CD8D92-EEC4-4C0B-8D42-980E03525B50}" srcOrd="0" destOrd="0" presId="urn:microsoft.com/office/officeart/2005/8/layout/list1"/>
    <dgm:cxn modelId="{7A66A48E-A2BB-413B-B1F7-06CBFB8CBD17}" type="presParOf" srcId="{C0F81B10-A06F-4662-AA6C-8F9BB80AF7C9}" destId="{86720C55-2F6A-4A0B-A0FF-F7DEACEAFBB9}" srcOrd="1" destOrd="0" presId="urn:microsoft.com/office/officeart/2005/8/layout/list1"/>
    <dgm:cxn modelId="{2511DCD5-2E04-4E64-9B6F-E5B9A88CBB6C}" type="presParOf" srcId="{D6BBF287-D8F1-4FCB-96C1-ECD1A539D81B}" destId="{E7B07CB5-08A6-4E60-81F5-8DEBDC9949CD}" srcOrd="9" destOrd="0" presId="urn:microsoft.com/office/officeart/2005/8/layout/list1"/>
    <dgm:cxn modelId="{C75FD14D-E4F4-45D3-92F6-65298180FBDE}" type="presParOf" srcId="{D6BBF287-D8F1-4FCB-96C1-ECD1A539D81B}" destId="{EC3C4AFA-2C1D-40DF-A905-16D88838BAE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064E90-840D-4EB6-B9DC-134D93F1F2AD}" type="doc">
      <dgm:prSet loTypeId="urn:microsoft.com/office/officeart/2005/8/layout/hProcess9" loCatId="process" qsTypeId="urn:microsoft.com/office/officeart/2005/8/quickstyle/simple1" qsCatId="simple" csTypeId="urn:microsoft.com/office/officeart/2005/8/colors/accent1_2" csCatId="accent1" phldr="1"/>
      <dgm:spPr/>
    </dgm:pt>
    <dgm:pt modelId="{8E318882-B982-4CF8-A7AB-2A8055EE1003}">
      <dgm:prSet phldrT="[Текст]"/>
      <dgm:spPr/>
      <dgm:t>
        <a:bodyPr/>
        <a:lstStyle/>
        <a:p>
          <a:r>
            <a:rPr lang="ru-RU" smtClean="0"/>
            <a:t>краулинг (скрейпинг, парсинг)</a:t>
          </a:r>
          <a:endParaRPr lang="ru-RU"/>
        </a:p>
      </dgm:t>
    </dgm:pt>
    <dgm:pt modelId="{F68CA05C-F79C-470E-AA2C-04F44CEBC65C}" type="parTrans" cxnId="{FA82952D-344F-4F62-B73F-ECCADB115E6C}">
      <dgm:prSet/>
      <dgm:spPr/>
      <dgm:t>
        <a:bodyPr/>
        <a:lstStyle/>
        <a:p>
          <a:endParaRPr lang="ru-RU"/>
        </a:p>
      </dgm:t>
    </dgm:pt>
    <dgm:pt modelId="{54D65F63-FCFA-4CD5-8860-08816E267937}" type="sibTrans" cxnId="{FA82952D-344F-4F62-B73F-ECCADB115E6C}">
      <dgm:prSet/>
      <dgm:spPr/>
      <dgm:t>
        <a:bodyPr/>
        <a:lstStyle/>
        <a:p>
          <a:endParaRPr lang="ru-RU"/>
        </a:p>
      </dgm:t>
    </dgm:pt>
    <dgm:pt modelId="{05AC7DEC-5917-4557-8A56-302DF76E37C7}">
      <dgm:prSet phldrT="[Текст]"/>
      <dgm:spPr/>
      <dgm:t>
        <a:bodyPr/>
        <a:lstStyle/>
        <a:p>
          <a:r>
            <a:rPr lang="ru-RU" smtClean="0"/>
            <a:t>токенизация, лемматизация</a:t>
          </a:r>
          <a:endParaRPr lang="ru-RU"/>
        </a:p>
      </dgm:t>
    </dgm:pt>
    <dgm:pt modelId="{EA48883A-87DF-4E96-A753-9C2D2E64BF15}" type="parTrans" cxnId="{417BBBBA-90FF-4699-8222-60BEFB2EC099}">
      <dgm:prSet/>
      <dgm:spPr/>
      <dgm:t>
        <a:bodyPr/>
        <a:lstStyle/>
        <a:p>
          <a:endParaRPr lang="ru-RU"/>
        </a:p>
      </dgm:t>
    </dgm:pt>
    <dgm:pt modelId="{87B3B3A9-DD6E-44DE-9609-3D8E032C77DD}" type="sibTrans" cxnId="{417BBBBA-90FF-4699-8222-60BEFB2EC099}">
      <dgm:prSet/>
      <dgm:spPr/>
      <dgm:t>
        <a:bodyPr/>
        <a:lstStyle/>
        <a:p>
          <a:endParaRPr lang="ru-RU"/>
        </a:p>
      </dgm:t>
    </dgm:pt>
    <dgm:pt modelId="{B0FA814F-DC7C-4F01-8E3D-CF2F0089595D}">
      <dgm:prSet phldrT="[Текст]"/>
      <dgm:spPr/>
      <dgm:t>
        <a:bodyPr/>
        <a:lstStyle/>
        <a:p>
          <a:r>
            <a:rPr lang="ru-RU" smtClean="0"/>
            <a:t>морфологическая разметка (автоматическая)</a:t>
          </a:r>
          <a:endParaRPr lang="ru-RU"/>
        </a:p>
      </dgm:t>
    </dgm:pt>
    <dgm:pt modelId="{8BB22F1B-4FD0-4629-B006-3257A4C81926}" type="parTrans" cxnId="{1C831A1B-4AB6-434B-A305-8D722333C7F7}">
      <dgm:prSet/>
      <dgm:spPr/>
      <dgm:t>
        <a:bodyPr/>
        <a:lstStyle/>
        <a:p>
          <a:endParaRPr lang="ru-RU"/>
        </a:p>
      </dgm:t>
    </dgm:pt>
    <dgm:pt modelId="{18F7C211-15BC-4AD3-8BA0-F168082B9CC4}" type="sibTrans" cxnId="{1C831A1B-4AB6-434B-A305-8D722333C7F7}">
      <dgm:prSet/>
      <dgm:spPr/>
      <dgm:t>
        <a:bodyPr/>
        <a:lstStyle/>
        <a:p>
          <a:endParaRPr lang="ru-RU"/>
        </a:p>
      </dgm:t>
    </dgm:pt>
    <dgm:pt modelId="{FFD1DC3C-B3C4-42F4-862E-CB0D448DFF52}">
      <dgm:prSet phldrT="[Текст]"/>
      <dgm:spPr/>
      <dgm:t>
        <a:bodyPr/>
        <a:lstStyle/>
        <a:p>
          <a:r>
            <a:rPr lang="ru-RU" smtClean="0"/>
            <a:t>текстовая аналитика (поиск коллокаций, коллигаций, </a:t>
          </a:r>
          <a:r>
            <a:rPr lang="en-US" smtClean="0"/>
            <a:t>n-</a:t>
          </a:r>
          <a:r>
            <a:rPr lang="ru-RU" smtClean="0"/>
            <a:t>грамм)</a:t>
          </a:r>
          <a:endParaRPr lang="ru-RU"/>
        </a:p>
      </dgm:t>
    </dgm:pt>
    <dgm:pt modelId="{B4BDFC25-C5D4-4892-9E46-AD4D25BF9B48}" type="parTrans" cxnId="{94816FE1-48A3-44B6-AF6D-9AAE4F98852F}">
      <dgm:prSet/>
      <dgm:spPr/>
      <dgm:t>
        <a:bodyPr/>
        <a:lstStyle/>
        <a:p>
          <a:endParaRPr lang="ru-RU"/>
        </a:p>
      </dgm:t>
    </dgm:pt>
    <dgm:pt modelId="{B14E1EF8-38FC-44C5-B2FF-CBD656D6A2CA}" type="sibTrans" cxnId="{94816FE1-48A3-44B6-AF6D-9AAE4F98852F}">
      <dgm:prSet/>
      <dgm:spPr/>
      <dgm:t>
        <a:bodyPr/>
        <a:lstStyle/>
        <a:p>
          <a:endParaRPr lang="ru-RU"/>
        </a:p>
      </dgm:t>
    </dgm:pt>
    <dgm:pt modelId="{E04299A8-D540-4C2F-9D8C-9E2B840E4A36}" type="pres">
      <dgm:prSet presAssocID="{AD064E90-840D-4EB6-B9DC-134D93F1F2AD}" presName="CompostProcess" presStyleCnt="0">
        <dgm:presLayoutVars>
          <dgm:dir/>
          <dgm:resizeHandles val="exact"/>
        </dgm:presLayoutVars>
      </dgm:prSet>
      <dgm:spPr/>
    </dgm:pt>
    <dgm:pt modelId="{13E8CCC3-A0CC-4B55-ADBC-422BAA9A9D90}" type="pres">
      <dgm:prSet presAssocID="{AD064E90-840D-4EB6-B9DC-134D93F1F2AD}" presName="arrow" presStyleLbl="bgShp" presStyleIdx="0" presStyleCnt="1"/>
      <dgm:spPr/>
    </dgm:pt>
    <dgm:pt modelId="{42AD879D-DE17-4EFD-BC52-6FF274458A49}" type="pres">
      <dgm:prSet presAssocID="{AD064E90-840D-4EB6-B9DC-134D93F1F2AD}" presName="linearProcess" presStyleCnt="0"/>
      <dgm:spPr/>
    </dgm:pt>
    <dgm:pt modelId="{48627D2C-0F95-455F-A600-A31C9AB87D97}" type="pres">
      <dgm:prSet presAssocID="{8E318882-B982-4CF8-A7AB-2A8055EE1003}" presName="textNode" presStyleLbl="node1" presStyleIdx="0" presStyleCnt="4">
        <dgm:presLayoutVars>
          <dgm:bulletEnabled val="1"/>
        </dgm:presLayoutVars>
      </dgm:prSet>
      <dgm:spPr/>
      <dgm:t>
        <a:bodyPr/>
        <a:lstStyle/>
        <a:p>
          <a:endParaRPr lang="ru-RU"/>
        </a:p>
      </dgm:t>
    </dgm:pt>
    <dgm:pt modelId="{E32FCC8F-3F55-4C85-A6DB-192519F82F40}" type="pres">
      <dgm:prSet presAssocID="{54D65F63-FCFA-4CD5-8860-08816E267937}" presName="sibTrans" presStyleCnt="0"/>
      <dgm:spPr/>
    </dgm:pt>
    <dgm:pt modelId="{43D10B12-5F9C-4103-BEBD-ABDBA26076CF}" type="pres">
      <dgm:prSet presAssocID="{05AC7DEC-5917-4557-8A56-302DF76E37C7}" presName="textNode" presStyleLbl="node1" presStyleIdx="1" presStyleCnt="4">
        <dgm:presLayoutVars>
          <dgm:bulletEnabled val="1"/>
        </dgm:presLayoutVars>
      </dgm:prSet>
      <dgm:spPr/>
      <dgm:t>
        <a:bodyPr/>
        <a:lstStyle/>
        <a:p>
          <a:endParaRPr lang="ru-RU"/>
        </a:p>
      </dgm:t>
    </dgm:pt>
    <dgm:pt modelId="{0CA6C3A9-4F01-4603-AE2E-71ED6D2C1B54}" type="pres">
      <dgm:prSet presAssocID="{87B3B3A9-DD6E-44DE-9609-3D8E032C77DD}" presName="sibTrans" presStyleCnt="0"/>
      <dgm:spPr/>
    </dgm:pt>
    <dgm:pt modelId="{206DF5E2-3A68-439E-9739-CDA28DBE9CCC}" type="pres">
      <dgm:prSet presAssocID="{B0FA814F-DC7C-4F01-8E3D-CF2F0089595D}" presName="textNode" presStyleLbl="node1" presStyleIdx="2" presStyleCnt="4">
        <dgm:presLayoutVars>
          <dgm:bulletEnabled val="1"/>
        </dgm:presLayoutVars>
      </dgm:prSet>
      <dgm:spPr/>
      <dgm:t>
        <a:bodyPr/>
        <a:lstStyle/>
        <a:p>
          <a:endParaRPr lang="ru-RU"/>
        </a:p>
      </dgm:t>
    </dgm:pt>
    <dgm:pt modelId="{294A4B9C-7F64-49E0-8467-761324802E7B}" type="pres">
      <dgm:prSet presAssocID="{18F7C211-15BC-4AD3-8BA0-F168082B9CC4}" presName="sibTrans" presStyleCnt="0"/>
      <dgm:spPr/>
    </dgm:pt>
    <dgm:pt modelId="{2ADD4286-742F-4954-B730-6E5CA58C3283}" type="pres">
      <dgm:prSet presAssocID="{FFD1DC3C-B3C4-42F4-862E-CB0D448DFF52}" presName="textNode" presStyleLbl="node1" presStyleIdx="3" presStyleCnt="4">
        <dgm:presLayoutVars>
          <dgm:bulletEnabled val="1"/>
        </dgm:presLayoutVars>
      </dgm:prSet>
      <dgm:spPr/>
      <dgm:t>
        <a:bodyPr/>
        <a:lstStyle/>
        <a:p>
          <a:endParaRPr lang="ru-RU"/>
        </a:p>
      </dgm:t>
    </dgm:pt>
  </dgm:ptLst>
  <dgm:cxnLst>
    <dgm:cxn modelId="{9183A13D-AF56-4F1C-A6CD-023E6011DDD2}" type="presOf" srcId="{FFD1DC3C-B3C4-42F4-862E-CB0D448DFF52}" destId="{2ADD4286-742F-4954-B730-6E5CA58C3283}" srcOrd="0" destOrd="0" presId="urn:microsoft.com/office/officeart/2005/8/layout/hProcess9"/>
    <dgm:cxn modelId="{FC294B7E-BC51-4EDB-A0E0-BBB331E26EB0}" type="presOf" srcId="{05AC7DEC-5917-4557-8A56-302DF76E37C7}" destId="{43D10B12-5F9C-4103-BEBD-ABDBA26076CF}" srcOrd="0" destOrd="0" presId="urn:microsoft.com/office/officeart/2005/8/layout/hProcess9"/>
    <dgm:cxn modelId="{1C831A1B-4AB6-434B-A305-8D722333C7F7}" srcId="{AD064E90-840D-4EB6-B9DC-134D93F1F2AD}" destId="{B0FA814F-DC7C-4F01-8E3D-CF2F0089595D}" srcOrd="2" destOrd="0" parTransId="{8BB22F1B-4FD0-4629-B006-3257A4C81926}" sibTransId="{18F7C211-15BC-4AD3-8BA0-F168082B9CC4}"/>
    <dgm:cxn modelId="{90FF2286-7590-4A04-9DDA-3315E2ADA9C6}" type="presOf" srcId="{AD064E90-840D-4EB6-B9DC-134D93F1F2AD}" destId="{E04299A8-D540-4C2F-9D8C-9E2B840E4A36}" srcOrd="0" destOrd="0" presId="urn:microsoft.com/office/officeart/2005/8/layout/hProcess9"/>
    <dgm:cxn modelId="{94816FE1-48A3-44B6-AF6D-9AAE4F98852F}" srcId="{AD064E90-840D-4EB6-B9DC-134D93F1F2AD}" destId="{FFD1DC3C-B3C4-42F4-862E-CB0D448DFF52}" srcOrd="3" destOrd="0" parTransId="{B4BDFC25-C5D4-4892-9E46-AD4D25BF9B48}" sibTransId="{B14E1EF8-38FC-44C5-B2FF-CBD656D6A2CA}"/>
    <dgm:cxn modelId="{FA82952D-344F-4F62-B73F-ECCADB115E6C}" srcId="{AD064E90-840D-4EB6-B9DC-134D93F1F2AD}" destId="{8E318882-B982-4CF8-A7AB-2A8055EE1003}" srcOrd="0" destOrd="0" parTransId="{F68CA05C-F79C-470E-AA2C-04F44CEBC65C}" sibTransId="{54D65F63-FCFA-4CD5-8860-08816E267937}"/>
    <dgm:cxn modelId="{973AAB41-7B79-4994-806B-34B87B00AF8B}" type="presOf" srcId="{8E318882-B982-4CF8-A7AB-2A8055EE1003}" destId="{48627D2C-0F95-455F-A600-A31C9AB87D97}" srcOrd="0" destOrd="0" presId="urn:microsoft.com/office/officeart/2005/8/layout/hProcess9"/>
    <dgm:cxn modelId="{3EC65657-140B-4D9D-A33F-D4B92C513620}" type="presOf" srcId="{B0FA814F-DC7C-4F01-8E3D-CF2F0089595D}" destId="{206DF5E2-3A68-439E-9739-CDA28DBE9CCC}" srcOrd="0" destOrd="0" presId="urn:microsoft.com/office/officeart/2005/8/layout/hProcess9"/>
    <dgm:cxn modelId="{417BBBBA-90FF-4699-8222-60BEFB2EC099}" srcId="{AD064E90-840D-4EB6-B9DC-134D93F1F2AD}" destId="{05AC7DEC-5917-4557-8A56-302DF76E37C7}" srcOrd="1" destOrd="0" parTransId="{EA48883A-87DF-4E96-A753-9C2D2E64BF15}" sibTransId="{87B3B3A9-DD6E-44DE-9609-3D8E032C77DD}"/>
    <dgm:cxn modelId="{6DB71C43-188C-4EF5-A74F-749D91CAE774}" type="presParOf" srcId="{E04299A8-D540-4C2F-9D8C-9E2B840E4A36}" destId="{13E8CCC3-A0CC-4B55-ADBC-422BAA9A9D90}" srcOrd="0" destOrd="0" presId="urn:microsoft.com/office/officeart/2005/8/layout/hProcess9"/>
    <dgm:cxn modelId="{D0E92A65-E0A9-429F-96DD-0D7100F6DB53}" type="presParOf" srcId="{E04299A8-D540-4C2F-9D8C-9E2B840E4A36}" destId="{42AD879D-DE17-4EFD-BC52-6FF274458A49}" srcOrd="1" destOrd="0" presId="urn:microsoft.com/office/officeart/2005/8/layout/hProcess9"/>
    <dgm:cxn modelId="{43E92CAD-A5C7-4E83-B1B8-F5C77413E40A}" type="presParOf" srcId="{42AD879D-DE17-4EFD-BC52-6FF274458A49}" destId="{48627D2C-0F95-455F-A600-A31C9AB87D97}" srcOrd="0" destOrd="0" presId="urn:microsoft.com/office/officeart/2005/8/layout/hProcess9"/>
    <dgm:cxn modelId="{46567EEE-131C-4C30-8A7F-DFCFC773BB18}" type="presParOf" srcId="{42AD879D-DE17-4EFD-BC52-6FF274458A49}" destId="{E32FCC8F-3F55-4C85-A6DB-192519F82F40}" srcOrd="1" destOrd="0" presId="urn:microsoft.com/office/officeart/2005/8/layout/hProcess9"/>
    <dgm:cxn modelId="{22DB9B32-EEC3-40AE-944D-F0CA40CE8FDA}" type="presParOf" srcId="{42AD879D-DE17-4EFD-BC52-6FF274458A49}" destId="{43D10B12-5F9C-4103-BEBD-ABDBA26076CF}" srcOrd="2" destOrd="0" presId="urn:microsoft.com/office/officeart/2005/8/layout/hProcess9"/>
    <dgm:cxn modelId="{062FE883-60A3-4498-B914-0B6FEBD4276D}" type="presParOf" srcId="{42AD879D-DE17-4EFD-BC52-6FF274458A49}" destId="{0CA6C3A9-4F01-4603-AE2E-71ED6D2C1B54}" srcOrd="3" destOrd="0" presId="urn:microsoft.com/office/officeart/2005/8/layout/hProcess9"/>
    <dgm:cxn modelId="{869D1D8F-00C4-4D26-89BE-37732C0B4FD8}" type="presParOf" srcId="{42AD879D-DE17-4EFD-BC52-6FF274458A49}" destId="{206DF5E2-3A68-439E-9739-CDA28DBE9CCC}" srcOrd="4" destOrd="0" presId="urn:microsoft.com/office/officeart/2005/8/layout/hProcess9"/>
    <dgm:cxn modelId="{0C7B9AC9-0067-4C41-BA0A-96E87F5BBC98}" type="presParOf" srcId="{42AD879D-DE17-4EFD-BC52-6FF274458A49}" destId="{294A4B9C-7F64-49E0-8467-761324802E7B}" srcOrd="5" destOrd="0" presId="urn:microsoft.com/office/officeart/2005/8/layout/hProcess9"/>
    <dgm:cxn modelId="{CB643FFD-3193-4A15-8406-70EEE4FFFECC}" type="presParOf" srcId="{42AD879D-DE17-4EFD-BC52-6FF274458A49}" destId="{2ADD4286-742F-4954-B730-6E5CA58C3283}"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B9BAFC-B3D0-4DCE-8FC8-3C49D6B1E633}" type="doc">
      <dgm:prSet loTypeId="urn:microsoft.com/office/officeart/2009/3/layout/SnapshotPictureList" loCatId="picture" qsTypeId="urn:microsoft.com/office/officeart/2005/8/quickstyle/simple1" qsCatId="simple" csTypeId="urn:microsoft.com/office/officeart/2005/8/colors/accent1_2" csCatId="accent1" phldr="1"/>
      <dgm:spPr/>
      <dgm:t>
        <a:bodyPr/>
        <a:lstStyle/>
        <a:p>
          <a:endParaRPr lang="ru-RU"/>
        </a:p>
      </dgm:t>
    </dgm:pt>
    <dgm:pt modelId="{225615BE-C719-48B6-9202-8037A3DFCDEE}">
      <dgm:prSet phldrT="[Текст]" custT="1"/>
      <dgm:spPr/>
      <dgm:t>
        <a:bodyPr/>
        <a:lstStyle/>
        <a:p>
          <a:pPr algn="r"/>
          <a:r>
            <a:rPr lang="ru-RU" sz="4000" b="1" smtClean="0">
              <a:solidFill>
                <a:schemeClr val="accent1">
                  <a:lumMod val="50000"/>
                </a:schemeClr>
              </a:solidFill>
            </a:rPr>
            <a:t>Написание интерфейсного приложения для поиска по корпусу</a:t>
          </a:r>
          <a:endParaRPr lang="ru-RU" sz="4000" b="1">
            <a:solidFill>
              <a:schemeClr val="accent1">
                <a:lumMod val="50000"/>
              </a:schemeClr>
            </a:solidFill>
          </a:endParaRPr>
        </a:p>
      </dgm:t>
    </dgm:pt>
    <dgm:pt modelId="{1A51C6F8-9E3F-423C-9EFD-365C37E1CF8B}" type="sibTrans" cxnId="{179FE6D9-8F9E-4C50-9A1F-72B2C59B677D}">
      <dgm:prSet/>
      <dgm:spPr/>
      <dgm:t>
        <a:bodyPr/>
        <a:lstStyle/>
        <a:p>
          <a:endParaRPr lang="ru-RU"/>
        </a:p>
      </dgm:t>
    </dgm:pt>
    <dgm:pt modelId="{03C2169A-152C-45DC-A733-D143B61C501B}" type="parTrans" cxnId="{179FE6D9-8F9E-4C50-9A1F-72B2C59B677D}">
      <dgm:prSet/>
      <dgm:spPr/>
      <dgm:t>
        <a:bodyPr/>
        <a:lstStyle/>
        <a:p>
          <a:endParaRPr lang="ru-RU"/>
        </a:p>
      </dgm:t>
    </dgm:pt>
    <dgm:pt modelId="{B5E768BA-0496-429A-AD0F-8F2ED836E302}" type="pres">
      <dgm:prSet presAssocID="{49B9BAFC-B3D0-4DCE-8FC8-3C49D6B1E633}" presName="Name0" presStyleCnt="0">
        <dgm:presLayoutVars>
          <dgm:chMax/>
          <dgm:chPref/>
          <dgm:dir/>
          <dgm:animLvl val="lvl"/>
        </dgm:presLayoutVars>
      </dgm:prSet>
      <dgm:spPr/>
    </dgm:pt>
    <dgm:pt modelId="{FF1F9E91-EFD4-4A9C-93D3-513EFBA51FB8}" type="pres">
      <dgm:prSet presAssocID="{225615BE-C719-48B6-9202-8037A3DFCDEE}" presName="composite" presStyleCnt="0"/>
      <dgm:spPr/>
    </dgm:pt>
    <dgm:pt modelId="{02915F8A-8B7B-47F7-A585-9A557D3DB1B9}" type="pres">
      <dgm:prSet presAssocID="{225615BE-C719-48B6-9202-8037A3DFCDEE}" presName="ParentAccentShape" presStyleLbl="trBgShp" presStyleIdx="0" presStyleCnt="1"/>
      <dgm:spPr/>
    </dgm:pt>
    <dgm:pt modelId="{17BA6A3B-E9FB-48A9-BB87-87C6AB2E80BB}" type="pres">
      <dgm:prSet presAssocID="{225615BE-C719-48B6-9202-8037A3DFCDEE}" presName="ParentText" presStyleLbl="revTx" presStyleIdx="0" presStyleCnt="2">
        <dgm:presLayoutVars>
          <dgm:chMax val="1"/>
          <dgm:chPref val="1"/>
          <dgm:bulletEnabled val="1"/>
        </dgm:presLayoutVars>
      </dgm:prSet>
      <dgm:spPr/>
      <dgm:t>
        <a:bodyPr/>
        <a:lstStyle/>
        <a:p>
          <a:endParaRPr lang="ru-RU"/>
        </a:p>
      </dgm:t>
    </dgm:pt>
    <dgm:pt modelId="{37E56B40-A11D-4E88-8CBC-A75C0158F823}" type="pres">
      <dgm:prSet presAssocID="{225615BE-C719-48B6-9202-8037A3DFCDEE}" presName="ChildText" presStyleLbl="revTx" presStyleIdx="1" presStyleCnt="2">
        <dgm:presLayoutVars>
          <dgm:chMax val="0"/>
          <dgm:chPref val="0"/>
        </dgm:presLayoutVars>
      </dgm:prSet>
      <dgm:spPr/>
      <dgm:t>
        <a:bodyPr/>
        <a:lstStyle/>
        <a:p>
          <a:endParaRPr lang="ru-RU"/>
        </a:p>
      </dgm:t>
    </dgm:pt>
    <dgm:pt modelId="{CC7E6E8A-0442-4196-8F0A-EB5A0B302FBD}" type="pres">
      <dgm:prSet presAssocID="{225615BE-C719-48B6-9202-8037A3DFCDEE}" presName="ChildAccentShape" presStyleLbl="trBgShp" presStyleIdx="0" presStyleCnt="1"/>
      <dgm:spPr/>
    </dgm:pt>
    <dgm:pt modelId="{023D2CA8-D72D-4357-9163-1ABC73DA9E03}" type="pres">
      <dgm:prSet presAssocID="{225615BE-C719-48B6-9202-8037A3DFCDEE}" presName="Image" presStyleLbl="align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dgm:spPr>
    </dgm:pt>
  </dgm:ptLst>
  <dgm:cxnLst>
    <dgm:cxn modelId="{3BCCA1AB-010A-4018-803A-FA221FEFDCA6}" type="presOf" srcId="{49B9BAFC-B3D0-4DCE-8FC8-3C49D6B1E633}" destId="{B5E768BA-0496-429A-AD0F-8F2ED836E302}" srcOrd="0" destOrd="0" presId="urn:microsoft.com/office/officeart/2009/3/layout/SnapshotPictureList"/>
    <dgm:cxn modelId="{179FE6D9-8F9E-4C50-9A1F-72B2C59B677D}" srcId="{49B9BAFC-B3D0-4DCE-8FC8-3C49D6B1E633}" destId="{225615BE-C719-48B6-9202-8037A3DFCDEE}" srcOrd="0" destOrd="0" parTransId="{03C2169A-152C-45DC-A733-D143B61C501B}" sibTransId="{1A51C6F8-9E3F-423C-9EFD-365C37E1CF8B}"/>
    <dgm:cxn modelId="{F710477B-738C-45CD-9275-95F62E1C2D24}" type="presOf" srcId="{225615BE-C719-48B6-9202-8037A3DFCDEE}" destId="{17BA6A3B-E9FB-48A9-BB87-87C6AB2E80BB}" srcOrd="0" destOrd="0" presId="urn:microsoft.com/office/officeart/2009/3/layout/SnapshotPictureList"/>
    <dgm:cxn modelId="{F7F975F9-9ADB-4B32-8C12-F4C494CBA90C}" type="presParOf" srcId="{B5E768BA-0496-429A-AD0F-8F2ED836E302}" destId="{FF1F9E91-EFD4-4A9C-93D3-513EFBA51FB8}" srcOrd="0" destOrd="0" presId="urn:microsoft.com/office/officeart/2009/3/layout/SnapshotPictureList"/>
    <dgm:cxn modelId="{F432D53B-F527-430E-8371-DA9E4022C82F}" type="presParOf" srcId="{FF1F9E91-EFD4-4A9C-93D3-513EFBA51FB8}" destId="{02915F8A-8B7B-47F7-A585-9A557D3DB1B9}" srcOrd="0" destOrd="0" presId="urn:microsoft.com/office/officeart/2009/3/layout/SnapshotPictureList"/>
    <dgm:cxn modelId="{6FD0731F-3613-4346-A02F-E2CF50DAEA35}" type="presParOf" srcId="{FF1F9E91-EFD4-4A9C-93D3-513EFBA51FB8}" destId="{17BA6A3B-E9FB-48A9-BB87-87C6AB2E80BB}" srcOrd="1" destOrd="0" presId="urn:microsoft.com/office/officeart/2009/3/layout/SnapshotPictureList"/>
    <dgm:cxn modelId="{84136AA5-C3F0-487C-9C5B-30491C785D27}" type="presParOf" srcId="{FF1F9E91-EFD4-4A9C-93D3-513EFBA51FB8}" destId="{37E56B40-A11D-4E88-8CBC-A75C0158F823}" srcOrd="2" destOrd="0" presId="urn:microsoft.com/office/officeart/2009/3/layout/SnapshotPictureList"/>
    <dgm:cxn modelId="{46DECA99-115C-4F08-BBFE-35E411F9D8D5}" type="presParOf" srcId="{FF1F9E91-EFD4-4A9C-93D3-513EFBA51FB8}" destId="{CC7E6E8A-0442-4196-8F0A-EB5A0B302FBD}" srcOrd="3" destOrd="0" presId="urn:microsoft.com/office/officeart/2009/3/layout/SnapshotPictureList"/>
    <dgm:cxn modelId="{43CE1DD4-EF98-4C97-A464-A6B7B936BDE2}" type="presParOf" srcId="{FF1F9E91-EFD4-4A9C-93D3-513EFBA51FB8}" destId="{023D2CA8-D72D-4357-9163-1ABC73DA9E03}" srcOrd="4" destOrd="0" presId="urn:microsoft.com/office/officeart/2009/3/layout/Snapshot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3B40F-1184-44D9-A88D-9BD3FF92F278}">
      <dsp:nvSpPr>
        <dsp:cNvPr id="0" name=""/>
        <dsp:cNvSpPr/>
      </dsp:nvSpPr>
      <dsp:spPr>
        <a:xfrm>
          <a:off x="2322349" y="5856"/>
          <a:ext cx="8349411" cy="5009646"/>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Научные издания</a:t>
          </a:r>
          <a:endParaRPr lang="ru-RU" sz="6500" kern="1200"/>
        </a:p>
      </dsp:txBody>
      <dsp:txXfrm>
        <a:off x="2322349" y="5856"/>
        <a:ext cx="8349411" cy="5009646"/>
      </dsp:txXfrm>
    </dsp:sp>
    <dsp:sp modelId="{E4B3ED2D-4836-4FD3-AA41-74029BBA7933}">
      <dsp:nvSpPr>
        <dsp:cNvPr id="0" name=""/>
        <dsp:cNvSpPr/>
      </dsp:nvSpPr>
      <dsp:spPr>
        <a:xfrm>
          <a:off x="11506702" y="5856"/>
          <a:ext cx="8349411" cy="5009646"/>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СМИ</a:t>
          </a:r>
          <a:endParaRPr lang="ru-RU" sz="6500" kern="1200"/>
        </a:p>
      </dsp:txBody>
      <dsp:txXfrm>
        <a:off x="11506702" y="5856"/>
        <a:ext cx="8349411" cy="5009646"/>
      </dsp:txXfrm>
    </dsp:sp>
    <dsp:sp modelId="{B6A0427F-6901-4856-8FA6-0F398CFBC132}">
      <dsp:nvSpPr>
        <dsp:cNvPr id="0" name=""/>
        <dsp:cNvSpPr/>
      </dsp:nvSpPr>
      <dsp:spPr>
        <a:xfrm>
          <a:off x="6914525" y="5850444"/>
          <a:ext cx="8349411" cy="5009646"/>
        </a:xfrm>
        <a:prstGeom prst="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Политический дискурс</a:t>
          </a:r>
          <a:endParaRPr lang="ru-RU" sz="6500" kern="1200"/>
        </a:p>
      </dsp:txBody>
      <dsp:txXfrm>
        <a:off x="6914525" y="5850444"/>
        <a:ext cx="8349411" cy="5009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54F42-1E1A-47CC-8334-D29D75928803}">
      <dsp:nvSpPr>
        <dsp:cNvPr id="0" name=""/>
        <dsp:cNvSpPr/>
      </dsp:nvSpPr>
      <dsp:spPr>
        <a:xfrm>
          <a:off x="1577339" y="0"/>
          <a:ext cx="17876520" cy="87010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B9E405-4D30-4433-8CF6-85EEA94997B2}">
      <dsp:nvSpPr>
        <dsp:cNvPr id="0" name=""/>
        <dsp:cNvSpPr/>
      </dsp:nvSpPr>
      <dsp:spPr>
        <a:xfrm>
          <a:off x="3680459" y="2610326"/>
          <a:ext cx="6309360" cy="3480435"/>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Источники</a:t>
          </a:r>
          <a:endParaRPr lang="ru-RU" sz="6500" kern="1200"/>
        </a:p>
      </dsp:txBody>
      <dsp:txXfrm>
        <a:off x="3850360" y="2780227"/>
        <a:ext cx="5969558" cy="3140633"/>
      </dsp:txXfrm>
    </dsp:sp>
    <dsp:sp modelId="{B19FEC39-47B1-489A-B58F-DD3418577EBC}">
      <dsp:nvSpPr>
        <dsp:cNvPr id="0" name=""/>
        <dsp:cNvSpPr/>
      </dsp:nvSpPr>
      <dsp:spPr>
        <a:xfrm>
          <a:off x="11041380" y="2610326"/>
          <a:ext cx="6309360" cy="3480435"/>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ru-RU" sz="6500" kern="1200" smtClean="0"/>
            <a:t>Корпус текстов</a:t>
          </a:r>
          <a:endParaRPr lang="ru-RU" sz="6500" kern="1200"/>
        </a:p>
      </dsp:txBody>
      <dsp:txXfrm>
        <a:off x="11211281" y="2780227"/>
        <a:ext cx="5969558" cy="3140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13608-F3D7-4E9B-A445-6E28373917C2}">
      <dsp:nvSpPr>
        <dsp:cNvPr id="0" name=""/>
        <dsp:cNvSpPr/>
      </dsp:nvSpPr>
      <dsp:spPr>
        <a:xfrm>
          <a:off x="0" y="1498776"/>
          <a:ext cx="14032656" cy="11592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A332B33A-F224-47B6-845B-80FD788A5404}">
      <dsp:nvSpPr>
        <dsp:cNvPr id="0" name=""/>
        <dsp:cNvSpPr/>
      </dsp:nvSpPr>
      <dsp:spPr>
        <a:xfrm>
          <a:off x="701632" y="819816"/>
          <a:ext cx="9822859" cy="135792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71281" tIns="0" rIns="371281" bIns="0" numCol="1" spcCol="1270" anchor="ctr" anchorCtr="0">
          <a:noAutofit/>
        </a:bodyPr>
        <a:lstStyle/>
        <a:p>
          <a:pPr lvl="0" algn="l" defTabSz="2044700">
            <a:lnSpc>
              <a:spcPct val="90000"/>
            </a:lnSpc>
            <a:spcBef>
              <a:spcPct val="0"/>
            </a:spcBef>
            <a:spcAft>
              <a:spcPct val="35000"/>
            </a:spcAft>
          </a:pPr>
          <a:r>
            <a:rPr lang="ru-RU" sz="4600" kern="1200" smtClean="0"/>
            <a:t>отбор источников</a:t>
          </a:r>
          <a:endParaRPr lang="ru-RU" sz="4600" kern="1200"/>
        </a:p>
      </dsp:txBody>
      <dsp:txXfrm>
        <a:off x="767920" y="886104"/>
        <a:ext cx="9690283" cy="1225344"/>
      </dsp:txXfrm>
    </dsp:sp>
    <dsp:sp modelId="{807AF9D0-ED0B-498D-95B2-8AD39D23F72D}">
      <dsp:nvSpPr>
        <dsp:cNvPr id="0" name=""/>
        <dsp:cNvSpPr/>
      </dsp:nvSpPr>
      <dsp:spPr>
        <a:xfrm>
          <a:off x="0" y="3585337"/>
          <a:ext cx="14032656" cy="11592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DDBA450B-929E-4CCC-9BB6-B6F23939B4B2}">
      <dsp:nvSpPr>
        <dsp:cNvPr id="0" name=""/>
        <dsp:cNvSpPr/>
      </dsp:nvSpPr>
      <dsp:spPr>
        <a:xfrm>
          <a:off x="701632" y="2906376"/>
          <a:ext cx="9822859" cy="135792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71281" tIns="0" rIns="371281" bIns="0" numCol="1" spcCol="1270" anchor="ctr" anchorCtr="0">
          <a:noAutofit/>
        </a:bodyPr>
        <a:lstStyle/>
        <a:p>
          <a:pPr lvl="0" algn="l" defTabSz="2044700">
            <a:lnSpc>
              <a:spcPct val="90000"/>
            </a:lnSpc>
            <a:spcBef>
              <a:spcPct val="0"/>
            </a:spcBef>
            <a:spcAft>
              <a:spcPct val="35000"/>
            </a:spcAft>
          </a:pPr>
          <a:r>
            <a:rPr lang="ru-RU" sz="4600" kern="1200" smtClean="0"/>
            <a:t>обработка источников</a:t>
          </a:r>
          <a:endParaRPr lang="ru-RU" sz="4600" kern="1200"/>
        </a:p>
      </dsp:txBody>
      <dsp:txXfrm>
        <a:off x="767920" y="2972664"/>
        <a:ext cx="9690283" cy="1225344"/>
      </dsp:txXfrm>
    </dsp:sp>
    <dsp:sp modelId="{EC3C4AFA-2C1D-40DF-A905-16D88838BAE6}">
      <dsp:nvSpPr>
        <dsp:cNvPr id="0" name=""/>
        <dsp:cNvSpPr/>
      </dsp:nvSpPr>
      <dsp:spPr>
        <a:xfrm>
          <a:off x="0" y="5671897"/>
          <a:ext cx="14032656" cy="1159200"/>
        </a:xfrm>
        <a:prstGeom prst="rect">
          <a:avLst/>
        </a:prstGeom>
        <a:solidFill>
          <a:schemeClr val="lt1">
            <a:alpha val="90000"/>
            <a:hueOff val="0"/>
            <a:satOff val="0"/>
            <a:lumOff val="0"/>
            <a:alphaOff val="0"/>
          </a:schemeClr>
        </a:solidFill>
        <a:ln>
          <a:solidFill>
            <a:schemeClr val="accen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86720C55-2F6A-4A0B-A0FF-F7DEACEAFBB9}">
      <dsp:nvSpPr>
        <dsp:cNvPr id="0" name=""/>
        <dsp:cNvSpPr/>
      </dsp:nvSpPr>
      <dsp:spPr>
        <a:xfrm>
          <a:off x="701632" y="4992937"/>
          <a:ext cx="9822859" cy="1357920"/>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371281" tIns="0" rIns="371281" bIns="0" numCol="1" spcCol="1270" anchor="ctr" anchorCtr="0">
          <a:noAutofit/>
        </a:bodyPr>
        <a:lstStyle/>
        <a:p>
          <a:pPr lvl="0" algn="l" defTabSz="2044700">
            <a:lnSpc>
              <a:spcPct val="90000"/>
            </a:lnSpc>
            <a:spcBef>
              <a:spcPct val="0"/>
            </a:spcBef>
            <a:spcAft>
              <a:spcPct val="35000"/>
            </a:spcAft>
          </a:pPr>
          <a:r>
            <a:rPr lang="ru-RU" sz="4600" kern="1200" smtClean="0"/>
            <a:t>обработка данных/создание интерфейсного приложения для поиска</a:t>
          </a:r>
          <a:endParaRPr lang="ru-RU" sz="4600" kern="1200"/>
        </a:p>
      </dsp:txBody>
      <dsp:txXfrm>
        <a:off x="767920" y="5059225"/>
        <a:ext cx="9690283" cy="12253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8CCC3-A0CC-4B55-ADBC-422BAA9A9D90}">
      <dsp:nvSpPr>
        <dsp:cNvPr id="0" name=""/>
        <dsp:cNvSpPr/>
      </dsp:nvSpPr>
      <dsp:spPr>
        <a:xfrm>
          <a:off x="1630139" y="0"/>
          <a:ext cx="18474912" cy="1092435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627D2C-0F95-455F-A600-A31C9AB87D97}">
      <dsp:nvSpPr>
        <dsp:cNvPr id="0" name=""/>
        <dsp:cNvSpPr/>
      </dsp:nvSpPr>
      <dsp:spPr>
        <a:xfrm>
          <a:off x="3407"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краулинг (скрейпинг, парсинг)</a:t>
          </a:r>
          <a:endParaRPr lang="ru-RU" sz="4700" kern="1200"/>
        </a:p>
      </dsp:txBody>
      <dsp:txXfrm>
        <a:off x="216720" y="3490620"/>
        <a:ext cx="4498437" cy="3943117"/>
      </dsp:txXfrm>
    </dsp:sp>
    <dsp:sp modelId="{43D10B12-5F9C-4103-BEBD-ABDBA26076CF}">
      <dsp:nvSpPr>
        <dsp:cNvPr id="0" name=""/>
        <dsp:cNvSpPr/>
      </dsp:nvSpPr>
      <dsp:spPr>
        <a:xfrm>
          <a:off x="5604511"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токенизация, лемматизация</a:t>
          </a:r>
          <a:endParaRPr lang="ru-RU" sz="4700" kern="1200"/>
        </a:p>
      </dsp:txBody>
      <dsp:txXfrm>
        <a:off x="5817824" y="3490620"/>
        <a:ext cx="4498437" cy="3943117"/>
      </dsp:txXfrm>
    </dsp:sp>
    <dsp:sp modelId="{206DF5E2-3A68-439E-9739-CDA28DBE9CCC}">
      <dsp:nvSpPr>
        <dsp:cNvPr id="0" name=""/>
        <dsp:cNvSpPr/>
      </dsp:nvSpPr>
      <dsp:spPr>
        <a:xfrm>
          <a:off x="11205615"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морфологическая разметка (автоматическая)</a:t>
          </a:r>
          <a:endParaRPr lang="ru-RU" sz="4700" kern="1200"/>
        </a:p>
      </dsp:txBody>
      <dsp:txXfrm>
        <a:off x="11418928" y="3490620"/>
        <a:ext cx="4498437" cy="3943117"/>
      </dsp:txXfrm>
    </dsp:sp>
    <dsp:sp modelId="{2ADD4286-742F-4954-B730-6E5CA58C3283}">
      <dsp:nvSpPr>
        <dsp:cNvPr id="0" name=""/>
        <dsp:cNvSpPr/>
      </dsp:nvSpPr>
      <dsp:spPr>
        <a:xfrm>
          <a:off x="16806720" y="3277307"/>
          <a:ext cx="4925063" cy="4369743"/>
        </a:xfrm>
        <a:prstGeom prst="roundRect">
          <a:avLst/>
        </a:prstGeom>
        <a:solidFill>
          <a:schemeClr val="accent1">
            <a:hueOff val="0"/>
            <a:satOff val="0"/>
            <a:lumOff val="0"/>
            <a:alphaOff val="0"/>
          </a:schemeClr>
        </a:solid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ru-RU" sz="4700" kern="1200" smtClean="0"/>
            <a:t>текстовая аналитика (поиск коллокаций, коллигаций, </a:t>
          </a:r>
          <a:r>
            <a:rPr lang="en-US" sz="4700" kern="1200" smtClean="0"/>
            <a:t>n-</a:t>
          </a:r>
          <a:r>
            <a:rPr lang="ru-RU" sz="4700" kern="1200" smtClean="0"/>
            <a:t>грамм)</a:t>
          </a:r>
          <a:endParaRPr lang="ru-RU" sz="4700" kern="1200"/>
        </a:p>
      </dsp:txBody>
      <dsp:txXfrm>
        <a:off x="17020033" y="3490620"/>
        <a:ext cx="4498437" cy="39431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915F8A-8B7B-47F7-A585-9A557D3DB1B9}">
      <dsp:nvSpPr>
        <dsp:cNvPr id="0" name=""/>
        <dsp:cNvSpPr/>
      </dsp:nvSpPr>
      <dsp:spPr>
        <a:xfrm>
          <a:off x="394452" y="2270455"/>
          <a:ext cx="10052637" cy="7153569"/>
        </a:xfrm>
        <a:prstGeom prst="frame">
          <a:avLst>
            <a:gd name="adj1" fmla="val 5450"/>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3D2CA8-D72D-4357-9163-1ABC73DA9E03}">
      <dsp:nvSpPr>
        <dsp:cNvPr id="0" name=""/>
        <dsp:cNvSpPr/>
      </dsp:nvSpPr>
      <dsp:spPr>
        <a:xfrm>
          <a:off x="7937" y="1413308"/>
          <a:ext cx="9666122" cy="6766651"/>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4000" b="-4000"/>
          </a:stretch>
        </a:blipFill>
        <a:ln>
          <a:solidFill>
            <a:schemeClr val="lt1">
              <a:hueOff val="0"/>
              <a:satOff val="0"/>
              <a:lumOff val="0"/>
              <a:alphaOff val="0"/>
            </a:schemeClr>
          </a:solidFill>
        </a:ln>
        <a:effectLst/>
      </dsp:spPr>
      <dsp:style>
        <a:lnRef idx="2">
          <a:scrgbClr r="0" g="0" b="0"/>
        </a:lnRef>
        <a:fillRef idx="1">
          <a:scrgbClr r="0" g="0" b="0"/>
        </a:fillRef>
        <a:effectRef idx="0">
          <a:scrgbClr r="0" g="0" b="0"/>
        </a:effectRef>
        <a:fontRef idx="minor"/>
      </dsp:style>
    </dsp:sp>
    <dsp:sp modelId="{17BA6A3B-E9FB-48A9-BB87-87C6AB2E80BB}">
      <dsp:nvSpPr>
        <dsp:cNvPr id="0" name=""/>
        <dsp:cNvSpPr/>
      </dsp:nvSpPr>
      <dsp:spPr>
        <a:xfrm>
          <a:off x="787463" y="8182363"/>
          <a:ext cx="9273111" cy="849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0" tIns="152400" rIns="406400" bIns="152400" numCol="1" spcCol="1270" anchor="ctr" anchorCtr="0">
          <a:noAutofit/>
        </a:bodyPr>
        <a:lstStyle/>
        <a:p>
          <a:pPr lvl="0" algn="r" defTabSz="1778000">
            <a:lnSpc>
              <a:spcPct val="90000"/>
            </a:lnSpc>
            <a:spcBef>
              <a:spcPct val="0"/>
            </a:spcBef>
            <a:spcAft>
              <a:spcPct val="35000"/>
            </a:spcAft>
          </a:pPr>
          <a:r>
            <a:rPr lang="ru-RU" sz="4000" b="1" kern="1200" smtClean="0">
              <a:solidFill>
                <a:schemeClr val="accent1">
                  <a:lumMod val="50000"/>
                </a:schemeClr>
              </a:solidFill>
            </a:rPr>
            <a:t>Написание интерфейсного приложения для поиска по корпусу</a:t>
          </a:r>
          <a:endParaRPr lang="ru-RU" sz="4000" b="1" kern="1200">
            <a:solidFill>
              <a:schemeClr val="accent1">
                <a:lumMod val="50000"/>
              </a:schemeClr>
            </a:solidFill>
          </a:endParaRPr>
        </a:p>
      </dsp:txBody>
      <dsp:txXfrm>
        <a:off x="787463" y="8182363"/>
        <a:ext cx="9273111" cy="849135"/>
      </dsp:txXfrm>
    </dsp:sp>
    <dsp:sp modelId="{37E56B40-A11D-4E88-8CBC-A75C0158F823}">
      <dsp:nvSpPr>
        <dsp:cNvPr id="0" name=""/>
        <dsp:cNvSpPr/>
      </dsp:nvSpPr>
      <dsp:spPr>
        <a:xfrm>
          <a:off x="10856341" y="2270455"/>
          <a:ext cx="4595955" cy="7153569"/>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9/3/layout/SnapshotPictureList">
  <dgm:title val=""/>
  <dgm:desc val=""/>
  <dgm:catLst>
    <dgm:cat type="picture" pri="3000"/>
    <dgm:cat type="pictureconvert" pri="3000"/>
  </dgm:catLst>
  <dgm:samp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ampData>
  <dgm:style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tyleData>
  <dgm:clr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clrData>
  <dgm:layoutNode name="Name0">
    <dgm:varLst>
      <dgm:chMax/>
      <dgm:chPref/>
      <dgm:dir/>
      <dgm:animLvl val="lvl"/>
    </dgm:varLst>
    <dgm:alg type="snake">
      <dgm:param type="grDir" val="tL"/>
      <dgm:param type="flowDir" val="col"/>
    </dgm:alg>
    <dgm:shape xmlns:r="http://schemas.openxmlformats.org/officeDocument/2006/relationships" r:blip="">
      <dgm:adjLst/>
    </dgm:shape>
    <dgm:constrLst>
      <dgm:constr type="primFontSz" for="des" forName="ChildText" refType="primFontSz" refFor="des" refForName="ParentText" op="lte"/>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2.0273"/>
        </dgm:alg>
        <dgm:shape xmlns:r="http://schemas.openxmlformats.org/officeDocument/2006/relationships" r:blip="">
          <dgm:adjLst/>
        </dgm:shape>
        <dgm:choose name="Name1">
          <dgm:if name="Name2" func="var" arg="dir" op="equ" val="norm">
            <dgm:constrLst>
              <dgm:constr type="l" for="ch" forName="ParentAccentShape" refType="w" fact="0.0238"/>
              <dgm:constr type="t" for="ch" forName="ParentAccentShape" refType="h" fact="0.107"/>
              <dgm:constr type="w" for="ch" forName="ParentAccentShape" refType="w" fact="0.619"/>
              <dgm:constr type="h" for="ch" forName="ParentAccentShape" refType="h" fact="0.893"/>
              <dgm:constr type="l" for="ch" forName="ParentText" refType="w" fact="0.048"/>
              <dgm:constr type="t" for="ch" forName="ParentText" refType="h" fact="0.845"/>
              <dgm:constr type="w" for="ch" forName="ParentText" refType="w" fact="0.571"/>
              <dgm:constr type="h" for="ch" forName="ParentText" refType="h" fact="0.106"/>
              <dgm:constr type="l" for="ch" forName="ChildText" refType="w" fact="0.668"/>
              <dgm:constr type="t" for="ch" forName="ChildText" refType="h" fact="0.107"/>
              <dgm:constr type="w" for="ch" forName="ChildText" refType="w" fact="0.283"/>
              <dgm:constr type="h" for="ch" forName="ChildText" refType="h" fact="0.893"/>
              <dgm:constr type="l" for="ch" forName="ChildAccentShape" refType="w" fact="0.9762"/>
              <dgm:constr type="t" for="ch" forName="ChildAccentShape" refType="h" fact="0.107"/>
              <dgm:constr type="w" for="ch" forName="ChildAccentShape" refType="w" fact="0.0238"/>
              <dgm:constr type="h" for="ch" forName="ChildAccentShape" refType="h" fact="0.893"/>
              <dgm:constr type="l" for="ch" forName="Image" refType="w" fact="0"/>
              <dgm:constr type="t" for="ch" forName="Image" refType="h" fact="0"/>
              <dgm:constr type="w" for="ch" forName="Image" refType="w" fact="0.5952"/>
              <dgm:constr type="h" for="ch" forName="Image" refType="h" fact="0.8447"/>
            </dgm:constrLst>
          </dgm:if>
          <dgm:else name="Name3">
            <dgm:constrLst>
              <dgm:constr type="l" for="ch" forName="ParentAccentShape" refType="w" fact="0.3572"/>
              <dgm:constr type="t" for="ch" forName="ParentAccentShape" refType="h" fact="0.107"/>
              <dgm:constr type="w" for="ch" forName="ParentAccentShape" refType="w" fact="0.619"/>
              <dgm:constr type="h" for="ch" forName="ParentAccentShape" refType="h" fact="0.893"/>
              <dgm:constr type="l" for="ch" forName="ParentText" refType="w" fact="0.381"/>
              <dgm:constr type="t" for="ch" forName="ParentText" refType="h" fact="0.845"/>
              <dgm:constr type="w" for="ch" forName="ParentText" refType="w" fact="0.571"/>
              <dgm:constr type="h" for="ch" forName="ParentText" refType="h" fact="0.106"/>
              <dgm:constr type="l" for="ch" forName="ChildText" refType="w" fact="0.049"/>
              <dgm:constr type="t" for="ch" forName="ChildText" refType="h" fact="0.107"/>
              <dgm:constr type="w" for="ch" forName="ChildText" refType="w" fact="0.283"/>
              <dgm:constr type="h" for="ch" forName="ChildText" refType="h" fact="0.893"/>
              <dgm:constr type="l" for="ch" forName="ChildAccentShape" refType="w" fact="0"/>
              <dgm:constr type="t" for="ch" forName="ChildAccentShape" refType="h" fact="0.107"/>
              <dgm:constr type="w" for="ch" forName="ChildAccentShape" refType="w" fact="0.0238"/>
              <dgm:constr type="h" for="ch" forName="ChildAccentShape" refType="h" fact="0.893"/>
              <dgm:constr type="l" for="ch" forName="Image" refType="w" fact="0.4048"/>
              <dgm:constr type="t" for="ch" forName="Image" refType="h" fact="0"/>
              <dgm:constr type="w" for="ch" forName="Image" refType="w" fact="0.5952"/>
              <dgm:constr type="h" for="ch" forName="Image" refType="h" fact="0.8447"/>
            </dgm:constrLst>
          </dgm:else>
        </dgm:choose>
        <dgm:layoutNode name="ParentAccentShape" styleLbl="trBgShp">
          <dgm:alg type="sp"/>
          <dgm:shape xmlns:r="http://schemas.openxmlformats.org/officeDocument/2006/relationships" type="frame" r:blip="" zOrderOff="-10">
            <dgm:adjLst>
              <dgm:adj idx="1" val="0.0545"/>
            </dgm:adjLst>
          </dgm:shape>
          <dgm:presOf/>
        </dgm:layoutNode>
        <dgm:layoutNode name="ParentText" styleLbl="revTx">
          <dgm:varLst>
            <dgm:chMax val="1"/>
            <dgm:chPref val="1"/>
            <dgm:bulletEnabled val="1"/>
          </dgm:varLst>
          <dgm:alg type="tx">
            <dgm:param type="parTxLTRAlign" val="l"/>
          </dgm:alg>
          <dgm:shape xmlns:r="http://schemas.openxmlformats.org/officeDocument/2006/relationships" type="rect" r:blip="" zOrderOff="10">
            <dgm:adjLst/>
          </dgm:shape>
          <dgm:presOf axis="self" ptType="node"/>
          <dgm:constrLst>
            <dgm:constr type="lMarg" refType="primFontSz" fact="0.8"/>
            <dgm:constr type="rMarg" refType="primFontSz" fact="0.8"/>
            <dgm:constr type="tMarg" refType="primFontSz" fact="0.3"/>
            <dgm:constr type="bMarg" refType="primFontSz" fact="0.3"/>
          </dgm:constrLst>
          <dgm:ruleLst>
            <dgm:rule type="primFontSz" val="5" fact="NaN" max="NaN"/>
          </dgm:ruleLst>
        </dgm:layoutNode>
        <dgm:layoutNode name="ChildText" styleLbl="revTx">
          <dgm:varLst>
            <dgm:chMax val="0"/>
            <dgm:chPref val="0"/>
          </dgm:varLst>
          <dgm:alg type="tx">
            <dgm:param type="parTxLTRAlign" val="l"/>
            <dgm:param type="txAnchorVert" val="t"/>
          </dgm:alg>
          <dgm:shape xmlns:r="http://schemas.openxmlformats.org/officeDocument/2006/relationships" type="rect" r:blip="" zOrderOff="10">
            <dgm:adjLst/>
          </dgm:shape>
          <dgm:choose name="Name4">
            <dgm:if name="Name5" axis="ch" ptType="node" func="cnt" op="gte" val="1">
              <dgm:presOf axis="des" ptType="node"/>
            </dgm:if>
            <dgm:else name="Name6">
              <dgm:presOf/>
            </dgm:else>
          </dgm:choos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ChildAccentShape" styleLbl="trBgShp">
          <dgm:alg type="sp"/>
          <dgm:choose name="Name7">
            <dgm:if name="Name8" axis="ch" ptType="node" func="cnt" op="gte" val="1">
              <dgm:shape xmlns:r="http://schemas.openxmlformats.org/officeDocument/2006/relationships" type="rect" r:blip="" zOrderOff="-10">
                <dgm:adjLst/>
              </dgm:shape>
            </dgm:if>
            <dgm:else name="Name9">
              <dgm:shape xmlns:r="http://schemas.openxmlformats.org/officeDocument/2006/relationships" type="rect" r:blip="" hideGeom="1">
                <dgm:adjLst/>
              </dgm:shape>
            </dgm:else>
          </dgm:choose>
          <dgm:presOf/>
        </dgm:layoutNode>
        <dgm:layoutNode name="Image" styleLbl="align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01600" y="735013"/>
            <a:ext cx="6532563" cy="3675062"/>
          </a:xfrm>
          <a:prstGeom prst="rect">
            <a:avLst/>
          </a:prstGeom>
        </p:spPr>
        <p:txBody>
          <a:bodyPr/>
          <a:lstStyle/>
          <a:p>
            <a:endParaRPr/>
          </a:p>
        </p:txBody>
      </p:sp>
      <p:sp>
        <p:nvSpPr>
          <p:cNvPr id="49" name="Shape 49"/>
          <p:cNvSpPr>
            <a:spLocks noGrp="1"/>
          </p:cNvSpPr>
          <p:nvPr>
            <p:ph type="body" sz="quarter" idx="1"/>
          </p:nvPr>
        </p:nvSpPr>
        <p:spPr>
          <a:xfrm>
            <a:off x="898102" y="4654828"/>
            <a:ext cx="4939560" cy="4409837"/>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040" y="729023"/>
            <a:ext cx="21031924" cy="2650992"/>
          </a:xfrm>
          <a:prstGeom prst="rect">
            <a:avLst/>
          </a:prstGeom>
        </p:spPr>
        <p:txBody>
          <a:bodyPr/>
          <a:lstStyle/>
          <a:p>
            <a:r>
              <a:rPr lang="en-US"/>
              <a:t>Click to edit Master title style</a:t>
            </a:r>
            <a:endParaRPr lang="ru-RU"/>
          </a:p>
        </p:txBody>
      </p:sp>
      <p:sp>
        <p:nvSpPr>
          <p:cNvPr id="3" name="Объект 2"/>
          <p:cNvSpPr>
            <a:spLocks noGrp="1"/>
          </p:cNvSpPr>
          <p:nvPr>
            <p:ph idx="1"/>
          </p:nvPr>
        </p:nvSpPr>
        <p:spPr>
          <a:xfrm>
            <a:off x="1676040" y="3650877"/>
            <a:ext cx="21031924" cy="870216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Rectangle 5">
            <a:extLst>
              <a:ext uri="{FF2B5EF4-FFF2-40B4-BE49-F238E27FC236}">
                <a16:creationId xmlns:a16="http://schemas.microsoft.com/office/drawing/2014/main" id="{67DBD647-BD51-487E-81F1-26D80DA94711}"/>
              </a:ext>
            </a:extLst>
          </p:cNvPr>
          <p:cNvSpPr>
            <a:spLocks noGrp="1"/>
          </p:cNvSpPr>
          <p:nvPr>
            <p:ph type="sldNum" sz="quarter" idx="10"/>
          </p:nvPr>
        </p:nvSpPr>
        <p:spPr>
          <a:xfrm>
            <a:off x="11922583" y="13010554"/>
            <a:ext cx="520975" cy="513601"/>
          </a:xfrm>
          <a:ln/>
        </p:spPr>
        <p:txBody>
          <a:bodyPr/>
          <a:lstStyle>
            <a:lvl1pPr>
              <a:defRPr/>
            </a:lvl1pPr>
          </a:lstStyle>
          <a:p>
            <a:pPr>
              <a:defRPr/>
            </a:pPr>
            <a:fld id="{BB5A2B6A-6414-476D-9E63-8AEBD601F642}" type="slidenum">
              <a:rPr lang="ru-RU" altLang="ru-RU"/>
              <a:pPr>
                <a:defRPr/>
              </a:pPr>
              <a:t>‹#›</a:t>
            </a:fld>
            <a:endParaRPr lang="ru-RU" altLang="ru-RU"/>
          </a:p>
        </p:txBody>
      </p:sp>
    </p:spTree>
    <p:extLst>
      <p:ext uri="{BB962C8B-B14F-4D97-AF65-F5344CB8AC3E}">
        <p14:creationId xmlns:p14="http://schemas.microsoft.com/office/powerpoint/2010/main" val="387681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ransition spd="med"/>
  <p:hf hdr="0" ftr="0" dt="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spreadsheets/d/1GUBSxwZwrIOotQGDYD0Om7NKY0oui8Wn/edit#gid=599419530"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spreadsheets/d/1GUBSxwZwrIOotQGDYD0Om7NKY0oui8Wn/edit#gid=599419530"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22century.ru/"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368941" y="3774007"/>
            <a:ext cx="13139982" cy="4156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defRPr sz="7000" b="1" cap="all">
                <a:solidFill>
                  <a:srgbClr val="253957"/>
                </a:solidFill>
                <a:latin typeface="+mn-lt"/>
                <a:ea typeface="+mn-ea"/>
                <a:cs typeface="+mn-cs"/>
                <a:sym typeface="Arial Narrow"/>
              </a:defRPr>
            </a:pPr>
            <a:endParaRPr lang="ru-RU" dirty="0" smtClean="0"/>
          </a:p>
          <a:p>
            <a:pPr>
              <a:defRPr sz="7000" b="1" cap="all">
                <a:solidFill>
                  <a:srgbClr val="253957"/>
                </a:solidFill>
                <a:latin typeface="+mn-lt"/>
                <a:ea typeface="+mn-ea"/>
                <a:cs typeface="+mn-cs"/>
                <a:sym typeface="Arial Narrow"/>
              </a:defRPr>
            </a:pPr>
            <a:endParaRPr lang="ru-RU" dirty="0"/>
          </a:p>
          <a:p>
            <a:pPr>
              <a:defRPr sz="7000" b="1" cap="all">
                <a:solidFill>
                  <a:srgbClr val="253957"/>
                </a:solidFill>
                <a:latin typeface="+mn-lt"/>
                <a:ea typeface="+mn-ea"/>
                <a:cs typeface="+mn-cs"/>
                <a:sym typeface="Arial Narrow"/>
              </a:defRPr>
            </a:pPr>
            <a:r>
              <a:rPr lang="ru-RU" sz="7000" b="1" cap="all" smtClean="0">
                <a:sym typeface="Arial Narrow"/>
              </a:rPr>
              <a:t>Отбор источников для словаря. Подготовка корпуса</a:t>
            </a:r>
            <a:endParaRPr dirty="0"/>
          </a:p>
        </p:txBody>
      </p:sp>
      <p:sp>
        <p:nvSpPr>
          <p:cNvPr id="54" name="Название подразделения,  лаборатории, факультета и т.д."/>
          <p:cNvSpPr txBox="1"/>
          <p:nvPr/>
        </p:nvSpPr>
        <p:spPr>
          <a:xfrm>
            <a:off x="7800990" y="1453577"/>
            <a:ext cx="11771829" cy="14369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defRPr sz="4200">
                <a:solidFill>
                  <a:srgbClr val="253957"/>
                </a:solidFill>
                <a:latin typeface="+mn-lt"/>
                <a:ea typeface="+mn-ea"/>
                <a:cs typeface="+mn-cs"/>
                <a:sym typeface="Arial Narrow"/>
              </a:defRPr>
            </a:pPr>
            <a:r>
              <a:rPr lang="ru-RU" dirty="0"/>
              <a:t>Факультет </a:t>
            </a:r>
            <a:r>
              <a:rPr lang="ru-RU" dirty="0" smtClean="0"/>
              <a:t>гуманитарных наук </a:t>
            </a:r>
            <a:r>
              <a:rPr lang="ru-RU" dirty="0"/>
              <a:t>НИУ ВШЭ – Нижний Новгород</a:t>
            </a:r>
            <a:endParaRPr dirty="0"/>
          </a:p>
        </p:txBody>
      </p:sp>
      <p:sp>
        <p:nvSpPr>
          <p:cNvPr id="55" name="Москва, 2017"/>
          <p:cNvSpPr txBox="1"/>
          <p:nvPr/>
        </p:nvSpPr>
        <p:spPr>
          <a:xfrm>
            <a:off x="9527704" y="11970568"/>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pPr algn="ctr"/>
            <a:r>
              <a:rPr lang="ru-RU" dirty="0"/>
              <a:t>Нижний Новгород</a:t>
            </a:r>
            <a:r>
              <a:rPr dirty="0"/>
              <a:t>, </a:t>
            </a:r>
            <a:r>
              <a:rPr smtClean="0"/>
              <a:t>20</a:t>
            </a:r>
            <a:r>
              <a:rPr lang="ru-RU" smtClean="0"/>
              <a:t>2</a:t>
            </a:r>
            <a:r>
              <a:rPr lang="en-US" smtClean="0"/>
              <a:t>2</a:t>
            </a:r>
            <a:endParaRPr dirty="0"/>
          </a:p>
        </p:txBody>
      </p:sp>
      <p:pic>
        <p:nvPicPr>
          <p:cNvPr id="56" name="Изображение" descr="Изображение"/>
          <p:cNvPicPr>
            <a:picLocks noChangeAspect="1"/>
          </p:cNvPicPr>
          <p:nvPr/>
        </p:nvPicPr>
        <p:blipFill>
          <a:blip r:embed="rId2" cstate="print"/>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Обработка источников</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10</a:t>
            </a:fld>
            <a:endParaRPr lang="ru-RU"/>
          </a:p>
        </p:txBody>
      </p:sp>
      <p:graphicFrame>
        <p:nvGraphicFramePr>
          <p:cNvPr id="4" name="Схема 3"/>
          <p:cNvGraphicFramePr/>
          <p:nvPr>
            <p:extLst>
              <p:ext uri="{D42A27DB-BD31-4B8C-83A1-F6EECF244321}">
                <p14:modId xmlns:p14="http://schemas.microsoft.com/office/powerpoint/2010/main" val="4061467297"/>
              </p:ext>
            </p:extLst>
          </p:nvPr>
        </p:nvGraphicFramePr>
        <p:xfrm>
          <a:off x="1201065" y="2580684"/>
          <a:ext cx="21735191" cy="10924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784013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429883" y="523497"/>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Обработка источников</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11</a:t>
            </a:fld>
            <a:endParaRPr lang="ru-RU"/>
          </a:p>
        </p:txBody>
      </p:sp>
      <p:graphicFrame>
        <p:nvGraphicFramePr>
          <p:cNvPr id="5" name="Схема 4"/>
          <p:cNvGraphicFramePr/>
          <p:nvPr>
            <p:extLst>
              <p:ext uri="{D42A27DB-BD31-4B8C-83A1-F6EECF244321}">
                <p14:modId xmlns:p14="http://schemas.microsoft.com/office/powerpoint/2010/main" val="4027713276"/>
              </p:ext>
            </p:extLst>
          </p:nvPr>
        </p:nvGraphicFramePr>
        <p:xfrm>
          <a:off x="8128000" y="2193892"/>
          <a:ext cx="16256000" cy="10837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0661128"/>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cstate="print"/>
          <a:stretch>
            <a:fillRect/>
          </a:stretch>
        </p:blipFill>
        <p:spPr>
          <a:xfrm>
            <a:off x="10594075" y="3833664"/>
            <a:ext cx="3195850" cy="3090059"/>
          </a:xfrm>
          <a:prstGeom prst="rect">
            <a:avLst/>
          </a:prstGeom>
          <a:ln w="12700">
            <a:miter lim="400000"/>
          </a:ln>
        </p:spPr>
      </p:pic>
      <p:sp>
        <p:nvSpPr>
          <p:cNvPr id="2" name="TextBox 1">
            <a:extLst>
              <a:ext uri="{FF2B5EF4-FFF2-40B4-BE49-F238E27FC236}">
                <a16:creationId xmlns:a16="http://schemas.microsoft.com/office/drawing/2014/main" id="{D76F7004-C7D2-4695-9DFF-F61331AE5B20}"/>
              </a:ext>
            </a:extLst>
          </p:cNvPr>
          <p:cNvSpPr txBox="1"/>
          <p:nvPr/>
        </p:nvSpPr>
        <p:spPr>
          <a:xfrm>
            <a:off x="6935416" y="7735778"/>
            <a:ext cx="10446770" cy="14984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8800" b="1" i="0" u="none" strike="noStrike" cap="none" spc="0" normalizeH="0" baseline="0" dirty="0">
                <a:ln>
                  <a:noFill/>
                </a:ln>
                <a:solidFill>
                  <a:schemeClr val="bg1"/>
                </a:solidFill>
                <a:effectLst/>
                <a:uFillTx/>
                <a:latin typeface="+mn-lt"/>
                <a:ea typeface="+mj-ea"/>
                <a:cs typeface="+mj-cs"/>
                <a:sym typeface="Helvetica Light"/>
              </a:rPr>
              <a:t>Спасибо за внимание!</a:t>
            </a:r>
          </a:p>
        </p:txBody>
      </p:sp>
      <p:sp>
        <p:nvSpPr>
          <p:cNvPr id="3" name="Номер слайда 2"/>
          <p:cNvSpPr>
            <a:spLocks noGrp="1"/>
          </p:cNvSpPr>
          <p:nvPr>
            <p:ph type="sldNum" sz="quarter" idx="2"/>
          </p:nvPr>
        </p:nvSpPr>
        <p:spPr/>
        <p:txBody>
          <a:bodyPr/>
          <a:lstStyle/>
          <a:p>
            <a:fld id="{86CB4B4D-7CA3-9044-876B-883B54F8677D}" type="slidenum">
              <a:rPr lang="ru-RU" smtClean="0"/>
              <a:pPr/>
              <a:t>12</a:t>
            </a:fld>
            <a:endParaRPr lang="ru-RU"/>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15617452"/>
              </p:ext>
            </p:extLst>
          </p:nvPr>
        </p:nvGraphicFramePr>
        <p:xfrm>
          <a:off x="1318792" y="2544780"/>
          <a:ext cx="22178463" cy="10865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Box 1" descr="object 2">
            <a:extLst>
              <a:ext uri="{FF2B5EF4-FFF2-40B4-BE49-F238E27FC236}">
                <a16:creationId xmlns:a16="http://schemas.microsoft.com/office/drawing/2014/main" id="{3B84D99E-0156-48FF-903E-3785FD5631E9}"/>
              </a:ext>
            </a:extLst>
          </p:cNvPr>
          <p:cNvSpPr txBox="1">
            <a:spLocks/>
          </p:cNvSpPr>
          <p:nvPr/>
        </p:nvSpPr>
        <p:spPr bwMode="auto">
          <a:xfrm>
            <a:off x="4271120" y="714931"/>
            <a:ext cx="15337704" cy="16785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indent="11113"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1pPr>
            <a:lvl2pPr marL="742950" indent="-28575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2pPr>
            <a:lvl3pPr marL="11430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3pPr>
            <a:lvl4pPr marL="16002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4pPr>
            <a:lvl5pPr marL="2057400" indent="-228600" defTabSz="849313">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5pPr>
            <a:lvl6pPr marL="25146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6pPr>
            <a:lvl7pPr marL="29718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7pPr>
            <a:lvl8pPr marL="34290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8pPr>
            <a:lvl9pPr marL="3886200" indent="-228600" defTabSz="849313" eaLnBrk="0" fontAlgn="base" hangingPunct="0">
              <a:spcBef>
                <a:spcPct val="0"/>
              </a:spcBef>
              <a:spcAft>
                <a:spcPct val="0"/>
              </a:spcAft>
              <a:defRPr>
                <a:solidFill>
                  <a:srgbClr val="000000"/>
                </a:solidFill>
                <a:latin typeface="Tahoma" panose="020B0604030504040204" pitchFamily="34" charset="0"/>
                <a:ea typeface="Verdana" panose="020B0604030504040204" pitchFamily="34" charset="0"/>
                <a:cs typeface="Verdana" panose="020B0604030504040204" pitchFamily="34" charset="0"/>
                <a:sym typeface="Tahoma" panose="020B0604030504040204" pitchFamily="34" charset="0"/>
              </a:defRPr>
            </a:lvl9pPr>
          </a:lstStyle>
          <a:p>
            <a:pPr algn="ctr" eaLnBrk="1"/>
            <a:r>
              <a:rPr lang="ru-RU" altLang="ru-RU" sz="7260" b="1" smtClean="0">
                <a:solidFill>
                  <a:schemeClr val="bg1"/>
                </a:solidFill>
                <a:latin typeface="Montserrat ExtraBold" panose="00000900000000000000" charset="-52"/>
                <a:cs typeface="+mj-cs"/>
                <a:sym typeface="Trebuchet MS" panose="020B0603020202020204" pitchFamily="34" charset="0"/>
              </a:rPr>
              <a:t>Источники</a:t>
            </a:r>
            <a:endParaRPr lang="ru-RU" altLang="ru-RU" sz="7260" b="1" dirty="0">
              <a:solidFill>
                <a:schemeClr val="bg1"/>
              </a:solidFill>
              <a:latin typeface="Montserrat ExtraBold" panose="00000900000000000000" charset="-52"/>
              <a:cs typeface="+mj-cs"/>
              <a:sym typeface="Trebuchet MS" panose="020B0603020202020204" pitchFamily="34" charset="0"/>
            </a:endParaRPr>
          </a:p>
        </p:txBody>
      </p:sp>
    </p:spTree>
    <p:extLst>
      <p:ext uri="{BB962C8B-B14F-4D97-AF65-F5344CB8AC3E}">
        <p14:creationId xmlns:p14="http://schemas.microsoft.com/office/powerpoint/2010/main" val="4210993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Объект 2"/>
          <p:cNvGraphicFramePr>
            <a:graphicFrameLocks noGrp="1"/>
          </p:cNvGraphicFramePr>
          <p:nvPr>
            <p:ph idx="1"/>
            <p:extLst>
              <p:ext uri="{D42A27DB-BD31-4B8C-83A1-F6EECF244321}">
                <p14:modId xmlns:p14="http://schemas.microsoft.com/office/powerpoint/2010/main" val="212785856"/>
              </p:ext>
            </p:extLst>
          </p:nvPr>
        </p:nvGraphicFramePr>
        <p:xfrm>
          <a:off x="1606824" y="1961456"/>
          <a:ext cx="21031200" cy="8701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776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7680918"/>
            <a:ext cx="21523142"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numCol="2" spcCol="1076157"/>
          <a:lstStyle/>
          <a:p>
            <a:pPr algn="l">
              <a:spcBef>
                <a:spcPts val="2800"/>
              </a:spcBef>
              <a:defRPr sz="2800">
                <a:solidFill>
                  <a:srgbClr val="253957"/>
                </a:solidFill>
                <a:latin typeface="+mn-lt"/>
                <a:ea typeface="+mn-ea"/>
                <a:cs typeface="+mn-cs"/>
                <a:sym typeface="Arial Narrow"/>
              </a:defRPr>
            </a:pP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a16="http://schemas.microsoft.com/office/drawing/2014/main" id="{D7B07723-C452-48B8-AF66-9E1DE9B76364}"/>
              </a:ext>
            </a:extLst>
          </p:cNvPr>
          <p:cNvSpPr txBox="1"/>
          <p:nvPr/>
        </p:nvSpPr>
        <p:spPr>
          <a:xfrm>
            <a:off x="1107280" y="2603828"/>
            <a:ext cx="21523142" cy="96397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endParaRPr sz="5400" dirty="0"/>
          </a:p>
        </p:txBody>
      </p:sp>
      <p:sp>
        <p:nvSpPr>
          <p:cNvPr id="2" name="Номер слайда 1"/>
          <p:cNvSpPr>
            <a:spLocks noGrp="1"/>
          </p:cNvSpPr>
          <p:nvPr>
            <p:ph type="sldNum" sz="quarter" idx="2"/>
          </p:nvPr>
        </p:nvSpPr>
        <p:spPr/>
        <p:txBody>
          <a:bodyPr/>
          <a:lstStyle/>
          <a:p>
            <a:fld id="{86CB4B4D-7CA3-9044-876B-883B54F8677D}" type="slidenum">
              <a:rPr lang="ru-RU" smtClean="0"/>
              <a:pPr/>
              <a:t>4</a:t>
            </a:fld>
            <a:endParaRPr lang="ru-RU"/>
          </a:p>
        </p:txBody>
      </p:sp>
      <p:sp>
        <p:nvSpPr>
          <p:cNvPr id="8" name="Очень крутой заголовок…"/>
          <p:cNvSpPr txBox="1"/>
          <p:nvPr/>
        </p:nvSpPr>
        <p:spPr>
          <a:xfrm>
            <a:off x="1226606" y="586180"/>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Корпусная лингвистика </a:t>
            </a:r>
            <a:endParaRPr lang="en-US" sz="9600" b="1" cap="all">
              <a:solidFill>
                <a:srgbClr val="253957"/>
              </a:solidFill>
              <a:sym typeface="Arial Narrow"/>
            </a:endParaRPr>
          </a:p>
        </p:txBody>
      </p:sp>
      <p:sp>
        <p:nvSpPr>
          <p:cNvPr id="3" name="Прямоугольник 2"/>
          <p:cNvSpPr/>
          <p:nvPr/>
        </p:nvSpPr>
        <p:spPr>
          <a:xfrm>
            <a:off x="1225320" y="2542138"/>
            <a:ext cx="22296191" cy="7078861"/>
          </a:xfrm>
          <a:prstGeom prst="rect">
            <a:avLst/>
          </a:prstGeom>
        </p:spPr>
        <p:txBody>
          <a:bodyPr wrap="square">
            <a:spAutoFit/>
          </a:bodyPr>
          <a:lstStyle/>
          <a:p>
            <a:pPr algn="just"/>
            <a:endParaRPr lang="ru-RU" sz="5400">
              <a:solidFill>
                <a:srgbClr val="002060"/>
              </a:solidFill>
              <a:latin typeface="Times New Roman" panose="02020603050405020304" pitchFamily="18" charset="0"/>
            </a:endParaRPr>
          </a:p>
          <a:p>
            <a:pPr algn="just"/>
            <a:r>
              <a:rPr lang="ru-RU" smtClean="0">
                <a:solidFill>
                  <a:srgbClr val="002060"/>
                </a:solidFill>
              </a:rPr>
              <a:t>Под лингвистическим, или языковым, </a:t>
            </a:r>
            <a:r>
              <a:rPr lang="ru-RU" b="1" smtClean="0">
                <a:solidFill>
                  <a:srgbClr val="002060"/>
                </a:solidFill>
              </a:rPr>
              <a:t>корпусом текстов </a:t>
            </a:r>
            <a:r>
              <a:rPr lang="ru-RU" smtClean="0">
                <a:solidFill>
                  <a:srgbClr val="002060"/>
                </a:solidFill>
              </a:rPr>
              <a:t>понимается большой, представленный в машиночитаемом формате, унифицированный, структурированный, размеченный,</a:t>
            </a:r>
            <a:r>
              <a:rPr lang="en-US" smtClean="0">
                <a:solidFill>
                  <a:srgbClr val="002060"/>
                </a:solidFill>
              </a:rPr>
              <a:t> </a:t>
            </a:r>
            <a:r>
              <a:rPr lang="ru-RU" smtClean="0">
                <a:solidFill>
                  <a:srgbClr val="002060"/>
                </a:solidFill>
              </a:rPr>
              <a:t>филологически компетентный массив языковых данных, предназначенный для решения конкретных лингвистических задач </a:t>
            </a:r>
            <a:r>
              <a:rPr lang="en-US" smtClean="0">
                <a:solidFill>
                  <a:srgbClr val="002060"/>
                </a:solidFill>
              </a:rPr>
              <a:t>[</a:t>
            </a:r>
            <a:r>
              <a:rPr lang="ru-RU">
                <a:solidFill>
                  <a:srgbClr val="002060"/>
                </a:solidFill>
              </a:rPr>
              <a:t>Захаров В.П., Богданова С.Ю.</a:t>
            </a:r>
          </a:p>
          <a:p>
            <a:pPr algn="just"/>
            <a:r>
              <a:rPr lang="ru-RU">
                <a:solidFill>
                  <a:srgbClr val="002060"/>
                </a:solidFill>
              </a:rPr>
              <a:t>Корпусная лингвистика: Учебник для студентов </a:t>
            </a:r>
            <a:r>
              <a:rPr lang="ru-RU" smtClean="0">
                <a:solidFill>
                  <a:srgbClr val="002060"/>
                </a:solidFill>
              </a:rPr>
              <a:t>направления </a:t>
            </a:r>
            <a:r>
              <a:rPr lang="ru-RU">
                <a:solidFill>
                  <a:srgbClr val="002060"/>
                </a:solidFill>
              </a:rPr>
              <a:t>«Лингвистика». 2-е изд., перераб. и дополн., </a:t>
            </a:r>
            <a:r>
              <a:rPr lang="ru-RU" smtClean="0">
                <a:solidFill>
                  <a:srgbClr val="002060"/>
                </a:solidFill>
              </a:rPr>
              <a:t>–</a:t>
            </a:r>
            <a:r>
              <a:rPr lang="en-US" smtClean="0">
                <a:solidFill>
                  <a:srgbClr val="002060"/>
                </a:solidFill>
              </a:rPr>
              <a:t> </a:t>
            </a:r>
            <a:r>
              <a:rPr lang="ru-RU" smtClean="0">
                <a:solidFill>
                  <a:srgbClr val="002060"/>
                </a:solidFill>
              </a:rPr>
              <a:t>СПб</a:t>
            </a:r>
            <a:r>
              <a:rPr lang="ru-RU">
                <a:solidFill>
                  <a:srgbClr val="002060"/>
                </a:solidFill>
              </a:rPr>
              <a:t>.: СПбГУ. РИО. Филологический факультет, </a:t>
            </a:r>
            <a:r>
              <a:rPr lang="ru-RU" smtClean="0">
                <a:solidFill>
                  <a:srgbClr val="002060"/>
                </a:solidFill>
              </a:rPr>
              <a:t>2013</a:t>
            </a:r>
            <a:r>
              <a:rPr lang="en-US" smtClean="0">
                <a:solidFill>
                  <a:srgbClr val="002060"/>
                </a:solidFill>
              </a:rPr>
              <a:t>]</a:t>
            </a:r>
            <a:r>
              <a:rPr lang="ru-RU" smtClean="0">
                <a:solidFill>
                  <a:srgbClr val="002060"/>
                </a:solidFill>
              </a:rPr>
              <a:t>.</a:t>
            </a:r>
            <a:endParaRPr lang="ru-RU">
              <a:solidFill>
                <a:srgbClr val="002060"/>
              </a:solidFill>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294797" y="675217"/>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Корпус текстов для лексикографической работы</a:t>
            </a:r>
            <a:endParaRPr lang="ru-RU" sz="9600" b="1" cap="all" smtClean="0">
              <a:solidFill>
                <a:srgbClr val="253957"/>
              </a:solidFill>
              <a:sym typeface="Arial Narrow"/>
            </a:endParaRPr>
          </a:p>
          <a:p>
            <a:pPr>
              <a:defRPr sz="7000" b="1" cap="all">
                <a:solidFill>
                  <a:srgbClr val="253957"/>
                </a:solidFill>
                <a:latin typeface="+mn-lt"/>
                <a:ea typeface="+mn-ea"/>
                <a:cs typeface="+mn-cs"/>
                <a:sym typeface="Arial Narrow"/>
              </a:defRPr>
            </a:pPr>
            <a:endParaRPr lang="ru-RU" sz="9600" b="1" cap="all">
              <a:solidFill>
                <a:srgbClr val="253957"/>
              </a:solidFill>
              <a:sym typeface="Arial Narrow"/>
            </a:endParaRPr>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smtClean="0"/>
          </a:p>
          <a:p>
            <a:pPr>
              <a:defRPr sz="7000" b="1" cap="all">
                <a:solidFill>
                  <a:srgbClr val="253957"/>
                </a:solidFill>
                <a:latin typeface="+mn-lt"/>
                <a:ea typeface="+mn-ea"/>
                <a:cs typeface="+mn-cs"/>
                <a:sym typeface="Arial Narrow"/>
              </a:defRPr>
            </a:pPr>
            <a:endParaRPr lang="ru-RU" sz="4000"/>
          </a:p>
          <a:p>
            <a:pPr>
              <a:defRPr sz="7000" b="1" cap="all">
                <a:solidFill>
                  <a:srgbClr val="253957"/>
                </a:solidFill>
                <a:latin typeface="+mn-lt"/>
                <a:ea typeface="+mn-ea"/>
                <a:cs typeface="+mn-cs"/>
                <a:sym typeface="Arial Narrow"/>
              </a:defRPr>
            </a:pPr>
            <a:r>
              <a:rPr lang="ru-RU" sz="4000" smtClean="0"/>
              <a:t>Репрезентативный / </a:t>
            </a:r>
            <a:r>
              <a:rPr lang="ru-RU" sz="4000" smtClean="0"/>
              <a:t>Сбалансированный </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5</a:t>
            </a:fld>
            <a:endParaRPr lang="ru-RU"/>
          </a:p>
        </p:txBody>
      </p:sp>
      <p:sp>
        <p:nvSpPr>
          <p:cNvPr id="3" name="Прямоугольник 2"/>
          <p:cNvSpPr/>
          <p:nvPr/>
        </p:nvSpPr>
        <p:spPr>
          <a:xfrm>
            <a:off x="1846204" y="3588394"/>
            <a:ext cx="22178464" cy="1938992"/>
          </a:xfrm>
          <a:prstGeom prst="rect">
            <a:avLst/>
          </a:prstGeom>
        </p:spPr>
        <p:txBody>
          <a:bodyPr wrap="square">
            <a:spAutoFit/>
          </a:bodyPr>
          <a:lstStyle/>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a:p>
            <a:pPr indent="450215" algn="just">
              <a:lnSpc>
                <a:spcPct val="150000"/>
              </a:lnSpc>
            </a:pPr>
            <a:endParaRPr lang="ru-RU" sz="400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val="2917467840"/>
              </p:ext>
            </p:extLst>
          </p:nvPr>
        </p:nvGraphicFramePr>
        <p:xfrm>
          <a:off x="4919486" y="3802796"/>
          <a:ext cx="14032656" cy="76509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Левая фигурная скобка 6"/>
          <p:cNvSpPr/>
          <p:nvPr/>
        </p:nvSpPr>
        <p:spPr>
          <a:xfrm rot="16200000">
            <a:off x="11018505" y="1895781"/>
            <a:ext cx="1868661" cy="17676000"/>
          </a:xfrm>
          <a:prstGeom prst="leftBrace">
            <a:avLst>
              <a:gd name="adj1" fmla="val 8333"/>
              <a:gd name="adj2" fmla="val 49900"/>
            </a:avLst>
          </a:prstGeom>
          <a:noFill/>
          <a:ln w="76200" cap="flat">
            <a:solidFill>
              <a:schemeClr val="accent1">
                <a:lumMod val="75000"/>
              </a:schemeClr>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ru-RU" sz="1800" b="0" i="0" u="none" strike="noStrike" cap="none" spc="0" normalizeH="0" baseline="0">
              <a:ln>
                <a:noFill/>
              </a:ln>
              <a:solidFill>
                <a:srgbClr val="000000"/>
              </a:solidFill>
              <a:effectLst/>
              <a:uFillTx/>
            </a:endParaRPr>
          </a:p>
        </p:txBody>
      </p:sp>
    </p:spTree>
    <p:extLst>
      <p:ext uri="{BB962C8B-B14F-4D97-AF65-F5344CB8AC3E}">
        <p14:creationId xmlns:p14="http://schemas.microsoft.com/office/powerpoint/2010/main" val="193694557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2426185" y="486757"/>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Отбор истоников для автоматической обработки</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6</a:t>
            </a:fld>
            <a:endParaRPr lang="ru-RU"/>
          </a:p>
        </p:txBody>
      </p:sp>
      <p:sp>
        <p:nvSpPr>
          <p:cNvPr id="3" name="TextBox 2"/>
          <p:cNvSpPr txBox="1"/>
          <p:nvPr/>
        </p:nvSpPr>
        <p:spPr>
          <a:xfrm>
            <a:off x="1201065" y="3330189"/>
            <a:ext cx="22512215" cy="108241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2"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ru-RU" sz="5000" b="0" i="0" u="none" strike="noStrike" cap="none" spc="0" normalizeH="0" baseline="0" smtClean="0">
                <a:ln>
                  <a:noFill/>
                </a:ln>
                <a:solidFill>
                  <a:srgbClr val="000000"/>
                </a:solidFill>
                <a:effectLst/>
                <a:uFillTx/>
                <a:latin typeface="Arial Black" panose="020B0A04020102020204" pitchFamily="34" charset="0"/>
                <a:sym typeface="Helvetica Light"/>
                <a:hlinkClick r:id="rId3"/>
              </a:rPr>
              <a:t>Список источников </a:t>
            </a:r>
            <a:endParaRPr kumimoji="0" lang="ru-RU" sz="5000" b="0" i="0" u="none" strike="noStrike" cap="none" spc="0" normalizeH="0" baseline="0" smtClean="0">
              <a:ln>
                <a:noFill/>
              </a:ln>
              <a:solidFill>
                <a:srgbClr val="000000"/>
              </a:solidFill>
              <a:effectLst/>
              <a:uFillTx/>
              <a:latin typeface="Arial Black" panose="020B0A04020102020204" pitchFamily="34" charset="0"/>
              <a:sym typeface="Helvetica Light"/>
            </a:endParaRPr>
          </a:p>
          <a:p>
            <a:pPr marL="0" marR="0" indent="0" algn="l" defTabSz="821531" rtl="0" fontAlgn="auto" latinLnBrk="0" hangingPunct="0">
              <a:lnSpc>
                <a:spcPct val="100000"/>
              </a:lnSpc>
              <a:spcBef>
                <a:spcPts val="0"/>
              </a:spcBef>
              <a:spcAft>
                <a:spcPts val="0"/>
              </a:spcAft>
              <a:buClrTx/>
              <a:buSzTx/>
              <a:buFontTx/>
              <a:buNone/>
              <a:tabLst/>
            </a:pPr>
            <a:endParaRPr lang="ru-RU" sz="2800" smtClean="0">
              <a:latin typeface="Arial Black" panose="020B0A04020102020204" pitchFamily="34" charset="0"/>
            </a:endParaRPr>
          </a:p>
          <a:p>
            <a:pPr marL="0" marR="0" indent="0" algn="l" defTabSz="821531" rtl="0" fontAlgn="auto" latinLnBrk="0" hangingPunct="0">
              <a:lnSpc>
                <a:spcPct val="100000"/>
              </a:lnSpc>
              <a:spcBef>
                <a:spcPts val="0"/>
              </a:spcBef>
              <a:spcAft>
                <a:spcPts val="0"/>
              </a:spcAft>
              <a:buClrTx/>
              <a:buSzTx/>
              <a:buFontTx/>
              <a:buNone/>
              <a:tabLst/>
            </a:pPr>
            <a:r>
              <a:rPr lang="ru-RU" sz="2800" smtClean="0">
                <a:latin typeface="Arial Black" panose="020B0A04020102020204" pitchFamily="34" charset="0"/>
              </a:rPr>
              <a:t>«На входе»:</a:t>
            </a:r>
          </a:p>
          <a:p>
            <a:pPr algn="l"/>
            <a:r>
              <a:rPr lang="ru-RU" sz="2800">
                <a:latin typeface="Arial Black" panose="020B0A04020102020204" pitchFamily="34" charset="0"/>
              </a:rPr>
              <a:t>Научные издания</a:t>
            </a:r>
          </a:p>
          <a:p>
            <a:pPr algn="l"/>
            <a:endParaRPr lang="ru-RU" sz="2800">
              <a:latin typeface="Arial Black" panose="020B0A04020102020204" pitchFamily="34" charset="0"/>
            </a:endParaRPr>
          </a:p>
          <a:p>
            <a:pPr marL="457200" indent="-457200" algn="l">
              <a:buAutoNum type="arabicPeriod"/>
            </a:pPr>
            <a:r>
              <a:rPr lang="ru-RU" sz="2800" smtClean="0">
                <a:latin typeface="Arial Black" panose="020B0A04020102020204" pitchFamily="34" charset="0"/>
              </a:rPr>
              <a:t>Вопросы </a:t>
            </a:r>
            <a:r>
              <a:rPr lang="ru-RU" sz="2800">
                <a:latin typeface="Arial Black" panose="020B0A04020102020204" pitchFamily="34" charset="0"/>
              </a:rPr>
              <a:t>языкознания, </a:t>
            </a:r>
            <a:r>
              <a:rPr lang="ru-RU" sz="2800">
                <a:latin typeface="Arial Black" panose="020B0A04020102020204" pitchFamily="34" charset="0"/>
              </a:rPr>
              <a:t>журнал </a:t>
            </a:r>
            <a:r>
              <a:rPr lang="ru-RU" sz="2800" smtClean="0">
                <a:latin typeface="Arial Black" panose="020B0A04020102020204" pitchFamily="34" charset="0"/>
              </a:rPr>
              <a:t>РАН</a:t>
            </a:r>
          </a:p>
          <a:p>
            <a:pPr marL="457200" indent="-457200" algn="l">
              <a:buAutoNum type="arabicPeriod"/>
            </a:pPr>
            <a:r>
              <a:rPr lang="ru-RU" sz="2800" smtClean="0">
                <a:latin typeface="Arial Black" panose="020B0A04020102020204" pitchFamily="34" charset="0"/>
              </a:rPr>
              <a:t>Вестник </a:t>
            </a:r>
            <a:r>
              <a:rPr lang="ru-RU" sz="2800">
                <a:latin typeface="Arial Black" panose="020B0A04020102020204" pitchFamily="34" charset="0"/>
              </a:rPr>
              <a:t>МГУ, серии </a:t>
            </a:r>
            <a:r>
              <a:rPr lang="ru-RU" sz="2800">
                <a:latin typeface="Arial Black" panose="020B0A04020102020204" pitchFamily="34" charset="0"/>
              </a:rPr>
              <a:t>«</a:t>
            </a:r>
            <a:r>
              <a:rPr lang="ru-RU" sz="2800" smtClean="0">
                <a:latin typeface="Arial Black" panose="020B0A04020102020204" pitchFamily="34" charset="0"/>
              </a:rPr>
              <a:t>Филология»</a:t>
            </a:r>
          </a:p>
          <a:p>
            <a:pPr algn="l"/>
            <a:r>
              <a:rPr lang="ru-RU" sz="2800" smtClean="0">
                <a:latin typeface="Arial Black" panose="020B0A04020102020204" pitchFamily="34" charset="0"/>
              </a:rPr>
              <a:t>3</a:t>
            </a:r>
            <a:r>
              <a:rPr lang="ru-RU" sz="2800">
                <a:latin typeface="Arial Black" panose="020B0A04020102020204" pitchFamily="34" charset="0"/>
              </a:rPr>
              <a:t>. Вестник СПбГУ, серия «Язык и </a:t>
            </a:r>
            <a:r>
              <a:rPr lang="ru-RU" sz="2800">
                <a:latin typeface="Arial Black" panose="020B0A04020102020204" pitchFamily="34" charset="0"/>
              </a:rPr>
              <a:t>литература</a:t>
            </a:r>
            <a:r>
              <a:rPr lang="ru-RU" sz="2800" smtClean="0">
                <a:latin typeface="Arial Black" panose="020B0A04020102020204" pitchFamily="34" charset="0"/>
              </a:rPr>
              <a:t>»</a:t>
            </a:r>
          </a:p>
          <a:p>
            <a:pPr algn="l"/>
            <a:r>
              <a:rPr lang="ru-RU" sz="2800" smtClean="0">
                <a:latin typeface="Arial Black" panose="020B0A04020102020204" pitchFamily="34" charset="0"/>
              </a:rPr>
              <a:t>4</a:t>
            </a:r>
            <a:r>
              <a:rPr lang="ru-RU" sz="2800">
                <a:latin typeface="Arial Black" panose="020B0A04020102020204" pitchFamily="34" charset="0"/>
              </a:rPr>
              <a:t>. Вестник Воронежского государственного университета. Серия: Лингвистика и </a:t>
            </a:r>
            <a:r>
              <a:rPr lang="ru-RU" sz="2800">
                <a:latin typeface="Arial Black" panose="020B0A04020102020204" pitchFamily="34" charset="0"/>
              </a:rPr>
              <a:t>межкультурная </a:t>
            </a:r>
            <a:r>
              <a:rPr lang="ru-RU" sz="2800" smtClean="0">
                <a:latin typeface="Arial Black" panose="020B0A04020102020204" pitchFamily="34" charset="0"/>
              </a:rPr>
              <a:t>коммуникация </a:t>
            </a:r>
          </a:p>
          <a:p>
            <a:pPr algn="l"/>
            <a:r>
              <a:rPr lang="ru-RU" sz="2800" smtClean="0">
                <a:latin typeface="Arial Black" panose="020B0A04020102020204" pitchFamily="34" charset="0"/>
              </a:rPr>
              <a:t>5</a:t>
            </a:r>
            <a:r>
              <a:rPr lang="ru-RU" sz="2800">
                <a:latin typeface="Arial Black" panose="020B0A04020102020204" pitchFamily="34" charset="0"/>
              </a:rPr>
              <a:t>. Вестник Новосибирского государственного университета. Серия</a:t>
            </a:r>
            <a:r>
              <a:rPr lang="ru-RU" sz="2800">
                <a:latin typeface="Arial Black" panose="020B0A04020102020204" pitchFamily="34" charset="0"/>
              </a:rPr>
              <a:t>: </a:t>
            </a:r>
            <a:r>
              <a:rPr lang="ru-RU" sz="2800" smtClean="0">
                <a:latin typeface="Arial Black" panose="020B0A04020102020204" pitchFamily="34" charset="0"/>
              </a:rPr>
              <a:t>Лингвистика</a:t>
            </a:r>
          </a:p>
          <a:p>
            <a:pPr algn="l"/>
            <a:r>
              <a:rPr lang="ru-RU" sz="2800" smtClean="0">
                <a:latin typeface="Arial Black" panose="020B0A04020102020204" pitchFamily="34" charset="0"/>
              </a:rPr>
              <a:t>6</a:t>
            </a:r>
            <a:r>
              <a:rPr lang="ru-RU" sz="2800">
                <a:latin typeface="Arial Black" panose="020B0A04020102020204" pitchFamily="34" charset="0"/>
              </a:rPr>
              <a:t>. Вестник Томского государственного университета. Серия</a:t>
            </a:r>
            <a:r>
              <a:rPr lang="ru-RU" sz="2800">
                <a:latin typeface="Arial Black" panose="020B0A04020102020204" pitchFamily="34" charset="0"/>
              </a:rPr>
              <a:t>: </a:t>
            </a:r>
            <a:r>
              <a:rPr lang="ru-RU" sz="2800" smtClean="0">
                <a:latin typeface="Arial Black" panose="020B0A04020102020204" pitchFamily="34" charset="0"/>
              </a:rPr>
              <a:t>Филология</a:t>
            </a:r>
          </a:p>
          <a:p>
            <a:pPr algn="l"/>
            <a:r>
              <a:rPr lang="ru-RU" sz="2800" smtClean="0">
                <a:latin typeface="Arial Black" panose="020B0A04020102020204" pitchFamily="34" charset="0"/>
              </a:rPr>
              <a:t>7</a:t>
            </a:r>
            <a:r>
              <a:rPr lang="ru-RU" sz="2800">
                <a:latin typeface="Arial Black" panose="020B0A04020102020204" pitchFamily="34" charset="0"/>
              </a:rPr>
              <a:t>. Вестник МГУ, серии «</a:t>
            </a:r>
            <a:r>
              <a:rPr lang="ru-RU" sz="2800">
                <a:latin typeface="Arial Black" panose="020B0A04020102020204" pitchFamily="34" charset="0"/>
              </a:rPr>
              <a:t>Лингвистика</a:t>
            </a:r>
            <a:r>
              <a:rPr lang="ru-RU" sz="2800" smtClean="0">
                <a:latin typeface="Arial Black" panose="020B0A04020102020204" pitchFamily="34" charset="0"/>
              </a:rPr>
              <a:t>»</a:t>
            </a: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endParaRPr lang="ru-RU" sz="2800">
              <a:latin typeface="Arial Black" panose="020B0A04020102020204" pitchFamily="34" charset="0"/>
            </a:endParaRPr>
          </a:p>
          <a:p>
            <a:pPr algn="l"/>
            <a:endParaRPr lang="ru-RU" sz="2800" smtClean="0">
              <a:latin typeface="Arial Black" panose="020B0A04020102020204" pitchFamily="34" charset="0"/>
            </a:endParaRPr>
          </a:p>
          <a:p>
            <a:pPr algn="l"/>
            <a:endParaRPr lang="ru-RU" sz="2800" smtClean="0">
              <a:latin typeface="Arial Black" panose="020B0A04020102020204" pitchFamily="34" charset="0"/>
            </a:endParaRPr>
          </a:p>
          <a:p>
            <a:pPr algn="l"/>
            <a:r>
              <a:rPr lang="ru-RU" sz="2800" smtClean="0">
                <a:latin typeface="Arial Black" panose="020B0A04020102020204" pitchFamily="34" charset="0"/>
              </a:rPr>
              <a:t>Общественно-политические издания</a:t>
            </a:r>
          </a:p>
          <a:p>
            <a:pPr algn="l"/>
            <a:endParaRPr lang="ru-RU" sz="2800">
              <a:latin typeface="Arial Black" panose="020B0A04020102020204" pitchFamily="34" charset="0"/>
            </a:endParaRPr>
          </a:p>
          <a:p>
            <a:pPr algn="l"/>
            <a:r>
              <a:rPr lang="ru-RU" sz="2800">
                <a:latin typeface="Arial Black" panose="020B0A04020102020204" pitchFamily="34" charset="0"/>
              </a:rPr>
              <a:t>1. Коммерсантъ https://www.kommersant.ru/</a:t>
            </a:r>
          </a:p>
          <a:p>
            <a:pPr algn="l"/>
            <a:r>
              <a:rPr lang="ru-RU" sz="2800">
                <a:latin typeface="Arial Black" panose="020B0A04020102020204" pitchFamily="34" charset="0"/>
              </a:rPr>
              <a:t>2. Росси йская газета https://rg.ru/</a:t>
            </a:r>
          </a:p>
          <a:p>
            <a:pPr algn="l"/>
            <a:r>
              <a:rPr lang="ru-RU" sz="2800">
                <a:latin typeface="Arial Black" panose="020B0A04020102020204" pitchFamily="34" charset="0"/>
              </a:rPr>
              <a:t>3. Известия https://iz.ru/</a:t>
            </a:r>
          </a:p>
          <a:p>
            <a:pPr algn="l"/>
            <a:r>
              <a:rPr lang="ru-RU" sz="2800">
                <a:latin typeface="Arial Black" panose="020B0A04020102020204" pitchFamily="34" charset="0"/>
              </a:rPr>
              <a:t>4. Сноб https://snob.ru/</a:t>
            </a:r>
          </a:p>
          <a:p>
            <a:pPr algn="l"/>
            <a:r>
              <a:rPr lang="ru-RU" sz="2800">
                <a:latin typeface="Arial Black" panose="020B0A04020102020204" pitchFamily="34" charset="0"/>
              </a:rPr>
              <a:t>5. Esquire https://esquire.ru/</a:t>
            </a:r>
          </a:p>
          <a:p>
            <a:pPr algn="l"/>
            <a:r>
              <a:rPr lang="ru-RU" sz="2800">
                <a:latin typeface="Arial Black" panose="020B0A04020102020204" pitchFamily="34" charset="0"/>
              </a:rPr>
              <a:t>6. BBC Russian https://www.bbc.com/russian</a:t>
            </a:r>
          </a:p>
          <a:p>
            <a:pPr algn="l"/>
            <a:r>
              <a:rPr lang="ru-RU" sz="2800">
                <a:latin typeface="Arial Black" panose="020B0A04020102020204" pitchFamily="34" charset="0"/>
              </a:rPr>
              <a:t>7. Lenta.ru https://lenta.ru/</a:t>
            </a:r>
          </a:p>
          <a:p>
            <a:pPr algn="l"/>
            <a:r>
              <a:rPr lang="ru-RU" sz="2800">
                <a:latin typeface="Arial Black" panose="020B0A04020102020204" pitchFamily="34" charset="0"/>
              </a:rPr>
              <a:t>8. Новая газета https://novayagazeta.ru/#</a:t>
            </a:r>
          </a:p>
          <a:p>
            <a:pPr algn="l"/>
            <a:r>
              <a:rPr lang="ru-RU" sz="2800">
                <a:latin typeface="Arial Black" panose="020B0A04020102020204" pitchFamily="34" charset="0"/>
              </a:rPr>
              <a:t>9. Независимая газета https://www.ng.ru/</a:t>
            </a:r>
          </a:p>
          <a:p>
            <a:pPr algn="l"/>
            <a:r>
              <a:rPr lang="ru-RU" sz="2800">
                <a:latin typeface="Arial Black" panose="020B0A04020102020204" pitchFamily="34" charset="0"/>
              </a:rPr>
              <a:t>10. Взгляд https://vz.ru/</a:t>
            </a:r>
          </a:p>
          <a:p>
            <a:pPr algn="l"/>
            <a:r>
              <a:rPr lang="ru-RU" sz="2800">
                <a:latin typeface="Arial Black" panose="020B0A04020102020204" pitchFamily="34" charset="0"/>
              </a:rPr>
              <a:t>11. Литературная газета https://</a:t>
            </a:r>
            <a:r>
              <a:rPr lang="ru-RU" sz="2800">
                <a:latin typeface="Arial Black" panose="020B0A04020102020204" pitchFamily="34" charset="0"/>
              </a:rPr>
              <a:t>lgz.ru</a:t>
            </a:r>
            <a:r>
              <a:rPr lang="ru-RU" sz="2800" smtClean="0">
                <a:latin typeface="Arial Black" panose="020B0A04020102020204" pitchFamily="34" charset="0"/>
              </a:rPr>
              <a:t>/</a:t>
            </a:r>
          </a:p>
          <a:p>
            <a:pPr algn="l"/>
            <a:endParaRPr lang="ru-RU" sz="2800">
              <a:latin typeface="Arial Black" panose="020B0A04020102020204" pitchFamily="34" charset="0"/>
            </a:endParaRPr>
          </a:p>
          <a:p>
            <a:pPr algn="l"/>
            <a:r>
              <a:rPr lang="ru-RU" sz="2800">
                <a:latin typeface="Arial Black" panose="020B0A04020102020204" pitchFamily="34" charset="0"/>
              </a:rPr>
              <a:t>Научно-популярные издания</a:t>
            </a:r>
          </a:p>
          <a:p>
            <a:pPr algn="l"/>
            <a:r>
              <a:rPr lang="ru-RU" sz="2800">
                <a:latin typeface="Arial Black" panose="020B0A04020102020204" pitchFamily="34" charset="0"/>
              </a:rPr>
              <a:t>12. Элементы https://elementy.ru/</a:t>
            </a:r>
          </a:p>
          <a:p>
            <a:pPr algn="l"/>
            <a:r>
              <a:rPr lang="ru-RU" sz="2800">
                <a:latin typeface="Arial Black" panose="020B0A04020102020204" pitchFamily="34" charset="0"/>
              </a:rPr>
              <a:t>13. Psychologies https://www.psychologies.ru/</a:t>
            </a:r>
          </a:p>
          <a:p>
            <a:pPr algn="l"/>
            <a:r>
              <a:rPr lang="ru-RU" sz="2800">
                <a:latin typeface="Arial Black" panose="020B0A04020102020204" pitchFamily="34" charset="0"/>
              </a:rPr>
              <a:t>14. Naked Science https://naked-science.ru/</a:t>
            </a:r>
          </a:p>
          <a:p>
            <a:pPr algn="l"/>
            <a:r>
              <a:rPr lang="ru-RU" sz="2800">
                <a:latin typeface="Arial Black" panose="020B0A04020102020204" pitchFamily="34" charset="0"/>
              </a:rPr>
              <a:t>15. ТАСС Наука https://nauka.tass.ru/</a:t>
            </a:r>
          </a:p>
          <a:p>
            <a:pPr marL="0" marR="0" indent="0" algn="l" defTabSz="821531" rtl="0" fontAlgn="auto" latinLnBrk="0" hangingPunct="0">
              <a:lnSpc>
                <a:spcPct val="100000"/>
              </a:lnSpc>
              <a:spcBef>
                <a:spcPts val="0"/>
              </a:spcBef>
              <a:spcAft>
                <a:spcPts val="0"/>
              </a:spcAft>
              <a:buClrTx/>
              <a:buSzTx/>
              <a:buFontTx/>
              <a:buNone/>
              <a:tabLst/>
            </a:pPr>
            <a:endParaRPr kumimoji="0" lang="ru-RU" sz="5000" b="0" i="0" u="none" strike="noStrike" cap="none" spc="0" normalizeH="0" baseline="0" smtClean="0">
              <a:ln>
                <a:noFill/>
              </a:ln>
              <a:solidFill>
                <a:srgbClr val="000000"/>
              </a:solidFill>
              <a:effectLst/>
              <a:uFillTx/>
              <a:latin typeface="Arial Black" panose="020B0A04020102020204" pitchFamily="34" charset="0"/>
              <a:sym typeface="Helvetica Light"/>
            </a:endParaRPr>
          </a:p>
        </p:txBody>
      </p:sp>
    </p:spTree>
    <p:extLst>
      <p:ext uri="{BB962C8B-B14F-4D97-AF65-F5344CB8AC3E}">
        <p14:creationId xmlns:p14="http://schemas.microsoft.com/office/powerpoint/2010/main" val="422466248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2038872" y="552765"/>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smtClean="0">
                <a:solidFill>
                  <a:srgbClr val="253957"/>
                </a:solidFill>
                <a:sym typeface="Arial Narrow"/>
              </a:rPr>
              <a:t>Отбор истоников для автоматической обработки</a:t>
            </a:r>
            <a:endParaRPr sz="4000"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7</a:t>
            </a:fld>
            <a:endParaRPr lang="ru-RU"/>
          </a:p>
        </p:txBody>
      </p:sp>
      <p:sp>
        <p:nvSpPr>
          <p:cNvPr id="3" name="TextBox 2"/>
          <p:cNvSpPr txBox="1"/>
          <p:nvPr/>
        </p:nvSpPr>
        <p:spPr>
          <a:xfrm>
            <a:off x="1034974" y="2888269"/>
            <a:ext cx="22296192" cy="134709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2" spcCol="38100" rtlCol="0" anchor="ctr">
            <a:spAutoFit/>
          </a:bodyPr>
          <a:lstStyle/>
          <a:p>
            <a:pPr marL="0" marR="0" indent="0" defTabSz="821531" rtl="0" fontAlgn="auto" latinLnBrk="0" hangingPunct="0">
              <a:lnSpc>
                <a:spcPct val="100000"/>
              </a:lnSpc>
              <a:spcBef>
                <a:spcPts val="0"/>
              </a:spcBef>
              <a:spcAft>
                <a:spcPts val="0"/>
              </a:spcAft>
              <a:buClrTx/>
              <a:buSzTx/>
              <a:buFontTx/>
              <a:buNone/>
              <a:tabLst/>
            </a:pPr>
            <a:r>
              <a:rPr kumimoji="0" lang="ru-RU" sz="5000" b="0" i="0" u="none" strike="noStrike" cap="none" spc="0" normalizeH="0" baseline="0" smtClean="0">
                <a:ln>
                  <a:noFill/>
                </a:ln>
                <a:solidFill>
                  <a:srgbClr val="000000"/>
                </a:solidFill>
                <a:effectLst/>
                <a:uFillTx/>
                <a:latin typeface="Arial Black" panose="020B0A04020102020204" pitchFamily="34" charset="0"/>
                <a:sym typeface="Helvetica Light"/>
                <a:hlinkClick r:id="rId3"/>
              </a:rPr>
              <a:t>Список источников </a:t>
            </a:r>
            <a:endParaRPr kumimoji="0" lang="ru-RU" sz="5000" b="0" i="0" u="none" strike="noStrike" cap="none" spc="0" normalizeH="0" baseline="0" smtClean="0">
              <a:ln>
                <a:noFill/>
              </a:ln>
              <a:solidFill>
                <a:srgbClr val="000000"/>
              </a:solidFill>
              <a:effectLst/>
              <a:uFillTx/>
              <a:latin typeface="Arial Black" panose="020B0A04020102020204" pitchFamily="34" charset="0"/>
              <a:sym typeface="Helvetica Light"/>
            </a:endParaRPr>
          </a:p>
          <a:p>
            <a:pPr marL="0" marR="0" indent="0" algn="l" defTabSz="821531" rtl="0" fontAlgn="auto" latinLnBrk="0" hangingPunct="0">
              <a:lnSpc>
                <a:spcPct val="100000"/>
              </a:lnSpc>
              <a:spcBef>
                <a:spcPts val="0"/>
              </a:spcBef>
              <a:spcAft>
                <a:spcPts val="0"/>
              </a:spcAft>
              <a:buClrTx/>
              <a:buSzTx/>
              <a:buFontTx/>
              <a:buNone/>
              <a:tabLst/>
            </a:pPr>
            <a:endParaRPr lang="ru-RU" sz="2400" smtClean="0">
              <a:latin typeface="Arial Black" panose="020B0A04020102020204" pitchFamily="34" charset="0"/>
            </a:endParaRPr>
          </a:p>
          <a:p>
            <a:pPr algn="l"/>
            <a:r>
              <a:rPr lang="ru-RU" sz="2400">
                <a:latin typeface="Arial Black" panose="020B0A04020102020204" pitchFamily="34" charset="0"/>
              </a:rPr>
              <a:t>СМИ</a:t>
            </a:r>
            <a:r>
              <a:rPr lang="ru-RU" sz="2400">
                <a:latin typeface="Arial Black" panose="020B0A04020102020204" pitchFamily="34" charset="0"/>
              </a:rPr>
              <a:t>: </a:t>
            </a:r>
            <a:endParaRPr lang="ru-RU" sz="2400" smtClean="0">
              <a:latin typeface="Arial Black" panose="020B0A04020102020204" pitchFamily="34" charset="0"/>
            </a:endParaRPr>
          </a:p>
          <a:p>
            <a:pPr algn="l"/>
            <a:endParaRPr lang="ru-RU" sz="2400" smtClean="0">
              <a:latin typeface="Arial Black" panose="020B0A04020102020204" pitchFamily="34" charset="0"/>
            </a:endParaRPr>
          </a:p>
          <a:p>
            <a:pPr algn="l"/>
            <a:r>
              <a:rPr lang="ru-RU" sz="2400" smtClean="0">
                <a:latin typeface="Arial Black" panose="020B0A04020102020204" pitchFamily="34" charset="0"/>
              </a:rPr>
              <a:t>1</a:t>
            </a:r>
            <a:r>
              <a:rPr lang="ru-RU" sz="2400">
                <a:latin typeface="Arial Black" panose="020B0A04020102020204" pitchFamily="34" charset="0"/>
              </a:rPr>
              <a:t>.  РИА Новости https://ria.ru/</a:t>
            </a:r>
          </a:p>
          <a:p>
            <a:pPr algn="l"/>
            <a:r>
              <a:rPr lang="ru-RU" sz="2400">
                <a:latin typeface="Arial Black" panose="020B0A04020102020204" pitchFamily="34" charset="0"/>
              </a:rPr>
              <a:t>2.  Газета.ру https://www.gazeta.ru/</a:t>
            </a:r>
          </a:p>
          <a:p>
            <a:pPr algn="l"/>
            <a:r>
              <a:rPr lang="ru-RU" sz="2400">
                <a:latin typeface="Arial Black" panose="020B0A04020102020204" pitchFamily="34" charset="0"/>
              </a:rPr>
              <a:t>3.  Newsland.com https://newsland.com/</a:t>
            </a:r>
          </a:p>
          <a:p>
            <a:pPr algn="l"/>
            <a:r>
              <a:rPr lang="ru-RU" sz="2400">
                <a:latin typeface="Arial Black" panose="020B0A04020102020204" pitchFamily="34" charset="0"/>
              </a:rPr>
              <a:t>4.  РБК https://www.rbc.ru/</a:t>
            </a:r>
          </a:p>
          <a:p>
            <a:pPr algn="l"/>
            <a:r>
              <a:rPr lang="ru-RU" sz="2400">
                <a:latin typeface="Arial Black" panose="020B0A04020102020204" pitchFamily="34" charset="0"/>
              </a:rPr>
              <a:t>5.  Комсомольская правда https://www.kp.ru/</a:t>
            </a:r>
          </a:p>
          <a:p>
            <a:pPr algn="l"/>
            <a:r>
              <a:rPr lang="ru-RU" sz="2400">
                <a:latin typeface="Arial Black" panose="020B0A04020102020204" pitchFamily="34" charset="0"/>
              </a:rPr>
              <a:t>6.  Московский комсомолец mk.ru</a:t>
            </a:r>
          </a:p>
          <a:p>
            <a:pPr algn="l"/>
            <a:r>
              <a:rPr lang="ru-RU" sz="2400">
                <a:latin typeface="Arial Black" panose="020B0A04020102020204" pitchFamily="34" charset="0"/>
              </a:rPr>
              <a:t>7.  Москва24 https://www.m24.ru/</a:t>
            </a:r>
          </a:p>
          <a:p>
            <a:pPr algn="l"/>
            <a:r>
              <a:rPr lang="ru-RU" sz="2400">
                <a:latin typeface="Arial Black" panose="020B0A04020102020204" pitchFamily="34" charset="0"/>
              </a:rPr>
              <a:t>8.  News.ru https://news.ru/</a:t>
            </a:r>
          </a:p>
          <a:p>
            <a:pPr algn="l"/>
            <a:r>
              <a:rPr lang="ru-RU" sz="2400">
                <a:latin typeface="Arial Black" panose="020B0A04020102020204" pitchFamily="34" charset="0"/>
              </a:rPr>
              <a:t>9.  Аргументы и факты aif.ru</a:t>
            </a:r>
          </a:p>
          <a:p>
            <a:pPr algn="l"/>
            <a:r>
              <a:rPr lang="ru-RU" sz="2400">
                <a:latin typeface="Arial Black" panose="020B0A04020102020204" pitchFamily="34" charset="0"/>
              </a:rPr>
              <a:t>10.  Znak https://www.znak.com/</a:t>
            </a:r>
          </a:p>
          <a:p>
            <a:pPr algn="l"/>
            <a:r>
              <a:rPr lang="ru-RU" sz="2400">
                <a:latin typeface="Arial Black" panose="020B0A04020102020204" pitchFamily="34" charset="0"/>
              </a:rPr>
              <a:t>11.  Парламентская газета https://polit.ru/</a:t>
            </a:r>
          </a:p>
          <a:p>
            <a:pPr algn="l"/>
            <a:r>
              <a:rPr lang="ru-RU" sz="2400">
                <a:latin typeface="Arial Black" panose="020B0A04020102020204" pitchFamily="34" charset="0"/>
              </a:rPr>
              <a:t>12.  Ведомости https://www.vedomosti.ru/</a:t>
            </a:r>
          </a:p>
          <a:p>
            <a:pPr algn="l"/>
            <a:r>
              <a:rPr lang="ru-RU" sz="2400">
                <a:latin typeface="Arial Black" panose="020B0A04020102020204" pitchFamily="34" charset="0"/>
              </a:rPr>
              <a:t>13.  Парламентская газета https://www.pnp.ru/</a:t>
            </a:r>
          </a:p>
          <a:p>
            <a:pPr algn="l"/>
            <a:r>
              <a:rPr lang="ru-RU" sz="2400">
                <a:latin typeface="Arial Black" panose="020B0A04020102020204" pitchFamily="34" charset="0"/>
              </a:rPr>
              <a:t>14.  The New Times https://newtimes.ru/</a:t>
            </a:r>
          </a:p>
          <a:p>
            <a:pPr algn="l"/>
            <a:endParaRPr lang="ru-RU" sz="2400" smtClean="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endParaRPr lang="ru-RU" sz="2400">
              <a:latin typeface="Arial Black" panose="020B0A04020102020204" pitchFamily="34" charset="0"/>
            </a:endParaRPr>
          </a:p>
          <a:p>
            <a:pPr algn="l"/>
            <a:endParaRPr lang="ru-RU" sz="2400" smtClean="0">
              <a:latin typeface="Arial Black" panose="020B0A04020102020204" pitchFamily="34" charset="0"/>
            </a:endParaRPr>
          </a:p>
          <a:p>
            <a:pPr algn="l"/>
            <a:r>
              <a:rPr lang="ru-RU" sz="2400" smtClean="0">
                <a:latin typeface="Arial Black" panose="020B0A04020102020204" pitchFamily="34" charset="0"/>
              </a:rPr>
              <a:t>Научные издания</a:t>
            </a:r>
          </a:p>
          <a:p>
            <a:pPr algn="l"/>
            <a:endParaRPr lang="ru-RU" sz="2400">
              <a:latin typeface="Arial Black" panose="020B0A04020102020204" pitchFamily="34" charset="0"/>
            </a:endParaRPr>
          </a:p>
          <a:p>
            <a:pPr algn="l"/>
            <a:r>
              <a:rPr lang="ru-RU" sz="2400">
                <a:latin typeface="Arial Black" panose="020B0A04020102020204" pitchFamily="34" charset="0"/>
              </a:rPr>
              <a:t>1</a:t>
            </a:r>
            <a:r>
              <a:rPr lang="ru-RU" sz="2400">
                <a:latin typeface="Arial Black" panose="020B0A04020102020204" pitchFamily="34" charset="0"/>
              </a:rPr>
              <a:t>. </a:t>
            </a:r>
            <a:r>
              <a:rPr lang="ru-RU" sz="2400" smtClean="0">
                <a:latin typeface="Arial Black" panose="020B0A04020102020204" pitchFamily="34" charset="0"/>
              </a:rPr>
              <a:t>«</a:t>
            </a:r>
            <a:r>
              <a:rPr lang="ru-RU" sz="2400">
                <a:latin typeface="Arial Black" panose="020B0A04020102020204" pitchFamily="34" charset="0"/>
              </a:rPr>
              <a:t>Вопросы </a:t>
            </a:r>
            <a:r>
              <a:rPr lang="ru-RU" sz="2400" smtClean="0">
                <a:latin typeface="Arial Black" panose="020B0A04020102020204" pitchFamily="34" charset="0"/>
              </a:rPr>
              <a:t>психолингвистики»</a:t>
            </a:r>
            <a:endParaRPr lang="ru-RU" sz="2400">
              <a:latin typeface="Arial Black" panose="020B0A04020102020204" pitchFamily="34" charset="0"/>
            </a:endParaRPr>
          </a:p>
          <a:p>
            <a:pPr marL="514350" indent="-514350" algn="l">
              <a:buAutoNum type="arabicPeriod" startAt="2"/>
            </a:pPr>
            <a:r>
              <a:rPr lang="ru-RU" sz="2400" smtClean="0">
                <a:latin typeface="Arial Black" panose="020B0A04020102020204" pitchFamily="34" charset="0"/>
              </a:rPr>
              <a:t>Вестник </a:t>
            </a:r>
            <a:r>
              <a:rPr lang="ru-RU" sz="2400">
                <a:latin typeface="Arial Black" panose="020B0A04020102020204" pitchFamily="34" charset="0"/>
              </a:rPr>
              <a:t>Челябинского государственного университета. Серия: Филология</a:t>
            </a:r>
            <a:r>
              <a:rPr lang="ru-RU" sz="2400">
                <a:latin typeface="Arial Black" panose="020B0A04020102020204" pitchFamily="34" charset="0"/>
              </a:rPr>
              <a:t>. </a:t>
            </a:r>
            <a:r>
              <a:rPr lang="ru-RU" sz="2400" smtClean="0">
                <a:latin typeface="Arial Black" panose="020B0A04020102020204" pitchFamily="34" charset="0"/>
              </a:rPr>
              <a:t>Искусствоведение</a:t>
            </a:r>
          </a:p>
          <a:p>
            <a:pPr marL="514350" indent="-514350" algn="l">
              <a:buAutoNum type="arabicPeriod" startAt="2"/>
            </a:pPr>
            <a:r>
              <a:rPr lang="ru-RU" sz="2400" smtClean="0">
                <a:latin typeface="Arial Black" panose="020B0A04020102020204" pitchFamily="34" charset="0"/>
              </a:rPr>
              <a:t>Известия </a:t>
            </a:r>
            <a:r>
              <a:rPr lang="ru-RU" sz="2400">
                <a:latin typeface="Arial Black" panose="020B0A04020102020204" pitchFamily="34" charset="0"/>
              </a:rPr>
              <a:t>Российской академии наук. Серия литературы </a:t>
            </a:r>
            <a:r>
              <a:rPr lang="ru-RU" sz="2400">
                <a:latin typeface="Arial Black" panose="020B0A04020102020204" pitchFamily="34" charset="0"/>
              </a:rPr>
              <a:t>и </a:t>
            </a:r>
            <a:r>
              <a:rPr lang="ru-RU" sz="2400" smtClean="0">
                <a:latin typeface="Arial Black" panose="020B0A04020102020204" pitchFamily="34" charset="0"/>
              </a:rPr>
              <a:t>языка</a:t>
            </a:r>
          </a:p>
          <a:p>
            <a:pPr marL="514350" indent="-514350" algn="l">
              <a:buAutoNum type="arabicPeriod" startAt="2"/>
            </a:pPr>
            <a:r>
              <a:rPr lang="ru-RU" sz="2400" smtClean="0">
                <a:latin typeface="Arial Black" panose="020B0A04020102020204" pitchFamily="34" charset="0"/>
              </a:rPr>
              <a:t>Вестник </a:t>
            </a:r>
            <a:r>
              <a:rPr lang="ru-RU" sz="2400">
                <a:latin typeface="Arial Black" panose="020B0A04020102020204" pitchFamily="34" charset="0"/>
              </a:rPr>
              <a:t>Кемеровского </a:t>
            </a:r>
            <a:r>
              <a:rPr lang="ru-RU" sz="2400">
                <a:latin typeface="Arial Black" panose="020B0A04020102020204" pitchFamily="34" charset="0"/>
              </a:rPr>
              <a:t>государственного </a:t>
            </a:r>
            <a:r>
              <a:rPr lang="ru-RU" sz="2400" smtClean="0">
                <a:latin typeface="Arial Black" panose="020B0A04020102020204" pitchFamily="34" charset="0"/>
              </a:rPr>
              <a:t>университета</a:t>
            </a:r>
            <a:endParaRPr lang="ru-RU" sz="2400">
              <a:latin typeface="Arial Black" panose="020B0A04020102020204" pitchFamily="34" charset="0"/>
            </a:endParaRPr>
          </a:p>
          <a:p>
            <a:pPr algn="l"/>
            <a:r>
              <a:rPr lang="ru-RU" sz="2400">
                <a:latin typeface="Arial Black" panose="020B0A04020102020204" pitchFamily="34" charset="0"/>
              </a:rPr>
              <a:t>5. </a:t>
            </a:r>
            <a:r>
              <a:rPr lang="ru-RU" sz="2400">
                <a:latin typeface="Arial Black" panose="020B0A04020102020204" pitchFamily="34" charset="0"/>
              </a:rPr>
              <a:t>Политическая </a:t>
            </a:r>
            <a:r>
              <a:rPr lang="ru-RU" sz="2400" smtClean="0">
                <a:latin typeface="Arial Black" panose="020B0A04020102020204" pitchFamily="34" charset="0"/>
              </a:rPr>
              <a:t>лингвистика</a:t>
            </a:r>
            <a:endParaRPr lang="ru-RU" sz="2400">
              <a:latin typeface="Arial Black" panose="020B0A04020102020204" pitchFamily="34" charset="0"/>
            </a:endParaRPr>
          </a:p>
          <a:p>
            <a:pPr algn="l"/>
            <a:r>
              <a:rPr lang="ru-RU" sz="2400">
                <a:latin typeface="Arial Black" panose="020B0A04020102020204" pitchFamily="34" charset="0"/>
              </a:rPr>
              <a:t>6. Русский язык в </a:t>
            </a:r>
            <a:r>
              <a:rPr lang="ru-RU" sz="2400">
                <a:latin typeface="Arial Black" panose="020B0A04020102020204" pitchFamily="34" charset="0"/>
              </a:rPr>
              <a:t>научном </a:t>
            </a:r>
            <a:r>
              <a:rPr lang="ru-RU" sz="2400" smtClean="0">
                <a:latin typeface="Arial Black" panose="020B0A04020102020204" pitchFamily="34" charset="0"/>
              </a:rPr>
              <a:t>освещении</a:t>
            </a:r>
          </a:p>
          <a:p>
            <a:pPr algn="l"/>
            <a:r>
              <a:rPr lang="ru-RU" sz="2400" smtClean="0">
                <a:latin typeface="Arial Black" panose="020B0A04020102020204" pitchFamily="34" charset="0"/>
              </a:rPr>
              <a:t>7</a:t>
            </a:r>
            <a:r>
              <a:rPr lang="ru-RU" sz="2400">
                <a:latin typeface="Arial Black" panose="020B0A04020102020204" pitchFamily="34" charset="0"/>
              </a:rPr>
              <a:t>.  </a:t>
            </a:r>
            <a:r>
              <a:rPr lang="ru-RU" sz="2400" smtClean="0">
                <a:latin typeface="Arial Black" panose="020B0A04020102020204" pitchFamily="34" charset="0"/>
              </a:rPr>
              <a:t>Русская речь</a:t>
            </a:r>
            <a:endParaRPr lang="ru-RU" sz="2400">
              <a:latin typeface="Arial Black" panose="020B0A04020102020204" pitchFamily="34" charset="0"/>
            </a:endParaRPr>
          </a:p>
          <a:p>
            <a:pPr algn="l"/>
            <a:r>
              <a:rPr lang="ru-RU" sz="2400">
                <a:latin typeface="Arial Black" panose="020B0A04020102020204" pitchFamily="34" charset="0"/>
              </a:rPr>
              <a:t>8</a:t>
            </a:r>
            <a:r>
              <a:rPr lang="ru-RU" sz="2400">
                <a:latin typeface="Arial Black" panose="020B0A04020102020204" pitchFamily="34" charset="0"/>
              </a:rPr>
              <a:t>. </a:t>
            </a:r>
            <a:r>
              <a:rPr lang="ru-RU" sz="2400">
                <a:latin typeface="Arial Black" panose="020B0A04020102020204" pitchFamily="34" charset="0"/>
              </a:rPr>
              <a:t>Вестник ПСТГУ. Серия III</a:t>
            </a:r>
            <a:r>
              <a:rPr lang="ru-RU" sz="2400">
                <a:latin typeface="Arial Black" panose="020B0A04020102020204" pitchFamily="34" charset="0"/>
              </a:rPr>
              <a:t>: </a:t>
            </a:r>
            <a:r>
              <a:rPr lang="ru-RU" sz="2400" smtClean="0">
                <a:latin typeface="Arial Black" panose="020B0A04020102020204" pitchFamily="34" charset="0"/>
              </a:rPr>
              <a:t>Филология</a:t>
            </a:r>
          </a:p>
          <a:p>
            <a:pPr algn="l"/>
            <a:r>
              <a:rPr lang="ru-RU" sz="2400" smtClean="0">
                <a:latin typeface="Arial Black" panose="020B0A04020102020204" pitchFamily="34" charset="0"/>
              </a:rPr>
              <a:t>9</a:t>
            </a:r>
            <a:r>
              <a:rPr lang="ru-RU" sz="2400">
                <a:latin typeface="Arial Black" panose="020B0A04020102020204" pitchFamily="34" charset="0"/>
              </a:rPr>
              <a:t>.  </a:t>
            </a:r>
            <a:r>
              <a:rPr lang="ru-RU" sz="2400" smtClean="0">
                <a:latin typeface="Arial Black" panose="020B0A04020102020204" pitchFamily="34" charset="0"/>
              </a:rPr>
              <a:t>Вестник НГУ. Лингвистика и межкультурная коммуникация</a:t>
            </a:r>
            <a:endParaRPr lang="ru-RU" sz="2400">
              <a:latin typeface="Arial Black" panose="020B0A04020102020204" pitchFamily="34" charset="0"/>
            </a:endParaRPr>
          </a:p>
          <a:p>
            <a:pPr marL="514350" indent="-514350" algn="l">
              <a:buAutoNum type="arabicPeriod" startAt="10"/>
            </a:pPr>
            <a:r>
              <a:rPr lang="ru-RU" sz="2400" smtClean="0">
                <a:latin typeface="Arial Black" panose="020B0A04020102020204" pitchFamily="34" charset="0"/>
              </a:rPr>
              <a:t>Вестник Волгоградского государственного университета</a:t>
            </a:r>
          </a:p>
          <a:p>
            <a:pPr marL="914400" indent="-914400" algn="l">
              <a:buAutoNum type="arabicPeriod" startAt="10"/>
            </a:pPr>
            <a:r>
              <a:rPr lang="ru-RU" sz="2400">
                <a:latin typeface="Arial Black" panose="020B0A04020102020204" pitchFamily="34" charset="0"/>
              </a:rPr>
              <a:t>Acta Linguistica Petropolitana. Труды Института </a:t>
            </a:r>
            <a:r>
              <a:rPr lang="ru-RU" sz="2400">
                <a:latin typeface="Arial Black" panose="020B0A04020102020204" pitchFamily="34" charset="0"/>
              </a:rPr>
              <a:t>лингвистических </a:t>
            </a:r>
            <a:r>
              <a:rPr lang="ru-RU" sz="2400" smtClean="0">
                <a:latin typeface="Arial Black" panose="020B0A04020102020204" pitchFamily="34" charset="0"/>
              </a:rPr>
              <a:t>исследований</a:t>
            </a:r>
          </a:p>
          <a:p>
            <a:pPr marL="914400" indent="-914400" algn="l">
              <a:buAutoNum type="arabicPeriod" startAt="10"/>
            </a:pPr>
            <a:r>
              <a:rPr lang="ru-RU" sz="2400">
                <a:latin typeface="Arial Black" panose="020B0A04020102020204" pitchFamily="34" charset="0"/>
              </a:rPr>
              <a:t>Вестник Нижегородского университета им. Н.И</a:t>
            </a:r>
            <a:r>
              <a:rPr lang="ru-RU" sz="2400">
                <a:latin typeface="Arial Black" panose="020B0A04020102020204" pitchFamily="34" charset="0"/>
              </a:rPr>
              <a:t>. </a:t>
            </a:r>
            <a:r>
              <a:rPr lang="ru-RU" sz="2400" smtClean="0">
                <a:latin typeface="Arial Black" panose="020B0A04020102020204" pitchFamily="34" charset="0"/>
              </a:rPr>
              <a:t>Лобачевского</a:t>
            </a:r>
          </a:p>
          <a:p>
            <a:pPr marL="914400" indent="-914400" algn="l">
              <a:buAutoNum type="arabicPeriod" startAt="10"/>
            </a:pPr>
            <a:r>
              <a:rPr lang="ru-RU" sz="2400">
                <a:latin typeface="Arial Black" panose="020B0A04020102020204" pitchFamily="34" charset="0"/>
              </a:rPr>
              <a:t>ВЕСТНИК </a:t>
            </a:r>
            <a:r>
              <a:rPr lang="ru-RU" sz="2400" smtClean="0">
                <a:latin typeface="Arial Black" panose="020B0A04020102020204" pitchFamily="34" charset="0"/>
              </a:rPr>
              <a:t>НГЛУ</a:t>
            </a:r>
          </a:p>
          <a:p>
            <a:pPr marL="914400" indent="-914400" algn="l">
              <a:buAutoNum type="arabicPeriod" startAt="10"/>
            </a:pPr>
            <a:r>
              <a:rPr lang="ru-RU" sz="2400">
                <a:latin typeface="Arial Black" panose="020B0A04020102020204" pitchFamily="34" charset="0"/>
              </a:rPr>
              <a:t>ВЕСТНИК ТАМБОВСКОГО УНИВЕРСИТЕТА. СЕРИЯ ФИЛОЛОГИЧЕСКИЕ НАУКИ И КУЛЬТУРОЛОГИЯ</a:t>
            </a:r>
          </a:p>
          <a:p>
            <a:pPr marL="914400" indent="-914400" algn="l">
              <a:buAutoNum type="arabicPeriod" startAt="10"/>
            </a:pPr>
            <a:r>
              <a:rPr lang="ru-RU" sz="2400">
                <a:latin typeface="Arial Black" panose="020B0A04020102020204" pitchFamily="34" charset="0"/>
              </a:rPr>
              <a:t>Вестник МГЛУ. </a:t>
            </a:r>
            <a:r>
              <a:rPr lang="ru-RU" sz="2400">
                <a:latin typeface="Arial Black" panose="020B0A04020102020204" pitchFamily="34" charset="0"/>
              </a:rPr>
              <a:t>Гуманитарные </a:t>
            </a:r>
            <a:r>
              <a:rPr lang="ru-RU" sz="2400" smtClean="0">
                <a:latin typeface="Arial Black" panose="020B0A04020102020204" pitchFamily="34" charset="0"/>
              </a:rPr>
              <a:t>науки</a:t>
            </a:r>
          </a:p>
          <a:p>
            <a:pPr marL="914400" indent="-914400" algn="l">
              <a:buAutoNum type="arabicPeriod" startAt="10"/>
            </a:pPr>
            <a:r>
              <a:rPr lang="ru-RU" sz="2400">
                <a:latin typeface="Arial Black" panose="020B0A04020102020204" pitchFamily="34" charset="0"/>
              </a:rPr>
              <a:t>Вестник Томского государственного университета</a:t>
            </a:r>
            <a:r>
              <a:rPr lang="ru-RU" sz="2400">
                <a:latin typeface="Arial Black" panose="020B0A04020102020204" pitchFamily="34" charset="0"/>
              </a:rPr>
              <a:t>. </a:t>
            </a:r>
            <a:r>
              <a:rPr lang="ru-RU" sz="2400" smtClean="0">
                <a:latin typeface="Arial Black" panose="020B0A04020102020204" pitchFamily="34" charset="0"/>
              </a:rPr>
              <a:t>Филология</a:t>
            </a:r>
          </a:p>
          <a:p>
            <a:pPr marL="914400" indent="-914400" algn="l">
              <a:buAutoNum type="arabicPeriod" startAt="10"/>
            </a:pPr>
            <a:r>
              <a:rPr lang="ru-RU" sz="2400">
                <a:latin typeface="Arial Black" panose="020B0A04020102020204" pitchFamily="34" charset="0"/>
              </a:rPr>
              <a:t>Вестник БФУ им. И</a:t>
            </a:r>
            <a:r>
              <a:rPr lang="ru-RU" sz="2400">
                <a:latin typeface="Arial Black" panose="020B0A04020102020204" pitchFamily="34" charset="0"/>
              </a:rPr>
              <a:t>. </a:t>
            </a:r>
            <a:r>
              <a:rPr lang="ru-RU" sz="2400" smtClean="0">
                <a:latin typeface="Arial Black" panose="020B0A04020102020204" pitchFamily="34" charset="0"/>
              </a:rPr>
              <a:t>Канта</a:t>
            </a:r>
          </a:p>
          <a:p>
            <a:pPr marL="914400" indent="-914400" algn="l">
              <a:buAutoNum type="arabicPeriod" startAt="10"/>
            </a:pPr>
            <a:r>
              <a:rPr lang="ru-RU" sz="2400" smtClean="0">
                <a:latin typeface="Arial Black" panose="020B0A04020102020204" pitchFamily="34" charset="0"/>
              </a:rPr>
              <a:t>Вестник Воронежского государственного университета. Серия: Филология. Журналистика</a:t>
            </a:r>
          </a:p>
          <a:p>
            <a:pPr marL="914400" indent="-914400" algn="l">
              <a:buAutoNum type="arabicPeriod" startAt="10"/>
            </a:pPr>
            <a:r>
              <a:rPr kumimoji="0" lang="ru-RU" sz="2400" b="0" i="0" u="none" strike="noStrike" cap="none" spc="0" normalizeH="0" baseline="0" smtClean="0">
                <a:ln>
                  <a:noFill/>
                </a:ln>
                <a:solidFill>
                  <a:srgbClr val="000000"/>
                </a:solidFill>
                <a:effectLst/>
                <a:uFillTx/>
                <a:latin typeface="Arial Black" panose="020B0A04020102020204" pitchFamily="34" charset="0"/>
                <a:sym typeface="Helvetica Light"/>
              </a:rPr>
              <a:t>Вестник МГУ.</a:t>
            </a:r>
            <a:r>
              <a:rPr kumimoji="0" lang="ru-RU" sz="2400" b="0" i="0" u="none" strike="noStrike" cap="none" spc="0" normalizeH="0" smtClean="0">
                <a:ln>
                  <a:noFill/>
                </a:ln>
                <a:solidFill>
                  <a:srgbClr val="000000"/>
                </a:solidFill>
                <a:effectLst/>
                <a:uFillTx/>
                <a:latin typeface="Arial Black" panose="020B0A04020102020204" pitchFamily="34" charset="0"/>
                <a:sym typeface="Helvetica Light"/>
              </a:rPr>
              <a:t> Гуманитарные науки</a:t>
            </a:r>
            <a:endParaRPr kumimoji="0" lang="ru-RU" sz="2400" b="0" i="0" u="none" strike="noStrike" cap="none" spc="0" normalizeH="0" baseline="0" smtClean="0">
              <a:ln>
                <a:noFill/>
              </a:ln>
              <a:solidFill>
                <a:srgbClr val="000000"/>
              </a:solidFill>
              <a:effectLst/>
              <a:uFillTx/>
              <a:latin typeface="Arial Black" panose="020B0A04020102020204" pitchFamily="34" charset="0"/>
              <a:sym typeface="Helvetica Light"/>
            </a:endParaRPr>
          </a:p>
        </p:txBody>
      </p:sp>
    </p:spTree>
    <p:extLst>
      <p:ext uri="{BB962C8B-B14F-4D97-AF65-F5344CB8AC3E}">
        <p14:creationId xmlns:p14="http://schemas.microsoft.com/office/powerpoint/2010/main" val="29879837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82627" y="554652"/>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a:solidFill>
                  <a:srgbClr val="253957"/>
                </a:solidFill>
                <a:sym typeface="Arial Narrow"/>
              </a:rPr>
              <a:t>Отбор истоников для автоматической обработки</a:t>
            </a:r>
            <a:endParaRPr lang="ru-RU" sz="4000" b="1" cap="all" dirty="0">
              <a:solidFill>
                <a:srgbClr val="253957"/>
              </a:solidFill>
              <a:sym typeface="Arial Narrow"/>
            </a:endParaRP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8</a:t>
            </a:fld>
            <a:endParaRPr lang="ru-RU"/>
          </a:p>
        </p:txBody>
      </p:sp>
      <p:sp>
        <p:nvSpPr>
          <p:cNvPr id="3" name="Прямоугольник 2"/>
          <p:cNvSpPr/>
          <p:nvPr/>
        </p:nvSpPr>
        <p:spPr>
          <a:xfrm>
            <a:off x="865020" y="3905672"/>
            <a:ext cx="22178464" cy="1015663"/>
          </a:xfrm>
          <a:prstGeom prst="rect">
            <a:avLst/>
          </a:prstGeom>
        </p:spPr>
        <p:txBody>
          <a:bodyPr wrap="square">
            <a:spAutoFit/>
          </a:bodyPr>
          <a:lstStyle/>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p:txBody>
      </p:sp>
      <p:sp>
        <p:nvSpPr>
          <p:cNvPr id="7" name="TextBox 6"/>
          <p:cNvSpPr txBox="1"/>
          <p:nvPr/>
        </p:nvSpPr>
        <p:spPr>
          <a:xfrm>
            <a:off x="1236246" y="3448322"/>
            <a:ext cx="22602661" cy="96853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lvl="0"/>
            <a:r>
              <a:rPr lang="ru-RU" sz="4800" b="1" smtClean="0">
                <a:solidFill>
                  <a:srgbClr val="002060"/>
                </a:solidFill>
              </a:rPr>
              <a:t>«Проблемные» источники:</a:t>
            </a:r>
          </a:p>
          <a:p>
            <a:pPr marL="514350" lvl="0" indent="-514350" algn="just">
              <a:buAutoNum type="arabicParenR"/>
            </a:pPr>
            <a:r>
              <a:rPr lang="en-US" sz="4400" b="1" smtClean="0">
                <a:solidFill>
                  <a:srgbClr val="002060"/>
                </a:solidFill>
              </a:rPr>
              <a:t>e-library</a:t>
            </a:r>
            <a:r>
              <a:rPr lang="ru-RU" sz="4400" b="1" smtClean="0">
                <a:solidFill>
                  <a:srgbClr val="002060"/>
                </a:solidFill>
              </a:rPr>
              <a:t>: </a:t>
            </a:r>
          </a:p>
          <a:p>
            <a:pPr marL="457200" lvl="0" indent="-457200" algn="l">
              <a:buFontTx/>
              <a:buChar char="-"/>
            </a:pPr>
            <a:r>
              <a:rPr lang="ru-RU" sz="4400" i="1" smtClean="0">
                <a:solidFill>
                  <a:srgbClr val="002060"/>
                </a:solidFill>
              </a:rPr>
              <a:t>ВЕСТНИК ТАМБОВСКОГО УНИВЕРСИТЕТА. СЕРИЯ ФИЛОЛОГИЧЕСКИЕ НАУКИ И КУЛЬТУРОЛОГИЯ </a:t>
            </a:r>
            <a:r>
              <a:rPr lang="en-US" sz="4400" smtClean="0">
                <a:solidFill>
                  <a:srgbClr val="002060"/>
                </a:solidFill>
                <a:sym typeface="Wingdings" panose="05000000000000000000" pitchFamily="2" charset="2"/>
              </a:rPr>
              <a:t></a:t>
            </a:r>
            <a:r>
              <a:rPr lang="ru-RU" sz="4400">
                <a:solidFill>
                  <a:srgbClr val="002060"/>
                </a:solidFill>
              </a:rPr>
              <a:t>  Вестник Московского государственного областного </a:t>
            </a:r>
            <a:r>
              <a:rPr lang="ru-RU" sz="4400">
                <a:solidFill>
                  <a:srgbClr val="002060"/>
                </a:solidFill>
              </a:rPr>
              <a:t>университета</a:t>
            </a:r>
            <a:r>
              <a:rPr lang="ru-RU" sz="4400" smtClean="0">
                <a:solidFill>
                  <a:srgbClr val="002060"/>
                </a:solidFill>
              </a:rPr>
              <a:t>. Серия</a:t>
            </a:r>
            <a:r>
              <a:rPr lang="ru-RU" sz="4400">
                <a:solidFill>
                  <a:srgbClr val="002060"/>
                </a:solidFill>
              </a:rPr>
              <a:t>: </a:t>
            </a:r>
            <a:r>
              <a:rPr lang="ru-RU" sz="4400" smtClean="0">
                <a:solidFill>
                  <a:srgbClr val="002060"/>
                </a:solidFill>
              </a:rPr>
              <a:t>Лингвистика</a:t>
            </a:r>
          </a:p>
          <a:p>
            <a:pPr marL="457200" lvl="0" indent="-457200" algn="l">
              <a:buFontTx/>
              <a:buChar char="-"/>
            </a:pPr>
            <a:r>
              <a:rPr lang="ru-RU" sz="4400" i="1">
                <a:solidFill>
                  <a:srgbClr val="002060"/>
                </a:solidFill>
              </a:rPr>
              <a:t>ВЕСТНИК ЧЕЛЯБИНСКОГО </a:t>
            </a:r>
            <a:r>
              <a:rPr lang="ru-RU" sz="4400" i="1">
                <a:solidFill>
                  <a:srgbClr val="002060"/>
                </a:solidFill>
              </a:rPr>
              <a:t>ГОСУДАРСТВЕННОГО </a:t>
            </a:r>
            <a:r>
              <a:rPr lang="ru-RU" sz="4400" i="1" smtClean="0">
                <a:solidFill>
                  <a:srgbClr val="002060"/>
                </a:solidFill>
              </a:rPr>
              <a:t>УНИВЕРСИТЕТА </a:t>
            </a:r>
            <a:r>
              <a:rPr lang="en-US" sz="4400" smtClean="0">
                <a:solidFill>
                  <a:srgbClr val="002060"/>
                </a:solidFill>
                <a:sym typeface="Wingdings" panose="05000000000000000000" pitchFamily="2" charset="2"/>
              </a:rPr>
              <a:t> </a:t>
            </a:r>
            <a:r>
              <a:rPr lang="ru-RU" sz="4400">
                <a:solidFill>
                  <a:srgbClr val="002060"/>
                </a:solidFill>
              </a:rPr>
              <a:t>  Вестник БФУ им. И</a:t>
            </a:r>
            <a:r>
              <a:rPr lang="ru-RU" sz="4400">
                <a:solidFill>
                  <a:srgbClr val="002060"/>
                </a:solidFill>
              </a:rPr>
              <a:t>. </a:t>
            </a:r>
            <a:r>
              <a:rPr lang="ru-RU" sz="4400" smtClean="0">
                <a:solidFill>
                  <a:srgbClr val="002060"/>
                </a:solidFill>
              </a:rPr>
              <a:t>Канта</a:t>
            </a:r>
            <a:endParaRPr lang="en-US" sz="4400" smtClean="0">
              <a:solidFill>
                <a:srgbClr val="002060"/>
              </a:solidFill>
            </a:endParaRPr>
          </a:p>
          <a:p>
            <a:pPr lvl="0" algn="l"/>
            <a:r>
              <a:rPr lang="en-US" sz="4400" smtClean="0">
                <a:solidFill>
                  <a:srgbClr val="002060"/>
                </a:solidFill>
              </a:rPr>
              <a:t>2) </a:t>
            </a:r>
            <a:r>
              <a:rPr lang="ru-RU" sz="4400" b="1" smtClean="0">
                <a:solidFill>
                  <a:srgbClr val="002060"/>
                </a:solidFill>
              </a:rPr>
              <a:t>«Недружлюбные» источники:</a:t>
            </a:r>
            <a:endParaRPr lang="en-US" sz="4400" b="1"/>
          </a:p>
          <a:p>
            <a:pPr marL="457200" lvl="0" indent="-457200" algn="l">
              <a:buFontTx/>
              <a:buChar char="-"/>
            </a:pPr>
            <a:r>
              <a:rPr lang="ru-RU" sz="4400" i="1">
                <a:solidFill>
                  <a:srgbClr val="002060"/>
                </a:solidFill>
              </a:rPr>
              <a:t>Вестник </a:t>
            </a:r>
            <a:r>
              <a:rPr lang="ru-RU" sz="4400" i="1" smtClean="0">
                <a:solidFill>
                  <a:srgbClr val="002060"/>
                </a:solidFill>
              </a:rPr>
              <a:t>РГГУ. Литературоведение</a:t>
            </a:r>
            <a:r>
              <a:rPr lang="ru-RU" sz="4400" i="1">
                <a:solidFill>
                  <a:srgbClr val="002060"/>
                </a:solidFill>
              </a:rPr>
              <a:t>. Языкознание</a:t>
            </a:r>
            <a:r>
              <a:rPr lang="ru-RU" sz="4400" i="1">
                <a:solidFill>
                  <a:srgbClr val="002060"/>
                </a:solidFill>
              </a:rPr>
              <a:t>. </a:t>
            </a:r>
            <a:r>
              <a:rPr lang="ru-RU" sz="4400" i="1" smtClean="0">
                <a:solidFill>
                  <a:srgbClr val="002060"/>
                </a:solidFill>
              </a:rPr>
              <a:t>Культурология</a:t>
            </a:r>
            <a:r>
              <a:rPr lang="ru-RU" sz="4400" smtClean="0">
                <a:solidFill>
                  <a:srgbClr val="002060"/>
                </a:solidFill>
              </a:rPr>
              <a:t> </a:t>
            </a:r>
            <a:r>
              <a:rPr lang="en-US" sz="4400">
                <a:solidFill>
                  <a:srgbClr val="002060"/>
                </a:solidFill>
                <a:sym typeface="Wingdings" panose="05000000000000000000" pitchFamily="2" charset="2"/>
              </a:rPr>
              <a:t> </a:t>
            </a:r>
            <a:r>
              <a:rPr lang="ru-RU" sz="4400" smtClean="0">
                <a:solidFill>
                  <a:srgbClr val="002060"/>
                </a:solidFill>
                <a:sym typeface="Wingdings" panose="05000000000000000000" pitchFamily="2" charset="2"/>
              </a:rPr>
              <a:t>СМИ: </a:t>
            </a:r>
            <a:r>
              <a:rPr lang="en-US" sz="4400" smtClean="0">
                <a:solidFill>
                  <a:srgbClr val="002060"/>
                </a:solidFill>
                <a:sym typeface="Wingdings" panose="05000000000000000000" pitchFamily="2" charset="2"/>
              </a:rPr>
              <a:t>https</a:t>
            </a:r>
            <a:r>
              <a:rPr lang="en-US" sz="4400">
                <a:solidFill>
                  <a:srgbClr val="002060"/>
                </a:solidFill>
                <a:sym typeface="Wingdings" panose="05000000000000000000" pitchFamily="2" charset="2"/>
              </a:rPr>
              <a:t>://echo.msk.ru/interview</a:t>
            </a:r>
            <a:r>
              <a:rPr lang="en-US" sz="4400">
                <a:solidFill>
                  <a:srgbClr val="002060"/>
                </a:solidFill>
                <a:sym typeface="Wingdings" panose="05000000000000000000" pitchFamily="2" charset="2"/>
              </a:rPr>
              <a:t>/ </a:t>
            </a:r>
            <a:endParaRPr lang="en-US" sz="4400" smtClean="0">
              <a:solidFill>
                <a:srgbClr val="002060"/>
              </a:solidFill>
              <a:sym typeface="Wingdings" panose="05000000000000000000" pitchFamily="2" charset="2"/>
            </a:endParaRPr>
          </a:p>
          <a:p>
            <a:pPr marL="457200" lvl="0" indent="-457200" algn="l">
              <a:buFontTx/>
              <a:buChar char="-"/>
            </a:pPr>
            <a:r>
              <a:rPr lang="ru-RU" sz="4400" i="1">
                <a:solidFill>
                  <a:srgbClr val="002060"/>
                </a:solidFill>
              </a:rPr>
              <a:t>Вестник РФФИ. Гуманитарные и </a:t>
            </a:r>
            <a:r>
              <a:rPr lang="ru-RU" sz="4400" i="1">
                <a:solidFill>
                  <a:srgbClr val="002060"/>
                </a:solidFill>
              </a:rPr>
              <a:t>общественные </a:t>
            </a:r>
            <a:r>
              <a:rPr lang="ru-RU" sz="4400" i="1" smtClean="0">
                <a:solidFill>
                  <a:srgbClr val="002060"/>
                </a:solidFill>
              </a:rPr>
              <a:t>науки</a:t>
            </a:r>
            <a:r>
              <a:rPr lang="en-US" sz="4400" i="1" smtClean="0">
                <a:solidFill>
                  <a:srgbClr val="002060"/>
                </a:solidFill>
              </a:rPr>
              <a:t> </a:t>
            </a:r>
            <a:r>
              <a:rPr lang="en-US" sz="4400">
                <a:solidFill>
                  <a:srgbClr val="002060"/>
                </a:solidFill>
                <a:sym typeface="Wingdings" panose="05000000000000000000" pitchFamily="2" charset="2"/>
              </a:rPr>
              <a:t> </a:t>
            </a:r>
            <a:r>
              <a:rPr lang="ru-RU" sz="4400" smtClean="0">
                <a:solidFill>
                  <a:srgbClr val="002060"/>
                </a:solidFill>
                <a:sym typeface="Wingdings" panose="05000000000000000000" pitchFamily="2" charset="2"/>
              </a:rPr>
              <a:t>СМИ: </a:t>
            </a:r>
            <a:r>
              <a:rPr lang="en-US" sz="4400" smtClean="0">
                <a:solidFill>
                  <a:srgbClr val="002060"/>
                </a:solidFill>
                <a:sym typeface="Wingdings" panose="05000000000000000000" pitchFamily="2" charset="2"/>
                <a:hlinkClick r:id="rId3"/>
              </a:rPr>
              <a:t>https</a:t>
            </a:r>
            <a:r>
              <a:rPr lang="en-US" sz="4400">
                <a:solidFill>
                  <a:srgbClr val="002060"/>
                </a:solidFill>
                <a:sym typeface="Wingdings" panose="05000000000000000000" pitchFamily="2" charset="2"/>
                <a:hlinkClick r:id="rId3"/>
              </a:rPr>
              <a:t>://</a:t>
            </a:r>
            <a:r>
              <a:rPr lang="en-US" sz="4400">
                <a:solidFill>
                  <a:srgbClr val="002060"/>
                </a:solidFill>
                <a:sym typeface="Wingdings" panose="05000000000000000000" pitchFamily="2" charset="2"/>
                <a:hlinkClick r:id="rId3"/>
              </a:rPr>
              <a:t>22century.ru</a:t>
            </a:r>
            <a:r>
              <a:rPr lang="en-US" sz="4400" smtClean="0">
                <a:solidFill>
                  <a:srgbClr val="002060"/>
                </a:solidFill>
                <a:sym typeface="Wingdings" panose="05000000000000000000" pitchFamily="2" charset="2"/>
                <a:hlinkClick r:id="rId3"/>
              </a:rPr>
              <a:t>/</a:t>
            </a:r>
            <a:endParaRPr lang="ru-RU" sz="4400" smtClean="0">
              <a:solidFill>
                <a:srgbClr val="002060"/>
              </a:solidFill>
              <a:sym typeface="Wingdings" panose="05000000000000000000" pitchFamily="2" charset="2"/>
            </a:endParaRPr>
          </a:p>
          <a:p>
            <a:pPr marL="457200" lvl="0" indent="-457200" algn="l">
              <a:buFontTx/>
              <a:buChar char="-"/>
            </a:pPr>
            <a:r>
              <a:rPr lang="ru-RU" sz="4400">
                <a:solidFill>
                  <a:srgbClr val="002060"/>
                </a:solidFill>
              </a:rPr>
              <a:t>Вестник Московского </a:t>
            </a:r>
            <a:r>
              <a:rPr lang="ru-RU" sz="4400">
                <a:solidFill>
                  <a:srgbClr val="002060"/>
                </a:solidFill>
              </a:rPr>
              <a:t>университета</a:t>
            </a:r>
            <a:r>
              <a:rPr lang="ru-RU" sz="4400" smtClean="0">
                <a:solidFill>
                  <a:srgbClr val="002060"/>
                </a:solidFill>
              </a:rPr>
              <a:t>. Серия </a:t>
            </a:r>
            <a:r>
              <a:rPr lang="ru-RU" sz="4400">
                <a:solidFill>
                  <a:srgbClr val="002060"/>
                </a:solidFill>
              </a:rPr>
              <a:t>9</a:t>
            </a:r>
            <a:r>
              <a:rPr lang="ru-RU" sz="4400">
                <a:solidFill>
                  <a:srgbClr val="002060"/>
                </a:solidFill>
              </a:rPr>
              <a:t>. </a:t>
            </a:r>
            <a:r>
              <a:rPr lang="ru-RU" sz="4400" smtClean="0">
                <a:solidFill>
                  <a:srgbClr val="002060"/>
                </a:solidFill>
              </a:rPr>
              <a:t>Филология </a:t>
            </a:r>
            <a:r>
              <a:rPr lang="en-US" sz="4400">
                <a:solidFill>
                  <a:srgbClr val="002060"/>
                </a:solidFill>
                <a:sym typeface="Wingdings" panose="05000000000000000000" pitchFamily="2" charset="2"/>
              </a:rPr>
              <a:t> </a:t>
            </a:r>
            <a:r>
              <a:rPr lang="ru-RU" sz="4400">
                <a:solidFill>
                  <a:srgbClr val="002060"/>
                </a:solidFill>
                <a:sym typeface="Wingdings" panose="05000000000000000000" pitchFamily="2" charset="2"/>
              </a:rPr>
              <a:t>СМИ</a:t>
            </a:r>
            <a:r>
              <a:rPr lang="ru-RU" sz="4400">
                <a:solidFill>
                  <a:srgbClr val="002060"/>
                </a:solidFill>
                <a:sym typeface="Wingdings" panose="05000000000000000000" pitchFamily="2" charset="2"/>
              </a:rPr>
              <a:t>: </a:t>
            </a:r>
            <a:r>
              <a:rPr lang="en-US" sz="4400">
                <a:solidFill>
                  <a:srgbClr val="002060"/>
                </a:solidFill>
                <a:sym typeface="Wingdings" panose="05000000000000000000" pitchFamily="2" charset="2"/>
              </a:rPr>
              <a:t>https://echo.msk.ru/blog</a:t>
            </a:r>
            <a:r>
              <a:rPr lang="en-US" sz="4400">
                <a:solidFill>
                  <a:srgbClr val="002060"/>
                </a:solidFill>
                <a:sym typeface="Wingdings" panose="05000000000000000000" pitchFamily="2" charset="2"/>
              </a:rPr>
              <a:t>/ </a:t>
            </a:r>
            <a:r>
              <a:rPr lang="ru-RU" sz="4400" smtClean="0">
                <a:solidFill>
                  <a:srgbClr val="002060"/>
                </a:solidFill>
                <a:sym typeface="Wingdings" panose="05000000000000000000" pitchFamily="2" charset="2"/>
              </a:rPr>
              <a:t> </a:t>
            </a:r>
            <a:endParaRPr lang="en-US" sz="4400" smtClean="0">
              <a:solidFill>
                <a:srgbClr val="002060"/>
              </a:solidFill>
            </a:endParaRPr>
          </a:p>
        </p:txBody>
      </p:sp>
    </p:spTree>
    <p:extLst>
      <p:ext uri="{BB962C8B-B14F-4D97-AF65-F5344CB8AC3E}">
        <p14:creationId xmlns:p14="http://schemas.microsoft.com/office/powerpoint/2010/main" val="3057461280"/>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Очень крутой заголовок…"/>
          <p:cNvSpPr txBox="1"/>
          <p:nvPr/>
        </p:nvSpPr>
        <p:spPr>
          <a:xfrm>
            <a:off x="1182627" y="554652"/>
            <a:ext cx="21506374" cy="13249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defRPr sz="7000" b="1" cap="all">
                <a:solidFill>
                  <a:srgbClr val="253957"/>
                </a:solidFill>
                <a:latin typeface="+mn-lt"/>
                <a:ea typeface="+mn-ea"/>
                <a:cs typeface="+mn-cs"/>
                <a:sym typeface="Arial Narrow"/>
              </a:defRPr>
            </a:pPr>
            <a:r>
              <a:rPr lang="ru-RU" sz="9600" b="1" cap="all">
                <a:solidFill>
                  <a:srgbClr val="253957"/>
                </a:solidFill>
                <a:sym typeface="Arial Narrow"/>
              </a:rPr>
              <a:t>Отбор истоников для автоматической обработки</a:t>
            </a:r>
            <a:endParaRPr lang="ru-RU" sz="4000" b="1" cap="all" dirty="0">
              <a:solidFill>
                <a:srgbClr val="253957"/>
              </a:solidFill>
              <a:sym typeface="Arial Narrow"/>
            </a:endParaRPr>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pic>
        <p:nvPicPr>
          <p:cNvPr id="70" name="Изображение" descr="Изображение"/>
          <p:cNvPicPr>
            <a:picLocks noChangeAspect="1"/>
          </p:cNvPicPr>
          <p:nvPr/>
        </p:nvPicPr>
        <p:blipFill>
          <a:blip r:embed="rId2" cstate="print"/>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p:txBody>
          <a:bodyPr/>
          <a:lstStyle/>
          <a:p>
            <a:fld id="{86CB4B4D-7CA3-9044-876B-883B54F8677D}" type="slidenum">
              <a:rPr lang="ru-RU" smtClean="0"/>
              <a:pPr/>
              <a:t>9</a:t>
            </a:fld>
            <a:endParaRPr lang="ru-RU"/>
          </a:p>
        </p:txBody>
      </p:sp>
      <p:sp>
        <p:nvSpPr>
          <p:cNvPr id="3" name="Прямоугольник 2"/>
          <p:cNvSpPr/>
          <p:nvPr/>
        </p:nvSpPr>
        <p:spPr>
          <a:xfrm>
            <a:off x="865020" y="3905672"/>
            <a:ext cx="22178464" cy="1015663"/>
          </a:xfrm>
          <a:prstGeom prst="rect">
            <a:avLst/>
          </a:prstGeom>
        </p:spPr>
        <p:txBody>
          <a:bodyPr wrap="square">
            <a:spAutoFit/>
          </a:bodyPr>
          <a:lstStyle/>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a:p>
            <a:pPr indent="450215" algn="just">
              <a:lnSpc>
                <a:spcPct val="150000"/>
              </a:lnSpc>
            </a:pPr>
            <a:endParaRPr lang="ru-RU" sz="2000" smtClean="0">
              <a:solidFill>
                <a:srgbClr val="0070C0"/>
              </a:solidFill>
              <a:latin typeface="Times New Roman" panose="02020603050405020304" pitchFamily="18" charset="0"/>
              <a:ea typeface="DengXian" panose="02010600030101010101" pitchFamily="2" charset="-122"/>
              <a:cs typeface="Times New Roman" panose="02020603050405020304" pitchFamily="18" charset="0"/>
            </a:endParaRPr>
          </a:p>
        </p:txBody>
      </p:sp>
      <p:sp>
        <p:nvSpPr>
          <p:cNvPr id="7" name="TextBox 6"/>
          <p:cNvSpPr txBox="1"/>
          <p:nvPr/>
        </p:nvSpPr>
        <p:spPr>
          <a:xfrm>
            <a:off x="1226606" y="4921335"/>
            <a:ext cx="22602661" cy="4576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lvl="0"/>
            <a:r>
              <a:rPr lang="ru-RU" sz="4800" b="1" smtClean="0">
                <a:solidFill>
                  <a:srgbClr val="002060"/>
                </a:solidFill>
              </a:rPr>
              <a:t>«Проблемные» источники </a:t>
            </a:r>
            <a:r>
              <a:rPr lang="en-US" sz="4800" b="1" smtClean="0">
                <a:solidFill>
                  <a:srgbClr val="002060"/>
                </a:solidFill>
                <a:sym typeface="Wingdings" panose="05000000000000000000" pitchFamily="2" charset="2"/>
              </a:rPr>
              <a:t> </a:t>
            </a:r>
            <a:r>
              <a:rPr lang="ru-RU" sz="4800" b="1" smtClean="0">
                <a:solidFill>
                  <a:srgbClr val="002060"/>
                </a:solidFill>
                <a:sym typeface="Wingdings" panose="05000000000000000000" pitchFamily="2" charset="2"/>
              </a:rPr>
              <a:t>несетевые (без открытого электронного доступа)</a:t>
            </a:r>
          </a:p>
          <a:p>
            <a:pPr lvl="0"/>
            <a:endParaRPr lang="ru-RU" sz="4800" b="1">
              <a:solidFill>
                <a:srgbClr val="002060"/>
              </a:solidFill>
              <a:sym typeface="Wingdings" panose="05000000000000000000" pitchFamily="2" charset="2"/>
            </a:endParaRPr>
          </a:p>
          <a:p>
            <a:pPr lvl="0"/>
            <a:endParaRPr lang="ru-RU" sz="4800" b="1" smtClean="0">
              <a:solidFill>
                <a:srgbClr val="002060"/>
              </a:solidFill>
              <a:sym typeface="Wingdings" panose="05000000000000000000" pitchFamily="2" charset="2"/>
            </a:endParaRPr>
          </a:p>
          <a:p>
            <a:pPr lvl="0"/>
            <a:endParaRPr lang="ru-RU" sz="4800" b="1">
              <a:solidFill>
                <a:srgbClr val="002060"/>
              </a:solidFill>
              <a:sym typeface="Wingdings" panose="05000000000000000000" pitchFamily="2" charset="2"/>
            </a:endParaRPr>
          </a:p>
          <a:p>
            <a:pPr lvl="0"/>
            <a:r>
              <a:rPr lang="ru-RU" sz="4800" b="1" smtClean="0">
                <a:solidFill>
                  <a:srgbClr val="002060"/>
                </a:solidFill>
                <a:sym typeface="Wingdings" panose="05000000000000000000" pitchFamily="2" charset="2"/>
              </a:rPr>
              <a:t>«Когнитивные исследования языка»</a:t>
            </a:r>
            <a:endParaRPr lang="ru-RU" sz="4800" b="1" smtClean="0">
              <a:solidFill>
                <a:srgbClr val="002060"/>
              </a:solidFill>
            </a:endParaRPr>
          </a:p>
        </p:txBody>
      </p:sp>
      <p:cxnSp>
        <p:nvCxnSpPr>
          <p:cNvPr id="5" name="Прямая со стрелкой 4"/>
          <p:cNvCxnSpPr/>
          <p:nvPr/>
        </p:nvCxnSpPr>
        <p:spPr>
          <a:xfrm>
            <a:off x="12502103" y="6633397"/>
            <a:ext cx="25833" cy="2168819"/>
          </a:xfrm>
          <a:prstGeom prst="straightConnector1">
            <a:avLst/>
          </a:prstGeom>
          <a:noFill/>
          <a:ln w="82550" cap="flat">
            <a:solidFill>
              <a:schemeClr val="accent1">
                <a:lumMod val="75000"/>
              </a:schemeClr>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689815863"/>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6B6C7E6A338F304691C979BB54D0107D" ma:contentTypeVersion="5" ma:contentTypeDescription="Создание документа." ma:contentTypeScope="" ma:versionID="8d5c2f6c5a3d26df54722afc1c2312f1">
  <xsd:schema xmlns:xsd="http://www.w3.org/2001/XMLSchema" xmlns:xs="http://www.w3.org/2001/XMLSchema" xmlns:p="http://schemas.microsoft.com/office/2006/metadata/properties" xmlns:ns2="50fefc02-53a6-449e-b249-f1b6a80a24aa" targetNamespace="http://schemas.microsoft.com/office/2006/metadata/properties" ma:root="true" ma:fieldsID="149e3a5655a6d4d2bf8b9fa542d1b7e2" ns2:_="">
    <xsd:import namespace="50fefc02-53a6-449e-b249-f1b6a80a24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efc02-53a6-449e-b249-f1b6a80a24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4B34F18-D7B4-4C7F-AF0D-1256F6464938}"/>
</file>

<file path=customXml/itemProps2.xml><?xml version="1.0" encoding="utf-8"?>
<ds:datastoreItem xmlns:ds="http://schemas.openxmlformats.org/officeDocument/2006/customXml" ds:itemID="{1A29DEBB-4106-48BC-A47C-CE33DB1BF024}">
  <ds:schemaRefs>
    <ds:schemaRef ds:uri="http://schemas.microsoft.com/sharepoint/v3/contenttype/forms"/>
  </ds:schemaRefs>
</ds:datastoreItem>
</file>

<file path=customXml/itemProps3.xml><?xml version="1.0" encoding="utf-8"?>
<ds:datastoreItem xmlns:ds="http://schemas.openxmlformats.org/officeDocument/2006/customXml" ds:itemID="{08490B9D-CE98-4324-9836-81F310BB5C27}">
  <ds:schemaRefs>
    <ds:schemaRef ds:uri="http://schemas.microsoft.com/office/2006/metadata/properties"/>
    <ds:schemaRef ds:uri="http://schemas.openxmlformats.org/package/2006/metadata/core-properties"/>
    <ds:schemaRef ds:uri="http://www.w3.org/XML/1998/namespace"/>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7b1f0e32-1de4-48f3-8541-cd0ce9965037"/>
  </ds:schemaRefs>
</ds:datastoreItem>
</file>

<file path=docProps/app.xml><?xml version="1.0" encoding="utf-8"?>
<Properties xmlns="http://schemas.openxmlformats.org/officeDocument/2006/extended-properties" xmlns:vt="http://schemas.openxmlformats.org/officeDocument/2006/docPropsVTypes">
  <TotalTime>1529</TotalTime>
  <Words>719</Words>
  <Application>Microsoft Office PowerPoint</Application>
  <PresentationFormat>Произвольный</PresentationFormat>
  <Paragraphs>166</Paragraphs>
  <Slides>12</Slides>
  <Notes>0</Notes>
  <HiddenSlides>0</HiddenSlides>
  <MMClips>0</MMClips>
  <ScaleCrop>false</ScaleCrop>
  <HeadingPairs>
    <vt:vector size="6" baseType="variant">
      <vt:variant>
        <vt:lpstr>Использованные шрифты</vt:lpstr>
      </vt:variant>
      <vt:variant>
        <vt:i4>12</vt:i4>
      </vt:variant>
      <vt:variant>
        <vt:lpstr>Тема</vt:lpstr>
      </vt:variant>
      <vt:variant>
        <vt:i4>1</vt:i4>
      </vt:variant>
      <vt:variant>
        <vt:lpstr>Заголовки слайдов</vt:lpstr>
      </vt:variant>
      <vt:variant>
        <vt:i4>12</vt:i4>
      </vt:variant>
    </vt:vector>
  </HeadingPairs>
  <TitlesOfParts>
    <vt:vector size="25" baseType="lpstr">
      <vt:lpstr>DengXian</vt:lpstr>
      <vt:lpstr>Arial</vt:lpstr>
      <vt:lpstr>Arial Black</vt:lpstr>
      <vt:lpstr>Arial Narrow</vt:lpstr>
      <vt:lpstr>Helvetica</vt:lpstr>
      <vt:lpstr>Helvetica Light</vt:lpstr>
      <vt:lpstr>Helvetica Neue</vt:lpstr>
      <vt:lpstr>Montserrat ExtraBold</vt:lpstr>
      <vt:lpstr>Times New Roman</vt:lpstr>
      <vt:lpstr>Trebuchet MS</vt:lpstr>
      <vt:lpstr>Verdana</vt:lpstr>
      <vt:lpstr>Wingdings</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пк</dc:creator>
  <cp:lastModifiedBy>HP</cp:lastModifiedBy>
  <cp:revision>104</cp:revision>
  <dcterms:modified xsi:type="dcterms:W3CDTF">2022-02-15T06:05:24Z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0x0101006B6C7E6A338F304691C979BB54D0107D</vt:lpwstr>
  </property>
</Properties>
</file>