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607e48d6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607e48d6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607e48d6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607e48d6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607e48d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607e48d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607e48d6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607e48d6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607e48d6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607e48d6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607e48d6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607e48d6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607e48c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607e48c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607e48c2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607e48c2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607e48c2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607e48c2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607e48c2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607e48c2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607e48c2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607e48c2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607e48c2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607e48c2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607e48c2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607e48c2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607e48c2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607e48c2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049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/>
              <a:t>Техническая обработка источников </a:t>
            </a:r>
            <a:r>
              <a:rPr lang="ru" sz="2900"/>
              <a:t>Парсинг электронных ресурсов, аннотирование корпуса, обучение модели анализа</a:t>
            </a:r>
            <a:endParaRPr sz="29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96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А. С. Бабий, М. С. Казюлина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Сбор статей из сборников в формате PDF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Формат сбора статей</a:t>
            </a:r>
            <a:endParaRPr/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61125" y="1017725"/>
            <a:ext cx="8520600" cy="38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Материал: сборники статей (преимущественно различные издания сборника “Когнитивные исследования языка”)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Требования к сбору статей: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ru" sz="1700"/>
              <a:t>Удаление англоязычных названий и аннотаций статей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ru" sz="1700"/>
              <a:t>Удаление выходных данных книг, оглавлений и списков литературы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ru" sz="1700"/>
              <a:t>Удаление картинок и прочих нерелевантных материалов.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Формат: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ru" sz="1700"/>
              <a:t>Каждый файл - сборник. В каждом файле представлен список статей. Каждая статья представлена в формате -&gt; [“heading”, “text”]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/>
              <a:t>Количество собранных статей (на текущий момент) – 1083.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311700" y="247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Формат обработанных статей</a:t>
            </a:r>
            <a:endParaRPr/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325" y="1017725"/>
            <a:ext cx="6033352" cy="391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Технология сбора</a:t>
            </a:r>
            <a:endParaRPr/>
          </a:p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311700" y="1152475"/>
            <a:ext cx="8520600" cy="3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Библиотека </a:t>
            </a:r>
            <a:r>
              <a:rPr i="1" lang="ru"/>
              <a:t>scipdf_parser </a:t>
            </a:r>
            <a:r>
              <a:rPr lang="ru"/>
              <a:t>(на основе GROBID – сегментирование статей с помощью машинного обучения)</a:t>
            </a:r>
            <a:endParaRPr/>
          </a:p>
        </p:txBody>
      </p:sp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312" y="2087725"/>
            <a:ext cx="4413375" cy="27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Трудности</a:t>
            </a:r>
            <a:endParaRPr/>
          </a:p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Проблемная установка </a:t>
            </a:r>
            <a:r>
              <a:rPr i="1" lang="ru"/>
              <a:t>scipdf_parser </a:t>
            </a:r>
            <a:r>
              <a:rPr lang="ru"/>
              <a:t>из-за устаревших зависимостей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Не всегда верное распознавание границ текстовых блоков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Неконсистентная разметка заголовков, списка литературы, авторов и иных частей статей даже в пределах разных изданий одного сборника.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Одинаковая разметка самих статей и некоторых иных разделов сборников (e.g. предисловие), из-за чего возникают коллизии при сборе данных.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дальше?</a:t>
            </a:r>
            <a:endParaRPr/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Автоматическая обработка статей (токенизация, лемматизация)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Создание интерфейса для использования корпуса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Ссылка на корпус: </a:t>
            </a:r>
            <a:r>
              <a:rPr lang="ru"/>
              <a:t>https://github.com/KhomenkoAnna/voc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Как собрать лингвистический материал с веб-страниц?</a:t>
            </a:r>
            <a:endParaRPr sz="250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304875"/>
            <a:ext cx="8520600" cy="13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первом приближении процесс делится на две части: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получение HTML контента веб-страницы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разделение HTML на значимые части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5621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1010" y="457200"/>
            <a:ext cx="4430590" cy="4091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542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Схема работы с источником: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проанализировать структуру выбранного источника, выделить seed_urls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проанализировать HTML контент страниц seed_urls, установить, в каких элементах содержатся ссылки на страницы с отдельными статьями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автоматически собрать со всех страниц seed_urls необходимое количество ссылок на страницы со статьями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проанализировать HTML контент страницы со статьей, установить, в каких элементах содержатся нужные нам данные: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ru"/>
              <a:t>название статьи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ru"/>
              <a:t>авторы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ru"/>
              <a:t>ключевые слова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ru"/>
              <a:t>PDF документ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автоматически пройтись по всем ссылкам на страницы со статьями, собрать нужную нам информацию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190775" y="4491850"/>
            <a:ext cx="88428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Все собранные материалы доступны здесь: https://github.com/KhomenkoAnna/voc</a:t>
            </a: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75" y="229175"/>
            <a:ext cx="2600325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7775" y="152400"/>
            <a:ext cx="5465614" cy="418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" y="2010350"/>
            <a:ext cx="2932975" cy="2182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975" y="152400"/>
            <a:ext cx="789846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Трудности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695275"/>
            <a:ext cx="8520600" cy="3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ConnectionError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/>
              <a:t>Сайты стремятся блокировать запросы, сделанные автоматически, поскольку это может быть DDoS атакой, поэтому необходимо максимально сближать программные запросы с человеческими</a:t>
            </a:r>
            <a:endParaRPr sz="16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Выделение текста из PDF файлов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ru" sz="1600"/>
              <a:t>В случае, если PDF файл содержит картинки текста, его </a:t>
            </a:r>
            <a:r>
              <a:rPr lang="ru" sz="1600"/>
              <a:t>распознавание</a:t>
            </a:r>
            <a:r>
              <a:rPr lang="ru" sz="1600"/>
              <a:t> затруднено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ru" sz="1600"/>
              <a:t>В случае, если PDF файл содержит дискретный текст, его парсинг успешно осуществлялся модулем fitz из библиотеки PyMuPDF</a:t>
            </a:r>
            <a:br>
              <a:rPr lang="ru" sz="1600"/>
            </a:b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Неединообразная структура HTML контента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/>
              <a:t>Некоторые страницы содержат .doc, а не .pdf, поэтому нужно фильтровать страницы при сборе ссылок на статьи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дальше?</a:t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Автоматическая предобработка текстов: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	токенизация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	лемматизация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Автоматическая морфологическая разметка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Разбиение на общий и специальный подкорпусы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Подсчет статистики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Оформление интерфейсного приложения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Автоматическая обработка</a:t>
            </a:r>
            <a:endParaRPr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152475"/>
            <a:ext cx="8520600" cy="3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		</a:t>
            </a:r>
            <a:r>
              <a:rPr i="1" lang="ru"/>
              <a:t>Ты так говоришь, как будто я этого не знаю. 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Токенизация </a:t>
            </a:r>
            <a:r>
              <a:rPr lang="ru"/>
              <a:t>– разделение текста на значимые части (токены)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		</a:t>
            </a:r>
            <a:r>
              <a:rPr i="1" lang="ru"/>
              <a:t>[т</a:t>
            </a:r>
            <a:r>
              <a:rPr i="1" lang="ru"/>
              <a:t>ы] [так] [говоришь] [как будто] [я] [этого] [не] [знаю]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Лемматизация </a:t>
            </a:r>
            <a:r>
              <a:rPr lang="ru"/>
              <a:t>– приведение к начальной форме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		</a:t>
            </a:r>
            <a:r>
              <a:rPr i="1" lang="ru"/>
              <a:t>[ты] [так] [говорить] [как будто] [я] [это] [не] [знать]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Используются библиотеки pymystem3 и pymorphy2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