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325">
          <p15:clr>
            <a:srgbClr val="A4A3A4"/>
          </p15:clr>
        </p15:guide>
        <p15:guide id="2" pos="1209">
          <p15:clr>
            <a:srgbClr val="A4A3A4"/>
          </p15:clr>
        </p15:guide>
        <p15:guide id="3" pos="2955">
          <p15:clr>
            <a:srgbClr val="A4A3A4"/>
          </p15:clr>
        </p15:guide>
        <p15:guide id="4" pos="2071">
          <p15:clr>
            <a:srgbClr val="A4A3A4"/>
          </p15:clr>
        </p15:guide>
        <p15:guide id="5" pos="3840">
          <p15:clr>
            <a:srgbClr val="A4A3A4"/>
          </p15:clr>
        </p15:guide>
        <p15:guide id="6" pos="4702">
          <p15:clr>
            <a:srgbClr val="A4A3A4"/>
          </p15:clr>
        </p15:guide>
        <p15:guide id="7" pos="5586">
          <p15:clr>
            <a:srgbClr val="A4A3A4"/>
          </p15:clr>
        </p15:guide>
        <p15:guide id="8" pos="7333">
          <p15:clr>
            <a:srgbClr val="A4A3A4"/>
          </p15:clr>
        </p15:guide>
        <p15:guide id="9" orient="horz" pos="3952">
          <p15:clr>
            <a:srgbClr val="A4A3A4"/>
          </p15:clr>
        </p15:guide>
        <p15:guide id="10" pos="6471">
          <p15:clr>
            <a:srgbClr val="A4A3A4"/>
          </p15:clr>
        </p15:guide>
        <p15:guide id="11" orient="horz" pos="913">
          <p15:clr>
            <a:srgbClr val="A4A3A4"/>
          </p15:clr>
        </p15:guide>
      </p15:sldGuideLst>
    </p:ext>
    <p:ext uri="{2D200454-40CA-4A62-9FC3-DE9A4176ACB9}">
      <p15:notesGuideLst>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25"/>
        <p:guide pos="1209"/>
        <p:guide pos="2955"/>
        <p:guide pos="2071"/>
        <p:guide pos="3840"/>
        <p:guide pos="4702"/>
        <p:guide pos="5586"/>
        <p:guide pos="7333"/>
        <p:guide pos="3952" orient="horz"/>
        <p:guide pos="6471"/>
        <p:guide pos="913" orient="horz"/>
      </p:guideLst>
    </p:cSldViewPr>
  </p:slideViewPr>
  <p:notesViewPr>
    <p:cSldViewPr snapToGrid="0">
      <p:cViewPr varScale="1">
        <p:scale>
          <a:sx n="100" d="100"/>
          <a:sy n="100" d="100"/>
        </p:scale>
        <p:origin x="0" y="0"/>
      </p:cViewPr>
      <p:guideLst>
        <p:guide pos="2880" orient="horz"/>
        <p:guide pos="2160"/>
      </p:guideLst>
    </p:cSldViewPr>
  </p:notes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ru-RU"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1" name="Google Shape;191;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g11d008ec553_0_6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67" name="Google Shape;267;g11d008ec553_0_65: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8" name="Google Shape;268;g11d008ec553_0_65: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ru-RU"/>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g11d008ec553_0_8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75" name="Google Shape;275;g11d008ec553_0_82: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6" name="Google Shape;276;g11d008ec553_0_82: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ru-RU"/>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1" name="Shape 281"/>
        <p:cNvGrpSpPr/>
        <p:nvPr/>
      </p:nvGrpSpPr>
      <p:grpSpPr>
        <a:xfrm>
          <a:off x="0" y="0"/>
          <a:ext cx="0" cy="0"/>
          <a:chOff x="0" y="0"/>
          <a:chExt cx="0" cy="0"/>
        </a:xfrm>
      </p:grpSpPr>
      <p:sp>
        <p:nvSpPr>
          <p:cNvPr id="282" name="Google Shape;282;g11d008ec553_0_8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83" name="Google Shape;283;g11d008ec553_0_88: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4" name="Google Shape;284;g11d008ec553_0_88: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ru-RU"/>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8" name="Shape 288"/>
        <p:cNvGrpSpPr/>
        <p:nvPr/>
      </p:nvGrpSpPr>
      <p:grpSpPr>
        <a:xfrm>
          <a:off x="0" y="0"/>
          <a:ext cx="0" cy="0"/>
          <a:chOff x="0" y="0"/>
          <a:chExt cx="0" cy="0"/>
        </a:xfrm>
      </p:grpSpPr>
      <p:sp>
        <p:nvSpPr>
          <p:cNvPr id="289" name="Google Shape;289;g11d008ec553_0_9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90" name="Google Shape;290;g11d008ec553_0_93: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1" name="Google Shape;291;g11d008ec553_0_93: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ru-RU"/>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6" name="Shape 296"/>
        <p:cNvGrpSpPr/>
        <p:nvPr/>
      </p:nvGrpSpPr>
      <p:grpSpPr>
        <a:xfrm>
          <a:off x="0" y="0"/>
          <a:ext cx="0" cy="0"/>
          <a:chOff x="0" y="0"/>
          <a:chExt cx="0" cy="0"/>
        </a:xfrm>
      </p:grpSpPr>
      <p:sp>
        <p:nvSpPr>
          <p:cNvPr id="297" name="Google Shape;297;g11d008ec553_0_10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98" name="Google Shape;298;g11d008ec553_0_10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9" name="Google Shape;299;g11d008ec553_0_101: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ru-RU"/>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4" name="Shape 304"/>
        <p:cNvGrpSpPr/>
        <p:nvPr/>
      </p:nvGrpSpPr>
      <p:grpSpPr>
        <a:xfrm>
          <a:off x="0" y="0"/>
          <a:ext cx="0" cy="0"/>
          <a:chOff x="0" y="0"/>
          <a:chExt cx="0" cy="0"/>
        </a:xfrm>
      </p:grpSpPr>
      <p:sp>
        <p:nvSpPr>
          <p:cNvPr id="305" name="Google Shape;305;g11d008ec553_0_10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306" name="Google Shape;306;g11d008ec553_0_107: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7" name="Google Shape;307;g11d008ec553_0_107: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ru-RU"/>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2" name="Shape 312"/>
        <p:cNvGrpSpPr/>
        <p:nvPr/>
      </p:nvGrpSpPr>
      <p:grpSpPr>
        <a:xfrm>
          <a:off x="0" y="0"/>
          <a:ext cx="0" cy="0"/>
          <a:chOff x="0" y="0"/>
          <a:chExt cx="0" cy="0"/>
        </a:xfrm>
      </p:grpSpPr>
      <p:sp>
        <p:nvSpPr>
          <p:cNvPr id="313" name="Google Shape;313;g11d008ec553_0_1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314" name="Google Shape;314;g11d008ec553_0_113: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5" name="Google Shape;315;g11d008ec553_0_113: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ru-RU"/>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0" name="Shape 320"/>
        <p:cNvGrpSpPr/>
        <p:nvPr/>
      </p:nvGrpSpPr>
      <p:grpSpPr>
        <a:xfrm>
          <a:off x="0" y="0"/>
          <a:ext cx="0" cy="0"/>
          <a:chOff x="0" y="0"/>
          <a:chExt cx="0" cy="0"/>
        </a:xfrm>
      </p:grpSpPr>
      <p:sp>
        <p:nvSpPr>
          <p:cNvPr id="321" name="Google Shape;321;g11d008ec553_0_1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322" name="Google Shape;322;g11d008ec553_0_119: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3" name="Google Shape;323;g11d008ec553_0_119: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ru-RU"/>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8" name="Shape 328"/>
        <p:cNvGrpSpPr/>
        <p:nvPr/>
      </p:nvGrpSpPr>
      <p:grpSpPr>
        <a:xfrm>
          <a:off x="0" y="0"/>
          <a:ext cx="0" cy="0"/>
          <a:chOff x="0" y="0"/>
          <a:chExt cx="0" cy="0"/>
        </a:xfrm>
      </p:grpSpPr>
      <p:sp>
        <p:nvSpPr>
          <p:cNvPr id="329" name="Google Shape;329;g11d008ec553_0_12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330" name="Google Shape;330;g11d008ec553_0_125: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1" name="Google Shape;331;g11d008ec553_0_125: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ru-RU"/>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6" name="Shape 336"/>
        <p:cNvGrpSpPr/>
        <p:nvPr/>
      </p:nvGrpSpPr>
      <p:grpSpPr>
        <a:xfrm>
          <a:off x="0" y="0"/>
          <a:ext cx="0" cy="0"/>
          <a:chOff x="0" y="0"/>
          <a:chExt cx="0" cy="0"/>
        </a:xfrm>
      </p:grpSpPr>
      <p:sp>
        <p:nvSpPr>
          <p:cNvPr id="337" name="Google Shape;337;g11d008ec553_0_13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338" name="Google Shape;338;g11d008ec553_0_13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9" name="Google Shape;339;g11d008ec553_0_131: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ru-RU"/>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g11d008ec553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01" name="Google Shape;201;g11d008ec553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2" name="Google Shape;202;g11d008ec553_0_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ru-RU"/>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4" name="Shape 344"/>
        <p:cNvGrpSpPr/>
        <p:nvPr/>
      </p:nvGrpSpPr>
      <p:grpSpPr>
        <a:xfrm>
          <a:off x="0" y="0"/>
          <a:ext cx="0" cy="0"/>
          <a:chOff x="0" y="0"/>
          <a:chExt cx="0" cy="0"/>
        </a:xfrm>
      </p:grpSpPr>
      <p:sp>
        <p:nvSpPr>
          <p:cNvPr id="345" name="Google Shape;345;g11d008ec553_0_13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346" name="Google Shape;346;g11d008ec553_0_137: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7" name="Google Shape;347;g11d008ec553_0_137: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ru-RU"/>
              <a:t>‹#›</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2" name="Shape 352"/>
        <p:cNvGrpSpPr/>
        <p:nvPr/>
      </p:nvGrpSpPr>
      <p:grpSpPr>
        <a:xfrm>
          <a:off x="0" y="0"/>
          <a:ext cx="0" cy="0"/>
          <a:chOff x="0" y="0"/>
          <a:chExt cx="0" cy="0"/>
        </a:xfrm>
      </p:grpSpPr>
      <p:sp>
        <p:nvSpPr>
          <p:cNvPr id="353" name="Google Shape;353;g11d008ec553_0_14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354" name="Google Shape;354;g11d008ec553_0_143: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5" name="Google Shape;355;g11d008ec553_0_143: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ru-RU"/>
              <a:t>‹#›</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0" name="Shape 360"/>
        <p:cNvGrpSpPr/>
        <p:nvPr/>
      </p:nvGrpSpPr>
      <p:grpSpPr>
        <a:xfrm>
          <a:off x="0" y="0"/>
          <a:ext cx="0" cy="0"/>
          <a:chOff x="0" y="0"/>
          <a:chExt cx="0" cy="0"/>
        </a:xfrm>
      </p:grpSpPr>
      <p:sp>
        <p:nvSpPr>
          <p:cNvPr id="361" name="Google Shape;361;g11d008ec553_0_14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362" name="Google Shape;362;g11d008ec553_0_149: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63" name="Google Shape;363;g11d008ec553_0_149: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ru-RU"/>
              <a:t>‹#›</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8" name="Shape 368"/>
        <p:cNvGrpSpPr/>
        <p:nvPr/>
      </p:nvGrpSpPr>
      <p:grpSpPr>
        <a:xfrm>
          <a:off x="0" y="0"/>
          <a:ext cx="0" cy="0"/>
          <a:chOff x="0" y="0"/>
          <a:chExt cx="0" cy="0"/>
        </a:xfrm>
      </p:grpSpPr>
      <p:sp>
        <p:nvSpPr>
          <p:cNvPr id="369" name="Google Shape;369;g11d008ec553_0_15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370" name="Google Shape;370;g11d008ec553_0_155: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1" name="Google Shape;371;g11d008ec553_0_155: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ru-RU"/>
              <a:t>‹#›</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6" name="Shape 376"/>
        <p:cNvGrpSpPr/>
        <p:nvPr/>
      </p:nvGrpSpPr>
      <p:grpSpPr>
        <a:xfrm>
          <a:off x="0" y="0"/>
          <a:ext cx="0" cy="0"/>
          <a:chOff x="0" y="0"/>
          <a:chExt cx="0" cy="0"/>
        </a:xfrm>
      </p:grpSpPr>
      <p:sp>
        <p:nvSpPr>
          <p:cNvPr id="377" name="Google Shape;377;g11d008ec553_0_16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378" name="Google Shape;378;g11d008ec553_0_16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9" name="Google Shape;379;g11d008ec553_0_161: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ru-RU"/>
              <a:t>‹#›</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4" name="Shape 384"/>
        <p:cNvGrpSpPr/>
        <p:nvPr/>
      </p:nvGrpSpPr>
      <p:grpSpPr>
        <a:xfrm>
          <a:off x="0" y="0"/>
          <a:ext cx="0" cy="0"/>
          <a:chOff x="0" y="0"/>
          <a:chExt cx="0" cy="0"/>
        </a:xfrm>
      </p:grpSpPr>
      <p:sp>
        <p:nvSpPr>
          <p:cNvPr id="385" name="Google Shape;385;g11d008ec553_0_16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386" name="Google Shape;386;g11d008ec553_0_167: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87" name="Google Shape;387;g11d008ec553_0_167: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ru-RU"/>
              <a:t>‹#›</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2" name="Shape 392"/>
        <p:cNvGrpSpPr/>
        <p:nvPr/>
      </p:nvGrpSpPr>
      <p:grpSpPr>
        <a:xfrm>
          <a:off x="0" y="0"/>
          <a:ext cx="0" cy="0"/>
          <a:chOff x="0" y="0"/>
          <a:chExt cx="0" cy="0"/>
        </a:xfrm>
      </p:grpSpPr>
      <p:sp>
        <p:nvSpPr>
          <p:cNvPr id="393" name="Google Shape;393;g11d008ec553_0_17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394" name="Google Shape;394;g11d008ec553_0_173: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95" name="Google Shape;395;g11d008ec553_0_173: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ru-RU"/>
              <a:t>‹#›</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0" name="Shape 400"/>
        <p:cNvGrpSpPr/>
        <p:nvPr/>
      </p:nvGrpSpPr>
      <p:grpSpPr>
        <a:xfrm>
          <a:off x="0" y="0"/>
          <a:ext cx="0" cy="0"/>
          <a:chOff x="0" y="0"/>
          <a:chExt cx="0" cy="0"/>
        </a:xfrm>
      </p:grpSpPr>
      <p:sp>
        <p:nvSpPr>
          <p:cNvPr id="401" name="Google Shape;401;g11d008ec553_0_17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402" name="Google Shape;402;g11d008ec553_0_179: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03" name="Google Shape;403;g11d008ec553_0_179: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ru-RU"/>
              <a:t>‹#›</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8" name="Shape 408"/>
        <p:cNvGrpSpPr/>
        <p:nvPr/>
      </p:nvGrpSpPr>
      <p:grpSpPr>
        <a:xfrm>
          <a:off x="0" y="0"/>
          <a:ext cx="0" cy="0"/>
          <a:chOff x="0" y="0"/>
          <a:chExt cx="0" cy="0"/>
        </a:xfrm>
      </p:grpSpPr>
      <p:sp>
        <p:nvSpPr>
          <p:cNvPr id="409" name="Google Shape;409;g11d008ec553_0_18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410" name="Google Shape;410;g11d008ec553_0_185: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11" name="Google Shape;411;g11d008ec553_0_185: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ru-RU"/>
              <a:t>‹#›</a:t>
            </a:fld>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6" name="Shape 416"/>
        <p:cNvGrpSpPr/>
        <p:nvPr/>
      </p:nvGrpSpPr>
      <p:grpSpPr>
        <a:xfrm>
          <a:off x="0" y="0"/>
          <a:ext cx="0" cy="0"/>
          <a:chOff x="0" y="0"/>
          <a:chExt cx="0" cy="0"/>
        </a:xfrm>
      </p:grpSpPr>
      <p:sp>
        <p:nvSpPr>
          <p:cNvPr id="417" name="Google Shape;417;g11cf62fff89_0_214: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18" name="Google Shape;418;g11cf62fff89_0_2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g11d008ec553_0_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09" name="Google Shape;209;g11d008ec553_0_6: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0" name="Google Shape;210;g11d008ec553_0_6: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ru-RU"/>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g11d008ec553_0_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19" name="Google Shape;219;g11d008ec553_0_14: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0" name="Google Shape;220;g11d008ec553_0_14: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ru-RU"/>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11d008ec553_0_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27" name="Google Shape;227;g11d008ec553_0_2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8" name="Google Shape;228;g11d008ec553_0_21: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ru-RU"/>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g11d008ec553_0_2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35" name="Google Shape;235;g11d008ec553_0_28: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6" name="Google Shape;236;g11d008ec553_0_28: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ru-RU"/>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g11d008ec553_0_3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43" name="Google Shape;243;g11d008ec553_0_35: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4" name="Google Shape;244;g11d008ec553_0_35: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ru-RU"/>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g11d008ec553_0_4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51" name="Google Shape;251;g11d008ec553_0_4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2" name="Google Shape;252;g11d008ec553_0_41: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ru-RU"/>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g11d008ec553_0_4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59" name="Google Shape;259;g11d008ec553_0_47: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0" name="Google Shape;260;g11d008ec553_0_47: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ru-RU"/>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g"/><Relationship Id="rId3"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g"/><Relationship Id="rId3"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g"/><Relationship Id="rId3"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g"/><Relationship Id="rId3"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4.jpg"/><Relationship Id="rId3"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g"/><Relationship Id="rId3"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2.jpg"/><Relationship Id="rId3"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jpg"/><Relationship Id="rId3"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Обложка">
  <p:cSld name="Обложка">
    <p:bg>
      <p:bgPr>
        <a:blipFill>
          <a:blip r:embed="rId2">
            <a:alphaModFix/>
          </a:blip>
          <a:stretch>
            <a:fillRect/>
          </a:stretch>
        </a:blipFill>
      </p:bgPr>
    </p:bg>
    <p:spTree>
      <p:nvGrpSpPr>
        <p:cNvPr id="15" name="Shape 15"/>
        <p:cNvGrpSpPr/>
        <p:nvPr/>
      </p:nvGrpSpPr>
      <p:grpSpPr>
        <a:xfrm>
          <a:off x="0" y="0"/>
          <a:ext cx="0" cy="0"/>
          <a:chOff x="0" y="0"/>
          <a:chExt cx="0" cy="0"/>
        </a:xfrm>
      </p:grpSpPr>
      <p:pic>
        <p:nvPicPr>
          <p:cNvPr descr="A blue circle with white text&#10;&#10;Description automatically generated with low confidence" id="16" name="Google Shape;16;p2"/>
          <p:cNvPicPr preferRelativeResize="0"/>
          <p:nvPr/>
        </p:nvPicPr>
        <p:blipFill rotWithShape="1">
          <a:blip r:embed="rId3">
            <a:alphaModFix/>
          </a:blip>
          <a:srcRect b="0" l="0" r="0" t="0"/>
          <a:stretch/>
        </p:blipFill>
        <p:spPr>
          <a:xfrm>
            <a:off x="1013859" y="962173"/>
            <a:ext cx="886499" cy="886499"/>
          </a:xfrm>
          <a:prstGeom prst="rect">
            <a:avLst/>
          </a:prstGeom>
          <a:noFill/>
          <a:ln>
            <a:noFill/>
          </a:ln>
        </p:spPr>
      </p:pic>
      <p:cxnSp>
        <p:nvCxnSpPr>
          <p:cNvPr id="17" name="Google Shape;17;p2"/>
          <p:cNvCxnSpPr/>
          <p:nvPr/>
        </p:nvCxnSpPr>
        <p:spPr>
          <a:xfrm>
            <a:off x="6090212" y="985336"/>
            <a:ext cx="0" cy="840173"/>
          </a:xfrm>
          <a:prstGeom prst="straightConnector1">
            <a:avLst/>
          </a:prstGeom>
          <a:noFill/>
          <a:ln cap="flat" cmpd="sng" w="12700">
            <a:solidFill>
              <a:srgbClr val="102D69"/>
            </a:solidFill>
            <a:prstDash val="solid"/>
            <a:miter lim="800000"/>
            <a:headEnd len="sm" w="sm" type="none"/>
            <a:tailEnd len="sm" w="sm" type="none"/>
          </a:ln>
        </p:spPr>
      </p:cxnSp>
      <p:cxnSp>
        <p:nvCxnSpPr>
          <p:cNvPr id="18" name="Google Shape;18;p2"/>
          <p:cNvCxnSpPr/>
          <p:nvPr/>
        </p:nvCxnSpPr>
        <p:spPr>
          <a:xfrm>
            <a:off x="8642581" y="985336"/>
            <a:ext cx="0" cy="840173"/>
          </a:xfrm>
          <a:prstGeom prst="straightConnector1">
            <a:avLst/>
          </a:prstGeom>
          <a:noFill/>
          <a:ln cap="flat" cmpd="sng" w="12700">
            <a:solidFill>
              <a:srgbClr val="102D69"/>
            </a:solidFill>
            <a:prstDash val="solid"/>
            <a:miter lim="800000"/>
            <a:headEnd len="sm" w="sm" type="none"/>
            <a:tailEnd len="sm" w="sm" type="none"/>
          </a:ln>
        </p:spPr>
      </p:cxnSp>
      <p:cxnSp>
        <p:nvCxnSpPr>
          <p:cNvPr id="19" name="Google Shape;19;p2"/>
          <p:cNvCxnSpPr/>
          <p:nvPr/>
        </p:nvCxnSpPr>
        <p:spPr>
          <a:xfrm>
            <a:off x="11179047" y="985336"/>
            <a:ext cx="0" cy="840173"/>
          </a:xfrm>
          <a:prstGeom prst="straightConnector1">
            <a:avLst/>
          </a:prstGeom>
          <a:noFill/>
          <a:ln cap="flat" cmpd="sng" w="12700">
            <a:solidFill>
              <a:srgbClr val="102D69"/>
            </a:solidFill>
            <a:prstDash val="solid"/>
            <a:miter lim="800000"/>
            <a:headEnd len="sm" w="sm" type="none"/>
            <a:tailEnd len="sm" w="sm" type="none"/>
          </a:ln>
        </p:spPr>
      </p:cxnSp>
      <p:sp>
        <p:nvSpPr>
          <p:cNvPr id="20" name="Google Shape;20;p2"/>
          <p:cNvSpPr txBox="1"/>
          <p:nvPr>
            <p:ph type="title"/>
          </p:nvPr>
        </p:nvSpPr>
        <p:spPr>
          <a:xfrm>
            <a:off x="1027967" y="2404670"/>
            <a:ext cx="7634059" cy="1978323"/>
          </a:xfrm>
          <a:prstGeom prst="rect">
            <a:avLst/>
          </a:prstGeom>
          <a:noFill/>
          <a:ln>
            <a:noFill/>
          </a:ln>
        </p:spPr>
        <p:txBody>
          <a:bodyPr anchorCtr="0" anchor="t" bIns="0" lIns="0" spcFirstLastPara="1" rIns="0" wrap="square" tIns="0">
            <a:normAutofit/>
          </a:bodyPr>
          <a:lstStyle>
            <a:lvl1pPr lvl="0" algn="l">
              <a:lnSpc>
                <a:spcPct val="100000"/>
              </a:lnSpc>
              <a:spcBef>
                <a:spcPts val="0"/>
              </a:spcBef>
              <a:spcAft>
                <a:spcPts val="0"/>
              </a:spcAft>
              <a:buClr>
                <a:srgbClr val="0E2D69"/>
              </a:buClr>
              <a:buSzPts val="4300"/>
              <a:buFont typeface="Arial"/>
              <a:buNone/>
              <a:defRPr b="0" i="0" sz="4300">
                <a:solidFill>
                  <a:srgbClr val="0E2D69"/>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2"/>
          <p:cNvSpPr txBox="1"/>
          <p:nvPr>
            <p:ph idx="1" type="body"/>
          </p:nvPr>
        </p:nvSpPr>
        <p:spPr>
          <a:xfrm>
            <a:off x="2074947" y="1187841"/>
            <a:ext cx="3848717" cy="435163"/>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chemeClr val="dk1"/>
              </a:buClr>
              <a:buSzPts val="1600"/>
              <a:buNone/>
              <a:defRPr b="0" i="0" sz="1600">
                <a:latin typeface="Arial"/>
                <a:ea typeface="Arial"/>
                <a:cs typeface="Arial"/>
                <a:sym typeface="Arial"/>
              </a:defRPr>
            </a:lvl1pPr>
            <a:lvl2pPr indent="-228600" lvl="1" marL="914400" algn="l">
              <a:lnSpc>
                <a:spcPct val="90000"/>
              </a:lnSpc>
              <a:spcBef>
                <a:spcPts val="500"/>
              </a:spcBef>
              <a:spcAft>
                <a:spcPts val="0"/>
              </a:spcAft>
              <a:buClr>
                <a:schemeClr val="dk1"/>
              </a:buClr>
              <a:buSzPts val="1600"/>
              <a:buNone/>
              <a:defRPr b="0" i="0" sz="1600">
                <a:latin typeface="Arial"/>
                <a:ea typeface="Arial"/>
                <a:cs typeface="Arial"/>
                <a:sym typeface="Arial"/>
              </a:defRPr>
            </a:lvl2pPr>
            <a:lvl3pPr indent="-228600" lvl="2" marL="1371600" algn="l">
              <a:lnSpc>
                <a:spcPct val="90000"/>
              </a:lnSpc>
              <a:spcBef>
                <a:spcPts val="500"/>
              </a:spcBef>
              <a:spcAft>
                <a:spcPts val="0"/>
              </a:spcAft>
              <a:buClr>
                <a:schemeClr val="dk1"/>
              </a:buClr>
              <a:buSzPts val="1600"/>
              <a:buNone/>
              <a:defRPr b="0" i="0" sz="1600">
                <a:latin typeface="Arial"/>
                <a:ea typeface="Arial"/>
                <a:cs typeface="Arial"/>
                <a:sym typeface="Arial"/>
              </a:defRPr>
            </a:lvl3pPr>
            <a:lvl4pPr indent="-228600" lvl="3" marL="1828800" algn="l">
              <a:lnSpc>
                <a:spcPct val="90000"/>
              </a:lnSpc>
              <a:spcBef>
                <a:spcPts val="500"/>
              </a:spcBef>
              <a:spcAft>
                <a:spcPts val="0"/>
              </a:spcAft>
              <a:buClr>
                <a:schemeClr val="dk1"/>
              </a:buClr>
              <a:buSzPts val="1600"/>
              <a:buNone/>
              <a:defRPr b="0" i="0" sz="1600">
                <a:latin typeface="Arial"/>
                <a:ea typeface="Arial"/>
                <a:cs typeface="Arial"/>
                <a:sym typeface="Arial"/>
              </a:defRPr>
            </a:lvl4pPr>
            <a:lvl5pPr indent="-228600" lvl="4" marL="2286000" algn="l">
              <a:lnSpc>
                <a:spcPct val="90000"/>
              </a:lnSpc>
              <a:spcBef>
                <a:spcPts val="500"/>
              </a:spcBef>
              <a:spcAft>
                <a:spcPts val="0"/>
              </a:spcAft>
              <a:buClr>
                <a:schemeClr val="dk1"/>
              </a:buClr>
              <a:buSzPts val="1600"/>
              <a:buNone/>
              <a:defRPr b="0" i="0" sz="1600">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2" name="Google Shape;22;p2"/>
          <p:cNvSpPr txBox="1"/>
          <p:nvPr>
            <p:ph idx="2" type="body"/>
          </p:nvPr>
        </p:nvSpPr>
        <p:spPr>
          <a:xfrm>
            <a:off x="6259420" y="1173829"/>
            <a:ext cx="2278063" cy="463186"/>
          </a:xfrm>
          <a:prstGeom prst="rect">
            <a:avLst/>
          </a:prstGeom>
          <a:noFill/>
          <a:ln>
            <a:noFill/>
          </a:ln>
        </p:spPr>
        <p:txBody>
          <a:bodyPr anchorCtr="0" anchor="t" bIns="0" lIns="0" spcFirstLastPara="1" rIns="0" wrap="square" tIns="0">
            <a:normAutofit/>
          </a:bodyPr>
          <a:lstStyle>
            <a:lvl1pPr indent="-228600" lvl="0" marL="457200" marR="0" algn="l">
              <a:lnSpc>
                <a:spcPct val="100000"/>
              </a:lnSpc>
              <a:spcBef>
                <a:spcPts val="0"/>
              </a:spcBef>
              <a:spcAft>
                <a:spcPts val="0"/>
              </a:spcAft>
              <a:buClr>
                <a:srgbClr val="0E2D69"/>
              </a:buClr>
              <a:buSzPts val="1200"/>
              <a:buFont typeface="Arial"/>
              <a:buNone/>
              <a:defRPr b="0" i="0" sz="1200">
                <a:solidFill>
                  <a:srgbClr val="0E2D69"/>
                </a:solidFill>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3" name="Google Shape;23;p2"/>
          <p:cNvSpPr txBox="1"/>
          <p:nvPr>
            <p:ph idx="3" type="body"/>
          </p:nvPr>
        </p:nvSpPr>
        <p:spPr>
          <a:xfrm>
            <a:off x="8786720" y="1173829"/>
            <a:ext cx="2217738" cy="463186"/>
          </a:xfrm>
          <a:prstGeom prst="rect">
            <a:avLst/>
          </a:prstGeom>
          <a:noFill/>
          <a:ln>
            <a:noFill/>
          </a:ln>
        </p:spPr>
        <p:txBody>
          <a:bodyPr anchorCtr="0" anchor="t" bIns="0" lIns="0" spcFirstLastPara="1" rIns="0" wrap="square" tIns="0">
            <a:normAutofit/>
          </a:bodyPr>
          <a:lstStyle>
            <a:lvl1pPr indent="-228600" lvl="0" marL="457200" marR="0" algn="l">
              <a:lnSpc>
                <a:spcPct val="100000"/>
              </a:lnSpc>
              <a:spcBef>
                <a:spcPts val="0"/>
              </a:spcBef>
              <a:spcAft>
                <a:spcPts val="0"/>
              </a:spcAft>
              <a:buClr>
                <a:srgbClr val="0E2D69"/>
              </a:buClr>
              <a:buSzPts val="1200"/>
              <a:buFont typeface="Arial"/>
              <a:buNone/>
              <a:defRPr b="0" i="0" sz="1200">
                <a:solidFill>
                  <a:srgbClr val="0E2D69"/>
                </a:solidFill>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2"/>
          <p:cNvSpPr txBox="1"/>
          <p:nvPr>
            <p:ph idx="4" type="body"/>
          </p:nvPr>
        </p:nvSpPr>
        <p:spPr>
          <a:xfrm>
            <a:off x="1027967" y="4824914"/>
            <a:ext cx="7625267" cy="652860"/>
          </a:xfrm>
          <a:prstGeom prst="rect">
            <a:avLst/>
          </a:prstGeom>
          <a:noFill/>
          <a:ln>
            <a:noFill/>
          </a:ln>
        </p:spPr>
        <p:txBody>
          <a:bodyPr anchorCtr="0" anchor="t" bIns="0" lIns="0" spcFirstLastPara="1" rIns="0" wrap="square" tIns="0">
            <a:normAutofit/>
          </a:bodyPr>
          <a:lstStyle>
            <a:lvl1pPr indent="-228600" lvl="0" marL="457200" marR="0" algn="l">
              <a:lnSpc>
                <a:spcPct val="100000"/>
              </a:lnSpc>
              <a:spcBef>
                <a:spcPts val="0"/>
              </a:spcBef>
              <a:spcAft>
                <a:spcPts val="0"/>
              </a:spcAft>
              <a:buClr>
                <a:srgbClr val="0E2D69"/>
              </a:buClr>
              <a:buSzPts val="1600"/>
              <a:buFont typeface="Arial"/>
              <a:buNone/>
              <a:defRPr b="0" i="0" sz="1600">
                <a:solidFill>
                  <a:srgbClr val="0E2D69"/>
                </a:solidFill>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5" name="Google Shape;25;p2"/>
          <p:cNvSpPr txBox="1"/>
          <p:nvPr>
            <p:ph idx="12" type="sldNum"/>
          </p:nvPr>
        </p:nvSpPr>
        <p:spPr>
          <a:xfrm>
            <a:off x="11409045" y="6333134"/>
            <a:ext cx="731700" cy="525000"/>
          </a:xfrm>
          <a:prstGeom prst="rect">
            <a:avLst/>
          </a:prstGeom>
        </p:spPr>
        <p:txBody>
          <a:bodyPr anchorCtr="0" anchor="t" bIns="45700" lIns="91425" spcFirstLastPara="1" rIns="91425" wrap="square" tIns="45700">
            <a:noAutofit/>
          </a:bodyPr>
          <a:lstStyle>
            <a:lvl1pPr lvl="0">
              <a:buNone/>
              <a:defRPr sz="1300">
                <a:solidFill>
                  <a:schemeClr val="dk1"/>
                </a:solidFill>
                <a:latin typeface="Arial"/>
                <a:ea typeface="Arial"/>
                <a:cs typeface="Arial"/>
                <a:sym typeface="Arial"/>
              </a:defRPr>
            </a:lvl1pPr>
            <a:lvl2pPr lvl="1">
              <a:buNone/>
              <a:defRPr sz="1300">
                <a:solidFill>
                  <a:schemeClr val="dk1"/>
                </a:solidFill>
                <a:latin typeface="Arial"/>
                <a:ea typeface="Arial"/>
                <a:cs typeface="Arial"/>
                <a:sym typeface="Arial"/>
              </a:defRPr>
            </a:lvl2pPr>
            <a:lvl3pPr lvl="2">
              <a:buNone/>
              <a:defRPr sz="1300">
                <a:solidFill>
                  <a:schemeClr val="dk1"/>
                </a:solidFill>
                <a:latin typeface="Arial"/>
                <a:ea typeface="Arial"/>
                <a:cs typeface="Arial"/>
                <a:sym typeface="Arial"/>
              </a:defRPr>
            </a:lvl3pPr>
            <a:lvl4pPr lvl="3">
              <a:buNone/>
              <a:defRPr sz="1300">
                <a:solidFill>
                  <a:schemeClr val="dk1"/>
                </a:solidFill>
                <a:latin typeface="Arial"/>
                <a:ea typeface="Arial"/>
                <a:cs typeface="Arial"/>
                <a:sym typeface="Arial"/>
              </a:defRPr>
            </a:lvl4pPr>
            <a:lvl5pPr lvl="4">
              <a:buNone/>
              <a:defRPr sz="1300">
                <a:solidFill>
                  <a:schemeClr val="dk1"/>
                </a:solidFill>
                <a:latin typeface="Arial"/>
                <a:ea typeface="Arial"/>
                <a:cs typeface="Arial"/>
                <a:sym typeface="Arial"/>
              </a:defRPr>
            </a:lvl5pPr>
            <a:lvl6pPr lvl="5">
              <a:buNone/>
              <a:defRPr sz="1300">
                <a:solidFill>
                  <a:schemeClr val="dk1"/>
                </a:solidFill>
                <a:latin typeface="Arial"/>
                <a:ea typeface="Arial"/>
                <a:cs typeface="Arial"/>
                <a:sym typeface="Arial"/>
              </a:defRPr>
            </a:lvl6pPr>
            <a:lvl7pPr lvl="6">
              <a:buNone/>
              <a:defRPr sz="1300">
                <a:solidFill>
                  <a:schemeClr val="dk1"/>
                </a:solidFill>
                <a:latin typeface="Arial"/>
                <a:ea typeface="Arial"/>
                <a:cs typeface="Arial"/>
                <a:sym typeface="Arial"/>
              </a:defRPr>
            </a:lvl7pPr>
            <a:lvl8pPr lvl="7">
              <a:buNone/>
              <a:defRPr sz="1300">
                <a:solidFill>
                  <a:schemeClr val="dk1"/>
                </a:solidFill>
                <a:latin typeface="Arial"/>
                <a:ea typeface="Arial"/>
                <a:cs typeface="Arial"/>
                <a:sym typeface="Arial"/>
              </a:defRPr>
            </a:lvl8pPr>
            <a:lvl9pPr lvl="8">
              <a:buNone/>
              <a:defRPr sz="13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чистый">
  <p:cSld name="чистый">
    <p:bg>
      <p:bgPr>
        <a:blipFill>
          <a:blip r:embed="rId2">
            <a:alphaModFix/>
          </a:blip>
          <a:stretch>
            <a:fillRect/>
          </a:stretch>
        </a:blipFill>
      </p:bgPr>
    </p:bg>
    <p:spTree>
      <p:nvGrpSpPr>
        <p:cNvPr id="143" name="Shape 143"/>
        <p:cNvGrpSpPr/>
        <p:nvPr/>
      </p:nvGrpSpPr>
      <p:grpSpPr>
        <a:xfrm>
          <a:off x="0" y="0"/>
          <a:ext cx="0" cy="0"/>
          <a:chOff x="0" y="0"/>
          <a:chExt cx="0" cy="0"/>
        </a:xfrm>
      </p:grpSpPr>
      <p:sp>
        <p:nvSpPr>
          <p:cNvPr id="144" name="Google Shape;144;p11"/>
          <p:cNvSpPr txBox="1"/>
          <p:nvPr>
            <p:ph idx="12" type="sldNum"/>
          </p:nvPr>
        </p:nvSpPr>
        <p:spPr>
          <a:xfrm>
            <a:off x="11409045" y="6333134"/>
            <a:ext cx="731700" cy="525000"/>
          </a:xfrm>
          <a:prstGeom prst="rect">
            <a:avLst/>
          </a:prstGeom>
        </p:spPr>
        <p:txBody>
          <a:bodyPr anchorCtr="0" anchor="t" bIns="45700" lIns="91425" spcFirstLastPara="1" rIns="91425" wrap="square" tIns="45700">
            <a:noAutofit/>
          </a:bodyPr>
          <a:lstStyle>
            <a:lvl1pPr lvl="0">
              <a:buNone/>
              <a:defRPr sz="1300">
                <a:solidFill>
                  <a:schemeClr val="dk1"/>
                </a:solidFill>
              </a:defRPr>
            </a:lvl1pPr>
            <a:lvl2pPr lvl="1">
              <a:buNone/>
              <a:defRPr sz="1300">
                <a:solidFill>
                  <a:schemeClr val="dk1"/>
                </a:solidFill>
              </a:defRPr>
            </a:lvl2pPr>
            <a:lvl3pPr lvl="2">
              <a:buNone/>
              <a:defRPr sz="1300">
                <a:solidFill>
                  <a:schemeClr val="dk1"/>
                </a:solidFill>
              </a:defRPr>
            </a:lvl3pPr>
            <a:lvl4pPr lvl="3">
              <a:buNone/>
              <a:defRPr sz="1300">
                <a:solidFill>
                  <a:schemeClr val="dk1"/>
                </a:solidFill>
              </a:defRPr>
            </a:lvl4pPr>
            <a:lvl5pPr lvl="4">
              <a:buNone/>
              <a:defRPr sz="1300">
                <a:solidFill>
                  <a:schemeClr val="dk1"/>
                </a:solidFill>
              </a:defRPr>
            </a:lvl5pPr>
            <a:lvl6pPr lvl="5">
              <a:buNone/>
              <a:defRPr sz="1300">
                <a:solidFill>
                  <a:schemeClr val="dk1"/>
                </a:solidFill>
              </a:defRPr>
            </a:lvl6pPr>
            <a:lvl7pPr lvl="6">
              <a:buNone/>
              <a:defRPr sz="1300">
                <a:solidFill>
                  <a:schemeClr val="dk1"/>
                </a:solidFill>
              </a:defRPr>
            </a:lvl7pPr>
            <a:lvl8pPr lvl="7">
              <a:buNone/>
              <a:defRPr sz="1300">
                <a:solidFill>
                  <a:schemeClr val="dk1"/>
                </a:solidFill>
              </a:defRPr>
            </a:lvl8pPr>
            <a:lvl9pPr lvl="8">
              <a:buNone/>
              <a:defRPr sz="1300">
                <a:solidFill>
                  <a:schemeClr val="dk1"/>
                </a:solidFill>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чистый_2">
  <p:cSld name="чистый_2">
    <p:bg>
      <p:bgPr>
        <a:blipFill>
          <a:blip r:embed="rId2">
            <a:alphaModFix/>
          </a:blip>
          <a:stretch>
            <a:fillRect/>
          </a:stretch>
        </a:blipFill>
      </p:bgPr>
    </p:bg>
    <p:spTree>
      <p:nvGrpSpPr>
        <p:cNvPr id="145" name="Shape 145"/>
        <p:cNvGrpSpPr/>
        <p:nvPr/>
      </p:nvGrpSpPr>
      <p:grpSpPr>
        <a:xfrm>
          <a:off x="0" y="0"/>
          <a:ext cx="0" cy="0"/>
          <a:chOff x="0" y="0"/>
          <a:chExt cx="0" cy="0"/>
        </a:xfrm>
      </p:grpSpPr>
      <p:pic>
        <p:nvPicPr>
          <p:cNvPr descr="Icon&#10;&#10;Description automatically generated" id="146" name="Google Shape;146;p12"/>
          <p:cNvPicPr preferRelativeResize="0"/>
          <p:nvPr/>
        </p:nvPicPr>
        <p:blipFill rotWithShape="1">
          <a:blip r:embed="rId3">
            <a:alphaModFix/>
          </a:blip>
          <a:srcRect b="0" l="0" r="0" t="0"/>
          <a:stretch/>
        </p:blipFill>
        <p:spPr>
          <a:xfrm>
            <a:off x="517199" y="464363"/>
            <a:ext cx="448276" cy="448276"/>
          </a:xfrm>
          <a:prstGeom prst="rect">
            <a:avLst/>
          </a:prstGeom>
          <a:noFill/>
          <a:ln>
            <a:noFill/>
          </a:ln>
        </p:spPr>
      </p:pic>
      <p:cxnSp>
        <p:nvCxnSpPr>
          <p:cNvPr id="147" name="Google Shape;147;p12"/>
          <p:cNvCxnSpPr/>
          <p:nvPr/>
        </p:nvCxnSpPr>
        <p:spPr>
          <a:xfrm>
            <a:off x="3298686" y="464363"/>
            <a:ext cx="0" cy="586260"/>
          </a:xfrm>
          <a:prstGeom prst="straightConnector1">
            <a:avLst/>
          </a:prstGeom>
          <a:noFill/>
          <a:ln cap="flat" cmpd="sng" w="12700">
            <a:solidFill>
              <a:srgbClr val="102D69"/>
            </a:solidFill>
            <a:prstDash val="solid"/>
            <a:miter lim="800000"/>
            <a:headEnd len="sm" w="sm" type="none"/>
            <a:tailEnd len="sm" w="sm" type="none"/>
          </a:ln>
        </p:spPr>
      </p:cxnSp>
      <p:cxnSp>
        <p:nvCxnSpPr>
          <p:cNvPr id="148" name="Google Shape;148;p12"/>
          <p:cNvCxnSpPr/>
          <p:nvPr/>
        </p:nvCxnSpPr>
        <p:spPr>
          <a:xfrm>
            <a:off x="6099416" y="464363"/>
            <a:ext cx="0" cy="586260"/>
          </a:xfrm>
          <a:prstGeom prst="straightConnector1">
            <a:avLst/>
          </a:prstGeom>
          <a:noFill/>
          <a:ln cap="flat" cmpd="sng" w="12700">
            <a:solidFill>
              <a:srgbClr val="102D69"/>
            </a:solidFill>
            <a:prstDash val="solid"/>
            <a:miter lim="800000"/>
            <a:headEnd len="sm" w="sm" type="none"/>
            <a:tailEnd len="sm" w="sm" type="none"/>
          </a:ln>
        </p:spPr>
      </p:cxnSp>
      <p:cxnSp>
        <p:nvCxnSpPr>
          <p:cNvPr id="149" name="Google Shape;149;p12"/>
          <p:cNvCxnSpPr/>
          <p:nvPr/>
        </p:nvCxnSpPr>
        <p:spPr>
          <a:xfrm>
            <a:off x="10277081" y="464363"/>
            <a:ext cx="0" cy="586260"/>
          </a:xfrm>
          <a:prstGeom prst="straightConnector1">
            <a:avLst/>
          </a:prstGeom>
          <a:noFill/>
          <a:ln cap="flat" cmpd="sng" w="12700">
            <a:solidFill>
              <a:srgbClr val="102D69"/>
            </a:solidFill>
            <a:prstDash val="solid"/>
            <a:miter lim="800000"/>
            <a:headEnd len="sm" w="sm" type="none"/>
            <a:tailEnd len="sm" w="sm" type="none"/>
          </a:ln>
        </p:spPr>
      </p:cxnSp>
      <p:sp>
        <p:nvSpPr>
          <p:cNvPr id="150" name="Google Shape;150;p12"/>
          <p:cNvSpPr txBox="1"/>
          <p:nvPr/>
        </p:nvSpPr>
        <p:spPr>
          <a:xfrm>
            <a:off x="10410201" y="532278"/>
            <a:ext cx="671977" cy="307777"/>
          </a:xfrm>
          <a:prstGeom prst="rect">
            <a:avLst/>
          </a:prstGeom>
          <a:noFill/>
          <a:ln>
            <a:noFill/>
          </a:ln>
        </p:spPr>
        <p:txBody>
          <a:bodyPr anchorCtr="0" anchor="t" bIns="0" lIns="0" spcFirstLastPara="1" rIns="0" wrap="square" tIns="0">
            <a:spAutoFit/>
          </a:bodyPr>
          <a:lstStyle/>
          <a:p>
            <a:pPr indent="0" lvl="0" marL="0" marR="0" rtl="0" algn="l">
              <a:spcBef>
                <a:spcPts val="0"/>
              </a:spcBef>
              <a:spcAft>
                <a:spcPts val="0"/>
              </a:spcAft>
              <a:buNone/>
            </a:pPr>
            <a:fld id="{00000000-1234-1234-1234-123412341234}" type="slidenum">
              <a:rPr lang="ru-RU" sz="2000">
                <a:solidFill>
                  <a:srgbClr val="102D69"/>
                </a:solidFill>
                <a:latin typeface="Arial"/>
                <a:ea typeface="Arial"/>
                <a:cs typeface="Arial"/>
                <a:sym typeface="Arial"/>
              </a:rPr>
              <a:t>‹#›</a:t>
            </a:fld>
            <a:endParaRPr sz="2000">
              <a:solidFill>
                <a:srgbClr val="102D69"/>
              </a:solidFill>
              <a:latin typeface="Arial"/>
              <a:ea typeface="Arial"/>
              <a:cs typeface="Arial"/>
              <a:sym typeface="Arial"/>
            </a:endParaRPr>
          </a:p>
        </p:txBody>
      </p:sp>
      <p:cxnSp>
        <p:nvCxnSpPr>
          <p:cNvPr id="151" name="Google Shape;151;p12"/>
          <p:cNvCxnSpPr/>
          <p:nvPr/>
        </p:nvCxnSpPr>
        <p:spPr>
          <a:xfrm>
            <a:off x="11643868" y="464363"/>
            <a:ext cx="0" cy="586260"/>
          </a:xfrm>
          <a:prstGeom prst="straightConnector1">
            <a:avLst/>
          </a:prstGeom>
          <a:noFill/>
          <a:ln cap="flat" cmpd="sng" w="12700">
            <a:solidFill>
              <a:srgbClr val="102D69"/>
            </a:solidFill>
            <a:prstDash val="solid"/>
            <a:miter lim="800000"/>
            <a:headEnd len="sm" w="sm" type="none"/>
            <a:tailEnd len="sm" w="sm" type="none"/>
          </a:ln>
        </p:spPr>
      </p:cxnSp>
      <p:sp>
        <p:nvSpPr>
          <p:cNvPr id="152" name="Google Shape;152;p12"/>
          <p:cNvSpPr txBox="1"/>
          <p:nvPr>
            <p:ph idx="1" type="body"/>
          </p:nvPr>
        </p:nvSpPr>
        <p:spPr>
          <a:xfrm>
            <a:off x="1143689" y="540904"/>
            <a:ext cx="1901825" cy="415925"/>
          </a:xfrm>
          <a:prstGeom prst="rect">
            <a:avLst/>
          </a:prstGeom>
          <a:noFill/>
          <a:ln>
            <a:noFill/>
          </a:ln>
        </p:spPr>
        <p:txBody>
          <a:bodyPr anchorCtr="0" anchor="t" bIns="0" lIns="0" spcFirstLastPara="1" rIns="0" wrap="square" tIns="0">
            <a:noAutofit/>
          </a:bodyPr>
          <a:lstStyle>
            <a:lvl1pPr indent="-228600" lvl="0" marL="457200" marR="0" algn="l">
              <a:lnSpc>
                <a:spcPct val="100000"/>
              </a:lnSpc>
              <a:spcBef>
                <a:spcPts val="0"/>
              </a:spcBef>
              <a:spcAft>
                <a:spcPts val="0"/>
              </a:spcAft>
              <a:buClr>
                <a:schemeClr val="dk1"/>
              </a:buClr>
              <a:buSzPts val="1000"/>
              <a:buFont typeface="Arial"/>
              <a:buNone/>
              <a:defRPr b="0" i="0" sz="1000">
                <a:latin typeface="Arial"/>
                <a:ea typeface="Arial"/>
                <a:cs typeface="Arial"/>
                <a:sym typeface="Arial"/>
              </a:defRPr>
            </a:lvl1pPr>
            <a:lvl2pPr indent="-228600" lvl="1" marL="914400" algn="l">
              <a:lnSpc>
                <a:spcPct val="100000"/>
              </a:lnSpc>
              <a:spcBef>
                <a:spcPts val="500"/>
              </a:spcBef>
              <a:spcAft>
                <a:spcPts val="0"/>
              </a:spcAft>
              <a:buClr>
                <a:schemeClr val="dk1"/>
              </a:buClr>
              <a:buSzPts val="1000"/>
              <a:buNone/>
              <a:defRPr b="0" i="0" sz="1000">
                <a:latin typeface="Arial"/>
                <a:ea typeface="Arial"/>
                <a:cs typeface="Arial"/>
                <a:sym typeface="Arial"/>
              </a:defRPr>
            </a:lvl2pPr>
            <a:lvl3pPr indent="-228600" lvl="2" marL="1371600" algn="l">
              <a:lnSpc>
                <a:spcPct val="100000"/>
              </a:lnSpc>
              <a:spcBef>
                <a:spcPts val="500"/>
              </a:spcBef>
              <a:spcAft>
                <a:spcPts val="0"/>
              </a:spcAft>
              <a:buClr>
                <a:schemeClr val="dk1"/>
              </a:buClr>
              <a:buSzPts val="1000"/>
              <a:buNone/>
              <a:defRPr b="0" i="0" sz="1000">
                <a:latin typeface="Arial"/>
                <a:ea typeface="Arial"/>
                <a:cs typeface="Arial"/>
                <a:sym typeface="Arial"/>
              </a:defRPr>
            </a:lvl3pPr>
            <a:lvl4pPr indent="-228600" lvl="3" marL="1828800" algn="l">
              <a:lnSpc>
                <a:spcPct val="100000"/>
              </a:lnSpc>
              <a:spcBef>
                <a:spcPts val="500"/>
              </a:spcBef>
              <a:spcAft>
                <a:spcPts val="0"/>
              </a:spcAft>
              <a:buClr>
                <a:schemeClr val="dk1"/>
              </a:buClr>
              <a:buSzPts val="1000"/>
              <a:buNone/>
              <a:defRPr b="0" i="0" sz="1000">
                <a:latin typeface="Arial"/>
                <a:ea typeface="Arial"/>
                <a:cs typeface="Arial"/>
                <a:sym typeface="Arial"/>
              </a:defRPr>
            </a:lvl4pPr>
            <a:lvl5pPr indent="-228600" lvl="4" marL="2286000" algn="l">
              <a:lnSpc>
                <a:spcPct val="100000"/>
              </a:lnSpc>
              <a:spcBef>
                <a:spcPts val="500"/>
              </a:spcBef>
              <a:spcAft>
                <a:spcPts val="0"/>
              </a:spcAft>
              <a:buClr>
                <a:schemeClr val="dk1"/>
              </a:buClr>
              <a:buSzPts val="1000"/>
              <a:buNone/>
              <a:defRPr b="0" i="0" sz="1000">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53" name="Google Shape;153;p12"/>
          <p:cNvSpPr txBox="1"/>
          <p:nvPr>
            <p:ph idx="2" type="body"/>
          </p:nvPr>
        </p:nvSpPr>
        <p:spPr>
          <a:xfrm>
            <a:off x="3459163" y="548720"/>
            <a:ext cx="2070100" cy="40810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1000"/>
              <a:buNone/>
              <a:defRPr b="0" i="0" sz="1000">
                <a:solidFill>
                  <a:srgbClr val="0E2D69"/>
                </a:solidFill>
                <a:latin typeface="Arial"/>
                <a:ea typeface="Arial"/>
                <a:cs typeface="Arial"/>
                <a:sym typeface="Arial"/>
              </a:defRPr>
            </a:lvl1pPr>
            <a:lvl2pPr indent="-228600" lvl="1" marL="9144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2pPr>
            <a:lvl3pPr indent="-228600" lvl="2" marL="13716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3pPr>
            <a:lvl4pPr indent="-228600" lvl="3" marL="18288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4pPr>
            <a:lvl5pPr indent="-228600" lvl="4" marL="22860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54" name="Google Shape;154;p12"/>
          <p:cNvSpPr txBox="1"/>
          <p:nvPr>
            <p:ph idx="3" type="body"/>
          </p:nvPr>
        </p:nvSpPr>
        <p:spPr>
          <a:xfrm>
            <a:off x="6259892" y="548720"/>
            <a:ext cx="2070100" cy="40810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1000"/>
              <a:buNone/>
              <a:defRPr b="0" i="0" sz="1000">
                <a:solidFill>
                  <a:srgbClr val="0E2D69"/>
                </a:solidFill>
                <a:latin typeface="Arial"/>
                <a:ea typeface="Arial"/>
                <a:cs typeface="Arial"/>
                <a:sym typeface="Arial"/>
              </a:defRPr>
            </a:lvl1pPr>
            <a:lvl2pPr indent="-228600" lvl="1" marL="9144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2pPr>
            <a:lvl3pPr indent="-228600" lvl="2" marL="13716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3pPr>
            <a:lvl4pPr indent="-228600" lvl="3" marL="18288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4pPr>
            <a:lvl5pPr indent="-228600" lvl="4" marL="22860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55" name="Google Shape;155;p12"/>
          <p:cNvSpPr txBox="1"/>
          <p:nvPr>
            <p:ph idx="12" type="sldNum"/>
          </p:nvPr>
        </p:nvSpPr>
        <p:spPr>
          <a:xfrm>
            <a:off x="11409045" y="6333134"/>
            <a:ext cx="731700" cy="525000"/>
          </a:xfrm>
          <a:prstGeom prst="rect">
            <a:avLst/>
          </a:prstGeom>
        </p:spPr>
        <p:txBody>
          <a:bodyPr anchorCtr="0" anchor="t" bIns="45700" lIns="91425" spcFirstLastPara="1" rIns="91425" wrap="square" tIns="45700">
            <a:noAutofit/>
          </a:bodyPr>
          <a:lstStyle>
            <a:lvl1pPr lvl="0">
              <a:buNone/>
              <a:defRPr sz="1300">
                <a:solidFill>
                  <a:schemeClr val="dk1"/>
                </a:solidFill>
                <a:latin typeface="Arial"/>
                <a:ea typeface="Arial"/>
                <a:cs typeface="Arial"/>
                <a:sym typeface="Arial"/>
              </a:defRPr>
            </a:lvl1pPr>
            <a:lvl2pPr lvl="1">
              <a:buNone/>
              <a:defRPr sz="1300">
                <a:solidFill>
                  <a:schemeClr val="dk1"/>
                </a:solidFill>
                <a:latin typeface="Arial"/>
                <a:ea typeface="Arial"/>
                <a:cs typeface="Arial"/>
                <a:sym typeface="Arial"/>
              </a:defRPr>
            </a:lvl2pPr>
            <a:lvl3pPr lvl="2">
              <a:buNone/>
              <a:defRPr sz="1300">
                <a:solidFill>
                  <a:schemeClr val="dk1"/>
                </a:solidFill>
                <a:latin typeface="Arial"/>
                <a:ea typeface="Arial"/>
                <a:cs typeface="Arial"/>
                <a:sym typeface="Arial"/>
              </a:defRPr>
            </a:lvl3pPr>
            <a:lvl4pPr lvl="3">
              <a:buNone/>
              <a:defRPr sz="1300">
                <a:solidFill>
                  <a:schemeClr val="dk1"/>
                </a:solidFill>
                <a:latin typeface="Arial"/>
                <a:ea typeface="Arial"/>
                <a:cs typeface="Arial"/>
                <a:sym typeface="Arial"/>
              </a:defRPr>
            </a:lvl4pPr>
            <a:lvl5pPr lvl="4">
              <a:buNone/>
              <a:defRPr sz="1300">
                <a:solidFill>
                  <a:schemeClr val="dk1"/>
                </a:solidFill>
                <a:latin typeface="Arial"/>
                <a:ea typeface="Arial"/>
                <a:cs typeface="Arial"/>
                <a:sym typeface="Arial"/>
              </a:defRPr>
            </a:lvl5pPr>
            <a:lvl6pPr lvl="5">
              <a:buNone/>
              <a:defRPr sz="1300">
                <a:solidFill>
                  <a:schemeClr val="dk1"/>
                </a:solidFill>
                <a:latin typeface="Arial"/>
                <a:ea typeface="Arial"/>
                <a:cs typeface="Arial"/>
                <a:sym typeface="Arial"/>
              </a:defRPr>
            </a:lvl6pPr>
            <a:lvl7pPr lvl="6">
              <a:buNone/>
              <a:defRPr sz="1300">
                <a:solidFill>
                  <a:schemeClr val="dk1"/>
                </a:solidFill>
                <a:latin typeface="Arial"/>
                <a:ea typeface="Arial"/>
                <a:cs typeface="Arial"/>
                <a:sym typeface="Arial"/>
              </a:defRPr>
            </a:lvl7pPr>
            <a:lvl8pPr lvl="7">
              <a:buNone/>
              <a:defRPr sz="1300">
                <a:solidFill>
                  <a:schemeClr val="dk1"/>
                </a:solidFill>
                <a:latin typeface="Arial"/>
                <a:ea typeface="Arial"/>
                <a:cs typeface="Arial"/>
                <a:sym typeface="Arial"/>
              </a:defRPr>
            </a:lvl8pPr>
            <a:lvl9pPr lvl="8">
              <a:buNone/>
              <a:defRPr sz="13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цвет">
  <p:cSld name="цвет">
    <p:bg>
      <p:bgPr>
        <a:blipFill>
          <a:blip r:embed="rId2">
            <a:alphaModFix/>
          </a:blip>
          <a:stretch>
            <a:fillRect/>
          </a:stretch>
        </a:blipFill>
      </p:bgPr>
    </p:bg>
    <p:spTree>
      <p:nvGrpSpPr>
        <p:cNvPr id="156" name="Shape 156"/>
        <p:cNvGrpSpPr/>
        <p:nvPr/>
      </p:nvGrpSpPr>
      <p:grpSpPr>
        <a:xfrm>
          <a:off x="0" y="0"/>
          <a:ext cx="0" cy="0"/>
          <a:chOff x="0" y="0"/>
          <a:chExt cx="0" cy="0"/>
        </a:xfrm>
      </p:grpSpPr>
      <p:pic>
        <p:nvPicPr>
          <p:cNvPr descr="Icon&#10;&#10;Description automatically generated" id="157" name="Google Shape;157;p13"/>
          <p:cNvPicPr preferRelativeResize="0"/>
          <p:nvPr/>
        </p:nvPicPr>
        <p:blipFill rotWithShape="1">
          <a:blip r:embed="rId3">
            <a:alphaModFix/>
          </a:blip>
          <a:srcRect b="0" l="0" r="0" t="0"/>
          <a:stretch/>
        </p:blipFill>
        <p:spPr>
          <a:xfrm>
            <a:off x="517199" y="464363"/>
            <a:ext cx="448276" cy="448276"/>
          </a:xfrm>
          <a:prstGeom prst="rect">
            <a:avLst/>
          </a:prstGeom>
          <a:noFill/>
          <a:ln>
            <a:noFill/>
          </a:ln>
        </p:spPr>
      </p:pic>
      <p:cxnSp>
        <p:nvCxnSpPr>
          <p:cNvPr id="158" name="Google Shape;158;p13"/>
          <p:cNvCxnSpPr/>
          <p:nvPr/>
        </p:nvCxnSpPr>
        <p:spPr>
          <a:xfrm>
            <a:off x="3298686" y="464363"/>
            <a:ext cx="0" cy="586260"/>
          </a:xfrm>
          <a:prstGeom prst="straightConnector1">
            <a:avLst/>
          </a:prstGeom>
          <a:noFill/>
          <a:ln cap="flat" cmpd="sng" w="12700">
            <a:solidFill>
              <a:srgbClr val="102D69"/>
            </a:solidFill>
            <a:prstDash val="solid"/>
            <a:miter lim="800000"/>
            <a:headEnd len="sm" w="sm" type="none"/>
            <a:tailEnd len="sm" w="sm" type="none"/>
          </a:ln>
        </p:spPr>
      </p:cxnSp>
      <p:cxnSp>
        <p:nvCxnSpPr>
          <p:cNvPr id="159" name="Google Shape;159;p13"/>
          <p:cNvCxnSpPr/>
          <p:nvPr/>
        </p:nvCxnSpPr>
        <p:spPr>
          <a:xfrm>
            <a:off x="6099416" y="464363"/>
            <a:ext cx="0" cy="586260"/>
          </a:xfrm>
          <a:prstGeom prst="straightConnector1">
            <a:avLst/>
          </a:prstGeom>
          <a:noFill/>
          <a:ln cap="flat" cmpd="sng" w="12700">
            <a:solidFill>
              <a:srgbClr val="102D69"/>
            </a:solidFill>
            <a:prstDash val="solid"/>
            <a:miter lim="800000"/>
            <a:headEnd len="sm" w="sm" type="none"/>
            <a:tailEnd len="sm" w="sm" type="none"/>
          </a:ln>
        </p:spPr>
      </p:cxnSp>
      <p:cxnSp>
        <p:nvCxnSpPr>
          <p:cNvPr id="160" name="Google Shape;160;p13"/>
          <p:cNvCxnSpPr/>
          <p:nvPr/>
        </p:nvCxnSpPr>
        <p:spPr>
          <a:xfrm>
            <a:off x="10277081" y="464363"/>
            <a:ext cx="0" cy="586260"/>
          </a:xfrm>
          <a:prstGeom prst="straightConnector1">
            <a:avLst/>
          </a:prstGeom>
          <a:noFill/>
          <a:ln cap="flat" cmpd="sng" w="12700">
            <a:solidFill>
              <a:srgbClr val="102D69"/>
            </a:solidFill>
            <a:prstDash val="solid"/>
            <a:miter lim="800000"/>
            <a:headEnd len="sm" w="sm" type="none"/>
            <a:tailEnd len="sm" w="sm" type="none"/>
          </a:ln>
        </p:spPr>
      </p:cxnSp>
      <p:sp>
        <p:nvSpPr>
          <p:cNvPr id="161" name="Google Shape;161;p13"/>
          <p:cNvSpPr txBox="1"/>
          <p:nvPr/>
        </p:nvSpPr>
        <p:spPr>
          <a:xfrm>
            <a:off x="10410201" y="532278"/>
            <a:ext cx="671977" cy="307777"/>
          </a:xfrm>
          <a:prstGeom prst="rect">
            <a:avLst/>
          </a:prstGeom>
          <a:noFill/>
          <a:ln>
            <a:noFill/>
          </a:ln>
        </p:spPr>
        <p:txBody>
          <a:bodyPr anchorCtr="0" anchor="t" bIns="0" lIns="0" spcFirstLastPara="1" rIns="0" wrap="square" tIns="0">
            <a:spAutoFit/>
          </a:bodyPr>
          <a:lstStyle/>
          <a:p>
            <a:pPr indent="0" lvl="0" marL="0" marR="0" rtl="0" algn="l">
              <a:spcBef>
                <a:spcPts val="0"/>
              </a:spcBef>
              <a:spcAft>
                <a:spcPts val="0"/>
              </a:spcAft>
              <a:buNone/>
            </a:pPr>
            <a:fld id="{00000000-1234-1234-1234-123412341234}" type="slidenum">
              <a:rPr lang="ru-RU" sz="2000">
                <a:solidFill>
                  <a:srgbClr val="102D69"/>
                </a:solidFill>
                <a:latin typeface="Arial"/>
                <a:ea typeface="Arial"/>
                <a:cs typeface="Arial"/>
                <a:sym typeface="Arial"/>
              </a:rPr>
              <a:t>‹#›</a:t>
            </a:fld>
            <a:endParaRPr sz="2000">
              <a:solidFill>
                <a:srgbClr val="102D69"/>
              </a:solidFill>
              <a:latin typeface="Arial"/>
              <a:ea typeface="Arial"/>
              <a:cs typeface="Arial"/>
              <a:sym typeface="Arial"/>
            </a:endParaRPr>
          </a:p>
        </p:txBody>
      </p:sp>
      <p:cxnSp>
        <p:nvCxnSpPr>
          <p:cNvPr id="162" name="Google Shape;162;p13"/>
          <p:cNvCxnSpPr/>
          <p:nvPr/>
        </p:nvCxnSpPr>
        <p:spPr>
          <a:xfrm>
            <a:off x="11643868" y="464363"/>
            <a:ext cx="0" cy="586260"/>
          </a:xfrm>
          <a:prstGeom prst="straightConnector1">
            <a:avLst/>
          </a:prstGeom>
          <a:noFill/>
          <a:ln cap="flat" cmpd="sng" w="12700">
            <a:solidFill>
              <a:srgbClr val="102D69"/>
            </a:solidFill>
            <a:prstDash val="solid"/>
            <a:miter lim="800000"/>
            <a:headEnd len="sm" w="sm" type="none"/>
            <a:tailEnd len="sm" w="sm" type="none"/>
          </a:ln>
        </p:spPr>
      </p:cxnSp>
      <p:sp>
        <p:nvSpPr>
          <p:cNvPr id="163" name="Google Shape;163;p13"/>
          <p:cNvSpPr txBox="1"/>
          <p:nvPr>
            <p:ph idx="1" type="body"/>
          </p:nvPr>
        </p:nvSpPr>
        <p:spPr>
          <a:xfrm>
            <a:off x="1143689" y="540904"/>
            <a:ext cx="1901825" cy="415925"/>
          </a:xfrm>
          <a:prstGeom prst="rect">
            <a:avLst/>
          </a:prstGeom>
          <a:noFill/>
          <a:ln>
            <a:noFill/>
          </a:ln>
        </p:spPr>
        <p:txBody>
          <a:bodyPr anchorCtr="0" anchor="t" bIns="0" lIns="0" spcFirstLastPara="1" rIns="0" wrap="square" tIns="0">
            <a:noAutofit/>
          </a:bodyPr>
          <a:lstStyle>
            <a:lvl1pPr indent="-228600" lvl="0" marL="457200" marR="0" algn="l">
              <a:lnSpc>
                <a:spcPct val="100000"/>
              </a:lnSpc>
              <a:spcBef>
                <a:spcPts val="0"/>
              </a:spcBef>
              <a:spcAft>
                <a:spcPts val="0"/>
              </a:spcAft>
              <a:buClr>
                <a:schemeClr val="dk1"/>
              </a:buClr>
              <a:buSzPts val="1000"/>
              <a:buFont typeface="Arial"/>
              <a:buNone/>
              <a:defRPr b="0" i="0" sz="1000">
                <a:latin typeface="Arial"/>
                <a:ea typeface="Arial"/>
                <a:cs typeface="Arial"/>
                <a:sym typeface="Arial"/>
              </a:defRPr>
            </a:lvl1pPr>
            <a:lvl2pPr indent="-228600" lvl="1" marL="914400" algn="l">
              <a:lnSpc>
                <a:spcPct val="100000"/>
              </a:lnSpc>
              <a:spcBef>
                <a:spcPts val="500"/>
              </a:spcBef>
              <a:spcAft>
                <a:spcPts val="0"/>
              </a:spcAft>
              <a:buClr>
                <a:schemeClr val="dk1"/>
              </a:buClr>
              <a:buSzPts val="1000"/>
              <a:buNone/>
              <a:defRPr b="0" i="0" sz="1000">
                <a:latin typeface="Arial"/>
                <a:ea typeface="Arial"/>
                <a:cs typeface="Arial"/>
                <a:sym typeface="Arial"/>
              </a:defRPr>
            </a:lvl2pPr>
            <a:lvl3pPr indent="-228600" lvl="2" marL="1371600" algn="l">
              <a:lnSpc>
                <a:spcPct val="100000"/>
              </a:lnSpc>
              <a:spcBef>
                <a:spcPts val="500"/>
              </a:spcBef>
              <a:spcAft>
                <a:spcPts val="0"/>
              </a:spcAft>
              <a:buClr>
                <a:schemeClr val="dk1"/>
              </a:buClr>
              <a:buSzPts val="1000"/>
              <a:buNone/>
              <a:defRPr b="0" i="0" sz="1000">
                <a:latin typeface="Arial"/>
                <a:ea typeface="Arial"/>
                <a:cs typeface="Arial"/>
                <a:sym typeface="Arial"/>
              </a:defRPr>
            </a:lvl3pPr>
            <a:lvl4pPr indent="-228600" lvl="3" marL="1828800" algn="l">
              <a:lnSpc>
                <a:spcPct val="100000"/>
              </a:lnSpc>
              <a:spcBef>
                <a:spcPts val="500"/>
              </a:spcBef>
              <a:spcAft>
                <a:spcPts val="0"/>
              </a:spcAft>
              <a:buClr>
                <a:schemeClr val="dk1"/>
              </a:buClr>
              <a:buSzPts val="1000"/>
              <a:buNone/>
              <a:defRPr b="0" i="0" sz="1000">
                <a:latin typeface="Arial"/>
                <a:ea typeface="Arial"/>
                <a:cs typeface="Arial"/>
                <a:sym typeface="Arial"/>
              </a:defRPr>
            </a:lvl4pPr>
            <a:lvl5pPr indent="-228600" lvl="4" marL="2286000" algn="l">
              <a:lnSpc>
                <a:spcPct val="100000"/>
              </a:lnSpc>
              <a:spcBef>
                <a:spcPts val="500"/>
              </a:spcBef>
              <a:spcAft>
                <a:spcPts val="0"/>
              </a:spcAft>
              <a:buClr>
                <a:schemeClr val="dk1"/>
              </a:buClr>
              <a:buSzPts val="1000"/>
              <a:buNone/>
              <a:defRPr b="0" i="0" sz="1000">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64" name="Google Shape;164;p13"/>
          <p:cNvSpPr txBox="1"/>
          <p:nvPr>
            <p:ph idx="2" type="body"/>
          </p:nvPr>
        </p:nvSpPr>
        <p:spPr>
          <a:xfrm>
            <a:off x="3459163" y="548720"/>
            <a:ext cx="2070100" cy="40810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1000"/>
              <a:buNone/>
              <a:defRPr b="0" i="0" sz="1000">
                <a:solidFill>
                  <a:srgbClr val="0E2D69"/>
                </a:solidFill>
                <a:latin typeface="Arial"/>
                <a:ea typeface="Arial"/>
                <a:cs typeface="Arial"/>
                <a:sym typeface="Arial"/>
              </a:defRPr>
            </a:lvl1pPr>
            <a:lvl2pPr indent="-228600" lvl="1" marL="9144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2pPr>
            <a:lvl3pPr indent="-228600" lvl="2" marL="13716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3pPr>
            <a:lvl4pPr indent="-228600" lvl="3" marL="18288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4pPr>
            <a:lvl5pPr indent="-228600" lvl="4" marL="22860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65" name="Google Shape;165;p13"/>
          <p:cNvSpPr txBox="1"/>
          <p:nvPr>
            <p:ph idx="3" type="body"/>
          </p:nvPr>
        </p:nvSpPr>
        <p:spPr>
          <a:xfrm>
            <a:off x="6259892" y="548720"/>
            <a:ext cx="2070100" cy="40810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1000"/>
              <a:buNone/>
              <a:defRPr b="0" i="0" sz="1000">
                <a:solidFill>
                  <a:srgbClr val="0E2D69"/>
                </a:solidFill>
                <a:latin typeface="Arial"/>
                <a:ea typeface="Arial"/>
                <a:cs typeface="Arial"/>
                <a:sym typeface="Arial"/>
              </a:defRPr>
            </a:lvl1pPr>
            <a:lvl2pPr indent="-228600" lvl="1" marL="9144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2pPr>
            <a:lvl3pPr indent="-228600" lvl="2" marL="13716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3pPr>
            <a:lvl4pPr indent="-228600" lvl="3" marL="18288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4pPr>
            <a:lvl5pPr indent="-228600" lvl="4" marL="22860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66" name="Google Shape;166;p13"/>
          <p:cNvSpPr txBox="1"/>
          <p:nvPr>
            <p:ph type="title"/>
          </p:nvPr>
        </p:nvSpPr>
        <p:spPr>
          <a:xfrm>
            <a:off x="585899" y="1447790"/>
            <a:ext cx="4322530" cy="777025"/>
          </a:xfrm>
          <a:prstGeom prst="rect">
            <a:avLst/>
          </a:prstGeom>
          <a:noFill/>
          <a:ln>
            <a:noFill/>
          </a:ln>
        </p:spPr>
        <p:txBody>
          <a:bodyPr anchorCtr="0" anchor="t" bIns="0" lIns="0" spcFirstLastPara="1" rIns="0" wrap="square" tIns="0">
            <a:normAutofit/>
          </a:bodyPr>
          <a:lstStyle>
            <a:lvl1pPr lvl="0" algn="l">
              <a:lnSpc>
                <a:spcPct val="100000"/>
              </a:lnSpc>
              <a:spcBef>
                <a:spcPts val="0"/>
              </a:spcBef>
              <a:spcAft>
                <a:spcPts val="0"/>
              </a:spcAft>
              <a:buClr>
                <a:schemeClr val="dk1"/>
              </a:buClr>
              <a:buSzPts val="2400"/>
              <a:buFont typeface="Arial"/>
              <a:buNone/>
              <a:defRPr b="0" i="0" sz="2400">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7" name="Google Shape;167;p13"/>
          <p:cNvSpPr txBox="1"/>
          <p:nvPr>
            <p:ph idx="4" type="body"/>
          </p:nvPr>
        </p:nvSpPr>
        <p:spPr>
          <a:xfrm>
            <a:off x="585898" y="2379663"/>
            <a:ext cx="4322531" cy="2399371"/>
          </a:xfrm>
          <a:prstGeom prst="rect">
            <a:avLst/>
          </a:prstGeom>
          <a:noFill/>
          <a:ln>
            <a:noFill/>
          </a:ln>
        </p:spPr>
        <p:txBody>
          <a:bodyPr anchorCtr="0" anchor="t" bIns="45700" lIns="0" spcFirstLastPara="1" rIns="0" wrap="square" tIns="0">
            <a:normAutofit/>
          </a:bodyPr>
          <a:lstStyle>
            <a:lvl1pPr indent="-228600" lvl="0" marL="457200" marR="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1pPr>
            <a:lvl2pPr indent="-228600" lvl="1" marL="9144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2pPr>
            <a:lvl3pPr indent="-228600" lvl="2" marL="13716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3pPr>
            <a:lvl4pPr indent="-228600" lvl="3" marL="18288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4pPr>
            <a:lvl5pPr indent="-228600" lvl="4" marL="22860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68" name="Google Shape;168;p13"/>
          <p:cNvSpPr/>
          <p:nvPr/>
        </p:nvSpPr>
        <p:spPr>
          <a:xfrm>
            <a:off x="5392982" y="1447790"/>
            <a:ext cx="830997" cy="830997"/>
          </a:xfrm>
          <a:prstGeom prst="ellipse">
            <a:avLst/>
          </a:prstGeom>
          <a:solidFill>
            <a:srgbClr val="0E2D69"/>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9" name="Google Shape;169;p13"/>
          <p:cNvSpPr/>
          <p:nvPr/>
        </p:nvSpPr>
        <p:spPr>
          <a:xfrm>
            <a:off x="6742925" y="1447790"/>
            <a:ext cx="830997" cy="830997"/>
          </a:xfrm>
          <a:prstGeom prst="ellipse">
            <a:avLst/>
          </a:prstGeom>
          <a:solidFill>
            <a:srgbClr val="234A9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0" name="Google Shape;170;p13"/>
          <p:cNvSpPr/>
          <p:nvPr/>
        </p:nvSpPr>
        <p:spPr>
          <a:xfrm>
            <a:off x="8092868" y="1447790"/>
            <a:ext cx="830997" cy="830997"/>
          </a:xfrm>
          <a:prstGeom prst="ellipse">
            <a:avLst/>
          </a:prstGeom>
          <a:solidFill>
            <a:srgbClr val="11A0D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1" name="Google Shape;171;p13"/>
          <p:cNvSpPr/>
          <p:nvPr/>
        </p:nvSpPr>
        <p:spPr>
          <a:xfrm>
            <a:off x="9442811" y="1447790"/>
            <a:ext cx="830997" cy="830997"/>
          </a:xfrm>
          <a:prstGeom prst="ellipse">
            <a:avLst/>
          </a:prstGeom>
          <a:solidFill>
            <a:srgbClr val="029C6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2" name="Google Shape;172;p13"/>
          <p:cNvSpPr/>
          <p:nvPr/>
        </p:nvSpPr>
        <p:spPr>
          <a:xfrm>
            <a:off x="10792754" y="1447790"/>
            <a:ext cx="830997" cy="830997"/>
          </a:xfrm>
          <a:prstGeom prst="ellipse">
            <a:avLst/>
          </a:prstGeom>
          <a:solidFill>
            <a:srgbClr val="EB681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3" name="Google Shape;173;p13"/>
          <p:cNvSpPr/>
          <p:nvPr/>
        </p:nvSpPr>
        <p:spPr>
          <a:xfrm>
            <a:off x="5392982" y="2708699"/>
            <a:ext cx="830997" cy="830997"/>
          </a:xfrm>
          <a:prstGeom prst="ellipse">
            <a:avLst/>
          </a:prstGeom>
          <a:solidFill>
            <a:srgbClr val="7D4EB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4" name="Google Shape;174;p13"/>
          <p:cNvSpPr/>
          <p:nvPr/>
        </p:nvSpPr>
        <p:spPr>
          <a:xfrm>
            <a:off x="6742925" y="2708699"/>
            <a:ext cx="830997" cy="830997"/>
          </a:xfrm>
          <a:prstGeom prst="ellipse">
            <a:avLst/>
          </a:prstGeom>
          <a:solidFill>
            <a:srgbClr val="E61F3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5" name="Google Shape;175;p13"/>
          <p:cNvSpPr/>
          <p:nvPr/>
        </p:nvSpPr>
        <p:spPr>
          <a:xfrm>
            <a:off x="8092868" y="2708699"/>
            <a:ext cx="830997" cy="830997"/>
          </a:xfrm>
          <a:prstGeom prst="ellipse">
            <a:avLst/>
          </a:prstGeom>
          <a:solidFill>
            <a:srgbClr val="FBBA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6" name="Google Shape;176;p13"/>
          <p:cNvSpPr/>
          <p:nvPr/>
        </p:nvSpPr>
        <p:spPr>
          <a:xfrm>
            <a:off x="9442811" y="2708699"/>
            <a:ext cx="830997" cy="830997"/>
          </a:xfrm>
          <a:prstGeom prst="ellipse">
            <a:avLst/>
          </a:prstGeom>
          <a:solidFill>
            <a:srgbClr val="7DA0D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7" name="Google Shape;177;p13"/>
          <p:cNvSpPr/>
          <p:nvPr/>
        </p:nvSpPr>
        <p:spPr>
          <a:xfrm>
            <a:off x="10792754" y="2708699"/>
            <a:ext cx="830997" cy="830997"/>
          </a:xfrm>
          <a:prstGeom prst="ellipse">
            <a:avLst/>
          </a:prstGeom>
          <a:solidFill>
            <a:srgbClr val="47A0A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8" name="Google Shape;178;p13"/>
          <p:cNvSpPr/>
          <p:nvPr/>
        </p:nvSpPr>
        <p:spPr>
          <a:xfrm>
            <a:off x="5392982" y="3969609"/>
            <a:ext cx="830997" cy="830997"/>
          </a:xfrm>
          <a:prstGeom prst="ellipse">
            <a:avLst/>
          </a:prstGeom>
          <a:solidFill>
            <a:srgbClr val="EB8C3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9" name="Google Shape;179;p13"/>
          <p:cNvSpPr/>
          <p:nvPr/>
        </p:nvSpPr>
        <p:spPr>
          <a:xfrm>
            <a:off x="6742925" y="3969609"/>
            <a:ext cx="830997" cy="830997"/>
          </a:xfrm>
          <a:prstGeom prst="ellipse">
            <a:avLst/>
          </a:prstGeom>
          <a:solidFill>
            <a:srgbClr val="96628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80" name="Google Shape;180;p13"/>
          <p:cNvSpPr/>
          <p:nvPr/>
        </p:nvSpPr>
        <p:spPr>
          <a:xfrm>
            <a:off x="8092868" y="3969609"/>
            <a:ext cx="830997" cy="830997"/>
          </a:xfrm>
          <a:prstGeom prst="ellipse">
            <a:avLst/>
          </a:prstGeom>
          <a:solidFill>
            <a:srgbClr val="CD5A5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81" name="Google Shape;181;p13"/>
          <p:cNvSpPr/>
          <p:nvPr/>
        </p:nvSpPr>
        <p:spPr>
          <a:xfrm>
            <a:off x="9442811" y="3969609"/>
            <a:ext cx="830997" cy="830997"/>
          </a:xfrm>
          <a:prstGeom prst="ellipse">
            <a:avLst/>
          </a:prstGeom>
          <a:solidFill>
            <a:srgbClr val="FFD74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82" name="Google Shape;182;p13"/>
          <p:cNvSpPr/>
          <p:nvPr/>
        </p:nvSpPr>
        <p:spPr>
          <a:xfrm>
            <a:off x="10792754" y="3969609"/>
            <a:ext cx="830997" cy="830997"/>
          </a:xfrm>
          <a:prstGeom prst="ellipse">
            <a:avLst/>
          </a:prstGeom>
          <a:solidFill>
            <a:srgbClr val="CDDDF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83" name="Google Shape;183;p13"/>
          <p:cNvSpPr/>
          <p:nvPr/>
        </p:nvSpPr>
        <p:spPr>
          <a:xfrm>
            <a:off x="5392982" y="5249769"/>
            <a:ext cx="830997" cy="830997"/>
          </a:xfrm>
          <a:prstGeom prst="ellipse">
            <a:avLst/>
          </a:prstGeom>
          <a:solidFill>
            <a:srgbClr val="D7EBB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84" name="Google Shape;184;p13"/>
          <p:cNvSpPr/>
          <p:nvPr/>
        </p:nvSpPr>
        <p:spPr>
          <a:xfrm>
            <a:off x="6742925" y="5249769"/>
            <a:ext cx="830997" cy="830997"/>
          </a:xfrm>
          <a:prstGeom prst="ellipse">
            <a:avLst/>
          </a:prstGeom>
          <a:solidFill>
            <a:srgbClr val="FFDC9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85" name="Google Shape;185;p13"/>
          <p:cNvSpPr/>
          <p:nvPr/>
        </p:nvSpPr>
        <p:spPr>
          <a:xfrm>
            <a:off x="8092868" y="5249769"/>
            <a:ext cx="830997" cy="830997"/>
          </a:xfrm>
          <a:prstGeom prst="ellipse">
            <a:avLst/>
          </a:prstGeom>
          <a:solidFill>
            <a:srgbClr val="D7C3F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86" name="Google Shape;186;p13"/>
          <p:cNvSpPr/>
          <p:nvPr/>
        </p:nvSpPr>
        <p:spPr>
          <a:xfrm>
            <a:off x="9442811" y="5249769"/>
            <a:ext cx="830997" cy="830997"/>
          </a:xfrm>
          <a:prstGeom prst="ellipse">
            <a:avLst/>
          </a:prstGeom>
          <a:solidFill>
            <a:srgbClr val="F6C3C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87" name="Google Shape;187;p13"/>
          <p:cNvSpPr/>
          <p:nvPr/>
        </p:nvSpPr>
        <p:spPr>
          <a:xfrm>
            <a:off x="10792754" y="5249769"/>
            <a:ext cx="830997" cy="830997"/>
          </a:xfrm>
          <a:prstGeom prst="ellipse">
            <a:avLst/>
          </a:prstGeom>
          <a:solidFill>
            <a:srgbClr val="FFF07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88" name="Google Shape;188;p13"/>
          <p:cNvSpPr txBox="1"/>
          <p:nvPr>
            <p:ph idx="12" type="sldNum"/>
          </p:nvPr>
        </p:nvSpPr>
        <p:spPr>
          <a:xfrm>
            <a:off x="11409045" y="6333134"/>
            <a:ext cx="731700" cy="525000"/>
          </a:xfrm>
          <a:prstGeom prst="rect">
            <a:avLst/>
          </a:prstGeom>
        </p:spPr>
        <p:txBody>
          <a:bodyPr anchorCtr="0" anchor="t" bIns="45700" lIns="91425" spcFirstLastPara="1" rIns="91425" wrap="square" tIns="45700">
            <a:noAutofit/>
          </a:bodyPr>
          <a:lstStyle>
            <a:lvl1pPr lvl="0">
              <a:buNone/>
              <a:defRPr sz="1300">
                <a:solidFill>
                  <a:schemeClr val="dk1"/>
                </a:solidFill>
                <a:latin typeface="Arial"/>
                <a:ea typeface="Arial"/>
                <a:cs typeface="Arial"/>
                <a:sym typeface="Arial"/>
              </a:defRPr>
            </a:lvl1pPr>
            <a:lvl2pPr lvl="1">
              <a:buNone/>
              <a:defRPr sz="1300">
                <a:solidFill>
                  <a:schemeClr val="dk1"/>
                </a:solidFill>
                <a:latin typeface="Arial"/>
                <a:ea typeface="Arial"/>
                <a:cs typeface="Arial"/>
                <a:sym typeface="Arial"/>
              </a:defRPr>
            </a:lvl2pPr>
            <a:lvl3pPr lvl="2">
              <a:buNone/>
              <a:defRPr sz="1300">
                <a:solidFill>
                  <a:schemeClr val="dk1"/>
                </a:solidFill>
                <a:latin typeface="Arial"/>
                <a:ea typeface="Arial"/>
                <a:cs typeface="Arial"/>
                <a:sym typeface="Arial"/>
              </a:defRPr>
            </a:lvl3pPr>
            <a:lvl4pPr lvl="3">
              <a:buNone/>
              <a:defRPr sz="1300">
                <a:solidFill>
                  <a:schemeClr val="dk1"/>
                </a:solidFill>
                <a:latin typeface="Arial"/>
                <a:ea typeface="Arial"/>
                <a:cs typeface="Arial"/>
                <a:sym typeface="Arial"/>
              </a:defRPr>
            </a:lvl4pPr>
            <a:lvl5pPr lvl="4">
              <a:buNone/>
              <a:defRPr sz="1300">
                <a:solidFill>
                  <a:schemeClr val="dk1"/>
                </a:solidFill>
                <a:latin typeface="Arial"/>
                <a:ea typeface="Arial"/>
                <a:cs typeface="Arial"/>
                <a:sym typeface="Arial"/>
              </a:defRPr>
            </a:lvl5pPr>
            <a:lvl6pPr lvl="5">
              <a:buNone/>
              <a:defRPr sz="1300">
                <a:solidFill>
                  <a:schemeClr val="dk1"/>
                </a:solidFill>
                <a:latin typeface="Arial"/>
                <a:ea typeface="Arial"/>
                <a:cs typeface="Arial"/>
                <a:sym typeface="Arial"/>
              </a:defRPr>
            </a:lvl6pPr>
            <a:lvl7pPr lvl="6">
              <a:buNone/>
              <a:defRPr sz="1300">
                <a:solidFill>
                  <a:schemeClr val="dk1"/>
                </a:solidFill>
                <a:latin typeface="Arial"/>
                <a:ea typeface="Arial"/>
                <a:cs typeface="Arial"/>
                <a:sym typeface="Arial"/>
              </a:defRPr>
            </a:lvl7pPr>
            <a:lvl8pPr lvl="7">
              <a:buNone/>
              <a:defRPr sz="1300">
                <a:solidFill>
                  <a:schemeClr val="dk1"/>
                </a:solidFill>
                <a:latin typeface="Arial"/>
                <a:ea typeface="Arial"/>
                <a:cs typeface="Arial"/>
                <a:sym typeface="Arial"/>
              </a:defRPr>
            </a:lvl8pPr>
            <a:lvl9pPr lvl="8">
              <a:buNone/>
              <a:defRPr sz="13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Текст_1">
  <p:cSld name="Текст_1">
    <p:bg>
      <p:bgPr>
        <a:blipFill>
          <a:blip r:embed="rId2">
            <a:alphaModFix/>
          </a:blip>
          <a:stretch>
            <a:fillRect/>
          </a:stretch>
        </a:blipFill>
      </p:bgPr>
    </p:bg>
    <p:spTree>
      <p:nvGrpSpPr>
        <p:cNvPr id="26" name="Shape 26"/>
        <p:cNvGrpSpPr/>
        <p:nvPr/>
      </p:nvGrpSpPr>
      <p:grpSpPr>
        <a:xfrm>
          <a:off x="0" y="0"/>
          <a:ext cx="0" cy="0"/>
          <a:chOff x="0" y="0"/>
          <a:chExt cx="0" cy="0"/>
        </a:xfrm>
      </p:grpSpPr>
      <p:pic>
        <p:nvPicPr>
          <p:cNvPr descr="Icon&#10;&#10;Description automatically generated" id="27" name="Google Shape;27;p3"/>
          <p:cNvPicPr preferRelativeResize="0"/>
          <p:nvPr/>
        </p:nvPicPr>
        <p:blipFill rotWithShape="1">
          <a:blip r:embed="rId3">
            <a:alphaModFix/>
          </a:blip>
          <a:srcRect b="0" l="0" r="0" t="0"/>
          <a:stretch/>
        </p:blipFill>
        <p:spPr>
          <a:xfrm>
            <a:off x="517199" y="464363"/>
            <a:ext cx="448276" cy="448276"/>
          </a:xfrm>
          <a:prstGeom prst="rect">
            <a:avLst/>
          </a:prstGeom>
          <a:noFill/>
          <a:ln>
            <a:noFill/>
          </a:ln>
        </p:spPr>
      </p:pic>
      <p:cxnSp>
        <p:nvCxnSpPr>
          <p:cNvPr id="28" name="Google Shape;28;p3"/>
          <p:cNvCxnSpPr/>
          <p:nvPr/>
        </p:nvCxnSpPr>
        <p:spPr>
          <a:xfrm>
            <a:off x="3298686" y="464363"/>
            <a:ext cx="0" cy="586260"/>
          </a:xfrm>
          <a:prstGeom prst="straightConnector1">
            <a:avLst/>
          </a:prstGeom>
          <a:noFill/>
          <a:ln cap="flat" cmpd="sng" w="12700">
            <a:solidFill>
              <a:srgbClr val="102D69"/>
            </a:solidFill>
            <a:prstDash val="solid"/>
            <a:miter lim="800000"/>
            <a:headEnd len="sm" w="sm" type="none"/>
            <a:tailEnd len="sm" w="sm" type="none"/>
          </a:ln>
        </p:spPr>
      </p:cxnSp>
      <p:cxnSp>
        <p:nvCxnSpPr>
          <p:cNvPr id="29" name="Google Shape;29;p3"/>
          <p:cNvCxnSpPr/>
          <p:nvPr/>
        </p:nvCxnSpPr>
        <p:spPr>
          <a:xfrm>
            <a:off x="6099416" y="464363"/>
            <a:ext cx="0" cy="586260"/>
          </a:xfrm>
          <a:prstGeom prst="straightConnector1">
            <a:avLst/>
          </a:prstGeom>
          <a:noFill/>
          <a:ln cap="flat" cmpd="sng" w="12700">
            <a:solidFill>
              <a:srgbClr val="102D69"/>
            </a:solidFill>
            <a:prstDash val="solid"/>
            <a:miter lim="800000"/>
            <a:headEnd len="sm" w="sm" type="none"/>
            <a:tailEnd len="sm" w="sm" type="none"/>
          </a:ln>
        </p:spPr>
      </p:cxnSp>
      <p:cxnSp>
        <p:nvCxnSpPr>
          <p:cNvPr id="30" name="Google Shape;30;p3"/>
          <p:cNvCxnSpPr/>
          <p:nvPr/>
        </p:nvCxnSpPr>
        <p:spPr>
          <a:xfrm>
            <a:off x="10277081" y="464363"/>
            <a:ext cx="0" cy="586260"/>
          </a:xfrm>
          <a:prstGeom prst="straightConnector1">
            <a:avLst/>
          </a:prstGeom>
          <a:noFill/>
          <a:ln cap="flat" cmpd="sng" w="12700">
            <a:solidFill>
              <a:srgbClr val="102D69"/>
            </a:solidFill>
            <a:prstDash val="solid"/>
            <a:miter lim="800000"/>
            <a:headEnd len="sm" w="sm" type="none"/>
            <a:tailEnd len="sm" w="sm" type="none"/>
          </a:ln>
        </p:spPr>
      </p:cxnSp>
      <p:sp>
        <p:nvSpPr>
          <p:cNvPr id="31" name="Google Shape;31;p3"/>
          <p:cNvSpPr txBox="1"/>
          <p:nvPr/>
        </p:nvSpPr>
        <p:spPr>
          <a:xfrm>
            <a:off x="10410201" y="532278"/>
            <a:ext cx="671977" cy="307777"/>
          </a:xfrm>
          <a:prstGeom prst="rect">
            <a:avLst/>
          </a:prstGeom>
          <a:noFill/>
          <a:ln>
            <a:noFill/>
          </a:ln>
        </p:spPr>
        <p:txBody>
          <a:bodyPr anchorCtr="0" anchor="t" bIns="0" lIns="0" spcFirstLastPara="1" rIns="0" wrap="square" tIns="0">
            <a:spAutoFit/>
          </a:bodyPr>
          <a:lstStyle/>
          <a:p>
            <a:pPr indent="0" lvl="0" marL="0" marR="0" rtl="0" algn="l">
              <a:spcBef>
                <a:spcPts val="0"/>
              </a:spcBef>
              <a:spcAft>
                <a:spcPts val="0"/>
              </a:spcAft>
              <a:buNone/>
            </a:pPr>
            <a:fld id="{00000000-1234-1234-1234-123412341234}" type="slidenum">
              <a:rPr b="0" i="0" lang="ru-RU" sz="2000" u="none" cap="none" strike="noStrike">
                <a:solidFill>
                  <a:srgbClr val="102D69"/>
                </a:solidFill>
                <a:latin typeface="Arial"/>
                <a:ea typeface="Arial"/>
                <a:cs typeface="Arial"/>
                <a:sym typeface="Arial"/>
              </a:rPr>
              <a:t>‹#›</a:t>
            </a:fld>
            <a:endParaRPr sz="2000">
              <a:solidFill>
                <a:srgbClr val="102D69"/>
              </a:solidFill>
              <a:latin typeface="Arial"/>
              <a:ea typeface="Arial"/>
              <a:cs typeface="Arial"/>
              <a:sym typeface="Arial"/>
            </a:endParaRPr>
          </a:p>
        </p:txBody>
      </p:sp>
      <p:cxnSp>
        <p:nvCxnSpPr>
          <p:cNvPr id="32" name="Google Shape;32;p3"/>
          <p:cNvCxnSpPr/>
          <p:nvPr/>
        </p:nvCxnSpPr>
        <p:spPr>
          <a:xfrm>
            <a:off x="11643868" y="464363"/>
            <a:ext cx="0" cy="586260"/>
          </a:xfrm>
          <a:prstGeom prst="straightConnector1">
            <a:avLst/>
          </a:prstGeom>
          <a:noFill/>
          <a:ln cap="flat" cmpd="sng" w="12700">
            <a:solidFill>
              <a:srgbClr val="102D69"/>
            </a:solidFill>
            <a:prstDash val="solid"/>
            <a:miter lim="800000"/>
            <a:headEnd len="sm" w="sm" type="none"/>
            <a:tailEnd len="sm" w="sm" type="none"/>
          </a:ln>
        </p:spPr>
      </p:cxnSp>
      <p:sp>
        <p:nvSpPr>
          <p:cNvPr id="33" name="Google Shape;33;p3"/>
          <p:cNvSpPr/>
          <p:nvPr>
            <p:ph idx="2" type="pic"/>
          </p:nvPr>
        </p:nvSpPr>
        <p:spPr>
          <a:xfrm>
            <a:off x="6684653" y="1447790"/>
            <a:ext cx="4325167" cy="4325107"/>
          </a:xfrm>
          <a:prstGeom prst="rect">
            <a:avLst/>
          </a:prstGeom>
          <a:solidFill>
            <a:srgbClr val="D9D9D9"/>
          </a:solidFill>
          <a:ln>
            <a:noFill/>
          </a:ln>
        </p:spPr>
      </p:sp>
      <p:sp>
        <p:nvSpPr>
          <p:cNvPr id="34" name="Google Shape;34;p3"/>
          <p:cNvSpPr txBox="1"/>
          <p:nvPr>
            <p:ph type="title"/>
          </p:nvPr>
        </p:nvSpPr>
        <p:spPr>
          <a:xfrm>
            <a:off x="585898" y="1447790"/>
            <a:ext cx="5245560" cy="777025"/>
          </a:xfrm>
          <a:prstGeom prst="rect">
            <a:avLst/>
          </a:prstGeom>
          <a:noFill/>
          <a:ln>
            <a:noFill/>
          </a:ln>
        </p:spPr>
        <p:txBody>
          <a:bodyPr anchorCtr="0" anchor="t" bIns="0" lIns="0" spcFirstLastPara="1" rIns="0" wrap="square" tIns="0">
            <a:normAutofit/>
          </a:bodyPr>
          <a:lstStyle>
            <a:lvl1pPr lvl="0" algn="l">
              <a:lnSpc>
                <a:spcPct val="100000"/>
              </a:lnSpc>
              <a:spcBef>
                <a:spcPts val="0"/>
              </a:spcBef>
              <a:spcAft>
                <a:spcPts val="0"/>
              </a:spcAft>
              <a:buClr>
                <a:schemeClr val="dk1"/>
              </a:buClr>
              <a:buSzPts val="2400"/>
              <a:buFont typeface="Arial"/>
              <a:buNone/>
              <a:defRPr b="0" i="0" sz="2400">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3"/>
          <p:cNvSpPr txBox="1"/>
          <p:nvPr>
            <p:ph idx="1" type="body"/>
          </p:nvPr>
        </p:nvSpPr>
        <p:spPr>
          <a:xfrm>
            <a:off x="585897" y="2379663"/>
            <a:ext cx="5245561" cy="3393234"/>
          </a:xfrm>
          <a:prstGeom prst="rect">
            <a:avLst/>
          </a:prstGeom>
          <a:noFill/>
          <a:ln>
            <a:noFill/>
          </a:ln>
        </p:spPr>
        <p:txBody>
          <a:bodyPr anchorCtr="0" anchor="t" bIns="45700" lIns="0" spcFirstLastPara="1" rIns="0" wrap="square" tIns="0">
            <a:normAutofit/>
          </a:bodyPr>
          <a:lstStyle>
            <a:lvl1pPr indent="-228600" lvl="0" marL="457200" marR="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1pPr>
            <a:lvl2pPr indent="-228600" lvl="1" marL="9144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2pPr>
            <a:lvl3pPr indent="-228600" lvl="2" marL="13716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3pPr>
            <a:lvl4pPr indent="-228600" lvl="3" marL="18288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4pPr>
            <a:lvl5pPr indent="-228600" lvl="4" marL="22860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3"/>
          <p:cNvSpPr txBox="1"/>
          <p:nvPr>
            <p:ph idx="3" type="body"/>
          </p:nvPr>
        </p:nvSpPr>
        <p:spPr>
          <a:xfrm>
            <a:off x="1143689" y="540904"/>
            <a:ext cx="1901825" cy="415925"/>
          </a:xfrm>
          <a:prstGeom prst="rect">
            <a:avLst/>
          </a:prstGeom>
          <a:noFill/>
          <a:ln>
            <a:noFill/>
          </a:ln>
        </p:spPr>
        <p:txBody>
          <a:bodyPr anchorCtr="0" anchor="t" bIns="0" lIns="0" spcFirstLastPara="1" rIns="0" wrap="square" tIns="0">
            <a:noAutofit/>
          </a:bodyPr>
          <a:lstStyle>
            <a:lvl1pPr indent="-228600" lvl="0" marL="457200" marR="0" algn="l">
              <a:lnSpc>
                <a:spcPct val="100000"/>
              </a:lnSpc>
              <a:spcBef>
                <a:spcPts val="0"/>
              </a:spcBef>
              <a:spcAft>
                <a:spcPts val="0"/>
              </a:spcAft>
              <a:buClr>
                <a:schemeClr val="dk1"/>
              </a:buClr>
              <a:buSzPts val="1000"/>
              <a:buFont typeface="Arial"/>
              <a:buNone/>
              <a:defRPr b="0" i="0" sz="1000">
                <a:latin typeface="Arial"/>
                <a:ea typeface="Arial"/>
                <a:cs typeface="Arial"/>
                <a:sym typeface="Arial"/>
              </a:defRPr>
            </a:lvl1pPr>
            <a:lvl2pPr indent="-228600" lvl="1" marL="914400" algn="l">
              <a:lnSpc>
                <a:spcPct val="100000"/>
              </a:lnSpc>
              <a:spcBef>
                <a:spcPts val="500"/>
              </a:spcBef>
              <a:spcAft>
                <a:spcPts val="0"/>
              </a:spcAft>
              <a:buClr>
                <a:schemeClr val="dk1"/>
              </a:buClr>
              <a:buSzPts val="1000"/>
              <a:buNone/>
              <a:defRPr b="0" i="0" sz="1000">
                <a:latin typeface="Arial"/>
                <a:ea typeface="Arial"/>
                <a:cs typeface="Arial"/>
                <a:sym typeface="Arial"/>
              </a:defRPr>
            </a:lvl2pPr>
            <a:lvl3pPr indent="-228600" lvl="2" marL="1371600" algn="l">
              <a:lnSpc>
                <a:spcPct val="100000"/>
              </a:lnSpc>
              <a:spcBef>
                <a:spcPts val="500"/>
              </a:spcBef>
              <a:spcAft>
                <a:spcPts val="0"/>
              </a:spcAft>
              <a:buClr>
                <a:schemeClr val="dk1"/>
              </a:buClr>
              <a:buSzPts val="1000"/>
              <a:buNone/>
              <a:defRPr b="0" i="0" sz="1000">
                <a:latin typeface="Arial"/>
                <a:ea typeface="Arial"/>
                <a:cs typeface="Arial"/>
                <a:sym typeface="Arial"/>
              </a:defRPr>
            </a:lvl3pPr>
            <a:lvl4pPr indent="-228600" lvl="3" marL="1828800" algn="l">
              <a:lnSpc>
                <a:spcPct val="100000"/>
              </a:lnSpc>
              <a:spcBef>
                <a:spcPts val="500"/>
              </a:spcBef>
              <a:spcAft>
                <a:spcPts val="0"/>
              </a:spcAft>
              <a:buClr>
                <a:schemeClr val="dk1"/>
              </a:buClr>
              <a:buSzPts val="1000"/>
              <a:buNone/>
              <a:defRPr b="0" i="0" sz="1000">
                <a:latin typeface="Arial"/>
                <a:ea typeface="Arial"/>
                <a:cs typeface="Arial"/>
                <a:sym typeface="Arial"/>
              </a:defRPr>
            </a:lvl4pPr>
            <a:lvl5pPr indent="-228600" lvl="4" marL="2286000" algn="l">
              <a:lnSpc>
                <a:spcPct val="100000"/>
              </a:lnSpc>
              <a:spcBef>
                <a:spcPts val="500"/>
              </a:spcBef>
              <a:spcAft>
                <a:spcPts val="0"/>
              </a:spcAft>
              <a:buClr>
                <a:schemeClr val="dk1"/>
              </a:buClr>
              <a:buSzPts val="1000"/>
              <a:buNone/>
              <a:defRPr b="0" i="0" sz="1000">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3"/>
          <p:cNvSpPr txBox="1"/>
          <p:nvPr>
            <p:ph idx="4" type="body"/>
          </p:nvPr>
        </p:nvSpPr>
        <p:spPr>
          <a:xfrm>
            <a:off x="3459163" y="548720"/>
            <a:ext cx="2070100" cy="40810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1000"/>
              <a:buNone/>
              <a:defRPr b="0" i="0" sz="1000">
                <a:solidFill>
                  <a:srgbClr val="0E2D69"/>
                </a:solidFill>
                <a:latin typeface="Arial"/>
                <a:ea typeface="Arial"/>
                <a:cs typeface="Arial"/>
                <a:sym typeface="Arial"/>
              </a:defRPr>
            </a:lvl1pPr>
            <a:lvl2pPr indent="-228600" lvl="1" marL="9144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2pPr>
            <a:lvl3pPr indent="-228600" lvl="2" marL="13716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3pPr>
            <a:lvl4pPr indent="-228600" lvl="3" marL="18288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4pPr>
            <a:lvl5pPr indent="-228600" lvl="4" marL="22860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8" name="Google Shape;38;p3"/>
          <p:cNvSpPr txBox="1"/>
          <p:nvPr>
            <p:ph idx="5" type="body"/>
          </p:nvPr>
        </p:nvSpPr>
        <p:spPr>
          <a:xfrm>
            <a:off x="6259892" y="548720"/>
            <a:ext cx="2070100" cy="40810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1000"/>
              <a:buNone/>
              <a:defRPr b="0" i="0" sz="1000">
                <a:solidFill>
                  <a:srgbClr val="0E2D69"/>
                </a:solidFill>
                <a:latin typeface="Arial"/>
                <a:ea typeface="Arial"/>
                <a:cs typeface="Arial"/>
                <a:sym typeface="Arial"/>
              </a:defRPr>
            </a:lvl1pPr>
            <a:lvl2pPr indent="-228600" lvl="1" marL="9144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2pPr>
            <a:lvl3pPr indent="-228600" lvl="2" marL="13716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3pPr>
            <a:lvl4pPr indent="-228600" lvl="3" marL="18288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4pPr>
            <a:lvl5pPr indent="-228600" lvl="4" marL="22860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9" name="Google Shape;39;p3"/>
          <p:cNvSpPr txBox="1"/>
          <p:nvPr>
            <p:ph idx="12" type="sldNum"/>
          </p:nvPr>
        </p:nvSpPr>
        <p:spPr>
          <a:xfrm>
            <a:off x="11409045" y="6333134"/>
            <a:ext cx="731700" cy="525000"/>
          </a:xfrm>
          <a:prstGeom prst="rect">
            <a:avLst/>
          </a:prstGeom>
        </p:spPr>
        <p:txBody>
          <a:bodyPr anchorCtr="0" anchor="t" bIns="45700" lIns="91425" spcFirstLastPara="1" rIns="91425" wrap="square" tIns="45700">
            <a:noAutofit/>
          </a:bodyPr>
          <a:lstStyle>
            <a:lvl1pPr lvl="0">
              <a:buNone/>
              <a:defRPr sz="1300">
                <a:solidFill>
                  <a:srgbClr val="0E2D69"/>
                </a:solidFill>
                <a:latin typeface="Arial"/>
                <a:ea typeface="Arial"/>
                <a:cs typeface="Arial"/>
                <a:sym typeface="Arial"/>
              </a:defRPr>
            </a:lvl1pPr>
            <a:lvl2pPr lvl="1">
              <a:buNone/>
              <a:defRPr sz="1300">
                <a:solidFill>
                  <a:srgbClr val="0E2D69"/>
                </a:solidFill>
                <a:latin typeface="Arial"/>
                <a:ea typeface="Arial"/>
                <a:cs typeface="Arial"/>
                <a:sym typeface="Arial"/>
              </a:defRPr>
            </a:lvl2pPr>
            <a:lvl3pPr lvl="2">
              <a:buNone/>
              <a:defRPr sz="1300">
                <a:solidFill>
                  <a:srgbClr val="0E2D69"/>
                </a:solidFill>
                <a:latin typeface="Arial"/>
                <a:ea typeface="Arial"/>
                <a:cs typeface="Arial"/>
                <a:sym typeface="Arial"/>
              </a:defRPr>
            </a:lvl3pPr>
            <a:lvl4pPr lvl="3">
              <a:buNone/>
              <a:defRPr sz="1300">
                <a:solidFill>
                  <a:srgbClr val="0E2D69"/>
                </a:solidFill>
                <a:latin typeface="Arial"/>
                <a:ea typeface="Arial"/>
                <a:cs typeface="Arial"/>
                <a:sym typeface="Arial"/>
              </a:defRPr>
            </a:lvl4pPr>
            <a:lvl5pPr lvl="4">
              <a:buNone/>
              <a:defRPr sz="1300">
                <a:solidFill>
                  <a:srgbClr val="0E2D69"/>
                </a:solidFill>
                <a:latin typeface="Arial"/>
                <a:ea typeface="Arial"/>
                <a:cs typeface="Arial"/>
                <a:sym typeface="Arial"/>
              </a:defRPr>
            </a:lvl5pPr>
            <a:lvl6pPr lvl="5">
              <a:buNone/>
              <a:defRPr sz="1300">
                <a:solidFill>
                  <a:srgbClr val="0E2D69"/>
                </a:solidFill>
                <a:latin typeface="Arial"/>
                <a:ea typeface="Arial"/>
                <a:cs typeface="Arial"/>
                <a:sym typeface="Arial"/>
              </a:defRPr>
            </a:lvl6pPr>
            <a:lvl7pPr lvl="6">
              <a:buNone/>
              <a:defRPr sz="1300">
                <a:solidFill>
                  <a:srgbClr val="0E2D69"/>
                </a:solidFill>
                <a:latin typeface="Arial"/>
                <a:ea typeface="Arial"/>
                <a:cs typeface="Arial"/>
                <a:sym typeface="Arial"/>
              </a:defRPr>
            </a:lvl7pPr>
            <a:lvl8pPr lvl="7">
              <a:buNone/>
              <a:defRPr sz="1300">
                <a:solidFill>
                  <a:srgbClr val="0E2D69"/>
                </a:solidFill>
                <a:latin typeface="Arial"/>
                <a:ea typeface="Arial"/>
                <a:cs typeface="Arial"/>
                <a:sym typeface="Arial"/>
              </a:defRPr>
            </a:lvl8pPr>
            <a:lvl9pPr lvl="8">
              <a:buNone/>
              <a:defRPr sz="1300">
                <a:solidFill>
                  <a:srgbClr val="0E2D6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Текст_2">
  <p:cSld name="Текст_2">
    <p:bg>
      <p:bgPr>
        <a:blipFill>
          <a:blip r:embed="rId2">
            <a:alphaModFix/>
          </a:blip>
          <a:stretch>
            <a:fillRect/>
          </a:stretch>
        </a:blipFill>
      </p:bgPr>
    </p:bg>
    <p:spTree>
      <p:nvGrpSpPr>
        <p:cNvPr id="40" name="Shape 40"/>
        <p:cNvGrpSpPr/>
        <p:nvPr/>
      </p:nvGrpSpPr>
      <p:grpSpPr>
        <a:xfrm>
          <a:off x="0" y="0"/>
          <a:ext cx="0" cy="0"/>
          <a:chOff x="0" y="0"/>
          <a:chExt cx="0" cy="0"/>
        </a:xfrm>
      </p:grpSpPr>
      <p:pic>
        <p:nvPicPr>
          <p:cNvPr descr="Icon&#10;&#10;Description automatically generated" id="41" name="Google Shape;41;p4"/>
          <p:cNvPicPr preferRelativeResize="0"/>
          <p:nvPr/>
        </p:nvPicPr>
        <p:blipFill rotWithShape="1">
          <a:blip r:embed="rId3">
            <a:alphaModFix/>
          </a:blip>
          <a:srcRect b="0" l="0" r="0" t="0"/>
          <a:stretch/>
        </p:blipFill>
        <p:spPr>
          <a:xfrm>
            <a:off x="517199" y="464363"/>
            <a:ext cx="448276" cy="448276"/>
          </a:xfrm>
          <a:prstGeom prst="rect">
            <a:avLst/>
          </a:prstGeom>
          <a:noFill/>
          <a:ln>
            <a:noFill/>
          </a:ln>
        </p:spPr>
      </p:pic>
      <p:cxnSp>
        <p:nvCxnSpPr>
          <p:cNvPr id="42" name="Google Shape;42;p4"/>
          <p:cNvCxnSpPr/>
          <p:nvPr/>
        </p:nvCxnSpPr>
        <p:spPr>
          <a:xfrm>
            <a:off x="3298686" y="464363"/>
            <a:ext cx="0" cy="586260"/>
          </a:xfrm>
          <a:prstGeom prst="straightConnector1">
            <a:avLst/>
          </a:prstGeom>
          <a:noFill/>
          <a:ln cap="flat" cmpd="sng" w="12700">
            <a:solidFill>
              <a:srgbClr val="102D69"/>
            </a:solidFill>
            <a:prstDash val="solid"/>
            <a:miter lim="800000"/>
            <a:headEnd len="sm" w="sm" type="none"/>
            <a:tailEnd len="sm" w="sm" type="none"/>
          </a:ln>
        </p:spPr>
      </p:cxnSp>
      <p:cxnSp>
        <p:nvCxnSpPr>
          <p:cNvPr id="43" name="Google Shape;43;p4"/>
          <p:cNvCxnSpPr/>
          <p:nvPr/>
        </p:nvCxnSpPr>
        <p:spPr>
          <a:xfrm>
            <a:off x="6099416" y="464363"/>
            <a:ext cx="0" cy="586260"/>
          </a:xfrm>
          <a:prstGeom prst="straightConnector1">
            <a:avLst/>
          </a:prstGeom>
          <a:noFill/>
          <a:ln cap="flat" cmpd="sng" w="12700">
            <a:solidFill>
              <a:srgbClr val="102D69"/>
            </a:solidFill>
            <a:prstDash val="solid"/>
            <a:miter lim="800000"/>
            <a:headEnd len="sm" w="sm" type="none"/>
            <a:tailEnd len="sm" w="sm" type="none"/>
          </a:ln>
        </p:spPr>
      </p:cxnSp>
      <p:cxnSp>
        <p:nvCxnSpPr>
          <p:cNvPr id="44" name="Google Shape;44;p4"/>
          <p:cNvCxnSpPr/>
          <p:nvPr/>
        </p:nvCxnSpPr>
        <p:spPr>
          <a:xfrm>
            <a:off x="10277081" y="464363"/>
            <a:ext cx="0" cy="586260"/>
          </a:xfrm>
          <a:prstGeom prst="straightConnector1">
            <a:avLst/>
          </a:prstGeom>
          <a:noFill/>
          <a:ln cap="flat" cmpd="sng" w="12700">
            <a:solidFill>
              <a:srgbClr val="102D69"/>
            </a:solidFill>
            <a:prstDash val="solid"/>
            <a:miter lim="800000"/>
            <a:headEnd len="sm" w="sm" type="none"/>
            <a:tailEnd len="sm" w="sm" type="none"/>
          </a:ln>
        </p:spPr>
      </p:cxnSp>
      <p:sp>
        <p:nvSpPr>
          <p:cNvPr id="45" name="Google Shape;45;p4"/>
          <p:cNvSpPr txBox="1"/>
          <p:nvPr/>
        </p:nvSpPr>
        <p:spPr>
          <a:xfrm>
            <a:off x="10410201" y="532278"/>
            <a:ext cx="671977" cy="307777"/>
          </a:xfrm>
          <a:prstGeom prst="rect">
            <a:avLst/>
          </a:prstGeom>
          <a:noFill/>
          <a:ln>
            <a:noFill/>
          </a:ln>
        </p:spPr>
        <p:txBody>
          <a:bodyPr anchorCtr="0" anchor="t" bIns="0" lIns="0" spcFirstLastPara="1" rIns="0" wrap="square" tIns="0">
            <a:spAutoFit/>
          </a:bodyPr>
          <a:lstStyle/>
          <a:p>
            <a:pPr indent="0" lvl="0" marL="0" marR="0" rtl="0" algn="l">
              <a:spcBef>
                <a:spcPts val="0"/>
              </a:spcBef>
              <a:spcAft>
                <a:spcPts val="0"/>
              </a:spcAft>
              <a:buNone/>
            </a:pPr>
            <a:fld id="{00000000-1234-1234-1234-123412341234}" type="slidenum">
              <a:rPr lang="ru-RU" sz="2000">
                <a:solidFill>
                  <a:srgbClr val="102D69"/>
                </a:solidFill>
                <a:latin typeface="Arial"/>
                <a:ea typeface="Arial"/>
                <a:cs typeface="Arial"/>
                <a:sym typeface="Arial"/>
              </a:rPr>
              <a:t>‹#›</a:t>
            </a:fld>
            <a:endParaRPr sz="2000">
              <a:solidFill>
                <a:srgbClr val="102D69"/>
              </a:solidFill>
              <a:latin typeface="Arial"/>
              <a:ea typeface="Arial"/>
              <a:cs typeface="Arial"/>
              <a:sym typeface="Arial"/>
            </a:endParaRPr>
          </a:p>
        </p:txBody>
      </p:sp>
      <p:cxnSp>
        <p:nvCxnSpPr>
          <p:cNvPr id="46" name="Google Shape;46;p4"/>
          <p:cNvCxnSpPr/>
          <p:nvPr/>
        </p:nvCxnSpPr>
        <p:spPr>
          <a:xfrm>
            <a:off x="11643868" y="464363"/>
            <a:ext cx="0" cy="586260"/>
          </a:xfrm>
          <a:prstGeom prst="straightConnector1">
            <a:avLst/>
          </a:prstGeom>
          <a:noFill/>
          <a:ln cap="flat" cmpd="sng" w="12700">
            <a:solidFill>
              <a:srgbClr val="102D69"/>
            </a:solidFill>
            <a:prstDash val="solid"/>
            <a:miter lim="800000"/>
            <a:headEnd len="sm" w="sm" type="none"/>
            <a:tailEnd len="sm" w="sm" type="none"/>
          </a:ln>
        </p:spPr>
      </p:cxnSp>
      <p:sp>
        <p:nvSpPr>
          <p:cNvPr id="47" name="Google Shape;47;p4"/>
          <p:cNvSpPr txBox="1"/>
          <p:nvPr>
            <p:ph idx="1" type="body"/>
          </p:nvPr>
        </p:nvSpPr>
        <p:spPr>
          <a:xfrm>
            <a:off x="1143689" y="540904"/>
            <a:ext cx="1901825" cy="415925"/>
          </a:xfrm>
          <a:prstGeom prst="rect">
            <a:avLst/>
          </a:prstGeom>
          <a:noFill/>
          <a:ln>
            <a:noFill/>
          </a:ln>
        </p:spPr>
        <p:txBody>
          <a:bodyPr anchorCtr="0" anchor="t" bIns="0" lIns="0" spcFirstLastPara="1" rIns="0" wrap="square" tIns="0">
            <a:noAutofit/>
          </a:bodyPr>
          <a:lstStyle>
            <a:lvl1pPr indent="-228600" lvl="0" marL="457200" marR="0" algn="l">
              <a:lnSpc>
                <a:spcPct val="100000"/>
              </a:lnSpc>
              <a:spcBef>
                <a:spcPts val="0"/>
              </a:spcBef>
              <a:spcAft>
                <a:spcPts val="0"/>
              </a:spcAft>
              <a:buClr>
                <a:schemeClr val="dk1"/>
              </a:buClr>
              <a:buSzPts val="1000"/>
              <a:buFont typeface="Arial"/>
              <a:buNone/>
              <a:defRPr b="0" i="0" sz="1000">
                <a:latin typeface="Arial"/>
                <a:ea typeface="Arial"/>
                <a:cs typeface="Arial"/>
                <a:sym typeface="Arial"/>
              </a:defRPr>
            </a:lvl1pPr>
            <a:lvl2pPr indent="-228600" lvl="1" marL="914400" algn="l">
              <a:lnSpc>
                <a:spcPct val="100000"/>
              </a:lnSpc>
              <a:spcBef>
                <a:spcPts val="500"/>
              </a:spcBef>
              <a:spcAft>
                <a:spcPts val="0"/>
              </a:spcAft>
              <a:buClr>
                <a:schemeClr val="dk1"/>
              </a:buClr>
              <a:buSzPts val="1000"/>
              <a:buNone/>
              <a:defRPr b="0" i="0" sz="1000">
                <a:latin typeface="Arial"/>
                <a:ea typeface="Arial"/>
                <a:cs typeface="Arial"/>
                <a:sym typeface="Arial"/>
              </a:defRPr>
            </a:lvl2pPr>
            <a:lvl3pPr indent="-228600" lvl="2" marL="1371600" algn="l">
              <a:lnSpc>
                <a:spcPct val="100000"/>
              </a:lnSpc>
              <a:spcBef>
                <a:spcPts val="500"/>
              </a:spcBef>
              <a:spcAft>
                <a:spcPts val="0"/>
              </a:spcAft>
              <a:buClr>
                <a:schemeClr val="dk1"/>
              </a:buClr>
              <a:buSzPts val="1000"/>
              <a:buNone/>
              <a:defRPr b="0" i="0" sz="1000">
                <a:latin typeface="Arial"/>
                <a:ea typeface="Arial"/>
                <a:cs typeface="Arial"/>
                <a:sym typeface="Arial"/>
              </a:defRPr>
            </a:lvl3pPr>
            <a:lvl4pPr indent="-228600" lvl="3" marL="1828800" algn="l">
              <a:lnSpc>
                <a:spcPct val="100000"/>
              </a:lnSpc>
              <a:spcBef>
                <a:spcPts val="500"/>
              </a:spcBef>
              <a:spcAft>
                <a:spcPts val="0"/>
              </a:spcAft>
              <a:buClr>
                <a:schemeClr val="dk1"/>
              </a:buClr>
              <a:buSzPts val="1000"/>
              <a:buNone/>
              <a:defRPr b="0" i="0" sz="1000">
                <a:latin typeface="Arial"/>
                <a:ea typeface="Arial"/>
                <a:cs typeface="Arial"/>
                <a:sym typeface="Arial"/>
              </a:defRPr>
            </a:lvl4pPr>
            <a:lvl5pPr indent="-228600" lvl="4" marL="2286000" algn="l">
              <a:lnSpc>
                <a:spcPct val="100000"/>
              </a:lnSpc>
              <a:spcBef>
                <a:spcPts val="500"/>
              </a:spcBef>
              <a:spcAft>
                <a:spcPts val="0"/>
              </a:spcAft>
              <a:buClr>
                <a:schemeClr val="dk1"/>
              </a:buClr>
              <a:buSzPts val="1000"/>
              <a:buNone/>
              <a:defRPr b="0" i="0" sz="1000">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8" name="Google Shape;48;p4"/>
          <p:cNvSpPr txBox="1"/>
          <p:nvPr>
            <p:ph idx="2" type="body"/>
          </p:nvPr>
        </p:nvSpPr>
        <p:spPr>
          <a:xfrm>
            <a:off x="3459163" y="548720"/>
            <a:ext cx="2070100" cy="40810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1000"/>
              <a:buNone/>
              <a:defRPr b="0" i="0" sz="1000">
                <a:solidFill>
                  <a:srgbClr val="0E2D69"/>
                </a:solidFill>
                <a:latin typeface="Arial"/>
                <a:ea typeface="Arial"/>
                <a:cs typeface="Arial"/>
                <a:sym typeface="Arial"/>
              </a:defRPr>
            </a:lvl1pPr>
            <a:lvl2pPr indent="-228600" lvl="1" marL="9144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2pPr>
            <a:lvl3pPr indent="-228600" lvl="2" marL="13716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3pPr>
            <a:lvl4pPr indent="-228600" lvl="3" marL="18288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4pPr>
            <a:lvl5pPr indent="-228600" lvl="4" marL="22860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9" name="Google Shape;49;p4"/>
          <p:cNvSpPr txBox="1"/>
          <p:nvPr>
            <p:ph type="title"/>
          </p:nvPr>
        </p:nvSpPr>
        <p:spPr>
          <a:xfrm>
            <a:off x="585897" y="1447790"/>
            <a:ext cx="11057955" cy="777025"/>
          </a:xfrm>
          <a:prstGeom prst="rect">
            <a:avLst/>
          </a:prstGeom>
          <a:noFill/>
          <a:ln>
            <a:noFill/>
          </a:ln>
        </p:spPr>
        <p:txBody>
          <a:bodyPr anchorCtr="0" anchor="t" bIns="0" lIns="0" spcFirstLastPara="1" rIns="0" wrap="square" tIns="0">
            <a:normAutofit/>
          </a:bodyPr>
          <a:lstStyle>
            <a:lvl1pPr lvl="0" algn="l">
              <a:lnSpc>
                <a:spcPct val="100000"/>
              </a:lnSpc>
              <a:spcBef>
                <a:spcPts val="0"/>
              </a:spcBef>
              <a:spcAft>
                <a:spcPts val="0"/>
              </a:spcAft>
              <a:buClr>
                <a:schemeClr val="dk1"/>
              </a:buClr>
              <a:buSzPts val="2400"/>
              <a:buFont typeface="Arial"/>
              <a:buNone/>
              <a:defRPr b="0" i="0" sz="2400">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0" name="Google Shape;50;p4"/>
          <p:cNvSpPr txBox="1"/>
          <p:nvPr>
            <p:ph idx="3" type="body"/>
          </p:nvPr>
        </p:nvSpPr>
        <p:spPr>
          <a:xfrm>
            <a:off x="585897" y="2379663"/>
            <a:ext cx="11057971" cy="3745092"/>
          </a:xfrm>
          <a:prstGeom prst="rect">
            <a:avLst/>
          </a:prstGeom>
          <a:noFill/>
          <a:ln>
            <a:noFill/>
          </a:ln>
        </p:spPr>
        <p:txBody>
          <a:bodyPr anchorCtr="0" anchor="t" bIns="45700" lIns="0" spcFirstLastPara="1" rIns="0" wrap="square" tIns="0">
            <a:noAutofit/>
          </a:bodyPr>
          <a:lstStyle>
            <a:lvl1pPr indent="-228600" lvl="0" marL="457200" marR="0" algn="l">
              <a:lnSpc>
                <a:spcPct val="100000"/>
              </a:lnSpc>
              <a:spcBef>
                <a:spcPts val="1200"/>
              </a:spcBef>
              <a:spcAft>
                <a:spcPts val="0"/>
              </a:spcAft>
              <a:buClr>
                <a:srgbClr val="0E2D69"/>
              </a:buClr>
              <a:buSzPts val="1300"/>
              <a:buFont typeface="Arial"/>
              <a:buNone/>
              <a:defRPr b="0" i="0" sz="1300">
                <a:solidFill>
                  <a:srgbClr val="0E2D69"/>
                </a:solidFill>
                <a:latin typeface="Arial"/>
                <a:ea typeface="Arial"/>
                <a:cs typeface="Arial"/>
                <a:sym typeface="Arial"/>
              </a:defRPr>
            </a:lvl1pPr>
            <a:lvl2pPr indent="-228600" lvl="1" marL="9144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2pPr>
            <a:lvl3pPr indent="-228600" lvl="2" marL="13716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3pPr>
            <a:lvl4pPr indent="-228600" lvl="3" marL="18288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4pPr>
            <a:lvl5pPr indent="-228600" lvl="4" marL="22860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1" name="Google Shape;51;p4"/>
          <p:cNvSpPr txBox="1"/>
          <p:nvPr>
            <p:ph idx="4" type="body"/>
          </p:nvPr>
        </p:nvSpPr>
        <p:spPr>
          <a:xfrm>
            <a:off x="6259892" y="548720"/>
            <a:ext cx="2070100" cy="40810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1000"/>
              <a:buNone/>
              <a:defRPr b="0" i="0" sz="1000">
                <a:solidFill>
                  <a:srgbClr val="0E2D69"/>
                </a:solidFill>
                <a:latin typeface="Arial"/>
                <a:ea typeface="Arial"/>
                <a:cs typeface="Arial"/>
                <a:sym typeface="Arial"/>
              </a:defRPr>
            </a:lvl1pPr>
            <a:lvl2pPr indent="-228600" lvl="1" marL="9144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2pPr>
            <a:lvl3pPr indent="-228600" lvl="2" marL="13716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3pPr>
            <a:lvl4pPr indent="-228600" lvl="3" marL="18288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4pPr>
            <a:lvl5pPr indent="-228600" lvl="4" marL="22860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2" name="Google Shape;52;p4"/>
          <p:cNvSpPr txBox="1"/>
          <p:nvPr>
            <p:ph idx="12" type="sldNum"/>
          </p:nvPr>
        </p:nvSpPr>
        <p:spPr>
          <a:xfrm>
            <a:off x="11409045" y="6333134"/>
            <a:ext cx="731700" cy="525000"/>
          </a:xfrm>
          <a:prstGeom prst="rect">
            <a:avLst/>
          </a:prstGeom>
        </p:spPr>
        <p:txBody>
          <a:bodyPr anchorCtr="0" anchor="t" bIns="45700" lIns="91425" spcFirstLastPara="1" rIns="91425" wrap="square" tIns="45700">
            <a:noAutofit/>
          </a:bodyPr>
          <a:lstStyle>
            <a:lvl1pPr lvl="0">
              <a:buNone/>
              <a:defRPr sz="1300">
                <a:solidFill>
                  <a:schemeClr val="dk1"/>
                </a:solidFill>
                <a:latin typeface="Arial"/>
                <a:ea typeface="Arial"/>
                <a:cs typeface="Arial"/>
                <a:sym typeface="Arial"/>
              </a:defRPr>
            </a:lvl1pPr>
            <a:lvl2pPr lvl="1">
              <a:buNone/>
              <a:defRPr sz="1300">
                <a:solidFill>
                  <a:schemeClr val="dk1"/>
                </a:solidFill>
                <a:latin typeface="Arial"/>
                <a:ea typeface="Arial"/>
                <a:cs typeface="Arial"/>
                <a:sym typeface="Arial"/>
              </a:defRPr>
            </a:lvl2pPr>
            <a:lvl3pPr lvl="2">
              <a:buNone/>
              <a:defRPr sz="1300">
                <a:solidFill>
                  <a:schemeClr val="dk1"/>
                </a:solidFill>
                <a:latin typeface="Arial"/>
                <a:ea typeface="Arial"/>
                <a:cs typeface="Arial"/>
                <a:sym typeface="Arial"/>
              </a:defRPr>
            </a:lvl3pPr>
            <a:lvl4pPr lvl="3">
              <a:buNone/>
              <a:defRPr sz="1300">
                <a:solidFill>
                  <a:schemeClr val="dk1"/>
                </a:solidFill>
                <a:latin typeface="Arial"/>
                <a:ea typeface="Arial"/>
                <a:cs typeface="Arial"/>
                <a:sym typeface="Arial"/>
              </a:defRPr>
            </a:lvl4pPr>
            <a:lvl5pPr lvl="4">
              <a:buNone/>
              <a:defRPr sz="1300">
                <a:solidFill>
                  <a:schemeClr val="dk1"/>
                </a:solidFill>
                <a:latin typeface="Arial"/>
                <a:ea typeface="Arial"/>
                <a:cs typeface="Arial"/>
                <a:sym typeface="Arial"/>
              </a:defRPr>
            </a:lvl5pPr>
            <a:lvl6pPr lvl="5">
              <a:buNone/>
              <a:defRPr sz="1300">
                <a:solidFill>
                  <a:schemeClr val="dk1"/>
                </a:solidFill>
                <a:latin typeface="Arial"/>
                <a:ea typeface="Arial"/>
                <a:cs typeface="Arial"/>
                <a:sym typeface="Arial"/>
              </a:defRPr>
            </a:lvl6pPr>
            <a:lvl7pPr lvl="6">
              <a:buNone/>
              <a:defRPr sz="1300">
                <a:solidFill>
                  <a:schemeClr val="dk1"/>
                </a:solidFill>
                <a:latin typeface="Arial"/>
                <a:ea typeface="Arial"/>
                <a:cs typeface="Arial"/>
                <a:sym typeface="Arial"/>
              </a:defRPr>
            </a:lvl7pPr>
            <a:lvl8pPr lvl="7">
              <a:buNone/>
              <a:defRPr sz="1300">
                <a:solidFill>
                  <a:schemeClr val="dk1"/>
                </a:solidFill>
                <a:latin typeface="Arial"/>
                <a:ea typeface="Arial"/>
                <a:cs typeface="Arial"/>
                <a:sym typeface="Arial"/>
              </a:defRPr>
            </a:lvl8pPr>
            <a:lvl9pPr lvl="8">
              <a:buNone/>
              <a:defRPr sz="13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Текст_3">
  <p:cSld name="Текст_3">
    <p:bg>
      <p:bgPr>
        <a:blipFill>
          <a:blip r:embed="rId2">
            <a:alphaModFix/>
          </a:blip>
          <a:stretch>
            <a:fillRect/>
          </a:stretch>
        </a:blipFill>
      </p:bgPr>
    </p:bg>
    <p:spTree>
      <p:nvGrpSpPr>
        <p:cNvPr id="53" name="Shape 53"/>
        <p:cNvGrpSpPr/>
        <p:nvPr/>
      </p:nvGrpSpPr>
      <p:grpSpPr>
        <a:xfrm>
          <a:off x="0" y="0"/>
          <a:ext cx="0" cy="0"/>
          <a:chOff x="0" y="0"/>
          <a:chExt cx="0" cy="0"/>
        </a:xfrm>
      </p:grpSpPr>
      <p:pic>
        <p:nvPicPr>
          <p:cNvPr descr="Icon&#10;&#10;Description automatically generated" id="54" name="Google Shape;54;p5"/>
          <p:cNvPicPr preferRelativeResize="0"/>
          <p:nvPr/>
        </p:nvPicPr>
        <p:blipFill rotWithShape="1">
          <a:blip r:embed="rId3">
            <a:alphaModFix/>
          </a:blip>
          <a:srcRect b="0" l="0" r="0" t="0"/>
          <a:stretch/>
        </p:blipFill>
        <p:spPr>
          <a:xfrm>
            <a:off x="517199" y="464363"/>
            <a:ext cx="448276" cy="448276"/>
          </a:xfrm>
          <a:prstGeom prst="rect">
            <a:avLst/>
          </a:prstGeom>
          <a:noFill/>
          <a:ln>
            <a:noFill/>
          </a:ln>
        </p:spPr>
      </p:pic>
      <p:cxnSp>
        <p:nvCxnSpPr>
          <p:cNvPr id="55" name="Google Shape;55;p5"/>
          <p:cNvCxnSpPr/>
          <p:nvPr/>
        </p:nvCxnSpPr>
        <p:spPr>
          <a:xfrm>
            <a:off x="3298686" y="464363"/>
            <a:ext cx="0" cy="586260"/>
          </a:xfrm>
          <a:prstGeom prst="straightConnector1">
            <a:avLst/>
          </a:prstGeom>
          <a:noFill/>
          <a:ln cap="flat" cmpd="sng" w="12700">
            <a:solidFill>
              <a:srgbClr val="102D69"/>
            </a:solidFill>
            <a:prstDash val="solid"/>
            <a:miter lim="800000"/>
            <a:headEnd len="sm" w="sm" type="none"/>
            <a:tailEnd len="sm" w="sm" type="none"/>
          </a:ln>
        </p:spPr>
      </p:cxnSp>
      <p:cxnSp>
        <p:nvCxnSpPr>
          <p:cNvPr id="56" name="Google Shape;56;p5"/>
          <p:cNvCxnSpPr/>
          <p:nvPr/>
        </p:nvCxnSpPr>
        <p:spPr>
          <a:xfrm>
            <a:off x="6099416" y="464363"/>
            <a:ext cx="0" cy="586260"/>
          </a:xfrm>
          <a:prstGeom prst="straightConnector1">
            <a:avLst/>
          </a:prstGeom>
          <a:noFill/>
          <a:ln cap="flat" cmpd="sng" w="12700">
            <a:solidFill>
              <a:srgbClr val="102D69"/>
            </a:solidFill>
            <a:prstDash val="solid"/>
            <a:miter lim="800000"/>
            <a:headEnd len="sm" w="sm" type="none"/>
            <a:tailEnd len="sm" w="sm" type="none"/>
          </a:ln>
        </p:spPr>
      </p:cxnSp>
      <p:cxnSp>
        <p:nvCxnSpPr>
          <p:cNvPr id="57" name="Google Shape;57;p5"/>
          <p:cNvCxnSpPr/>
          <p:nvPr/>
        </p:nvCxnSpPr>
        <p:spPr>
          <a:xfrm>
            <a:off x="10277081" y="464363"/>
            <a:ext cx="0" cy="586260"/>
          </a:xfrm>
          <a:prstGeom prst="straightConnector1">
            <a:avLst/>
          </a:prstGeom>
          <a:noFill/>
          <a:ln cap="flat" cmpd="sng" w="12700">
            <a:solidFill>
              <a:srgbClr val="102D69"/>
            </a:solidFill>
            <a:prstDash val="solid"/>
            <a:miter lim="800000"/>
            <a:headEnd len="sm" w="sm" type="none"/>
            <a:tailEnd len="sm" w="sm" type="none"/>
          </a:ln>
        </p:spPr>
      </p:cxnSp>
      <p:sp>
        <p:nvSpPr>
          <p:cNvPr id="58" name="Google Shape;58;p5"/>
          <p:cNvSpPr txBox="1"/>
          <p:nvPr/>
        </p:nvSpPr>
        <p:spPr>
          <a:xfrm>
            <a:off x="10410201" y="532278"/>
            <a:ext cx="671977" cy="307777"/>
          </a:xfrm>
          <a:prstGeom prst="rect">
            <a:avLst/>
          </a:prstGeom>
          <a:noFill/>
          <a:ln>
            <a:noFill/>
          </a:ln>
        </p:spPr>
        <p:txBody>
          <a:bodyPr anchorCtr="0" anchor="t" bIns="0" lIns="0" spcFirstLastPara="1" rIns="0" wrap="square" tIns="0">
            <a:spAutoFit/>
          </a:bodyPr>
          <a:lstStyle/>
          <a:p>
            <a:pPr indent="0" lvl="0" marL="0" marR="0" rtl="0" algn="l">
              <a:spcBef>
                <a:spcPts val="0"/>
              </a:spcBef>
              <a:spcAft>
                <a:spcPts val="0"/>
              </a:spcAft>
              <a:buNone/>
            </a:pPr>
            <a:fld id="{00000000-1234-1234-1234-123412341234}" type="slidenum">
              <a:rPr lang="ru-RU" sz="2000">
                <a:solidFill>
                  <a:srgbClr val="102D69"/>
                </a:solidFill>
                <a:latin typeface="Arial"/>
                <a:ea typeface="Arial"/>
                <a:cs typeface="Arial"/>
                <a:sym typeface="Arial"/>
              </a:rPr>
              <a:t>‹#›</a:t>
            </a:fld>
            <a:endParaRPr sz="2000">
              <a:solidFill>
                <a:srgbClr val="102D69"/>
              </a:solidFill>
              <a:latin typeface="Arial"/>
              <a:ea typeface="Arial"/>
              <a:cs typeface="Arial"/>
              <a:sym typeface="Arial"/>
            </a:endParaRPr>
          </a:p>
        </p:txBody>
      </p:sp>
      <p:cxnSp>
        <p:nvCxnSpPr>
          <p:cNvPr id="59" name="Google Shape;59;p5"/>
          <p:cNvCxnSpPr/>
          <p:nvPr/>
        </p:nvCxnSpPr>
        <p:spPr>
          <a:xfrm>
            <a:off x="11643868" y="464363"/>
            <a:ext cx="0" cy="586260"/>
          </a:xfrm>
          <a:prstGeom prst="straightConnector1">
            <a:avLst/>
          </a:prstGeom>
          <a:noFill/>
          <a:ln cap="flat" cmpd="sng" w="12700">
            <a:solidFill>
              <a:srgbClr val="102D69"/>
            </a:solidFill>
            <a:prstDash val="solid"/>
            <a:miter lim="800000"/>
            <a:headEnd len="sm" w="sm" type="none"/>
            <a:tailEnd len="sm" w="sm" type="none"/>
          </a:ln>
        </p:spPr>
      </p:cxnSp>
      <p:sp>
        <p:nvSpPr>
          <p:cNvPr id="60" name="Google Shape;60;p5"/>
          <p:cNvSpPr txBox="1"/>
          <p:nvPr>
            <p:ph idx="1" type="body"/>
          </p:nvPr>
        </p:nvSpPr>
        <p:spPr>
          <a:xfrm>
            <a:off x="1143689" y="540904"/>
            <a:ext cx="1901825" cy="415925"/>
          </a:xfrm>
          <a:prstGeom prst="rect">
            <a:avLst/>
          </a:prstGeom>
          <a:noFill/>
          <a:ln>
            <a:noFill/>
          </a:ln>
        </p:spPr>
        <p:txBody>
          <a:bodyPr anchorCtr="0" anchor="t" bIns="0" lIns="0" spcFirstLastPara="1" rIns="0" wrap="square" tIns="0">
            <a:noAutofit/>
          </a:bodyPr>
          <a:lstStyle>
            <a:lvl1pPr indent="-228600" lvl="0" marL="457200" marR="0" algn="l">
              <a:lnSpc>
                <a:spcPct val="100000"/>
              </a:lnSpc>
              <a:spcBef>
                <a:spcPts val="0"/>
              </a:spcBef>
              <a:spcAft>
                <a:spcPts val="0"/>
              </a:spcAft>
              <a:buClr>
                <a:schemeClr val="dk1"/>
              </a:buClr>
              <a:buSzPts val="1000"/>
              <a:buFont typeface="Arial"/>
              <a:buNone/>
              <a:defRPr b="0" i="0" sz="1000">
                <a:latin typeface="Arial"/>
                <a:ea typeface="Arial"/>
                <a:cs typeface="Arial"/>
                <a:sym typeface="Arial"/>
              </a:defRPr>
            </a:lvl1pPr>
            <a:lvl2pPr indent="-228600" lvl="1" marL="914400" algn="l">
              <a:lnSpc>
                <a:spcPct val="100000"/>
              </a:lnSpc>
              <a:spcBef>
                <a:spcPts val="500"/>
              </a:spcBef>
              <a:spcAft>
                <a:spcPts val="0"/>
              </a:spcAft>
              <a:buClr>
                <a:schemeClr val="dk1"/>
              </a:buClr>
              <a:buSzPts val="1000"/>
              <a:buNone/>
              <a:defRPr b="0" i="0" sz="1000">
                <a:latin typeface="Arial"/>
                <a:ea typeface="Arial"/>
                <a:cs typeface="Arial"/>
                <a:sym typeface="Arial"/>
              </a:defRPr>
            </a:lvl2pPr>
            <a:lvl3pPr indent="-228600" lvl="2" marL="1371600" algn="l">
              <a:lnSpc>
                <a:spcPct val="100000"/>
              </a:lnSpc>
              <a:spcBef>
                <a:spcPts val="500"/>
              </a:spcBef>
              <a:spcAft>
                <a:spcPts val="0"/>
              </a:spcAft>
              <a:buClr>
                <a:schemeClr val="dk1"/>
              </a:buClr>
              <a:buSzPts val="1000"/>
              <a:buNone/>
              <a:defRPr b="0" i="0" sz="1000">
                <a:latin typeface="Arial"/>
                <a:ea typeface="Arial"/>
                <a:cs typeface="Arial"/>
                <a:sym typeface="Arial"/>
              </a:defRPr>
            </a:lvl3pPr>
            <a:lvl4pPr indent="-228600" lvl="3" marL="1828800" algn="l">
              <a:lnSpc>
                <a:spcPct val="100000"/>
              </a:lnSpc>
              <a:spcBef>
                <a:spcPts val="500"/>
              </a:spcBef>
              <a:spcAft>
                <a:spcPts val="0"/>
              </a:spcAft>
              <a:buClr>
                <a:schemeClr val="dk1"/>
              </a:buClr>
              <a:buSzPts val="1000"/>
              <a:buNone/>
              <a:defRPr b="0" i="0" sz="1000">
                <a:latin typeface="Arial"/>
                <a:ea typeface="Arial"/>
                <a:cs typeface="Arial"/>
                <a:sym typeface="Arial"/>
              </a:defRPr>
            </a:lvl4pPr>
            <a:lvl5pPr indent="-228600" lvl="4" marL="2286000" algn="l">
              <a:lnSpc>
                <a:spcPct val="100000"/>
              </a:lnSpc>
              <a:spcBef>
                <a:spcPts val="500"/>
              </a:spcBef>
              <a:spcAft>
                <a:spcPts val="0"/>
              </a:spcAft>
              <a:buClr>
                <a:schemeClr val="dk1"/>
              </a:buClr>
              <a:buSzPts val="1000"/>
              <a:buNone/>
              <a:defRPr b="0" i="0" sz="1000">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1" name="Google Shape;61;p5"/>
          <p:cNvSpPr txBox="1"/>
          <p:nvPr>
            <p:ph idx="2" type="body"/>
          </p:nvPr>
        </p:nvSpPr>
        <p:spPr>
          <a:xfrm>
            <a:off x="3459163" y="548720"/>
            <a:ext cx="2070100" cy="40810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1000"/>
              <a:buNone/>
              <a:defRPr b="0" i="0" sz="1000">
                <a:solidFill>
                  <a:srgbClr val="0E2D69"/>
                </a:solidFill>
                <a:latin typeface="Arial"/>
                <a:ea typeface="Arial"/>
                <a:cs typeface="Arial"/>
                <a:sym typeface="Arial"/>
              </a:defRPr>
            </a:lvl1pPr>
            <a:lvl2pPr indent="-228600" lvl="1" marL="9144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2pPr>
            <a:lvl3pPr indent="-228600" lvl="2" marL="13716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3pPr>
            <a:lvl4pPr indent="-228600" lvl="3" marL="18288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4pPr>
            <a:lvl5pPr indent="-228600" lvl="4" marL="22860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2" name="Google Shape;62;p5"/>
          <p:cNvSpPr txBox="1"/>
          <p:nvPr>
            <p:ph idx="3" type="body"/>
          </p:nvPr>
        </p:nvSpPr>
        <p:spPr>
          <a:xfrm>
            <a:off x="585898" y="2379663"/>
            <a:ext cx="4322531" cy="2399371"/>
          </a:xfrm>
          <a:prstGeom prst="rect">
            <a:avLst/>
          </a:prstGeom>
          <a:noFill/>
          <a:ln>
            <a:noFill/>
          </a:ln>
        </p:spPr>
        <p:txBody>
          <a:bodyPr anchorCtr="0" anchor="t" bIns="45700" lIns="0" spcFirstLastPara="1" rIns="0" wrap="square" tIns="0">
            <a:normAutofit/>
          </a:bodyPr>
          <a:lstStyle>
            <a:lvl1pPr indent="-228600" lvl="0" marL="457200" marR="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1pPr>
            <a:lvl2pPr indent="-228600" lvl="1" marL="9144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2pPr>
            <a:lvl3pPr indent="-228600" lvl="2" marL="13716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3pPr>
            <a:lvl4pPr indent="-228600" lvl="3" marL="18288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4pPr>
            <a:lvl5pPr indent="-228600" lvl="4" marL="22860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3" name="Google Shape;63;p5"/>
          <p:cNvSpPr txBox="1"/>
          <p:nvPr>
            <p:ph idx="4" type="body"/>
          </p:nvPr>
        </p:nvSpPr>
        <p:spPr>
          <a:xfrm>
            <a:off x="585897" y="5183249"/>
            <a:ext cx="3934345" cy="553998"/>
          </a:xfrm>
          <a:prstGeom prst="rect">
            <a:avLst/>
          </a:prstGeom>
          <a:noFill/>
          <a:ln>
            <a:noFill/>
          </a:ln>
        </p:spPr>
        <p:txBody>
          <a:bodyPr anchorCtr="0" anchor="t" bIns="45700" lIns="0" spcFirstLastPara="1" rIns="0" wrap="square" tIns="0">
            <a:normAutofit/>
          </a:bodyPr>
          <a:lstStyle>
            <a:lvl1pPr indent="-228600" lvl="0" marL="457200" marR="0" algn="l">
              <a:lnSpc>
                <a:spcPct val="100000"/>
              </a:lnSpc>
              <a:spcBef>
                <a:spcPts val="1000"/>
              </a:spcBef>
              <a:spcAft>
                <a:spcPts val="0"/>
              </a:spcAft>
              <a:buClr>
                <a:srgbClr val="0E2D69"/>
              </a:buClr>
              <a:buSzPts val="1000"/>
              <a:buFont typeface="Arial"/>
              <a:buNone/>
              <a:defRPr b="0" i="0" sz="1000">
                <a:solidFill>
                  <a:srgbClr val="0E2D69"/>
                </a:solidFill>
                <a:latin typeface="Arial"/>
                <a:ea typeface="Arial"/>
                <a:cs typeface="Arial"/>
                <a:sym typeface="Arial"/>
              </a:defRPr>
            </a:lvl1pPr>
            <a:lvl2pPr indent="-228600" lvl="1" marL="9144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2pPr>
            <a:lvl3pPr indent="-228600" lvl="2" marL="13716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3pPr>
            <a:lvl4pPr indent="-228600" lvl="3" marL="18288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4pPr>
            <a:lvl5pPr indent="-228600" lvl="4" marL="22860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4" name="Google Shape;64;p5"/>
          <p:cNvSpPr txBox="1"/>
          <p:nvPr>
            <p:ph idx="5" type="body"/>
          </p:nvPr>
        </p:nvSpPr>
        <p:spPr>
          <a:xfrm>
            <a:off x="6259892" y="2379663"/>
            <a:ext cx="5383968" cy="3451794"/>
          </a:xfrm>
          <a:prstGeom prst="rect">
            <a:avLst/>
          </a:prstGeom>
          <a:noFill/>
          <a:ln>
            <a:noFill/>
          </a:ln>
        </p:spPr>
        <p:txBody>
          <a:bodyPr anchorCtr="0" anchor="t" bIns="0" lIns="0" spcFirstLastPara="1" rIns="0" wrap="square" tIns="0">
            <a:normAutofit/>
          </a:bodyPr>
          <a:lstStyle>
            <a:lvl1pPr indent="-228600" lvl="0" marL="457200" marR="0" algn="l">
              <a:lnSpc>
                <a:spcPct val="90000"/>
              </a:lnSpc>
              <a:spcBef>
                <a:spcPts val="1000"/>
              </a:spcBef>
              <a:spcAft>
                <a:spcPts val="0"/>
              </a:spcAft>
              <a:buClr>
                <a:srgbClr val="0E2D69"/>
              </a:buClr>
              <a:buSzPts val="3200"/>
              <a:buFont typeface="Arial"/>
              <a:buNone/>
              <a:defRPr b="0" i="0" sz="3200">
                <a:solidFill>
                  <a:srgbClr val="0E2D69"/>
                </a:solidFill>
                <a:latin typeface="Arial"/>
                <a:ea typeface="Arial"/>
                <a:cs typeface="Arial"/>
                <a:sym typeface="Arial"/>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5" name="Google Shape;65;p5"/>
          <p:cNvSpPr txBox="1"/>
          <p:nvPr>
            <p:ph idx="6" type="body"/>
          </p:nvPr>
        </p:nvSpPr>
        <p:spPr>
          <a:xfrm>
            <a:off x="6259892" y="548720"/>
            <a:ext cx="2070100" cy="40810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1000"/>
              <a:buNone/>
              <a:defRPr b="0" i="0" sz="1000">
                <a:solidFill>
                  <a:srgbClr val="0E2D69"/>
                </a:solidFill>
                <a:latin typeface="Arial"/>
                <a:ea typeface="Arial"/>
                <a:cs typeface="Arial"/>
                <a:sym typeface="Arial"/>
              </a:defRPr>
            </a:lvl1pPr>
            <a:lvl2pPr indent="-228600" lvl="1" marL="9144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2pPr>
            <a:lvl3pPr indent="-228600" lvl="2" marL="13716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3pPr>
            <a:lvl4pPr indent="-228600" lvl="3" marL="18288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4pPr>
            <a:lvl5pPr indent="-228600" lvl="4" marL="22860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6" name="Google Shape;66;p5"/>
          <p:cNvSpPr txBox="1"/>
          <p:nvPr>
            <p:ph type="title"/>
          </p:nvPr>
        </p:nvSpPr>
        <p:spPr>
          <a:xfrm>
            <a:off x="585897" y="1447790"/>
            <a:ext cx="11057955" cy="777025"/>
          </a:xfrm>
          <a:prstGeom prst="rect">
            <a:avLst/>
          </a:prstGeom>
          <a:noFill/>
          <a:ln>
            <a:noFill/>
          </a:ln>
        </p:spPr>
        <p:txBody>
          <a:bodyPr anchorCtr="0" anchor="t" bIns="0" lIns="0" spcFirstLastPara="1" rIns="0" wrap="square" tIns="0">
            <a:normAutofit/>
          </a:bodyPr>
          <a:lstStyle>
            <a:lvl1pPr lvl="0" algn="l">
              <a:lnSpc>
                <a:spcPct val="100000"/>
              </a:lnSpc>
              <a:spcBef>
                <a:spcPts val="0"/>
              </a:spcBef>
              <a:spcAft>
                <a:spcPts val="0"/>
              </a:spcAft>
              <a:buClr>
                <a:schemeClr val="dk1"/>
              </a:buClr>
              <a:buSzPts val="2400"/>
              <a:buFont typeface="Arial"/>
              <a:buNone/>
              <a:defRPr b="0" i="0" sz="2400">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5"/>
          <p:cNvSpPr txBox="1"/>
          <p:nvPr>
            <p:ph idx="12" type="sldNum"/>
          </p:nvPr>
        </p:nvSpPr>
        <p:spPr>
          <a:xfrm>
            <a:off x="11409045" y="6333134"/>
            <a:ext cx="731700" cy="525000"/>
          </a:xfrm>
          <a:prstGeom prst="rect">
            <a:avLst/>
          </a:prstGeom>
        </p:spPr>
        <p:txBody>
          <a:bodyPr anchorCtr="0" anchor="t" bIns="45700" lIns="91425" spcFirstLastPara="1" rIns="91425" wrap="square" tIns="45700">
            <a:noAutofit/>
          </a:bodyPr>
          <a:lstStyle>
            <a:lvl1pPr lvl="0">
              <a:buNone/>
              <a:defRPr sz="1300">
                <a:solidFill>
                  <a:schemeClr val="dk1"/>
                </a:solidFill>
                <a:latin typeface="Arial"/>
                <a:ea typeface="Arial"/>
                <a:cs typeface="Arial"/>
                <a:sym typeface="Arial"/>
              </a:defRPr>
            </a:lvl1pPr>
            <a:lvl2pPr lvl="1">
              <a:buNone/>
              <a:defRPr sz="1300">
                <a:solidFill>
                  <a:schemeClr val="dk1"/>
                </a:solidFill>
                <a:latin typeface="Arial"/>
                <a:ea typeface="Arial"/>
                <a:cs typeface="Arial"/>
                <a:sym typeface="Arial"/>
              </a:defRPr>
            </a:lvl2pPr>
            <a:lvl3pPr lvl="2">
              <a:buNone/>
              <a:defRPr sz="1300">
                <a:solidFill>
                  <a:schemeClr val="dk1"/>
                </a:solidFill>
                <a:latin typeface="Arial"/>
                <a:ea typeface="Arial"/>
                <a:cs typeface="Arial"/>
                <a:sym typeface="Arial"/>
              </a:defRPr>
            </a:lvl3pPr>
            <a:lvl4pPr lvl="3">
              <a:buNone/>
              <a:defRPr sz="1300">
                <a:solidFill>
                  <a:schemeClr val="dk1"/>
                </a:solidFill>
                <a:latin typeface="Arial"/>
                <a:ea typeface="Arial"/>
                <a:cs typeface="Arial"/>
                <a:sym typeface="Arial"/>
              </a:defRPr>
            </a:lvl4pPr>
            <a:lvl5pPr lvl="4">
              <a:buNone/>
              <a:defRPr sz="1300">
                <a:solidFill>
                  <a:schemeClr val="dk1"/>
                </a:solidFill>
                <a:latin typeface="Arial"/>
                <a:ea typeface="Arial"/>
                <a:cs typeface="Arial"/>
                <a:sym typeface="Arial"/>
              </a:defRPr>
            </a:lvl5pPr>
            <a:lvl6pPr lvl="5">
              <a:buNone/>
              <a:defRPr sz="1300">
                <a:solidFill>
                  <a:schemeClr val="dk1"/>
                </a:solidFill>
                <a:latin typeface="Arial"/>
                <a:ea typeface="Arial"/>
                <a:cs typeface="Arial"/>
                <a:sym typeface="Arial"/>
              </a:defRPr>
            </a:lvl6pPr>
            <a:lvl7pPr lvl="6">
              <a:buNone/>
              <a:defRPr sz="1300">
                <a:solidFill>
                  <a:schemeClr val="dk1"/>
                </a:solidFill>
                <a:latin typeface="Arial"/>
                <a:ea typeface="Arial"/>
                <a:cs typeface="Arial"/>
                <a:sym typeface="Arial"/>
              </a:defRPr>
            </a:lvl7pPr>
            <a:lvl8pPr lvl="7">
              <a:buNone/>
              <a:defRPr sz="1300">
                <a:solidFill>
                  <a:schemeClr val="dk1"/>
                </a:solidFill>
                <a:latin typeface="Arial"/>
                <a:ea typeface="Arial"/>
                <a:cs typeface="Arial"/>
                <a:sym typeface="Arial"/>
              </a:defRPr>
            </a:lvl8pPr>
            <a:lvl9pPr lvl="8">
              <a:buNone/>
              <a:defRPr sz="13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График_1">
  <p:cSld name="График_1">
    <p:bg>
      <p:bgPr>
        <a:blipFill>
          <a:blip r:embed="rId2">
            <a:alphaModFix/>
          </a:blip>
          <a:stretch>
            <a:fillRect/>
          </a:stretch>
        </a:blipFill>
      </p:bgPr>
    </p:bg>
    <p:spTree>
      <p:nvGrpSpPr>
        <p:cNvPr id="68" name="Shape 68"/>
        <p:cNvGrpSpPr/>
        <p:nvPr/>
      </p:nvGrpSpPr>
      <p:grpSpPr>
        <a:xfrm>
          <a:off x="0" y="0"/>
          <a:ext cx="0" cy="0"/>
          <a:chOff x="0" y="0"/>
          <a:chExt cx="0" cy="0"/>
        </a:xfrm>
      </p:grpSpPr>
      <p:pic>
        <p:nvPicPr>
          <p:cNvPr descr="Icon&#10;&#10;Description automatically generated" id="69" name="Google Shape;69;p6"/>
          <p:cNvPicPr preferRelativeResize="0"/>
          <p:nvPr/>
        </p:nvPicPr>
        <p:blipFill rotWithShape="1">
          <a:blip r:embed="rId3">
            <a:alphaModFix/>
          </a:blip>
          <a:srcRect b="0" l="0" r="0" t="0"/>
          <a:stretch/>
        </p:blipFill>
        <p:spPr>
          <a:xfrm>
            <a:off x="517199" y="464363"/>
            <a:ext cx="448276" cy="448276"/>
          </a:xfrm>
          <a:prstGeom prst="rect">
            <a:avLst/>
          </a:prstGeom>
          <a:noFill/>
          <a:ln>
            <a:noFill/>
          </a:ln>
        </p:spPr>
      </p:pic>
      <p:cxnSp>
        <p:nvCxnSpPr>
          <p:cNvPr id="70" name="Google Shape;70;p6"/>
          <p:cNvCxnSpPr/>
          <p:nvPr/>
        </p:nvCxnSpPr>
        <p:spPr>
          <a:xfrm>
            <a:off x="3298686" y="464363"/>
            <a:ext cx="0" cy="586260"/>
          </a:xfrm>
          <a:prstGeom prst="straightConnector1">
            <a:avLst/>
          </a:prstGeom>
          <a:noFill/>
          <a:ln cap="flat" cmpd="sng" w="12700">
            <a:solidFill>
              <a:srgbClr val="102D69"/>
            </a:solidFill>
            <a:prstDash val="solid"/>
            <a:miter lim="800000"/>
            <a:headEnd len="sm" w="sm" type="none"/>
            <a:tailEnd len="sm" w="sm" type="none"/>
          </a:ln>
        </p:spPr>
      </p:cxnSp>
      <p:cxnSp>
        <p:nvCxnSpPr>
          <p:cNvPr id="71" name="Google Shape;71;p6"/>
          <p:cNvCxnSpPr/>
          <p:nvPr/>
        </p:nvCxnSpPr>
        <p:spPr>
          <a:xfrm>
            <a:off x="6099416" y="464363"/>
            <a:ext cx="0" cy="586260"/>
          </a:xfrm>
          <a:prstGeom prst="straightConnector1">
            <a:avLst/>
          </a:prstGeom>
          <a:noFill/>
          <a:ln cap="flat" cmpd="sng" w="12700">
            <a:solidFill>
              <a:srgbClr val="102D69"/>
            </a:solidFill>
            <a:prstDash val="solid"/>
            <a:miter lim="800000"/>
            <a:headEnd len="sm" w="sm" type="none"/>
            <a:tailEnd len="sm" w="sm" type="none"/>
          </a:ln>
        </p:spPr>
      </p:cxnSp>
      <p:cxnSp>
        <p:nvCxnSpPr>
          <p:cNvPr id="72" name="Google Shape;72;p6"/>
          <p:cNvCxnSpPr/>
          <p:nvPr/>
        </p:nvCxnSpPr>
        <p:spPr>
          <a:xfrm>
            <a:off x="10277081" y="464363"/>
            <a:ext cx="0" cy="586260"/>
          </a:xfrm>
          <a:prstGeom prst="straightConnector1">
            <a:avLst/>
          </a:prstGeom>
          <a:noFill/>
          <a:ln cap="flat" cmpd="sng" w="12700">
            <a:solidFill>
              <a:srgbClr val="102D69"/>
            </a:solidFill>
            <a:prstDash val="solid"/>
            <a:miter lim="800000"/>
            <a:headEnd len="sm" w="sm" type="none"/>
            <a:tailEnd len="sm" w="sm" type="none"/>
          </a:ln>
        </p:spPr>
      </p:cxnSp>
      <p:sp>
        <p:nvSpPr>
          <p:cNvPr id="73" name="Google Shape;73;p6"/>
          <p:cNvSpPr txBox="1"/>
          <p:nvPr/>
        </p:nvSpPr>
        <p:spPr>
          <a:xfrm>
            <a:off x="10410201" y="532278"/>
            <a:ext cx="671977" cy="307777"/>
          </a:xfrm>
          <a:prstGeom prst="rect">
            <a:avLst/>
          </a:prstGeom>
          <a:noFill/>
          <a:ln>
            <a:noFill/>
          </a:ln>
        </p:spPr>
        <p:txBody>
          <a:bodyPr anchorCtr="0" anchor="t" bIns="0" lIns="0" spcFirstLastPara="1" rIns="0" wrap="square" tIns="0">
            <a:spAutoFit/>
          </a:bodyPr>
          <a:lstStyle/>
          <a:p>
            <a:pPr indent="0" lvl="0" marL="0" marR="0" rtl="0" algn="l">
              <a:spcBef>
                <a:spcPts val="0"/>
              </a:spcBef>
              <a:spcAft>
                <a:spcPts val="0"/>
              </a:spcAft>
              <a:buNone/>
            </a:pPr>
            <a:fld id="{00000000-1234-1234-1234-123412341234}" type="slidenum">
              <a:rPr lang="ru-RU" sz="2000">
                <a:solidFill>
                  <a:srgbClr val="102D69"/>
                </a:solidFill>
                <a:latin typeface="Arial"/>
                <a:ea typeface="Arial"/>
                <a:cs typeface="Arial"/>
                <a:sym typeface="Arial"/>
              </a:rPr>
              <a:t>‹#›</a:t>
            </a:fld>
            <a:endParaRPr sz="2000">
              <a:solidFill>
                <a:srgbClr val="102D69"/>
              </a:solidFill>
              <a:latin typeface="Arial"/>
              <a:ea typeface="Arial"/>
              <a:cs typeface="Arial"/>
              <a:sym typeface="Arial"/>
            </a:endParaRPr>
          </a:p>
        </p:txBody>
      </p:sp>
      <p:cxnSp>
        <p:nvCxnSpPr>
          <p:cNvPr id="74" name="Google Shape;74;p6"/>
          <p:cNvCxnSpPr/>
          <p:nvPr/>
        </p:nvCxnSpPr>
        <p:spPr>
          <a:xfrm>
            <a:off x="11643868" y="464363"/>
            <a:ext cx="0" cy="586260"/>
          </a:xfrm>
          <a:prstGeom prst="straightConnector1">
            <a:avLst/>
          </a:prstGeom>
          <a:noFill/>
          <a:ln cap="flat" cmpd="sng" w="12700">
            <a:solidFill>
              <a:srgbClr val="102D69"/>
            </a:solidFill>
            <a:prstDash val="solid"/>
            <a:miter lim="800000"/>
            <a:headEnd len="sm" w="sm" type="none"/>
            <a:tailEnd len="sm" w="sm" type="none"/>
          </a:ln>
        </p:spPr>
      </p:cxnSp>
      <p:sp>
        <p:nvSpPr>
          <p:cNvPr id="75" name="Google Shape;75;p6"/>
          <p:cNvSpPr txBox="1"/>
          <p:nvPr>
            <p:ph idx="1" type="body"/>
          </p:nvPr>
        </p:nvSpPr>
        <p:spPr>
          <a:xfrm>
            <a:off x="1143689" y="540904"/>
            <a:ext cx="1901825" cy="415925"/>
          </a:xfrm>
          <a:prstGeom prst="rect">
            <a:avLst/>
          </a:prstGeom>
          <a:noFill/>
          <a:ln>
            <a:noFill/>
          </a:ln>
        </p:spPr>
        <p:txBody>
          <a:bodyPr anchorCtr="0" anchor="t" bIns="0" lIns="0" spcFirstLastPara="1" rIns="0" wrap="square" tIns="0">
            <a:noAutofit/>
          </a:bodyPr>
          <a:lstStyle>
            <a:lvl1pPr indent="-228600" lvl="0" marL="457200" marR="0" algn="l">
              <a:lnSpc>
                <a:spcPct val="100000"/>
              </a:lnSpc>
              <a:spcBef>
                <a:spcPts val="0"/>
              </a:spcBef>
              <a:spcAft>
                <a:spcPts val="0"/>
              </a:spcAft>
              <a:buClr>
                <a:schemeClr val="dk1"/>
              </a:buClr>
              <a:buSzPts val="1000"/>
              <a:buFont typeface="Arial"/>
              <a:buNone/>
              <a:defRPr b="0" i="0" sz="1000">
                <a:latin typeface="Arial"/>
                <a:ea typeface="Arial"/>
                <a:cs typeface="Arial"/>
                <a:sym typeface="Arial"/>
              </a:defRPr>
            </a:lvl1pPr>
            <a:lvl2pPr indent="-228600" lvl="1" marL="914400" algn="l">
              <a:lnSpc>
                <a:spcPct val="100000"/>
              </a:lnSpc>
              <a:spcBef>
                <a:spcPts val="500"/>
              </a:spcBef>
              <a:spcAft>
                <a:spcPts val="0"/>
              </a:spcAft>
              <a:buClr>
                <a:schemeClr val="dk1"/>
              </a:buClr>
              <a:buSzPts val="1000"/>
              <a:buNone/>
              <a:defRPr b="0" i="0" sz="1000">
                <a:latin typeface="Arial"/>
                <a:ea typeface="Arial"/>
                <a:cs typeface="Arial"/>
                <a:sym typeface="Arial"/>
              </a:defRPr>
            </a:lvl2pPr>
            <a:lvl3pPr indent="-228600" lvl="2" marL="1371600" algn="l">
              <a:lnSpc>
                <a:spcPct val="100000"/>
              </a:lnSpc>
              <a:spcBef>
                <a:spcPts val="500"/>
              </a:spcBef>
              <a:spcAft>
                <a:spcPts val="0"/>
              </a:spcAft>
              <a:buClr>
                <a:schemeClr val="dk1"/>
              </a:buClr>
              <a:buSzPts val="1000"/>
              <a:buNone/>
              <a:defRPr b="0" i="0" sz="1000">
                <a:latin typeface="Arial"/>
                <a:ea typeface="Arial"/>
                <a:cs typeface="Arial"/>
                <a:sym typeface="Arial"/>
              </a:defRPr>
            </a:lvl3pPr>
            <a:lvl4pPr indent="-228600" lvl="3" marL="1828800" algn="l">
              <a:lnSpc>
                <a:spcPct val="100000"/>
              </a:lnSpc>
              <a:spcBef>
                <a:spcPts val="500"/>
              </a:spcBef>
              <a:spcAft>
                <a:spcPts val="0"/>
              </a:spcAft>
              <a:buClr>
                <a:schemeClr val="dk1"/>
              </a:buClr>
              <a:buSzPts val="1000"/>
              <a:buNone/>
              <a:defRPr b="0" i="0" sz="1000">
                <a:latin typeface="Arial"/>
                <a:ea typeface="Arial"/>
                <a:cs typeface="Arial"/>
                <a:sym typeface="Arial"/>
              </a:defRPr>
            </a:lvl4pPr>
            <a:lvl5pPr indent="-228600" lvl="4" marL="2286000" algn="l">
              <a:lnSpc>
                <a:spcPct val="100000"/>
              </a:lnSpc>
              <a:spcBef>
                <a:spcPts val="500"/>
              </a:spcBef>
              <a:spcAft>
                <a:spcPts val="0"/>
              </a:spcAft>
              <a:buClr>
                <a:schemeClr val="dk1"/>
              </a:buClr>
              <a:buSzPts val="1000"/>
              <a:buNone/>
              <a:defRPr b="0" i="0" sz="1000">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6" name="Google Shape;76;p6"/>
          <p:cNvSpPr txBox="1"/>
          <p:nvPr>
            <p:ph idx="2" type="body"/>
          </p:nvPr>
        </p:nvSpPr>
        <p:spPr>
          <a:xfrm>
            <a:off x="3459163" y="548720"/>
            <a:ext cx="2070100" cy="40810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1000"/>
              <a:buNone/>
              <a:defRPr b="0" i="0" sz="1000">
                <a:solidFill>
                  <a:srgbClr val="0E2D69"/>
                </a:solidFill>
                <a:latin typeface="Arial"/>
                <a:ea typeface="Arial"/>
                <a:cs typeface="Arial"/>
                <a:sym typeface="Arial"/>
              </a:defRPr>
            </a:lvl1pPr>
            <a:lvl2pPr indent="-228600" lvl="1" marL="9144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2pPr>
            <a:lvl3pPr indent="-228600" lvl="2" marL="13716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3pPr>
            <a:lvl4pPr indent="-228600" lvl="3" marL="18288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4pPr>
            <a:lvl5pPr indent="-228600" lvl="4" marL="22860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6"/>
          <p:cNvSpPr txBox="1"/>
          <p:nvPr>
            <p:ph idx="3" type="body"/>
          </p:nvPr>
        </p:nvSpPr>
        <p:spPr>
          <a:xfrm>
            <a:off x="6259892" y="548720"/>
            <a:ext cx="2070100" cy="40810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1000"/>
              <a:buNone/>
              <a:defRPr b="0" i="0" sz="1000">
                <a:solidFill>
                  <a:srgbClr val="0E2D69"/>
                </a:solidFill>
                <a:latin typeface="Arial"/>
                <a:ea typeface="Arial"/>
                <a:cs typeface="Arial"/>
                <a:sym typeface="Arial"/>
              </a:defRPr>
            </a:lvl1pPr>
            <a:lvl2pPr indent="-228600" lvl="1" marL="9144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2pPr>
            <a:lvl3pPr indent="-228600" lvl="2" marL="13716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3pPr>
            <a:lvl4pPr indent="-228600" lvl="3" marL="18288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4pPr>
            <a:lvl5pPr indent="-228600" lvl="4" marL="22860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8" name="Google Shape;78;p6"/>
          <p:cNvSpPr txBox="1"/>
          <p:nvPr>
            <p:ph type="title"/>
          </p:nvPr>
        </p:nvSpPr>
        <p:spPr>
          <a:xfrm>
            <a:off x="585899" y="1447790"/>
            <a:ext cx="4322530" cy="777025"/>
          </a:xfrm>
          <a:prstGeom prst="rect">
            <a:avLst/>
          </a:prstGeom>
          <a:noFill/>
          <a:ln>
            <a:noFill/>
          </a:ln>
        </p:spPr>
        <p:txBody>
          <a:bodyPr anchorCtr="0" anchor="t" bIns="0" lIns="0" spcFirstLastPara="1" rIns="0" wrap="square" tIns="0">
            <a:normAutofit/>
          </a:bodyPr>
          <a:lstStyle>
            <a:lvl1pPr lvl="0" algn="l">
              <a:lnSpc>
                <a:spcPct val="100000"/>
              </a:lnSpc>
              <a:spcBef>
                <a:spcPts val="0"/>
              </a:spcBef>
              <a:spcAft>
                <a:spcPts val="0"/>
              </a:spcAft>
              <a:buClr>
                <a:schemeClr val="dk1"/>
              </a:buClr>
              <a:buSzPts val="2400"/>
              <a:buFont typeface="Arial"/>
              <a:buNone/>
              <a:defRPr b="0" i="0" sz="2400">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9" name="Google Shape;79;p6"/>
          <p:cNvSpPr txBox="1"/>
          <p:nvPr>
            <p:ph idx="4" type="body"/>
          </p:nvPr>
        </p:nvSpPr>
        <p:spPr>
          <a:xfrm>
            <a:off x="585898" y="2379663"/>
            <a:ext cx="4322531" cy="2399371"/>
          </a:xfrm>
          <a:prstGeom prst="rect">
            <a:avLst/>
          </a:prstGeom>
          <a:noFill/>
          <a:ln>
            <a:noFill/>
          </a:ln>
        </p:spPr>
        <p:txBody>
          <a:bodyPr anchorCtr="0" anchor="t" bIns="45700" lIns="0" spcFirstLastPara="1" rIns="0" wrap="square" tIns="0">
            <a:normAutofit/>
          </a:bodyPr>
          <a:lstStyle>
            <a:lvl1pPr indent="-228600" lvl="0" marL="457200" marR="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1pPr>
            <a:lvl2pPr indent="-228600" lvl="1" marL="9144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2pPr>
            <a:lvl3pPr indent="-228600" lvl="2" marL="13716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3pPr>
            <a:lvl4pPr indent="-228600" lvl="3" marL="18288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4pPr>
            <a:lvl5pPr indent="-228600" lvl="4" marL="22860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0" name="Google Shape;80;p6"/>
          <p:cNvSpPr txBox="1"/>
          <p:nvPr>
            <p:ph idx="5" type="body"/>
          </p:nvPr>
        </p:nvSpPr>
        <p:spPr>
          <a:xfrm>
            <a:off x="585897" y="5183249"/>
            <a:ext cx="3934345" cy="553998"/>
          </a:xfrm>
          <a:prstGeom prst="rect">
            <a:avLst/>
          </a:prstGeom>
          <a:noFill/>
          <a:ln>
            <a:noFill/>
          </a:ln>
        </p:spPr>
        <p:txBody>
          <a:bodyPr anchorCtr="0" anchor="t" bIns="45700" lIns="0" spcFirstLastPara="1" rIns="0" wrap="square" tIns="0">
            <a:normAutofit/>
          </a:bodyPr>
          <a:lstStyle>
            <a:lvl1pPr indent="-228600" lvl="0" marL="457200" marR="0" algn="l">
              <a:lnSpc>
                <a:spcPct val="100000"/>
              </a:lnSpc>
              <a:spcBef>
                <a:spcPts val="1000"/>
              </a:spcBef>
              <a:spcAft>
                <a:spcPts val="0"/>
              </a:spcAft>
              <a:buClr>
                <a:srgbClr val="0E2D69"/>
              </a:buClr>
              <a:buSzPts val="1000"/>
              <a:buFont typeface="Arial"/>
              <a:buNone/>
              <a:defRPr b="0" i="0" sz="1000">
                <a:solidFill>
                  <a:srgbClr val="0E2D69"/>
                </a:solidFill>
                <a:latin typeface="Arial"/>
                <a:ea typeface="Arial"/>
                <a:cs typeface="Arial"/>
                <a:sym typeface="Arial"/>
              </a:defRPr>
            </a:lvl1pPr>
            <a:lvl2pPr indent="-228600" lvl="1" marL="9144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2pPr>
            <a:lvl3pPr indent="-228600" lvl="2" marL="13716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3pPr>
            <a:lvl4pPr indent="-228600" lvl="3" marL="18288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4pPr>
            <a:lvl5pPr indent="-228600" lvl="4" marL="22860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6"/>
          <p:cNvSpPr/>
          <p:nvPr>
            <p:ph idx="6" type="chart"/>
          </p:nvPr>
        </p:nvSpPr>
        <p:spPr>
          <a:xfrm>
            <a:off x="5272097" y="1447790"/>
            <a:ext cx="6371768" cy="4289457"/>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2" name="Google Shape;82;p6"/>
          <p:cNvSpPr txBox="1"/>
          <p:nvPr>
            <p:ph idx="12" type="sldNum"/>
          </p:nvPr>
        </p:nvSpPr>
        <p:spPr>
          <a:xfrm>
            <a:off x="11409045" y="6333134"/>
            <a:ext cx="731700" cy="525000"/>
          </a:xfrm>
          <a:prstGeom prst="rect">
            <a:avLst/>
          </a:prstGeom>
        </p:spPr>
        <p:txBody>
          <a:bodyPr anchorCtr="0" anchor="t" bIns="45700" lIns="91425" spcFirstLastPara="1" rIns="91425" wrap="square" tIns="45700">
            <a:noAutofit/>
          </a:bodyPr>
          <a:lstStyle>
            <a:lvl1pPr lvl="0">
              <a:buNone/>
              <a:defRPr sz="1300">
                <a:solidFill>
                  <a:schemeClr val="dk1"/>
                </a:solidFill>
                <a:latin typeface="Arial"/>
                <a:ea typeface="Arial"/>
                <a:cs typeface="Arial"/>
                <a:sym typeface="Arial"/>
              </a:defRPr>
            </a:lvl1pPr>
            <a:lvl2pPr lvl="1">
              <a:buNone/>
              <a:defRPr sz="1300">
                <a:solidFill>
                  <a:schemeClr val="dk1"/>
                </a:solidFill>
                <a:latin typeface="Arial"/>
                <a:ea typeface="Arial"/>
                <a:cs typeface="Arial"/>
                <a:sym typeface="Arial"/>
              </a:defRPr>
            </a:lvl2pPr>
            <a:lvl3pPr lvl="2">
              <a:buNone/>
              <a:defRPr sz="1300">
                <a:solidFill>
                  <a:schemeClr val="dk1"/>
                </a:solidFill>
                <a:latin typeface="Arial"/>
                <a:ea typeface="Arial"/>
                <a:cs typeface="Arial"/>
                <a:sym typeface="Arial"/>
              </a:defRPr>
            </a:lvl3pPr>
            <a:lvl4pPr lvl="3">
              <a:buNone/>
              <a:defRPr sz="1300">
                <a:solidFill>
                  <a:schemeClr val="dk1"/>
                </a:solidFill>
                <a:latin typeface="Arial"/>
                <a:ea typeface="Arial"/>
                <a:cs typeface="Arial"/>
                <a:sym typeface="Arial"/>
              </a:defRPr>
            </a:lvl4pPr>
            <a:lvl5pPr lvl="4">
              <a:buNone/>
              <a:defRPr sz="1300">
                <a:solidFill>
                  <a:schemeClr val="dk1"/>
                </a:solidFill>
                <a:latin typeface="Arial"/>
                <a:ea typeface="Arial"/>
                <a:cs typeface="Arial"/>
                <a:sym typeface="Arial"/>
              </a:defRPr>
            </a:lvl5pPr>
            <a:lvl6pPr lvl="5">
              <a:buNone/>
              <a:defRPr sz="1300">
                <a:solidFill>
                  <a:schemeClr val="dk1"/>
                </a:solidFill>
                <a:latin typeface="Arial"/>
                <a:ea typeface="Arial"/>
                <a:cs typeface="Arial"/>
                <a:sym typeface="Arial"/>
              </a:defRPr>
            </a:lvl6pPr>
            <a:lvl7pPr lvl="6">
              <a:buNone/>
              <a:defRPr sz="1300">
                <a:solidFill>
                  <a:schemeClr val="dk1"/>
                </a:solidFill>
                <a:latin typeface="Arial"/>
                <a:ea typeface="Arial"/>
                <a:cs typeface="Arial"/>
                <a:sym typeface="Arial"/>
              </a:defRPr>
            </a:lvl7pPr>
            <a:lvl8pPr lvl="7">
              <a:buNone/>
              <a:defRPr sz="1300">
                <a:solidFill>
                  <a:schemeClr val="dk1"/>
                </a:solidFill>
                <a:latin typeface="Arial"/>
                <a:ea typeface="Arial"/>
                <a:cs typeface="Arial"/>
                <a:sym typeface="Arial"/>
              </a:defRPr>
            </a:lvl8pPr>
            <a:lvl9pPr lvl="8">
              <a:buNone/>
              <a:defRPr sz="13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График_2">
  <p:cSld name="График_2">
    <p:bg>
      <p:bgPr>
        <a:blipFill>
          <a:blip r:embed="rId2">
            <a:alphaModFix/>
          </a:blip>
          <a:stretch>
            <a:fillRect/>
          </a:stretch>
        </a:blipFill>
      </p:bgPr>
    </p:bg>
    <p:spTree>
      <p:nvGrpSpPr>
        <p:cNvPr id="83" name="Shape 83"/>
        <p:cNvGrpSpPr/>
        <p:nvPr/>
      </p:nvGrpSpPr>
      <p:grpSpPr>
        <a:xfrm>
          <a:off x="0" y="0"/>
          <a:ext cx="0" cy="0"/>
          <a:chOff x="0" y="0"/>
          <a:chExt cx="0" cy="0"/>
        </a:xfrm>
      </p:grpSpPr>
      <p:pic>
        <p:nvPicPr>
          <p:cNvPr descr="Icon&#10;&#10;Description automatically generated" id="84" name="Google Shape;84;p7"/>
          <p:cNvPicPr preferRelativeResize="0"/>
          <p:nvPr/>
        </p:nvPicPr>
        <p:blipFill rotWithShape="1">
          <a:blip r:embed="rId3">
            <a:alphaModFix/>
          </a:blip>
          <a:srcRect b="0" l="0" r="0" t="0"/>
          <a:stretch/>
        </p:blipFill>
        <p:spPr>
          <a:xfrm>
            <a:off x="517199" y="464363"/>
            <a:ext cx="448276" cy="448276"/>
          </a:xfrm>
          <a:prstGeom prst="rect">
            <a:avLst/>
          </a:prstGeom>
          <a:noFill/>
          <a:ln>
            <a:noFill/>
          </a:ln>
        </p:spPr>
      </p:pic>
      <p:cxnSp>
        <p:nvCxnSpPr>
          <p:cNvPr id="85" name="Google Shape;85;p7"/>
          <p:cNvCxnSpPr/>
          <p:nvPr/>
        </p:nvCxnSpPr>
        <p:spPr>
          <a:xfrm>
            <a:off x="3298686" y="464363"/>
            <a:ext cx="0" cy="586260"/>
          </a:xfrm>
          <a:prstGeom prst="straightConnector1">
            <a:avLst/>
          </a:prstGeom>
          <a:noFill/>
          <a:ln cap="flat" cmpd="sng" w="12700">
            <a:solidFill>
              <a:srgbClr val="102D69"/>
            </a:solidFill>
            <a:prstDash val="solid"/>
            <a:miter lim="800000"/>
            <a:headEnd len="sm" w="sm" type="none"/>
            <a:tailEnd len="sm" w="sm" type="none"/>
          </a:ln>
        </p:spPr>
      </p:cxnSp>
      <p:cxnSp>
        <p:nvCxnSpPr>
          <p:cNvPr id="86" name="Google Shape;86;p7"/>
          <p:cNvCxnSpPr/>
          <p:nvPr/>
        </p:nvCxnSpPr>
        <p:spPr>
          <a:xfrm>
            <a:off x="6099416" y="464363"/>
            <a:ext cx="0" cy="586260"/>
          </a:xfrm>
          <a:prstGeom prst="straightConnector1">
            <a:avLst/>
          </a:prstGeom>
          <a:noFill/>
          <a:ln cap="flat" cmpd="sng" w="12700">
            <a:solidFill>
              <a:srgbClr val="102D69"/>
            </a:solidFill>
            <a:prstDash val="solid"/>
            <a:miter lim="800000"/>
            <a:headEnd len="sm" w="sm" type="none"/>
            <a:tailEnd len="sm" w="sm" type="none"/>
          </a:ln>
        </p:spPr>
      </p:cxnSp>
      <p:cxnSp>
        <p:nvCxnSpPr>
          <p:cNvPr id="87" name="Google Shape;87;p7"/>
          <p:cNvCxnSpPr/>
          <p:nvPr/>
        </p:nvCxnSpPr>
        <p:spPr>
          <a:xfrm>
            <a:off x="10277081" y="464363"/>
            <a:ext cx="0" cy="586260"/>
          </a:xfrm>
          <a:prstGeom prst="straightConnector1">
            <a:avLst/>
          </a:prstGeom>
          <a:noFill/>
          <a:ln cap="flat" cmpd="sng" w="12700">
            <a:solidFill>
              <a:srgbClr val="102D69"/>
            </a:solidFill>
            <a:prstDash val="solid"/>
            <a:miter lim="800000"/>
            <a:headEnd len="sm" w="sm" type="none"/>
            <a:tailEnd len="sm" w="sm" type="none"/>
          </a:ln>
        </p:spPr>
      </p:cxnSp>
      <p:sp>
        <p:nvSpPr>
          <p:cNvPr id="88" name="Google Shape;88;p7"/>
          <p:cNvSpPr txBox="1"/>
          <p:nvPr/>
        </p:nvSpPr>
        <p:spPr>
          <a:xfrm>
            <a:off x="10410201" y="532278"/>
            <a:ext cx="671977" cy="307777"/>
          </a:xfrm>
          <a:prstGeom prst="rect">
            <a:avLst/>
          </a:prstGeom>
          <a:noFill/>
          <a:ln>
            <a:noFill/>
          </a:ln>
        </p:spPr>
        <p:txBody>
          <a:bodyPr anchorCtr="0" anchor="t" bIns="0" lIns="0" spcFirstLastPara="1" rIns="0" wrap="square" tIns="0">
            <a:spAutoFit/>
          </a:bodyPr>
          <a:lstStyle/>
          <a:p>
            <a:pPr indent="0" lvl="0" marL="0" marR="0" rtl="0" algn="l">
              <a:spcBef>
                <a:spcPts val="0"/>
              </a:spcBef>
              <a:spcAft>
                <a:spcPts val="0"/>
              </a:spcAft>
              <a:buNone/>
            </a:pPr>
            <a:fld id="{00000000-1234-1234-1234-123412341234}" type="slidenum">
              <a:rPr lang="ru-RU" sz="2000">
                <a:solidFill>
                  <a:srgbClr val="102D69"/>
                </a:solidFill>
                <a:latin typeface="Arial"/>
                <a:ea typeface="Arial"/>
                <a:cs typeface="Arial"/>
                <a:sym typeface="Arial"/>
              </a:rPr>
              <a:t>‹#›</a:t>
            </a:fld>
            <a:endParaRPr sz="2000">
              <a:solidFill>
                <a:srgbClr val="102D69"/>
              </a:solidFill>
              <a:latin typeface="Arial"/>
              <a:ea typeface="Arial"/>
              <a:cs typeface="Arial"/>
              <a:sym typeface="Arial"/>
            </a:endParaRPr>
          </a:p>
        </p:txBody>
      </p:sp>
      <p:cxnSp>
        <p:nvCxnSpPr>
          <p:cNvPr id="89" name="Google Shape;89;p7"/>
          <p:cNvCxnSpPr/>
          <p:nvPr/>
        </p:nvCxnSpPr>
        <p:spPr>
          <a:xfrm>
            <a:off x="11643868" y="464363"/>
            <a:ext cx="0" cy="586260"/>
          </a:xfrm>
          <a:prstGeom prst="straightConnector1">
            <a:avLst/>
          </a:prstGeom>
          <a:noFill/>
          <a:ln cap="flat" cmpd="sng" w="12700">
            <a:solidFill>
              <a:srgbClr val="102D69"/>
            </a:solidFill>
            <a:prstDash val="solid"/>
            <a:miter lim="800000"/>
            <a:headEnd len="sm" w="sm" type="none"/>
            <a:tailEnd len="sm" w="sm" type="none"/>
          </a:ln>
        </p:spPr>
      </p:cxnSp>
      <p:sp>
        <p:nvSpPr>
          <p:cNvPr id="90" name="Google Shape;90;p7"/>
          <p:cNvSpPr txBox="1"/>
          <p:nvPr>
            <p:ph idx="1" type="body"/>
          </p:nvPr>
        </p:nvSpPr>
        <p:spPr>
          <a:xfrm>
            <a:off x="1143689" y="540904"/>
            <a:ext cx="1901825" cy="415925"/>
          </a:xfrm>
          <a:prstGeom prst="rect">
            <a:avLst/>
          </a:prstGeom>
          <a:noFill/>
          <a:ln>
            <a:noFill/>
          </a:ln>
        </p:spPr>
        <p:txBody>
          <a:bodyPr anchorCtr="0" anchor="t" bIns="0" lIns="0" spcFirstLastPara="1" rIns="0" wrap="square" tIns="0">
            <a:noAutofit/>
          </a:bodyPr>
          <a:lstStyle>
            <a:lvl1pPr indent="-228600" lvl="0" marL="457200" marR="0" algn="l">
              <a:lnSpc>
                <a:spcPct val="100000"/>
              </a:lnSpc>
              <a:spcBef>
                <a:spcPts val="0"/>
              </a:spcBef>
              <a:spcAft>
                <a:spcPts val="0"/>
              </a:spcAft>
              <a:buClr>
                <a:schemeClr val="dk1"/>
              </a:buClr>
              <a:buSzPts val="1000"/>
              <a:buFont typeface="Arial"/>
              <a:buNone/>
              <a:defRPr b="0" i="0" sz="1000">
                <a:latin typeface="Arial"/>
                <a:ea typeface="Arial"/>
                <a:cs typeface="Arial"/>
                <a:sym typeface="Arial"/>
              </a:defRPr>
            </a:lvl1pPr>
            <a:lvl2pPr indent="-228600" lvl="1" marL="914400" algn="l">
              <a:lnSpc>
                <a:spcPct val="100000"/>
              </a:lnSpc>
              <a:spcBef>
                <a:spcPts val="500"/>
              </a:spcBef>
              <a:spcAft>
                <a:spcPts val="0"/>
              </a:spcAft>
              <a:buClr>
                <a:schemeClr val="dk1"/>
              </a:buClr>
              <a:buSzPts val="1000"/>
              <a:buNone/>
              <a:defRPr b="0" i="0" sz="1000">
                <a:latin typeface="Arial"/>
                <a:ea typeface="Arial"/>
                <a:cs typeface="Arial"/>
                <a:sym typeface="Arial"/>
              </a:defRPr>
            </a:lvl2pPr>
            <a:lvl3pPr indent="-228600" lvl="2" marL="1371600" algn="l">
              <a:lnSpc>
                <a:spcPct val="100000"/>
              </a:lnSpc>
              <a:spcBef>
                <a:spcPts val="500"/>
              </a:spcBef>
              <a:spcAft>
                <a:spcPts val="0"/>
              </a:spcAft>
              <a:buClr>
                <a:schemeClr val="dk1"/>
              </a:buClr>
              <a:buSzPts val="1000"/>
              <a:buNone/>
              <a:defRPr b="0" i="0" sz="1000">
                <a:latin typeface="Arial"/>
                <a:ea typeface="Arial"/>
                <a:cs typeface="Arial"/>
                <a:sym typeface="Arial"/>
              </a:defRPr>
            </a:lvl3pPr>
            <a:lvl4pPr indent="-228600" lvl="3" marL="1828800" algn="l">
              <a:lnSpc>
                <a:spcPct val="100000"/>
              </a:lnSpc>
              <a:spcBef>
                <a:spcPts val="500"/>
              </a:spcBef>
              <a:spcAft>
                <a:spcPts val="0"/>
              </a:spcAft>
              <a:buClr>
                <a:schemeClr val="dk1"/>
              </a:buClr>
              <a:buSzPts val="1000"/>
              <a:buNone/>
              <a:defRPr b="0" i="0" sz="1000">
                <a:latin typeface="Arial"/>
                <a:ea typeface="Arial"/>
                <a:cs typeface="Arial"/>
                <a:sym typeface="Arial"/>
              </a:defRPr>
            </a:lvl4pPr>
            <a:lvl5pPr indent="-228600" lvl="4" marL="2286000" algn="l">
              <a:lnSpc>
                <a:spcPct val="100000"/>
              </a:lnSpc>
              <a:spcBef>
                <a:spcPts val="500"/>
              </a:spcBef>
              <a:spcAft>
                <a:spcPts val="0"/>
              </a:spcAft>
              <a:buClr>
                <a:schemeClr val="dk1"/>
              </a:buClr>
              <a:buSzPts val="1000"/>
              <a:buNone/>
              <a:defRPr b="0" i="0" sz="1000">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1" name="Google Shape;91;p7"/>
          <p:cNvSpPr txBox="1"/>
          <p:nvPr>
            <p:ph idx="2" type="body"/>
          </p:nvPr>
        </p:nvSpPr>
        <p:spPr>
          <a:xfrm>
            <a:off x="3459163" y="548720"/>
            <a:ext cx="2070100" cy="40810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1000"/>
              <a:buNone/>
              <a:defRPr b="0" i="0" sz="1000">
                <a:solidFill>
                  <a:srgbClr val="0E2D69"/>
                </a:solidFill>
                <a:latin typeface="Arial"/>
                <a:ea typeface="Arial"/>
                <a:cs typeface="Arial"/>
                <a:sym typeface="Arial"/>
              </a:defRPr>
            </a:lvl1pPr>
            <a:lvl2pPr indent="-228600" lvl="1" marL="9144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2pPr>
            <a:lvl3pPr indent="-228600" lvl="2" marL="13716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3pPr>
            <a:lvl4pPr indent="-228600" lvl="3" marL="18288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4pPr>
            <a:lvl5pPr indent="-228600" lvl="4" marL="22860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2" name="Google Shape;92;p7"/>
          <p:cNvSpPr txBox="1"/>
          <p:nvPr>
            <p:ph idx="3" type="body"/>
          </p:nvPr>
        </p:nvSpPr>
        <p:spPr>
          <a:xfrm>
            <a:off x="6259892" y="548720"/>
            <a:ext cx="2070100" cy="40810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1000"/>
              <a:buNone/>
              <a:defRPr b="0" i="0" sz="1000">
                <a:solidFill>
                  <a:srgbClr val="0E2D69"/>
                </a:solidFill>
                <a:latin typeface="Arial"/>
                <a:ea typeface="Arial"/>
                <a:cs typeface="Arial"/>
                <a:sym typeface="Arial"/>
              </a:defRPr>
            </a:lvl1pPr>
            <a:lvl2pPr indent="-228600" lvl="1" marL="9144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2pPr>
            <a:lvl3pPr indent="-228600" lvl="2" marL="13716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3pPr>
            <a:lvl4pPr indent="-228600" lvl="3" marL="18288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4pPr>
            <a:lvl5pPr indent="-228600" lvl="4" marL="22860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3" name="Google Shape;93;p7"/>
          <p:cNvSpPr txBox="1"/>
          <p:nvPr>
            <p:ph idx="4" type="body"/>
          </p:nvPr>
        </p:nvSpPr>
        <p:spPr>
          <a:xfrm>
            <a:off x="585897" y="5183249"/>
            <a:ext cx="3934345" cy="553998"/>
          </a:xfrm>
          <a:prstGeom prst="rect">
            <a:avLst/>
          </a:prstGeom>
          <a:noFill/>
          <a:ln>
            <a:noFill/>
          </a:ln>
        </p:spPr>
        <p:txBody>
          <a:bodyPr anchorCtr="0" anchor="t" bIns="45700" lIns="0" spcFirstLastPara="1" rIns="0" wrap="square" tIns="0">
            <a:normAutofit/>
          </a:bodyPr>
          <a:lstStyle>
            <a:lvl1pPr indent="-228600" lvl="0" marL="457200" marR="0" algn="l">
              <a:lnSpc>
                <a:spcPct val="100000"/>
              </a:lnSpc>
              <a:spcBef>
                <a:spcPts val="1000"/>
              </a:spcBef>
              <a:spcAft>
                <a:spcPts val="0"/>
              </a:spcAft>
              <a:buClr>
                <a:srgbClr val="0E2D69"/>
              </a:buClr>
              <a:buSzPts val="1000"/>
              <a:buFont typeface="Arial"/>
              <a:buNone/>
              <a:defRPr b="0" i="0" sz="1000">
                <a:solidFill>
                  <a:srgbClr val="0E2D69"/>
                </a:solidFill>
                <a:latin typeface="Arial"/>
                <a:ea typeface="Arial"/>
                <a:cs typeface="Arial"/>
                <a:sym typeface="Arial"/>
              </a:defRPr>
            </a:lvl1pPr>
            <a:lvl2pPr indent="-228600" lvl="1" marL="9144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2pPr>
            <a:lvl3pPr indent="-228600" lvl="2" marL="13716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3pPr>
            <a:lvl4pPr indent="-228600" lvl="3" marL="18288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4pPr>
            <a:lvl5pPr indent="-228600" lvl="4" marL="22860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4" name="Google Shape;94;p7"/>
          <p:cNvSpPr/>
          <p:nvPr>
            <p:ph idx="5" type="chart"/>
          </p:nvPr>
        </p:nvSpPr>
        <p:spPr>
          <a:xfrm>
            <a:off x="5272097" y="1447790"/>
            <a:ext cx="6371768" cy="4289457"/>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95" name="Google Shape;95;p7"/>
          <p:cNvSpPr txBox="1"/>
          <p:nvPr>
            <p:ph idx="6" type="body"/>
          </p:nvPr>
        </p:nvSpPr>
        <p:spPr>
          <a:xfrm>
            <a:off x="585788" y="1447064"/>
            <a:ext cx="4322762" cy="703205"/>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0E2D69"/>
              </a:buClr>
              <a:buSzPts val="1600"/>
              <a:buNone/>
              <a:defRPr b="0" i="0" sz="1600">
                <a:solidFill>
                  <a:srgbClr val="0E2D69"/>
                </a:solidFill>
                <a:latin typeface="Arial"/>
                <a:ea typeface="Arial"/>
                <a:cs typeface="Arial"/>
                <a:sym typeface="Arial"/>
              </a:defRPr>
            </a:lvl1pPr>
            <a:lvl2pPr indent="-330200" lvl="1" marL="914400" algn="l">
              <a:lnSpc>
                <a:spcPct val="90000"/>
              </a:lnSpc>
              <a:spcBef>
                <a:spcPts val="500"/>
              </a:spcBef>
              <a:spcAft>
                <a:spcPts val="0"/>
              </a:spcAft>
              <a:buClr>
                <a:srgbClr val="0E2D69"/>
              </a:buClr>
              <a:buSzPts val="1600"/>
              <a:buChar char="•"/>
              <a:defRPr b="0" i="0" sz="1600">
                <a:solidFill>
                  <a:srgbClr val="0E2D69"/>
                </a:solidFill>
                <a:latin typeface="Arial"/>
                <a:ea typeface="Arial"/>
                <a:cs typeface="Arial"/>
                <a:sym typeface="Arial"/>
              </a:defRPr>
            </a:lvl2pPr>
            <a:lvl3pPr indent="-330200" lvl="2" marL="1371600" algn="l">
              <a:lnSpc>
                <a:spcPct val="90000"/>
              </a:lnSpc>
              <a:spcBef>
                <a:spcPts val="500"/>
              </a:spcBef>
              <a:spcAft>
                <a:spcPts val="0"/>
              </a:spcAft>
              <a:buClr>
                <a:srgbClr val="0E2D69"/>
              </a:buClr>
              <a:buSzPts val="1600"/>
              <a:buChar char="•"/>
              <a:defRPr b="0" i="0" sz="1600">
                <a:solidFill>
                  <a:srgbClr val="0E2D69"/>
                </a:solidFill>
                <a:latin typeface="Arial"/>
                <a:ea typeface="Arial"/>
                <a:cs typeface="Arial"/>
                <a:sym typeface="Arial"/>
              </a:defRPr>
            </a:lvl3pPr>
            <a:lvl4pPr indent="-330200" lvl="3" marL="1828800" algn="l">
              <a:lnSpc>
                <a:spcPct val="90000"/>
              </a:lnSpc>
              <a:spcBef>
                <a:spcPts val="500"/>
              </a:spcBef>
              <a:spcAft>
                <a:spcPts val="0"/>
              </a:spcAft>
              <a:buClr>
                <a:srgbClr val="0E2D69"/>
              </a:buClr>
              <a:buSzPts val="1600"/>
              <a:buChar char="•"/>
              <a:defRPr b="0" i="0" sz="1600">
                <a:solidFill>
                  <a:srgbClr val="0E2D69"/>
                </a:solidFill>
                <a:latin typeface="Arial"/>
                <a:ea typeface="Arial"/>
                <a:cs typeface="Arial"/>
                <a:sym typeface="Arial"/>
              </a:defRPr>
            </a:lvl4pPr>
            <a:lvl5pPr indent="-330200" lvl="4" marL="2286000" algn="l">
              <a:lnSpc>
                <a:spcPct val="90000"/>
              </a:lnSpc>
              <a:spcBef>
                <a:spcPts val="500"/>
              </a:spcBef>
              <a:spcAft>
                <a:spcPts val="0"/>
              </a:spcAft>
              <a:buClr>
                <a:srgbClr val="0E2D69"/>
              </a:buClr>
              <a:buSzPts val="1600"/>
              <a:buChar char="•"/>
              <a:defRPr b="0" i="0" sz="16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6" name="Google Shape;96;p7"/>
          <p:cNvSpPr txBox="1"/>
          <p:nvPr>
            <p:ph idx="7" type="body"/>
          </p:nvPr>
        </p:nvSpPr>
        <p:spPr>
          <a:xfrm>
            <a:off x="585898" y="2379663"/>
            <a:ext cx="4322531" cy="2399371"/>
          </a:xfrm>
          <a:prstGeom prst="rect">
            <a:avLst/>
          </a:prstGeom>
          <a:noFill/>
          <a:ln>
            <a:noFill/>
          </a:ln>
        </p:spPr>
        <p:txBody>
          <a:bodyPr anchorCtr="0" anchor="t" bIns="45700" lIns="0" spcFirstLastPara="1" rIns="0" wrap="square" tIns="0">
            <a:normAutofit/>
          </a:bodyPr>
          <a:lstStyle>
            <a:lvl1pPr indent="-228600" lvl="0" marL="457200" marR="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1pPr>
            <a:lvl2pPr indent="-228600" lvl="1" marL="9144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2pPr>
            <a:lvl3pPr indent="-228600" lvl="2" marL="13716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3pPr>
            <a:lvl4pPr indent="-228600" lvl="3" marL="18288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4pPr>
            <a:lvl5pPr indent="-228600" lvl="4" marL="22860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7" name="Google Shape;97;p7"/>
          <p:cNvSpPr txBox="1"/>
          <p:nvPr>
            <p:ph idx="12" type="sldNum"/>
          </p:nvPr>
        </p:nvSpPr>
        <p:spPr>
          <a:xfrm>
            <a:off x="11409045" y="6333134"/>
            <a:ext cx="731700" cy="525000"/>
          </a:xfrm>
          <a:prstGeom prst="rect">
            <a:avLst/>
          </a:prstGeom>
        </p:spPr>
        <p:txBody>
          <a:bodyPr anchorCtr="0" anchor="t" bIns="45700" lIns="91425" spcFirstLastPara="1" rIns="91425" wrap="square" tIns="45700">
            <a:noAutofit/>
          </a:bodyPr>
          <a:lstStyle>
            <a:lvl1pPr lvl="0">
              <a:buNone/>
              <a:defRPr sz="1300">
                <a:solidFill>
                  <a:schemeClr val="dk1"/>
                </a:solidFill>
                <a:latin typeface="Arial"/>
                <a:ea typeface="Arial"/>
                <a:cs typeface="Arial"/>
                <a:sym typeface="Arial"/>
              </a:defRPr>
            </a:lvl1pPr>
            <a:lvl2pPr lvl="1">
              <a:buNone/>
              <a:defRPr sz="1300">
                <a:solidFill>
                  <a:schemeClr val="dk1"/>
                </a:solidFill>
                <a:latin typeface="Arial"/>
                <a:ea typeface="Arial"/>
                <a:cs typeface="Arial"/>
                <a:sym typeface="Arial"/>
              </a:defRPr>
            </a:lvl2pPr>
            <a:lvl3pPr lvl="2">
              <a:buNone/>
              <a:defRPr sz="1300">
                <a:solidFill>
                  <a:schemeClr val="dk1"/>
                </a:solidFill>
                <a:latin typeface="Arial"/>
                <a:ea typeface="Arial"/>
                <a:cs typeface="Arial"/>
                <a:sym typeface="Arial"/>
              </a:defRPr>
            </a:lvl3pPr>
            <a:lvl4pPr lvl="3">
              <a:buNone/>
              <a:defRPr sz="1300">
                <a:solidFill>
                  <a:schemeClr val="dk1"/>
                </a:solidFill>
                <a:latin typeface="Arial"/>
                <a:ea typeface="Arial"/>
                <a:cs typeface="Arial"/>
                <a:sym typeface="Arial"/>
              </a:defRPr>
            </a:lvl4pPr>
            <a:lvl5pPr lvl="4">
              <a:buNone/>
              <a:defRPr sz="1300">
                <a:solidFill>
                  <a:schemeClr val="dk1"/>
                </a:solidFill>
                <a:latin typeface="Arial"/>
                <a:ea typeface="Arial"/>
                <a:cs typeface="Arial"/>
                <a:sym typeface="Arial"/>
              </a:defRPr>
            </a:lvl5pPr>
            <a:lvl6pPr lvl="5">
              <a:buNone/>
              <a:defRPr sz="1300">
                <a:solidFill>
                  <a:schemeClr val="dk1"/>
                </a:solidFill>
                <a:latin typeface="Arial"/>
                <a:ea typeface="Arial"/>
                <a:cs typeface="Arial"/>
                <a:sym typeface="Arial"/>
              </a:defRPr>
            </a:lvl6pPr>
            <a:lvl7pPr lvl="6">
              <a:buNone/>
              <a:defRPr sz="1300">
                <a:solidFill>
                  <a:schemeClr val="dk1"/>
                </a:solidFill>
                <a:latin typeface="Arial"/>
                <a:ea typeface="Arial"/>
                <a:cs typeface="Arial"/>
                <a:sym typeface="Arial"/>
              </a:defRPr>
            </a:lvl7pPr>
            <a:lvl8pPr lvl="7">
              <a:buNone/>
              <a:defRPr sz="1300">
                <a:solidFill>
                  <a:schemeClr val="dk1"/>
                </a:solidFill>
                <a:latin typeface="Arial"/>
                <a:ea typeface="Arial"/>
                <a:cs typeface="Arial"/>
                <a:sym typeface="Arial"/>
              </a:defRPr>
            </a:lvl8pPr>
            <a:lvl9pPr lvl="8">
              <a:buNone/>
              <a:defRPr sz="13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Цифры">
  <p:cSld name="Цифры">
    <p:bg>
      <p:bgPr>
        <a:blipFill>
          <a:blip r:embed="rId2">
            <a:alphaModFix/>
          </a:blip>
          <a:stretch>
            <a:fillRect/>
          </a:stretch>
        </a:blipFill>
      </p:bgPr>
    </p:bg>
    <p:spTree>
      <p:nvGrpSpPr>
        <p:cNvPr id="98" name="Shape 98"/>
        <p:cNvGrpSpPr/>
        <p:nvPr/>
      </p:nvGrpSpPr>
      <p:grpSpPr>
        <a:xfrm>
          <a:off x="0" y="0"/>
          <a:ext cx="0" cy="0"/>
          <a:chOff x="0" y="0"/>
          <a:chExt cx="0" cy="0"/>
        </a:xfrm>
      </p:grpSpPr>
      <p:pic>
        <p:nvPicPr>
          <p:cNvPr descr="Icon&#10;&#10;Description automatically generated" id="99" name="Google Shape;99;p8"/>
          <p:cNvPicPr preferRelativeResize="0"/>
          <p:nvPr/>
        </p:nvPicPr>
        <p:blipFill rotWithShape="1">
          <a:blip r:embed="rId3">
            <a:alphaModFix/>
          </a:blip>
          <a:srcRect b="0" l="0" r="0" t="0"/>
          <a:stretch/>
        </p:blipFill>
        <p:spPr>
          <a:xfrm>
            <a:off x="517199" y="464363"/>
            <a:ext cx="448276" cy="448276"/>
          </a:xfrm>
          <a:prstGeom prst="rect">
            <a:avLst/>
          </a:prstGeom>
          <a:noFill/>
          <a:ln>
            <a:noFill/>
          </a:ln>
        </p:spPr>
      </p:pic>
      <p:cxnSp>
        <p:nvCxnSpPr>
          <p:cNvPr id="100" name="Google Shape;100;p8"/>
          <p:cNvCxnSpPr/>
          <p:nvPr/>
        </p:nvCxnSpPr>
        <p:spPr>
          <a:xfrm>
            <a:off x="3298686" y="464363"/>
            <a:ext cx="0" cy="586260"/>
          </a:xfrm>
          <a:prstGeom prst="straightConnector1">
            <a:avLst/>
          </a:prstGeom>
          <a:noFill/>
          <a:ln cap="flat" cmpd="sng" w="12700">
            <a:solidFill>
              <a:srgbClr val="102D69"/>
            </a:solidFill>
            <a:prstDash val="solid"/>
            <a:miter lim="800000"/>
            <a:headEnd len="sm" w="sm" type="none"/>
            <a:tailEnd len="sm" w="sm" type="none"/>
          </a:ln>
        </p:spPr>
      </p:cxnSp>
      <p:cxnSp>
        <p:nvCxnSpPr>
          <p:cNvPr id="101" name="Google Shape;101;p8"/>
          <p:cNvCxnSpPr/>
          <p:nvPr/>
        </p:nvCxnSpPr>
        <p:spPr>
          <a:xfrm>
            <a:off x="6099416" y="464363"/>
            <a:ext cx="0" cy="586260"/>
          </a:xfrm>
          <a:prstGeom prst="straightConnector1">
            <a:avLst/>
          </a:prstGeom>
          <a:noFill/>
          <a:ln cap="flat" cmpd="sng" w="12700">
            <a:solidFill>
              <a:srgbClr val="102D69"/>
            </a:solidFill>
            <a:prstDash val="solid"/>
            <a:miter lim="800000"/>
            <a:headEnd len="sm" w="sm" type="none"/>
            <a:tailEnd len="sm" w="sm" type="none"/>
          </a:ln>
        </p:spPr>
      </p:cxnSp>
      <p:cxnSp>
        <p:nvCxnSpPr>
          <p:cNvPr id="102" name="Google Shape;102;p8"/>
          <p:cNvCxnSpPr/>
          <p:nvPr/>
        </p:nvCxnSpPr>
        <p:spPr>
          <a:xfrm>
            <a:off x="10277081" y="464363"/>
            <a:ext cx="0" cy="586260"/>
          </a:xfrm>
          <a:prstGeom prst="straightConnector1">
            <a:avLst/>
          </a:prstGeom>
          <a:noFill/>
          <a:ln cap="flat" cmpd="sng" w="12700">
            <a:solidFill>
              <a:srgbClr val="102D69"/>
            </a:solidFill>
            <a:prstDash val="solid"/>
            <a:miter lim="800000"/>
            <a:headEnd len="sm" w="sm" type="none"/>
            <a:tailEnd len="sm" w="sm" type="none"/>
          </a:ln>
        </p:spPr>
      </p:cxnSp>
      <p:sp>
        <p:nvSpPr>
          <p:cNvPr id="103" name="Google Shape;103;p8"/>
          <p:cNvSpPr txBox="1"/>
          <p:nvPr/>
        </p:nvSpPr>
        <p:spPr>
          <a:xfrm>
            <a:off x="10410201" y="532278"/>
            <a:ext cx="671977" cy="307777"/>
          </a:xfrm>
          <a:prstGeom prst="rect">
            <a:avLst/>
          </a:prstGeom>
          <a:noFill/>
          <a:ln>
            <a:noFill/>
          </a:ln>
        </p:spPr>
        <p:txBody>
          <a:bodyPr anchorCtr="0" anchor="t" bIns="0" lIns="0" spcFirstLastPara="1" rIns="0" wrap="square" tIns="0">
            <a:spAutoFit/>
          </a:bodyPr>
          <a:lstStyle/>
          <a:p>
            <a:pPr indent="0" lvl="0" marL="0" marR="0" rtl="0" algn="l">
              <a:spcBef>
                <a:spcPts val="0"/>
              </a:spcBef>
              <a:spcAft>
                <a:spcPts val="0"/>
              </a:spcAft>
              <a:buNone/>
            </a:pPr>
            <a:fld id="{00000000-1234-1234-1234-123412341234}" type="slidenum">
              <a:rPr lang="ru-RU" sz="2000">
                <a:solidFill>
                  <a:srgbClr val="102D69"/>
                </a:solidFill>
                <a:latin typeface="Arial"/>
                <a:ea typeface="Arial"/>
                <a:cs typeface="Arial"/>
                <a:sym typeface="Arial"/>
              </a:rPr>
              <a:t>‹#›</a:t>
            </a:fld>
            <a:endParaRPr sz="2000">
              <a:solidFill>
                <a:srgbClr val="102D69"/>
              </a:solidFill>
              <a:latin typeface="Arial"/>
              <a:ea typeface="Arial"/>
              <a:cs typeface="Arial"/>
              <a:sym typeface="Arial"/>
            </a:endParaRPr>
          </a:p>
        </p:txBody>
      </p:sp>
      <p:cxnSp>
        <p:nvCxnSpPr>
          <p:cNvPr id="104" name="Google Shape;104;p8"/>
          <p:cNvCxnSpPr/>
          <p:nvPr/>
        </p:nvCxnSpPr>
        <p:spPr>
          <a:xfrm>
            <a:off x="11643868" y="464363"/>
            <a:ext cx="0" cy="586260"/>
          </a:xfrm>
          <a:prstGeom prst="straightConnector1">
            <a:avLst/>
          </a:prstGeom>
          <a:noFill/>
          <a:ln cap="flat" cmpd="sng" w="12700">
            <a:solidFill>
              <a:srgbClr val="102D69"/>
            </a:solidFill>
            <a:prstDash val="solid"/>
            <a:miter lim="800000"/>
            <a:headEnd len="sm" w="sm" type="none"/>
            <a:tailEnd len="sm" w="sm" type="none"/>
          </a:ln>
        </p:spPr>
      </p:cxnSp>
      <p:sp>
        <p:nvSpPr>
          <p:cNvPr id="105" name="Google Shape;105;p8"/>
          <p:cNvSpPr txBox="1"/>
          <p:nvPr>
            <p:ph idx="1" type="body"/>
          </p:nvPr>
        </p:nvSpPr>
        <p:spPr>
          <a:xfrm>
            <a:off x="1143689" y="540904"/>
            <a:ext cx="1901825" cy="415925"/>
          </a:xfrm>
          <a:prstGeom prst="rect">
            <a:avLst/>
          </a:prstGeom>
          <a:noFill/>
          <a:ln>
            <a:noFill/>
          </a:ln>
        </p:spPr>
        <p:txBody>
          <a:bodyPr anchorCtr="0" anchor="t" bIns="0" lIns="0" spcFirstLastPara="1" rIns="0" wrap="square" tIns="0">
            <a:noAutofit/>
          </a:bodyPr>
          <a:lstStyle>
            <a:lvl1pPr indent="-228600" lvl="0" marL="457200" marR="0" algn="l">
              <a:lnSpc>
                <a:spcPct val="100000"/>
              </a:lnSpc>
              <a:spcBef>
                <a:spcPts val="0"/>
              </a:spcBef>
              <a:spcAft>
                <a:spcPts val="0"/>
              </a:spcAft>
              <a:buClr>
                <a:schemeClr val="dk1"/>
              </a:buClr>
              <a:buSzPts val="1000"/>
              <a:buFont typeface="Arial"/>
              <a:buNone/>
              <a:defRPr b="0" i="0" sz="1000">
                <a:latin typeface="Arial"/>
                <a:ea typeface="Arial"/>
                <a:cs typeface="Arial"/>
                <a:sym typeface="Arial"/>
              </a:defRPr>
            </a:lvl1pPr>
            <a:lvl2pPr indent="-228600" lvl="1" marL="914400" algn="l">
              <a:lnSpc>
                <a:spcPct val="100000"/>
              </a:lnSpc>
              <a:spcBef>
                <a:spcPts val="500"/>
              </a:spcBef>
              <a:spcAft>
                <a:spcPts val="0"/>
              </a:spcAft>
              <a:buClr>
                <a:schemeClr val="dk1"/>
              </a:buClr>
              <a:buSzPts val="1000"/>
              <a:buNone/>
              <a:defRPr b="0" i="0" sz="1000">
                <a:latin typeface="Arial"/>
                <a:ea typeface="Arial"/>
                <a:cs typeface="Arial"/>
                <a:sym typeface="Arial"/>
              </a:defRPr>
            </a:lvl2pPr>
            <a:lvl3pPr indent="-228600" lvl="2" marL="1371600" algn="l">
              <a:lnSpc>
                <a:spcPct val="100000"/>
              </a:lnSpc>
              <a:spcBef>
                <a:spcPts val="500"/>
              </a:spcBef>
              <a:spcAft>
                <a:spcPts val="0"/>
              </a:spcAft>
              <a:buClr>
                <a:schemeClr val="dk1"/>
              </a:buClr>
              <a:buSzPts val="1000"/>
              <a:buNone/>
              <a:defRPr b="0" i="0" sz="1000">
                <a:latin typeface="Arial"/>
                <a:ea typeface="Arial"/>
                <a:cs typeface="Arial"/>
                <a:sym typeface="Arial"/>
              </a:defRPr>
            </a:lvl3pPr>
            <a:lvl4pPr indent="-228600" lvl="3" marL="1828800" algn="l">
              <a:lnSpc>
                <a:spcPct val="100000"/>
              </a:lnSpc>
              <a:spcBef>
                <a:spcPts val="500"/>
              </a:spcBef>
              <a:spcAft>
                <a:spcPts val="0"/>
              </a:spcAft>
              <a:buClr>
                <a:schemeClr val="dk1"/>
              </a:buClr>
              <a:buSzPts val="1000"/>
              <a:buNone/>
              <a:defRPr b="0" i="0" sz="1000">
                <a:latin typeface="Arial"/>
                <a:ea typeface="Arial"/>
                <a:cs typeface="Arial"/>
                <a:sym typeface="Arial"/>
              </a:defRPr>
            </a:lvl4pPr>
            <a:lvl5pPr indent="-228600" lvl="4" marL="2286000" algn="l">
              <a:lnSpc>
                <a:spcPct val="100000"/>
              </a:lnSpc>
              <a:spcBef>
                <a:spcPts val="500"/>
              </a:spcBef>
              <a:spcAft>
                <a:spcPts val="0"/>
              </a:spcAft>
              <a:buClr>
                <a:schemeClr val="dk1"/>
              </a:buClr>
              <a:buSzPts val="1000"/>
              <a:buNone/>
              <a:defRPr b="0" i="0" sz="1000">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6" name="Google Shape;106;p8"/>
          <p:cNvSpPr txBox="1"/>
          <p:nvPr>
            <p:ph idx="2" type="body"/>
          </p:nvPr>
        </p:nvSpPr>
        <p:spPr>
          <a:xfrm>
            <a:off x="3459163" y="548720"/>
            <a:ext cx="2070100" cy="40810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1000"/>
              <a:buNone/>
              <a:defRPr b="0" i="0" sz="1000">
                <a:solidFill>
                  <a:srgbClr val="0E2D69"/>
                </a:solidFill>
                <a:latin typeface="Arial"/>
                <a:ea typeface="Arial"/>
                <a:cs typeface="Arial"/>
                <a:sym typeface="Arial"/>
              </a:defRPr>
            </a:lvl1pPr>
            <a:lvl2pPr indent="-228600" lvl="1" marL="9144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2pPr>
            <a:lvl3pPr indent="-228600" lvl="2" marL="13716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3pPr>
            <a:lvl4pPr indent="-228600" lvl="3" marL="18288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4pPr>
            <a:lvl5pPr indent="-228600" lvl="4" marL="22860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7" name="Google Shape;107;p8"/>
          <p:cNvSpPr txBox="1"/>
          <p:nvPr>
            <p:ph idx="3" type="body"/>
          </p:nvPr>
        </p:nvSpPr>
        <p:spPr>
          <a:xfrm>
            <a:off x="6259892" y="548720"/>
            <a:ext cx="2070100" cy="40810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1000"/>
              <a:buNone/>
              <a:defRPr b="0" i="0" sz="1000">
                <a:solidFill>
                  <a:srgbClr val="0E2D69"/>
                </a:solidFill>
                <a:latin typeface="Arial"/>
                <a:ea typeface="Arial"/>
                <a:cs typeface="Arial"/>
                <a:sym typeface="Arial"/>
              </a:defRPr>
            </a:lvl1pPr>
            <a:lvl2pPr indent="-228600" lvl="1" marL="9144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2pPr>
            <a:lvl3pPr indent="-228600" lvl="2" marL="13716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3pPr>
            <a:lvl4pPr indent="-228600" lvl="3" marL="18288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4pPr>
            <a:lvl5pPr indent="-228600" lvl="4" marL="22860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8" name="Google Shape;108;p8"/>
          <p:cNvSpPr txBox="1"/>
          <p:nvPr>
            <p:ph type="title"/>
          </p:nvPr>
        </p:nvSpPr>
        <p:spPr>
          <a:xfrm>
            <a:off x="585897" y="1447790"/>
            <a:ext cx="11057955" cy="777025"/>
          </a:xfrm>
          <a:prstGeom prst="rect">
            <a:avLst/>
          </a:prstGeom>
          <a:noFill/>
          <a:ln>
            <a:noFill/>
          </a:ln>
        </p:spPr>
        <p:txBody>
          <a:bodyPr anchorCtr="0" anchor="t" bIns="0" lIns="0" spcFirstLastPara="1" rIns="0" wrap="square" tIns="0">
            <a:normAutofit/>
          </a:bodyPr>
          <a:lstStyle>
            <a:lvl1pPr lvl="0" algn="l">
              <a:lnSpc>
                <a:spcPct val="100000"/>
              </a:lnSpc>
              <a:spcBef>
                <a:spcPts val="0"/>
              </a:spcBef>
              <a:spcAft>
                <a:spcPts val="0"/>
              </a:spcAft>
              <a:buClr>
                <a:schemeClr val="dk1"/>
              </a:buClr>
              <a:buSzPts val="2400"/>
              <a:buFont typeface="Arial"/>
              <a:buNone/>
              <a:defRPr b="0" i="0" sz="2400">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9" name="Google Shape;109;p8"/>
          <p:cNvSpPr txBox="1"/>
          <p:nvPr>
            <p:ph idx="4" type="body"/>
          </p:nvPr>
        </p:nvSpPr>
        <p:spPr>
          <a:xfrm>
            <a:off x="575076" y="4103994"/>
            <a:ext cx="2758143" cy="1569661"/>
          </a:xfrm>
          <a:prstGeom prst="rect">
            <a:avLst/>
          </a:prstGeom>
          <a:noFill/>
          <a:ln>
            <a:noFill/>
          </a:ln>
        </p:spPr>
        <p:txBody>
          <a:bodyPr anchorCtr="0" anchor="t" bIns="45700" lIns="0" spcFirstLastPara="1" rIns="0" wrap="square" tIns="0">
            <a:normAutofit/>
          </a:bodyPr>
          <a:lstStyle>
            <a:lvl1pPr indent="-228600" lvl="0" marL="457200" marR="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1pPr>
            <a:lvl2pPr indent="-228600" lvl="1" marL="9144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2pPr>
            <a:lvl3pPr indent="-228600" lvl="2" marL="13716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3pPr>
            <a:lvl4pPr indent="-228600" lvl="3" marL="18288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4pPr>
            <a:lvl5pPr indent="-228600" lvl="4" marL="22860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0" name="Google Shape;110;p8"/>
          <p:cNvSpPr txBox="1"/>
          <p:nvPr>
            <p:ph idx="5" type="body"/>
          </p:nvPr>
        </p:nvSpPr>
        <p:spPr>
          <a:xfrm>
            <a:off x="4047007" y="4103994"/>
            <a:ext cx="2757612" cy="1569661"/>
          </a:xfrm>
          <a:prstGeom prst="rect">
            <a:avLst/>
          </a:prstGeom>
          <a:noFill/>
          <a:ln>
            <a:noFill/>
          </a:ln>
        </p:spPr>
        <p:txBody>
          <a:bodyPr anchorCtr="0" anchor="t" bIns="45700" lIns="0" spcFirstLastPara="1" rIns="0" wrap="square" tIns="0">
            <a:normAutofit/>
          </a:bodyPr>
          <a:lstStyle>
            <a:lvl1pPr indent="-228600" lvl="0" marL="457200" marR="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1pPr>
            <a:lvl2pPr indent="-228600" lvl="1" marL="9144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2pPr>
            <a:lvl3pPr indent="-228600" lvl="2" marL="13716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3pPr>
            <a:lvl4pPr indent="-228600" lvl="3" marL="18288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4pPr>
            <a:lvl5pPr indent="-228600" lvl="4" marL="22860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1" name="Google Shape;111;p8"/>
          <p:cNvSpPr txBox="1"/>
          <p:nvPr>
            <p:ph idx="6" type="body"/>
          </p:nvPr>
        </p:nvSpPr>
        <p:spPr>
          <a:xfrm>
            <a:off x="7518938" y="4103994"/>
            <a:ext cx="2757612" cy="1569661"/>
          </a:xfrm>
          <a:prstGeom prst="rect">
            <a:avLst/>
          </a:prstGeom>
          <a:noFill/>
          <a:ln>
            <a:noFill/>
          </a:ln>
        </p:spPr>
        <p:txBody>
          <a:bodyPr anchorCtr="0" anchor="t" bIns="45700" lIns="0" spcFirstLastPara="1" rIns="0" wrap="square" tIns="0">
            <a:normAutofit/>
          </a:bodyPr>
          <a:lstStyle>
            <a:lvl1pPr indent="-228600" lvl="0" marL="457200" marR="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1pPr>
            <a:lvl2pPr indent="-228600" lvl="1" marL="9144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2pPr>
            <a:lvl3pPr indent="-228600" lvl="2" marL="13716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3pPr>
            <a:lvl4pPr indent="-228600" lvl="3" marL="18288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4pPr>
            <a:lvl5pPr indent="-228600" lvl="4" marL="22860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2" name="Google Shape;112;p8"/>
          <p:cNvSpPr txBox="1"/>
          <p:nvPr>
            <p:ph idx="7" type="body"/>
          </p:nvPr>
        </p:nvSpPr>
        <p:spPr>
          <a:xfrm>
            <a:off x="575076" y="2710235"/>
            <a:ext cx="2758143" cy="1164116"/>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1000"/>
              </a:spcBef>
              <a:spcAft>
                <a:spcPts val="0"/>
              </a:spcAft>
              <a:buClr>
                <a:schemeClr val="dk1"/>
              </a:buClr>
              <a:buSzPts val="9600"/>
              <a:buNone/>
              <a:defRPr sz="9600">
                <a:latin typeface="Arial"/>
                <a:ea typeface="Arial"/>
                <a:cs typeface="Arial"/>
                <a:sym typeface="Arial"/>
              </a:defRPr>
            </a:lvl1pPr>
            <a:lvl2pPr indent="-838200" lvl="1" marL="914400" algn="l">
              <a:lnSpc>
                <a:spcPct val="90000"/>
              </a:lnSpc>
              <a:spcBef>
                <a:spcPts val="500"/>
              </a:spcBef>
              <a:spcAft>
                <a:spcPts val="0"/>
              </a:spcAft>
              <a:buClr>
                <a:schemeClr val="dk1"/>
              </a:buClr>
              <a:buSzPts val="9600"/>
              <a:buChar char="•"/>
              <a:defRPr sz="9600">
                <a:latin typeface="Arial"/>
                <a:ea typeface="Arial"/>
                <a:cs typeface="Arial"/>
                <a:sym typeface="Arial"/>
              </a:defRPr>
            </a:lvl2pPr>
            <a:lvl3pPr indent="-838200" lvl="2" marL="1371600" algn="l">
              <a:lnSpc>
                <a:spcPct val="90000"/>
              </a:lnSpc>
              <a:spcBef>
                <a:spcPts val="500"/>
              </a:spcBef>
              <a:spcAft>
                <a:spcPts val="0"/>
              </a:spcAft>
              <a:buClr>
                <a:schemeClr val="dk1"/>
              </a:buClr>
              <a:buSzPts val="9600"/>
              <a:buChar char="•"/>
              <a:defRPr sz="9600">
                <a:latin typeface="Arial"/>
                <a:ea typeface="Arial"/>
                <a:cs typeface="Arial"/>
                <a:sym typeface="Arial"/>
              </a:defRPr>
            </a:lvl3pPr>
            <a:lvl4pPr indent="-838200" lvl="3" marL="1828800" algn="l">
              <a:lnSpc>
                <a:spcPct val="90000"/>
              </a:lnSpc>
              <a:spcBef>
                <a:spcPts val="500"/>
              </a:spcBef>
              <a:spcAft>
                <a:spcPts val="0"/>
              </a:spcAft>
              <a:buClr>
                <a:schemeClr val="dk1"/>
              </a:buClr>
              <a:buSzPts val="9600"/>
              <a:buChar char="•"/>
              <a:defRPr sz="9600">
                <a:latin typeface="Arial"/>
                <a:ea typeface="Arial"/>
                <a:cs typeface="Arial"/>
                <a:sym typeface="Arial"/>
              </a:defRPr>
            </a:lvl4pPr>
            <a:lvl5pPr indent="-838200" lvl="4" marL="2286000" algn="l">
              <a:lnSpc>
                <a:spcPct val="90000"/>
              </a:lnSpc>
              <a:spcBef>
                <a:spcPts val="500"/>
              </a:spcBef>
              <a:spcAft>
                <a:spcPts val="0"/>
              </a:spcAft>
              <a:buClr>
                <a:schemeClr val="dk1"/>
              </a:buClr>
              <a:buSzPts val="9600"/>
              <a:buChar char="•"/>
              <a:defRPr sz="9600">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3" name="Google Shape;113;p8"/>
          <p:cNvSpPr txBox="1"/>
          <p:nvPr>
            <p:ph idx="8" type="body"/>
          </p:nvPr>
        </p:nvSpPr>
        <p:spPr>
          <a:xfrm>
            <a:off x="4047007" y="2710235"/>
            <a:ext cx="2758143" cy="1164116"/>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1000"/>
              </a:spcBef>
              <a:spcAft>
                <a:spcPts val="0"/>
              </a:spcAft>
              <a:buClr>
                <a:schemeClr val="dk1"/>
              </a:buClr>
              <a:buSzPts val="9600"/>
              <a:buNone/>
              <a:defRPr sz="9600">
                <a:latin typeface="Arial"/>
                <a:ea typeface="Arial"/>
                <a:cs typeface="Arial"/>
                <a:sym typeface="Arial"/>
              </a:defRPr>
            </a:lvl1pPr>
            <a:lvl2pPr indent="-838200" lvl="1" marL="914400" algn="l">
              <a:lnSpc>
                <a:spcPct val="90000"/>
              </a:lnSpc>
              <a:spcBef>
                <a:spcPts val="500"/>
              </a:spcBef>
              <a:spcAft>
                <a:spcPts val="0"/>
              </a:spcAft>
              <a:buClr>
                <a:schemeClr val="dk1"/>
              </a:buClr>
              <a:buSzPts val="9600"/>
              <a:buChar char="•"/>
              <a:defRPr sz="9600">
                <a:latin typeface="Arial"/>
                <a:ea typeface="Arial"/>
                <a:cs typeface="Arial"/>
                <a:sym typeface="Arial"/>
              </a:defRPr>
            </a:lvl2pPr>
            <a:lvl3pPr indent="-838200" lvl="2" marL="1371600" algn="l">
              <a:lnSpc>
                <a:spcPct val="90000"/>
              </a:lnSpc>
              <a:spcBef>
                <a:spcPts val="500"/>
              </a:spcBef>
              <a:spcAft>
                <a:spcPts val="0"/>
              </a:spcAft>
              <a:buClr>
                <a:schemeClr val="dk1"/>
              </a:buClr>
              <a:buSzPts val="9600"/>
              <a:buChar char="•"/>
              <a:defRPr sz="9600">
                <a:latin typeface="Arial"/>
                <a:ea typeface="Arial"/>
                <a:cs typeface="Arial"/>
                <a:sym typeface="Arial"/>
              </a:defRPr>
            </a:lvl3pPr>
            <a:lvl4pPr indent="-838200" lvl="3" marL="1828800" algn="l">
              <a:lnSpc>
                <a:spcPct val="90000"/>
              </a:lnSpc>
              <a:spcBef>
                <a:spcPts val="500"/>
              </a:spcBef>
              <a:spcAft>
                <a:spcPts val="0"/>
              </a:spcAft>
              <a:buClr>
                <a:schemeClr val="dk1"/>
              </a:buClr>
              <a:buSzPts val="9600"/>
              <a:buChar char="•"/>
              <a:defRPr sz="9600">
                <a:latin typeface="Arial"/>
                <a:ea typeface="Arial"/>
                <a:cs typeface="Arial"/>
                <a:sym typeface="Arial"/>
              </a:defRPr>
            </a:lvl4pPr>
            <a:lvl5pPr indent="-838200" lvl="4" marL="2286000" algn="l">
              <a:lnSpc>
                <a:spcPct val="90000"/>
              </a:lnSpc>
              <a:spcBef>
                <a:spcPts val="500"/>
              </a:spcBef>
              <a:spcAft>
                <a:spcPts val="0"/>
              </a:spcAft>
              <a:buClr>
                <a:schemeClr val="dk1"/>
              </a:buClr>
              <a:buSzPts val="9600"/>
              <a:buChar char="•"/>
              <a:defRPr sz="9600">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4" name="Google Shape;114;p8"/>
          <p:cNvSpPr txBox="1"/>
          <p:nvPr>
            <p:ph idx="9" type="body"/>
          </p:nvPr>
        </p:nvSpPr>
        <p:spPr>
          <a:xfrm>
            <a:off x="7518938" y="2710235"/>
            <a:ext cx="2758143" cy="1164116"/>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1000"/>
              </a:spcBef>
              <a:spcAft>
                <a:spcPts val="0"/>
              </a:spcAft>
              <a:buClr>
                <a:schemeClr val="dk1"/>
              </a:buClr>
              <a:buSzPts val="9600"/>
              <a:buNone/>
              <a:defRPr sz="9600">
                <a:latin typeface="Arial"/>
                <a:ea typeface="Arial"/>
                <a:cs typeface="Arial"/>
                <a:sym typeface="Arial"/>
              </a:defRPr>
            </a:lvl1pPr>
            <a:lvl2pPr indent="-838200" lvl="1" marL="914400" algn="l">
              <a:lnSpc>
                <a:spcPct val="90000"/>
              </a:lnSpc>
              <a:spcBef>
                <a:spcPts val="500"/>
              </a:spcBef>
              <a:spcAft>
                <a:spcPts val="0"/>
              </a:spcAft>
              <a:buClr>
                <a:schemeClr val="dk1"/>
              </a:buClr>
              <a:buSzPts val="9600"/>
              <a:buChar char="•"/>
              <a:defRPr sz="9600">
                <a:latin typeface="Arial"/>
                <a:ea typeface="Arial"/>
                <a:cs typeface="Arial"/>
                <a:sym typeface="Arial"/>
              </a:defRPr>
            </a:lvl2pPr>
            <a:lvl3pPr indent="-838200" lvl="2" marL="1371600" algn="l">
              <a:lnSpc>
                <a:spcPct val="90000"/>
              </a:lnSpc>
              <a:spcBef>
                <a:spcPts val="500"/>
              </a:spcBef>
              <a:spcAft>
                <a:spcPts val="0"/>
              </a:spcAft>
              <a:buClr>
                <a:schemeClr val="dk1"/>
              </a:buClr>
              <a:buSzPts val="9600"/>
              <a:buChar char="•"/>
              <a:defRPr sz="9600">
                <a:latin typeface="Arial"/>
                <a:ea typeface="Arial"/>
                <a:cs typeface="Arial"/>
                <a:sym typeface="Arial"/>
              </a:defRPr>
            </a:lvl3pPr>
            <a:lvl4pPr indent="-838200" lvl="3" marL="1828800" algn="l">
              <a:lnSpc>
                <a:spcPct val="90000"/>
              </a:lnSpc>
              <a:spcBef>
                <a:spcPts val="500"/>
              </a:spcBef>
              <a:spcAft>
                <a:spcPts val="0"/>
              </a:spcAft>
              <a:buClr>
                <a:schemeClr val="dk1"/>
              </a:buClr>
              <a:buSzPts val="9600"/>
              <a:buChar char="•"/>
              <a:defRPr sz="9600">
                <a:latin typeface="Arial"/>
                <a:ea typeface="Arial"/>
                <a:cs typeface="Arial"/>
                <a:sym typeface="Arial"/>
              </a:defRPr>
            </a:lvl4pPr>
            <a:lvl5pPr indent="-838200" lvl="4" marL="2286000" algn="l">
              <a:lnSpc>
                <a:spcPct val="90000"/>
              </a:lnSpc>
              <a:spcBef>
                <a:spcPts val="500"/>
              </a:spcBef>
              <a:spcAft>
                <a:spcPts val="0"/>
              </a:spcAft>
              <a:buClr>
                <a:schemeClr val="dk1"/>
              </a:buClr>
              <a:buSzPts val="9600"/>
              <a:buChar char="•"/>
              <a:defRPr sz="9600">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5" name="Google Shape;115;p8"/>
          <p:cNvSpPr txBox="1"/>
          <p:nvPr>
            <p:ph idx="12" type="sldNum"/>
          </p:nvPr>
        </p:nvSpPr>
        <p:spPr>
          <a:xfrm>
            <a:off x="11409045" y="6333134"/>
            <a:ext cx="731700" cy="525000"/>
          </a:xfrm>
          <a:prstGeom prst="rect">
            <a:avLst/>
          </a:prstGeom>
        </p:spPr>
        <p:txBody>
          <a:bodyPr anchorCtr="0" anchor="t" bIns="45700" lIns="91425" spcFirstLastPara="1" rIns="91425" wrap="square" tIns="45700">
            <a:noAutofit/>
          </a:bodyPr>
          <a:lstStyle>
            <a:lvl1pPr lvl="0">
              <a:buNone/>
              <a:defRPr sz="1300">
                <a:solidFill>
                  <a:schemeClr val="dk1"/>
                </a:solidFill>
                <a:latin typeface="Arial"/>
                <a:ea typeface="Arial"/>
                <a:cs typeface="Arial"/>
                <a:sym typeface="Arial"/>
              </a:defRPr>
            </a:lvl1pPr>
            <a:lvl2pPr lvl="1">
              <a:buNone/>
              <a:defRPr sz="1300">
                <a:solidFill>
                  <a:schemeClr val="dk1"/>
                </a:solidFill>
                <a:latin typeface="Arial"/>
                <a:ea typeface="Arial"/>
                <a:cs typeface="Arial"/>
                <a:sym typeface="Arial"/>
              </a:defRPr>
            </a:lvl2pPr>
            <a:lvl3pPr lvl="2">
              <a:buNone/>
              <a:defRPr sz="1300">
                <a:solidFill>
                  <a:schemeClr val="dk1"/>
                </a:solidFill>
                <a:latin typeface="Arial"/>
                <a:ea typeface="Arial"/>
                <a:cs typeface="Arial"/>
                <a:sym typeface="Arial"/>
              </a:defRPr>
            </a:lvl3pPr>
            <a:lvl4pPr lvl="3">
              <a:buNone/>
              <a:defRPr sz="1300">
                <a:solidFill>
                  <a:schemeClr val="dk1"/>
                </a:solidFill>
                <a:latin typeface="Arial"/>
                <a:ea typeface="Arial"/>
                <a:cs typeface="Arial"/>
                <a:sym typeface="Arial"/>
              </a:defRPr>
            </a:lvl4pPr>
            <a:lvl5pPr lvl="4">
              <a:buNone/>
              <a:defRPr sz="1300">
                <a:solidFill>
                  <a:schemeClr val="dk1"/>
                </a:solidFill>
                <a:latin typeface="Arial"/>
                <a:ea typeface="Arial"/>
                <a:cs typeface="Arial"/>
                <a:sym typeface="Arial"/>
              </a:defRPr>
            </a:lvl5pPr>
            <a:lvl6pPr lvl="5">
              <a:buNone/>
              <a:defRPr sz="1300">
                <a:solidFill>
                  <a:schemeClr val="dk1"/>
                </a:solidFill>
                <a:latin typeface="Arial"/>
                <a:ea typeface="Arial"/>
                <a:cs typeface="Arial"/>
                <a:sym typeface="Arial"/>
              </a:defRPr>
            </a:lvl6pPr>
            <a:lvl7pPr lvl="6">
              <a:buNone/>
              <a:defRPr sz="1300">
                <a:solidFill>
                  <a:schemeClr val="dk1"/>
                </a:solidFill>
                <a:latin typeface="Arial"/>
                <a:ea typeface="Arial"/>
                <a:cs typeface="Arial"/>
                <a:sym typeface="Arial"/>
              </a:defRPr>
            </a:lvl7pPr>
            <a:lvl8pPr lvl="7">
              <a:buNone/>
              <a:defRPr sz="1300">
                <a:solidFill>
                  <a:schemeClr val="dk1"/>
                </a:solidFill>
                <a:latin typeface="Arial"/>
                <a:ea typeface="Arial"/>
                <a:cs typeface="Arial"/>
                <a:sym typeface="Arial"/>
              </a:defRPr>
            </a:lvl8pPr>
            <a:lvl9pPr lvl="8">
              <a:buNone/>
              <a:defRPr sz="13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Таблица_1">
  <p:cSld name="Таблица_1">
    <p:bg>
      <p:bgPr>
        <a:blipFill>
          <a:blip r:embed="rId2">
            <a:alphaModFix/>
          </a:blip>
          <a:stretch>
            <a:fillRect/>
          </a:stretch>
        </a:blipFill>
      </p:bgPr>
    </p:bg>
    <p:spTree>
      <p:nvGrpSpPr>
        <p:cNvPr id="116" name="Shape 116"/>
        <p:cNvGrpSpPr/>
        <p:nvPr/>
      </p:nvGrpSpPr>
      <p:grpSpPr>
        <a:xfrm>
          <a:off x="0" y="0"/>
          <a:ext cx="0" cy="0"/>
          <a:chOff x="0" y="0"/>
          <a:chExt cx="0" cy="0"/>
        </a:xfrm>
      </p:grpSpPr>
      <p:pic>
        <p:nvPicPr>
          <p:cNvPr descr="Icon&#10;&#10;Description automatically generated" id="117" name="Google Shape;117;p9"/>
          <p:cNvPicPr preferRelativeResize="0"/>
          <p:nvPr/>
        </p:nvPicPr>
        <p:blipFill rotWithShape="1">
          <a:blip r:embed="rId3">
            <a:alphaModFix/>
          </a:blip>
          <a:srcRect b="0" l="0" r="0" t="0"/>
          <a:stretch/>
        </p:blipFill>
        <p:spPr>
          <a:xfrm>
            <a:off x="517199" y="464363"/>
            <a:ext cx="448276" cy="448276"/>
          </a:xfrm>
          <a:prstGeom prst="rect">
            <a:avLst/>
          </a:prstGeom>
          <a:noFill/>
          <a:ln>
            <a:noFill/>
          </a:ln>
        </p:spPr>
      </p:pic>
      <p:cxnSp>
        <p:nvCxnSpPr>
          <p:cNvPr id="118" name="Google Shape;118;p9"/>
          <p:cNvCxnSpPr/>
          <p:nvPr/>
        </p:nvCxnSpPr>
        <p:spPr>
          <a:xfrm>
            <a:off x="3298686" y="464363"/>
            <a:ext cx="0" cy="586260"/>
          </a:xfrm>
          <a:prstGeom prst="straightConnector1">
            <a:avLst/>
          </a:prstGeom>
          <a:noFill/>
          <a:ln cap="flat" cmpd="sng" w="12700">
            <a:solidFill>
              <a:srgbClr val="102D69"/>
            </a:solidFill>
            <a:prstDash val="solid"/>
            <a:miter lim="800000"/>
            <a:headEnd len="sm" w="sm" type="none"/>
            <a:tailEnd len="sm" w="sm" type="none"/>
          </a:ln>
        </p:spPr>
      </p:cxnSp>
      <p:cxnSp>
        <p:nvCxnSpPr>
          <p:cNvPr id="119" name="Google Shape;119;p9"/>
          <p:cNvCxnSpPr/>
          <p:nvPr/>
        </p:nvCxnSpPr>
        <p:spPr>
          <a:xfrm>
            <a:off x="6099416" y="464363"/>
            <a:ext cx="0" cy="586260"/>
          </a:xfrm>
          <a:prstGeom prst="straightConnector1">
            <a:avLst/>
          </a:prstGeom>
          <a:noFill/>
          <a:ln cap="flat" cmpd="sng" w="12700">
            <a:solidFill>
              <a:srgbClr val="102D69"/>
            </a:solidFill>
            <a:prstDash val="solid"/>
            <a:miter lim="800000"/>
            <a:headEnd len="sm" w="sm" type="none"/>
            <a:tailEnd len="sm" w="sm" type="none"/>
          </a:ln>
        </p:spPr>
      </p:cxnSp>
      <p:cxnSp>
        <p:nvCxnSpPr>
          <p:cNvPr id="120" name="Google Shape;120;p9"/>
          <p:cNvCxnSpPr/>
          <p:nvPr/>
        </p:nvCxnSpPr>
        <p:spPr>
          <a:xfrm>
            <a:off x="10277081" y="464363"/>
            <a:ext cx="0" cy="586260"/>
          </a:xfrm>
          <a:prstGeom prst="straightConnector1">
            <a:avLst/>
          </a:prstGeom>
          <a:noFill/>
          <a:ln cap="flat" cmpd="sng" w="12700">
            <a:solidFill>
              <a:srgbClr val="102D69"/>
            </a:solidFill>
            <a:prstDash val="solid"/>
            <a:miter lim="800000"/>
            <a:headEnd len="sm" w="sm" type="none"/>
            <a:tailEnd len="sm" w="sm" type="none"/>
          </a:ln>
        </p:spPr>
      </p:cxnSp>
      <p:sp>
        <p:nvSpPr>
          <p:cNvPr id="121" name="Google Shape;121;p9"/>
          <p:cNvSpPr txBox="1"/>
          <p:nvPr/>
        </p:nvSpPr>
        <p:spPr>
          <a:xfrm>
            <a:off x="10410201" y="532278"/>
            <a:ext cx="671977" cy="307777"/>
          </a:xfrm>
          <a:prstGeom prst="rect">
            <a:avLst/>
          </a:prstGeom>
          <a:noFill/>
          <a:ln>
            <a:noFill/>
          </a:ln>
        </p:spPr>
        <p:txBody>
          <a:bodyPr anchorCtr="0" anchor="t" bIns="0" lIns="0" spcFirstLastPara="1" rIns="0" wrap="square" tIns="0">
            <a:spAutoFit/>
          </a:bodyPr>
          <a:lstStyle/>
          <a:p>
            <a:pPr indent="0" lvl="0" marL="0" marR="0" rtl="0" algn="l">
              <a:spcBef>
                <a:spcPts val="0"/>
              </a:spcBef>
              <a:spcAft>
                <a:spcPts val="0"/>
              </a:spcAft>
              <a:buNone/>
            </a:pPr>
            <a:fld id="{00000000-1234-1234-1234-123412341234}" type="slidenum">
              <a:rPr lang="ru-RU" sz="2000">
                <a:solidFill>
                  <a:srgbClr val="102D69"/>
                </a:solidFill>
                <a:latin typeface="Arial"/>
                <a:ea typeface="Arial"/>
                <a:cs typeface="Arial"/>
                <a:sym typeface="Arial"/>
              </a:rPr>
              <a:t>‹#›</a:t>
            </a:fld>
            <a:endParaRPr sz="2000">
              <a:solidFill>
                <a:srgbClr val="102D69"/>
              </a:solidFill>
              <a:latin typeface="Arial"/>
              <a:ea typeface="Arial"/>
              <a:cs typeface="Arial"/>
              <a:sym typeface="Arial"/>
            </a:endParaRPr>
          </a:p>
        </p:txBody>
      </p:sp>
      <p:cxnSp>
        <p:nvCxnSpPr>
          <p:cNvPr id="122" name="Google Shape;122;p9"/>
          <p:cNvCxnSpPr/>
          <p:nvPr/>
        </p:nvCxnSpPr>
        <p:spPr>
          <a:xfrm>
            <a:off x="11643868" y="464363"/>
            <a:ext cx="0" cy="586260"/>
          </a:xfrm>
          <a:prstGeom prst="straightConnector1">
            <a:avLst/>
          </a:prstGeom>
          <a:noFill/>
          <a:ln cap="flat" cmpd="sng" w="12700">
            <a:solidFill>
              <a:srgbClr val="102D69"/>
            </a:solidFill>
            <a:prstDash val="solid"/>
            <a:miter lim="800000"/>
            <a:headEnd len="sm" w="sm" type="none"/>
            <a:tailEnd len="sm" w="sm" type="none"/>
          </a:ln>
        </p:spPr>
      </p:cxnSp>
      <p:sp>
        <p:nvSpPr>
          <p:cNvPr id="123" name="Google Shape;123;p9"/>
          <p:cNvSpPr txBox="1"/>
          <p:nvPr>
            <p:ph idx="1" type="body"/>
          </p:nvPr>
        </p:nvSpPr>
        <p:spPr>
          <a:xfrm>
            <a:off x="1143689" y="540904"/>
            <a:ext cx="1901825" cy="415925"/>
          </a:xfrm>
          <a:prstGeom prst="rect">
            <a:avLst/>
          </a:prstGeom>
          <a:noFill/>
          <a:ln>
            <a:noFill/>
          </a:ln>
        </p:spPr>
        <p:txBody>
          <a:bodyPr anchorCtr="0" anchor="t" bIns="0" lIns="0" spcFirstLastPara="1" rIns="0" wrap="square" tIns="0">
            <a:noAutofit/>
          </a:bodyPr>
          <a:lstStyle>
            <a:lvl1pPr indent="-228600" lvl="0" marL="457200" marR="0" algn="l">
              <a:lnSpc>
                <a:spcPct val="100000"/>
              </a:lnSpc>
              <a:spcBef>
                <a:spcPts val="0"/>
              </a:spcBef>
              <a:spcAft>
                <a:spcPts val="0"/>
              </a:spcAft>
              <a:buClr>
                <a:schemeClr val="dk1"/>
              </a:buClr>
              <a:buSzPts val="1000"/>
              <a:buFont typeface="Arial"/>
              <a:buNone/>
              <a:defRPr b="0" i="0" sz="1000">
                <a:latin typeface="Arial"/>
                <a:ea typeface="Arial"/>
                <a:cs typeface="Arial"/>
                <a:sym typeface="Arial"/>
              </a:defRPr>
            </a:lvl1pPr>
            <a:lvl2pPr indent="-228600" lvl="1" marL="914400" algn="l">
              <a:lnSpc>
                <a:spcPct val="100000"/>
              </a:lnSpc>
              <a:spcBef>
                <a:spcPts val="500"/>
              </a:spcBef>
              <a:spcAft>
                <a:spcPts val="0"/>
              </a:spcAft>
              <a:buClr>
                <a:schemeClr val="dk1"/>
              </a:buClr>
              <a:buSzPts val="1000"/>
              <a:buNone/>
              <a:defRPr b="0" i="0" sz="1000">
                <a:latin typeface="Arial"/>
                <a:ea typeface="Arial"/>
                <a:cs typeface="Arial"/>
                <a:sym typeface="Arial"/>
              </a:defRPr>
            </a:lvl2pPr>
            <a:lvl3pPr indent="-228600" lvl="2" marL="1371600" algn="l">
              <a:lnSpc>
                <a:spcPct val="100000"/>
              </a:lnSpc>
              <a:spcBef>
                <a:spcPts val="500"/>
              </a:spcBef>
              <a:spcAft>
                <a:spcPts val="0"/>
              </a:spcAft>
              <a:buClr>
                <a:schemeClr val="dk1"/>
              </a:buClr>
              <a:buSzPts val="1000"/>
              <a:buNone/>
              <a:defRPr b="0" i="0" sz="1000">
                <a:latin typeface="Arial"/>
                <a:ea typeface="Arial"/>
                <a:cs typeface="Arial"/>
                <a:sym typeface="Arial"/>
              </a:defRPr>
            </a:lvl3pPr>
            <a:lvl4pPr indent="-228600" lvl="3" marL="1828800" algn="l">
              <a:lnSpc>
                <a:spcPct val="100000"/>
              </a:lnSpc>
              <a:spcBef>
                <a:spcPts val="500"/>
              </a:spcBef>
              <a:spcAft>
                <a:spcPts val="0"/>
              </a:spcAft>
              <a:buClr>
                <a:schemeClr val="dk1"/>
              </a:buClr>
              <a:buSzPts val="1000"/>
              <a:buNone/>
              <a:defRPr b="0" i="0" sz="1000">
                <a:latin typeface="Arial"/>
                <a:ea typeface="Arial"/>
                <a:cs typeface="Arial"/>
                <a:sym typeface="Arial"/>
              </a:defRPr>
            </a:lvl4pPr>
            <a:lvl5pPr indent="-228600" lvl="4" marL="2286000" algn="l">
              <a:lnSpc>
                <a:spcPct val="100000"/>
              </a:lnSpc>
              <a:spcBef>
                <a:spcPts val="500"/>
              </a:spcBef>
              <a:spcAft>
                <a:spcPts val="0"/>
              </a:spcAft>
              <a:buClr>
                <a:schemeClr val="dk1"/>
              </a:buClr>
              <a:buSzPts val="1000"/>
              <a:buNone/>
              <a:defRPr b="0" i="0" sz="1000">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4" name="Google Shape;124;p9"/>
          <p:cNvSpPr txBox="1"/>
          <p:nvPr>
            <p:ph idx="2" type="body"/>
          </p:nvPr>
        </p:nvSpPr>
        <p:spPr>
          <a:xfrm>
            <a:off x="3459163" y="548720"/>
            <a:ext cx="2070100" cy="40810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1000"/>
              <a:buNone/>
              <a:defRPr b="0" i="0" sz="1000">
                <a:solidFill>
                  <a:srgbClr val="0E2D69"/>
                </a:solidFill>
                <a:latin typeface="Arial"/>
                <a:ea typeface="Arial"/>
                <a:cs typeface="Arial"/>
                <a:sym typeface="Arial"/>
              </a:defRPr>
            </a:lvl1pPr>
            <a:lvl2pPr indent="-228600" lvl="1" marL="9144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2pPr>
            <a:lvl3pPr indent="-228600" lvl="2" marL="13716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3pPr>
            <a:lvl4pPr indent="-228600" lvl="3" marL="18288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4pPr>
            <a:lvl5pPr indent="-228600" lvl="4" marL="22860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5" name="Google Shape;125;p9"/>
          <p:cNvSpPr txBox="1"/>
          <p:nvPr>
            <p:ph idx="3" type="body"/>
          </p:nvPr>
        </p:nvSpPr>
        <p:spPr>
          <a:xfrm>
            <a:off x="6259892" y="548720"/>
            <a:ext cx="2070100" cy="40810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1000"/>
              <a:buNone/>
              <a:defRPr b="0" i="0" sz="1000">
                <a:solidFill>
                  <a:srgbClr val="0E2D69"/>
                </a:solidFill>
                <a:latin typeface="Arial"/>
                <a:ea typeface="Arial"/>
                <a:cs typeface="Arial"/>
                <a:sym typeface="Arial"/>
              </a:defRPr>
            </a:lvl1pPr>
            <a:lvl2pPr indent="-228600" lvl="1" marL="9144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2pPr>
            <a:lvl3pPr indent="-228600" lvl="2" marL="13716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3pPr>
            <a:lvl4pPr indent="-228600" lvl="3" marL="18288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4pPr>
            <a:lvl5pPr indent="-228600" lvl="4" marL="22860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6" name="Google Shape;126;p9"/>
          <p:cNvSpPr txBox="1"/>
          <p:nvPr>
            <p:ph idx="4" type="body"/>
          </p:nvPr>
        </p:nvSpPr>
        <p:spPr>
          <a:xfrm>
            <a:off x="585787" y="1447065"/>
            <a:ext cx="11058065" cy="307778"/>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1000"/>
              </a:spcBef>
              <a:spcAft>
                <a:spcPts val="0"/>
              </a:spcAft>
              <a:buClr>
                <a:srgbClr val="0E2D69"/>
              </a:buClr>
              <a:buSzPts val="1600"/>
              <a:buNone/>
              <a:defRPr b="0" i="0" sz="1600">
                <a:solidFill>
                  <a:srgbClr val="0E2D69"/>
                </a:solidFill>
                <a:latin typeface="Arial"/>
                <a:ea typeface="Arial"/>
                <a:cs typeface="Arial"/>
                <a:sym typeface="Arial"/>
              </a:defRPr>
            </a:lvl1pPr>
            <a:lvl2pPr indent="-330200" lvl="1" marL="914400" algn="l">
              <a:lnSpc>
                <a:spcPct val="90000"/>
              </a:lnSpc>
              <a:spcBef>
                <a:spcPts val="500"/>
              </a:spcBef>
              <a:spcAft>
                <a:spcPts val="0"/>
              </a:spcAft>
              <a:buClr>
                <a:srgbClr val="0E2D69"/>
              </a:buClr>
              <a:buSzPts val="1600"/>
              <a:buChar char="•"/>
              <a:defRPr b="0" i="0" sz="1600">
                <a:solidFill>
                  <a:srgbClr val="0E2D69"/>
                </a:solidFill>
                <a:latin typeface="Arial"/>
                <a:ea typeface="Arial"/>
                <a:cs typeface="Arial"/>
                <a:sym typeface="Arial"/>
              </a:defRPr>
            </a:lvl2pPr>
            <a:lvl3pPr indent="-330200" lvl="2" marL="1371600" algn="l">
              <a:lnSpc>
                <a:spcPct val="90000"/>
              </a:lnSpc>
              <a:spcBef>
                <a:spcPts val="500"/>
              </a:spcBef>
              <a:spcAft>
                <a:spcPts val="0"/>
              </a:spcAft>
              <a:buClr>
                <a:srgbClr val="0E2D69"/>
              </a:buClr>
              <a:buSzPts val="1600"/>
              <a:buChar char="•"/>
              <a:defRPr b="0" i="0" sz="1600">
                <a:solidFill>
                  <a:srgbClr val="0E2D69"/>
                </a:solidFill>
                <a:latin typeface="Arial"/>
                <a:ea typeface="Arial"/>
                <a:cs typeface="Arial"/>
                <a:sym typeface="Arial"/>
              </a:defRPr>
            </a:lvl3pPr>
            <a:lvl4pPr indent="-330200" lvl="3" marL="1828800" algn="l">
              <a:lnSpc>
                <a:spcPct val="90000"/>
              </a:lnSpc>
              <a:spcBef>
                <a:spcPts val="500"/>
              </a:spcBef>
              <a:spcAft>
                <a:spcPts val="0"/>
              </a:spcAft>
              <a:buClr>
                <a:srgbClr val="0E2D69"/>
              </a:buClr>
              <a:buSzPts val="1600"/>
              <a:buChar char="•"/>
              <a:defRPr b="0" i="0" sz="1600">
                <a:solidFill>
                  <a:srgbClr val="0E2D69"/>
                </a:solidFill>
                <a:latin typeface="Arial"/>
                <a:ea typeface="Arial"/>
                <a:cs typeface="Arial"/>
                <a:sym typeface="Arial"/>
              </a:defRPr>
            </a:lvl4pPr>
            <a:lvl5pPr indent="-330200" lvl="4" marL="2286000" algn="l">
              <a:lnSpc>
                <a:spcPct val="90000"/>
              </a:lnSpc>
              <a:spcBef>
                <a:spcPts val="500"/>
              </a:spcBef>
              <a:spcAft>
                <a:spcPts val="0"/>
              </a:spcAft>
              <a:buClr>
                <a:srgbClr val="0E2D69"/>
              </a:buClr>
              <a:buSzPts val="1600"/>
              <a:buChar char="•"/>
              <a:defRPr b="0" i="0" sz="16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7" name="Google Shape;127;p9"/>
          <p:cNvSpPr txBox="1"/>
          <p:nvPr>
            <p:ph idx="5" type="body"/>
          </p:nvPr>
        </p:nvSpPr>
        <p:spPr>
          <a:xfrm>
            <a:off x="585788" y="5739189"/>
            <a:ext cx="6824303" cy="703205"/>
          </a:xfrm>
          <a:prstGeom prst="rect">
            <a:avLst/>
          </a:prstGeom>
          <a:noFill/>
          <a:ln>
            <a:noFill/>
          </a:ln>
        </p:spPr>
        <p:txBody>
          <a:bodyPr anchorCtr="0" anchor="t" bIns="0" lIns="0" spcFirstLastPara="1" rIns="0" wrap="square" tIns="0">
            <a:normAutofit/>
          </a:bodyPr>
          <a:lstStyle>
            <a:lvl1pPr indent="-228600" lvl="0" marL="457200" marR="0" algn="l">
              <a:lnSpc>
                <a:spcPct val="100000"/>
              </a:lnSpc>
              <a:spcBef>
                <a:spcPts val="600"/>
              </a:spcBef>
              <a:spcAft>
                <a:spcPts val="0"/>
              </a:spcAft>
              <a:buClr>
                <a:srgbClr val="0E2D69"/>
              </a:buClr>
              <a:buSzPts val="1300"/>
              <a:buFont typeface="Arial"/>
              <a:buNone/>
              <a:defRPr b="0" i="0" sz="1300">
                <a:solidFill>
                  <a:srgbClr val="0E2D69"/>
                </a:solidFill>
                <a:latin typeface="Arial"/>
                <a:ea typeface="Arial"/>
                <a:cs typeface="Arial"/>
                <a:sym typeface="Arial"/>
              </a:defRPr>
            </a:lvl1pPr>
            <a:lvl2pPr indent="-311150" lvl="1" marL="914400" algn="l">
              <a:lnSpc>
                <a:spcPct val="90000"/>
              </a:lnSpc>
              <a:spcBef>
                <a:spcPts val="500"/>
              </a:spcBef>
              <a:spcAft>
                <a:spcPts val="0"/>
              </a:spcAft>
              <a:buClr>
                <a:srgbClr val="0E2D69"/>
              </a:buClr>
              <a:buSzPts val="1300"/>
              <a:buChar char="•"/>
              <a:defRPr b="0" i="0" sz="1300">
                <a:solidFill>
                  <a:srgbClr val="0E2D69"/>
                </a:solidFill>
                <a:latin typeface="Arial"/>
                <a:ea typeface="Arial"/>
                <a:cs typeface="Arial"/>
                <a:sym typeface="Arial"/>
              </a:defRPr>
            </a:lvl2pPr>
            <a:lvl3pPr indent="-311150" lvl="2" marL="1371600" algn="l">
              <a:lnSpc>
                <a:spcPct val="90000"/>
              </a:lnSpc>
              <a:spcBef>
                <a:spcPts val="500"/>
              </a:spcBef>
              <a:spcAft>
                <a:spcPts val="0"/>
              </a:spcAft>
              <a:buClr>
                <a:srgbClr val="0E2D69"/>
              </a:buClr>
              <a:buSzPts val="1300"/>
              <a:buChar char="•"/>
              <a:defRPr b="0" i="0" sz="1300">
                <a:solidFill>
                  <a:srgbClr val="0E2D69"/>
                </a:solidFill>
                <a:latin typeface="Arial"/>
                <a:ea typeface="Arial"/>
                <a:cs typeface="Arial"/>
                <a:sym typeface="Arial"/>
              </a:defRPr>
            </a:lvl3pPr>
            <a:lvl4pPr indent="-311150" lvl="3" marL="1828800" algn="l">
              <a:lnSpc>
                <a:spcPct val="90000"/>
              </a:lnSpc>
              <a:spcBef>
                <a:spcPts val="500"/>
              </a:spcBef>
              <a:spcAft>
                <a:spcPts val="0"/>
              </a:spcAft>
              <a:buClr>
                <a:srgbClr val="0E2D69"/>
              </a:buClr>
              <a:buSzPts val="1300"/>
              <a:buChar char="•"/>
              <a:defRPr b="0" i="0" sz="1300">
                <a:solidFill>
                  <a:srgbClr val="0E2D69"/>
                </a:solidFill>
                <a:latin typeface="Arial"/>
                <a:ea typeface="Arial"/>
                <a:cs typeface="Arial"/>
                <a:sym typeface="Arial"/>
              </a:defRPr>
            </a:lvl4pPr>
            <a:lvl5pPr indent="-311150" lvl="4" marL="2286000" algn="l">
              <a:lnSpc>
                <a:spcPct val="90000"/>
              </a:lnSpc>
              <a:spcBef>
                <a:spcPts val="500"/>
              </a:spcBef>
              <a:spcAft>
                <a:spcPts val="0"/>
              </a:spcAft>
              <a:buClr>
                <a:srgbClr val="0E2D69"/>
              </a:buClr>
              <a:buSzPts val="1300"/>
              <a:buChar char="•"/>
              <a:defRPr b="0" i="0" sz="13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8" name="Google Shape;128;p9"/>
          <p:cNvSpPr txBox="1"/>
          <p:nvPr>
            <p:ph idx="12" type="sldNum"/>
          </p:nvPr>
        </p:nvSpPr>
        <p:spPr>
          <a:xfrm>
            <a:off x="11409045" y="6333134"/>
            <a:ext cx="731700" cy="525000"/>
          </a:xfrm>
          <a:prstGeom prst="rect">
            <a:avLst/>
          </a:prstGeom>
        </p:spPr>
        <p:txBody>
          <a:bodyPr anchorCtr="0" anchor="t" bIns="45700" lIns="91425" spcFirstLastPara="1" rIns="91425" wrap="square" tIns="45700">
            <a:noAutofit/>
          </a:bodyPr>
          <a:lstStyle>
            <a:lvl1pPr lvl="0">
              <a:buNone/>
              <a:defRPr sz="1300">
                <a:solidFill>
                  <a:schemeClr val="dk1"/>
                </a:solidFill>
                <a:latin typeface="Arial"/>
                <a:ea typeface="Arial"/>
                <a:cs typeface="Arial"/>
                <a:sym typeface="Arial"/>
              </a:defRPr>
            </a:lvl1pPr>
            <a:lvl2pPr lvl="1">
              <a:buNone/>
              <a:defRPr sz="1300">
                <a:solidFill>
                  <a:schemeClr val="dk1"/>
                </a:solidFill>
                <a:latin typeface="Arial"/>
                <a:ea typeface="Arial"/>
                <a:cs typeface="Arial"/>
                <a:sym typeface="Arial"/>
              </a:defRPr>
            </a:lvl2pPr>
            <a:lvl3pPr lvl="2">
              <a:buNone/>
              <a:defRPr sz="1300">
                <a:solidFill>
                  <a:schemeClr val="dk1"/>
                </a:solidFill>
                <a:latin typeface="Arial"/>
                <a:ea typeface="Arial"/>
                <a:cs typeface="Arial"/>
                <a:sym typeface="Arial"/>
              </a:defRPr>
            </a:lvl3pPr>
            <a:lvl4pPr lvl="3">
              <a:buNone/>
              <a:defRPr sz="1300">
                <a:solidFill>
                  <a:schemeClr val="dk1"/>
                </a:solidFill>
                <a:latin typeface="Arial"/>
                <a:ea typeface="Arial"/>
                <a:cs typeface="Arial"/>
                <a:sym typeface="Arial"/>
              </a:defRPr>
            </a:lvl4pPr>
            <a:lvl5pPr lvl="4">
              <a:buNone/>
              <a:defRPr sz="1300">
                <a:solidFill>
                  <a:schemeClr val="dk1"/>
                </a:solidFill>
                <a:latin typeface="Arial"/>
                <a:ea typeface="Arial"/>
                <a:cs typeface="Arial"/>
                <a:sym typeface="Arial"/>
              </a:defRPr>
            </a:lvl5pPr>
            <a:lvl6pPr lvl="5">
              <a:buNone/>
              <a:defRPr sz="1300">
                <a:solidFill>
                  <a:schemeClr val="dk1"/>
                </a:solidFill>
                <a:latin typeface="Arial"/>
                <a:ea typeface="Arial"/>
                <a:cs typeface="Arial"/>
                <a:sym typeface="Arial"/>
              </a:defRPr>
            </a:lvl6pPr>
            <a:lvl7pPr lvl="6">
              <a:buNone/>
              <a:defRPr sz="1300">
                <a:solidFill>
                  <a:schemeClr val="dk1"/>
                </a:solidFill>
                <a:latin typeface="Arial"/>
                <a:ea typeface="Arial"/>
                <a:cs typeface="Arial"/>
                <a:sym typeface="Arial"/>
              </a:defRPr>
            </a:lvl7pPr>
            <a:lvl8pPr lvl="7">
              <a:buNone/>
              <a:defRPr sz="1300">
                <a:solidFill>
                  <a:schemeClr val="dk1"/>
                </a:solidFill>
                <a:latin typeface="Arial"/>
                <a:ea typeface="Arial"/>
                <a:cs typeface="Arial"/>
                <a:sym typeface="Arial"/>
              </a:defRPr>
            </a:lvl8pPr>
            <a:lvl9pPr lvl="8">
              <a:buNone/>
              <a:defRPr sz="13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Таблица_2">
  <p:cSld name="Таблица_2">
    <p:bg>
      <p:bgPr>
        <a:blipFill>
          <a:blip r:embed="rId2">
            <a:alphaModFix/>
          </a:blip>
          <a:stretch>
            <a:fillRect/>
          </a:stretch>
        </a:blipFill>
      </p:bgPr>
    </p:bg>
    <p:spTree>
      <p:nvGrpSpPr>
        <p:cNvPr id="129" name="Shape 129"/>
        <p:cNvGrpSpPr/>
        <p:nvPr/>
      </p:nvGrpSpPr>
      <p:grpSpPr>
        <a:xfrm>
          <a:off x="0" y="0"/>
          <a:ext cx="0" cy="0"/>
          <a:chOff x="0" y="0"/>
          <a:chExt cx="0" cy="0"/>
        </a:xfrm>
      </p:grpSpPr>
      <p:pic>
        <p:nvPicPr>
          <p:cNvPr descr="Icon&#10;&#10;Description automatically generated" id="130" name="Google Shape;130;p10"/>
          <p:cNvPicPr preferRelativeResize="0"/>
          <p:nvPr/>
        </p:nvPicPr>
        <p:blipFill rotWithShape="1">
          <a:blip r:embed="rId3">
            <a:alphaModFix/>
          </a:blip>
          <a:srcRect b="0" l="0" r="0" t="0"/>
          <a:stretch/>
        </p:blipFill>
        <p:spPr>
          <a:xfrm>
            <a:off x="517199" y="464363"/>
            <a:ext cx="448276" cy="448276"/>
          </a:xfrm>
          <a:prstGeom prst="rect">
            <a:avLst/>
          </a:prstGeom>
          <a:noFill/>
          <a:ln>
            <a:noFill/>
          </a:ln>
        </p:spPr>
      </p:pic>
      <p:cxnSp>
        <p:nvCxnSpPr>
          <p:cNvPr id="131" name="Google Shape;131;p10"/>
          <p:cNvCxnSpPr/>
          <p:nvPr/>
        </p:nvCxnSpPr>
        <p:spPr>
          <a:xfrm>
            <a:off x="3298686" y="464363"/>
            <a:ext cx="0" cy="586260"/>
          </a:xfrm>
          <a:prstGeom prst="straightConnector1">
            <a:avLst/>
          </a:prstGeom>
          <a:noFill/>
          <a:ln cap="flat" cmpd="sng" w="12700">
            <a:solidFill>
              <a:srgbClr val="102D69"/>
            </a:solidFill>
            <a:prstDash val="solid"/>
            <a:miter lim="800000"/>
            <a:headEnd len="sm" w="sm" type="none"/>
            <a:tailEnd len="sm" w="sm" type="none"/>
          </a:ln>
        </p:spPr>
      </p:cxnSp>
      <p:cxnSp>
        <p:nvCxnSpPr>
          <p:cNvPr id="132" name="Google Shape;132;p10"/>
          <p:cNvCxnSpPr/>
          <p:nvPr/>
        </p:nvCxnSpPr>
        <p:spPr>
          <a:xfrm>
            <a:off x="6099416" y="464363"/>
            <a:ext cx="0" cy="586260"/>
          </a:xfrm>
          <a:prstGeom prst="straightConnector1">
            <a:avLst/>
          </a:prstGeom>
          <a:noFill/>
          <a:ln cap="flat" cmpd="sng" w="12700">
            <a:solidFill>
              <a:srgbClr val="102D69"/>
            </a:solidFill>
            <a:prstDash val="solid"/>
            <a:miter lim="800000"/>
            <a:headEnd len="sm" w="sm" type="none"/>
            <a:tailEnd len="sm" w="sm" type="none"/>
          </a:ln>
        </p:spPr>
      </p:cxnSp>
      <p:cxnSp>
        <p:nvCxnSpPr>
          <p:cNvPr id="133" name="Google Shape;133;p10"/>
          <p:cNvCxnSpPr/>
          <p:nvPr/>
        </p:nvCxnSpPr>
        <p:spPr>
          <a:xfrm>
            <a:off x="10277081" y="464363"/>
            <a:ext cx="0" cy="586260"/>
          </a:xfrm>
          <a:prstGeom prst="straightConnector1">
            <a:avLst/>
          </a:prstGeom>
          <a:noFill/>
          <a:ln cap="flat" cmpd="sng" w="12700">
            <a:solidFill>
              <a:srgbClr val="102D69"/>
            </a:solidFill>
            <a:prstDash val="solid"/>
            <a:miter lim="800000"/>
            <a:headEnd len="sm" w="sm" type="none"/>
            <a:tailEnd len="sm" w="sm" type="none"/>
          </a:ln>
        </p:spPr>
      </p:cxnSp>
      <p:sp>
        <p:nvSpPr>
          <p:cNvPr id="134" name="Google Shape;134;p10"/>
          <p:cNvSpPr txBox="1"/>
          <p:nvPr/>
        </p:nvSpPr>
        <p:spPr>
          <a:xfrm>
            <a:off x="10410201" y="532278"/>
            <a:ext cx="671977" cy="307777"/>
          </a:xfrm>
          <a:prstGeom prst="rect">
            <a:avLst/>
          </a:prstGeom>
          <a:noFill/>
          <a:ln>
            <a:noFill/>
          </a:ln>
        </p:spPr>
        <p:txBody>
          <a:bodyPr anchorCtr="0" anchor="t" bIns="0" lIns="0" spcFirstLastPara="1" rIns="0" wrap="square" tIns="0">
            <a:spAutoFit/>
          </a:bodyPr>
          <a:lstStyle/>
          <a:p>
            <a:pPr indent="0" lvl="0" marL="0" marR="0" rtl="0" algn="l">
              <a:spcBef>
                <a:spcPts val="0"/>
              </a:spcBef>
              <a:spcAft>
                <a:spcPts val="0"/>
              </a:spcAft>
              <a:buNone/>
            </a:pPr>
            <a:fld id="{00000000-1234-1234-1234-123412341234}" type="slidenum">
              <a:rPr lang="ru-RU" sz="2000">
                <a:solidFill>
                  <a:srgbClr val="102D69"/>
                </a:solidFill>
                <a:latin typeface="Arial"/>
                <a:ea typeface="Arial"/>
                <a:cs typeface="Arial"/>
                <a:sym typeface="Arial"/>
              </a:rPr>
              <a:t>‹#›</a:t>
            </a:fld>
            <a:endParaRPr sz="2000">
              <a:solidFill>
                <a:srgbClr val="102D69"/>
              </a:solidFill>
              <a:latin typeface="Arial"/>
              <a:ea typeface="Arial"/>
              <a:cs typeface="Arial"/>
              <a:sym typeface="Arial"/>
            </a:endParaRPr>
          </a:p>
        </p:txBody>
      </p:sp>
      <p:cxnSp>
        <p:nvCxnSpPr>
          <p:cNvPr id="135" name="Google Shape;135;p10"/>
          <p:cNvCxnSpPr/>
          <p:nvPr/>
        </p:nvCxnSpPr>
        <p:spPr>
          <a:xfrm>
            <a:off x="11643868" y="464363"/>
            <a:ext cx="0" cy="586260"/>
          </a:xfrm>
          <a:prstGeom prst="straightConnector1">
            <a:avLst/>
          </a:prstGeom>
          <a:noFill/>
          <a:ln cap="flat" cmpd="sng" w="12700">
            <a:solidFill>
              <a:srgbClr val="102D69"/>
            </a:solidFill>
            <a:prstDash val="solid"/>
            <a:miter lim="800000"/>
            <a:headEnd len="sm" w="sm" type="none"/>
            <a:tailEnd len="sm" w="sm" type="none"/>
          </a:ln>
        </p:spPr>
      </p:cxnSp>
      <p:sp>
        <p:nvSpPr>
          <p:cNvPr id="136" name="Google Shape;136;p10"/>
          <p:cNvSpPr txBox="1"/>
          <p:nvPr>
            <p:ph idx="1" type="body"/>
          </p:nvPr>
        </p:nvSpPr>
        <p:spPr>
          <a:xfrm>
            <a:off x="1143689" y="540904"/>
            <a:ext cx="1901825" cy="415925"/>
          </a:xfrm>
          <a:prstGeom prst="rect">
            <a:avLst/>
          </a:prstGeom>
          <a:noFill/>
          <a:ln>
            <a:noFill/>
          </a:ln>
        </p:spPr>
        <p:txBody>
          <a:bodyPr anchorCtr="0" anchor="t" bIns="0" lIns="0" spcFirstLastPara="1" rIns="0" wrap="square" tIns="0">
            <a:noAutofit/>
          </a:bodyPr>
          <a:lstStyle>
            <a:lvl1pPr indent="-228600" lvl="0" marL="457200" marR="0" algn="l">
              <a:lnSpc>
                <a:spcPct val="100000"/>
              </a:lnSpc>
              <a:spcBef>
                <a:spcPts val="0"/>
              </a:spcBef>
              <a:spcAft>
                <a:spcPts val="0"/>
              </a:spcAft>
              <a:buClr>
                <a:schemeClr val="dk1"/>
              </a:buClr>
              <a:buSzPts val="1000"/>
              <a:buFont typeface="Arial"/>
              <a:buNone/>
              <a:defRPr b="0" i="0" sz="1000">
                <a:latin typeface="Arial"/>
                <a:ea typeface="Arial"/>
                <a:cs typeface="Arial"/>
                <a:sym typeface="Arial"/>
              </a:defRPr>
            </a:lvl1pPr>
            <a:lvl2pPr indent="-228600" lvl="1" marL="914400" algn="l">
              <a:lnSpc>
                <a:spcPct val="100000"/>
              </a:lnSpc>
              <a:spcBef>
                <a:spcPts val="500"/>
              </a:spcBef>
              <a:spcAft>
                <a:spcPts val="0"/>
              </a:spcAft>
              <a:buClr>
                <a:schemeClr val="dk1"/>
              </a:buClr>
              <a:buSzPts val="1000"/>
              <a:buNone/>
              <a:defRPr b="0" i="0" sz="1000">
                <a:latin typeface="Arial"/>
                <a:ea typeface="Arial"/>
                <a:cs typeface="Arial"/>
                <a:sym typeface="Arial"/>
              </a:defRPr>
            </a:lvl2pPr>
            <a:lvl3pPr indent="-228600" lvl="2" marL="1371600" algn="l">
              <a:lnSpc>
                <a:spcPct val="100000"/>
              </a:lnSpc>
              <a:spcBef>
                <a:spcPts val="500"/>
              </a:spcBef>
              <a:spcAft>
                <a:spcPts val="0"/>
              </a:spcAft>
              <a:buClr>
                <a:schemeClr val="dk1"/>
              </a:buClr>
              <a:buSzPts val="1000"/>
              <a:buNone/>
              <a:defRPr b="0" i="0" sz="1000">
                <a:latin typeface="Arial"/>
                <a:ea typeface="Arial"/>
                <a:cs typeface="Arial"/>
                <a:sym typeface="Arial"/>
              </a:defRPr>
            </a:lvl3pPr>
            <a:lvl4pPr indent="-228600" lvl="3" marL="1828800" algn="l">
              <a:lnSpc>
                <a:spcPct val="100000"/>
              </a:lnSpc>
              <a:spcBef>
                <a:spcPts val="500"/>
              </a:spcBef>
              <a:spcAft>
                <a:spcPts val="0"/>
              </a:spcAft>
              <a:buClr>
                <a:schemeClr val="dk1"/>
              </a:buClr>
              <a:buSzPts val="1000"/>
              <a:buNone/>
              <a:defRPr b="0" i="0" sz="1000">
                <a:latin typeface="Arial"/>
                <a:ea typeface="Arial"/>
                <a:cs typeface="Arial"/>
                <a:sym typeface="Arial"/>
              </a:defRPr>
            </a:lvl4pPr>
            <a:lvl5pPr indent="-228600" lvl="4" marL="2286000" algn="l">
              <a:lnSpc>
                <a:spcPct val="100000"/>
              </a:lnSpc>
              <a:spcBef>
                <a:spcPts val="500"/>
              </a:spcBef>
              <a:spcAft>
                <a:spcPts val="0"/>
              </a:spcAft>
              <a:buClr>
                <a:schemeClr val="dk1"/>
              </a:buClr>
              <a:buSzPts val="1000"/>
              <a:buNone/>
              <a:defRPr b="0" i="0" sz="1000">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37" name="Google Shape;137;p10"/>
          <p:cNvSpPr txBox="1"/>
          <p:nvPr>
            <p:ph idx="2" type="body"/>
          </p:nvPr>
        </p:nvSpPr>
        <p:spPr>
          <a:xfrm>
            <a:off x="3459163" y="548720"/>
            <a:ext cx="2070100" cy="40810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1000"/>
              <a:buNone/>
              <a:defRPr b="0" i="0" sz="1000">
                <a:solidFill>
                  <a:srgbClr val="0E2D69"/>
                </a:solidFill>
                <a:latin typeface="Arial"/>
                <a:ea typeface="Arial"/>
                <a:cs typeface="Arial"/>
                <a:sym typeface="Arial"/>
              </a:defRPr>
            </a:lvl1pPr>
            <a:lvl2pPr indent="-228600" lvl="1" marL="9144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2pPr>
            <a:lvl3pPr indent="-228600" lvl="2" marL="13716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3pPr>
            <a:lvl4pPr indent="-228600" lvl="3" marL="18288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4pPr>
            <a:lvl5pPr indent="-228600" lvl="4" marL="22860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38" name="Google Shape;138;p10"/>
          <p:cNvSpPr txBox="1"/>
          <p:nvPr>
            <p:ph idx="3" type="body"/>
          </p:nvPr>
        </p:nvSpPr>
        <p:spPr>
          <a:xfrm>
            <a:off x="6259892" y="548720"/>
            <a:ext cx="2070100" cy="408109"/>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Clr>
                <a:srgbClr val="0E2D69"/>
              </a:buClr>
              <a:buSzPts val="1000"/>
              <a:buNone/>
              <a:defRPr b="0" i="0" sz="1000">
                <a:solidFill>
                  <a:srgbClr val="0E2D69"/>
                </a:solidFill>
                <a:latin typeface="Arial"/>
                <a:ea typeface="Arial"/>
                <a:cs typeface="Arial"/>
                <a:sym typeface="Arial"/>
              </a:defRPr>
            </a:lvl1pPr>
            <a:lvl2pPr indent="-228600" lvl="1" marL="9144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2pPr>
            <a:lvl3pPr indent="-228600" lvl="2" marL="13716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3pPr>
            <a:lvl4pPr indent="-228600" lvl="3" marL="18288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4pPr>
            <a:lvl5pPr indent="-228600" lvl="4" marL="2286000" algn="l">
              <a:lnSpc>
                <a:spcPct val="90000"/>
              </a:lnSpc>
              <a:spcBef>
                <a:spcPts val="500"/>
              </a:spcBef>
              <a:spcAft>
                <a:spcPts val="0"/>
              </a:spcAft>
              <a:buClr>
                <a:srgbClr val="0E2D69"/>
              </a:buClr>
              <a:buSzPts val="1000"/>
              <a:buNone/>
              <a:defRPr b="0" i="0" sz="10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39" name="Google Shape;139;p10"/>
          <p:cNvSpPr txBox="1"/>
          <p:nvPr>
            <p:ph idx="4" type="body"/>
          </p:nvPr>
        </p:nvSpPr>
        <p:spPr>
          <a:xfrm>
            <a:off x="585787" y="1447064"/>
            <a:ext cx="7617877" cy="537011"/>
          </a:xfrm>
          <a:prstGeom prst="rect">
            <a:avLst/>
          </a:prstGeom>
          <a:noFill/>
          <a:ln>
            <a:noFill/>
          </a:ln>
        </p:spPr>
        <p:txBody>
          <a:bodyPr anchorCtr="0" anchor="t" bIns="0" lIns="0" spcFirstLastPara="1" rIns="0" wrap="square" tIns="0">
            <a:noAutofit/>
          </a:bodyPr>
          <a:lstStyle>
            <a:lvl1pPr indent="-228600" lvl="0" marL="457200" algn="l">
              <a:lnSpc>
                <a:spcPct val="90000"/>
              </a:lnSpc>
              <a:spcBef>
                <a:spcPts val="1000"/>
              </a:spcBef>
              <a:spcAft>
                <a:spcPts val="0"/>
              </a:spcAft>
              <a:buClr>
                <a:srgbClr val="0E2D69"/>
              </a:buClr>
              <a:buSzPts val="1600"/>
              <a:buNone/>
              <a:defRPr b="0" i="0" sz="1600">
                <a:solidFill>
                  <a:srgbClr val="0E2D69"/>
                </a:solidFill>
                <a:latin typeface="Arial"/>
                <a:ea typeface="Arial"/>
                <a:cs typeface="Arial"/>
                <a:sym typeface="Arial"/>
              </a:defRPr>
            </a:lvl1pPr>
            <a:lvl2pPr indent="-330200" lvl="1" marL="914400" algn="l">
              <a:lnSpc>
                <a:spcPct val="90000"/>
              </a:lnSpc>
              <a:spcBef>
                <a:spcPts val="500"/>
              </a:spcBef>
              <a:spcAft>
                <a:spcPts val="0"/>
              </a:spcAft>
              <a:buClr>
                <a:srgbClr val="0E2D69"/>
              </a:buClr>
              <a:buSzPts val="1600"/>
              <a:buChar char="•"/>
              <a:defRPr b="0" i="0" sz="1600">
                <a:solidFill>
                  <a:srgbClr val="0E2D69"/>
                </a:solidFill>
                <a:latin typeface="Arial"/>
                <a:ea typeface="Arial"/>
                <a:cs typeface="Arial"/>
                <a:sym typeface="Arial"/>
              </a:defRPr>
            </a:lvl2pPr>
            <a:lvl3pPr indent="-330200" lvl="2" marL="1371600" algn="l">
              <a:lnSpc>
                <a:spcPct val="90000"/>
              </a:lnSpc>
              <a:spcBef>
                <a:spcPts val="500"/>
              </a:spcBef>
              <a:spcAft>
                <a:spcPts val="0"/>
              </a:spcAft>
              <a:buClr>
                <a:srgbClr val="0E2D69"/>
              </a:buClr>
              <a:buSzPts val="1600"/>
              <a:buChar char="•"/>
              <a:defRPr b="0" i="0" sz="1600">
                <a:solidFill>
                  <a:srgbClr val="0E2D69"/>
                </a:solidFill>
                <a:latin typeface="Arial"/>
                <a:ea typeface="Arial"/>
                <a:cs typeface="Arial"/>
                <a:sym typeface="Arial"/>
              </a:defRPr>
            </a:lvl3pPr>
            <a:lvl4pPr indent="-330200" lvl="3" marL="1828800" algn="l">
              <a:lnSpc>
                <a:spcPct val="90000"/>
              </a:lnSpc>
              <a:spcBef>
                <a:spcPts val="500"/>
              </a:spcBef>
              <a:spcAft>
                <a:spcPts val="0"/>
              </a:spcAft>
              <a:buClr>
                <a:srgbClr val="0E2D69"/>
              </a:buClr>
              <a:buSzPts val="1600"/>
              <a:buChar char="•"/>
              <a:defRPr b="0" i="0" sz="1600">
                <a:solidFill>
                  <a:srgbClr val="0E2D69"/>
                </a:solidFill>
                <a:latin typeface="Arial"/>
                <a:ea typeface="Arial"/>
                <a:cs typeface="Arial"/>
                <a:sym typeface="Arial"/>
              </a:defRPr>
            </a:lvl4pPr>
            <a:lvl5pPr indent="-330200" lvl="4" marL="2286000" algn="l">
              <a:lnSpc>
                <a:spcPct val="90000"/>
              </a:lnSpc>
              <a:spcBef>
                <a:spcPts val="500"/>
              </a:spcBef>
              <a:spcAft>
                <a:spcPts val="0"/>
              </a:spcAft>
              <a:buClr>
                <a:srgbClr val="0E2D69"/>
              </a:buClr>
              <a:buSzPts val="1600"/>
              <a:buChar char="•"/>
              <a:defRPr b="0" i="0" sz="16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0" name="Google Shape;140;p10"/>
          <p:cNvSpPr txBox="1"/>
          <p:nvPr>
            <p:ph idx="5" type="body"/>
          </p:nvPr>
        </p:nvSpPr>
        <p:spPr>
          <a:xfrm>
            <a:off x="585788" y="5739189"/>
            <a:ext cx="6824303" cy="703205"/>
          </a:xfrm>
          <a:prstGeom prst="rect">
            <a:avLst/>
          </a:prstGeom>
          <a:noFill/>
          <a:ln>
            <a:noFill/>
          </a:ln>
        </p:spPr>
        <p:txBody>
          <a:bodyPr anchorCtr="0" anchor="t" bIns="0" lIns="0" spcFirstLastPara="1" rIns="0" wrap="square" tIns="0">
            <a:normAutofit/>
          </a:bodyPr>
          <a:lstStyle>
            <a:lvl1pPr indent="-228600" lvl="0" marL="457200" marR="0" algn="l">
              <a:lnSpc>
                <a:spcPct val="100000"/>
              </a:lnSpc>
              <a:spcBef>
                <a:spcPts val="600"/>
              </a:spcBef>
              <a:spcAft>
                <a:spcPts val="0"/>
              </a:spcAft>
              <a:buClr>
                <a:srgbClr val="0E2D69"/>
              </a:buClr>
              <a:buSzPts val="1300"/>
              <a:buFont typeface="Arial"/>
              <a:buNone/>
              <a:defRPr b="0" i="0" sz="1300">
                <a:solidFill>
                  <a:srgbClr val="0E2D69"/>
                </a:solidFill>
                <a:latin typeface="Arial"/>
                <a:ea typeface="Arial"/>
                <a:cs typeface="Arial"/>
                <a:sym typeface="Arial"/>
              </a:defRPr>
            </a:lvl1pPr>
            <a:lvl2pPr indent="-311150" lvl="1" marL="914400" algn="l">
              <a:lnSpc>
                <a:spcPct val="90000"/>
              </a:lnSpc>
              <a:spcBef>
                <a:spcPts val="500"/>
              </a:spcBef>
              <a:spcAft>
                <a:spcPts val="0"/>
              </a:spcAft>
              <a:buClr>
                <a:srgbClr val="0E2D69"/>
              </a:buClr>
              <a:buSzPts val="1300"/>
              <a:buChar char="•"/>
              <a:defRPr b="0" i="0" sz="1300">
                <a:solidFill>
                  <a:srgbClr val="0E2D69"/>
                </a:solidFill>
                <a:latin typeface="Arial"/>
                <a:ea typeface="Arial"/>
                <a:cs typeface="Arial"/>
                <a:sym typeface="Arial"/>
              </a:defRPr>
            </a:lvl2pPr>
            <a:lvl3pPr indent="-311150" lvl="2" marL="1371600" algn="l">
              <a:lnSpc>
                <a:spcPct val="90000"/>
              </a:lnSpc>
              <a:spcBef>
                <a:spcPts val="500"/>
              </a:spcBef>
              <a:spcAft>
                <a:spcPts val="0"/>
              </a:spcAft>
              <a:buClr>
                <a:srgbClr val="0E2D69"/>
              </a:buClr>
              <a:buSzPts val="1300"/>
              <a:buChar char="•"/>
              <a:defRPr b="0" i="0" sz="1300">
                <a:solidFill>
                  <a:srgbClr val="0E2D69"/>
                </a:solidFill>
                <a:latin typeface="Arial"/>
                <a:ea typeface="Arial"/>
                <a:cs typeface="Arial"/>
                <a:sym typeface="Arial"/>
              </a:defRPr>
            </a:lvl3pPr>
            <a:lvl4pPr indent="-311150" lvl="3" marL="1828800" algn="l">
              <a:lnSpc>
                <a:spcPct val="90000"/>
              </a:lnSpc>
              <a:spcBef>
                <a:spcPts val="500"/>
              </a:spcBef>
              <a:spcAft>
                <a:spcPts val="0"/>
              </a:spcAft>
              <a:buClr>
                <a:srgbClr val="0E2D69"/>
              </a:buClr>
              <a:buSzPts val="1300"/>
              <a:buChar char="•"/>
              <a:defRPr b="0" i="0" sz="1300">
                <a:solidFill>
                  <a:srgbClr val="0E2D69"/>
                </a:solidFill>
                <a:latin typeface="Arial"/>
                <a:ea typeface="Arial"/>
                <a:cs typeface="Arial"/>
                <a:sym typeface="Arial"/>
              </a:defRPr>
            </a:lvl4pPr>
            <a:lvl5pPr indent="-311150" lvl="4" marL="2286000" algn="l">
              <a:lnSpc>
                <a:spcPct val="90000"/>
              </a:lnSpc>
              <a:spcBef>
                <a:spcPts val="500"/>
              </a:spcBef>
              <a:spcAft>
                <a:spcPts val="0"/>
              </a:spcAft>
              <a:buClr>
                <a:srgbClr val="0E2D69"/>
              </a:buClr>
              <a:buSzPts val="1300"/>
              <a:buChar char="•"/>
              <a:defRPr b="0" i="0" sz="13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1" name="Google Shape;141;p10"/>
          <p:cNvSpPr txBox="1"/>
          <p:nvPr>
            <p:ph idx="6" type="body"/>
          </p:nvPr>
        </p:nvSpPr>
        <p:spPr>
          <a:xfrm>
            <a:off x="8686807" y="2208363"/>
            <a:ext cx="2930666" cy="2570672"/>
          </a:xfrm>
          <a:prstGeom prst="rect">
            <a:avLst/>
          </a:prstGeom>
          <a:noFill/>
          <a:ln>
            <a:noFill/>
          </a:ln>
        </p:spPr>
        <p:txBody>
          <a:bodyPr anchorCtr="0" anchor="t" bIns="45700" lIns="0" spcFirstLastPara="1" rIns="0" wrap="square" tIns="0">
            <a:normAutofit/>
          </a:bodyPr>
          <a:lstStyle>
            <a:lvl1pPr indent="-228600" lvl="0" marL="457200" marR="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1pPr>
            <a:lvl2pPr indent="-228600" lvl="1" marL="9144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2pPr>
            <a:lvl3pPr indent="-228600" lvl="2" marL="13716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3pPr>
            <a:lvl4pPr indent="-228600" lvl="3" marL="18288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4pPr>
            <a:lvl5pPr indent="-228600" lvl="4" marL="2286000" algn="l">
              <a:lnSpc>
                <a:spcPct val="100000"/>
              </a:lnSpc>
              <a:spcBef>
                <a:spcPts val="1000"/>
              </a:spcBef>
              <a:spcAft>
                <a:spcPts val="0"/>
              </a:spcAft>
              <a:buClr>
                <a:srgbClr val="0E2D69"/>
              </a:buClr>
              <a:buSzPts val="1300"/>
              <a:buFont typeface="Arial"/>
              <a:buNone/>
              <a:defRPr b="0" i="0" sz="1300">
                <a:solidFill>
                  <a:srgbClr val="0E2D69"/>
                </a:solidFill>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2" name="Google Shape;142;p10"/>
          <p:cNvSpPr txBox="1"/>
          <p:nvPr>
            <p:ph idx="12" type="sldNum"/>
          </p:nvPr>
        </p:nvSpPr>
        <p:spPr>
          <a:xfrm>
            <a:off x="11409045" y="6333134"/>
            <a:ext cx="731700" cy="525000"/>
          </a:xfrm>
          <a:prstGeom prst="rect">
            <a:avLst/>
          </a:prstGeom>
        </p:spPr>
        <p:txBody>
          <a:bodyPr anchorCtr="0" anchor="t" bIns="45700" lIns="91425" spcFirstLastPara="1" rIns="91425" wrap="square" tIns="45700">
            <a:noAutofit/>
          </a:bodyPr>
          <a:lstStyle>
            <a:lvl1pPr lvl="0">
              <a:buNone/>
              <a:defRPr sz="1300">
                <a:solidFill>
                  <a:schemeClr val="dk1"/>
                </a:solidFill>
                <a:latin typeface="Arial"/>
                <a:ea typeface="Arial"/>
                <a:cs typeface="Arial"/>
                <a:sym typeface="Arial"/>
              </a:defRPr>
            </a:lvl1pPr>
            <a:lvl2pPr lvl="1">
              <a:buNone/>
              <a:defRPr sz="1300">
                <a:solidFill>
                  <a:schemeClr val="dk1"/>
                </a:solidFill>
                <a:latin typeface="Arial"/>
                <a:ea typeface="Arial"/>
                <a:cs typeface="Arial"/>
                <a:sym typeface="Arial"/>
              </a:defRPr>
            </a:lvl2pPr>
            <a:lvl3pPr lvl="2">
              <a:buNone/>
              <a:defRPr sz="1300">
                <a:solidFill>
                  <a:schemeClr val="dk1"/>
                </a:solidFill>
                <a:latin typeface="Arial"/>
                <a:ea typeface="Arial"/>
                <a:cs typeface="Arial"/>
                <a:sym typeface="Arial"/>
              </a:defRPr>
            </a:lvl3pPr>
            <a:lvl4pPr lvl="3">
              <a:buNone/>
              <a:defRPr sz="1300">
                <a:solidFill>
                  <a:schemeClr val="dk1"/>
                </a:solidFill>
                <a:latin typeface="Arial"/>
                <a:ea typeface="Arial"/>
                <a:cs typeface="Arial"/>
                <a:sym typeface="Arial"/>
              </a:defRPr>
            </a:lvl4pPr>
            <a:lvl5pPr lvl="4">
              <a:buNone/>
              <a:defRPr sz="1300">
                <a:solidFill>
                  <a:schemeClr val="dk1"/>
                </a:solidFill>
                <a:latin typeface="Arial"/>
                <a:ea typeface="Arial"/>
                <a:cs typeface="Arial"/>
                <a:sym typeface="Arial"/>
              </a:defRPr>
            </a:lvl5pPr>
            <a:lvl6pPr lvl="5">
              <a:buNone/>
              <a:defRPr sz="1300">
                <a:solidFill>
                  <a:schemeClr val="dk1"/>
                </a:solidFill>
                <a:latin typeface="Arial"/>
                <a:ea typeface="Arial"/>
                <a:cs typeface="Arial"/>
                <a:sym typeface="Arial"/>
              </a:defRPr>
            </a:lvl6pPr>
            <a:lvl7pPr lvl="6">
              <a:buNone/>
              <a:defRPr sz="1300">
                <a:solidFill>
                  <a:schemeClr val="dk1"/>
                </a:solidFill>
                <a:latin typeface="Arial"/>
                <a:ea typeface="Arial"/>
                <a:cs typeface="Arial"/>
                <a:sym typeface="Arial"/>
              </a:defRPr>
            </a:lvl7pPr>
            <a:lvl8pPr lvl="7">
              <a:buNone/>
              <a:defRPr sz="1300">
                <a:solidFill>
                  <a:schemeClr val="dk1"/>
                </a:solidFill>
                <a:latin typeface="Arial"/>
                <a:ea typeface="Arial"/>
                <a:cs typeface="Arial"/>
                <a:sym typeface="Arial"/>
              </a:defRPr>
            </a:lvl8pPr>
            <a:lvl9pPr lvl="8">
              <a:buNone/>
              <a:defRPr sz="1300">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C9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C9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C9F"/>
                </a:solidFill>
                <a:latin typeface="Calibri"/>
                <a:ea typeface="Calibri"/>
                <a:cs typeface="Calibri"/>
                <a:sym typeface="Calibri"/>
              </a:defRPr>
            </a:lvl1pPr>
            <a:lvl2pPr indent="0" lvl="1" marL="0" marR="0" rtl="0" algn="r">
              <a:spcBef>
                <a:spcPts val="0"/>
              </a:spcBef>
              <a:buNone/>
              <a:defRPr b="0" i="0" sz="1200" u="none" cap="none" strike="noStrike">
                <a:solidFill>
                  <a:srgbClr val="888C9F"/>
                </a:solidFill>
                <a:latin typeface="Calibri"/>
                <a:ea typeface="Calibri"/>
                <a:cs typeface="Calibri"/>
                <a:sym typeface="Calibri"/>
              </a:defRPr>
            </a:lvl2pPr>
            <a:lvl3pPr indent="0" lvl="2" marL="0" marR="0" rtl="0" algn="r">
              <a:spcBef>
                <a:spcPts val="0"/>
              </a:spcBef>
              <a:buNone/>
              <a:defRPr b="0" i="0" sz="1200" u="none" cap="none" strike="noStrike">
                <a:solidFill>
                  <a:srgbClr val="888C9F"/>
                </a:solidFill>
                <a:latin typeface="Calibri"/>
                <a:ea typeface="Calibri"/>
                <a:cs typeface="Calibri"/>
                <a:sym typeface="Calibri"/>
              </a:defRPr>
            </a:lvl3pPr>
            <a:lvl4pPr indent="0" lvl="3" marL="0" marR="0" rtl="0" algn="r">
              <a:spcBef>
                <a:spcPts val="0"/>
              </a:spcBef>
              <a:buNone/>
              <a:defRPr b="0" i="0" sz="1200" u="none" cap="none" strike="noStrike">
                <a:solidFill>
                  <a:srgbClr val="888C9F"/>
                </a:solidFill>
                <a:latin typeface="Calibri"/>
                <a:ea typeface="Calibri"/>
                <a:cs typeface="Calibri"/>
                <a:sym typeface="Calibri"/>
              </a:defRPr>
            </a:lvl4pPr>
            <a:lvl5pPr indent="0" lvl="4" marL="0" marR="0" rtl="0" algn="r">
              <a:spcBef>
                <a:spcPts val="0"/>
              </a:spcBef>
              <a:buNone/>
              <a:defRPr b="0" i="0" sz="1200" u="none" cap="none" strike="noStrike">
                <a:solidFill>
                  <a:srgbClr val="888C9F"/>
                </a:solidFill>
                <a:latin typeface="Calibri"/>
                <a:ea typeface="Calibri"/>
                <a:cs typeface="Calibri"/>
                <a:sym typeface="Calibri"/>
              </a:defRPr>
            </a:lvl5pPr>
            <a:lvl6pPr indent="0" lvl="5" marL="0" marR="0" rtl="0" algn="r">
              <a:spcBef>
                <a:spcPts val="0"/>
              </a:spcBef>
              <a:buNone/>
              <a:defRPr b="0" i="0" sz="1200" u="none" cap="none" strike="noStrike">
                <a:solidFill>
                  <a:srgbClr val="888C9F"/>
                </a:solidFill>
                <a:latin typeface="Calibri"/>
                <a:ea typeface="Calibri"/>
                <a:cs typeface="Calibri"/>
                <a:sym typeface="Calibri"/>
              </a:defRPr>
            </a:lvl6pPr>
            <a:lvl7pPr indent="0" lvl="6" marL="0" marR="0" rtl="0" algn="r">
              <a:spcBef>
                <a:spcPts val="0"/>
              </a:spcBef>
              <a:buNone/>
              <a:defRPr b="0" i="0" sz="1200" u="none" cap="none" strike="noStrike">
                <a:solidFill>
                  <a:srgbClr val="888C9F"/>
                </a:solidFill>
                <a:latin typeface="Calibri"/>
                <a:ea typeface="Calibri"/>
                <a:cs typeface="Calibri"/>
                <a:sym typeface="Calibri"/>
              </a:defRPr>
            </a:lvl7pPr>
            <a:lvl8pPr indent="0" lvl="7" marL="0" marR="0" rtl="0" algn="r">
              <a:spcBef>
                <a:spcPts val="0"/>
              </a:spcBef>
              <a:buNone/>
              <a:defRPr b="0" i="0" sz="1200" u="none" cap="none" strike="noStrike">
                <a:solidFill>
                  <a:srgbClr val="888C9F"/>
                </a:solidFill>
                <a:latin typeface="Calibri"/>
                <a:ea typeface="Calibri"/>
                <a:cs typeface="Calibri"/>
                <a:sym typeface="Calibri"/>
              </a:defRPr>
            </a:lvl8pPr>
            <a:lvl9pPr indent="0" lvl="8" marL="0" marR="0" rtl="0" algn="r">
              <a:spcBef>
                <a:spcPts val="0"/>
              </a:spcBef>
              <a:buNone/>
              <a:defRPr b="0" i="0" sz="1200" u="none" cap="none" strike="noStrike">
                <a:solidFill>
                  <a:srgbClr val="888C9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ru-R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14"/>
          <p:cNvSpPr txBox="1"/>
          <p:nvPr>
            <p:ph type="title"/>
          </p:nvPr>
        </p:nvSpPr>
        <p:spPr>
          <a:xfrm>
            <a:off x="1027967" y="2404670"/>
            <a:ext cx="7634059" cy="1978323"/>
          </a:xfrm>
          <a:prstGeom prst="rect">
            <a:avLst/>
          </a:prstGeom>
          <a:noFill/>
          <a:ln>
            <a:noFill/>
          </a:ln>
        </p:spPr>
        <p:txBody>
          <a:bodyPr anchorCtr="0" anchor="t" bIns="0" lIns="0" spcFirstLastPara="1" rIns="0" wrap="square" tIns="0">
            <a:normAutofit fontScale="90000"/>
          </a:bodyPr>
          <a:lstStyle/>
          <a:p>
            <a:pPr indent="0" lvl="0" marL="0" rtl="0" algn="l">
              <a:lnSpc>
                <a:spcPct val="100000"/>
              </a:lnSpc>
              <a:spcBef>
                <a:spcPts val="0"/>
              </a:spcBef>
              <a:spcAft>
                <a:spcPts val="0"/>
              </a:spcAft>
              <a:buClr>
                <a:srgbClr val="0E2D69"/>
              </a:buClr>
              <a:buSzPct val="100000"/>
              <a:buFont typeface="Arial"/>
              <a:buNone/>
            </a:pPr>
            <a:r>
              <a:rPr lang="ru-RU"/>
              <a:t>Функционирование и интерпретация терминов когнитивной лингвистики в научных публикациях</a:t>
            </a:r>
            <a:endParaRPr/>
          </a:p>
        </p:txBody>
      </p:sp>
      <p:sp>
        <p:nvSpPr>
          <p:cNvPr id="194" name="Google Shape;194;p14"/>
          <p:cNvSpPr txBox="1"/>
          <p:nvPr>
            <p:ph idx="1" type="body"/>
          </p:nvPr>
        </p:nvSpPr>
        <p:spPr>
          <a:xfrm>
            <a:off x="2075075" y="1119527"/>
            <a:ext cx="3848700" cy="517500"/>
          </a:xfrm>
          <a:prstGeom prst="rect">
            <a:avLst/>
          </a:prstGeom>
          <a:noFill/>
          <a:ln>
            <a:noFill/>
          </a:ln>
        </p:spPr>
        <p:txBody>
          <a:bodyPr anchorCtr="0" anchor="t" bIns="0" lIns="0" spcFirstLastPara="1" rIns="0" wrap="square" tIns="0">
            <a:noAutofit/>
          </a:bodyPr>
          <a:lstStyle/>
          <a:p>
            <a:pPr indent="0" lvl="0" marL="0" rtl="0" algn="r">
              <a:lnSpc>
                <a:spcPct val="100000"/>
              </a:lnSpc>
              <a:spcBef>
                <a:spcPts val="0"/>
              </a:spcBef>
              <a:spcAft>
                <a:spcPts val="0"/>
              </a:spcAft>
              <a:buClr>
                <a:schemeClr val="dk1"/>
              </a:buClr>
              <a:buSzPts val="1600"/>
              <a:buNone/>
            </a:pPr>
            <a:r>
              <a:rPr lang="ru-RU" sz="1800"/>
              <a:t>Научно-учебная группа “Проект учебного словаря-справочника терминов когнитивной лингвистики”</a:t>
            </a:r>
            <a:endParaRPr sz="1800"/>
          </a:p>
        </p:txBody>
      </p:sp>
      <p:sp>
        <p:nvSpPr>
          <p:cNvPr id="195" name="Google Shape;195;p14"/>
          <p:cNvSpPr txBox="1"/>
          <p:nvPr>
            <p:ph idx="2" type="body"/>
          </p:nvPr>
        </p:nvSpPr>
        <p:spPr>
          <a:xfrm>
            <a:off x="6216158" y="1217804"/>
            <a:ext cx="2278200" cy="463200"/>
          </a:xfrm>
          <a:prstGeom prst="rect">
            <a:avLst/>
          </a:prstGeom>
          <a:noFill/>
          <a:ln>
            <a:noFill/>
          </a:ln>
        </p:spPr>
        <p:txBody>
          <a:bodyPr anchorCtr="0" anchor="t" bIns="0" lIns="0" spcFirstLastPara="1" rIns="0" wrap="square" tIns="0">
            <a:normAutofit/>
          </a:bodyPr>
          <a:lstStyle/>
          <a:p>
            <a:pPr indent="0" lvl="0" marL="0" marR="0" rtl="0" algn="ctr">
              <a:lnSpc>
                <a:spcPct val="100000"/>
              </a:lnSpc>
              <a:spcBef>
                <a:spcPts val="0"/>
              </a:spcBef>
              <a:spcAft>
                <a:spcPts val="0"/>
              </a:spcAft>
              <a:buClr>
                <a:srgbClr val="0E2D69"/>
              </a:buClr>
              <a:buSzPts val="1200"/>
              <a:buFont typeface="Arial"/>
              <a:buNone/>
            </a:pPr>
            <a:r>
              <a:rPr lang="ru-RU" sz="2000"/>
              <a:t>Нижний Новгород</a:t>
            </a:r>
            <a:endParaRPr sz="2000"/>
          </a:p>
        </p:txBody>
      </p:sp>
      <p:sp>
        <p:nvSpPr>
          <p:cNvPr id="196" name="Google Shape;196;p14"/>
          <p:cNvSpPr txBox="1"/>
          <p:nvPr>
            <p:ph idx="3" type="body"/>
          </p:nvPr>
        </p:nvSpPr>
        <p:spPr>
          <a:xfrm>
            <a:off x="8786720" y="1173829"/>
            <a:ext cx="2217738" cy="463186"/>
          </a:xfrm>
          <a:prstGeom prst="rect">
            <a:avLst/>
          </a:prstGeom>
          <a:noFill/>
          <a:ln>
            <a:noFill/>
          </a:ln>
        </p:spPr>
        <p:txBody>
          <a:bodyPr anchorCtr="0" anchor="t" bIns="0" lIns="0" spcFirstLastPara="1" rIns="0" wrap="square" tIns="0">
            <a:normAutofit/>
          </a:bodyPr>
          <a:lstStyle/>
          <a:p>
            <a:pPr indent="0" lvl="0" marL="0" marR="0" rtl="0" algn="ctr">
              <a:lnSpc>
                <a:spcPct val="100000"/>
              </a:lnSpc>
              <a:spcBef>
                <a:spcPts val="0"/>
              </a:spcBef>
              <a:spcAft>
                <a:spcPts val="0"/>
              </a:spcAft>
              <a:buClr>
                <a:srgbClr val="0E2D69"/>
              </a:buClr>
              <a:buSzPts val="1200"/>
              <a:buFont typeface="Arial"/>
              <a:buNone/>
            </a:pPr>
            <a:r>
              <a:rPr lang="ru-RU" sz="2100"/>
              <a:t>07.06.2022</a:t>
            </a:r>
            <a:endParaRPr sz="2100"/>
          </a:p>
        </p:txBody>
      </p:sp>
      <p:sp>
        <p:nvSpPr>
          <p:cNvPr id="197" name="Google Shape;197;p14"/>
          <p:cNvSpPr txBox="1"/>
          <p:nvPr>
            <p:ph idx="4" type="body"/>
          </p:nvPr>
        </p:nvSpPr>
        <p:spPr>
          <a:xfrm>
            <a:off x="1032301" y="4998875"/>
            <a:ext cx="8782500" cy="652800"/>
          </a:xfrm>
          <a:prstGeom prst="rect">
            <a:avLst/>
          </a:prstGeom>
          <a:noFill/>
          <a:ln>
            <a:noFill/>
          </a:ln>
        </p:spPr>
        <p:txBody>
          <a:bodyPr anchorCtr="0" anchor="t" bIns="0" lIns="0" spcFirstLastPara="1" rIns="0" wrap="square" tIns="0">
            <a:noAutofit/>
          </a:bodyPr>
          <a:lstStyle/>
          <a:p>
            <a:pPr indent="0" lvl="0" marL="0" marR="0" rtl="0" algn="l">
              <a:lnSpc>
                <a:spcPct val="80000"/>
              </a:lnSpc>
              <a:spcBef>
                <a:spcPts val="0"/>
              </a:spcBef>
              <a:spcAft>
                <a:spcPts val="0"/>
              </a:spcAft>
              <a:buClr>
                <a:srgbClr val="0E2D69"/>
              </a:buClr>
              <a:buSzPts val="1600"/>
              <a:buFont typeface="Arial"/>
              <a:buNone/>
            </a:pPr>
            <a:r>
              <a:rPr lang="ru-RU" sz="1800"/>
              <a:t>Докладчик: Ращупкина Ирина Алексеевна </a:t>
            </a:r>
            <a:endParaRPr sz="1800"/>
          </a:p>
          <a:p>
            <a:pPr indent="0" lvl="0" marL="0" marR="0" rtl="0" algn="l">
              <a:lnSpc>
                <a:spcPct val="80000"/>
              </a:lnSpc>
              <a:spcBef>
                <a:spcPts val="0"/>
              </a:spcBef>
              <a:spcAft>
                <a:spcPts val="0"/>
              </a:spcAft>
              <a:buClr>
                <a:srgbClr val="0E2D69"/>
              </a:buClr>
              <a:buSzPts val="1600"/>
              <a:buFont typeface="Arial"/>
              <a:buNone/>
            </a:pPr>
            <a:r>
              <a:t/>
            </a:r>
            <a:endParaRPr sz="1800"/>
          </a:p>
          <a:p>
            <a:pPr indent="0" lvl="0" marL="0" marR="0" rtl="0" algn="l">
              <a:lnSpc>
                <a:spcPct val="80000"/>
              </a:lnSpc>
              <a:spcBef>
                <a:spcPts val="0"/>
              </a:spcBef>
              <a:spcAft>
                <a:spcPts val="0"/>
              </a:spcAft>
              <a:buClr>
                <a:srgbClr val="0E2D69"/>
              </a:buClr>
              <a:buSzPts val="1600"/>
              <a:buFont typeface="Arial"/>
              <a:buNone/>
            </a:pPr>
            <a:r>
              <a:rPr lang="ru-RU" sz="1800"/>
              <a:t>Научный руководитель д. филол. н., проф. Татьяна Владимировна Романова</a:t>
            </a:r>
            <a:endParaRPr sz="1800"/>
          </a:p>
        </p:txBody>
      </p:sp>
      <p:sp>
        <p:nvSpPr>
          <p:cNvPr id="198" name="Google Shape;198;p14"/>
          <p:cNvSpPr txBox="1"/>
          <p:nvPr>
            <p:ph idx="12" type="sldNum"/>
          </p:nvPr>
        </p:nvSpPr>
        <p:spPr>
          <a:xfrm>
            <a:off x="11409045" y="6333134"/>
            <a:ext cx="731700" cy="5250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9" name="Shape 269"/>
        <p:cNvGrpSpPr/>
        <p:nvPr/>
      </p:nvGrpSpPr>
      <p:grpSpPr>
        <a:xfrm>
          <a:off x="0" y="0"/>
          <a:ext cx="0" cy="0"/>
          <a:chOff x="0" y="0"/>
          <a:chExt cx="0" cy="0"/>
        </a:xfrm>
      </p:grpSpPr>
      <p:sp>
        <p:nvSpPr>
          <p:cNvPr id="270" name="Google Shape;270;p23"/>
          <p:cNvSpPr txBox="1"/>
          <p:nvPr>
            <p:ph idx="4294967295" type="title"/>
          </p:nvPr>
        </p:nvSpPr>
        <p:spPr>
          <a:xfrm>
            <a:off x="515950" y="499800"/>
            <a:ext cx="11125200" cy="777000"/>
          </a:xfrm>
          <a:prstGeom prst="rect">
            <a:avLst/>
          </a:prstGeom>
          <a:noFill/>
          <a:ln>
            <a:noFill/>
          </a:ln>
        </p:spPr>
        <p:txBody>
          <a:bodyPr anchorCtr="0" anchor="t" bIns="0" lIns="0" spcFirstLastPara="1" rIns="0" wrap="square" tIns="0">
            <a:noAutofit/>
          </a:bodyPr>
          <a:lstStyle/>
          <a:p>
            <a:pPr indent="0" lvl="0" marL="0" rtl="0" algn="just">
              <a:lnSpc>
                <a:spcPct val="100000"/>
              </a:lnSpc>
              <a:spcBef>
                <a:spcPts val="0"/>
              </a:spcBef>
              <a:spcAft>
                <a:spcPts val="0"/>
              </a:spcAft>
              <a:buClr>
                <a:schemeClr val="dk1"/>
              </a:buClr>
              <a:buSzPts val="2400"/>
              <a:buFont typeface="Arial"/>
              <a:buNone/>
            </a:pPr>
            <a:r>
              <a:rPr lang="ru-RU" sz="3600"/>
              <a:t>В терминосистеме когнитивной лингвистики </a:t>
            </a:r>
            <a:r>
              <a:rPr b="1" lang="ru-RU" sz="3600"/>
              <a:t>антонимов гораздо меньше, чем синонимов</a:t>
            </a:r>
            <a:endParaRPr b="1" sz="3600"/>
          </a:p>
        </p:txBody>
      </p:sp>
      <p:sp>
        <p:nvSpPr>
          <p:cNvPr id="271" name="Google Shape;271;p23"/>
          <p:cNvSpPr txBox="1"/>
          <p:nvPr>
            <p:ph idx="4294967295" type="body"/>
          </p:nvPr>
        </p:nvSpPr>
        <p:spPr>
          <a:xfrm>
            <a:off x="568350" y="1924700"/>
            <a:ext cx="11055300" cy="4349100"/>
          </a:xfrm>
          <a:prstGeom prst="rect">
            <a:avLst/>
          </a:prstGeom>
          <a:noFill/>
          <a:ln>
            <a:noFill/>
          </a:ln>
        </p:spPr>
        <p:txBody>
          <a:bodyPr anchorCtr="0" anchor="t" bIns="45700" lIns="0" spcFirstLastPara="1" rIns="0" wrap="square" tIns="0">
            <a:noAutofit/>
          </a:bodyPr>
          <a:lstStyle/>
          <a:p>
            <a:pPr indent="-349250" lvl="0" marL="457200" rtl="0" algn="just">
              <a:lnSpc>
                <a:spcPct val="150000"/>
              </a:lnSpc>
              <a:spcBef>
                <a:spcPts val="0"/>
              </a:spcBef>
              <a:spcAft>
                <a:spcPts val="0"/>
              </a:spcAft>
              <a:buClr>
                <a:schemeClr val="dk1"/>
              </a:buClr>
              <a:buSzPts val="1900"/>
              <a:buFont typeface="Times New Roman"/>
              <a:buChar char="●"/>
            </a:pPr>
            <a:r>
              <a:rPr lang="ru-RU" sz="1900">
                <a:solidFill>
                  <a:schemeClr val="dk1"/>
                </a:solidFill>
                <a:latin typeface="Times New Roman"/>
                <a:ea typeface="Times New Roman"/>
                <a:cs typeface="Times New Roman"/>
                <a:sym typeface="Times New Roman"/>
              </a:rPr>
              <a:t>знание - </a:t>
            </a:r>
            <a:r>
              <a:rPr i="1" lang="ru-RU" sz="1900">
                <a:solidFill>
                  <a:schemeClr val="dk1"/>
                </a:solidFill>
                <a:latin typeface="Times New Roman"/>
                <a:ea typeface="Times New Roman"/>
                <a:cs typeface="Times New Roman"/>
                <a:sym typeface="Times New Roman"/>
              </a:rPr>
              <a:t>незнание</a:t>
            </a:r>
            <a:endParaRPr i="1" sz="1900">
              <a:solidFill>
                <a:schemeClr val="dk1"/>
              </a:solidFill>
              <a:latin typeface="Times New Roman"/>
              <a:ea typeface="Times New Roman"/>
              <a:cs typeface="Times New Roman"/>
              <a:sym typeface="Times New Roman"/>
            </a:endParaRPr>
          </a:p>
          <a:p>
            <a:pPr indent="-349250" lvl="0" marL="457200" rtl="0" algn="just">
              <a:lnSpc>
                <a:spcPct val="150000"/>
              </a:lnSpc>
              <a:spcBef>
                <a:spcPts val="1200"/>
              </a:spcBef>
              <a:spcAft>
                <a:spcPts val="0"/>
              </a:spcAft>
              <a:buClr>
                <a:schemeClr val="dk1"/>
              </a:buClr>
              <a:buSzPts val="1900"/>
              <a:buFont typeface="Times New Roman"/>
              <a:buChar char="●"/>
            </a:pPr>
            <a:r>
              <a:rPr lang="ru-RU" sz="1900">
                <a:solidFill>
                  <a:schemeClr val="dk1"/>
                </a:solidFill>
                <a:latin typeface="Times New Roman"/>
                <a:ea typeface="Times New Roman"/>
                <a:cs typeface="Times New Roman"/>
                <a:sym typeface="Times New Roman"/>
              </a:rPr>
              <a:t>смысл - </a:t>
            </a:r>
            <a:r>
              <a:rPr i="1" lang="ru-RU" sz="1900">
                <a:solidFill>
                  <a:schemeClr val="dk1"/>
                </a:solidFill>
                <a:latin typeface="Times New Roman"/>
                <a:ea typeface="Times New Roman"/>
                <a:cs typeface="Times New Roman"/>
                <a:sym typeface="Times New Roman"/>
              </a:rPr>
              <a:t>нонсенс, бессмыслица </a:t>
            </a:r>
            <a:endParaRPr i="1" sz="1900">
              <a:solidFill>
                <a:schemeClr val="dk1"/>
              </a:solidFill>
              <a:latin typeface="Times New Roman"/>
              <a:ea typeface="Times New Roman"/>
              <a:cs typeface="Times New Roman"/>
              <a:sym typeface="Times New Roman"/>
            </a:endParaRPr>
          </a:p>
          <a:p>
            <a:pPr indent="-349250" lvl="0" marL="457200" rtl="0" algn="just">
              <a:lnSpc>
                <a:spcPct val="150000"/>
              </a:lnSpc>
              <a:spcBef>
                <a:spcPts val="1200"/>
              </a:spcBef>
              <a:spcAft>
                <a:spcPts val="0"/>
              </a:spcAft>
              <a:buClr>
                <a:schemeClr val="dk1"/>
              </a:buClr>
              <a:buSzPts val="1900"/>
              <a:buFont typeface="Times New Roman"/>
              <a:buChar char="●"/>
            </a:pPr>
            <a:r>
              <a:rPr lang="ru-RU" sz="1900">
                <a:solidFill>
                  <a:schemeClr val="dk1"/>
                </a:solidFill>
                <a:latin typeface="Times New Roman"/>
                <a:ea typeface="Times New Roman"/>
                <a:cs typeface="Times New Roman"/>
                <a:sym typeface="Times New Roman"/>
              </a:rPr>
              <a:t>внимание - </a:t>
            </a:r>
            <a:r>
              <a:rPr i="1" lang="ru-RU" sz="1900">
                <a:solidFill>
                  <a:schemeClr val="dk1"/>
                </a:solidFill>
                <a:latin typeface="Times New Roman"/>
                <a:ea typeface="Times New Roman"/>
                <a:cs typeface="Times New Roman"/>
                <a:sym typeface="Times New Roman"/>
              </a:rPr>
              <a:t>невнимание, рассеянность - изначально не когнитивно-терминологическое содержание</a:t>
            </a:r>
            <a:endParaRPr i="1" sz="1900">
              <a:solidFill>
                <a:schemeClr val="dk1"/>
              </a:solidFill>
              <a:latin typeface="Times New Roman"/>
              <a:ea typeface="Times New Roman"/>
              <a:cs typeface="Times New Roman"/>
              <a:sym typeface="Times New Roman"/>
            </a:endParaRPr>
          </a:p>
          <a:p>
            <a:pPr indent="-349250" lvl="0" marL="457200" rtl="0" algn="just">
              <a:lnSpc>
                <a:spcPct val="150000"/>
              </a:lnSpc>
              <a:spcBef>
                <a:spcPts val="1200"/>
              </a:spcBef>
              <a:spcAft>
                <a:spcPts val="0"/>
              </a:spcAft>
              <a:buClr>
                <a:schemeClr val="dk1"/>
              </a:buClr>
              <a:buSzPts val="1900"/>
              <a:buFont typeface="Times New Roman"/>
              <a:buChar char="●"/>
            </a:pPr>
            <a:r>
              <a:rPr lang="ru-RU" sz="1900">
                <a:solidFill>
                  <a:schemeClr val="dk1"/>
                </a:solidFill>
                <a:latin typeface="Times New Roman"/>
                <a:ea typeface="Times New Roman"/>
                <a:cs typeface="Times New Roman"/>
                <a:sym typeface="Times New Roman"/>
              </a:rPr>
              <a:t>память - </a:t>
            </a:r>
            <a:r>
              <a:rPr i="1" lang="ru-RU" sz="1900">
                <a:solidFill>
                  <a:schemeClr val="dk1"/>
                </a:solidFill>
                <a:latin typeface="Times New Roman"/>
                <a:ea typeface="Times New Roman"/>
                <a:cs typeface="Times New Roman"/>
                <a:sym typeface="Times New Roman"/>
              </a:rPr>
              <a:t>забывание, беспамятство</a:t>
            </a:r>
            <a:endParaRPr i="1" sz="1900">
              <a:solidFill>
                <a:schemeClr val="dk1"/>
              </a:solidFill>
              <a:latin typeface="Times New Roman"/>
              <a:ea typeface="Times New Roman"/>
              <a:cs typeface="Times New Roman"/>
              <a:sym typeface="Times New Roman"/>
            </a:endParaRPr>
          </a:p>
          <a:p>
            <a:pPr indent="-349250" lvl="0" marL="457200" rtl="0" algn="just">
              <a:lnSpc>
                <a:spcPct val="150000"/>
              </a:lnSpc>
              <a:spcBef>
                <a:spcPts val="1200"/>
              </a:spcBef>
              <a:spcAft>
                <a:spcPts val="0"/>
              </a:spcAft>
              <a:buClr>
                <a:schemeClr val="dk1"/>
              </a:buClr>
              <a:buSzPts val="1900"/>
              <a:buFont typeface="Times New Roman"/>
              <a:buChar char="●"/>
            </a:pPr>
            <a:r>
              <a:rPr lang="ru-RU" sz="1900">
                <a:solidFill>
                  <a:schemeClr val="dk1"/>
                </a:solidFill>
                <a:latin typeface="Times New Roman"/>
                <a:ea typeface="Times New Roman"/>
                <a:cs typeface="Times New Roman"/>
                <a:sym typeface="Times New Roman"/>
              </a:rPr>
              <a:t>ментальный - </a:t>
            </a:r>
            <a:r>
              <a:rPr i="1" lang="ru-RU" sz="1900">
                <a:solidFill>
                  <a:schemeClr val="dk1"/>
                </a:solidFill>
                <a:latin typeface="Times New Roman"/>
                <a:ea typeface="Times New Roman"/>
                <a:cs typeface="Times New Roman"/>
                <a:sym typeface="Times New Roman"/>
              </a:rPr>
              <a:t>материальный, физический </a:t>
            </a:r>
            <a:endParaRPr i="1" sz="1900">
              <a:solidFill>
                <a:schemeClr val="dk1"/>
              </a:solidFill>
              <a:latin typeface="Times New Roman"/>
              <a:ea typeface="Times New Roman"/>
              <a:cs typeface="Times New Roman"/>
              <a:sym typeface="Times New Roman"/>
            </a:endParaRPr>
          </a:p>
          <a:p>
            <a:pPr indent="-349250" lvl="0" marL="457200" rtl="0" algn="just">
              <a:lnSpc>
                <a:spcPct val="150000"/>
              </a:lnSpc>
              <a:spcBef>
                <a:spcPts val="1200"/>
              </a:spcBef>
              <a:spcAft>
                <a:spcPts val="0"/>
              </a:spcAft>
              <a:buClr>
                <a:schemeClr val="dk1"/>
              </a:buClr>
              <a:buSzPts val="1900"/>
              <a:buFont typeface="Times New Roman"/>
              <a:buChar char="●"/>
            </a:pPr>
            <a:r>
              <a:rPr lang="ru-RU" sz="1900">
                <a:solidFill>
                  <a:schemeClr val="dk1"/>
                </a:solidFill>
                <a:latin typeface="Times New Roman"/>
                <a:ea typeface="Times New Roman"/>
                <a:cs typeface="Times New Roman"/>
                <a:sym typeface="Times New Roman"/>
              </a:rPr>
              <a:t>антропоцентризм - </a:t>
            </a:r>
            <a:r>
              <a:rPr i="1" lang="ru-RU" sz="1900">
                <a:solidFill>
                  <a:schemeClr val="dk1"/>
                </a:solidFill>
                <a:latin typeface="Times New Roman"/>
                <a:ea typeface="Times New Roman"/>
                <a:cs typeface="Times New Roman"/>
                <a:sym typeface="Times New Roman"/>
              </a:rPr>
              <a:t>системоцентризм, теоцентризм</a:t>
            </a:r>
            <a:r>
              <a:rPr lang="ru-RU" sz="1900">
                <a:solidFill>
                  <a:schemeClr val="dk1"/>
                </a:solidFill>
                <a:latin typeface="Times New Roman"/>
                <a:ea typeface="Times New Roman"/>
                <a:cs typeface="Times New Roman"/>
                <a:sym typeface="Times New Roman"/>
              </a:rPr>
              <a:t> </a:t>
            </a:r>
            <a:endParaRPr sz="1900">
              <a:solidFill>
                <a:schemeClr val="dk1"/>
              </a:solidFill>
              <a:latin typeface="Times New Roman"/>
              <a:ea typeface="Times New Roman"/>
              <a:cs typeface="Times New Roman"/>
              <a:sym typeface="Times New Roman"/>
            </a:endParaRPr>
          </a:p>
          <a:p>
            <a:pPr indent="0" lvl="0" marL="0" rtl="0" algn="just">
              <a:lnSpc>
                <a:spcPct val="150000"/>
              </a:lnSpc>
              <a:spcBef>
                <a:spcPts val="1200"/>
              </a:spcBef>
              <a:spcAft>
                <a:spcPts val="0"/>
              </a:spcAft>
              <a:buNone/>
            </a:pPr>
            <a:r>
              <a:rPr lang="ru-RU" sz="1900">
                <a:latin typeface="Times New Roman"/>
                <a:ea typeface="Times New Roman"/>
                <a:cs typeface="Times New Roman"/>
                <a:sym typeface="Times New Roman"/>
              </a:rPr>
              <a:t>К</a:t>
            </a:r>
            <a:r>
              <a:rPr lang="ru-RU" sz="1900">
                <a:solidFill>
                  <a:schemeClr val="dk1"/>
                </a:solidFill>
                <a:latin typeface="Times New Roman"/>
                <a:ea typeface="Times New Roman"/>
                <a:cs typeface="Times New Roman"/>
                <a:sym typeface="Times New Roman"/>
              </a:rPr>
              <a:t>онцептуальная деривация - </a:t>
            </a:r>
            <a:r>
              <a:rPr i="1" lang="ru-RU" sz="1900">
                <a:solidFill>
                  <a:schemeClr val="dk1"/>
                </a:solidFill>
                <a:latin typeface="Times New Roman"/>
                <a:ea typeface="Times New Roman"/>
                <a:cs typeface="Times New Roman"/>
                <a:sym typeface="Times New Roman"/>
              </a:rPr>
              <a:t>формировани</a:t>
            </a:r>
            <a:r>
              <a:rPr i="1" lang="ru-RU" sz="1900">
                <a:latin typeface="Times New Roman"/>
                <a:ea typeface="Times New Roman"/>
                <a:cs typeface="Times New Roman"/>
                <a:sym typeface="Times New Roman"/>
              </a:rPr>
              <a:t>е нового смысла </a:t>
            </a:r>
            <a:endParaRPr i="1" sz="1900">
              <a:solidFill>
                <a:schemeClr val="dk1"/>
              </a:solidFill>
              <a:latin typeface="Times New Roman"/>
              <a:ea typeface="Times New Roman"/>
              <a:cs typeface="Times New Roman"/>
              <a:sym typeface="Times New Roman"/>
            </a:endParaRPr>
          </a:p>
          <a:p>
            <a:pPr indent="0" lvl="0" marL="0" rtl="0" algn="just">
              <a:lnSpc>
                <a:spcPct val="150000"/>
              </a:lnSpc>
              <a:spcBef>
                <a:spcPts val="1200"/>
              </a:spcBef>
              <a:spcAft>
                <a:spcPts val="1200"/>
              </a:spcAft>
              <a:buNone/>
            </a:pPr>
            <a:r>
              <a:rPr lang="ru-RU" sz="1900">
                <a:latin typeface="Times New Roman"/>
                <a:ea typeface="Times New Roman"/>
                <a:cs typeface="Times New Roman"/>
                <a:sym typeface="Times New Roman"/>
              </a:rPr>
              <a:t>! С</a:t>
            </a:r>
            <a:r>
              <a:rPr lang="ru-RU" sz="1900">
                <a:solidFill>
                  <a:schemeClr val="dk1"/>
                </a:solidFill>
                <a:latin typeface="Times New Roman"/>
                <a:ea typeface="Times New Roman"/>
                <a:cs typeface="Times New Roman"/>
                <a:sym typeface="Times New Roman"/>
              </a:rPr>
              <a:t>оставной термин препятствует как деривации, так и антонимии</a:t>
            </a:r>
            <a:endParaRPr sz="1900">
              <a:solidFill>
                <a:schemeClr val="dk1"/>
              </a:solidFill>
              <a:latin typeface="Times New Roman"/>
              <a:ea typeface="Times New Roman"/>
              <a:cs typeface="Times New Roman"/>
              <a:sym typeface="Times New Roman"/>
            </a:endParaRPr>
          </a:p>
        </p:txBody>
      </p:sp>
      <p:sp>
        <p:nvSpPr>
          <p:cNvPr id="272" name="Google Shape;272;p23"/>
          <p:cNvSpPr txBox="1"/>
          <p:nvPr>
            <p:ph idx="12" type="sldNum"/>
          </p:nvPr>
        </p:nvSpPr>
        <p:spPr>
          <a:xfrm>
            <a:off x="11275295" y="6011309"/>
            <a:ext cx="731700" cy="5250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ru-RU" sz="3000"/>
              <a:t>‹#›</a:t>
            </a:fld>
            <a:endParaRPr sz="30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7" name="Shape 277"/>
        <p:cNvGrpSpPr/>
        <p:nvPr/>
      </p:nvGrpSpPr>
      <p:grpSpPr>
        <a:xfrm>
          <a:off x="0" y="0"/>
          <a:ext cx="0" cy="0"/>
          <a:chOff x="0" y="0"/>
          <a:chExt cx="0" cy="0"/>
        </a:xfrm>
      </p:grpSpPr>
      <p:sp>
        <p:nvSpPr>
          <p:cNvPr id="278" name="Google Shape;278;p24"/>
          <p:cNvSpPr txBox="1"/>
          <p:nvPr>
            <p:ph idx="4294967295" type="title"/>
          </p:nvPr>
        </p:nvSpPr>
        <p:spPr>
          <a:xfrm>
            <a:off x="515950" y="408450"/>
            <a:ext cx="11125200" cy="777000"/>
          </a:xfrm>
          <a:prstGeom prst="rect">
            <a:avLst/>
          </a:prstGeom>
          <a:noFill/>
          <a:ln>
            <a:noFill/>
          </a:ln>
        </p:spPr>
        <p:txBody>
          <a:bodyPr anchorCtr="0" anchor="t" bIns="0" lIns="0" spcFirstLastPara="1" rIns="0" wrap="square" tIns="0">
            <a:normAutofit/>
          </a:bodyPr>
          <a:lstStyle/>
          <a:p>
            <a:pPr indent="0" lvl="0" marL="0" rtl="0" algn="just">
              <a:lnSpc>
                <a:spcPct val="100000"/>
              </a:lnSpc>
              <a:spcBef>
                <a:spcPts val="0"/>
              </a:spcBef>
              <a:spcAft>
                <a:spcPts val="0"/>
              </a:spcAft>
              <a:buClr>
                <a:schemeClr val="dk1"/>
              </a:buClr>
              <a:buSzPts val="2400"/>
              <a:buFont typeface="Arial"/>
              <a:buNone/>
            </a:pPr>
            <a:r>
              <a:rPr lang="ru-RU" sz="3600"/>
              <a:t>Отношения расширения</a:t>
            </a:r>
            <a:endParaRPr sz="3600"/>
          </a:p>
        </p:txBody>
      </p:sp>
      <p:sp>
        <p:nvSpPr>
          <p:cNvPr id="279" name="Google Shape;279;p24"/>
          <p:cNvSpPr txBox="1"/>
          <p:nvPr>
            <p:ph idx="4294967295" type="body"/>
          </p:nvPr>
        </p:nvSpPr>
        <p:spPr>
          <a:xfrm>
            <a:off x="550900" y="1254450"/>
            <a:ext cx="11055300" cy="4349100"/>
          </a:xfrm>
          <a:prstGeom prst="rect">
            <a:avLst/>
          </a:prstGeom>
          <a:noFill/>
          <a:ln>
            <a:noFill/>
          </a:ln>
        </p:spPr>
        <p:txBody>
          <a:bodyPr anchorCtr="0" anchor="t" bIns="45700" lIns="0" spcFirstLastPara="1" rIns="0" wrap="square" tIns="0">
            <a:noAutofit/>
          </a:bodyPr>
          <a:lstStyle/>
          <a:p>
            <a:pPr indent="-355600" lvl="0" marL="457200" rtl="0" algn="just">
              <a:lnSpc>
                <a:spcPct val="150000"/>
              </a:lnSpc>
              <a:spcBef>
                <a:spcPts val="0"/>
              </a:spcBef>
              <a:spcAft>
                <a:spcPts val="0"/>
              </a:spcAft>
              <a:buClr>
                <a:schemeClr val="dk1"/>
              </a:buClr>
              <a:buSzPts val="2000"/>
              <a:buFont typeface="Times New Roman"/>
              <a:buChar char="●"/>
            </a:pPr>
            <a:r>
              <a:rPr lang="ru-RU" sz="2000">
                <a:solidFill>
                  <a:schemeClr val="dk1"/>
                </a:solidFill>
                <a:latin typeface="Times New Roman"/>
                <a:ea typeface="Times New Roman"/>
                <a:cs typeface="Times New Roman"/>
                <a:sym typeface="Times New Roman"/>
              </a:rPr>
              <a:t>сознание - способность чувствовать</a:t>
            </a:r>
            <a:endParaRPr sz="2000">
              <a:solidFill>
                <a:schemeClr val="dk1"/>
              </a:solidFill>
              <a:latin typeface="Times New Roman"/>
              <a:ea typeface="Times New Roman"/>
              <a:cs typeface="Times New Roman"/>
              <a:sym typeface="Times New Roman"/>
            </a:endParaRPr>
          </a:p>
          <a:p>
            <a:pPr indent="0" lvl="0" marL="0" rtl="0" algn="just">
              <a:lnSpc>
                <a:spcPct val="150000"/>
              </a:lnSpc>
              <a:spcBef>
                <a:spcPts val="1200"/>
              </a:spcBef>
              <a:spcAft>
                <a:spcPts val="0"/>
              </a:spcAft>
              <a:buNone/>
            </a:pPr>
            <a:r>
              <a:rPr i="1" lang="ru-RU" sz="2000">
                <a:solidFill>
                  <a:schemeClr val="dk1"/>
                </a:solidFill>
                <a:latin typeface="Times New Roman"/>
                <a:ea typeface="Times New Roman"/>
                <a:cs typeface="Times New Roman"/>
                <a:sym typeface="Times New Roman"/>
              </a:rPr>
              <a:t>“Как известно, из тысяч видов живых организмов, живущих на Земле, только один вид - человек, обладает сознанием, т.е. </a:t>
            </a:r>
            <a:r>
              <a:rPr b="1" i="1" lang="ru-RU" sz="2000">
                <a:solidFill>
                  <a:schemeClr val="dk1"/>
                </a:solidFill>
                <a:latin typeface="Times New Roman"/>
                <a:ea typeface="Times New Roman"/>
                <a:cs typeface="Times New Roman"/>
                <a:sym typeface="Times New Roman"/>
              </a:rPr>
              <a:t>способностью чувствовать</a:t>
            </a:r>
            <a:r>
              <a:rPr i="1" lang="ru-RU" sz="2000">
                <a:solidFill>
                  <a:schemeClr val="dk1"/>
                </a:solidFill>
                <a:latin typeface="Times New Roman"/>
                <a:ea typeface="Times New Roman"/>
                <a:cs typeface="Times New Roman"/>
                <a:sym typeface="Times New Roman"/>
              </a:rPr>
              <a:t>” </a:t>
            </a:r>
            <a:r>
              <a:rPr lang="ru-RU" sz="2000">
                <a:solidFill>
                  <a:schemeClr val="dk1"/>
                </a:solidFill>
                <a:latin typeface="Times New Roman"/>
                <a:ea typeface="Times New Roman"/>
                <a:cs typeface="Times New Roman"/>
                <a:sym typeface="Times New Roman"/>
              </a:rPr>
              <a:t>(Цаплин, 2014: 102) </a:t>
            </a:r>
            <a:endParaRPr sz="2000">
              <a:solidFill>
                <a:schemeClr val="dk1"/>
              </a:solidFill>
              <a:latin typeface="Times New Roman"/>
              <a:ea typeface="Times New Roman"/>
              <a:cs typeface="Times New Roman"/>
              <a:sym typeface="Times New Roman"/>
            </a:endParaRPr>
          </a:p>
          <a:p>
            <a:pPr indent="-355600" lvl="0" marL="457200" rtl="0" algn="just">
              <a:lnSpc>
                <a:spcPct val="150000"/>
              </a:lnSpc>
              <a:spcBef>
                <a:spcPts val="1200"/>
              </a:spcBef>
              <a:spcAft>
                <a:spcPts val="0"/>
              </a:spcAft>
              <a:buClr>
                <a:schemeClr val="dk1"/>
              </a:buClr>
              <a:buSzPts val="2000"/>
              <a:buFont typeface="Times New Roman"/>
              <a:buChar char="●"/>
            </a:pPr>
            <a:r>
              <a:rPr lang="ru-RU" sz="2000">
                <a:solidFill>
                  <a:schemeClr val="dk1"/>
                </a:solidFill>
                <a:latin typeface="Times New Roman"/>
                <a:ea typeface="Times New Roman"/>
                <a:cs typeface="Times New Roman"/>
                <a:sym typeface="Times New Roman"/>
              </a:rPr>
              <a:t>восприятие - высшая психическая функция </a:t>
            </a:r>
            <a:endParaRPr sz="2000">
              <a:solidFill>
                <a:schemeClr val="dk1"/>
              </a:solidFill>
              <a:latin typeface="Times New Roman"/>
              <a:ea typeface="Times New Roman"/>
              <a:cs typeface="Times New Roman"/>
              <a:sym typeface="Times New Roman"/>
            </a:endParaRPr>
          </a:p>
          <a:p>
            <a:pPr indent="0" lvl="0" marL="0" rtl="0" algn="just">
              <a:lnSpc>
                <a:spcPct val="150000"/>
              </a:lnSpc>
              <a:spcBef>
                <a:spcPts val="1200"/>
              </a:spcBef>
              <a:spcAft>
                <a:spcPts val="0"/>
              </a:spcAft>
              <a:buNone/>
            </a:pPr>
            <a:r>
              <a:rPr i="1" lang="ru-RU" sz="2000">
                <a:solidFill>
                  <a:schemeClr val="dk1"/>
                </a:solidFill>
                <a:latin typeface="Times New Roman"/>
                <a:ea typeface="Times New Roman"/>
                <a:cs typeface="Times New Roman"/>
                <a:sym typeface="Times New Roman"/>
              </a:rPr>
              <a:t>“Отметим вслед за В.С. Мухиной, что потенциал </a:t>
            </a:r>
            <a:r>
              <a:rPr b="1" i="1" lang="ru-RU" sz="2000">
                <a:solidFill>
                  <a:schemeClr val="dk1"/>
                </a:solidFill>
                <a:latin typeface="Times New Roman"/>
                <a:ea typeface="Times New Roman"/>
                <a:cs typeface="Times New Roman"/>
                <a:sym typeface="Times New Roman"/>
              </a:rPr>
              <a:t>восприятия как высшей психической функции </a:t>
            </a:r>
            <a:r>
              <a:rPr i="1" lang="ru-RU" sz="2000">
                <a:solidFill>
                  <a:schemeClr val="dk1"/>
                </a:solidFill>
                <a:latin typeface="Times New Roman"/>
                <a:ea typeface="Times New Roman"/>
                <a:cs typeface="Times New Roman"/>
                <a:sym typeface="Times New Roman"/>
              </a:rPr>
              <a:t>может развиваться практически без предела”</a:t>
            </a:r>
            <a:r>
              <a:rPr lang="ru-RU" sz="2000">
                <a:solidFill>
                  <a:schemeClr val="dk1"/>
                </a:solidFill>
                <a:latin typeface="Times New Roman"/>
                <a:ea typeface="Times New Roman"/>
                <a:cs typeface="Times New Roman"/>
                <a:sym typeface="Times New Roman"/>
              </a:rPr>
              <a:t> (Мухина, 2012). </a:t>
            </a:r>
            <a:endParaRPr sz="2000">
              <a:solidFill>
                <a:schemeClr val="dk1"/>
              </a:solidFill>
              <a:latin typeface="Times New Roman"/>
              <a:ea typeface="Times New Roman"/>
              <a:cs typeface="Times New Roman"/>
              <a:sym typeface="Times New Roman"/>
            </a:endParaRPr>
          </a:p>
          <a:p>
            <a:pPr indent="-355600" lvl="0" marL="457200" rtl="0" algn="just">
              <a:lnSpc>
                <a:spcPct val="150000"/>
              </a:lnSpc>
              <a:spcBef>
                <a:spcPts val="1200"/>
              </a:spcBef>
              <a:spcAft>
                <a:spcPts val="0"/>
              </a:spcAft>
              <a:buClr>
                <a:schemeClr val="dk1"/>
              </a:buClr>
              <a:buSzPts val="2000"/>
              <a:buFont typeface="Times New Roman"/>
              <a:buChar char="●"/>
            </a:pPr>
            <a:r>
              <a:rPr lang="ru-RU" sz="2000">
                <a:solidFill>
                  <a:schemeClr val="dk1"/>
                </a:solidFill>
                <a:latin typeface="Times New Roman"/>
                <a:ea typeface="Times New Roman"/>
                <a:cs typeface="Times New Roman"/>
                <a:sym typeface="Times New Roman"/>
              </a:rPr>
              <a:t>внимание - психический процесс </a:t>
            </a:r>
            <a:endParaRPr sz="2000">
              <a:solidFill>
                <a:schemeClr val="dk1"/>
              </a:solidFill>
              <a:latin typeface="Times New Roman"/>
              <a:ea typeface="Times New Roman"/>
              <a:cs typeface="Times New Roman"/>
              <a:sym typeface="Times New Roman"/>
            </a:endParaRPr>
          </a:p>
          <a:p>
            <a:pPr indent="0" lvl="0" marL="0" rtl="0" algn="just">
              <a:lnSpc>
                <a:spcPct val="150000"/>
              </a:lnSpc>
              <a:spcBef>
                <a:spcPts val="1200"/>
              </a:spcBef>
              <a:spcAft>
                <a:spcPts val="1200"/>
              </a:spcAft>
              <a:buNone/>
            </a:pPr>
            <a:r>
              <a:rPr i="1" lang="ru-RU" sz="2000">
                <a:solidFill>
                  <a:schemeClr val="dk1"/>
                </a:solidFill>
                <a:latin typeface="Times New Roman"/>
                <a:ea typeface="Times New Roman"/>
                <a:cs typeface="Times New Roman"/>
                <a:sym typeface="Times New Roman"/>
              </a:rPr>
              <a:t>“Считаем, что концептуальные основания процесса поддержания внимания основаны на двух свойствах данного </a:t>
            </a:r>
            <a:r>
              <a:rPr b="1" i="1" lang="ru-RU" sz="2000">
                <a:solidFill>
                  <a:schemeClr val="dk1"/>
                </a:solidFill>
                <a:latin typeface="Times New Roman"/>
                <a:ea typeface="Times New Roman"/>
                <a:cs typeface="Times New Roman"/>
                <a:sym typeface="Times New Roman"/>
              </a:rPr>
              <a:t>психического процесса</a:t>
            </a:r>
            <a:r>
              <a:rPr i="1" lang="ru-RU" sz="2000">
                <a:solidFill>
                  <a:schemeClr val="dk1"/>
                </a:solidFill>
                <a:latin typeface="Times New Roman"/>
                <a:ea typeface="Times New Roman"/>
                <a:cs typeface="Times New Roman"/>
                <a:sym typeface="Times New Roman"/>
              </a:rPr>
              <a:t>: предвосхищении и устойчивости”</a:t>
            </a:r>
            <a:r>
              <a:rPr lang="ru-RU" sz="2000">
                <a:solidFill>
                  <a:schemeClr val="dk1"/>
                </a:solidFill>
                <a:latin typeface="Times New Roman"/>
                <a:ea typeface="Times New Roman"/>
                <a:cs typeface="Times New Roman"/>
                <a:sym typeface="Times New Roman"/>
              </a:rPr>
              <a:t> (Соколова, 2021: 643).  </a:t>
            </a:r>
            <a:endParaRPr sz="2000">
              <a:solidFill>
                <a:schemeClr val="dk1"/>
              </a:solidFill>
              <a:latin typeface="Times New Roman"/>
              <a:ea typeface="Times New Roman"/>
              <a:cs typeface="Times New Roman"/>
              <a:sym typeface="Times New Roman"/>
            </a:endParaRPr>
          </a:p>
        </p:txBody>
      </p:sp>
      <p:sp>
        <p:nvSpPr>
          <p:cNvPr id="280" name="Google Shape;280;p24"/>
          <p:cNvSpPr txBox="1"/>
          <p:nvPr>
            <p:ph idx="12" type="sldNum"/>
          </p:nvPr>
        </p:nvSpPr>
        <p:spPr>
          <a:xfrm>
            <a:off x="11275295" y="6011309"/>
            <a:ext cx="731700" cy="5250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ru-RU" sz="3000"/>
              <a:t>‹#›</a:t>
            </a:fld>
            <a:endParaRPr sz="30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5" name="Shape 285"/>
        <p:cNvGrpSpPr/>
        <p:nvPr/>
      </p:nvGrpSpPr>
      <p:grpSpPr>
        <a:xfrm>
          <a:off x="0" y="0"/>
          <a:ext cx="0" cy="0"/>
          <a:chOff x="0" y="0"/>
          <a:chExt cx="0" cy="0"/>
        </a:xfrm>
      </p:grpSpPr>
      <p:sp>
        <p:nvSpPr>
          <p:cNvPr id="286" name="Google Shape;286;p25"/>
          <p:cNvSpPr txBox="1"/>
          <p:nvPr>
            <p:ph idx="4294967295" type="body"/>
          </p:nvPr>
        </p:nvSpPr>
        <p:spPr>
          <a:xfrm>
            <a:off x="533400" y="500900"/>
            <a:ext cx="11125200" cy="5955600"/>
          </a:xfrm>
          <a:prstGeom prst="rect">
            <a:avLst/>
          </a:prstGeom>
        </p:spPr>
        <p:txBody>
          <a:bodyPr anchorCtr="0" anchor="t" bIns="45700" lIns="91425" spcFirstLastPara="1" rIns="91425" wrap="square" tIns="45700">
            <a:normAutofit fontScale="47500" lnSpcReduction="10000"/>
          </a:bodyPr>
          <a:lstStyle/>
          <a:p>
            <a:pPr indent="-364331" lvl="0" marL="457200" rtl="0" algn="just">
              <a:lnSpc>
                <a:spcPct val="115000"/>
              </a:lnSpc>
              <a:spcBef>
                <a:spcPts val="1000"/>
              </a:spcBef>
              <a:spcAft>
                <a:spcPts val="0"/>
              </a:spcAft>
              <a:buClr>
                <a:schemeClr val="dk1"/>
              </a:buClr>
              <a:buSzPct val="100000"/>
              <a:buFont typeface="Times New Roman"/>
              <a:buChar char="●"/>
            </a:pPr>
            <a:r>
              <a:rPr lang="ru-RU" sz="4500">
                <a:solidFill>
                  <a:schemeClr val="dk1"/>
                </a:solidFill>
                <a:latin typeface="Times New Roman"/>
                <a:ea typeface="Times New Roman"/>
                <a:cs typeface="Times New Roman"/>
                <a:sym typeface="Times New Roman"/>
              </a:rPr>
              <a:t>Когнитивный </a:t>
            </a:r>
            <a:r>
              <a:rPr b="1" lang="ru-RU" sz="4500">
                <a:solidFill>
                  <a:schemeClr val="dk1"/>
                </a:solidFill>
                <a:latin typeface="Times New Roman"/>
                <a:ea typeface="Times New Roman"/>
                <a:cs typeface="Times New Roman"/>
                <a:sym typeface="Times New Roman"/>
              </a:rPr>
              <a:t>механизм</a:t>
            </a:r>
            <a:r>
              <a:rPr lang="ru-RU" sz="4500">
                <a:solidFill>
                  <a:schemeClr val="dk1"/>
                </a:solidFill>
                <a:latin typeface="Times New Roman"/>
                <a:ea typeface="Times New Roman"/>
                <a:cs typeface="Times New Roman"/>
                <a:sym typeface="Times New Roman"/>
              </a:rPr>
              <a:t> (</a:t>
            </a:r>
            <a:r>
              <a:rPr i="1" lang="ru-RU" sz="4500">
                <a:solidFill>
                  <a:schemeClr val="dk1"/>
                </a:solidFill>
                <a:latin typeface="Times New Roman"/>
                <a:ea typeface="Times New Roman"/>
                <a:cs typeface="Times New Roman"/>
                <a:sym typeface="Times New Roman"/>
              </a:rPr>
              <a:t>концептуальная интеграция, концептуальная деривация, инференция, концептуальная метафора, стереотип, метафора</a:t>
            </a:r>
            <a:r>
              <a:rPr lang="ru-RU" sz="4500">
                <a:solidFill>
                  <a:schemeClr val="dk1"/>
                </a:solidFill>
                <a:latin typeface="Times New Roman"/>
                <a:ea typeface="Times New Roman"/>
                <a:cs typeface="Times New Roman"/>
                <a:sym typeface="Times New Roman"/>
              </a:rPr>
              <a:t>)</a:t>
            </a:r>
            <a:endParaRPr sz="4500">
              <a:solidFill>
                <a:schemeClr val="dk1"/>
              </a:solidFill>
              <a:latin typeface="Times New Roman"/>
              <a:ea typeface="Times New Roman"/>
              <a:cs typeface="Times New Roman"/>
              <a:sym typeface="Times New Roman"/>
            </a:endParaRPr>
          </a:p>
          <a:p>
            <a:pPr indent="-364331" lvl="0" marL="457200" rtl="0" algn="just">
              <a:lnSpc>
                <a:spcPct val="115000"/>
              </a:lnSpc>
              <a:spcBef>
                <a:spcPts val="0"/>
              </a:spcBef>
              <a:spcAft>
                <a:spcPts val="0"/>
              </a:spcAft>
              <a:buClr>
                <a:schemeClr val="dk1"/>
              </a:buClr>
              <a:buSzPct val="100000"/>
              <a:buFont typeface="Times New Roman"/>
              <a:buChar char="●"/>
            </a:pPr>
            <a:r>
              <a:rPr lang="ru-RU" sz="4500">
                <a:solidFill>
                  <a:schemeClr val="dk1"/>
                </a:solidFill>
                <a:latin typeface="Times New Roman"/>
                <a:ea typeface="Times New Roman"/>
                <a:cs typeface="Times New Roman"/>
                <a:sym typeface="Times New Roman"/>
              </a:rPr>
              <a:t>Психологический механизм (</a:t>
            </a:r>
            <a:r>
              <a:rPr i="1" lang="ru-RU" sz="4500">
                <a:solidFill>
                  <a:schemeClr val="dk1"/>
                </a:solidFill>
                <a:latin typeface="Times New Roman"/>
                <a:ea typeface="Times New Roman"/>
                <a:cs typeface="Times New Roman"/>
                <a:sym typeface="Times New Roman"/>
              </a:rPr>
              <a:t>восприятие</a:t>
            </a:r>
            <a:r>
              <a:rPr lang="ru-RU" sz="4500">
                <a:solidFill>
                  <a:schemeClr val="dk1"/>
                </a:solidFill>
                <a:latin typeface="Times New Roman"/>
                <a:ea typeface="Times New Roman"/>
                <a:cs typeface="Times New Roman"/>
                <a:sym typeface="Times New Roman"/>
              </a:rPr>
              <a:t>)</a:t>
            </a:r>
            <a:endParaRPr sz="4500">
              <a:solidFill>
                <a:schemeClr val="dk1"/>
              </a:solidFill>
              <a:latin typeface="Times New Roman"/>
              <a:ea typeface="Times New Roman"/>
              <a:cs typeface="Times New Roman"/>
              <a:sym typeface="Times New Roman"/>
            </a:endParaRPr>
          </a:p>
          <a:p>
            <a:pPr indent="-364331" lvl="0" marL="457200" rtl="0" algn="just">
              <a:lnSpc>
                <a:spcPct val="115000"/>
              </a:lnSpc>
              <a:spcBef>
                <a:spcPts val="0"/>
              </a:spcBef>
              <a:spcAft>
                <a:spcPts val="0"/>
              </a:spcAft>
              <a:buClr>
                <a:schemeClr val="dk1"/>
              </a:buClr>
              <a:buSzPct val="100000"/>
              <a:buFont typeface="Times New Roman"/>
              <a:buChar char="●"/>
            </a:pPr>
            <a:r>
              <a:rPr lang="ru-RU" sz="4500">
                <a:solidFill>
                  <a:schemeClr val="dk1"/>
                </a:solidFill>
                <a:latin typeface="Times New Roman"/>
                <a:ea typeface="Times New Roman"/>
                <a:cs typeface="Times New Roman"/>
                <a:sym typeface="Times New Roman"/>
              </a:rPr>
              <a:t>Порождающий механизм (</a:t>
            </a:r>
            <a:r>
              <a:rPr i="1" lang="ru-RU" sz="4500">
                <a:solidFill>
                  <a:schemeClr val="dk1"/>
                </a:solidFill>
                <a:latin typeface="Times New Roman"/>
                <a:ea typeface="Times New Roman"/>
                <a:cs typeface="Times New Roman"/>
                <a:sym typeface="Times New Roman"/>
              </a:rPr>
              <a:t>память</a:t>
            </a:r>
            <a:r>
              <a:rPr lang="ru-RU" sz="4500">
                <a:solidFill>
                  <a:schemeClr val="dk1"/>
                </a:solidFill>
                <a:latin typeface="Times New Roman"/>
                <a:ea typeface="Times New Roman"/>
                <a:cs typeface="Times New Roman"/>
                <a:sym typeface="Times New Roman"/>
              </a:rPr>
              <a:t>)</a:t>
            </a:r>
            <a:endParaRPr sz="4500">
              <a:solidFill>
                <a:schemeClr val="dk1"/>
              </a:solidFill>
              <a:latin typeface="Times New Roman"/>
              <a:ea typeface="Times New Roman"/>
              <a:cs typeface="Times New Roman"/>
              <a:sym typeface="Times New Roman"/>
            </a:endParaRPr>
          </a:p>
          <a:p>
            <a:pPr indent="-364331" lvl="0" marL="457200" rtl="0" algn="just">
              <a:lnSpc>
                <a:spcPct val="115000"/>
              </a:lnSpc>
              <a:spcBef>
                <a:spcPts val="0"/>
              </a:spcBef>
              <a:spcAft>
                <a:spcPts val="0"/>
              </a:spcAft>
              <a:buClr>
                <a:schemeClr val="dk1"/>
              </a:buClr>
              <a:buSzPct val="100000"/>
              <a:buFont typeface="Times New Roman"/>
              <a:buChar char="●"/>
            </a:pPr>
            <a:r>
              <a:rPr lang="ru-RU" sz="4500">
                <a:solidFill>
                  <a:schemeClr val="dk1"/>
                </a:solidFill>
                <a:latin typeface="Times New Roman"/>
                <a:ea typeface="Times New Roman"/>
                <a:cs typeface="Times New Roman"/>
                <a:sym typeface="Times New Roman"/>
              </a:rPr>
              <a:t>Когнитивная </a:t>
            </a:r>
            <a:r>
              <a:rPr b="1" lang="ru-RU" sz="4500">
                <a:solidFill>
                  <a:schemeClr val="dk1"/>
                </a:solidFill>
                <a:latin typeface="Times New Roman"/>
                <a:ea typeface="Times New Roman"/>
                <a:cs typeface="Times New Roman"/>
                <a:sym typeface="Times New Roman"/>
              </a:rPr>
              <a:t>операция</a:t>
            </a:r>
            <a:r>
              <a:rPr lang="ru-RU" sz="4500">
                <a:solidFill>
                  <a:schemeClr val="dk1"/>
                </a:solidFill>
                <a:latin typeface="Times New Roman"/>
                <a:ea typeface="Times New Roman"/>
                <a:cs typeface="Times New Roman"/>
                <a:sym typeface="Times New Roman"/>
              </a:rPr>
              <a:t> (</a:t>
            </a:r>
            <a:r>
              <a:rPr i="1" lang="ru-RU" sz="4500">
                <a:solidFill>
                  <a:schemeClr val="dk1"/>
                </a:solidFill>
                <a:latin typeface="Times New Roman"/>
                <a:ea typeface="Times New Roman"/>
                <a:cs typeface="Times New Roman"/>
                <a:sym typeface="Times New Roman"/>
              </a:rPr>
              <a:t>инференция, знание, восприятие, когнитивная/концептуальная метафора, референция</a:t>
            </a:r>
            <a:r>
              <a:rPr lang="ru-RU" sz="4500">
                <a:solidFill>
                  <a:schemeClr val="dk1"/>
                </a:solidFill>
                <a:latin typeface="Times New Roman"/>
                <a:ea typeface="Times New Roman"/>
                <a:cs typeface="Times New Roman"/>
                <a:sym typeface="Times New Roman"/>
              </a:rPr>
              <a:t>)</a:t>
            </a:r>
            <a:endParaRPr sz="4500">
              <a:solidFill>
                <a:schemeClr val="dk1"/>
              </a:solidFill>
              <a:latin typeface="Times New Roman"/>
              <a:ea typeface="Times New Roman"/>
              <a:cs typeface="Times New Roman"/>
              <a:sym typeface="Times New Roman"/>
            </a:endParaRPr>
          </a:p>
          <a:p>
            <a:pPr indent="-364331" lvl="0" marL="457200" rtl="0" algn="just">
              <a:lnSpc>
                <a:spcPct val="115000"/>
              </a:lnSpc>
              <a:spcBef>
                <a:spcPts val="0"/>
              </a:spcBef>
              <a:spcAft>
                <a:spcPts val="0"/>
              </a:spcAft>
              <a:buClr>
                <a:schemeClr val="dk1"/>
              </a:buClr>
              <a:buSzPct val="100000"/>
              <a:buFont typeface="Times New Roman"/>
              <a:buChar char="●"/>
            </a:pPr>
            <a:r>
              <a:rPr lang="ru-RU" sz="4500">
                <a:solidFill>
                  <a:schemeClr val="dk1"/>
                </a:solidFill>
                <a:latin typeface="Times New Roman"/>
                <a:ea typeface="Times New Roman"/>
                <a:cs typeface="Times New Roman"/>
                <a:sym typeface="Times New Roman"/>
              </a:rPr>
              <a:t>Когнитивная </a:t>
            </a:r>
            <a:r>
              <a:rPr b="1" lang="ru-RU" sz="4500">
                <a:solidFill>
                  <a:schemeClr val="dk1"/>
                </a:solidFill>
                <a:latin typeface="Times New Roman"/>
                <a:ea typeface="Times New Roman"/>
                <a:cs typeface="Times New Roman"/>
                <a:sym typeface="Times New Roman"/>
              </a:rPr>
              <a:t>модель</a:t>
            </a:r>
            <a:r>
              <a:rPr lang="ru-RU" sz="4500">
                <a:solidFill>
                  <a:schemeClr val="dk1"/>
                </a:solidFill>
                <a:latin typeface="Times New Roman"/>
                <a:ea typeface="Times New Roman"/>
                <a:cs typeface="Times New Roman"/>
                <a:sym typeface="Times New Roman"/>
              </a:rPr>
              <a:t> (</a:t>
            </a:r>
            <a:r>
              <a:rPr i="1" lang="ru-RU" sz="4500">
                <a:solidFill>
                  <a:schemeClr val="dk1"/>
                </a:solidFill>
                <a:latin typeface="Times New Roman"/>
                <a:ea typeface="Times New Roman"/>
                <a:cs typeface="Times New Roman"/>
                <a:sym typeface="Times New Roman"/>
              </a:rPr>
              <a:t>инференция, ментальные структуры, ассоциативный тезаурус, метафора, метонимия, репрезентация</a:t>
            </a:r>
            <a:r>
              <a:rPr lang="ru-RU" sz="4500">
                <a:solidFill>
                  <a:schemeClr val="dk1"/>
                </a:solidFill>
                <a:latin typeface="Times New Roman"/>
                <a:ea typeface="Times New Roman"/>
                <a:cs typeface="Times New Roman"/>
                <a:sym typeface="Times New Roman"/>
              </a:rPr>
              <a:t>)</a:t>
            </a:r>
            <a:endParaRPr sz="4500">
              <a:solidFill>
                <a:schemeClr val="dk1"/>
              </a:solidFill>
              <a:latin typeface="Times New Roman"/>
              <a:ea typeface="Times New Roman"/>
              <a:cs typeface="Times New Roman"/>
              <a:sym typeface="Times New Roman"/>
            </a:endParaRPr>
          </a:p>
          <a:p>
            <a:pPr indent="-364331" lvl="0" marL="457200" rtl="0" algn="just">
              <a:lnSpc>
                <a:spcPct val="115000"/>
              </a:lnSpc>
              <a:spcBef>
                <a:spcPts val="0"/>
              </a:spcBef>
              <a:spcAft>
                <a:spcPts val="0"/>
              </a:spcAft>
              <a:buClr>
                <a:schemeClr val="dk1"/>
              </a:buClr>
              <a:buSzPct val="100000"/>
              <a:buFont typeface="Times New Roman"/>
              <a:buChar char="●"/>
            </a:pPr>
            <a:r>
              <a:rPr lang="ru-RU" sz="4500">
                <a:solidFill>
                  <a:schemeClr val="dk1"/>
                </a:solidFill>
                <a:latin typeface="Times New Roman"/>
                <a:ea typeface="Times New Roman"/>
                <a:cs typeface="Times New Roman"/>
                <a:sym typeface="Times New Roman"/>
              </a:rPr>
              <a:t>Когнитивный </a:t>
            </a:r>
            <a:r>
              <a:rPr b="1" lang="ru-RU" sz="4500">
                <a:solidFill>
                  <a:schemeClr val="dk1"/>
                </a:solidFill>
                <a:latin typeface="Times New Roman"/>
                <a:ea typeface="Times New Roman"/>
                <a:cs typeface="Times New Roman"/>
                <a:sym typeface="Times New Roman"/>
              </a:rPr>
              <a:t>процесс</a:t>
            </a:r>
            <a:r>
              <a:rPr lang="ru-RU" sz="4500">
                <a:solidFill>
                  <a:schemeClr val="dk1"/>
                </a:solidFill>
                <a:latin typeface="Times New Roman"/>
                <a:ea typeface="Times New Roman"/>
                <a:cs typeface="Times New Roman"/>
                <a:sym typeface="Times New Roman"/>
              </a:rPr>
              <a:t> (</a:t>
            </a:r>
            <a:r>
              <a:rPr i="1" lang="ru-RU" sz="4500">
                <a:solidFill>
                  <a:schemeClr val="dk1"/>
                </a:solidFill>
                <a:latin typeface="Times New Roman"/>
                <a:ea typeface="Times New Roman"/>
                <a:cs typeface="Times New Roman"/>
                <a:sym typeface="Times New Roman"/>
              </a:rPr>
              <a:t>знание, восприятие, внимание, инференция, концептуальная деривация, когнитивная/концептуальная метафора, когниция, метонимия, категоризация</a:t>
            </a:r>
            <a:r>
              <a:rPr lang="ru-RU" sz="4500">
                <a:solidFill>
                  <a:schemeClr val="dk1"/>
                </a:solidFill>
                <a:latin typeface="Times New Roman"/>
                <a:ea typeface="Times New Roman"/>
                <a:cs typeface="Times New Roman"/>
                <a:sym typeface="Times New Roman"/>
              </a:rPr>
              <a:t>) </a:t>
            </a:r>
            <a:endParaRPr sz="4500">
              <a:solidFill>
                <a:schemeClr val="dk1"/>
              </a:solidFill>
              <a:latin typeface="Times New Roman"/>
              <a:ea typeface="Times New Roman"/>
              <a:cs typeface="Times New Roman"/>
              <a:sym typeface="Times New Roman"/>
            </a:endParaRPr>
          </a:p>
          <a:p>
            <a:pPr indent="-364331" lvl="0" marL="457200" rtl="0" algn="just">
              <a:lnSpc>
                <a:spcPct val="115000"/>
              </a:lnSpc>
              <a:spcBef>
                <a:spcPts val="0"/>
              </a:spcBef>
              <a:spcAft>
                <a:spcPts val="0"/>
              </a:spcAft>
              <a:buClr>
                <a:schemeClr val="dk1"/>
              </a:buClr>
              <a:buSzPct val="100000"/>
              <a:buFont typeface="Times New Roman"/>
              <a:buChar char="●"/>
            </a:pPr>
            <a:r>
              <a:rPr b="1" lang="ru-RU" sz="4500">
                <a:solidFill>
                  <a:schemeClr val="dk1"/>
                </a:solidFill>
                <a:latin typeface="Times New Roman"/>
                <a:ea typeface="Times New Roman"/>
                <a:cs typeface="Times New Roman"/>
                <a:sym typeface="Times New Roman"/>
              </a:rPr>
              <a:t>Формат знания</a:t>
            </a:r>
            <a:r>
              <a:rPr lang="ru-RU" sz="4500">
                <a:solidFill>
                  <a:schemeClr val="dk1"/>
                </a:solidFill>
                <a:latin typeface="Times New Roman"/>
                <a:ea typeface="Times New Roman"/>
                <a:cs typeface="Times New Roman"/>
                <a:sym typeface="Times New Roman"/>
              </a:rPr>
              <a:t> (</a:t>
            </a:r>
            <a:r>
              <a:rPr i="1" lang="ru-RU" sz="4500">
                <a:solidFill>
                  <a:schemeClr val="dk1"/>
                </a:solidFill>
                <a:latin typeface="Times New Roman"/>
                <a:ea typeface="Times New Roman"/>
                <a:cs typeface="Times New Roman"/>
                <a:sym typeface="Times New Roman"/>
              </a:rPr>
              <a:t>матрица, языковая категория, метафора, когнема, дискурс</a:t>
            </a:r>
            <a:r>
              <a:rPr lang="ru-RU" sz="4500">
                <a:solidFill>
                  <a:schemeClr val="dk1"/>
                </a:solidFill>
                <a:latin typeface="Times New Roman"/>
                <a:ea typeface="Times New Roman"/>
                <a:cs typeface="Times New Roman"/>
                <a:sym typeface="Times New Roman"/>
              </a:rPr>
              <a:t>)</a:t>
            </a:r>
            <a:endParaRPr sz="4500">
              <a:solidFill>
                <a:schemeClr val="dk1"/>
              </a:solidFill>
              <a:latin typeface="Times New Roman"/>
              <a:ea typeface="Times New Roman"/>
              <a:cs typeface="Times New Roman"/>
              <a:sym typeface="Times New Roman"/>
            </a:endParaRPr>
          </a:p>
          <a:p>
            <a:pPr indent="-364331" lvl="0" marL="457200" rtl="0" algn="just">
              <a:lnSpc>
                <a:spcPct val="115000"/>
              </a:lnSpc>
              <a:spcBef>
                <a:spcPts val="0"/>
              </a:spcBef>
              <a:spcAft>
                <a:spcPts val="0"/>
              </a:spcAft>
              <a:buClr>
                <a:schemeClr val="dk1"/>
              </a:buClr>
              <a:buSzPct val="100000"/>
              <a:buFont typeface="Times New Roman"/>
              <a:buChar char="●"/>
            </a:pPr>
            <a:r>
              <a:rPr lang="ru-RU" sz="4500">
                <a:solidFill>
                  <a:schemeClr val="dk1"/>
                </a:solidFill>
                <a:latin typeface="Times New Roman"/>
                <a:ea typeface="Times New Roman"/>
                <a:cs typeface="Times New Roman"/>
                <a:sym typeface="Times New Roman"/>
              </a:rPr>
              <a:t>Концептуализация (</a:t>
            </a:r>
            <a:r>
              <a:rPr i="1" lang="ru-RU" sz="4500">
                <a:solidFill>
                  <a:schemeClr val="dk1"/>
                </a:solidFill>
                <a:latin typeface="Times New Roman"/>
                <a:ea typeface="Times New Roman"/>
                <a:cs typeface="Times New Roman"/>
                <a:sym typeface="Times New Roman"/>
              </a:rPr>
              <a:t>когнитивная/концептуальная метафора</a:t>
            </a:r>
            <a:r>
              <a:rPr lang="ru-RU" sz="4500">
                <a:solidFill>
                  <a:schemeClr val="dk1"/>
                </a:solidFill>
                <a:latin typeface="Times New Roman"/>
                <a:ea typeface="Times New Roman"/>
                <a:cs typeface="Times New Roman"/>
                <a:sym typeface="Times New Roman"/>
              </a:rPr>
              <a:t>)</a:t>
            </a:r>
            <a:endParaRPr sz="4500">
              <a:solidFill>
                <a:schemeClr val="dk1"/>
              </a:solidFill>
              <a:latin typeface="Times New Roman"/>
              <a:ea typeface="Times New Roman"/>
              <a:cs typeface="Times New Roman"/>
              <a:sym typeface="Times New Roman"/>
            </a:endParaRPr>
          </a:p>
          <a:p>
            <a:pPr indent="-364331" lvl="0" marL="457200" rtl="0" algn="just">
              <a:lnSpc>
                <a:spcPct val="115000"/>
              </a:lnSpc>
              <a:spcBef>
                <a:spcPts val="0"/>
              </a:spcBef>
              <a:spcAft>
                <a:spcPts val="0"/>
              </a:spcAft>
              <a:buClr>
                <a:schemeClr val="dk1"/>
              </a:buClr>
              <a:buSzPct val="100000"/>
              <a:buFont typeface="Times New Roman"/>
              <a:buChar char="●"/>
            </a:pPr>
            <a:r>
              <a:rPr lang="ru-RU" sz="4500">
                <a:solidFill>
                  <a:schemeClr val="dk1"/>
                </a:solidFill>
                <a:latin typeface="Times New Roman"/>
                <a:ea typeface="Times New Roman"/>
                <a:cs typeface="Times New Roman"/>
                <a:sym typeface="Times New Roman"/>
              </a:rPr>
              <a:t>Концептуальный феномен (</a:t>
            </a:r>
            <a:r>
              <a:rPr i="1" lang="ru-RU" sz="4500">
                <a:solidFill>
                  <a:schemeClr val="dk1"/>
                </a:solidFill>
                <a:latin typeface="Times New Roman"/>
                <a:ea typeface="Times New Roman"/>
                <a:cs typeface="Times New Roman"/>
                <a:sym typeface="Times New Roman"/>
              </a:rPr>
              <a:t>метафора</a:t>
            </a:r>
            <a:r>
              <a:rPr lang="ru-RU" sz="4500">
                <a:solidFill>
                  <a:schemeClr val="dk1"/>
                </a:solidFill>
                <a:latin typeface="Times New Roman"/>
                <a:ea typeface="Times New Roman"/>
                <a:cs typeface="Times New Roman"/>
                <a:sym typeface="Times New Roman"/>
              </a:rPr>
              <a:t>)</a:t>
            </a:r>
            <a:endParaRPr sz="4500">
              <a:solidFill>
                <a:schemeClr val="dk1"/>
              </a:solidFill>
              <a:latin typeface="Times New Roman"/>
              <a:ea typeface="Times New Roman"/>
              <a:cs typeface="Times New Roman"/>
              <a:sym typeface="Times New Roman"/>
            </a:endParaRPr>
          </a:p>
          <a:p>
            <a:pPr indent="-364331" lvl="0" marL="457200" rtl="0" algn="just">
              <a:lnSpc>
                <a:spcPct val="115000"/>
              </a:lnSpc>
              <a:spcBef>
                <a:spcPts val="0"/>
              </a:spcBef>
              <a:spcAft>
                <a:spcPts val="0"/>
              </a:spcAft>
              <a:buClr>
                <a:schemeClr val="dk1"/>
              </a:buClr>
              <a:buSzPct val="100000"/>
              <a:buFont typeface="Times New Roman"/>
              <a:buChar char="●"/>
            </a:pPr>
            <a:r>
              <a:rPr lang="ru-RU" sz="4500">
                <a:solidFill>
                  <a:schemeClr val="dk1"/>
                </a:solidFill>
                <a:latin typeface="Times New Roman"/>
                <a:ea typeface="Times New Roman"/>
                <a:cs typeface="Times New Roman"/>
                <a:sym typeface="Times New Roman"/>
              </a:rPr>
              <a:t>Когнитивная структура (</a:t>
            </a:r>
            <a:r>
              <a:rPr i="1" lang="ru-RU" sz="4500">
                <a:solidFill>
                  <a:schemeClr val="dk1"/>
                </a:solidFill>
                <a:latin typeface="Times New Roman"/>
                <a:ea typeface="Times New Roman"/>
                <a:cs typeface="Times New Roman"/>
                <a:sym typeface="Times New Roman"/>
              </a:rPr>
              <a:t>фрейм</a:t>
            </a:r>
            <a:r>
              <a:rPr lang="ru-RU" sz="4500">
                <a:solidFill>
                  <a:schemeClr val="dk1"/>
                </a:solidFill>
                <a:latin typeface="Times New Roman"/>
                <a:ea typeface="Times New Roman"/>
                <a:cs typeface="Times New Roman"/>
                <a:sym typeface="Times New Roman"/>
              </a:rPr>
              <a:t>)</a:t>
            </a:r>
            <a:endParaRPr sz="4500">
              <a:solidFill>
                <a:schemeClr val="dk1"/>
              </a:solidFill>
              <a:latin typeface="Times New Roman"/>
              <a:ea typeface="Times New Roman"/>
              <a:cs typeface="Times New Roman"/>
              <a:sym typeface="Times New Roman"/>
            </a:endParaRPr>
          </a:p>
          <a:p>
            <a:pPr indent="-364331" lvl="0" marL="457200" rtl="0" algn="just">
              <a:lnSpc>
                <a:spcPct val="115000"/>
              </a:lnSpc>
              <a:spcBef>
                <a:spcPts val="0"/>
              </a:spcBef>
              <a:spcAft>
                <a:spcPts val="0"/>
              </a:spcAft>
              <a:buClr>
                <a:schemeClr val="dk1"/>
              </a:buClr>
              <a:buSzPct val="100000"/>
              <a:buFont typeface="Times New Roman"/>
              <a:buChar char="●"/>
            </a:pPr>
            <a:r>
              <a:rPr lang="ru-RU" sz="4500">
                <a:solidFill>
                  <a:schemeClr val="dk1"/>
                </a:solidFill>
                <a:latin typeface="Times New Roman"/>
                <a:ea typeface="Times New Roman"/>
                <a:cs typeface="Times New Roman"/>
                <a:sym typeface="Times New Roman"/>
              </a:rPr>
              <a:t>Ментальная схема (</a:t>
            </a:r>
            <a:r>
              <a:rPr i="1" lang="ru-RU" sz="4500">
                <a:solidFill>
                  <a:schemeClr val="dk1"/>
                </a:solidFill>
                <a:latin typeface="Times New Roman"/>
                <a:ea typeface="Times New Roman"/>
                <a:cs typeface="Times New Roman"/>
                <a:sym typeface="Times New Roman"/>
              </a:rPr>
              <a:t>концепт-фрейм</a:t>
            </a:r>
            <a:r>
              <a:rPr lang="ru-RU" sz="4500">
                <a:solidFill>
                  <a:schemeClr val="dk1"/>
                </a:solidFill>
                <a:latin typeface="Times New Roman"/>
                <a:ea typeface="Times New Roman"/>
                <a:cs typeface="Times New Roman"/>
                <a:sym typeface="Times New Roman"/>
              </a:rPr>
              <a:t>)</a:t>
            </a:r>
            <a:endParaRPr sz="4500">
              <a:solidFill>
                <a:schemeClr val="dk1"/>
              </a:solidFill>
              <a:latin typeface="Times New Roman"/>
              <a:ea typeface="Times New Roman"/>
              <a:cs typeface="Times New Roman"/>
              <a:sym typeface="Times New Roman"/>
            </a:endParaRPr>
          </a:p>
          <a:p>
            <a:pPr indent="-364331" lvl="0" marL="457200" rtl="0" algn="just">
              <a:lnSpc>
                <a:spcPct val="115000"/>
              </a:lnSpc>
              <a:spcBef>
                <a:spcPts val="0"/>
              </a:spcBef>
              <a:spcAft>
                <a:spcPts val="1200"/>
              </a:spcAft>
              <a:buClr>
                <a:schemeClr val="dk1"/>
              </a:buClr>
              <a:buSzPct val="100000"/>
              <a:buFont typeface="Times New Roman"/>
              <a:buChar char="●"/>
            </a:pPr>
            <a:r>
              <a:rPr lang="ru-RU" sz="4500">
                <a:solidFill>
                  <a:schemeClr val="dk1"/>
                </a:solidFill>
                <a:latin typeface="Times New Roman"/>
                <a:ea typeface="Times New Roman"/>
                <a:cs typeface="Times New Roman"/>
                <a:sym typeface="Times New Roman"/>
              </a:rPr>
              <a:t>Концепт (</a:t>
            </a:r>
            <a:r>
              <a:rPr i="1" lang="ru-RU" sz="4500">
                <a:solidFill>
                  <a:schemeClr val="dk1"/>
                </a:solidFill>
                <a:latin typeface="Times New Roman"/>
                <a:ea typeface="Times New Roman"/>
                <a:cs typeface="Times New Roman"/>
                <a:sym typeface="Times New Roman"/>
              </a:rPr>
              <a:t>фрейм, схема, сценарий</a:t>
            </a:r>
            <a:r>
              <a:rPr lang="ru-RU" sz="4500">
                <a:solidFill>
                  <a:schemeClr val="dk1"/>
                </a:solidFill>
                <a:latin typeface="Times New Roman"/>
                <a:ea typeface="Times New Roman"/>
                <a:cs typeface="Times New Roman"/>
                <a:sym typeface="Times New Roman"/>
              </a:rPr>
              <a:t>)</a:t>
            </a:r>
            <a:endParaRPr/>
          </a:p>
        </p:txBody>
      </p:sp>
      <p:sp>
        <p:nvSpPr>
          <p:cNvPr id="287" name="Google Shape;287;p25"/>
          <p:cNvSpPr txBox="1"/>
          <p:nvPr>
            <p:ph idx="12" type="sldNum"/>
          </p:nvPr>
        </p:nvSpPr>
        <p:spPr>
          <a:xfrm>
            <a:off x="11275295" y="6011309"/>
            <a:ext cx="731700" cy="5250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ru-RU" sz="3000"/>
              <a:t>‹#›</a:t>
            </a:fld>
            <a:endParaRPr sz="30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2" name="Shape 292"/>
        <p:cNvGrpSpPr/>
        <p:nvPr/>
      </p:nvGrpSpPr>
      <p:grpSpPr>
        <a:xfrm>
          <a:off x="0" y="0"/>
          <a:ext cx="0" cy="0"/>
          <a:chOff x="0" y="0"/>
          <a:chExt cx="0" cy="0"/>
        </a:xfrm>
      </p:grpSpPr>
      <p:sp>
        <p:nvSpPr>
          <p:cNvPr id="293" name="Google Shape;293;p26"/>
          <p:cNvSpPr txBox="1"/>
          <p:nvPr>
            <p:ph idx="4294967295" type="title"/>
          </p:nvPr>
        </p:nvSpPr>
        <p:spPr>
          <a:xfrm>
            <a:off x="515947" y="672390"/>
            <a:ext cx="11058000" cy="7770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ru-RU"/>
              <a:t>Отношения сужения </a:t>
            </a:r>
            <a:endParaRPr/>
          </a:p>
        </p:txBody>
      </p:sp>
      <p:sp>
        <p:nvSpPr>
          <p:cNvPr id="294" name="Google Shape;294;p26"/>
          <p:cNvSpPr txBox="1"/>
          <p:nvPr>
            <p:ph idx="4294967295" type="body"/>
          </p:nvPr>
        </p:nvSpPr>
        <p:spPr>
          <a:xfrm>
            <a:off x="515950" y="1874150"/>
            <a:ext cx="11058000" cy="4399800"/>
          </a:xfrm>
          <a:prstGeom prst="rect">
            <a:avLst/>
          </a:prstGeom>
        </p:spPr>
        <p:txBody>
          <a:bodyPr anchorCtr="0" anchor="t" bIns="45700" lIns="91425" spcFirstLastPara="1" rIns="91425" wrap="square" tIns="45700">
            <a:normAutofit/>
          </a:bodyPr>
          <a:lstStyle/>
          <a:p>
            <a:pPr indent="0" lvl="0" marL="0" rtl="0" algn="just">
              <a:lnSpc>
                <a:spcPct val="150000"/>
              </a:lnSpc>
              <a:spcBef>
                <a:spcPts val="0"/>
              </a:spcBef>
              <a:spcAft>
                <a:spcPts val="0"/>
              </a:spcAft>
              <a:buNone/>
            </a:pPr>
            <a:r>
              <a:rPr lang="ru-RU" sz="2000">
                <a:solidFill>
                  <a:schemeClr val="dk1"/>
                </a:solidFill>
                <a:latin typeface="Times New Roman"/>
                <a:ea typeface="Times New Roman"/>
                <a:cs typeface="Times New Roman"/>
                <a:sym typeface="Times New Roman"/>
              </a:rPr>
              <a:t>В зависимости от термина в некоторых контекстах разводятся понятия отношений гипонимии-гиперонимии и сужения-расширения:</a:t>
            </a:r>
            <a:endParaRPr sz="2000">
              <a:latin typeface="Times New Roman"/>
              <a:ea typeface="Times New Roman"/>
              <a:cs typeface="Times New Roman"/>
              <a:sym typeface="Times New Roman"/>
            </a:endParaRPr>
          </a:p>
          <a:p>
            <a:pPr indent="0" lvl="0" marL="457200" rtl="0" algn="just">
              <a:lnSpc>
                <a:spcPct val="150000"/>
              </a:lnSpc>
              <a:spcBef>
                <a:spcPts val="1200"/>
              </a:spcBef>
              <a:spcAft>
                <a:spcPts val="0"/>
              </a:spcAft>
              <a:buNone/>
            </a:pPr>
            <a:r>
              <a:rPr b="1" i="1" lang="ru-RU" sz="2000">
                <a:latin typeface="Times New Roman"/>
                <a:ea typeface="Times New Roman"/>
                <a:cs typeface="Times New Roman"/>
                <a:sym typeface="Times New Roman"/>
              </a:rPr>
              <a:t>К</a:t>
            </a:r>
            <a:r>
              <a:rPr b="1" i="1" lang="ru-RU" sz="2000">
                <a:solidFill>
                  <a:schemeClr val="dk1"/>
                </a:solidFill>
                <a:latin typeface="Times New Roman"/>
                <a:ea typeface="Times New Roman"/>
                <a:cs typeface="Times New Roman"/>
                <a:sym typeface="Times New Roman"/>
              </a:rPr>
              <a:t>огниция</a:t>
            </a:r>
            <a:r>
              <a:rPr b="1" lang="ru-RU" sz="2000">
                <a:latin typeface="Times New Roman"/>
                <a:ea typeface="Times New Roman"/>
                <a:cs typeface="Times New Roman"/>
                <a:sym typeface="Times New Roman"/>
              </a:rPr>
              <a:t> </a:t>
            </a:r>
            <a:endParaRPr b="1" sz="2000">
              <a:latin typeface="Times New Roman"/>
              <a:ea typeface="Times New Roman"/>
              <a:cs typeface="Times New Roman"/>
              <a:sym typeface="Times New Roman"/>
            </a:endParaRPr>
          </a:p>
          <a:p>
            <a:pPr indent="-355600" lvl="0" marL="457200" rtl="0" algn="just">
              <a:lnSpc>
                <a:spcPct val="150000"/>
              </a:lnSpc>
              <a:spcBef>
                <a:spcPts val="1200"/>
              </a:spcBef>
              <a:spcAft>
                <a:spcPts val="0"/>
              </a:spcAft>
              <a:buSzPts val="2000"/>
              <a:buFont typeface="Times New Roman"/>
              <a:buChar char="●"/>
            </a:pPr>
            <a:r>
              <a:rPr lang="ru-RU" sz="2000">
                <a:latin typeface="Times New Roman"/>
                <a:ea typeface="Times New Roman"/>
                <a:cs typeface="Times New Roman"/>
                <a:sym typeface="Times New Roman"/>
              </a:rPr>
              <a:t>Гипонимы: </a:t>
            </a:r>
            <a:r>
              <a:rPr i="1" lang="ru-RU" sz="2000">
                <a:latin typeface="Times New Roman"/>
                <a:ea typeface="Times New Roman"/>
                <a:cs typeface="Times New Roman"/>
                <a:sym typeface="Times New Roman"/>
              </a:rPr>
              <a:t>восприятие, наблюдение, категоризация</a:t>
            </a:r>
            <a:endParaRPr sz="2000">
              <a:latin typeface="Times New Roman"/>
              <a:ea typeface="Times New Roman"/>
              <a:cs typeface="Times New Roman"/>
              <a:sym typeface="Times New Roman"/>
            </a:endParaRPr>
          </a:p>
          <a:p>
            <a:pPr indent="-355600" lvl="0" marL="457200" rtl="0" algn="just">
              <a:lnSpc>
                <a:spcPct val="150000"/>
              </a:lnSpc>
              <a:spcBef>
                <a:spcPts val="0"/>
              </a:spcBef>
              <a:spcAft>
                <a:spcPts val="0"/>
              </a:spcAft>
              <a:buSzPts val="2000"/>
              <a:buFont typeface="Times New Roman"/>
              <a:buChar char="●"/>
            </a:pPr>
            <a:r>
              <a:rPr lang="ru-RU" sz="2000">
                <a:latin typeface="Times New Roman"/>
                <a:ea typeface="Times New Roman"/>
                <a:cs typeface="Times New Roman"/>
                <a:sym typeface="Times New Roman"/>
              </a:rPr>
              <a:t>Спецификация: </a:t>
            </a:r>
            <a:r>
              <a:rPr i="1" lang="ru-RU" sz="2000">
                <a:solidFill>
                  <a:schemeClr val="dk1"/>
                </a:solidFill>
                <a:latin typeface="Times New Roman"/>
                <a:ea typeface="Times New Roman"/>
                <a:cs typeface="Times New Roman"/>
                <a:sym typeface="Times New Roman"/>
              </a:rPr>
              <a:t>языковая </a:t>
            </a:r>
            <a:r>
              <a:rPr i="1" lang="ru-RU" sz="2000">
                <a:latin typeface="Times New Roman"/>
                <a:ea typeface="Times New Roman"/>
                <a:cs typeface="Times New Roman"/>
                <a:sym typeface="Times New Roman"/>
              </a:rPr>
              <a:t>когниция</a:t>
            </a:r>
            <a:r>
              <a:rPr i="1" lang="ru-RU" sz="2000">
                <a:solidFill>
                  <a:schemeClr val="dk1"/>
                </a:solidFill>
                <a:latin typeface="Times New Roman"/>
                <a:ea typeface="Times New Roman"/>
                <a:cs typeface="Times New Roman"/>
                <a:sym typeface="Times New Roman"/>
              </a:rPr>
              <a:t>, социальная </a:t>
            </a:r>
            <a:r>
              <a:rPr i="1" lang="ru-RU" sz="2000">
                <a:latin typeface="Times New Roman"/>
                <a:ea typeface="Times New Roman"/>
                <a:cs typeface="Times New Roman"/>
                <a:sym typeface="Times New Roman"/>
              </a:rPr>
              <a:t>когниция</a:t>
            </a:r>
            <a:r>
              <a:rPr i="1" lang="ru-RU" sz="2000">
                <a:solidFill>
                  <a:schemeClr val="dk1"/>
                </a:solidFill>
                <a:latin typeface="Times New Roman"/>
                <a:ea typeface="Times New Roman"/>
                <a:cs typeface="Times New Roman"/>
                <a:sym typeface="Times New Roman"/>
              </a:rPr>
              <a:t>, коллективная когниция</a:t>
            </a:r>
            <a:r>
              <a:rPr lang="ru-RU" sz="2000">
                <a:solidFill>
                  <a:schemeClr val="dk1"/>
                </a:solidFill>
                <a:latin typeface="Times New Roman"/>
                <a:ea typeface="Times New Roman"/>
                <a:cs typeface="Times New Roman"/>
                <a:sym typeface="Times New Roman"/>
              </a:rPr>
              <a:t> </a:t>
            </a:r>
            <a:endParaRPr sz="2000">
              <a:latin typeface="Times New Roman"/>
              <a:ea typeface="Times New Roman"/>
              <a:cs typeface="Times New Roman"/>
              <a:sym typeface="Times New Roman"/>
            </a:endParaRPr>
          </a:p>
          <a:p>
            <a:pPr indent="457200" lvl="0" marL="0" rtl="0" algn="just">
              <a:lnSpc>
                <a:spcPct val="150000"/>
              </a:lnSpc>
              <a:spcBef>
                <a:spcPts val="1200"/>
              </a:spcBef>
              <a:spcAft>
                <a:spcPts val="0"/>
              </a:spcAft>
              <a:buNone/>
            </a:pPr>
            <a:r>
              <a:rPr b="1" i="1" lang="ru-RU" sz="2000">
                <a:latin typeface="Times New Roman"/>
                <a:ea typeface="Times New Roman"/>
                <a:cs typeface="Times New Roman"/>
                <a:sym typeface="Times New Roman"/>
              </a:rPr>
              <a:t>М</a:t>
            </a:r>
            <a:r>
              <a:rPr b="1" i="1" lang="ru-RU" sz="2000">
                <a:solidFill>
                  <a:schemeClr val="dk1"/>
                </a:solidFill>
                <a:latin typeface="Times New Roman"/>
                <a:ea typeface="Times New Roman"/>
                <a:cs typeface="Times New Roman"/>
                <a:sym typeface="Times New Roman"/>
              </a:rPr>
              <a:t>ентальные структуры</a:t>
            </a:r>
            <a:endParaRPr b="1" sz="2000">
              <a:latin typeface="Times New Roman"/>
              <a:ea typeface="Times New Roman"/>
              <a:cs typeface="Times New Roman"/>
              <a:sym typeface="Times New Roman"/>
            </a:endParaRPr>
          </a:p>
          <a:p>
            <a:pPr indent="-355600" lvl="0" marL="457200" rtl="0" algn="just">
              <a:lnSpc>
                <a:spcPct val="150000"/>
              </a:lnSpc>
              <a:spcBef>
                <a:spcPts val="1200"/>
              </a:spcBef>
              <a:spcAft>
                <a:spcPts val="0"/>
              </a:spcAft>
              <a:buSzPts val="2000"/>
              <a:buFont typeface="Times New Roman"/>
              <a:buChar char="●"/>
            </a:pPr>
            <a:r>
              <a:rPr lang="ru-RU" sz="2000">
                <a:latin typeface="Times New Roman"/>
                <a:ea typeface="Times New Roman"/>
                <a:cs typeface="Times New Roman"/>
                <a:sym typeface="Times New Roman"/>
              </a:rPr>
              <a:t>Гипонимы: </a:t>
            </a:r>
            <a:r>
              <a:rPr i="1" lang="ru-RU" sz="2000">
                <a:solidFill>
                  <a:schemeClr val="dk1"/>
                </a:solidFill>
                <a:latin typeface="Times New Roman"/>
                <a:ea typeface="Times New Roman"/>
                <a:cs typeface="Times New Roman"/>
                <a:sym typeface="Times New Roman"/>
              </a:rPr>
              <a:t>сценарий, схема, знание, мнение</a:t>
            </a:r>
            <a:r>
              <a:rPr i="1" lang="ru-RU" sz="2000">
                <a:latin typeface="Times New Roman"/>
                <a:ea typeface="Times New Roman"/>
                <a:cs typeface="Times New Roman"/>
                <a:sym typeface="Times New Roman"/>
              </a:rPr>
              <a:t>, </a:t>
            </a:r>
            <a:r>
              <a:rPr i="1" lang="ru-RU" sz="2000">
                <a:solidFill>
                  <a:schemeClr val="dk1"/>
                </a:solidFill>
                <a:latin typeface="Times New Roman"/>
                <a:ea typeface="Times New Roman"/>
                <a:cs typeface="Times New Roman"/>
                <a:sym typeface="Times New Roman"/>
              </a:rPr>
              <a:t>оценка</a:t>
            </a:r>
            <a:r>
              <a:rPr lang="ru-RU" sz="2000">
                <a:latin typeface="Times New Roman"/>
                <a:ea typeface="Times New Roman"/>
                <a:cs typeface="Times New Roman"/>
                <a:sym typeface="Times New Roman"/>
              </a:rPr>
              <a:t> </a:t>
            </a:r>
            <a:endParaRPr sz="2000">
              <a:latin typeface="Times New Roman"/>
              <a:ea typeface="Times New Roman"/>
              <a:cs typeface="Times New Roman"/>
              <a:sym typeface="Times New Roman"/>
            </a:endParaRPr>
          </a:p>
          <a:p>
            <a:pPr indent="-355600" lvl="0" marL="457200" rtl="0" algn="just">
              <a:lnSpc>
                <a:spcPct val="150000"/>
              </a:lnSpc>
              <a:spcBef>
                <a:spcPts val="0"/>
              </a:spcBef>
              <a:spcAft>
                <a:spcPts val="0"/>
              </a:spcAft>
              <a:buSzPts val="2000"/>
              <a:buFont typeface="Times New Roman"/>
              <a:buChar char="●"/>
            </a:pPr>
            <a:r>
              <a:rPr lang="ru-RU" sz="2000">
                <a:latin typeface="Times New Roman"/>
                <a:ea typeface="Times New Roman"/>
                <a:cs typeface="Times New Roman"/>
                <a:sym typeface="Times New Roman"/>
              </a:rPr>
              <a:t>Спецификация:</a:t>
            </a:r>
            <a:r>
              <a:rPr i="1" lang="ru-RU" sz="2000">
                <a:latin typeface="Times New Roman"/>
                <a:ea typeface="Times New Roman"/>
                <a:cs typeface="Times New Roman"/>
                <a:sym typeface="Times New Roman"/>
              </a:rPr>
              <a:t> </a:t>
            </a:r>
            <a:r>
              <a:rPr i="1" lang="ru-RU" sz="2000">
                <a:solidFill>
                  <a:schemeClr val="dk1"/>
                </a:solidFill>
                <a:latin typeface="Times New Roman"/>
                <a:ea typeface="Times New Roman"/>
                <a:cs typeface="Times New Roman"/>
                <a:sym typeface="Times New Roman"/>
              </a:rPr>
              <a:t>абстрактные, универсальные</a:t>
            </a:r>
            <a:r>
              <a:rPr i="1" lang="ru-RU" sz="2000">
                <a:latin typeface="Times New Roman"/>
                <a:ea typeface="Times New Roman"/>
                <a:cs typeface="Times New Roman"/>
                <a:sym typeface="Times New Roman"/>
              </a:rPr>
              <a:t>, </a:t>
            </a:r>
            <a:r>
              <a:rPr i="1" lang="ru-RU" sz="2000">
                <a:solidFill>
                  <a:schemeClr val="dk1"/>
                </a:solidFill>
                <a:latin typeface="Times New Roman"/>
                <a:ea typeface="Times New Roman"/>
                <a:cs typeface="Times New Roman"/>
                <a:sym typeface="Times New Roman"/>
              </a:rPr>
              <a:t>специфические ментальные структуры</a:t>
            </a:r>
            <a:endParaRPr sz="2000">
              <a:solidFill>
                <a:schemeClr val="dk1"/>
              </a:solidFill>
            </a:endParaRPr>
          </a:p>
        </p:txBody>
      </p:sp>
      <p:sp>
        <p:nvSpPr>
          <p:cNvPr id="295" name="Google Shape;295;p26"/>
          <p:cNvSpPr txBox="1"/>
          <p:nvPr>
            <p:ph idx="12" type="sldNum"/>
          </p:nvPr>
        </p:nvSpPr>
        <p:spPr>
          <a:xfrm>
            <a:off x="11275295" y="6011309"/>
            <a:ext cx="731700" cy="5250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ru-RU" sz="3000"/>
              <a:t>‹#›</a:t>
            </a:fld>
            <a:endParaRPr sz="30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0" name="Shape 300"/>
        <p:cNvGrpSpPr/>
        <p:nvPr/>
      </p:nvGrpSpPr>
      <p:grpSpPr>
        <a:xfrm>
          <a:off x="0" y="0"/>
          <a:ext cx="0" cy="0"/>
          <a:chOff x="0" y="0"/>
          <a:chExt cx="0" cy="0"/>
        </a:xfrm>
      </p:grpSpPr>
      <p:sp>
        <p:nvSpPr>
          <p:cNvPr id="301" name="Google Shape;301;p27"/>
          <p:cNvSpPr txBox="1"/>
          <p:nvPr>
            <p:ph idx="4294967295" type="title"/>
          </p:nvPr>
        </p:nvSpPr>
        <p:spPr>
          <a:xfrm>
            <a:off x="566997" y="432015"/>
            <a:ext cx="11058000" cy="7770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ru-RU"/>
              <a:t>Гипонимы и спецификация </a:t>
            </a:r>
            <a:endParaRPr/>
          </a:p>
        </p:txBody>
      </p:sp>
      <p:sp>
        <p:nvSpPr>
          <p:cNvPr id="302" name="Google Shape;302;p27"/>
          <p:cNvSpPr txBox="1"/>
          <p:nvPr>
            <p:ph idx="4294967295" type="body"/>
          </p:nvPr>
        </p:nvSpPr>
        <p:spPr>
          <a:xfrm>
            <a:off x="533400" y="1449400"/>
            <a:ext cx="11125200" cy="5019900"/>
          </a:xfrm>
          <a:prstGeom prst="rect">
            <a:avLst/>
          </a:prstGeom>
        </p:spPr>
        <p:txBody>
          <a:bodyPr anchorCtr="0" anchor="t" bIns="45700" lIns="91425" spcFirstLastPara="1" rIns="91425" wrap="square" tIns="45700">
            <a:noAutofit/>
          </a:bodyPr>
          <a:lstStyle/>
          <a:p>
            <a:pPr indent="0" lvl="0" marL="457200" rtl="0" algn="just">
              <a:lnSpc>
                <a:spcPct val="150000"/>
              </a:lnSpc>
              <a:spcBef>
                <a:spcPts val="0"/>
              </a:spcBef>
              <a:spcAft>
                <a:spcPts val="0"/>
              </a:spcAft>
              <a:buNone/>
            </a:pPr>
            <a:r>
              <a:rPr b="1" i="1" lang="ru-RU" sz="2000">
                <a:latin typeface="Times New Roman"/>
                <a:ea typeface="Times New Roman"/>
                <a:cs typeface="Times New Roman"/>
                <a:sym typeface="Times New Roman"/>
              </a:rPr>
              <a:t>Фрейм</a:t>
            </a:r>
            <a:r>
              <a:rPr i="1" lang="ru-RU" sz="2000">
                <a:latin typeface="Times New Roman"/>
                <a:ea typeface="Times New Roman"/>
                <a:cs typeface="Times New Roman"/>
                <a:sym typeface="Times New Roman"/>
              </a:rPr>
              <a:t> </a:t>
            </a:r>
            <a:endParaRPr i="1" sz="2000">
              <a:latin typeface="Times New Roman"/>
              <a:ea typeface="Times New Roman"/>
              <a:cs typeface="Times New Roman"/>
              <a:sym typeface="Times New Roman"/>
            </a:endParaRPr>
          </a:p>
          <a:p>
            <a:pPr indent="-355600" lvl="0" marL="457200" rtl="0" algn="just">
              <a:lnSpc>
                <a:spcPct val="150000"/>
              </a:lnSpc>
              <a:spcBef>
                <a:spcPts val="0"/>
              </a:spcBef>
              <a:spcAft>
                <a:spcPts val="0"/>
              </a:spcAft>
              <a:buClr>
                <a:schemeClr val="dk1"/>
              </a:buClr>
              <a:buSzPts val="2000"/>
              <a:buFont typeface="Times New Roman"/>
              <a:buChar char="●"/>
            </a:pPr>
            <a:r>
              <a:rPr lang="ru-RU" sz="2000">
                <a:latin typeface="Times New Roman"/>
                <a:ea typeface="Times New Roman"/>
                <a:cs typeface="Times New Roman"/>
                <a:sym typeface="Times New Roman"/>
              </a:rPr>
              <a:t>Гипонимы: </a:t>
            </a:r>
            <a:r>
              <a:rPr i="1" lang="ru-RU" sz="2000">
                <a:latin typeface="Times New Roman"/>
                <a:ea typeface="Times New Roman"/>
                <a:cs typeface="Times New Roman"/>
                <a:sym typeface="Times New Roman"/>
              </a:rPr>
              <a:t>слот, вершинный слот, терминальный слот, элемент фрейма </a:t>
            </a:r>
            <a:endParaRPr i="1" sz="2000">
              <a:latin typeface="Times New Roman"/>
              <a:ea typeface="Times New Roman"/>
              <a:cs typeface="Times New Roman"/>
              <a:sym typeface="Times New Roman"/>
            </a:endParaRPr>
          </a:p>
          <a:p>
            <a:pPr indent="-355600" lvl="0" marL="457200" rtl="0" algn="just">
              <a:lnSpc>
                <a:spcPct val="150000"/>
              </a:lnSpc>
              <a:spcBef>
                <a:spcPts val="0"/>
              </a:spcBef>
              <a:spcAft>
                <a:spcPts val="0"/>
              </a:spcAft>
              <a:buSzPts val="2000"/>
              <a:buFont typeface="Times New Roman"/>
              <a:buChar char="●"/>
            </a:pPr>
            <a:r>
              <a:rPr lang="ru-RU" sz="2000">
                <a:latin typeface="Times New Roman"/>
                <a:ea typeface="Times New Roman"/>
                <a:cs typeface="Times New Roman"/>
                <a:sym typeface="Times New Roman"/>
              </a:rPr>
              <a:t>Спецификация: </a:t>
            </a:r>
            <a:r>
              <a:rPr i="1" lang="ru-RU" sz="2000">
                <a:latin typeface="Times New Roman"/>
                <a:ea typeface="Times New Roman"/>
                <a:cs typeface="Times New Roman"/>
                <a:sym typeface="Times New Roman"/>
              </a:rPr>
              <a:t>фрейм общения, вид фрейма, сценарный, динамический, семантический фрейм</a:t>
            </a:r>
            <a:endParaRPr i="1" sz="2000">
              <a:latin typeface="Times New Roman"/>
              <a:ea typeface="Times New Roman"/>
              <a:cs typeface="Times New Roman"/>
              <a:sym typeface="Times New Roman"/>
            </a:endParaRPr>
          </a:p>
          <a:p>
            <a:pPr indent="0" lvl="0" marL="457200" rtl="0" algn="just">
              <a:lnSpc>
                <a:spcPct val="150000"/>
              </a:lnSpc>
              <a:spcBef>
                <a:spcPts val="0"/>
              </a:spcBef>
              <a:spcAft>
                <a:spcPts val="0"/>
              </a:spcAft>
              <a:buNone/>
            </a:pPr>
            <a:r>
              <a:rPr b="1" i="1" lang="ru-RU" sz="2000">
                <a:latin typeface="Times New Roman"/>
                <a:ea typeface="Times New Roman"/>
                <a:cs typeface="Times New Roman"/>
                <a:sym typeface="Times New Roman"/>
              </a:rPr>
              <a:t>Механизмы формирования смысла</a:t>
            </a:r>
            <a:r>
              <a:rPr i="1" lang="ru-RU" sz="2000">
                <a:latin typeface="Times New Roman"/>
                <a:ea typeface="Times New Roman"/>
                <a:cs typeface="Times New Roman"/>
                <a:sym typeface="Times New Roman"/>
              </a:rPr>
              <a:t> </a:t>
            </a:r>
            <a:endParaRPr i="1" sz="2000">
              <a:latin typeface="Times New Roman"/>
              <a:ea typeface="Times New Roman"/>
              <a:cs typeface="Times New Roman"/>
              <a:sym typeface="Times New Roman"/>
            </a:endParaRPr>
          </a:p>
          <a:p>
            <a:pPr indent="-355600" lvl="0" marL="457200" rtl="0" algn="just">
              <a:lnSpc>
                <a:spcPct val="150000"/>
              </a:lnSpc>
              <a:spcBef>
                <a:spcPts val="0"/>
              </a:spcBef>
              <a:spcAft>
                <a:spcPts val="0"/>
              </a:spcAft>
              <a:buSzPts val="2000"/>
              <a:buFont typeface="Times New Roman"/>
              <a:buChar char="●"/>
            </a:pPr>
            <a:r>
              <a:rPr lang="ru-RU" sz="2000">
                <a:latin typeface="Times New Roman"/>
                <a:ea typeface="Times New Roman"/>
                <a:cs typeface="Times New Roman"/>
                <a:sym typeface="Times New Roman"/>
              </a:rPr>
              <a:t>Гипонимы: </a:t>
            </a:r>
            <a:r>
              <a:rPr i="1" lang="ru-RU" sz="2000">
                <a:latin typeface="Times New Roman"/>
                <a:ea typeface="Times New Roman"/>
                <a:cs typeface="Times New Roman"/>
                <a:sym typeface="Times New Roman"/>
              </a:rPr>
              <a:t>метафора, метафорические модели</a:t>
            </a:r>
            <a:endParaRPr i="1" sz="2000">
              <a:latin typeface="Times New Roman"/>
              <a:ea typeface="Times New Roman"/>
              <a:cs typeface="Times New Roman"/>
              <a:sym typeface="Times New Roman"/>
            </a:endParaRPr>
          </a:p>
          <a:p>
            <a:pPr indent="-355600" lvl="0" marL="457200" rtl="0" algn="just">
              <a:lnSpc>
                <a:spcPct val="150000"/>
              </a:lnSpc>
              <a:spcBef>
                <a:spcPts val="0"/>
              </a:spcBef>
              <a:spcAft>
                <a:spcPts val="0"/>
              </a:spcAft>
              <a:buSzPts val="2000"/>
              <a:buFont typeface="Times New Roman"/>
              <a:buChar char="●"/>
            </a:pPr>
            <a:r>
              <a:rPr lang="ru-RU" sz="2000">
                <a:latin typeface="Times New Roman"/>
                <a:ea typeface="Times New Roman"/>
                <a:cs typeface="Times New Roman"/>
                <a:sym typeface="Times New Roman"/>
              </a:rPr>
              <a:t>Спецификация: </a:t>
            </a:r>
            <a:r>
              <a:rPr i="1" lang="ru-RU" sz="2000">
                <a:latin typeface="Times New Roman"/>
                <a:ea typeface="Times New Roman"/>
                <a:cs typeface="Times New Roman"/>
                <a:sym typeface="Times New Roman"/>
              </a:rPr>
              <a:t>этнокультурные механизмы формирования смысла</a:t>
            </a:r>
            <a:endParaRPr i="1" sz="2000">
              <a:latin typeface="Times New Roman"/>
              <a:ea typeface="Times New Roman"/>
              <a:cs typeface="Times New Roman"/>
              <a:sym typeface="Times New Roman"/>
            </a:endParaRPr>
          </a:p>
          <a:p>
            <a:pPr indent="457200" lvl="0" marL="0" rtl="0" algn="just">
              <a:lnSpc>
                <a:spcPct val="150000"/>
              </a:lnSpc>
              <a:spcBef>
                <a:spcPts val="0"/>
              </a:spcBef>
              <a:spcAft>
                <a:spcPts val="0"/>
              </a:spcAft>
              <a:buNone/>
            </a:pPr>
            <a:r>
              <a:rPr b="1" i="1" lang="ru-RU" sz="2000">
                <a:latin typeface="Times New Roman"/>
                <a:ea typeface="Times New Roman"/>
                <a:cs typeface="Times New Roman"/>
                <a:sym typeface="Times New Roman"/>
              </a:rPr>
              <a:t>Концепт </a:t>
            </a:r>
            <a:endParaRPr b="1" i="1" sz="2000">
              <a:latin typeface="Times New Roman"/>
              <a:ea typeface="Times New Roman"/>
              <a:cs typeface="Times New Roman"/>
              <a:sym typeface="Times New Roman"/>
            </a:endParaRPr>
          </a:p>
          <a:p>
            <a:pPr indent="-355600" lvl="0" marL="457200" rtl="0" algn="just">
              <a:lnSpc>
                <a:spcPct val="150000"/>
              </a:lnSpc>
              <a:spcBef>
                <a:spcPts val="0"/>
              </a:spcBef>
              <a:spcAft>
                <a:spcPts val="0"/>
              </a:spcAft>
              <a:buSzPts val="2000"/>
              <a:buFont typeface="Times New Roman"/>
              <a:buChar char="●"/>
            </a:pPr>
            <a:r>
              <a:rPr lang="ru-RU" sz="2000">
                <a:latin typeface="Times New Roman"/>
                <a:ea typeface="Times New Roman"/>
                <a:cs typeface="Times New Roman"/>
                <a:sym typeface="Times New Roman"/>
              </a:rPr>
              <a:t>Гипонимы: </a:t>
            </a:r>
            <a:r>
              <a:rPr i="1" lang="ru-RU" sz="2000">
                <a:latin typeface="Times New Roman"/>
                <a:ea typeface="Times New Roman"/>
                <a:cs typeface="Times New Roman"/>
                <a:sym typeface="Times New Roman"/>
              </a:rPr>
              <a:t>фрейм, схема, сценарий, символ</a:t>
            </a:r>
            <a:endParaRPr i="1" sz="2000">
              <a:latin typeface="Times New Roman"/>
              <a:ea typeface="Times New Roman"/>
              <a:cs typeface="Times New Roman"/>
              <a:sym typeface="Times New Roman"/>
            </a:endParaRPr>
          </a:p>
          <a:p>
            <a:pPr indent="-355600" lvl="0" marL="457200" rtl="0" algn="just">
              <a:lnSpc>
                <a:spcPct val="150000"/>
              </a:lnSpc>
              <a:spcBef>
                <a:spcPts val="0"/>
              </a:spcBef>
              <a:spcAft>
                <a:spcPts val="0"/>
              </a:spcAft>
              <a:buSzPts val="2000"/>
              <a:buFont typeface="Times New Roman"/>
              <a:buChar char="●"/>
            </a:pPr>
            <a:r>
              <a:rPr lang="ru-RU" sz="2000">
                <a:latin typeface="Times New Roman"/>
                <a:ea typeface="Times New Roman"/>
                <a:cs typeface="Times New Roman"/>
                <a:sym typeface="Times New Roman"/>
              </a:rPr>
              <a:t>Спецификация: </a:t>
            </a:r>
            <a:r>
              <a:rPr i="1" lang="ru-RU" sz="2000">
                <a:latin typeface="Times New Roman"/>
                <a:ea typeface="Times New Roman"/>
                <a:cs typeface="Times New Roman"/>
                <a:sym typeface="Times New Roman"/>
              </a:rPr>
              <a:t>метафорический концепт, базовый концепт, культурный концепт, лингвокультурный концепт, художественный концепт</a:t>
            </a:r>
            <a:endParaRPr i="1" sz="2000">
              <a:solidFill>
                <a:schemeClr val="dk1"/>
              </a:solidFill>
              <a:latin typeface="Times New Roman"/>
              <a:ea typeface="Times New Roman"/>
              <a:cs typeface="Times New Roman"/>
              <a:sym typeface="Times New Roman"/>
            </a:endParaRPr>
          </a:p>
        </p:txBody>
      </p:sp>
      <p:sp>
        <p:nvSpPr>
          <p:cNvPr id="303" name="Google Shape;303;p27"/>
          <p:cNvSpPr txBox="1"/>
          <p:nvPr>
            <p:ph idx="12" type="sldNum"/>
          </p:nvPr>
        </p:nvSpPr>
        <p:spPr>
          <a:xfrm>
            <a:off x="11275295" y="6011309"/>
            <a:ext cx="731700" cy="5250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ru-RU" sz="3000"/>
              <a:t>‹#›</a:t>
            </a:fld>
            <a:endParaRPr sz="30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8" name="Shape 308"/>
        <p:cNvGrpSpPr/>
        <p:nvPr/>
      </p:nvGrpSpPr>
      <p:grpSpPr>
        <a:xfrm>
          <a:off x="0" y="0"/>
          <a:ext cx="0" cy="0"/>
          <a:chOff x="0" y="0"/>
          <a:chExt cx="0" cy="0"/>
        </a:xfrm>
      </p:grpSpPr>
      <p:sp>
        <p:nvSpPr>
          <p:cNvPr id="309" name="Google Shape;309;p28"/>
          <p:cNvSpPr txBox="1"/>
          <p:nvPr>
            <p:ph idx="4294967295" type="body"/>
          </p:nvPr>
        </p:nvSpPr>
        <p:spPr>
          <a:xfrm>
            <a:off x="305425" y="1091250"/>
            <a:ext cx="11522700" cy="4905900"/>
          </a:xfrm>
          <a:prstGeom prst="rect">
            <a:avLst/>
          </a:prstGeom>
        </p:spPr>
        <p:txBody>
          <a:bodyPr anchorCtr="0" anchor="t" bIns="45700" lIns="91425" spcFirstLastPara="1" rIns="91425" wrap="square" tIns="45700">
            <a:noAutofit/>
          </a:bodyPr>
          <a:lstStyle/>
          <a:p>
            <a:pPr indent="-342900" lvl="0" marL="457200" rtl="0" algn="just">
              <a:lnSpc>
                <a:spcPct val="130000"/>
              </a:lnSpc>
              <a:spcBef>
                <a:spcPts val="0"/>
              </a:spcBef>
              <a:spcAft>
                <a:spcPts val="0"/>
              </a:spcAft>
              <a:buClr>
                <a:schemeClr val="dk1"/>
              </a:buClr>
              <a:buSzPts val="1800"/>
              <a:buFont typeface="Times New Roman"/>
              <a:buChar char="•"/>
            </a:pPr>
            <a:r>
              <a:rPr i="1" lang="ru-RU" sz="1800">
                <a:solidFill>
                  <a:schemeClr val="dk1"/>
                </a:solidFill>
                <a:latin typeface="Times New Roman"/>
                <a:ea typeface="Times New Roman"/>
                <a:cs typeface="Times New Roman"/>
                <a:sym typeface="Times New Roman"/>
              </a:rPr>
              <a:t>“Главным лингвокогнитивным и оперативным средством объективации выводного знания выступает </a:t>
            </a:r>
            <a:r>
              <a:rPr b="1" i="1" lang="ru-RU" sz="1800">
                <a:solidFill>
                  <a:schemeClr val="dk1"/>
                </a:solidFill>
                <a:latin typeface="Times New Roman"/>
                <a:ea typeface="Times New Roman"/>
                <a:cs typeface="Times New Roman"/>
                <a:sym typeface="Times New Roman"/>
              </a:rPr>
              <a:t>термин как уникальная ментально-семиотическая единица языка</a:t>
            </a:r>
            <a:r>
              <a:rPr i="1" lang="ru-RU" sz="1800">
                <a:solidFill>
                  <a:schemeClr val="dk1"/>
                </a:solidFill>
                <a:latin typeface="Times New Roman"/>
                <a:ea typeface="Times New Roman"/>
                <a:cs typeface="Times New Roman"/>
                <a:sym typeface="Times New Roman"/>
              </a:rPr>
              <a:t> и мышления, служащая ключевым средством аккумуляции, хранения и транслирования Знания от поколения к поколению”</a:t>
            </a:r>
            <a:r>
              <a:rPr lang="ru-RU" sz="1800">
                <a:solidFill>
                  <a:schemeClr val="dk1"/>
                </a:solidFill>
                <a:latin typeface="Times New Roman"/>
                <a:ea typeface="Times New Roman"/>
                <a:cs typeface="Times New Roman"/>
                <a:sym typeface="Times New Roman"/>
              </a:rPr>
              <a:t> (Буянова, 2013: 20).</a:t>
            </a:r>
            <a:endParaRPr sz="1800">
              <a:solidFill>
                <a:schemeClr val="dk1"/>
              </a:solidFill>
              <a:latin typeface="Times New Roman"/>
              <a:ea typeface="Times New Roman"/>
              <a:cs typeface="Times New Roman"/>
              <a:sym typeface="Times New Roman"/>
            </a:endParaRPr>
          </a:p>
          <a:p>
            <a:pPr indent="-342900" lvl="0" marL="457200" rtl="0" algn="just">
              <a:lnSpc>
                <a:spcPct val="130000"/>
              </a:lnSpc>
              <a:spcBef>
                <a:spcPts val="0"/>
              </a:spcBef>
              <a:spcAft>
                <a:spcPts val="0"/>
              </a:spcAft>
              <a:buClr>
                <a:schemeClr val="dk1"/>
              </a:buClr>
              <a:buSzPts val="1800"/>
              <a:buFont typeface="Times New Roman"/>
              <a:buChar char="•"/>
            </a:pPr>
            <a:r>
              <a:rPr i="1" lang="ru-RU" sz="1800">
                <a:solidFill>
                  <a:schemeClr val="dk1"/>
                </a:solidFill>
                <a:latin typeface="Times New Roman"/>
                <a:ea typeface="Times New Roman"/>
                <a:cs typeface="Times New Roman"/>
                <a:sym typeface="Times New Roman"/>
              </a:rPr>
              <a:t>“</a:t>
            </a:r>
            <a:r>
              <a:rPr b="1" i="1" lang="ru-RU" sz="1800">
                <a:solidFill>
                  <a:schemeClr val="dk1"/>
                </a:solidFill>
                <a:latin typeface="Times New Roman"/>
                <a:ea typeface="Times New Roman"/>
                <a:cs typeface="Times New Roman"/>
                <a:sym typeface="Times New Roman"/>
              </a:rPr>
              <a:t>ментально-коммуникативная направленность</a:t>
            </a:r>
            <a:r>
              <a:rPr i="1" lang="ru-RU" sz="1800">
                <a:solidFill>
                  <a:schemeClr val="dk1"/>
                </a:solidFill>
                <a:latin typeface="Times New Roman"/>
                <a:ea typeface="Times New Roman"/>
                <a:cs typeface="Times New Roman"/>
                <a:sym typeface="Times New Roman"/>
              </a:rPr>
              <a:t> (Après avoir répondu à toutes les questions, on se fait un diagnostique (Cohen: 24))”</a:t>
            </a:r>
            <a:r>
              <a:rPr lang="ru-RU" sz="1800">
                <a:solidFill>
                  <a:schemeClr val="dk1"/>
                </a:solidFill>
                <a:latin typeface="Times New Roman"/>
                <a:ea typeface="Times New Roman"/>
                <a:cs typeface="Times New Roman"/>
                <a:sym typeface="Times New Roman"/>
              </a:rPr>
              <a:t> (Чернышёв, 2015: 189).</a:t>
            </a:r>
            <a:endParaRPr sz="1800">
              <a:solidFill>
                <a:schemeClr val="dk1"/>
              </a:solidFill>
              <a:latin typeface="Times New Roman"/>
              <a:ea typeface="Times New Roman"/>
              <a:cs typeface="Times New Roman"/>
              <a:sym typeface="Times New Roman"/>
            </a:endParaRPr>
          </a:p>
          <a:p>
            <a:pPr indent="-342900" lvl="0" marL="457200" rtl="0" algn="just">
              <a:lnSpc>
                <a:spcPct val="130000"/>
              </a:lnSpc>
              <a:spcBef>
                <a:spcPts val="0"/>
              </a:spcBef>
              <a:spcAft>
                <a:spcPts val="0"/>
              </a:spcAft>
              <a:buClr>
                <a:schemeClr val="dk1"/>
              </a:buClr>
              <a:buSzPts val="1800"/>
              <a:buFont typeface="Times New Roman"/>
              <a:buChar char="•"/>
            </a:pPr>
            <a:r>
              <a:rPr i="1" lang="ru-RU" sz="1800">
                <a:solidFill>
                  <a:schemeClr val="dk1"/>
                </a:solidFill>
                <a:latin typeface="Times New Roman"/>
                <a:ea typeface="Times New Roman"/>
                <a:cs typeface="Times New Roman"/>
                <a:sym typeface="Times New Roman"/>
              </a:rPr>
              <a:t>“Наличие</a:t>
            </a:r>
            <a:r>
              <a:rPr b="1" i="1" lang="ru-RU" sz="1800">
                <a:solidFill>
                  <a:schemeClr val="dk1"/>
                </a:solidFill>
                <a:latin typeface="Times New Roman"/>
                <a:ea typeface="Times New Roman"/>
                <a:cs typeface="Times New Roman"/>
                <a:sym typeface="Times New Roman"/>
              </a:rPr>
              <a:t> ментально-образного прототипа </a:t>
            </a:r>
            <a:r>
              <a:rPr i="1" lang="ru-RU" sz="1800">
                <a:solidFill>
                  <a:schemeClr val="dk1"/>
                </a:solidFill>
                <a:latin typeface="Times New Roman"/>
                <a:ea typeface="Times New Roman"/>
                <a:cs typeface="Times New Roman"/>
                <a:sym typeface="Times New Roman"/>
              </a:rPr>
              <a:t>способствует быстрому узнаванию и облегчает запоминание языковой структуры, передающей данный формат знания”</a:t>
            </a:r>
            <a:r>
              <a:rPr lang="ru-RU" sz="1800">
                <a:solidFill>
                  <a:schemeClr val="dk1"/>
                </a:solidFill>
                <a:latin typeface="Times New Roman"/>
                <a:ea typeface="Times New Roman"/>
                <a:cs typeface="Times New Roman"/>
                <a:sym typeface="Times New Roman"/>
              </a:rPr>
              <a:t> (Фурс, 2015: 298).</a:t>
            </a:r>
            <a:endParaRPr sz="1800">
              <a:solidFill>
                <a:schemeClr val="dk1"/>
              </a:solidFill>
              <a:latin typeface="Times New Roman"/>
              <a:ea typeface="Times New Roman"/>
              <a:cs typeface="Times New Roman"/>
              <a:sym typeface="Times New Roman"/>
            </a:endParaRPr>
          </a:p>
          <a:p>
            <a:pPr indent="-342900" lvl="0" marL="457200" rtl="0" algn="just">
              <a:lnSpc>
                <a:spcPct val="130000"/>
              </a:lnSpc>
              <a:spcBef>
                <a:spcPts val="0"/>
              </a:spcBef>
              <a:spcAft>
                <a:spcPts val="0"/>
              </a:spcAft>
              <a:buClr>
                <a:schemeClr val="dk1"/>
              </a:buClr>
              <a:buSzPts val="1800"/>
              <a:buFont typeface="Times New Roman"/>
              <a:buChar char="•"/>
            </a:pPr>
            <a:r>
              <a:rPr i="1" lang="ru-RU" sz="1800">
                <a:solidFill>
                  <a:schemeClr val="dk1"/>
                </a:solidFill>
                <a:latin typeface="Times New Roman"/>
                <a:ea typeface="Times New Roman"/>
                <a:cs typeface="Times New Roman"/>
                <a:sym typeface="Times New Roman"/>
              </a:rPr>
              <a:t>“Для обозначения понятия, содержание которого составляет </a:t>
            </a:r>
            <a:r>
              <a:rPr b="1" i="1" lang="ru-RU" sz="1800">
                <a:solidFill>
                  <a:schemeClr val="dk1"/>
                </a:solidFill>
                <a:latin typeface="Times New Roman"/>
                <a:ea typeface="Times New Roman"/>
                <a:cs typeface="Times New Roman"/>
                <a:sym typeface="Times New Roman"/>
              </a:rPr>
              <a:t>отображение ментально-модусных действий </a:t>
            </a:r>
            <a:r>
              <a:rPr i="1" lang="ru-RU" sz="1800">
                <a:solidFill>
                  <a:schemeClr val="dk1"/>
                </a:solidFill>
                <a:latin typeface="Times New Roman"/>
                <a:ea typeface="Times New Roman"/>
                <a:cs typeface="Times New Roman"/>
                <a:sym typeface="Times New Roman"/>
              </a:rPr>
              <a:t>говорящего, связанных с его креативной предметной и иллокутивной рефлексией, целесообразно использовать термин коммуникативное действие”</a:t>
            </a:r>
            <a:r>
              <a:rPr lang="ru-RU" sz="1800">
                <a:solidFill>
                  <a:schemeClr val="dk1"/>
                </a:solidFill>
                <a:latin typeface="Times New Roman"/>
                <a:ea typeface="Times New Roman"/>
                <a:cs typeface="Times New Roman"/>
                <a:sym typeface="Times New Roman"/>
              </a:rPr>
              <a:t> (Манаенко, 2015: 592).</a:t>
            </a:r>
            <a:endParaRPr sz="1800">
              <a:solidFill>
                <a:schemeClr val="dk1"/>
              </a:solidFill>
              <a:latin typeface="Times New Roman"/>
              <a:ea typeface="Times New Roman"/>
              <a:cs typeface="Times New Roman"/>
              <a:sym typeface="Times New Roman"/>
            </a:endParaRPr>
          </a:p>
          <a:p>
            <a:pPr indent="-342900" lvl="0" marL="457200" rtl="0" algn="just">
              <a:lnSpc>
                <a:spcPct val="130000"/>
              </a:lnSpc>
              <a:spcBef>
                <a:spcPts val="0"/>
              </a:spcBef>
              <a:spcAft>
                <a:spcPts val="0"/>
              </a:spcAft>
              <a:buClr>
                <a:schemeClr val="dk1"/>
              </a:buClr>
              <a:buSzPts val="1800"/>
              <a:buFont typeface="Times New Roman"/>
              <a:buChar char="•"/>
            </a:pPr>
            <a:r>
              <a:rPr i="1" lang="ru-RU" sz="1800">
                <a:solidFill>
                  <a:schemeClr val="dk1"/>
                </a:solidFill>
                <a:latin typeface="Times New Roman"/>
                <a:ea typeface="Times New Roman"/>
                <a:cs typeface="Times New Roman"/>
                <a:sym typeface="Times New Roman"/>
              </a:rPr>
              <a:t>“Одним из многомерных интегрирующих культурно-эвристических </a:t>
            </a:r>
            <a:r>
              <a:rPr b="1" i="1" lang="ru-RU" sz="1800">
                <a:solidFill>
                  <a:schemeClr val="dk1"/>
                </a:solidFill>
                <a:latin typeface="Times New Roman"/>
                <a:ea typeface="Times New Roman"/>
                <a:cs typeface="Times New Roman"/>
                <a:sym typeface="Times New Roman"/>
              </a:rPr>
              <a:t>ментально-аффективных образований</a:t>
            </a:r>
            <a:r>
              <a:rPr i="1" lang="ru-RU" sz="1800">
                <a:solidFill>
                  <a:schemeClr val="dk1"/>
                </a:solidFill>
                <a:latin typeface="Times New Roman"/>
                <a:ea typeface="Times New Roman"/>
                <a:cs typeface="Times New Roman"/>
                <a:sym typeface="Times New Roman"/>
              </a:rPr>
              <a:t> является субсфера РАДОСТЬ (Шамаева, 2004: 4)” </a:t>
            </a:r>
            <a:r>
              <a:rPr lang="ru-RU" sz="1800">
                <a:solidFill>
                  <a:schemeClr val="dk1"/>
                </a:solidFill>
                <a:latin typeface="Times New Roman"/>
                <a:ea typeface="Times New Roman"/>
                <a:cs typeface="Times New Roman"/>
                <a:sym typeface="Times New Roman"/>
              </a:rPr>
              <a:t>(Сергиенко, Грамма, 2019: 314).</a:t>
            </a:r>
            <a:endParaRPr sz="1800">
              <a:solidFill>
                <a:schemeClr val="dk1"/>
              </a:solidFill>
              <a:latin typeface="Times New Roman"/>
              <a:ea typeface="Times New Roman"/>
              <a:cs typeface="Times New Roman"/>
              <a:sym typeface="Times New Roman"/>
            </a:endParaRPr>
          </a:p>
          <a:p>
            <a:pPr indent="-342900" lvl="0" marL="457200" rtl="0" algn="just">
              <a:lnSpc>
                <a:spcPct val="130000"/>
              </a:lnSpc>
              <a:spcBef>
                <a:spcPts val="0"/>
              </a:spcBef>
              <a:spcAft>
                <a:spcPts val="0"/>
              </a:spcAft>
              <a:buClr>
                <a:schemeClr val="dk1"/>
              </a:buClr>
              <a:buSzPts val="1800"/>
              <a:buFont typeface="Times New Roman"/>
              <a:buChar char="•"/>
            </a:pPr>
            <a:r>
              <a:rPr i="1" lang="ru-RU" sz="1800">
                <a:solidFill>
                  <a:schemeClr val="dk1"/>
                </a:solidFill>
                <a:latin typeface="Times New Roman"/>
                <a:ea typeface="Times New Roman"/>
                <a:cs typeface="Times New Roman"/>
                <a:sym typeface="Times New Roman"/>
              </a:rPr>
              <a:t>“...фрейм, т.е. своеобразную психологическую рамку, что содержит основную, типическую, потенциально возможную информацию, связанную с данным объектом именно </a:t>
            </a:r>
            <a:r>
              <a:rPr b="1" i="1" lang="ru-RU" sz="1800">
                <a:solidFill>
                  <a:schemeClr val="dk1"/>
                </a:solidFill>
                <a:latin typeface="Times New Roman"/>
                <a:ea typeface="Times New Roman"/>
                <a:cs typeface="Times New Roman"/>
                <a:sym typeface="Times New Roman"/>
              </a:rPr>
              <a:t>в его индивидуальном ментально-этническом круге (горизонте) понимания</a:t>
            </a:r>
            <a:r>
              <a:rPr i="1" lang="ru-RU" sz="1800">
                <a:solidFill>
                  <a:schemeClr val="dk1"/>
                </a:solidFill>
                <a:latin typeface="Times New Roman"/>
                <a:ea typeface="Times New Roman"/>
                <a:cs typeface="Times New Roman"/>
                <a:sym typeface="Times New Roman"/>
              </a:rPr>
              <a:t>”</a:t>
            </a:r>
            <a:r>
              <a:rPr lang="ru-RU" sz="1800">
                <a:solidFill>
                  <a:schemeClr val="dk1"/>
                </a:solidFill>
                <a:latin typeface="Times New Roman"/>
                <a:ea typeface="Times New Roman"/>
                <a:cs typeface="Times New Roman"/>
                <a:sym typeface="Times New Roman"/>
              </a:rPr>
              <a:t> (Молчанова, 2017: 142). </a:t>
            </a:r>
            <a:endParaRPr sz="1800">
              <a:solidFill>
                <a:schemeClr val="dk1"/>
              </a:solidFill>
            </a:endParaRPr>
          </a:p>
        </p:txBody>
      </p:sp>
      <p:sp>
        <p:nvSpPr>
          <p:cNvPr id="310" name="Google Shape;310;p28"/>
          <p:cNvSpPr txBox="1"/>
          <p:nvPr>
            <p:ph idx="4294967295" type="title"/>
          </p:nvPr>
        </p:nvSpPr>
        <p:spPr>
          <a:xfrm>
            <a:off x="566997" y="314240"/>
            <a:ext cx="11058000" cy="7770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ru-RU" sz="3000"/>
              <a:t>Ментальный</a:t>
            </a:r>
            <a:endParaRPr sz="3000"/>
          </a:p>
        </p:txBody>
      </p:sp>
      <p:sp>
        <p:nvSpPr>
          <p:cNvPr id="311" name="Google Shape;311;p28"/>
          <p:cNvSpPr txBox="1"/>
          <p:nvPr>
            <p:ph idx="12" type="sldNum"/>
          </p:nvPr>
        </p:nvSpPr>
        <p:spPr>
          <a:xfrm>
            <a:off x="11275295" y="6011309"/>
            <a:ext cx="731700" cy="5250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ru-RU" sz="3000"/>
              <a:t>‹#›</a:t>
            </a:fld>
            <a:endParaRPr sz="30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6" name="Shape 316"/>
        <p:cNvGrpSpPr/>
        <p:nvPr/>
      </p:nvGrpSpPr>
      <p:grpSpPr>
        <a:xfrm>
          <a:off x="0" y="0"/>
          <a:ext cx="0" cy="0"/>
          <a:chOff x="0" y="0"/>
          <a:chExt cx="0" cy="0"/>
        </a:xfrm>
      </p:grpSpPr>
      <p:sp>
        <p:nvSpPr>
          <p:cNvPr id="317" name="Google Shape;317;p29"/>
          <p:cNvSpPr txBox="1"/>
          <p:nvPr>
            <p:ph idx="4294967295" type="title"/>
          </p:nvPr>
        </p:nvSpPr>
        <p:spPr>
          <a:xfrm>
            <a:off x="566997" y="672390"/>
            <a:ext cx="11058000" cy="777000"/>
          </a:xfrm>
          <a:prstGeom prst="rect">
            <a:avLst/>
          </a:prstGeom>
        </p:spPr>
        <p:txBody>
          <a:bodyPr anchorCtr="0" anchor="ctr" bIns="45700" lIns="91425" spcFirstLastPara="1" rIns="91425" wrap="square" tIns="45700">
            <a:normAutofit fontScale="90000"/>
          </a:bodyPr>
          <a:lstStyle/>
          <a:p>
            <a:pPr indent="0" lvl="0" marL="0" rtl="0" algn="l">
              <a:spcBef>
                <a:spcPts val="0"/>
              </a:spcBef>
              <a:spcAft>
                <a:spcPts val="0"/>
              </a:spcAft>
              <a:buNone/>
            </a:pPr>
            <a:r>
              <a:rPr lang="ru-RU"/>
              <a:t>Вариативность связей внутри терминосистемы</a:t>
            </a:r>
            <a:endParaRPr/>
          </a:p>
          <a:p>
            <a:pPr indent="0" lvl="0" marL="0" rtl="0" algn="l">
              <a:spcBef>
                <a:spcPts val="0"/>
              </a:spcBef>
              <a:spcAft>
                <a:spcPts val="0"/>
              </a:spcAft>
              <a:buNone/>
            </a:pPr>
            <a:r>
              <a:t/>
            </a:r>
            <a:endParaRPr/>
          </a:p>
        </p:txBody>
      </p:sp>
      <p:sp>
        <p:nvSpPr>
          <p:cNvPr id="318" name="Google Shape;318;p29"/>
          <p:cNvSpPr txBox="1"/>
          <p:nvPr>
            <p:ph idx="4294967295" type="body"/>
          </p:nvPr>
        </p:nvSpPr>
        <p:spPr>
          <a:xfrm>
            <a:off x="567000" y="1449400"/>
            <a:ext cx="11058000" cy="4824300"/>
          </a:xfrm>
          <a:prstGeom prst="rect">
            <a:avLst/>
          </a:prstGeom>
        </p:spPr>
        <p:txBody>
          <a:bodyPr anchorCtr="0" anchor="t" bIns="45700" lIns="91425" spcFirstLastPara="1" rIns="91425" wrap="square" tIns="45700">
            <a:normAutofit/>
          </a:bodyPr>
          <a:lstStyle/>
          <a:p>
            <a:pPr indent="0" lvl="0" marL="0" rtl="0" algn="just">
              <a:lnSpc>
                <a:spcPct val="150000"/>
              </a:lnSpc>
              <a:spcBef>
                <a:spcPts val="0"/>
              </a:spcBef>
              <a:spcAft>
                <a:spcPts val="0"/>
              </a:spcAft>
              <a:buNone/>
            </a:pPr>
            <a:r>
              <a:rPr i="1" lang="ru-RU" sz="1800">
                <a:solidFill>
                  <a:schemeClr val="dk1"/>
                </a:solidFill>
                <a:latin typeface="Times New Roman"/>
                <a:ea typeface="Times New Roman"/>
                <a:cs typeface="Times New Roman"/>
                <a:sym typeface="Times New Roman"/>
              </a:rPr>
              <a:t>“Исследователи </a:t>
            </a:r>
            <a:r>
              <a:rPr b="1" i="1" lang="ru-RU" sz="1800">
                <a:solidFill>
                  <a:schemeClr val="dk1"/>
                </a:solidFill>
                <a:latin typeface="Times New Roman"/>
                <a:ea typeface="Times New Roman"/>
                <a:cs typeface="Times New Roman"/>
                <a:sym typeface="Times New Roman"/>
              </a:rPr>
              <a:t>либо отождествляют концепт и фрейм, либо рассматривают фрейм как гипоним по отношению к концепту</a:t>
            </a:r>
            <a:r>
              <a:rPr i="1" lang="ru-RU" sz="1800">
                <a:solidFill>
                  <a:schemeClr val="dk1"/>
                </a:solidFill>
                <a:latin typeface="Times New Roman"/>
                <a:ea typeface="Times New Roman"/>
                <a:cs typeface="Times New Roman"/>
                <a:sym typeface="Times New Roman"/>
              </a:rPr>
              <a:t>”</a:t>
            </a:r>
            <a:r>
              <a:rPr lang="ru-RU" sz="1800">
                <a:solidFill>
                  <a:schemeClr val="dk1"/>
                </a:solidFill>
                <a:latin typeface="Times New Roman"/>
                <a:ea typeface="Times New Roman"/>
                <a:cs typeface="Times New Roman"/>
                <a:sym typeface="Times New Roman"/>
              </a:rPr>
              <a:t> (Эмер, 2009: 110).</a:t>
            </a:r>
            <a:endParaRPr sz="1800">
              <a:solidFill>
                <a:schemeClr val="dk1"/>
              </a:solidFill>
              <a:latin typeface="Times New Roman"/>
              <a:ea typeface="Times New Roman"/>
              <a:cs typeface="Times New Roman"/>
              <a:sym typeface="Times New Roman"/>
            </a:endParaRPr>
          </a:p>
          <a:p>
            <a:pPr indent="457200" lvl="0" marL="0" rtl="0" algn="just">
              <a:lnSpc>
                <a:spcPct val="150000"/>
              </a:lnSpc>
              <a:spcBef>
                <a:spcPts val="0"/>
              </a:spcBef>
              <a:spcAft>
                <a:spcPts val="0"/>
              </a:spcAft>
              <a:buNone/>
            </a:pPr>
            <a:r>
              <a:rPr i="1" lang="ru-RU" sz="1800">
                <a:solidFill>
                  <a:schemeClr val="dk1"/>
                </a:solidFill>
                <a:latin typeface="Times New Roman"/>
                <a:ea typeface="Times New Roman"/>
                <a:cs typeface="Times New Roman"/>
                <a:sym typeface="Times New Roman"/>
              </a:rPr>
              <a:t>“С одной стороны, </a:t>
            </a:r>
            <a:r>
              <a:rPr b="1" i="1" lang="ru-RU" sz="1800">
                <a:solidFill>
                  <a:schemeClr val="dk1"/>
                </a:solidFill>
                <a:latin typeface="Times New Roman"/>
                <a:ea typeface="Times New Roman"/>
                <a:cs typeface="Times New Roman"/>
                <a:sym typeface="Times New Roman"/>
              </a:rPr>
              <a:t>фрейм и концепт находятся между собой в родовидовых отношениях, где концепт является родовым понятием по отношению к фрейму</a:t>
            </a:r>
            <a:r>
              <a:rPr i="1" lang="ru-RU" sz="1800">
                <a:solidFill>
                  <a:schemeClr val="dk1"/>
                </a:solidFill>
                <a:latin typeface="Times New Roman"/>
                <a:ea typeface="Times New Roman"/>
                <a:cs typeface="Times New Roman"/>
                <a:sym typeface="Times New Roman"/>
              </a:rPr>
              <a:t>. Как отмечает Н. Н. Болдырев, фрейм используется для «обозначения структурированных концептов; он входит в состав концепта, который, в свою очередь, используется для представления любых единиц знания, в том числе неструктурированных (Болдырев, 2004: 29)” </a:t>
            </a:r>
            <a:r>
              <a:rPr lang="ru-RU" sz="1800">
                <a:solidFill>
                  <a:schemeClr val="dk1"/>
                </a:solidFill>
                <a:latin typeface="Times New Roman"/>
                <a:ea typeface="Times New Roman"/>
                <a:cs typeface="Times New Roman"/>
                <a:sym typeface="Times New Roman"/>
              </a:rPr>
              <a:t>(Соколова, 2007: 236) - </a:t>
            </a:r>
            <a:r>
              <a:rPr i="1" lang="ru-RU" sz="1800">
                <a:solidFill>
                  <a:schemeClr val="dk1"/>
                </a:solidFill>
                <a:latin typeface="Times New Roman"/>
                <a:ea typeface="Times New Roman"/>
                <a:cs typeface="Times New Roman"/>
                <a:sym typeface="Times New Roman"/>
              </a:rPr>
              <a:t>концепт</a:t>
            </a:r>
            <a:r>
              <a:rPr lang="ru-RU" sz="1800">
                <a:solidFill>
                  <a:schemeClr val="dk1"/>
                </a:solidFill>
                <a:latin typeface="Times New Roman"/>
                <a:ea typeface="Times New Roman"/>
                <a:cs typeface="Times New Roman"/>
                <a:sym typeface="Times New Roman"/>
              </a:rPr>
              <a:t> </a:t>
            </a:r>
            <a:r>
              <a:rPr b="1" lang="ru-RU" sz="1800">
                <a:solidFill>
                  <a:schemeClr val="dk1"/>
                </a:solidFill>
                <a:latin typeface="Times New Roman"/>
                <a:ea typeface="Times New Roman"/>
                <a:cs typeface="Times New Roman"/>
                <a:sym typeface="Times New Roman"/>
              </a:rPr>
              <a:t>гипероним</a:t>
            </a:r>
            <a:r>
              <a:rPr lang="ru-RU" sz="1800">
                <a:solidFill>
                  <a:schemeClr val="dk1"/>
                </a:solidFill>
                <a:latin typeface="Times New Roman"/>
                <a:ea typeface="Times New Roman"/>
                <a:cs typeface="Times New Roman"/>
                <a:sym typeface="Times New Roman"/>
              </a:rPr>
              <a:t> к </a:t>
            </a:r>
            <a:r>
              <a:rPr i="1" lang="ru-RU" sz="1800">
                <a:solidFill>
                  <a:schemeClr val="dk1"/>
                </a:solidFill>
                <a:latin typeface="Times New Roman"/>
                <a:ea typeface="Times New Roman"/>
                <a:cs typeface="Times New Roman"/>
                <a:sym typeface="Times New Roman"/>
              </a:rPr>
              <a:t>фрейм.</a:t>
            </a:r>
            <a:endParaRPr i="1" sz="1800">
              <a:solidFill>
                <a:schemeClr val="dk1"/>
              </a:solidFill>
              <a:latin typeface="Times New Roman"/>
              <a:ea typeface="Times New Roman"/>
              <a:cs typeface="Times New Roman"/>
              <a:sym typeface="Times New Roman"/>
            </a:endParaRPr>
          </a:p>
          <a:p>
            <a:pPr indent="457200" lvl="0" marL="0" rtl="0" algn="just">
              <a:lnSpc>
                <a:spcPct val="150000"/>
              </a:lnSpc>
              <a:spcBef>
                <a:spcPts val="0"/>
              </a:spcBef>
              <a:spcAft>
                <a:spcPts val="0"/>
              </a:spcAft>
              <a:buNone/>
            </a:pPr>
            <a:r>
              <a:rPr i="1" lang="ru-RU" sz="1800">
                <a:solidFill>
                  <a:schemeClr val="dk1"/>
                </a:solidFill>
                <a:latin typeface="Times New Roman"/>
                <a:ea typeface="Times New Roman"/>
                <a:cs typeface="Times New Roman"/>
                <a:sym typeface="Times New Roman"/>
              </a:rPr>
              <a:t>“С другой стороны, фрейм и концепт соотносятся как сложное и простое понятия. В этом случае </a:t>
            </a:r>
            <a:r>
              <a:rPr b="1" i="1" lang="ru-RU" sz="1800">
                <a:solidFill>
                  <a:schemeClr val="dk1"/>
                </a:solidFill>
                <a:latin typeface="Times New Roman"/>
                <a:ea typeface="Times New Roman"/>
                <a:cs typeface="Times New Roman"/>
                <a:sym typeface="Times New Roman"/>
              </a:rPr>
              <a:t>фрейм выступает как род сложного концепта</a:t>
            </a:r>
            <a:r>
              <a:rPr i="1" lang="ru-RU" sz="1800">
                <a:solidFill>
                  <a:schemeClr val="dk1"/>
                </a:solidFill>
                <a:latin typeface="Times New Roman"/>
                <a:ea typeface="Times New Roman"/>
                <a:cs typeface="Times New Roman"/>
                <a:sym typeface="Times New Roman"/>
              </a:rPr>
              <a:t>. Именно в таком смысле трактует фрейм Н. Н. Болдырев – как «объемный, многокомпонентный концепт, представляющий собой «пакет» информации, знания о стереотипной ситуации (Болдырев, 2001: 36)” (Соколова, 2007: 236) - концепт </a:t>
            </a:r>
            <a:r>
              <a:rPr b="1" lang="ru-RU" sz="1800">
                <a:solidFill>
                  <a:schemeClr val="dk1"/>
                </a:solidFill>
                <a:latin typeface="Times New Roman"/>
                <a:ea typeface="Times New Roman"/>
                <a:cs typeface="Times New Roman"/>
                <a:sym typeface="Times New Roman"/>
              </a:rPr>
              <a:t>гипоним</a:t>
            </a:r>
            <a:r>
              <a:rPr i="1" lang="ru-RU" sz="1800">
                <a:solidFill>
                  <a:schemeClr val="dk1"/>
                </a:solidFill>
                <a:latin typeface="Times New Roman"/>
                <a:ea typeface="Times New Roman"/>
                <a:cs typeface="Times New Roman"/>
                <a:sym typeface="Times New Roman"/>
              </a:rPr>
              <a:t> к фрейм.</a:t>
            </a:r>
            <a:endParaRPr i="1" sz="1800">
              <a:solidFill>
                <a:schemeClr val="dk1"/>
              </a:solidFill>
              <a:latin typeface="Times New Roman"/>
              <a:ea typeface="Times New Roman"/>
              <a:cs typeface="Times New Roman"/>
              <a:sym typeface="Times New Roman"/>
            </a:endParaRPr>
          </a:p>
        </p:txBody>
      </p:sp>
      <p:sp>
        <p:nvSpPr>
          <p:cNvPr id="319" name="Google Shape;319;p29"/>
          <p:cNvSpPr txBox="1"/>
          <p:nvPr>
            <p:ph idx="12" type="sldNum"/>
          </p:nvPr>
        </p:nvSpPr>
        <p:spPr>
          <a:xfrm>
            <a:off x="11275295" y="6011309"/>
            <a:ext cx="731700" cy="5250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ru-RU" sz="3000"/>
              <a:t>‹#›</a:t>
            </a:fld>
            <a:endParaRPr sz="30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4" name="Shape 324"/>
        <p:cNvGrpSpPr/>
        <p:nvPr/>
      </p:nvGrpSpPr>
      <p:grpSpPr>
        <a:xfrm>
          <a:off x="0" y="0"/>
          <a:ext cx="0" cy="0"/>
          <a:chOff x="0" y="0"/>
          <a:chExt cx="0" cy="0"/>
        </a:xfrm>
      </p:grpSpPr>
      <p:sp>
        <p:nvSpPr>
          <p:cNvPr id="325" name="Google Shape;325;p30"/>
          <p:cNvSpPr txBox="1"/>
          <p:nvPr>
            <p:ph idx="4294967295" type="title"/>
          </p:nvPr>
        </p:nvSpPr>
        <p:spPr>
          <a:xfrm>
            <a:off x="566997" y="672390"/>
            <a:ext cx="11058000" cy="777000"/>
          </a:xfrm>
          <a:prstGeom prst="rect">
            <a:avLst/>
          </a:prstGeom>
        </p:spPr>
        <p:txBody>
          <a:bodyPr anchorCtr="0" anchor="ctr" bIns="45700" lIns="91425" spcFirstLastPara="1" rIns="91425" wrap="square" tIns="45700">
            <a:normAutofit fontScale="90000"/>
          </a:bodyPr>
          <a:lstStyle/>
          <a:p>
            <a:pPr indent="0" lvl="0" marL="0" rtl="0" algn="l">
              <a:spcBef>
                <a:spcPts val="0"/>
              </a:spcBef>
              <a:spcAft>
                <a:spcPts val="0"/>
              </a:spcAft>
              <a:buNone/>
            </a:pPr>
            <a:r>
              <a:rPr lang="ru-RU"/>
              <a:t>Интерпретация терминов </a:t>
            </a:r>
            <a:endParaRPr/>
          </a:p>
          <a:p>
            <a:pPr indent="0" lvl="0" marL="0" rtl="0" algn="l">
              <a:spcBef>
                <a:spcPts val="0"/>
              </a:spcBef>
              <a:spcAft>
                <a:spcPts val="0"/>
              </a:spcAft>
              <a:buNone/>
            </a:pPr>
            <a:r>
              <a:t/>
            </a:r>
            <a:endParaRPr/>
          </a:p>
        </p:txBody>
      </p:sp>
      <p:sp>
        <p:nvSpPr>
          <p:cNvPr id="326" name="Google Shape;326;p30"/>
          <p:cNvSpPr txBox="1"/>
          <p:nvPr>
            <p:ph idx="4294967295" type="body"/>
          </p:nvPr>
        </p:nvSpPr>
        <p:spPr>
          <a:xfrm>
            <a:off x="567000" y="1165800"/>
            <a:ext cx="11058000" cy="4526400"/>
          </a:xfrm>
          <a:prstGeom prst="rect">
            <a:avLst/>
          </a:prstGeom>
        </p:spPr>
        <p:txBody>
          <a:bodyPr anchorCtr="0" anchor="t" bIns="45700" lIns="91425" spcFirstLastPara="1" rIns="91425" wrap="square" tIns="45700">
            <a:noAutofit/>
          </a:bodyPr>
          <a:lstStyle/>
          <a:p>
            <a:pPr indent="457200" lvl="0" marL="0" rtl="0" algn="just">
              <a:lnSpc>
                <a:spcPct val="150000"/>
              </a:lnSpc>
              <a:spcBef>
                <a:spcPts val="0"/>
              </a:spcBef>
              <a:spcAft>
                <a:spcPts val="0"/>
              </a:spcAft>
              <a:buNone/>
            </a:pPr>
            <a:r>
              <a:rPr lang="ru-RU" sz="2000">
                <a:solidFill>
                  <a:schemeClr val="dk1"/>
                </a:solidFill>
                <a:latin typeface="Times New Roman"/>
                <a:ea typeface="Times New Roman"/>
                <a:cs typeface="Times New Roman"/>
                <a:sym typeface="Times New Roman"/>
              </a:rPr>
              <a:t>Термины, которые получили преимущественно определенную интерпретацию в научном дискурсе: </a:t>
            </a:r>
            <a:r>
              <a:rPr i="1" lang="ru-RU" sz="2000">
                <a:solidFill>
                  <a:schemeClr val="dk1"/>
                </a:solidFill>
                <a:latin typeface="Times New Roman"/>
                <a:ea typeface="Times New Roman"/>
                <a:cs typeface="Times New Roman"/>
                <a:sym typeface="Times New Roman"/>
              </a:rPr>
              <a:t>инференция = выводное знание и когниция = познание и познавание (процесс и результат):</a:t>
            </a:r>
            <a:endParaRPr i="1" sz="2000">
              <a:solidFill>
                <a:schemeClr val="dk1"/>
              </a:solidFill>
              <a:latin typeface="Times New Roman"/>
              <a:ea typeface="Times New Roman"/>
              <a:cs typeface="Times New Roman"/>
              <a:sym typeface="Times New Roman"/>
            </a:endParaRPr>
          </a:p>
          <a:p>
            <a:pPr indent="-355600" lvl="0" marL="457200" rtl="0" algn="just">
              <a:lnSpc>
                <a:spcPct val="150000"/>
              </a:lnSpc>
              <a:spcBef>
                <a:spcPts val="0"/>
              </a:spcBef>
              <a:spcAft>
                <a:spcPts val="0"/>
              </a:spcAft>
              <a:buClr>
                <a:schemeClr val="dk1"/>
              </a:buClr>
              <a:buSzPts val="2000"/>
              <a:buFont typeface="Times New Roman"/>
              <a:buChar char="●"/>
            </a:pPr>
            <a:r>
              <a:rPr i="1" lang="ru-RU" sz="2000">
                <a:solidFill>
                  <a:schemeClr val="dk1"/>
                </a:solidFill>
                <a:latin typeface="Times New Roman"/>
                <a:ea typeface="Times New Roman"/>
                <a:cs typeface="Times New Roman"/>
                <a:sym typeface="Times New Roman"/>
              </a:rPr>
              <a:t>“В статье рассматривается проблема </a:t>
            </a:r>
            <a:r>
              <a:rPr b="1" i="1" lang="ru-RU" sz="2000">
                <a:solidFill>
                  <a:schemeClr val="dk1"/>
                </a:solidFill>
                <a:latin typeface="Times New Roman"/>
                <a:ea typeface="Times New Roman"/>
                <a:cs typeface="Times New Roman"/>
                <a:sym typeface="Times New Roman"/>
              </a:rPr>
              <a:t>выводного знания</a:t>
            </a:r>
            <a:r>
              <a:rPr i="1" lang="ru-RU" sz="2000">
                <a:solidFill>
                  <a:schemeClr val="dk1"/>
                </a:solidFill>
                <a:latin typeface="Times New Roman"/>
                <a:ea typeface="Times New Roman"/>
                <a:cs typeface="Times New Roman"/>
                <a:sym typeface="Times New Roman"/>
              </a:rPr>
              <a:t> или инференции как когнитивного феномена”</a:t>
            </a:r>
            <a:r>
              <a:rPr lang="ru-RU" sz="2000">
                <a:solidFill>
                  <a:schemeClr val="dk1"/>
                </a:solidFill>
                <a:latin typeface="Times New Roman"/>
                <a:ea typeface="Times New Roman"/>
                <a:cs typeface="Times New Roman"/>
                <a:sym typeface="Times New Roman"/>
              </a:rPr>
              <a:t> (Федяева, 2018: 335); </a:t>
            </a:r>
            <a:endParaRPr sz="2000">
              <a:solidFill>
                <a:schemeClr val="dk1"/>
              </a:solidFill>
              <a:latin typeface="Times New Roman"/>
              <a:ea typeface="Times New Roman"/>
              <a:cs typeface="Times New Roman"/>
              <a:sym typeface="Times New Roman"/>
            </a:endParaRPr>
          </a:p>
          <a:p>
            <a:pPr indent="-355600" lvl="0" marL="457200" rtl="0" algn="just">
              <a:lnSpc>
                <a:spcPct val="150000"/>
              </a:lnSpc>
              <a:spcBef>
                <a:spcPts val="0"/>
              </a:spcBef>
              <a:spcAft>
                <a:spcPts val="0"/>
              </a:spcAft>
              <a:buClr>
                <a:schemeClr val="dk1"/>
              </a:buClr>
              <a:buSzPts val="2000"/>
              <a:buFont typeface="Times New Roman"/>
              <a:buChar char="●"/>
            </a:pPr>
            <a:r>
              <a:rPr i="1" lang="ru-RU" sz="2000">
                <a:solidFill>
                  <a:schemeClr val="dk1"/>
                </a:solidFill>
                <a:latin typeface="Times New Roman"/>
                <a:ea typeface="Times New Roman"/>
                <a:cs typeface="Times New Roman"/>
                <a:sym typeface="Times New Roman"/>
              </a:rPr>
              <a:t>“Инференция - получение выводных данных в процессе обработки информации и/или языка и само </a:t>
            </a:r>
            <a:r>
              <a:rPr b="1" i="1" lang="ru-RU" sz="2000">
                <a:solidFill>
                  <a:schemeClr val="dk1"/>
                </a:solidFill>
                <a:latin typeface="Times New Roman"/>
                <a:ea typeface="Times New Roman"/>
                <a:cs typeface="Times New Roman"/>
                <a:sym typeface="Times New Roman"/>
              </a:rPr>
              <a:t>выводное знание</a:t>
            </a:r>
            <a:r>
              <a:rPr i="1" lang="ru-RU" sz="2000">
                <a:solidFill>
                  <a:schemeClr val="dk1"/>
                </a:solidFill>
                <a:latin typeface="Times New Roman"/>
                <a:ea typeface="Times New Roman"/>
                <a:cs typeface="Times New Roman"/>
                <a:sym typeface="Times New Roman"/>
              </a:rPr>
              <a:t>, умозаключение” </a:t>
            </a:r>
            <a:r>
              <a:rPr lang="ru-RU" sz="2000">
                <a:solidFill>
                  <a:schemeClr val="dk1"/>
                </a:solidFill>
                <a:latin typeface="Times New Roman"/>
                <a:ea typeface="Times New Roman"/>
                <a:cs typeface="Times New Roman"/>
                <a:sym typeface="Times New Roman"/>
              </a:rPr>
              <a:t>(КСКТ, 1996: 33);</a:t>
            </a:r>
            <a:endParaRPr sz="2000">
              <a:solidFill>
                <a:schemeClr val="dk1"/>
              </a:solidFill>
              <a:latin typeface="Times New Roman"/>
              <a:ea typeface="Times New Roman"/>
              <a:cs typeface="Times New Roman"/>
              <a:sym typeface="Times New Roman"/>
            </a:endParaRPr>
          </a:p>
          <a:p>
            <a:pPr indent="-355600" lvl="0" marL="457200" rtl="0" algn="just">
              <a:lnSpc>
                <a:spcPct val="150000"/>
              </a:lnSpc>
              <a:spcBef>
                <a:spcPts val="0"/>
              </a:spcBef>
              <a:spcAft>
                <a:spcPts val="0"/>
              </a:spcAft>
              <a:buClr>
                <a:schemeClr val="dk1"/>
              </a:buClr>
              <a:buSzPts val="2000"/>
              <a:buFont typeface="Times New Roman"/>
              <a:buChar char="●"/>
            </a:pPr>
            <a:r>
              <a:rPr i="1" lang="ru-RU" sz="2000">
                <a:solidFill>
                  <a:schemeClr val="dk1"/>
                </a:solidFill>
                <a:latin typeface="Times New Roman"/>
                <a:ea typeface="Times New Roman"/>
                <a:cs typeface="Times New Roman"/>
                <a:sym typeface="Times New Roman"/>
              </a:rPr>
              <a:t>“Первый вывод основывается на взаимосвязи интерпретации и процессов </a:t>
            </a:r>
            <a:r>
              <a:rPr b="1" i="1" lang="ru-RU" sz="2000">
                <a:solidFill>
                  <a:schemeClr val="dk1"/>
                </a:solidFill>
                <a:latin typeface="Times New Roman"/>
                <a:ea typeface="Times New Roman"/>
                <a:cs typeface="Times New Roman"/>
                <a:sym typeface="Times New Roman"/>
              </a:rPr>
              <a:t>познания (когниции)</a:t>
            </a:r>
            <a:r>
              <a:rPr i="1" lang="ru-RU" sz="2000">
                <a:solidFill>
                  <a:schemeClr val="dk1"/>
                </a:solidFill>
                <a:latin typeface="Times New Roman"/>
                <a:ea typeface="Times New Roman"/>
                <a:cs typeface="Times New Roman"/>
                <a:sym typeface="Times New Roman"/>
              </a:rPr>
              <a:t>”</a:t>
            </a:r>
            <a:r>
              <a:rPr b="1" i="1" lang="ru-RU" sz="2000">
                <a:solidFill>
                  <a:schemeClr val="dk1"/>
                </a:solidFill>
                <a:latin typeface="Times New Roman"/>
                <a:ea typeface="Times New Roman"/>
                <a:cs typeface="Times New Roman"/>
                <a:sym typeface="Times New Roman"/>
              </a:rPr>
              <a:t> </a:t>
            </a:r>
            <a:r>
              <a:rPr lang="ru-RU" sz="2000">
                <a:solidFill>
                  <a:schemeClr val="dk1"/>
                </a:solidFill>
                <a:latin typeface="Times New Roman"/>
                <a:ea typeface="Times New Roman"/>
                <a:cs typeface="Times New Roman"/>
                <a:sym typeface="Times New Roman"/>
              </a:rPr>
              <a:t>(Опарина,  2016: 750)</a:t>
            </a:r>
            <a:r>
              <a:rPr lang="ru-RU" sz="2000">
                <a:latin typeface="Times New Roman"/>
                <a:ea typeface="Times New Roman"/>
                <a:cs typeface="Times New Roman"/>
                <a:sym typeface="Times New Roman"/>
              </a:rPr>
              <a:t>;</a:t>
            </a:r>
            <a:endParaRPr sz="2000">
              <a:solidFill>
                <a:schemeClr val="dk1"/>
              </a:solidFill>
              <a:latin typeface="Times New Roman"/>
              <a:ea typeface="Times New Roman"/>
              <a:cs typeface="Times New Roman"/>
              <a:sym typeface="Times New Roman"/>
            </a:endParaRPr>
          </a:p>
          <a:p>
            <a:pPr indent="-355600" lvl="0" marL="457200" rtl="0" algn="just">
              <a:lnSpc>
                <a:spcPct val="150000"/>
              </a:lnSpc>
              <a:spcBef>
                <a:spcPts val="0"/>
              </a:spcBef>
              <a:spcAft>
                <a:spcPts val="0"/>
              </a:spcAft>
              <a:buClr>
                <a:schemeClr val="dk1"/>
              </a:buClr>
              <a:buSzPts val="2000"/>
              <a:buFont typeface="Times New Roman"/>
              <a:buChar char="●"/>
            </a:pPr>
            <a:r>
              <a:rPr i="1" lang="ru-RU" sz="2000">
                <a:solidFill>
                  <a:schemeClr val="dk1"/>
                </a:solidFill>
                <a:latin typeface="Times New Roman"/>
                <a:ea typeface="Times New Roman"/>
                <a:cs typeface="Times New Roman"/>
                <a:sym typeface="Times New Roman"/>
              </a:rPr>
              <a:t>“cognitio и cogitatio - оно передает смыслы </a:t>
            </a:r>
            <a:r>
              <a:rPr b="1" i="1" lang="ru-RU" sz="2000">
                <a:solidFill>
                  <a:schemeClr val="dk1"/>
                </a:solidFill>
                <a:latin typeface="Times New Roman"/>
                <a:ea typeface="Times New Roman"/>
                <a:cs typeface="Times New Roman"/>
                <a:sym typeface="Times New Roman"/>
              </a:rPr>
              <a:t>«познание», «познавание»</a:t>
            </a:r>
            <a:r>
              <a:rPr i="1" lang="ru-RU" sz="2000">
                <a:solidFill>
                  <a:schemeClr val="dk1"/>
                </a:solidFill>
                <a:latin typeface="Times New Roman"/>
                <a:ea typeface="Times New Roman"/>
                <a:cs typeface="Times New Roman"/>
                <a:sym typeface="Times New Roman"/>
              </a:rPr>
              <a:t> (т.е. фиксируя как процесс приобретения «знаний и опыта, так и его результаты), а также «мышление», «размышление»”</a:t>
            </a:r>
            <a:r>
              <a:rPr lang="ru-RU" sz="2000">
                <a:solidFill>
                  <a:schemeClr val="dk1"/>
                </a:solidFill>
                <a:latin typeface="Times New Roman"/>
                <a:ea typeface="Times New Roman"/>
                <a:cs typeface="Times New Roman"/>
                <a:sym typeface="Times New Roman"/>
              </a:rPr>
              <a:t> (КСКТ, 1996: 81).</a:t>
            </a:r>
            <a:endParaRPr sz="1900">
              <a:solidFill>
                <a:schemeClr val="dk1"/>
              </a:solidFill>
            </a:endParaRPr>
          </a:p>
        </p:txBody>
      </p:sp>
      <p:sp>
        <p:nvSpPr>
          <p:cNvPr id="327" name="Google Shape;327;p30"/>
          <p:cNvSpPr txBox="1"/>
          <p:nvPr>
            <p:ph idx="12" type="sldNum"/>
          </p:nvPr>
        </p:nvSpPr>
        <p:spPr>
          <a:xfrm>
            <a:off x="11275295" y="6011309"/>
            <a:ext cx="731700" cy="5250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ru-RU" sz="3000"/>
              <a:t>‹#›</a:t>
            </a:fld>
            <a:endParaRPr sz="30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2" name="Shape 332"/>
        <p:cNvGrpSpPr/>
        <p:nvPr/>
      </p:nvGrpSpPr>
      <p:grpSpPr>
        <a:xfrm>
          <a:off x="0" y="0"/>
          <a:ext cx="0" cy="0"/>
          <a:chOff x="0" y="0"/>
          <a:chExt cx="0" cy="0"/>
        </a:xfrm>
      </p:grpSpPr>
      <p:sp>
        <p:nvSpPr>
          <p:cNvPr id="333" name="Google Shape;333;p31"/>
          <p:cNvSpPr txBox="1"/>
          <p:nvPr>
            <p:ph idx="4294967295" type="title"/>
          </p:nvPr>
        </p:nvSpPr>
        <p:spPr>
          <a:xfrm>
            <a:off x="566997" y="478015"/>
            <a:ext cx="11058000" cy="7770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ru-RU"/>
              <a:t>Концепт </a:t>
            </a:r>
            <a:endParaRPr/>
          </a:p>
        </p:txBody>
      </p:sp>
      <p:sp>
        <p:nvSpPr>
          <p:cNvPr id="334" name="Google Shape;334;p31"/>
          <p:cNvSpPr txBox="1"/>
          <p:nvPr>
            <p:ph idx="4294967295" type="body"/>
          </p:nvPr>
        </p:nvSpPr>
        <p:spPr>
          <a:xfrm>
            <a:off x="567000" y="1351363"/>
            <a:ext cx="11058000" cy="4563600"/>
          </a:xfrm>
          <a:prstGeom prst="rect">
            <a:avLst/>
          </a:prstGeom>
        </p:spPr>
        <p:txBody>
          <a:bodyPr anchorCtr="0" anchor="t" bIns="45700" lIns="91425" spcFirstLastPara="1" rIns="91425" wrap="square" tIns="45700">
            <a:noAutofit/>
          </a:bodyPr>
          <a:lstStyle/>
          <a:p>
            <a:pPr indent="-330200" lvl="0" marL="457200" rtl="0" algn="just">
              <a:lnSpc>
                <a:spcPct val="150000"/>
              </a:lnSpc>
              <a:spcBef>
                <a:spcPts val="0"/>
              </a:spcBef>
              <a:spcAft>
                <a:spcPts val="0"/>
              </a:spcAft>
              <a:buClr>
                <a:schemeClr val="dk1"/>
              </a:buClr>
              <a:buSzPts val="1600"/>
              <a:buFont typeface="Times New Roman"/>
              <a:buChar char="●"/>
            </a:pPr>
            <a:r>
              <a:rPr lang="ru-RU" sz="1600">
                <a:solidFill>
                  <a:schemeClr val="dk1"/>
                </a:solidFill>
                <a:latin typeface="Times New Roman"/>
                <a:ea typeface="Times New Roman"/>
                <a:cs typeface="Times New Roman"/>
                <a:sym typeface="Times New Roman"/>
              </a:rPr>
              <a:t>Культурология: “</a:t>
            </a:r>
            <a:r>
              <a:rPr i="1" lang="ru-RU" sz="1600">
                <a:solidFill>
                  <a:schemeClr val="dk1"/>
                </a:solidFill>
                <a:latin typeface="Times New Roman"/>
                <a:ea typeface="Times New Roman"/>
                <a:cs typeface="Times New Roman"/>
                <a:sym typeface="Times New Roman"/>
              </a:rPr>
              <a:t>формальнологическая идея вещи, явления, произведения искусства, его вербализуемая концепция, документально изложенный проект”</a:t>
            </a:r>
            <a:r>
              <a:rPr lang="ru-RU" sz="1600">
                <a:solidFill>
                  <a:schemeClr val="dk1"/>
                </a:solidFill>
                <a:latin typeface="Times New Roman"/>
                <a:ea typeface="Times New Roman"/>
                <a:cs typeface="Times New Roman"/>
                <a:sym typeface="Times New Roman"/>
              </a:rPr>
              <a:t> (Культурология ХХ век, 1998: 326);</a:t>
            </a:r>
            <a:endParaRPr sz="1600">
              <a:solidFill>
                <a:schemeClr val="dk1"/>
              </a:solidFill>
              <a:latin typeface="Times New Roman"/>
              <a:ea typeface="Times New Roman"/>
              <a:cs typeface="Times New Roman"/>
              <a:sym typeface="Times New Roman"/>
            </a:endParaRPr>
          </a:p>
          <a:p>
            <a:pPr indent="-330200" lvl="0" marL="457200" rtl="0" algn="just">
              <a:lnSpc>
                <a:spcPct val="150000"/>
              </a:lnSpc>
              <a:spcBef>
                <a:spcPts val="0"/>
              </a:spcBef>
              <a:spcAft>
                <a:spcPts val="0"/>
              </a:spcAft>
              <a:buClr>
                <a:schemeClr val="dk1"/>
              </a:buClr>
              <a:buSzPts val="1600"/>
              <a:buFont typeface="Times New Roman"/>
              <a:buChar char="●"/>
            </a:pPr>
            <a:r>
              <a:rPr lang="ru-RU" sz="1600">
                <a:solidFill>
                  <a:schemeClr val="dk1"/>
                </a:solidFill>
                <a:latin typeface="Times New Roman"/>
                <a:ea typeface="Times New Roman"/>
                <a:cs typeface="Times New Roman"/>
                <a:sym typeface="Times New Roman"/>
              </a:rPr>
              <a:t>Философия: </a:t>
            </a:r>
            <a:r>
              <a:rPr i="1" lang="ru-RU" sz="1600">
                <a:solidFill>
                  <a:schemeClr val="dk1"/>
                </a:solidFill>
                <a:latin typeface="Times New Roman"/>
                <a:ea typeface="Times New Roman"/>
                <a:cs typeface="Times New Roman"/>
                <a:sym typeface="Times New Roman"/>
              </a:rPr>
              <a:t>формулировка, умственный образ, общая мысль, понятие</a:t>
            </a:r>
            <a:r>
              <a:rPr lang="ru-RU" sz="1600">
                <a:solidFill>
                  <a:schemeClr val="dk1"/>
                </a:solidFill>
                <a:latin typeface="Times New Roman"/>
                <a:ea typeface="Times New Roman"/>
                <a:cs typeface="Times New Roman"/>
                <a:sym typeface="Times New Roman"/>
              </a:rPr>
              <a:t>;</a:t>
            </a:r>
            <a:endParaRPr sz="1600">
              <a:solidFill>
                <a:schemeClr val="dk1"/>
              </a:solidFill>
              <a:latin typeface="Times New Roman"/>
              <a:ea typeface="Times New Roman"/>
              <a:cs typeface="Times New Roman"/>
              <a:sym typeface="Times New Roman"/>
            </a:endParaRPr>
          </a:p>
          <a:p>
            <a:pPr indent="-330200" lvl="0" marL="457200" rtl="0" algn="just">
              <a:lnSpc>
                <a:spcPct val="150000"/>
              </a:lnSpc>
              <a:spcBef>
                <a:spcPts val="0"/>
              </a:spcBef>
              <a:spcAft>
                <a:spcPts val="0"/>
              </a:spcAft>
              <a:buClr>
                <a:schemeClr val="dk1"/>
              </a:buClr>
              <a:buSzPts val="1600"/>
              <a:buFont typeface="Times New Roman"/>
              <a:buChar char="●"/>
            </a:pPr>
            <a:r>
              <a:rPr lang="ru-RU" sz="1600">
                <a:solidFill>
                  <a:schemeClr val="dk1"/>
                </a:solidFill>
                <a:latin typeface="Times New Roman"/>
                <a:ea typeface="Times New Roman"/>
                <a:cs typeface="Times New Roman"/>
                <a:sym typeface="Times New Roman"/>
              </a:rPr>
              <a:t>Логическая семантика: </a:t>
            </a:r>
            <a:r>
              <a:rPr i="1" lang="ru-RU" sz="1600">
                <a:solidFill>
                  <a:schemeClr val="dk1"/>
                </a:solidFill>
                <a:latin typeface="Times New Roman"/>
                <a:ea typeface="Times New Roman"/>
                <a:cs typeface="Times New Roman"/>
                <a:sym typeface="Times New Roman"/>
              </a:rPr>
              <a:t>смысл имени</a:t>
            </a:r>
            <a:r>
              <a:rPr lang="ru-RU" sz="1600">
                <a:solidFill>
                  <a:schemeClr val="dk1"/>
                </a:solidFill>
                <a:latin typeface="Times New Roman"/>
                <a:ea typeface="Times New Roman"/>
                <a:cs typeface="Times New Roman"/>
                <a:sym typeface="Times New Roman"/>
              </a:rPr>
              <a:t> (ФС, 1991: 203);</a:t>
            </a:r>
            <a:endParaRPr sz="1600">
              <a:solidFill>
                <a:schemeClr val="dk1"/>
              </a:solidFill>
              <a:latin typeface="Times New Roman"/>
              <a:ea typeface="Times New Roman"/>
              <a:cs typeface="Times New Roman"/>
              <a:sym typeface="Times New Roman"/>
            </a:endParaRPr>
          </a:p>
          <a:p>
            <a:pPr indent="-330200" lvl="0" marL="457200" rtl="0" algn="just">
              <a:lnSpc>
                <a:spcPct val="150000"/>
              </a:lnSpc>
              <a:spcBef>
                <a:spcPts val="0"/>
              </a:spcBef>
              <a:spcAft>
                <a:spcPts val="0"/>
              </a:spcAft>
              <a:buClr>
                <a:schemeClr val="dk1"/>
              </a:buClr>
              <a:buSzPts val="1600"/>
              <a:buFont typeface="Times New Roman"/>
              <a:buChar char="●"/>
            </a:pPr>
            <a:r>
              <a:rPr lang="ru-RU" sz="1600">
                <a:solidFill>
                  <a:schemeClr val="dk1"/>
                </a:solidFill>
                <a:latin typeface="Times New Roman"/>
                <a:ea typeface="Times New Roman"/>
                <a:cs typeface="Times New Roman"/>
                <a:sym typeface="Times New Roman"/>
              </a:rPr>
              <a:t>Лингвистика: </a:t>
            </a:r>
            <a:r>
              <a:rPr i="1" lang="ru-RU" sz="1600">
                <a:solidFill>
                  <a:schemeClr val="dk1"/>
                </a:solidFill>
                <a:latin typeface="Times New Roman"/>
                <a:ea typeface="Times New Roman"/>
                <a:cs typeface="Times New Roman"/>
                <a:sym typeface="Times New Roman"/>
              </a:rPr>
              <a:t>оперативная содержательная единица памяти, ментального лексикона, концептуальной системы и языка мозга (лингва менталис), всей картины мира, отраженной в человеческой психике </a:t>
            </a:r>
            <a:r>
              <a:rPr lang="ru-RU" sz="1600">
                <a:solidFill>
                  <a:schemeClr val="dk1"/>
                </a:solidFill>
                <a:latin typeface="Times New Roman"/>
                <a:ea typeface="Times New Roman"/>
                <a:cs typeface="Times New Roman"/>
                <a:sym typeface="Times New Roman"/>
              </a:rPr>
              <a:t>(КСКТ, 1996: 90);</a:t>
            </a:r>
            <a:endParaRPr sz="1600">
              <a:solidFill>
                <a:schemeClr val="dk1"/>
              </a:solidFill>
              <a:latin typeface="Times New Roman"/>
              <a:ea typeface="Times New Roman"/>
              <a:cs typeface="Times New Roman"/>
              <a:sym typeface="Times New Roman"/>
            </a:endParaRPr>
          </a:p>
          <a:p>
            <a:pPr indent="-330200" lvl="0" marL="457200" rtl="0" algn="just">
              <a:lnSpc>
                <a:spcPct val="150000"/>
              </a:lnSpc>
              <a:spcBef>
                <a:spcPts val="0"/>
              </a:spcBef>
              <a:spcAft>
                <a:spcPts val="0"/>
              </a:spcAft>
              <a:buClr>
                <a:schemeClr val="dk1"/>
              </a:buClr>
              <a:buSzPts val="1600"/>
              <a:buFont typeface="Times New Roman"/>
              <a:buChar char="●"/>
            </a:pPr>
            <a:r>
              <a:rPr i="1" lang="ru-RU" sz="1600">
                <a:solidFill>
                  <a:schemeClr val="dk1"/>
                </a:solidFill>
                <a:latin typeface="Times New Roman"/>
                <a:ea typeface="Times New Roman"/>
                <a:cs typeface="Times New Roman"/>
                <a:sym typeface="Times New Roman"/>
              </a:rPr>
              <a:t>идеальная единица смысла</a:t>
            </a:r>
            <a:r>
              <a:rPr lang="ru-RU" sz="1600">
                <a:solidFill>
                  <a:schemeClr val="dk1"/>
                </a:solidFill>
                <a:latin typeface="Times New Roman"/>
                <a:ea typeface="Times New Roman"/>
                <a:cs typeface="Times New Roman"/>
                <a:sym typeface="Times New Roman"/>
              </a:rPr>
              <a:t> (Болдырев, 2005: 36);</a:t>
            </a:r>
            <a:endParaRPr sz="1600">
              <a:solidFill>
                <a:schemeClr val="dk1"/>
              </a:solidFill>
              <a:latin typeface="Times New Roman"/>
              <a:ea typeface="Times New Roman"/>
              <a:cs typeface="Times New Roman"/>
              <a:sym typeface="Times New Roman"/>
            </a:endParaRPr>
          </a:p>
          <a:p>
            <a:pPr indent="-330200" lvl="0" marL="457200" rtl="0" algn="just">
              <a:lnSpc>
                <a:spcPct val="150000"/>
              </a:lnSpc>
              <a:spcBef>
                <a:spcPts val="0"/>
              </a:spcBef>
              <a:spcAft>
                <a:spcPts val="0"/>
              </a:spcAft>
              <a:buClr>
                <a:schemeClr val="dk1"/>
              </a:buClr>
              <a:buSzPts val="1600"/>
              <a:buFont typeface="Times New Roman"/>
              <a:buChar char="●"/>
            </a:pPr>
            <a:r>
              <a:rPr i="1" lang="ru-RU" sz="1600">
                <a:solidFill>
                  <a:schemeClr val="dk1"/>
                </a:solidFill>
                <a:latin typeface="Times New Roman"/>
                <a:ea typeface="Times New Roman"/>
                <a:cs typeface="Times New Roman"/>
                <a:sym typeface="Times New Roman"/>
              </a:rPr>
              <a:t>квант структурированного знания</a:t>
            </a:r>
            <a:r>
              <a:rPr lang="ru-RU" sz="1600">
                <a:solidFill>
                  <a:schemeClr val="dk1"/>
                </a:solidFill>
                <a:latin typeface="Times New Roman"/>
                <a:ea typeface="Times New Roman"/>
                <a:cs typeface="Times New Roman"/>
                <a:sym typeface="Times New Roman"/>
              </a:rPr>
              <a:t> (Попова, Стернин, 1999: 11);</a:t>
            </a:r>
            <a:endParaRPr sz="1600">
              <a:solidFill>
                <a:schemeClr val="dk1"/>
              </a:solidFill>
              <a:latin typeface="Times New Roman"/>
              <a:ea typeface="Times New Roman"/>
              <a:cs typeface="Times New Roman"/>
              <a:sym typeface="Times New Roman"/>
            </a:endParaRPr>
          </a:p>
          <a:p>
            <a:pPr indent="-330200" lvl="0" marL="457200" rtl="0" algn="just">
              <a:lnSpc>
                <a:spcPct val="150000"/>
              </a:lnSpc>
              <a:spcBef>
                <a:spcPts val="0"/>
              </a:spcBef>
              <a:spcAft>
                <a:spcPts val="0"/>
              </a:spcAft>
              <a:buClr>
                <a:schemeClr val="dk1"/>
              </a:buClr>
              <a:buSzPts val="1600"/>
              <a:buFont typeface="Times New Roman"/>
              <a:buChar char="●"/>
            </a:pPr>
            <a:r>
              <a:rPr i="1" lang="ru-RU" sz="1600">
                <a:solidFill>
                  <a:schemeClr val="dk1"/>
                </a:solidFill>
                <a:latin typeface="Times New Roman"/>
                <a:ea typeface="Times New Roman"/>
                <a:cs typeface="Times New Roman"/>
                <a:sym typeface="Times New Roman"/>
              </a:rPr>
              <a:t>“хранящаяся в индивидуальной либо коллективной памяти значимая информация, обладающая определенной ценностью”</a:t>
            </a:r>
            <a:r>
              <a:rPr lang="ru-RU" sz="1600">
                <a:solidFill>
                  <a:schemeClr val="dk1"/>
                </a:solidFill>
                <a:latin typeface="Times New Roman"/>
                <a:ea typeface="Times New Roman"/>
                <a:cs typeface="Times New Roman"/>
                <a:sym typeface="Times New Roman"/>
              </a:rPr>
              <a:t> (Карасик, 2004: 109);</a:t>
            </a:r>
            <a:endParaRPr sz="1600">
              <a:solidFill>
                <a:schemeClr val="dk1"/>
              </a:solidFill>
              <a:latin typeface="Times New Roman"/>
              <a:ea typeface="Times New Roman"/>
              <a:cs typeface="Times New Roman"/>
              <a:sym typeface="Times New Roman"/>
            </a:endParaRPr>
          </a:p>
          <a:p>
            <a:pPr indent="-330200" lvl="0" marL="457200" rtl="0" algn="just">
              <a:lnSpc>
                <a:spcPct val="150000"/>
              </a:lnSpc>
              <a:spcBef>
                <a:spcPts val="0"/>
              </a:spcBef>
              <a:spcAft>
                <a:spcPts val="0"/>
              </a:spcAft>
              <a:buClr>
                <a:schemeClr val="dk1"/>
              </a:buClr>
              <a:buSzPts val="1600"/>
              <a:buFont typeface="Times New Roman"/>
              <a:buChar char="●"/>
            </a:pPr>
            <a:r>
              <a:rPr i="1" lang="ru-RU" sz="1600">
                <a:solidFill>
                  <a:schemeClr val="dk1"/>
                </a:solidFill>
                <a:latin typeface="Times New Roman"/>
                <a:ea typeface="Times New Roman"/>
                <a:cs typeface="Times New Roman"/>
                <a:sym typeface="Times New Roman"/>
              </a:rPr>
              <a:t>“всё, что известно об объекте, отражение не только существенных признаков объекта, но и всех знаний о нём”</a:t>
            </a:r>
            <a:r>
              <a:rPr lang="ru-RU" sz="1600">
                <a:solidFill>
                  <a:schemeClr val="dk1"/>
                </a:solidFill>
                <a:latin typeface="Times New Roman"/>
                <a:ea typeface="Times New Roman"/>
                <a:cs typeface="Times New Roman"/>
                <a:sym typeface="Times New Roman"/>
              </a:rPr>
              <a:t> (Телия, 1996: 96);</a:t>
            </a:r>
            <a:endParaRPr sz="1600">
              <a:solidFill>
                <a:schemeClr val="dk1"/>
              </a:solidFill>
              <a:latin typeface="Times New Roman"/>
              <a:ea typeface="Times New Roman"/>
              <a:cs typeface="Times New Roman"/>
              <a:sym typeface="Times New Roman"/>
            </a:endParaRPr>
          </a:p>
          <a:p>
            <a:pPr indent="-330200" lvl="0" marL="457200" rtl="0" algn="just">
              <a:lnSpc>
                <a:spcPct val="150000"/>
              </a:lnSpc>
              <a:spcBef>
                <a:spcPts val="0"/>
              </a:spcBef>
              <a:spcAft>
                <a:spcPts val="1200"/>
              </a:spcAft>
              <a:buClr>
                <a:schemeClr val="dk1"/>
              </a:buClr>
              <a:buSzPts val="1600"/>
              <a:buFont typeface="Times New Roman"/>
              <a:buChar char="●"/>
            </a:pPr>
            <a:r>
              <a:rPr i="1" lang="ru-RU" sz="1600">
                <a:solidFill>
                  <a:schemeClr val="dk1"/>
                </a:solidFill>
                <a:latin typeface="Times New Roman"/>
                <a:ea typeface="Times New Roman"/>
                <a:cs typeface="Times New Roman"/>
                <a:sym typeface="Times New Roman"/>
              </a:rPr>
              <a:t>“ценностно нагруженная единица, поскольку отражает опыт человека, знание, «пропущенное» человеком через себя, оцененное им</a:t>
            </a:r>
            <a:r>
              <a:rPr lang="ru-RU" sz="1600">
                <a:solidFill>
                  <a:schemeClr val="dk1"/>
                </a:solidFill>
                <a:latin typeface="Times New Roman"/>
                <a:ea typeface="Times New Roman"/>
                <a:cs typeface="Times New Roman"/>
                <a:sym typeface="Times New Roman"/>
              </a:rPr>
              <a:t>” (Арутюнова, 1999: 181).</a:t>
            </a:r>
            <a:endParaRPr sz="1600"/>
          </a:p>
        </p:txBody>
      </p:sp>
      <p:sp>
        <p:nvSpPr>
          <p:cNvPr id="335" name="Google Shape;335;p31"/>
          <p:cNvSpPr txBox="1"/>
          <p:nvPr>
            <p:ph idx="12" type="sldNum"/>
          </p:nvPr>
        </p:nvSpPr>
        <p:spPr>
          <a:xfrm>
            <a:off x="11275295" y="6011309"/>
            <a:ext cx="731700" cy="5250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ru-RU" sz="3000"/>
              <a:t>‹#›</a:t>
            </a:fld>
            <a:endParaRPr sz="30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0" name="Shape 340"/>
        <p:cNvGrpSpPr/>
        <p:nvPr/>
      </p:nvGrpSpPr>
      <p:grpSpPr>
        <a:xfrm>
          <a:off x="0" y="0"/>
          <a:ext cx="0" cy="0"/>
          <a:chOff x="0" y="0"/>
          <a:chExt cx="0" cy="0"/>
        </a:xfrm>
      </p:grpSpPr>
      <p:sp>
        <p:nvSpPr>
          <p:cNvPr id="341" name="Google Shape;341;p32"/>
          <p:cNvSpPr txBox="1"/>
          <p:nvPr>
            <p:ph idx="4294967295" type="title"/>
          </p:nvPr>
        </p:nvSpPr>
        <p:spPr>
          <a:xfrm>
            <a:off x="515950" y="672400"/>
            <a:ext cx="11425500" cy="7770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ru-RU" sz="3600"/>
              <a:t>Свёрнутая предикация, синтаксически выраженная приложением с союзом “как” в значении “в качестве”</a:t>
            </a:r>
            <a:endParaRPr sz="3600"/>
          </a:p>
        </p:txBody>
      </p:sp>
      <p:sp>
        <p:nvSpPr>
          <p:cNvPr id="342" name="Google Shape;342;p32"/>
          <p:cNvSpPr txBox="1"/>
          <p:nvPr>
            <p:ph idx="4294967295" type="body"/>
          </p:nvPr>
        </p:nvSpPr>
        <p:spPr>
          <a:xfrm>
            <a:off x="250650" y="1712950"/>
            <a:ext cx="11690700" cy="4435800"/>
          </a:xfrm>
          <a:prstGeom prst="rect">
            <a:avLst/>
          </a:prstGeom>
        </p:spPr>
        <p:txBody>
          <a:bodyPr anchorCtr="0" anchor="t" bIns="45700" lIns="91425" spcFirstLastPara="1" rIns="91425" wrap="square" tIns="45700">
            <a:noAutofit/>
          </a:bodyPr>
          <a:lstStyle/>
          <a:p>
            <a:pPr indent="-330200" lvl="0" marL="457200" rtl="0" algn="just">
              <a:lnSpc>
                <a:spcPct val="130000"/>
              </a:lnSpc>
              <a:spcBef>
                <a:spcPts val="0"/>
              </a:spcBef>
              <a:spcAft>
                <a:spcPts val="0"/>
              </a:spcAft>
              <a:buClr>
                <a:schemeClr val="dk1"/>
              </a:buClr>
              <a:buSzPts val="1600"/>
              <a:buFont typeface="Times New Roman"/>
              <a:buChar char="●"/>
            </a:pPr>
            <a:r>
              <a:rPr lang="ru-RU" sz="1600">
                <a:solidFill>
                  <a:schemeClr val="dk1"/>
                </a:solidFill>
                <a:latin typeface="Times New Roman"/>
                <a:ea typeface="Times New Roman"/>
                <a:cs typeface="Times New Roman"/>
                <a:sym typeface="Times New Roman"/>
              </a:rPr>
              <a:t>знание как знание селективное: “</a:t>
            </a:r>
            <a:r>
              <a:rPr i="1" lang="ru-RU" sz="1600">
                <a:solidFill>
                  <a:schemeClr val="dk1"/>
                </a:solidFill>
                <a:latin typeface="Times New Roman"/>
                <a:ea typeface="Times New Roman"/>
                <a:cs typeface="Times New Roman"/>
                <a:sym typeface="Times New Roman"/>
              </a:rPr>
              <a:t>характеризуя научное </a:t>
            </a:r>
            <a:r>
              <a:rPr b="1" i="1" lang="ru-RU" sz="1600">
                <a:solidFill>
                  <a:schemeClr val="dk1"/>
                </a:solidFill>
                <a:latin typeface="Times New Roman"/>
                <a:ea typeface="Times New Roman"/>
                <a:cs typeface="Times New Roman"/>
                <a:sym typeface="Times New Roman"/>
              </a:rPr>
              <a:t>знание как знание селективное</a:t>
            </a:r>
            <a:r>
              <a:rPr i="1" lang="ru-RU" sz="1600">
                <a:solidFill>
                  <a:schemeClr val="dk1"/>
                </a:solidFill>
                <a:latin typeface="Times New Roman"/>
                <a:ea typeface="Times New Roman"/>
                <a:cs typeface="Times New Roman"/>
                <a:sym typeface="Times New Roman"/>
              </a:rPr>
              <a:t>, полученное определенным способом и особым образом систематизированное в соответствии с какими-либо критериями/нормами”</a:t>
            </a:r>
            <a:r>
              <a:rPr lang="ru-RU" sz="1600">
                <a:solidFill>
                  <a:schemeClr val="dk1"/>
                </a:solidFill>
                <a:latin typeface="Times New Roman"/>
                <a:ea typeface="Times New Roman"/>
                <a:cs typeface="Times New Roman"/>
                <a:sym typeface="Times New Roman"/>
              </a:rPr>
              <a:t> (НФС, 2001: 329); </a:t>
            </a:r>
            <a:endParaRPr sz="1600">
              <a:solidFill>
                <a:schemeClr val="dk1"/>
              </a:solidFill>
              <a:latin typeface="Times New Roman"/>
              <a:ea typeface="Times New Roman"/>
              <a:cs typeface="Times New Roman"/>
              <a:sym typeface="Times New Roman"/>
            </a:endParaRPr>
          </a:p>
          <a:p>
            <a:pPr indent="-330200" lvl="0" marL="457200" rtl="0" algn="just">
              <a:lnSpc>
                <a:spcPct val="130000"/>
              </a:lnSpc>
              <a:spcBef>
                <a:spcPts val="0"/>
              </a:spcBef>
              <a:spcAft>
                <a:spcPts val="0"/>
              </a:spcAft>
              <a:buClr>
                <a:schemeClr val="dk1"/>
              </a:buClr>
              <a:buSzPts val="1600"/>
              <a:buFont typeface="Times New Roman"/>
              <a:buChar char="●"/>
            </a:pPr>
            <a:r>
              <a:rPr lang="ru-RU" sz="1600">
                <a:solidFill>
                  <a:schemeClr val="dk1"/>
                </a:solidFill>
                <a:latin typeface="Times New Roman"/>
                <a:ea typeface="Times New Roman"/>
                <a:cs typeface="Times New Roman"/>
                <a:sym typeface="Times New Roman"/>
              </a:rPr>
              <a:t>знание как динамический когнитивный процесс: “</a:t>
            </a:r>
            <a:r>
              <a:rPr i="1" lang="ru-RU" sz="1600">
                <a:solidFill>
                  <a:schemeClr val="dk1"/>
                </a:solidFill>
                <a:latin typeface="Times New Roman"/>
                <a:ea typeface="Times New Roman"/>
                <a:cs typeface="Times New Roman"/>
                <a:sym typeface="Times New Roman"/>
              </a:rPr>
              <a:t>особый интерес в исследовании процессов </a:t>
            </a:r>
            <a:r>
              <a:rPr b="1" i="1" lang="ru-RU" sz="1600">
                <a:solidFill>
                  <a:schemeClr val="dk1"/>
                </a:solidFill>
                <a:latin typeface="Times New Roman"/>
                <a:ea typeface="Times New Roman"/>
                <a:cs typeface="Times New Roman"/>
                <a:sym typeface="Times New Roman"/>
              </a:rPr>
              <a:t>знания как динамического когнитивного процесса</a:t>
            </a:r>
            <a:r>
              <a:rPr i="1" lang="ru-RU" sz="1600">
                <a:solidFill>
                  <a:schemeClr val="dk1"/>
                </a:solidFill>
                <a:latin typeface="Times New Roman"/>
                <a:ea typeface="Times New Roman"/>
                <a:cs typeface="Times New Roman"/>
                <a:sym typeface="Times New Roman"/>
              </a:rPr>
              <a:t> представляет воображение, в частности, воображение художественное” </a:t>
            </a:r>
            <a:r>
              <a:rPr lang="ru-RU" sz="1600">
                <a:solidFill>
                  <a:schemeClr val="dk1"/>
                </a:solidFill>
                <a:latin typeface="Times New Roman"/>
                <a:ea typeface="Times New Roman"/>
                <a:cs typeface="Times New Roman"/>
                <a:sym typeface="Times New Roman"/>
              </a:rPr>
              <a:t>(Пономарева, 2016: 756);</a:t>
            </a:r>
            <a:endParaRPr sz="1600">
              <a:solidFill>
                <a:schemeClr val="dk1"/>
              </a:solidFill>
              <a:latin typeface="Times New Roman"/>
              <a:ea typeface="Times New Roman"/>
              <a:cs typeface="Times New Roman"/>
              <a:sym typeface="Times New Roman"/>
            </a:endParaRPr>
          </a:p>
          <a:p>
            <a:pPr indent="-330200" lvl="0" marL="457200" rtl="0" algn="just">
              <a:lnSpc>
                <a:spcPct val="130000"/>
              </a:lnSpc>
              <a:spcBef>
                <a:spcPts val="0"/>
              </a:spcBef>
              <a:spcAft>
                <a:spcPts val="0"/>
              </a:spcAft>
              <a:buClr>
                <a:schemeClr val="dk1"/>
              </a:buClr>
              <a:buSzPts val="1600"/>
              <a:buFont typeface="Times New Roman"/>
              <a:buChar char="●"/>
            </a:pPr>
            <a:r>
              <a:rPr lang="ru-RU" sz="1600">
                <a:solidFill>
                  <a:schemeClr val="dk1"/>
                </a:solidFill>
                <a:latin typeface="Times New Roman"/>
                <a:ea typeface="Times New Roman"/>
                <a:cs typeface="Times New Roman"/>
                <a:sym typeface="Times New Roman"/>
              </a:rPr>
              <a:t>матрица как особый формат знания:</a:t>
            </a:r>
            <a:r>
              <a:rPr i="1" lang="ru-RU" sz="1600">
                <a:solidFill>
                  <a:schemeClr val="dk1"/>
                </a:solidFill>
                <a:latin typeface="Times New Roman"/>
                <a:ea typeface="Times New Roman"/>
                <a:cs typeface="Times New Roman"/>
                <a:sym typeface="Times New Roman"/>
              </a:rPr>
              <a:t> “это стало возможным в первую очередь благодаря разработке понятия когнитивной (концептуальной) области, когнитивной </a:t>
            </a:r>
            <a:r>
              <a:rPr b="1" i="1" lang="ru-RU" sz="1600">
                <a:solidFill>
                  <a:schemeClr val="dk1"/>
                </a:solidFill>
                <a:latin typeface="Times New Roman"/>
                <a:ea typeface="Times New Roman"/>
                <a:cs typeface="Times New Roman"/>
                <a:sym typeface="Times New Roman"/>
              </a:rPr>
              <a:t>матрицы как особого формата знания</a:t>
            </a:r>
            <a:r>
              <a:rPr i="1" lang="ru-RU" sz="1600">
                <a:solidFill>
                  <a:schemeClr val="dk1"/>
                </a:solidFill>
                <a:latin typeface="Times New Roman"/>
                <a:ea typeface="Times New Roman"/>
                <a:cs typeface="Times New Roman"/>
                <a:sym typeface="Times New Roman"/>
              </a:rPr>
              <a:t>, модусного концепта и модусной категории, новых методик анализа” </a:t>
            </a:r>
            <a:r>
              <a:rPr lang="ru-RU" sz="1600">
                <a:solidFill>
                  <a:schemeClr val="dk1"/>
                </a:solidFill>
                <a:latin typeface="Times New Roman"/>
                <a:ea typeface="Times New Roman"/>
                <a:cs typeface="Times New Roman"/>
                <a:sym typeface="Times New Roman"/>
              </a:rPr>
              <a:t>(Краева, 2019: 484-485);</a:t>
            </a:r>
            <a:endParaRPr sz="1600">
              <a:solidFill>
                <a:schemeClr val="dk1"/>
              </a:solidFill>
              <a:latin typeface="Times New Roman"/>
              <a:ea typeface="Times New Roman"/>
              <a:cs typeface="Times New Roman"/>
              <a:sym typeface="Times New Roman"/>
            </a:endParaRPr>
          </a:p>
          <a:p>
            <a:pPr indent="-330200" lvl="0" marL="457200" rtl="0" algn="just">
              <a:lnSpc>
                <a:spcPct val="130000"/>
              </a:lnSpc>
              <a:spcBef>
                <a:spcPts val="0"/>
              </a:spcBef>
              <a:spcAft>
                <a:spcPts val="0"/>
              </a:spcAft>
              <a:buClr>
                <a:schemeClr val="dk1"/>
              </a:buClr>
              <a:buSzPts val="1600"/>
              <a:buFont typeface="Times New Roman"/>
              <a:buChar char="●"/>
            </a:pPr>
            <a:r>
              <a:rPr lang="ru-RU" sz="1600">
                <a:solidFill>
                  <a:schemeClr val="dk1"/>
                </a:solidFill>
                <a:latin typeface="Times New Roman"/>
                <a:ea typeface="Times New Roman"/>
                <a:cs typeface="Times New Roman"/>
                <a:sym typeface="Times New Roman"/>
              </a:rPr>
              <a:t>матрица как система взаимосвязанных концептов: “</a:t>
            </a:r>
            <a:r>
              <a:rPr i="1" lang="ru-RU" sz="1600">
                <a:solidFill>
                  <a:schemeClr val="dk1"/>
                </a:solidFill>
                <a:latin typeface="Times New Roman"/>
                <a:ea typeface="Times New Roman"/>
                <a:cs typeface="Times New Roman"/>
                <a:sym typeface="Times New Roman"/>
              </a:rPr>
              <a:t>каждому присуща дискурсивная n-мерная </a:t>
            </a:r>
            <a:r>
              <a:rPr b="1" i="1" lang="ru-RU" sz="1600">
                <a:solidFill>
                  <a:schemeClr val="dk1"/>
                </a:solidFill>
                <a:latin typeface="Times New Roman"/>
                <a:ea typeface="Times New Roman"/>
                <a:cs typeface="Times New Roman"/>
                <a:sym typeface="Times New Roman"/>
              </a:rPr>
              <a:t>матрица как система взаимосвязанных когнитивных, коммуникативных, социологических, этнических, психологических концептов</a:t>
            </a:r>
            <a:r>
              <a:rPr i="1" lang="ru-RU" sz="1600">
                <a:solidFill>
                  <a:schemeClr val="dk1"/>
                </a:solidFill>
                <a:latin typeface="Times New Roman"/>
                <a:ea typeface="Times New Roman"/>
                <a:cs typeface="Times New Roman"/>
                <a:sym typeface="Times New Roman"/>
              </a:rPr>
              <a:t>” </a:t>
            </a:r>
            <a:r>
              <a:rPr lang="ru-RU" sz="1600">
                <a:solidFill>
                  <a:schemeClr val="dk1"/>
                </a:solidFill>
                <a:latin typeface="Times New Roman"/>
                <a:ea typeface="Times New Roman"/>
                <a:cs typeface="Times New Roman"/>
                <a:sym typeface="Times New Roman"/>
              </a:rPr>
              <a:t>(Григорьева, 2016: 42);</a:t>
            </a:r>
            <a:endParaRPr sz="1600">
              <a:solidFill>
                <a:schemeClr val="dk1"/>
              </a:solidFill>
              <a:latin typeface="Times New Roman"/>
              <a:ea typeface="Times New Roman"/>
              <a:cs typeface="Times New Roman"/>
              <a:sym typeface="Times New Roman"/>
            </a:endParaRPr>
          </a:p>
          <a:p>
            <a:pPr indent="-330200" lvl="0" marL="457200" rtl="0" algn="just">
              <a:lnSpc>
                <a:spcPct val="130000"/>
              </a:lnSpc>
              <a:spcBef>
                <a:spcPts val="0"/>
              </a:spcBef>
              <a:spcAft>
                <a:spcPts val="0"/>
              </a:spcAft>
              <a:buClr>
                <a:schemeClr val="dk1"/>
              </a:buClr>
              <a:buSzPts val="1600"/>
              <a:buFont typeface="Times New Roman"/>
              <a:buChar char="●"/>
            </a:pPr>
            <a:r>
              <a:rPr lang="ru-RU" sz="1600">
                <a:solidFill>
                  <a:schemeClr val="dk1"/>
                </a:solidFill>
                <a:latin typeface="Times New Roman"/>
                <a:ea typeface="Times New Roman"/>
                <a:cs typeface="Times New Roman"/>
                <a:sym typeface="Times New Roman"/>
              </a:rPr>
              <a:t>ментальность как интегральная характеристика внутреннего мира человека: “</a:t>
            </a:r>
            <a:r>
              <a:rPr i="1" lang="ru-RU" sz="1600">
                <a:solidFill>
                  <a:schemeClr val="dk1"/>
                </a:solidFill>
                <a:latin typeface="Times New Roman"/>
                <a:ea typeface="Times New Roman"/>
                <a:cs typeface="Times New Roman"/>
                <a:sym typeface="Times New Roman"/>
              </a:rPr>
              <a:t>идея ментальности (от лат. mens – ​‘ум’, ‘мышление’, ‘образ мыслей’, ‘душевный склад’) постепенно распространилась и на другие сферы гуманитарного познания, где стала рассматриваться </a:t>
            </a:r>
            <a:r>
              <a:rPr b="1" i="1" lang="ru-RU" sz="1600">
                <a:solidFill>
                  <a:schemeClr val="dk1"/>
                </a:solidFill>
                <a:latin typeface="Times New Roman"/>
                <a:ea typeface="Times New Roman"/>
                <a:cs typeface="Times New Roman"/>
                <a:sym typeface="Times New Roman"/>
              </a:rPr>
              <a:t>как интегральная характеристика внутреннего (ментального) мира человека</a:t>
            </a:r>
            <a:r>
              <a:rPr i="1" lang="ru-RU" sz="1600">
                <a:solidFill>
                  <a:schemeClr val="dk1"/>
                </a:solidFill>
                <a:latin typeface="Times New Roman"/>
                <a:ea typeface="Times New Roman"/>
                <a:cs typeface="Times New Roman"/>
                <a:sym typeface="Times New Roman"/>
              </a:rPr>
              <a:t>, глубинный исток культурно-­исторической динамики и «тип национальной речемысли”</a:t>
            </a:r>
            <a:r>
              <a:rPr lang="ru-RU" sz="1600">
                <a:solidFill>
                  <a:schemeClr val="dk1"/>
                </a:solidFill>
                <a:latin typeface="Times New Roman"/>
                <a:ea typeface="Times New Roman"/>
                <a:cs typeface="Times New Roman"/>
                <a:sym typeface="Times New Roman"/>
              </a:rPr>
              <a:t> (Колесов, 2002: 334) + контекстуальная синонимия </a:t>
            </a:r>
            <a:r>
              <a:rPr i="1" lang="ru-RU" sz="1600">
                <a:solidFill>
                  <a:schemeClr val="dk1"/>
                </a:solidFill>
                <a:latin typeface="Times New Roman"/>
                <a:ea typeface="Times New Roman"/>
                <a:cs typeface="Times New Roman"/>
                <a:sym typeface="Times New Roman"/>
              </a:rPr>
              <a:t>внутренний-ментальный</a:t>
            </a:r>
            <a:r>
              <a:rPr lang="ru-RU" sz="1600">
                <a:solidFill>
                  <a:schemeClr val="dk1"/>
                </a:solidFill>
                <a:latin typeface="Times New Roman"/>
                <a:ea typeface="Times New Roman"/>
                <a:cs typeface="Times New Roman"/>
                <a:sym typeface="Times New Roman"/>
              </a:rPr>
              <a:t>.</a:t>
            </a:r>
            <a:endParaRPr sz="1600"/>
          </a:p>
        </p:txBody>
      </p:sp>
      <p:sp>
        <p:nvSpPr>
          <p:cNvPr id="343" name="Google Shape;343;p32"/>
          <p:cNvSpPr txBox="1"/>
          <p:nvPr>
            <p:ph idx="12" type="sldNum"/>
          </p:nvPr>
        </p:nvSpPr>
        <p:spPr>
          <a:xfrm>
            <a:off x="11275295" y="6011309"/>
            <a:ext cx="731700" cy="5250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ru-RU" sz="3000"/>
              <a:t>‹#›</a:t>
            </a:fld>
            <a:endParaRPr sz="30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15"/>
          <p:cNvSpPr txBox="1"/>
          <p:nvPr>
            <p:ph idx="4294967295" type="title"/>
          </p:nvPr>
        </p:nvSpPr>
        <p:spPr>
          <a:xfrm>
            <a:off x="566997" y="672390"/>
            <a:ext cx="11058000" cy="7770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ru-RU" sz="4000"/>
              <a:t>План доклада</a:t>
            </a:r>
            <a:endParaRPr sz="4000"/>
          </a:p>
        </p:txBody>
      </p:sp>
      <p:sp>
        <p:nvSpPr>
          <p:cNvPr id="205" name="Google Shape;205;p15"/>
          <p:cNvSpPr txBox="1"/>
          <p:nvPr>
            <p:ph idx="4294967295" type="body"/>
          </p:nvPr>
        </p:nvSpPr>
        <p:spPr>
          <a:xfrm>
            <a:off x="635575" y="1625400"/>
            <a:ext cx="11058000" cy="3607200"/>
          </a:xfrm>
          <a:prstGeom prst="rect">
            <a:avLst/>
          </a:prstGeom>
        </p:spPr>
        <p:txBody>
          <a:bodyPr anchorCtr="0" anchor="t" bIns="45700" lIns="91425" spcFirstLastPara="1" rIns="91425" wrap="square" tIns="45700">
            <a:normAutofit/>
          </a:bodyPr>
          <a:lstStyle/>
          <a:p>
            <a:pPr indent="-381000" lvl="0" marL="457200" rtl="0" algn="l">
              <a:spcBef>
                <a:spcPts val="1000"/>
              </a:spcBef>
              <a:spcAft>
                <a:spcPts val="0"/>
              </a:spcAft>
              <a:buSzPts val="2400"/>
              <a:buFont typeface="Times New Roman"/>
              <a:buAutoNum type="arabicPeriod"/>
            </a:pPr>
            <a:r>
              <a:rPr lang="ru-RU" sz="2400">
                <a:latin typeface="Times New Roman"/>
                <a:ea typeface="Times New Roman"/>
                <a:cs typeface="Times New Roman"/>
                <a:sym typeface="Times New Roman"/>
              </a:rPr>
              <a:t>Материал исследования</a:t>
            </a:r>
            <a:endParaRPr sz="2400">
              <a:latin typeface="Times New Roman"/>
              <a:ea typeface="Times New Roman"/>
              <a:cs typeface="Times New Roman"/>
              <a:sym typeface="Times New Roman"/>
            </a:endParaRPr>
          </a:p>
          <a:p>
            <a:pPr indent="-381000" lvl="0" marL="457200" rtl="0" algn="l">
              <a:spcBef>
                <a:spcPts val="0"/>
              </a:spcBef>
              <a:spcAft>
                <a:spcPts val="0"/>
              </a:spcAft>
              <a:buSzPts val="2400"/>
              <a:buFont typeface="Times New Roman"/>
              <a:buAutoNum type="arabicPeriod"/>
            </a:pPr>
            <a:r>
              <a:rPr lang="ru-RU" sz="2400">
                <a:latin typeface="Times New Roman"/>
                <a:ea typeface="Times New Roman"/>
                <a:cs typeface="Times New Roman"/>
                <a:sym typeface="Times New Roman"/>
              </a:rPr>
              <a:t>Отобранные термины</a:t>
            </a:r>
            <a:endParaRPr sz="2400">
              <a:latin typeface="Times New Roman"/>
              <a:ea typeface="Times New Roman"/>
              <a:cs typeface="Times New Roman"/>
              <a:sym typeface="Times New Roman"/>
            </a:endParaRPr>
          </a:p>
          <a:p>
            <a:pPr indent="-381000" lvl="0" marL="457200" rtl="0" algn="l">
              <a:spcBef>
                <a:spcPts val="0"/>
              </a:spcBef>
              <a:spcAft>
                <a:spcPts val="0"/>
              </a:spcAft>
              <a:buSzPts val="2400"/>
              <a:buFont typeface="Times New Roman"/>
              <a:buAutoNum type="arabicPeriod"/>
            </a:pPr>
            <a:r>
              <a:rPr lang="ru-RU" sz="2400">
                <a:latin typeface="Times New Roman"/>
                <a:ea typeface="Times New Roman"/>
                <a:cs typeface="Times New Roman"/>
                <a:sym typeface="Times New Roman"/>
              </a:rPr>
              <a:t>Отношения синонимии и антонимии	</a:t>
            </a:r>
            <a:endParaRPr sz="2400">
              <a:latin typeface="Times New Roman"/>
              <a:ea typeface="Times New Roman"/>
              <a:cs typeface="Times New Roman"/>
              <a:sym typeface="Times New Roman"/>
            </a:endParaRPr>
          </a:p>
          <a:p>
            <a:pPr indent="-381000" lvl="0" marL="457200" rtl="0" algn="l">
              <a:spcBef>
                <a:spcPts val="0"/>
              </a:spcBef>
              <a:spcAft>
                <a:spcPts val="0"/>
              </a:spcAft>
              <a:buSzPts val="2400"/>
              <a:buFont typeface="Times New Roman"/>
              <a:buAutoNum type="arabicPeriod"/>
            </a:pPr>
            <a:r>
              <a:rPr lang="ru-RU" sz="2400">
                <a:latin typeface="Times New Roman"/>
                <a:ea typeface="Times New Roman"/>
                <a:cs typeface="Times New Roman"/>
                <a:sym typeface="Times New Roman"/>
              </a:rPr>
              <a:t>Отношения расширения и сужения	</a:t>
            </a:r>
            <a:endParaRPr sz="2400">
              <a:latin typeface="Times New Roman"/>
              <a:ea typeface="Times New Roman"/>
              <a:cs typeface="Times New Roman"/>
              <a:sym typeface="Times New Roman"/>
            </a:endParaRPr>
          </a:p>
          <a:p>
            <a:pPr indent="-381000" lvl="0" marL="457200" rtl="0" algn="l">
              <a:spcBef>
                <a:spcPts val="0"/>
              </a:spcBef>
              <a:spcAft>
                <a:spcPts val="0"/>
              </a:spcAft>
              <a:buSzPts val="2400"/>
              <a:buFont typeface="Times New Roman"/>
              <a:buAutoNum type="arabicPeriod"/>
            </a:pPr>
            <a:r>
              <a:rPr lang="ru-RU" sz="2400">
                <a:latin typeface="Times New Roman"/>
                <a:ea typeface="Times New Roman"/>
                <a:cs typeface="Times New Roman"/>
                <a:sym typeface="Times New Roman"/>
              </a:rPr>
              <a:t>Вариативность связей внутри терминосистемы	</a:t>
            </a:r>
            <a:endParaRPr sz="2400">
              <a:latin typeface="Times New Roman"/>
              <a:ea typeface="Times New Roman"/>
              <a:cs typeface="Times New Roman"/>
              <a:sym typeface="Times New Roman"/>
            </a:endParaRPr>
          </a:p>
          <a:p>
            <a:pPr indent="-381000" lvl="0" marL="457200" rtl="0" algn="l">
              <a:spcBef>
                <a:spcPts val="0"/>
              </a:spcBef>
              <a:spcAft>
                <a:spcPts val="0"/>
              </a:spcAft>
              <a:buSzPts val="2400"/>
              <a:buFont typeface="Times New Roman"/>
              <a:buAutoNum type="arabicPeriod"/>
            </a:pPr>
            <a:r>
              <a:rPr lang="ru-RU" sz="2400">
                <a:latin typeface="Times New Roman"/>
                <a:ea typeface="Times New Roman"/>
                <a:cs typeface="Times New Roman"/>
                <a:sym typeface="Times New Roman"/>
              </a:rPr>
              <a:t>Интерпретация как способ задания смысла термина</a:t>
            </a:r>
            <a:endParaRPr sz="2400">
              <a:latin typeface="Times New Roman"/>
              <a:ea typeface="Times New Roman"/>
              <a:cs typeface="Times New Roman"/>
              <a:sym typeface="Times New Roman"/>
            </a:endParaRPr>
          </a:p>
          <a:p>
            <a:pPr indent="-381000" lvl="0" marL="457200" rtl="0" algn="l">
              <a:spcBef>
                <a:spcPts val="0"/>
              </a:spcBef>
              <a:spcAft>
                <a:spcPts val="0"/>
              </a:spcAft>
              <a:buSzPts val="2400"/>
              <a:buFont typeface="Times New Roman"/>
              <a:buAutoNum type="arabicPeriod"/>
            </a:pPr>
            <a:r>
              <a:rPr lang="ru-RU" sz="2400">
                <a:latin typeface="Times New Roman"/>
                <a:ea typeface="Times New Roman"/>
                <a:cs typeface="Times New Roman"/>
                <a:sym typeface="Times New Roman"/>
              </a:rPr>
              <a:t>Оценочная интерпретация терминов</a:t>
            </a:r>
            <a:endParaRPr sz="2400">
              <a:latin typeface="Times New Roman"/>
              <a:ea typeface="Times New Roman"/>
              <a:cs typeface="Times New Roman"/>
              <a:sym typeface="Times New Roman"/>
            </a:endParaRPr>
          </a:p>
          <a:p>
            <a:pPr indent="-381000" lvl="0" marL="457200" rtl="0" algn="l">
              <a:spcBef>
                <a:spcPts val="0"/>
              </a:spcBef>
              <a:spcAft>
                <a:spcPts val="0"/>
              </a:spcAft>
              <a:buSzPts val="2400"/>
              <a:buFont typeface="Times New Roman"/>
              <a:buAutoNum type="arabicPeriod"/>
            </a:pPr>
            <a:r>
              <a:rPr lang="ru-RU" sz="2400">
                <a:latin typeface="Times New Roman"/>
                <a:ea typeface="Times New Roman"/>
                <a:cs typeface="Times New Roman"/>
                <a:sym typeface="Times New Roman"/>
              </a:rPr>
              <a:t>Выводы	</a:t>
            </a:r>
            <a:endParaRPr sz="2400">
              <a:latin typeface="Times New Roman"/>
              <a:ea typeface="Times New Roman"/>
              <a:cs typeface="Times New Roman"/>
              <a:sym typeface="Times New Roman"/>
            </a:endParaRPr>
          </a:p>
        </p:txBody>
      </p:sp>
      <p:sp>
        <p:nvSpPr>
          <p:cNvPr id="206" name="Google Shape;206;p15"/>
          <p:cNvSpPr txBox="1"/>
          <p:nvPr>
            <p:ph idx="12" type="sldNum"/>
          </p:nvPr>
        </p:nvSpPr>
        <p:spPr>
          <a:xfrm>
            <a:off x="11275295" y="6011309"/>
            <a:ext cx="731700" cy="5250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ru-RU" sz="3000"/>
              <a:t>‹#›</a:t>
            </a:fld>
            <a:endParaRPr sz="30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8" name="Shape 348"/>
        <p:cNvGrpSpPr/>
        <p:nvPr/>
      </p:nvGrpSpPr>
      <p:grpSpPr>
        <a:xfrm>
          <a:off x="0" y="0"/>
          <a:ext cx="0" cy="0"/>
          <a:chOff x="0" y="0"/>
          <a:chExt cx="0" cy="0"/>
        </a:xfrm>
      </p:grpSpPr>
      <p:sp>
        <p:nvSpPr>
          <p:cNvPr id="349" name="Google Shape;349;p33"/>
          <p:cNvSpPr txBox="1"/>
          <p:nvPr>
            <p:ph idx="4294967295" type="title"/>
          </p:nvPr>
        </p:nvSpPr>
        <p:spPr>
          <a:xfrm>
            <a:off x="566997" y="478040"/>
            <a:ext cx="11058000" cy="7770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ru-RU"/>
              <a:t>Дефиниция с цитацией</a:t>
            </a:r>
            <a:endParaRPr/>
          </a:p>
        </p:txBody>
      </p:sp>
      <p:sp>
        <p:nvSpPr>
          <p:cNvPr id="350" name="Google Shape;350;p33"/>
          <p:cNvSpPr txBox="1"/>
          <p:nvPr>
            <p:ph idx="4294967295" type="body"/>
          </p:nvPr>
        </p:nvSpPr>
        <p:spPr>
          <a:xfrm>
            <a:off x="567000" y="1449400"/>
            <a:ext cx="11058000" cy="4566300"/>
          </a:xfrm>
          <a:prstGeom prst="rect">
            <a:avLst/>
          </a:prstGeom>
        </p:spPr>
        <p:txBody>
          <a:bodyPr anchorCtr="0" anchor="t" bIns="45700" lIns="91425" spcFirstLastPara="1" rIns="91425" wrap="square" tIns="45700">
            <a:noAutofit/>
          </a:bodyPr>
          <a:lstStyle/>
          <a:p>
            <a:pPr indent="-342900" lvl="0" marL="457200" rtl="0" algn="just">
              <a:lnSpc>
                <a:spcPct val="150000"/>
              </a:lnSpc>
              <a:spcBef>
                <a:spcPts val="1000"/>
              </a:spcBef>
              <a:spcAft>
                <a:spcPts val="0"/>
              </a:spcAft>
              <a:buClr>
                <a:schemeClr val="dk1"/>
              </a:buClr>
              <a:buSzPts val="1800"/>
              <a:buFont typeface="Times New Roman"/>
              <a:buChar char="●"/>
            </a:pPr>
            <a:r>
              <a:rPr b="1" i="1" lang="ru-RU" sz="1800">
                <a:solidFill>
                  <a:schemeClr val="dk1"/>
                </a:solidFill>
                <a:latin typeface="Times New Roman"/>
                <a:ea typeface="Times New Roman"/>
                <a:cs typeface="Times New Roman"/>
                <a:sym typeface="Times New Roman"/>
              </a:rPr>
              <a:t>Знание - это</a:t>
            </a:r>
            <a:r>
              <a:rPr i="1" lang="ru-RU" sz="1800">
                <a:solidFill>
                  <a:schemeClr val="dk1"/>
                </a:solidFill>
                <a:latin typeface="Times New Roman"/>
                <a:ea typeface="Times New Roman"/>
                <a:cs typeface="Times New Roman"/>
                <a:sym typeface="Times New Roman"/>
              </a:rPr>
              <a:t> “проверенный практикой </a:t>
            </a:r>
            <a:r>
              <a:rPr b="1" i="1" lang="ru-RU" sz="1800">
                <a:solidFill>
                  <a:schemeClr val="dk1"/>
                </a:solidFill>
                <a:latin typeface="Times New Roman"/>
                <a:ea typeface="Times New Roman"/>
                <a:cs typeface="Times New Roman"/>
                <a:sym typeface="Times New Roman"/>
              </a:rPr>
              <a:t>результат познания действительности</a:t>
            </a:r>
            <a:r>
              <a:rPr i="1" lang="ru-RU" sz="1800">
                <a:solidFill>
                  <a:schemeClr val="dk1"/>
                </a:solidFill>
                <a:latin typeface="Times New Roman"/>
                <a:ea typeface="Times New Roman"/>
                <a:cs typeface="Times New Roman"/>
                <a:sym typeface="Times New Roman"/>
              </a:rPr>
              <a:t>, верное ее отражение в мышлении человека…”; “содержание мышления об объекте” “продукт общественной материальной и духовной деятельности людей; идеальное выражение в знаковой форме объективных свойств и связей мира, природного и человеческого” </a:t>
            </a:r>
            <a:r>
              <a:rPr lang="ru-RU" sz="1800">
                <a:solidFill>
                  <a:schemeClr val="dk1"/>
                </a:solidFill>
                <a:latin typeface="Times New Roman"/>
                <a:ea typeface="Times New Roman"/>
                <a:cs typeface="Times New Roman"/>
                <a:sym typeface="Times New Roman"/>
              </a:rPr>
              <a:t>(ФЭС, 1997: 166);</a:t>
            </a:r>
            <a:endParaRPr i="1" sz="1800">
              <a:solidFill>
                <a:schemeClr val="dk1"/>
              </a:solidFill>
              <a:latin typeface="Times New Roman"/>
              <a:ea typeface="Times New Roman"/>
              <a:cs typeface="Times New Roman"/>
              <a:sym typeface="Times New Roman"/>
            </a:endParaRPr>
          </a:p>
          <a:p>
            <a:pPr indent="-342900" lvl="0" marL="457200" rtl="0" algn="just">
              <a:lnSpc>
                <a:spcPct val="150000"/>
              </a:lnSpc>
              <a:spcBef>
                <a:spcPts val="0"/>
              </a:spcBef>
              <a:spcAft>
                <a:spcPts val="0"/>
              </a:spcAft>
              <a:buClr>
                <a:schemeClr val="dk1"/>
              </a:buClr>
              <a:buSzPts val="1800"/>
              <a:buFont typeface="Times New Roman"/>
              <a:buChar char="●"/>
            </a:pPr>
            <a:r>
              <a:rPr i="1" lang="ru-RU" sz="1800">
                <a:solidFill>
                  <a:schemeClr val="dk1"/>
                </a:solidFill>
                <a:latin typeface="Times New Roman"/>
                <a:ea typeface="Times New Roman"/>
                <a:cs typeface="Times New Roman"/>
                <a:sym typeface="Times New Roman"/>
              </a:rPr>
              <a:t>“</a:t>
            </a:r>
            <a:r>
              <a:rPr b="1" i="1" lang="ru-RU" sz="1800">
                <a:solidFill>
                  <a:schemeClr val="dk1"/>
                </a:solidFill>
                <a:latin typeface="Times New Roman"/>
                <a:ea typeface="Times New Roman"/>
                <a:cs typeface="Times New Roman"/>
                <a:sym typeface="Times New Roman"/>
              </a:rPr>
              <a:t>Ментальность – это миросозерцание</a:t>
            </a:r>
            <a:r>
              <a:rPr i="1" lang="ru-RU" sz="1800">
                <a:solidFill>
                  <a:schemeClr val="dk1"/>
                </a:solidFill>
                <a:latin typeface="Times New Roman"/>
                <a:ea typeface="Times New Roman"/>
                <a:cs typeface="Times New Roman"/>
                <a:sym typeface="Times New Roman"/>
              </a:rPr>
              <a:t> в категориях и формах родного языка, которые соединяют в себе интеллектуальные, духовные и волевые качества национального характера в типичных его проявлениях” </a:t>
            </a:r>
            <a:r>
              <a:rPr lang="ru-RU" sz="1800">
                <a:solidFill>
                  <a:schemeClr val="dk1"/>
                </a:solidFill>
                <a:latin typeface="Times New Roman"/>
                <a:ea typeface="Times New Roman"/>
                <a:cs typeface="Times New Roman"/>
                <a:sym typeface="Times New Roman"/>
              </a:rPr>
              <a:t>(Маслова, 2001: 49);</a:t>
            </a:r>
            <a:endParaRPr i="1" sz="1800">
              <a:solidFill>
                <a:schemeClr val="dk1"/>
              </a:solidFill>
              <a:latin typeface="Times New Roman"/>
              <a:ea typeface="Times New Roman"/>
              <a:cs typeface="Times New Roman"/>
              <a:sym typeface="Times New Roman"/>
            </a:endParaRPr>
          </a:p>
          <a:p>
            <a:pPr indent="-342900" lvl="0" marL="457200" rtl="0" algn="just">
              <a:lnSpc>
                <a:spcPct val="150000"/>
              </a:lnSpc>
              <a:spcBef>
                <a:spcPts val="0"/>
              </a:spcBef>
              <a:spcAft>
                <a:spcPts val="1200"/>
              </a:spcAft>
              <a:buClr>
                <a:schemeClr val="dk1"/>
              </a:buClr>
              <a:buSzPts val="1800"/>
              <a:buFont typeface="Times New Roman"/>
              <a:buChar char="●"/>
            </a:pPr>
            <a:r>
              <a:rPr i="1" lang="ru-RU" sz="1800">
                <a:solidFill>
                  <a:schemeClr val="dk1"/>
                </a:solidFill>
                <a:latin typeface="Times New Roman"/>
                <a:ea typeface="Times New Roman"/>
                <a:cs typeface="Times New Roman"/>
                <a:sym typeface="Times New Roman"/>
              </a:rPr>
              <a:t>“Соответственно, по данным историко-этимологических исследований определяем, что </a:t>
            </a:r>
            <a:r>
              <a:rPr b="1" i="1" lang="ru-RU" sz="1800">
                <a:solidFill>
                  <a:schemeClr val="dk1"/>
                </a:solidFill>
                <a:latin typeface="Times New Roman"/>
                <a:ea typeface="Times New Roman"/>
                <a:cs typeface="Times New Roman"/>
                <a:sym typeface="Times New Roman"/>
              </a:rPr>
              <a:t>память – это ‘мыслительное действие’</a:t>
            </a:r>
            <a:r>
              <a:rPr i="1" lang="ru-RU" sz="1800">
                <a:solidFill>
                  <a:schemeClr val="dk1"/>
                </a:solidFill>
                <a:latin typeface="Times New Roman"/>
                <a:ea typeface="Times New Roman"/>
                <a:cs typeface="Times New Roman"/>
                <a:sym typeface="Times New Roman"/>
              </a:rPr>
              <a:t>, которое тесно связано с мышлением, мыслью, умом и разумом говорящего </a:t>
            </a:r>
            <a:r>
              <a:rPr lang="ru-RU" sz="1800">
                <a:solidFill>
                  <a:schemeClr val="dk1"/>
                </a:solidFill>
                <a:latin typeface="Times New Roman"/>
                <a:ea typeface="Times New Roman"/>
                <a:cs typeface="Times New Roman"/>
                <a:sym typeface="Times New Roman"/>
              </a:rPr>
              <a:t>(Янь, 2019: 372). </a:t>
            </a:r>
            <a:r>
              <a:rPr i="1" lang="ru-RU" sz="1800">
                <a:solidFill>
                  <a:schemeClr val="dk1"/>
                </a:solidFill>
                <a:latin typeface="Times New Roman"/>
                <a:ea typeface="Times New Roman"/>
                <a:cs typeface="Times New Roman"/>
                <a:sym typeface="Times New Roman"/>
              </a:rPr>
              <a:t>Опираясь на вышесказанное, полагаем, что слово память (букв. пер.: ‘记忆, 记性’) в китайском языке обозначает “</a:t>
            </a:r>
            <a:r>
              <a:rPr b="1" i="1" lang="ru-RU" sz="1800">
                <a:solidFill>
                  <a:schemeClr val="dk1"/>
                </a:solidFill>
                <a:latin typeface="Times New Roman"/>
                <a:ea typeface="Times New Roman"/>
                <a:cs typeface="Times New Roman"/>
                <a:sym typeface="Times New Roman"/>
              </a:rPr>
              <a:t>(мыслительная) способность сохранения, запоминания информации/знания из прошлого жизненного опыта человека</a:t>
            </a:r>
            <a:r>
              <a:rPr i="1" lang="ru-RU" sz="1800">
                <a:solidFill>
                  <a:schemeClr val="dk1"/>
                </a:solidFill>
                <a:latin typeface="Times New Roman"/>
                <a:ea typeface="Times New Roman"/>
                <a:cs typeface="Times New Roman"/>
                <a:sym typeface="Times New Roman"/>
              </a:rPr>
              <a:t>”</a:t>
            </a:r>
            <a:r>
              <a:rPr lang="ru-RU" sz="1800">
                <a:solidFill>
                  <a:schemeClr val="dk1"/>
                </a:solidFill>
                <a:latin typeface="Times New Roman"/>
                <a:ea typeface="Times New Roman"/>
                <a:cs typeface="Times New Roman"/>
                <a:sym typeface="Times New Roman"/>
              </a:rPr>
              <a:t> (Там же: 373).</a:t>
            </a:r>
            <a:endParaRPr sz="1800"/>
          </a:p>
        </p:txBody>
      </p:sp>
      <p:sp>
        <p:nvSpPr>
          <p:cNvPr id="351" name="Google Shape;351;p33"/>
          <p:cNvSpPr txBox="1"/>
          <p:nvPr>
            <p:ph idx="12" type="sldNum"/>
          </p:nvPr>
        </p:nvSpPr>
        <p:spPr>
          <a:xfrm>
            <a:off x="11275295" y="6011309"/>
            <a:ext cx="731700" cy="5250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ru-RU" sz="3000"/>
              <a:t>‹#›</a:t>
            </a:fld>
            <a:endParaRPr sz="30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6" name="Shape 356"/>
        <p:cNvGrpSpPr/>
        <p:nvPr/>
      </p:nvGrpSpPr>
      <p:grpSpPr>
        <a:xfrm>
          <a:off x="0" y="0"/>
          <a:ext cx="0" cy="0"/>
          <a:chOff x="0" y="0"/>
          <a:chExt cx="0" cy="0"/>
        </a:xfrm>
      </p:grpSpPr>
      <p:sp>
        <p:nvSpPr>
          <p:cNvPr id="357" name="Google Shape;357;p34"/>
          <p:cNvSpPr txBox="1"/>
          <p:nvPr>
            <p:ph idx="4294967295" type="title"/>
          </p:nvPr>
        </p:nvSpPr>
        <p:spPr>
          <a:xfrm>
            <a:off x="583147" y="672390"/>
            <a:ext cx="11058000" cy="777000"/>
          </a:xfrm>
          <a:prstGeom prst="rect">
            <a:avLst/>
          </a:prstGeom>
        </p:spPr>
        <p:txBody>
          <a:bodyPr anchorCtr="0" anchor="ctr" bIns="45700" lIns="91425" spcFirstLastPara="1" rIns="91425" wrap="square" tIns="45700">
            <a:normAutofit fontScale="90000"/>
          </a:bodyPr>
          <a:lstStyle/>
          <a:p>
            <a:pPr indent="0" lvl="0" marL="0" rtl="0" algn="l">
              <a:spcBef>
                <a:spcPts val="0"/>
              </a:spcBef>
              <a:spcAft>
                <a:spcPts val="0"/>
              </a:spcAft>
              <a:buNone/>
            </a:pPr>
            <a:r>
              <a:rPr lang="ru-RU"/>
              <a:t>Контекстуальная синонимия: дизъюнктивные суждения (или)</a:t>
            </a:r>
            <a:endParaRPr/>
          </a:p>
        </p:txBody>
      </p:sp>
      <p:sp>
        <p:nvSpPr>
          <p:cNvPr id="358" name="Google Shape;358;p34"/>
          <p:cNvSpPr txBox="1"/>
          <p:nvPr>
            <p:ph idx="4294967295" type="body"/>
          </p:nvPr>
        </p:nvSpPr>
        <p:spPr>
          <a:xfrm>
            <a:off x="567000" y="1888025"/>
            <a:ext cx="11058000" cy="4385700"/>
          </a:xfrm>
          <a:prstGeom prst="rect">
            <a:avLst/>
          </a:prstGeom>
        </p:spPr>
        <p:txBody>
          <a:bodyPr anchorCtr="0" anchor="t" bIns="45700" lIns="91425" spcFirstLastPara="1" rIns="91425" wrap="square" tIns="45700">
            <a:normAutofit/>
          </a:bodyPr>
          <a:lstStyle/>
          <a:p>
            <a:pPr indent="-342900" lvl="0" marL="457200" rtl="0" algn="just">
              <a:lnSpc>
                <a:spcPct val="150000"/>
              </a:lnSpc>
              <a:spcBef>
                <a:spcPts val="0"/>
              </a:spcBef>
              <a:spcAft>
                <a:spcPts val="0"/>
              </a:spcAft>
              <a:buClr>
                <a:schemeClr val="dk1"/>
              </a:buClr>
              <a:buSzPts val="1800"/>
              <a:buFont typeface="Times New Roman"/>
              <a:buChar char="●"/>
            </a:pPr>
            <a:r>
              <a:rPr i="1" lang="ru-RU" sz="1800">
                <a:solidFill>
                  <a:schemeClr val="dk1"/>
                </a:solidFill>
                <a:latin typeface="Times New Roman"/>
                <a:ea typeface="Times New Roman"/>
                <a:cs typeface="Times New Roman"/>
                <a:sym typeface="Times New Roman"/>
              </a:rPr>
              <a:t>“совокупность имен и их сочетаний, которые в дополнение к своим собственным языковым значениям выполняют</a:t>
            </a:r>
            <a:r>
              <a:rPr b="1" i="1" lang="ru-RU" sz="1800">
                <a:solidFill>
                  <a:schemeClr val="dk1"/>
                </a:solidFill>
                <a:latin typeface="Times New Roman"/>
                <a:ea typeface="Times New Roman"/>
                <a:cs typeface="Times New Roman"/>
                <a:sym typeface="Times New Roman"/>
              </a:rPr>
              <a:t> культурные смыслы или культурные коннотации</a:t>
            </a:r>
            <a:r>
              <a:rPr i="1" lang="ru-RU" sz="1800">
                <a:solidFill>
                  <a:schemeClr val="dk1"/>
                </a:solidFill>
                <a:latin typeface="Times New Roman"/>
                <a:ea typeface="Times New Roman"/>
                <a:cs typeface="Times New Roman"/>
                <a:sym typeface="Times New Roman"/>
              </a:rPr>
              <a:t>” </a:t>
            </a:r>
            <a:r>
              <a:rPr lang="ru-RU" sz="1800">
                <a:solidFill>
                  <a:schemeClr val="dk1"/>
                </a:solidFill>
                <a:latin typeface="Times New Roman"/>
                <a:ea typeface="Times New Roman"/>
                <a:cs typeface="Times New Roman"/>
                <a:sym typeface="Times New Roman"/>
              </a:rPr>
              <a:t>(Красных, 2013: 62);</a:t>
            </a:r>
            <a:endParaRPr sz="1800">
              <a:solidFill>
                <a:schemeClr val="dk1"/>
              </a:solidFill>
              <a:latin typeface="Times New Roman"/>
              <a:ea typeface="Times New Roman"/>
              <a:cs typeface="Times New Roman"/>
              <a:sym typeface="Times New Roman"/>
            </a:endParaRPr>
          </a:p>
          <a:p>
            <a:pPr indent="-342900" lvl="0" marL="457200" rtl="0" algn="just">
              <a:lnSpc>
                <a:spcPct val="150000"/>
              </a:lnSpc>
              <a:spcBef>
                <a:spcPts val="0"/>
              </a:spcBef>
              <a:spcAft>
                <a:spcPts val="0"/>
              </a:spcAft>
              <a:buClr>
                <a:schemeClr val="dk1"/>
              </a:buClr>
              <a:buSzPts val="1800"/>
              <a:buFont typeface="Times New Roman"/>
              <a:buChar char="●"/>
            </a:pPr>
            <a:r>
              <a:rPr i="1" lang="ru-RU" sz="1800">
                <a:solidFill>
                  <a:schemeClr val="dk1"/>
                </a:solidFill>
                <a:latin typeface="Times New Roman"/>
                <a:ea typeface="Times New Roman"/>
                <a:cs typeface="Times New Roman"/>
                <a:sym typeface="Times New Roman"/>
              </a:rPr>
              <a:t>“простых односложных единиц цзы как носителей различных </a:t>
            </a:r>
            <a:r>
              <a:rPr b="1" i="1" lang="ru-RU" sz="1800">
                <a:solidFill>
                  <a:schemeClr val="dk1"/>
                </a:solidFill>
                <a:latin typeface="Times New Roman"/>
                <a:ea typeface="Times New Roman"/>
                <a:cs typeface="Times New Roman"/>
                <a:sym typeface="Times New Roman"/>
              </a:rPr>
              <a:t>смыслов или значений</a:t>
            </a:r>
            <a:r>
              <a:rPr i="1" lang="ru-RU" sz="1800">
                <a:solidFill>
                  <a:schemeClr val="dk1"/>
                </a:solidFill>
                <a:latin typeface="Times New Roman"/>
                <a:ea typeface="Times New Roman"/>
                <a:cs typeface="Times New Roman"/>
                <a:sym typeface="Times New Roman"/>
              </a:rPr>
              <a:t> и исполняющих номинативную функцию языка”</a:t>
            </a:r>
            <a:r>
              <a:rPr lang="ru-RU" sz="1800">
                <a:solidFill>
                  <a:schemeClr val="dk1"/>
                </a:solidFill>
                <a:latin typeface="Times New Roman"/>
                <a:ea typeface="Times New Roman"/>
                <a:cs typeface="Times New Roman"/>
                <a:sym typeface="Times New Roman"/>
              </a:rPr>
              <a:t> (Демидова, 2020: 222);</a:t>
            </a:r>
            <a:endParaRPr sz="1800">
              <a:solidFill>
                <a:schemeClr val="dk1"/>
              </a:solidFill>
              <a:latin typeface="Times New Roman"/>
              <a:ea typeface="Times New Roman"/>
              <a:cs typeface="Times New Roman"/>
              <a:sym typeface="Times New Roman"/>
            </a:endParaRPr>
          </a:p>
          <a:p>
            <a:pPr indent="-342900" lvl="0" marL="457200" rtl="0" algn="just">
              <a:lnSpc>
                <a:spcPct val="150000"/>
              </a:lnSpc>
              <a:spcBef>
                <a:spcPts val="0"/>
              </a:spcBef>
              <a:spcAft>
                <a:spcPts val="0"/>
              </a:spcAft>
              <a:buClr>
                <a:schemeClr val="dk1"/>
              </a:buClr>
              <a:buSzPts val="1800"/>
              <a:buFont typeface="Times New Roman"/>
              <a:buChar char="●"/>
            </a:pPr>
            <a:r>
              <a:rPr i="1" lang="ru-RU" sz="1800">
                <a:solidFill>
                  <a:schemeClr val="dk1"/>
                </a:solidFill>
                <a:latin typeface="Times New Roman"/>
                <a:ea typeface="Times New Roman"/>
                <a:cs typeface="Times New Roman"/>
                <a:sym typeface="Times New Roman"/>
              </a:rPr>
              <a:t>“В этом случае эвокативность может войти в противоречие с тем, что хотел сказать отправитель (т.е. с интенциональным</a:t>
            </a:r>
            <a:r>
              <a:rPr b="1" i="1" lang="ru-RU" sz="1800">
                <a:solidFill>
                  <a:schemeClr val="dk1"/>
                </a:solidFill>
                <a:latin typeface="Times New Roman"/>
                <a:ea typeface="Times New Roman"/>
                <a:cs typeface="Times New Roman"/>
                <a:sym typeface="Times New Roman"/>
              </a:rPr>
              <a:t> авторским смыслом или инференцией</a:t>
            </a:r>
            <a:r>
              <a:rPr i="1" lang="ru-RU" sz="1800">
                <a:solidFill>
                  <a:schemeClr val="dk1"/>
                </a:solidFill>
                <a:latin typeface="Times New Roman"/>
                <a:ea typeface="Times New Roman"/>
                <a:cs typeface="Times New Roman"/>
                <a:sym typeface="Times New Roman"/>
              </a:rPr>
              <a:t>)”</a:t>
            </a:r>
            <a:r>
              <a:rPr lang="ru-RU" sz="1800">
                <a:solidFill>
                  <a:schemeClr val="dk1"/>
                </a:solidFill>
                <a:latin typeface="Times New Roman"/>
                <a:ea typeface="Times New Roman"/>
                <a:cs typeface="Times New Roman"/>
                <a:sym typeface="Times New Roman"/>
              </a:rPr>
              <a:t> (Тамразова, 2020: 578);</a:t>
            </a:r>
            <a:endParaRPr sz="1800">
              <a:solidFill>
                <a:schemeClr val="dk1"/>
              </a:solidFill>
              <a:latin typeface="Times New Roman"/>
              <a:ea typeface="Times New Roman"/>
              <a:cs typeface="Times New Roman"/>
              <a:sym typeface="Times New Roman"/>
            </a:endParaRPr>
          </a:p>
          <a:p>
            <a:pPr indent="-342900" lvl="0" marL="457200" rtl="0" algn="just">
              <a:lnSpc>
                <a:spcPct val="150000"/>
              </a:lnSpc>
              <a:spcBef>
                <a:spcPts val="0"/>
              </a:spcBef>
              <a:spcAft>
                <a:spcPts val="0"/>
              </a:spcAft>
              <a:buClr>
                <a:schemeClr val="dk1"/>
              </a:buClr>
              <a:buSzPts val="1800"/>
              <a:buFont typeface="Times New Roman"/>
              <a:buChar char="●"/>
            </a:pPr>
            <a:r>
              <a:rPr i="1" lang="ru-RU" sz="1800">
                <a:solidFill>
                  <a:schemeClr val="dk1"/>
                </a:solidFill>
                <a:latin typeface="Times New Roman"/>
                <a:ea typeface="Times New Roman"/>
                <a:cs typeface="Times New Roman"/>
                <a:sym typeface="Times New Roman"/>
              </a:rPr>
              <a:t>“…до обобщения</a:t>
            </a:r>
            <a:r>
              <a:rPr b="1" i="1" lang="ru-RU" sz="1800">
                <a:solidFill>
                  <a:schemeClr val="dk1"/>
                </a:solidFill>
                <a:latin typeface="Times New Roman"/>
                <a:ea typeface="Times New Roman"/>
                <a:cs typeface="Times New Roman"/>
                <a:sym typeface="Times New Roman"/>
              </a:rPr>
              <a:t> сенсорного или чувственного</a:t>
            </a:r>
            <a:r>
              <a:rPr i="1" lang="ru-RU" sz="1800">
                <a:solidFill>
                  <a:schemeClr val="dk1"/>
                </a:solidFill>
                <a:latin typeface="Times New Roman"/>
                <a:ea typeface="Times New Roman"/>
                <a:cs typeface="Times New Roman"/>
                <a:sym typeface="Times New Roman"/>
              </a:rPr>
              <a:t> опыта” </a:t>
            </a:r>
            <a:r>
              <a:rPr lang="ru-RU" sz="1800">
                <a:solidFill>
                  <a:schemeClr val="dk1"/>
                </a:solidFill>
                <a:latin typeface="Times New Roman"/>
                <a:ea typeface="Times New Roman"/>
                <a:cs typeface="Times New Roman"/>
                <a:sym typeface="Times New Roman"/>
              </a:rPr>
              <a:t>(КСКТ, 1996: 17).</a:t>
            </a:r>
            <a:endParaRPr sz="1800">
              <a:solidFill>
                <a:schemeClr val="dk1"/>
              </a:solidFill>
              <a:latin typeface="Times New Roman"/>
              <a:ea typeface="Times New Roman"/>
              <a:cs typeface="Times New Roman"/>
              <a:sym typeface="Times New Roman"/>
            </a:endParaRPr>
          </a:p>
          <a:p>
            <a:pPr indent="0" lvl="0" marL="0" rtl="0" algn="just">
              <a:lnSpc>
                <a:spcPct val="150000"/>
              </a:lnSpc>
              <a:spcBef>
                <a:spcPts val="1200"/>
              </a:spcBef>
              <a:spcAft>
                <a:spcPts val="1200"/>
              </a:spcAft>
              <a:buNone/>
            </a:pPr>
            <a:r>
              <a:rPr lang="ru-RU" sz="1800">
                <a:solidFill>
                  <a:schemeClr val="dk1"/>
                </a:solidFill>
                <a:latin typeface="Times New Roman"/>
                <a:ea typeface="Times New Roman"/>
                <a:cs typeface="Times New Roman"/>
                <a:sym typeface="Times New Roman"/>
              </a:rPr>
              <a:t>Примером </a:t>
            </a:r>
            <a:r>
              <a:rPr b="1" lang="ru-RU" sz="1800">
                <a:solidFill>
                  <a:schemeClr val="dk1"/>
                </a:solidFill>
                <a:latin typeface="Times New Roman"/>
                <a:ea typeface="Times New Roman"/>
                <a:cs typeface="Times New Roman"/>
                <a:sym typeface="Times New Roman"/>
              </a:rPr>
              <a:t>строгого дизъюнктивного суждения </a:t>
            </a:r>
            <a:r>
              <a:rPr lang="ru-RU" sz="1800">
                <a:solidFill>
                  <a:schemeClr val="dk1"/>
                </a:solidFill>
                <a:latin typeface="Times New Roman"/>
                <a:ea typeface="Times New Roman"/>
                <a:cs typeface="Times New Roman"/>
                <a:sym typeface="Times New Roman"/>
              </a:rPr>
              <a:t>послужила вариативность связей между терминами концепт и фрейм:</a:t>
            </a:r>
            <a:r>
              <a:rPr i="1" lang="ru-RU" sz="1800">
                <a:solidFill>
                  <a:schemeClr val="dk1"/>
                </a:solidFill>
                <a:latin typeface="Times New Roman"/>
                <a:ea typeface="Times New Roman"/>
                <a:cs typeface="Times New Roman"/>
                <a:sym typeface="Times New Roman"/>
              </a:rPr>
              <a:t> “исследователи либо отождествляют концепт и фрейм, либо рассматривают фрейм как гипоним по отношению к концепту”</a:t>
            </a:r>
            <a:r>
              <a:rPr lang="ru-RU" sz="1800">
                <a:solidFill>
                  <a:schemeClr val="dk1"/>
                </a:solidFill>
                <a:latin typeface="Times New Roman"/>
                <a:ea typeface="Times New Roman"/>
                <a:cs typeface="Times New Roman"/>
                <a:sym typeface="Times New Roman"/>
              </a:rPr>
              <a:t> (Эмер, 2009: 110).</a:t>
            </a:r>
            <a:endParaRPr sz="1800">
              <a:solidFill>
                <a:schemeClr val="dk1"/>
              </a:solidFill>
              <a:latin typeface="Times New Roman"/>
              <a:ea typeface="Times New Roman"/>
              <a:cs typeface="Times New Roman"/>
              <a:sym typeface="Times New Roman"/>
            </a:endParaRPr>
          </a:p>
        </p:txBody>
      </p:sp>
      <p:sp>
        <p:nvSpPr>
          <p:cNvPr id="359" name="Google Shape;359;p34"/>
          <p:cNvSpPr txBox="1"/>
          <p:nvPr>
            <p:ph idx="12" type="sldNum"/>
          </p:nvPr>
        </p:nvSpPr>
        <p:spPr>
          <a:xfrm>
            <a:off x="11275295" y="6011309"/>
            <a:ext cx="731700" cy="5250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ru-RU" sz="3000"/>
              <a:t>‹#›</a:t>
            </a:fld>
            <a:endParaRPr sz="300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4" name="Shape 364"/>
        <p:cNvGrpSpPr/>
        <p:nvPr/>
      </p:nvGrpSpPr>
      <p:grpSpPr>
        <a:xfrm>
          <a:off x="0" y="0"/>
          <a:ext cx="0" cy="0"/>
          <a:chOff x="0" y="0"/>
          <a:chExt cx="0" cy="0"/>
        </a:xfrm>
      </p:grpSpPr>
      <p:sp>
        <p:nvSpPr>
          <p:cNvPr id="365" name="Google Shape;365;p35"/>
          <p:cNvSpPr txBox="1"/>
          <p:nvPr>
            <p:ph idx="4294967295" type="title"/>
          </p:nvPr>
        </p:nvSpPr>
        <p:spPr>
          <a:xfrm>
            <a:off x="566997" y="672390"/>
            <a:ext cx="11058000" cy="777000"/>
          </a:xfrm>
          <a:prstGeom prst="rect">
            <a:avLst/>
          </a:prstGeom>
        </p:spPr>
        <p:txBody>
          <a:bodyPr anchorCtr="0" anchor="ctr" bIns="45700" lIns="91425" spcFirstLastPara="1" rIns="91425" wrap="square" tIns="45700">
            <a:normAutofit fontScale="90000"/>
          </a:bodyPr>
          <a:lstStyle/>
          <a:p>
            <a:pPr indent="0" lvl="0" marL="0" rtl="0" algn="l">
              <a:spcBef>
                <a:spcPts val="0"/>
              </a:spcBef>
              <a:spcAft>
                <a:spcPts val="0"/>
              </a:spcAft>
              <a:buNone/>
            </a:pPr>
            <a:r>
              <a:rPr lang="ru-RU"/>
              <a:t>Идентифицирующие, или индикативные, артефактные метафоры</a:t>
            </a:r>
            <a:endParaRPr/>
          </a:p>
        </p:txBody>
      </p:sp>
      <p:sp>
        <p:nvSpPr>
          <p:cNvPr id="366" name="Google Shape;366;p35"/>
          <p:cNvSpPr txBox="1"/>
          <p:nvPr>
            <p:ph idx="4294967295" type="body"/>
          </p:nvPr>
        </p:nvSpPr>
        <p:spPr>
          <a:xfrm>
            <a:off x="567000" y="1915800"/>
            <a:ext cx="11058000" cy="4358100"/>
          </a:xfrm>
          <a:prstGeom prst="rect">
            <a:avLst/>
          </a:prstGeom>
        </p:spPr>
        <p:txBody>
          <a:bodyPr anchorCtr="0" anchor="t" bIns="45700" lIns="91425" spcFirstLastPara="1" rIns="91425" wrap="square" tIns="45700">
            <a:normAutofit/>
          </a:bodyPr>
          <a:lstStyle/>
          <a:p>
            <a:pPr indent="0" lvl="0" marL="0" rtl="0" algn="just">
              <a:lnSpc>
                <a:spcPct val="150000"/>
              </a:lnSpc>
              <a:spcBef>
                <a:spcPts val="1000"/>
              </a:spcBef>
              <a:spcAft>
                <a:spcPts val="0"/>
              </a:spcAft>
              <a:buNone/>
            </a:pPr>
            <a:r>
              <a:rPr b="1" lang="ru-RU" sz="2000">
                <a:solidFill>
                  <a:schemeClr val="dk1"/>
                </a:solidFill>
                <a:latin typeface="Times New Roman"/>
                <a:ea typeface="Times New Roman"/>
                <a:cs typeface="Times New Roman"/>
                <a:sym typeface="Times New Roman"/>
              </a:rPr>
              <a:t>Память</a:t>
            </a:r>
            <a:r>
              <a:rPr lang="ru-RU" sz="2000">
                <a:solidFill>
                  <a:schemeClr val="dk1"/>
                </a:solidFill>
                <a:latin typeface="Times New Roman"/>
                <a:ea typeface="Times New Roman"/>
                <a:cs typeface="Times New Roman"/>
                <a:sym typeface="Times New Roman"/>
              </a:rPr>
              <a:t>: </a:t>
            </a:r>
            <a:r>
              <a:rPr i="1" lang="ru-RU" sz="2000">
                <a:solidFill>
                  <a:schemeClr val="dk1"/>
                </a:solidFill>
                <a:latin typeface="Times New Roman"/>
                <a:ea typeface="Times New Roman"/>
                <a:cs typeface="Times New Roman"/>
                <a:sym typeface="Times New Roman"/>
              </a:rPr>
              <a:t>восковая табличка, кладовая/хранилище, библиотека, след, шахта, ящик в голове. </a:t>
            </a:r>
            <a:endParaRPr sz="2000">
              <a:solidFill>
                <a:schemeClr val="dk1"/>
              </a:solidFill>
              <a:latin typeface="Times New Roman"/>
              <a:ea typeface="Times New Roman"/>
              <a:cs typeface="Times New Roman"/>
              <a:sym typeface="Times New Roman"/>
            </a:endParaRPr>
          </a:p>
          <a:p>
            <a:pPr indent="0" lvl="0" marL="0" rtl="0" algn="just">
              <a:lnSpc>
                <a:spcPct val="150000"/>
              </a:lnSpc>
              <a:spcBef>
                <a:spcPts val="1200"/>
              </a:spcBef>
              <a:spcAft>
                <a:spcPts val="1200"/>
              </a:spcAft>
              <a:buNone/>
            </a:pPr>
            <a:r>
              <a:rPr i="1" lang="ru-RU" sz="2000">
                <a:solidFill>
                  <a:schemeClr val="dk1"/>
                </a:solidFill>
                <a:latin typeface="Times New Roman"/>
                <a:ea typeface="Times New Roman"/>
                <a:cs typeface="Times New Roman"/>
                <a:sym typeface="Times New Roman"/>
              </a:rPr>
              <a:t>Память</a:t>
            </a:r>
            <a:r>
              <a:rPr lang="ru-RU" sz="2000">
                <a:solidFill>
                  <a:schemeClr val="dk1"/>
                </a:solidFill>
                <a:latin typeface="Times New Roman"/>
                <a:ea typeface="Times New Roman"/>
                <a:cs typeface="Times New Roman"/>
                <a:sym typeface="Times New Roman"/>
              </a:rPr>
              <a:t> и </a:t>
            </a:r>
            <a:r>
              <a:rPr i="1" lang="ru-RU" sz="2000">
                <a:solidFill>
                  <a:schemeClr val="dk1"/>
                </a:solidFill>
                <a:latin typeface="Times New Roman"/>
                <a:ea typeface="Times New Roman"/>
                <a:cs typeface="Times New Roman"/>
                <a:sym typeface="Times New Roman"/>
              </a:rPr>
              <a:t>ментальный лексикон</a:t>
            </a:r>
            <a:r>
              <a:rPr lang="ru-RU" sz="2000">
                <a:solidFill>
                  <a:schemeClr val="dk1"/>
                </a:solidFill>
                <a:latin typeface="Times New Roman"/>
                <a:ea typeface="Times New Roman"/>
                <a:cs typeface="Times New Roman"/>
                <a:sym typeface="Times New Roman"/>
              </a:rPr>
              <a:t>, так как в контекстах они одинаково метафоризируются как </a:t>
            </a:r>
            <a:r>
              <a:rPr i="1" lang="ru-RU" sz="2000">
                <a:solidFill>
                  <a:schemeClr val="dk1"/>
                </a:solidFill>
                <a:latin typeface="Times New Roman"/>
                <a:ea typeface="Times New Roman"/>
                <a:cs typeface="Times New Roman"/>
                <a:sym typeface="Times New Roman"/>
              </a:rPr>
              <a:t>хранилище</a:t>
            </a:r>
            <a:r>
              <a:rPr lang="ru-RU" sz="2000">
                <a:solidFill>
                  <a:schemeClr val="dk1"/>
                </a:solidFill>
                <a:latin typeface="Times New Roman"/>
                <a:ea typeface="Times New Roman"/>
                <a:cs typeface="Times New Roman"/>
                <a:sym typeface="Times New Roman"/>
              </a:rPr>
              <a:t>: </a:t>
            </a:r>
            <a:r>
              <a:rPr i="1" lang="ru-RU" sz="2000">
                <a:solidFill>
                  <a:schemeClr val="dk1"/>
                </a:solidFill>
                <a:latin typeface="Times New Roman"/>
                <a:ea typeface="Times New Roman"/>
                <a:cs typeface="Times New Roman"/>
                <a:sym typeface="Times New Roman"/>
              </a:rPr>
              <a:t>“Дж. Тейлор (Taylor, 2012) в своей последней монографии рассматривает </a:t>
            </a:r>
            <a:r>
              <a:rPr b="1" i="1" lang="ru-RU" sz="2000">
                <a:solidFill>
                  <a:schemeClr val="dk1"/>
                </a:solidFill>
                <a:latin typeface="Times New Roman"/>
                <a:ea typeface="Times New Roman"/>
                <a:cs typeface="Times New Roman"/>
                <a:sym typeface="Times New Roman"/>
              </a:rPr>
              <a:t>ментальный лексикон в качестве хранилища</a:t>
            </a:r>
            <a:r>
              <a:rPr i="1" lang="ru-RU" sz="2000">
                <a:solidFill>
                  <a:schemeClr val="dk1"/>
                </a:solidFill>
                <a:latin typeface="Times New Roman"/>
                <a:ea typeface="Times New Roman"/>
                <a:cs typeface="Times New Roman"/>
                <a:sym typeface="Times New Roman"/>
              </a:rPr>
              <a:t> не только самих лексических единиц, но информации об их употреблении. </a:t>
            </a:r>
            <a:r>
              <a:rPr b="1" i="1" lang="ru-RU" sz="2000">
                <a:solidFill>
                  <a:schemeClr val="dk1"/>
                </a:solidFill>
                <a:latin typeface="Times New Roman"/>
                <a:ea typeface="Times New Roman"/>
                <a:cs typeface="Times New Roman"/>
                <a:sym typeface="Times New Roman"/>
              </a:rPr>
              <a:t>Он метафорически называет ментальный лексикон ментальным корпусом. </a:t>
            </a:r>
            <a:r>
              <a:rPr i="1" lang="ru-RU" sz="2000">
                <a:solidFill>
                  <a:schemeClr val="dk1"/>
                </a:solidFill>
                <a:latin typeface="Times New Roman"/>
                <a:ea typeface="Times New Roman"/>
                <a:cs typeface="Times New Roman"/>
                <a:sym typeface="Times New Roman"/>
              </a:rPr>
              <a:t>Единицы ментального лексикона хранят информацию о звучании слова, о сочетаемости данной конкретной единицы, о частотности и контекстах употребления”</a:t>
            </a:r>
            <a:r>
              <a:rPr lang="ru-RU" sz="2000">
                <a:solidFill>
                  <a:schemeClr val="dk1"/>
                </a:solidFill>
                <a:latin typeface="Times New Roman"/>
                <a:ea typeface="Times New Roman"/>
                <a:cs typeface="Times New Roman"/>
                <a:sym typeface="Times New Roman"/>
              </a:rPr>
              <a:t> (Заботкина, 2017: 73).</a:t>
            </a:r>
            <a:endParaRPr sz="2000">
              <a:solidFill>
                <a:schemeClr val="dk1"/>
              </a:solidFill>
            </a:endParaRPr>
          </a:p>
        </p:txBody>
      </p:sp>
      <p:sp>
        <p:nvSpPr>
          <p:cNvPr id="367" name="Google Shape;367;p35"/>
          <p:cNvSpPr txBox="1"/>
          <p:nvPr>
            <p:ph idx="12" type="sldNum"/>
          </p:nvPr>
        </p:nvSpPr>
        <p:spPr>
          <a:xfrm>
            <a:off x="11275295" y="6011309"/>
            <a:ext cx="731700" cy="5250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ru-RU" sz="3000"/>
              <a:t>‹#›</a:t>
            </a:fld>
            <a:endParaRPr sz="300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2" name="Shape 372"/>
        <p:cNvGrpSpPr/>
        <p:nvPr/>
      </p:nvGrpSpPr>
      <p:grpSpPr>
        <a:xfrm>
          <a:off x="0" y="0"/>
          <a:ext cx="0" cy="0"/>
          <a:chOff x="0" y="0"/>
          <a:chExt cx="0" cy="0"/>
        </a:xfrm>
      </p:grpSpPr>
      <p:sp>
        <p:nvSpPr>
          <p:cNvPr id="373" name="Google Shape;373;p36"/>
          <p:cNvSpPr txBox="1"/>
          <p:nvPr>
            <p:ph idx="4294967295" type="title"/>
          </p:nvPr>
        </p:nvSpPr>
        <p:spPr>
          <a:xfrm>
            <a:off x="566997" y="672390"/>
            <a:ext cx="11058000" cy="777000"/>
          </a:xfrm>
          <a:prstGeom prst="rect">
            <a:avLst/>
          </a:prstGeom>
        </p:spPr>
        <p:txBody>
          <a:bodyPr anchorCtr="0" anchor="ctr" bIns="45700" lIns="91425" spcFirstLastPara="1" rIns="91425" wrap="square" tIns="45700">
            <a:normAutofit fontScale="90000"/>
          </a:bodyPr>
          <a:lstStyle/>
          <a:p>
            <a:pPr indent="0" lvl="0" marL="0" rtl="0" algn="l">
              <a:spcBef>
                <a:spcPts val="0"/>
              </a:spcBef>
              <a:spcAft>
                <a:spcPts val="0"/>
              </a:spcAft>
              <a:buNone/>
            </a:pPr>
            <a:r>
              <a:rPr lang="ru-RU"/>
              <a:t>Термин фрейм демонстрирует существенные различия в интерпретациях</a:t>
            </a:r>
            <a:endParaRPr/>
          </a:p>
        </p:txBody>
      </p:sp>
      <p:sp>
        <p:nvSpPr>
          <p:cNvPr id="374" name="Google Shape;374;p36"/>
          <p:cNvSpPr txBox="1"/>
          <p:nvPr>
            <p:ph idx="4294967295" type="body"/>
          </p:nvPr>
        </p:nvSpPr>
        <p:spPr>
          <a:xfrm>
            <a:off x="567000" y="1751000"/>
            <a:ext cx="11058000" cy="4675500"/>
          </a:xfrm>
          <a:prstGeom prst="rect">
            <a:avLst/>
          </a:prstGeom>
        </p:spPr>
        <p:txBody>
          <a:bodyPr anchorCtr="0" anchor="t" bIns="45700" lIns="91425" spcFirstLastPara="1" rIns="91425" wrap="square" tIns="45700">
            <a:normAutofit/>
          </a:bodyPr>
          <a:lstStyle/>
          <a:p>
            <a:pPr indent="-368300" lvl="0" marL="457200" rtl="0" algn="just">
              <a:lnSpc>
                <a:spcPct val="150000"/>
              </a:lnSpc>
              <a:spcBef>
                <a:spcPts val="1000"/>
              </a:spcBef>
              <a:spcAft>
                <a:spcPts val="0"/>
              </a:spcAft>
              <a:buClr>
                <a:schemeClr val="dk1"/>
              </a:buClr>
              <a:buSzPts val="2200"/>
              <a:buFont typeface="Times New Roman"/>
              <a:buChar char="●"/>
            </a:pPr>
            <a:r>
              <a:rPr i="1" lang="ru-RU" sz="2200">
                <a:solidFill>
                  <a:schemeClr val="dk1"/>
                </a:solidFill>
                <a:latin typeface="Times New Roman"/>
                <a:ea typeface="Times New Roman"/>
                <a:cs typeface="Times New Roman"/>
                <a:sym typeface="Times New Roman"/>
              </a:rPr>
              <a:t>принцип репрезентации опытного когнитивного знания человека</a:t>
            </a:r>
            <a:endParaRPr i="1" sz="2200">
              <a:solidFill>
                <a:schemeClr val="dk1"/>
              </a:solidFill>
              <a:latin typeface="Times New Roman"/>
              <a:ea typeface="Times New Roman"/>
              <a:cs typeface="Times New Roman"/>
              <a:sym typeface="Times New Roman"/>
            </a:endParaRPr>
          </a:p>
          <a:p>
            <a:pPr indent="-368300" lvl="0" marL="457200" rtl="0" algn="just">
              <a:lnSpc>
                <a:spcPct val="150000"/>
              </a:lnSpc>
              <a:spcBef>
                <a:spcPts val="0"/>
              </a:spcBef>
              <a:spcAft>
                <a:spcPts val="0"/>
              </a:spcAft>
              <a:buClr>
                <a:schemeClr val="dk1"/>
              </a:buClr>
              <a:buSzPts val="2200"/>
              <a:buFont typeface="Times New Roman"/>
              <a:buChar char="●"/>
            </a:pPr>
            <a:r>
              <a:rPr i="1" lang="ru-RU" sz="2200">
                <a:solidFill>
                  <a:schemeClr val="dk1"/>
                </a:solidFill>
                <a:latin typeface="Times New Roman"/>
                <a:ea typeface="Times New Roman"/>
                <a:cs typeface="Times New Roman"/>
                <a:sym typeface="Times New Roman"/>
              </a:rPr>
              <a:t>средство организации опыта и инструменты познания</a:t>
            </a:r>
            <a:endParaRPr i="1" sz="2200">
              <a:solidFill>
                <a:schemeClr val="dk1"/>
              </a:solidFill>
              <a:latin typeface="Times New Roman"/>
              <a:ea typeface="Times New Roman"/>
              <a:cs typeface="Times New Roman"/>
              <a:sym typeface="Times New Roman"/>
            </a:endParaRPr>
          </a:p>
          <a:p>
            <a:pPr indent="-368300" lvl="0" marL="457200" rtl="0" algn="just">
              <a:lnSpc>
                <a:spcPct val="150000"/>
              </a:lnSpc>
              <a:spcBef>
                <a:spcPts val="0"/>
              </a:spcBef>
              <a:spcAft>
                <a:spcPts val="0"/>
              </a:spcAft>
              <a:buClr>
                <a:schemeClr val="dk1"/>
              </a:buClr>
              <a:buSzPts val="2200"/>
              <a:buFont typeface="Times New Roman"/>
              <a:buChar char="●"/>
            </a:pPr>
            <a:r>
              <a:rPr i="1" lang="ru-RU" sz="2200">
                <a:solidFill>
                  <a:schemeClr val="dk1"/>
                </a:solidFill>
                <a:latin typeface="Times New Roman"/>
                <a:ea typeface="Times New Roman"/>
                <a:cs typeface="Times New Roman"/>
                <a:sym typeface="Times New Roman"/>
              </a:rPr>
              <a:t>категориальное представление знания </a:t>
            </a:r>
            <a:endParaRPr i="1" sz="2200">
              <a:solidFill>
                <a:schemeClr val="dk1"/>
              </a:solidFill>
              <a:latin typeface="Times New Roman"/>
              <a:ea typeface="Times New Roman"/>
              <a:cs typeface="Times New Roman"/>
              <a:sym typeface="Times New Roman"/>
            </a:endParaRPr>
          </a:p>
          <a:p>
            <a:pPr indent="-368300" lvl="0" marL="457200" rtl="0" algn="just">
              <a:lnSpc>
                <a:spcPct val="150000"/>
              </a:lnSpc>
              <a:spcBef>
                <a:spcPts val="0"/>
              </a:spcBef>
              <a:spcAft>
                <a:spcPts val="0"/>
              </a:spcAft>
              <a:buClr>
                <a:schemeClr val="dk1"/>
              </a:buClr>
              <a:buSzPts val="2200"/>
              <a:buFont typeface="Times New Roman"/>
              <a:buChar char="●"/>
            </a:pPr>
            <a:r>
              <a:rPr i="1" lang="ru-RU" sz="2200">
                <a:solidFill>
                  <a:schemeClr val="dk1"/>
                </a:solidFill>
                <a:latin typeface="Times New Roman"/>
                <a:ea typeface="Times New Roman"/>
                <a:cs typeface="Times New Roman"/>
                <a:sym typeface="Times New Roman"/>
              </a:rPr>
              <a:t>иерархическая структура, объединяющая знак и терминал </a:t>
            </a:r>
            <a:endParaRPr i="1" sz="2200">
              <a:solidFill>
                <a:schemeClr val="dk1"/>
              </a:solidFill>
              <a:latin typeface="Times New Roman"/>
              <a:ea typeface="Times New Roman"/>
              <a:cs typeface="Times New Roman"/>
              <a:sym typeface="Times New Roman"/>
            </a:endParaRPr>
          </a:p>
          <a:p>
            <a:pPr indent="-368300" lvl="0" marL="457200" rtl="0" algn="just">
              <a:lnSpc>
                <a:spcPct val="150000"/>
              </a:lnSpc>
              <a:spcBef>
                <a:spcPts val="0"/>
              </a:spcBef>
              <a:spcAft>
                <a:spcPts val="0"/>
              </a:spcAft>
              <a:buClr>
                <a:schemeClr val="dk1"/>
              </a:buClr>
              <a:buSzPts val="2200"/>
              <a:buFont typeface="Times New Roman"/>
              <a:buChar char="●"/>
            </a:pPr>
            <a:r>
              <a:rPr i="1" lang="ru-RU" sz="2200">
                <a:solidFill>
                  <a:schemeClr val="dk1"/>
                </a:solidFill>
                <a:latin typeface="Times New Roman"/>
                <a:ea typeface="Times New Roman"/>
                <a:cs typeface="Times New Roman"/>
                <a:sym typeface="Times New Roman"/>
              </a:rPr>
              <a:t>пакет знаний о стереотипной ситуации </a:t>
            </a:r>
            <a:endParaRPr i="1" sz="2200">
              <a:solidFill>
                <a:schemeClr val="dk1"/>
              </a:solidFill>
              <a:latin typeface="Times New Roman"/>
              <a:ea typeface="Times New Roman"/>
              <a:cs typeface="Times New Roman"/>
              <a:sym typeface="Times New Roman"/>
            </a:endParaRPr>
          </a:p>
          <a:p>
            <a:pPr indent="-368300" lvl="0" marL="457200" rtl="0" algn="just">
              <a:lnSpc>
                <a:spcPct val="150000"/>
              </a:lnSpc>
              <a:spcBef>
                <a:spcPts val="0"/>
              </a:spcBef>
              <a:spcAft>
                <a:spcPts val="0"/>
              </a:spcAft>
              <a:buClr>
                <a:schemeClr val="dk1"/>
              </a:buClr>
              <a:buSzPts val="2200"/>
              <a:buFont typeface="Times New Roman"/>
              <a:buChar char="●"/>
            </a:pPr>
            <a:r>
              <a:rPr i="1" lang="ru-RU" sz="2200">
                <a:solidFill>
                  <a:schemeClr val="dk1"/>
                </a:solidFill>
                <a:latin typeface="Times New Roman"/>
                <a:ea typeface="Times New Roman"/>
                <a:cs typeface="Times New Roman"/>
                <a:sym typeface="Times New Roman"/>
              </a:rPr>
              <a:t>культурно-обусловленное знание</a:t>
            </a:r>
            <a:endParaRPr i="1" sz="2200">
              <a:solidFill>
                <a:schemeClr val="dk1"/>
              </a:solidFill>
              <a:latin typeface="Times New Roman"/>
              <a:ea typeface="Times New Roman"/>
              <a:cs typeface="Times New Roman"/>
              <a:sym typeface="Times New Roman"/>
            </a:endParaRPr>
          </a:p>
          <a:p>
            <a:pPr indent="-368300" lvl="0" marL="457200" rtl="0" algn="just">
              <a:lnSpc>
                <a:spcPct val="150000"/>
              </a:lnSpc>
              <a:spcBef>
                <a:spcPts val="0"/>
              </a:spcBef>
              <a:spcAft>
                <a:spcPts val="0"/>
              </a:spcAft>
              <a:buClr>
                <a:schemeClr val="dk1"/>
              </a:buClr>
              <a:buSzPts val="2200"/>
              <a:buFont typeface="Times New Roman"/>
              <a:buChar char="●"/>
            </a:pPr>
            <a:r>
              <a:rPr i="1" lang="ru-RU" sz="2200">
                <a:solidFill>
                  <a:schemeClr val="dk1"/>
                </a:solidFill>
                <a:latin typeface="Times New Roman"/>
                <a:ea typeface="Times New Roman"/>
                <a:cs typeface="Times New Roman"/>
                <a:sym typeface="Times New Roman"/>
              </a:rPr>
              <a:t>определенная модель или схема осмысления событий </a:t>
            </a:r>
            <a:endParaRPr i="1" sz="2200">
              <a:solidFill>
                <a:schemeClr val="dk1"/>
              </a:solidFill>
              <a:latin typeface="Times New Roman"/>
              <a:ea typeface="Times New Roman"/>
              <a:cs typeface="Times New Roman"/>
              <a:sym typeface="Times New Roman"/>
            </a:endParaRPr>
          </a:p>
          <a:p>
            <a:pPr indent="-368300" lvl="0" marL="457200" rtl="0" algn="just">
              <a:lnSpc>
                <a:spcPct val="150000"/>
              </a:lnSpc>
              <a:spcBef>
                <a:spcPts val="0"/>
              </a:spcBef>
              <a:spcAft>
                <a:spcPts val="0"/>
              </a:spcAft>
              <a:buClr>
                <a:schemeClr val="dk1"/>
              </a:buClr>
              <a:buSzPts val="2200"/>
              <a:buFont typeface="Times New Roman"/>
              <a:buChar char="●"/>
            </a:pPr>
            <a:r>
              <a:rPr i="1" lang="ru-RU" sz="2200">
                <a:solidFill>
                  <a:schemeClr val="dk1"/>
                </a:solidFill>
                <a:latin typeface="Times New Roman"/>
                <a:ea typeface="Times New Roman"/>
                <a:cs typeface="Times New Roman"/>
                <a:sym typeface="Times New Roman"/>
              </a:rPr>
              <a:t>когнитивная структура</a:t>
            </a:r>
            <a:endParaRPr i="1" sz="2200">
              <a:solidFill>
                <a:schemeClr val="dk1"/>
              </a:solidFill>
              <a:latin typeface="Times New Roman"/>
              <a:ea typeface="Times New Roman"/>
              <a:cs typeface="Times New Roman"/>
              <a:sym typeface="Times New Roman"/>
            </a:endParaRPr>
          </a:p>
          <a:p>
            <a:pPr indent="-368300" lvl="0" marL="457200" rtl="0" algn="just">
              <a:lnSpc>
                <a:spcPct val="150000"/>
              </a:lnSpc>
              <a:spcBef>
                <a:spcPts val="0"/>
              </a:spcBef>
              <a:spcAft>
                <a:spcPts val="1200"/>
              </a:spcAft>
              <a:buClr>
                <a:schemeClr val="dk1"/>
              </a:buClr>
              <a:buSzPts val="2200"/>
              <a:buFont typeface="Times New Roman"/>
              <a:buChar char="●"/>
            </a:pPr>
            <a:r>
              <a:rPr i="1" lang="ru-RU" sz="2200">
                <a:solidFill>
                  <a:schemeClr val="dk1"/>
                </a:solidFill>
                <a:latin typeface="Times New Roman"/>
                <a:ea typeface="Times New Roman"/>
                <a:cs typeface="Times New Roman"/>
                <a:sym typeface="Times New Roman"/>
              </a:rPr>
              <a:t>“альтернативные способы видения вещей” </a:t>
            </a:r>
            <a:endParaRPr sz="2200">
              <a:solidFill>
                <a:schemeClr val="dk1"/>
              </a:solidFill>
            </a:endParaRPr>
          </a:p>
        </p:txBody>
      </p:sp>
      <p:sp>
        <p:nvSpPr>
          <p:cNvPr id="375" name="Google Shape;375;p36"/>
          <p:cNvSpPr txBox="1"/>
          <p:nvPr>
            <p:ph idx="12" type="sldNum"/>
          </p:nvPr>
        </p:nvSpPr>
        <p:spPr>
          <a:xfrm>
            <a:off x="11275295" y="6011309"/>
            <a:ext cx="731700" cy="5250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ru-RU" sz="3000"/>
              <a:t>‹#›</a:t>
            </a:fld>
            <a:endParaRPr sz="300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0" name="Shape 380"/>
        <p:cNvGrpSpPr/>
        <p:nvPr/>
      </p:nvGrpSpPr>
      <p:grpSpPr>
        <a:xfrm>
          <a:off x="0" y="0"/>
          <a:ext cx="0" cy="0"/>
          <a:chOff x="0" y="0"/>
          <a:chExt cx="0" cy="0"/>
        </a:xfrm>
      </p:grpSpPr>
      <p:sp>
        <p:nvSpPr>
          <p:cNvPr id="381" name="Google Shape;381;p37"/>
          <p:cNvSpPr txBox="1"/>
          <p:nvPr>
            <p:ph idx="4294967295" type="title"/>
          </p:nvPr>
        </p:nvSpPr>
        <p:spPr>
          <a:xfrm>
            <a:off x="566997" y="503765"/>
            <a:ext cx="11058000" cy="777000"/>
          </a:xfrm>
          <a:prstGeom prst="rect">
            <a:avLst/>
          </a:prstGeom>
        </p:spPr>
        <p:txBody>
          <a:bodyPr anchorCtr="0" anchor="ctr" bIns="45700" lIns="91425" spcFirstLastPara="1" rIns="91425" wrap="square" tIns="45700">
            <a:normAutofit fontScale="90000"/>
          </a:bodyPr>
          <a:lstStyle/>
          <a:p>
            <a:pPr indent="0" lvl="0" marL="0" rtl="0" algn="l">
              <a:spcBef>
                <a:spcPts val="0"/>
              </a:spcBef>
              <a:spcAft>
                <a:spcPts val="0"/>
              </a:spcAft>
              <a:buNone/>
            </a:pPr>
            <a:r>
              <a:rPr lang="ru-RU"/>
              <a:t>Термины задаются сразу несколькими способами</a:t>
            </a:r>
            <a:endParaRPr/>
          </a:p>
        </p:txBody>
      </p:sp>
      <p:sp>
        <p:nvSpPr>
          <p:cNvPr id="382" name="Google Shape;382;p37"/>
          <p:cNvSpPr txBox="1"/>
          <p:nvPr>
            <p:ph idx="4294967295" type="body"/>
          </p:nvPr>
        </p:nvSpPr>
        <p:spPr>
          <a:xfrm>
            <a:off x="567000" y="1598300"/>
            <a:ext cx="11058000" cy="4675500"/>
          </a:xfrm>
          <a:prstGeom prst="rect">
            <a:avLst/>
          </a:prstGeom>
        </p:spPr>
        <p:txBody>
          <a:bodyPr anchorCtr="0" anchor="t" bIns="45700" lIns="91425" spcFirstLastPara="1" rIns="91425" wrap="square" tIns="45700">
            <a:noAutofit/>
          </a:bodyPr>
          <a:lstStyle/>
          <a:p>
            <a:pPr indent="457200" lvl="0" marL="0" rtl="0" algn="just">
              <a:lnSpc>
                <a:spcPct val="150000"/>
              </a:lnSpc>
              <a:spcBef>
                <a:spcPts val="1000"/>
              </a:spcBef>
              <a:spcAft>
                <a:spcPts val="0"/>
              </a:spcAft>
              <a:buNone/>
            </a:pPr>
            <a:r>
              <a:rPr i="1" lang="ru-RU" sz="1800">
                <a:solidFill>
                  <a:schemeClr val="dk1"/>
                </a:solidFill>
                <a:latin typeface="Times New Roman"/>
                <a:ea typeface="Times New Roman"/>
                <a:cs typeface="Times New Roman"/>
                <a:sym typeface="Times New Roman"/>
              </a:rPr>
              <a:t>“Другие выдвигают предположение о том, что целесообразно интерпретировать </a:t>
            </a:r>
            <a:r>
              <a:rPr b="1" i="1" lang="ru-RU" sz="1800">
                <a:solidFill>
                  <a:schemeClr val="dk1"/>
                </a:solidFill>
                <a:latin typeface="Times New Roman"/>
                <a:ea typeface="Times New Roman"/>
                <a:cs typeface="Times New Roman"/>
                <a:sym typeface="Times New Roman"/>
              </a:rPr>
              <a:t>ментальность как скрытую понятийную языковую категорию, </a:t>
            </a:r>
            <a:r>
              <a:rPr i="1" lang="ru-RU" sz="1800">
                <a:solidFill>
                  <a:schemeClr val="dk1"/>
                </a:solidFill>
                <a:latin typeface="Times New Roman"/>
                <a:ea typeface="Times New Roman"/>
                <a:cs typeface="Times New Roman"/>
                <a:sym typeface="Times New Roman"/>
              </a:rPr>
              <a:t>которая объективирует семантические признаки языковых единиц, не имеющие эксплицитного морфологического выражения, но существенные для построения и понимания высказывания (Буянова, 2010: 16)” </a:t>
            </a:r>
            <a:r>
              <a:rPr lang="ru-RU" sz="1800">
                <a:solidFill>
                  <a:schemeClr val="dk1"/>
                </a:solidFill>
                <a:latin typeface="Times New Roman"/>
                <a:ea typeface="Times New Roman"/>
                <a:cs typeface="Times New Roman"/>
                <a:sym typeface="Times New Roman"/>
              </a:rPr>
              <a:t>(Федоров, 2018: 227) - цитирование, полупредикация, скрытая понятийная языковая категория - расширение по отношению к термину </a:t>
            </a:r>
            <a:r>
              <a:rPr i="1" lang="ru-RU" sz="1800">
                <a:solidFill>
                  <a:schemeClr val="dk1"/>
                </a:solidFill>
                <a:latin typeface="Times New Roman"/>
                <a:ea typeface="Times New Roman"/>
                <a:cs typeface="Times New Roman"/>
                <a:sym typeface="Times New Roman"/>
              </a:rPr>
              <a:t>ментальность</a:t>
            </a:r>
            <a:r>
              <a:rPr lang="ru-RU" sz="1800">
                <a:solidFill>
                  <a:schemeClr val="dk1"/>
                </a:solidFill>
                <a:latin typeface="Times New Roman"/>
                <a:ea typeface="Times New Roman"/>
                <a:cs typeface="Times New Roman"/>
                <a:sym typeface="Times New Roman"/>
              </a:rPr>
              <a:t>. </a:t>
            </a:r>
            <a:endParaRPr sz="1800">
              <a:solidFill>
                <a:schemeClr val="dk1"/>
              </a:solidFill>
              <a:latin typeface="Times New Roman"/>
              <a:ea typeface="Times New Roman"/>
              <a:cs typeface="Times New Roman"/>
              <a:sym typeface="Times New Roman"/>
            </a:endParaRPr>
          </a:p>
          <a:p>
            <a:pPr indent="457200" lvl="0" marL="0" rtl="0" algn="just">
              <a:lnSpc>
                <a:spcPct val="150000"/>
              </a:lnSpc>
              <a:spcBef>
                <a:spcPts val="1200"/>
              </a:spcBef>
              <a:spcAft>
                <a:spcPts val="1200"/>
              </a:spcAft>
              <a:buNone/>
            </a:pPr>
            <a:r>
              <a:rPr i="1" lang="ru-RU" sz="1800">
                <a:solidFill>
                  <a:schemeClr val="dk1"/>
                </a:solidFill>
                <a:latin typeface="Times New Roman"/>
                <a:ea typeface="Times New Roman"/>
                <a:cs typeface="Times New Roman"/>
                <a:sym typeface="Times New Roman"/>
              </a:rPr>
              <a:t>“В этом случае представление о взаимосвязи языка и мышления носит чисто умозрительный характер, что отражается в определениях ментальности, формулируемых сторонниками подобного подхода, где </a:t>
            </a:r>
            <a:r>
              <a:rPr b="1" i="1" lang="ru-RU" sz="1800">
                <a:solidFill>
                  <a:schemeClr val="dk1"/>
                </a:solidFill>
                <a:latin typeface="Times New Roman"/>
                <a:ea typeface="Times New Roman"/>
                <a:cs typeface="Times New Roman"/>
                <a:sym typeface="Times New Roman"/>
              </a:rPr>
              <a:t>«ментальность – это миросозерцание в категориях и формах родного языка, которые соединяют в себе интеллектуальные, духовные и волевые качества национального характера в типичных его проявлениях»</a:t>
            </a:r>
            <a:r>
              <a:rPr i="1" lang="ru-RU" sz="1800">
                <a:solidFill>
                  <a:schemeClr val="dk1"/>
                </a:solidFill>
                <a:latin typeface="Times New Roman"/>
                <a:ea typeface="Times New Roman"/>
                <a:cs typeface="Times New Roman"/>
                <a:sym typeface="Times New Roman"/>
              </a:rPr>
              <a:t> (Маслова, 2001: 49)” </a:t>
            </a:r>
            <a:r>
              <a:rPr lang="ru-RU" sz="1800">
                <a:solidFill>
                  <a:schemeClr val="dk1"/>
                </a:solidFill>
                <a:latin typeface="Times New Roman"/>
                <a:ea typeface="Times New Roman"/>
                <a:cs typeface="Times New Roman"/>
                <a:sym typeface="Times New Roman"/>
              </a:rPr>
              <a:t>(Федоров, 2018: 227) - цитирование, дефиниция, предикация, миросозерцание - расширение по отношению к термину </a:t>
            </a:r>
            <a:r>
              <a:rPr i="1" lang="ru-RU" sz="1800">
                <a:solidFill>
                  <a:schemeClr val="dk1"/>
                </a:solidFill>
                <a:latin typeface="Times New Roman"/>
                <a:ea typeface="Times New Roman"/>
                <a:cs typeface="Times New Roman"/>
                <a:sym typeface="Times New Roman"/>
              </a:rPr>
              <a:t>ментальность</a:t>
            </a:r>
            <a:r>
              <a:rPr lang="ru-RU" sz="1800">
                <a:solidFill>
                  <a:schemeClr val="dk1"/>
                </a:solidFill>
                <a:latin typeface="Times New Roman"/>
                <a:ea typeface="Times New Roman"/>
                <a:cs typeface="Times New Roman"/>
                <a:sym typeface="Times New Roman"/>
              </a:rPr>
              <a:t>. </a:t>
            </a:r>
            <a:endParaRPr sz="1800"/>
          </a:p>
        </p:txBody>
      </p:sp>
      <p:sp>
        <p:nvSpPr>
          <p:cNvPr id="383" name="Google Shape;383;p37"/>
          <p:cNvSpPr txBox="1"/>
          <p:nvPr>
            <p:ph idx="12" type="sldNum"/>
          </p:nvPr>
        </p:nvSpPr>
        <p:spPr>
          <a:xfrm>
            <a:off x="11275295" y="6011309"/>
            <a:ext cx="731700" cy="5250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ru-RU" sz="3000"/>
              <a:t>‹#›</a:t>
            </a:fld>
            <a:endParaRPr sz="300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8" name="Shape 388"/>
        <p:cNvGrpSpPr/>
        <p:nvPr/>
      </p:nvGrpSpPr>
      <p:grpSpPr>
        <a:xfrm>
          <a:off x="0" y="0"/>
          <a:ext cx="0" cy="0"/>
          <a:chOff x="0" y="0"/>
          <a:chExt cx="0" cy="0"/>
        </a:xfrm>
      </p:grpSpPr>
      <p:sp>
        <p:nvSpPr>
          <p:cNvPr id="389" name="Google Shape;389;p38"/>
          <p:cNvSpPr txBox="1"/>
          <p:nvPr>
            <p:ph idx="4294967295" type="title"/>
          </p:nvPr>
        </p:nvSpPr>
        <p:spPr>
          <a:xfrm>
            <a:off x="583147" y="672390"/>
            <a:ext cx="11058000" cy="777000"/>
          </a:xfrm>
          <a:prstGeom prst="rect">
            <a:avLst/>
          </a:prstGeom>
        </p:spPr>
        <p:txBody>
          <a:bodyPr anchorCtr="0" anchor="ctr" bIns="45700" lIns="91425" spcFirstLastPara="1" rIns="91425" wrap="square" tIns="45700">
            <a:normAutofit fontScale="90000"/>
          </a:bodyPr>
          <a:lstStyle/>
          <a:p>
            <a:pPr indent="0" lvl="0" marL="0" rtl="0" algn="l">
              <a:spcBef>
                <a:spcPts val="0"/>
              </a:spcBef>
              <a:spcAft>
                <a:spcPts val="0"/>
              </a:spcAft>
              <a:buNone/>
            </a:pPr>
            <a:r>
              <a:rPr lang="ru-RU"/>
              <a:t>Области когнитивной науки: </a:t>
            </a:r>
            <a:r>
              <a:rPr i="1" lang="ru-RU"/>
              <a:t>когнитивная семиотика, когнитология и когнитивизм</a:t>
            </a:r>
            <a:endParaRPr i="1"/>
          </a:p>
        </p:txBody>
      </p:sp>
      <p:sp>
        <p:nvSpPr>
          <p:cNvPr id="390" name="Google Shape;390;p38"/>
          <p:cNvSpPr txBox="1"/>
          <p:nvPr>
            <p:ph idx="4294967295" type="body"/>
          </p:nvPr>
        </p:nvSpPr>
        <p:spPr>
          <a:xfrm>
            <a:off x="567000" y="1888100"/>
            <a:ext cx="11058000" cy="4385700"/>
          </a:xfrm>
          <a:prstGeom prst="rect">
            <a:avLst/>
          </a:prstGeom>
        </p:spPr>
        <p:txBody>
          <a:bodyPr anchorCtr="0" anchor="t" bIns="45700" lIns="91425" spcFirstLastPara="1" rIns="91425" wrap="square" tIns="45700">
            <a:noAutofit/>
          </a:bodyPr>
          <a:lstStyle/>
          <a:p>
            <a:pPr indent="0" lvl="0" marL="0" rtl="0" algn="just">
              <a:lnSpc>
                <a:spcPct val="150000"/>
              </a:lnSpc>
              <a:spcBef>
                <a:spcPts val="1000"/>
              </a:spcBef>
              <a:spcAft>
                <a:spcPts val="0"/>
              </a:spcAft>
              <a:buNone/>
            </a:pPr>
            <a:r>
              <a:rPr i="1" lang="ru-RU" sz="1800">
                <a:solidFill>
                  <a:schemeClr val="dk1"/>
                </a:solidFill>
                <a:latin typeface="Times New Roman"/>
                <a:ea typeface="Times New Roman"/>
                <a:cs typeface="Times New Roman"/>
                <a:sym typeface="Times New Roman"/>
              </a:rPr>
              <a:t>“</a:t>
            </a:r>
            <a:r>
              <a:rPr b="1" i="1" lang="ru-RU" sz="1800">
                <a:solidFill>
                  <a:schemeClr val="dk1"/>
                </a:solidFill>
                <a:latin typeface="Times New Roman"/>
                <a:ea typeface="Times New Roman"/>
                <a:cs typeface="Times New Roman"/>
                <a:sym typeface="Times New Roman"/>
              </a:rPr>
              <a:t>Когнитивная семиотика на современном этапе признается междисциплинарной наукой</a:t>
            </a:r>
            <a:r>
              <a:rPr i="1" lang="ru-RU" sz="1800">
                <a:solidFill>
                  <a:schemeClr val="dk1"/>
                </a:solidFill>
                <a:latin typeface="Times New Roman"/>
                <a:ea typeface="Times New Roman"/>
                <a:cs typeface="Times New Roman"/>
                <a:sym typeface="Times New Roman"/>
              </a:rPr>
              <a:t>, изучающей «смысл в тексте, коммуникации, изображении, моделях и языках» (Цветков, 2016: 17)” </a:t>
            </a:r>
            <a:r>
              <a:rPr lang="ru-RU" sz="1800">
                <a:solidFill>
                  <a:schemeClr val="dk1"/>
                </a:solidFill>
                <a:latin typeface="Times New Roman"/>
                <a:ea typeface="Times New Roman"/>
                <a:cs typeface="Times New Roman"/>
                <a:sym typeface="Times New Roman"/>
              </a:rPr>
              <a:t>(Немирова, 2019).</a:t>
            </a:r>
            <a:endParaRPr sz="1800">
              <a:solidFill>
                <a:schemeClr val="dk1"/>
              </a:solidFill>
              <a:latin typeface="Times New Roman"/>
              <a:ea typeface="Times New Roman"/>
              <a:cs typeface="Times New Roman"/>
              <a:sym typeface="Times New Roman"/>
            </a:endParaRPr>
          </a:p>
          <a:p>
            <a:pPr indent="0" lvl="0" marL="0" rtl="0" algn="just">
              <a:lnSpc>
                <a:spcPct val="150000"/>
              </a:lnSpc>
              <a:spcBef>
                <a:spcPts val="1200"/>
              </a:spcBef>
              <a:spcAft>
                <a:spcPts val="0"/>
              </a:spcAft>
              <a:buNone/>
            </a:pPr>
            <a:r>
              <a:rPr i="1" lang="ru-RU" sz="1800">
                <a:solidFill>
                  <a:schemeClr val="dk1"/>
                </a:solidFill>
                <a:latin typeface="Times New Roman"/>
                <a:ea typeface="Times New Roman"/>
                <a:cs typeface="Times New Roman"/>
                <a:sym typeface="Times New Roman"/>
              </a:rPr>
              <a:t>“К сожалению, </a:t>
            </a:r>
            <a:r>
              <a:rPr b="1" i="1" lang="ru-RU" sz="1800">
                <a:solidFill>
                  <a:schemeClr val="dk1"/>
                </a:solidFill>
                <a:latin typeface="Times New Roman"/>
                <a:ea typeface="Times New Roman"/>
                <a:cs typeface="Times New Roman"/>
                <a:sym typeface="Times New Roman"/>
              </a:rPr>
              <a:t>столь модные сегодня когнитивная лингвистика и когнитология вообще упорно не видят в фоносемантике свою союзницу</a:t>
            </a:r>
            <a:r>
              <a:rPr i="1" lang="ru-RU" sz="1800">
                <a:solidFill>
                  <a:schemeClr val="dk1"/>
                </a:solidFill>
                <a:latin typeface="Times New Roman"/>
                <a:ea typeface="Times New Roman"/>
                <a:cs typeface="Times New Roman"/>
                <a:sym typeface="Times New Roman"/>
              </a:rPr>
              <a:t>” </a:t>
            </a:r>
            <a:r>
              <a:rPr lang="ru-RU" sz="1800">
                <a:solidFill>
                  <a:schemeClr val="dk1"/>
                </a:solidFill>
                <a:latin typeface="Times New Roman"/>
                <a:ea typeface="Times New Roman"/>
                <a:cs typeface="Times New Roman"/>
                <a:sym typeface="Times New Roman"/>
              </a:rPr>
              <a:t>(Михалев, 2009).</a:t>
            </a:r>
            <a:endParaRPr sz="1800">
              <a:solidFill>
                <a:schemeClr val="dk1"/>
              </a:solidFill>
              <a:latin typeface="Times New Roman"/>
              <a:ea typeface="Times New Roman"/>
              <a:cs typeface="Times New Roman"/>
              <a:sym typeface="Times New Roman"/>
            </a:endParaRPr>
          </a:p>
          <a:p>
            <a:pPr indent="0" lvl="0" marL="0" rtl="0" algn="just">
              <a:lnSpc>
                <a:spcPct val="150000"/>
              </a:lnSpc>
              <a:spcBef>
                <a:spcPts val="1200"/>
              </a:spcBef>
              <a:spcAft>
                <a:spcPts val="1200"/>
              </a:spcAft>
              <a:buNone/>
            </a:pPr>
            <a:r>
              <a:rPr i="1" lang="ru-RU" sz="1800">
                <a:solidFill>
                  <a:schemeClr val="dk1"/>
                </a:solidFill>
                <a:latin typeface="Times New Roman"/>
                <a:ea typeface="Times New Roman"/>
                <a:cs typeface="Times New Roman"/>
                <a:sym typeface="Times New Roman"/>
              </a:rPr>
              <a:t>“Уже это значит, что </a:t>
            </a:r>
            <a:r>
              <a:rPr b="1" i="1" lang="ru-RU" sz="1800">
                <a:solidFill>
                  <a:schemeClr val="dk1"/>
                </a:solidFill>
                <a:latin typeface="Times New Roman"/>
                <a:ea typeface="Times New Roman"/>
                <a:cs typeface="Times New Roman"/>
                <a:sym typeface="Times New Roman"/>
              </a:rPr>
              <a:t>без когнитивизма (в разных его версиях и проявлениях)</a:t>
            </a:r>
            <a:r>
              <a:rPr i="1" lang="ru-RU" sz="1800">
                <a:solidFill>
                  <a:schemeClr val="dk1"/>
                </a:solidFill>
                <a:latin typeface="Times New Roman"/>
                <a:ea typeface="Times New Roman"/>
                <a:cs typeface="Times New Roman"/>
                <a:sym typeface="Times New Roman"/>
              </a:rPr>
              <a:t> и без когнитивной лингвистики, составляющей вместе с когнитивной психологией и когнитивной социологией ядро когнитивной науки, </a:t>
            </a:r>
            <a:r>
              <a:rPr b="1" i="1" lang="ru-RU" sz="1800">
                <a:solidFill>
                  <a:schemeClr val="dk1"/>
                </a:solidFill>
                <a:latin typeface="Times New Roman"/>
                <a:ea typeface="Times New Roman"/>
                <a:cs typeface="Times New Roman"/>
                <a:sym typeface="Times New Roman"/>
              </a:rPr>
              <a:t>сегодня не может быть ответа на вопрос о том, как в принципе организовано сознание человека,</a:t>
            </a:r>
            <a:r>
              <a:rPr i="1" lang="ru-RU" sz="1800">
                <a:solidFill>
                  <a:schemeClr val="dk1"/>
                </a:solidFill>
                <a:latin typeface="Times New Roman"/>
                <a:ea typeface="Times New Roman"/>
                <a:cs typeface="Times New Roman"/>
                <a:sym typeface="Times New Roman"/>
              </a:rPr>
              <a:t> как человек познает мир, каким он его видит и осмысляет и какие сведения становятся знаниями и формируют основы разнообразных наук (Кубрякова, 1999: 34)”</a:t>
            </a:r>
            <a:r>
              <a:rPr lang="ru-RU" sz="1800">
                <a:solidFill>
                  <a:schemeClr val="dk1"/>
                </a:solidFill>
                <a:latin typeface="Times New Roman"/>
                <a:ea typeface="Times New Roman"/>
                <a:cs typeface="Times New Roman"/>
                <a:sym typeface="Times New Roman"/>
              </a:rPr>
              <a:t> (Ивашкевич, 2013: 90).</a:t>
            </a:r>
            <a:endParaRPr sz="1800"/>
          </a:p>
        </p:txBody>
      </p:sp>
      <p:sp>
        <p:nvSpPr>
          <p:cNvPr id="391" name="Google Shape;391;p38"/>
          <p:cNvSpPr txBox="1"/>
          <p:nvPr>
            <p:ph idx="12" type="sldNum"/>
          </p:nvPr>
        </p:nvSpPr>
        <p:spPr>
          <a:xfrm>
            <a:off x="11275295" y="6011309"/>
            <a:ext cx="731700" cy="5250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ru-RU" sz="3000"/>
              <a:t>‹#›</a:t>
            </a:fld>
            <a:endParaRPr sz="300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6" name="Shape 396"/>
        <p:cNvGrpSpPr/>
        <p:nvPr/>
      </p:nvGrpSpPr>
      <p:grpSpPr>
        <a:xfrm>
          <a:off x="0" y="0"/>
          <a:ext cx="0" cy="0"/>
          <a:chOff x="0" y="0"/>
          <a:chExt cx="0" cy="0"/>
        </a:xfrm>
      </p:grpSpPr>
      <p:sp>
        <p:nvSpPr>
          <p:cNvPr id="397" name="Google Shape;397;p39"/>
          <p:cNvSpPr txBox="1"/>
          <p:nvPr>
            <p:ph idx="4294967295" type="title"/>
          </p:nvPr>
        </p:nvSpPr>
        <p:spPr>
          <a:xfrm>
            <a:off x="566997" y="672390"/>
            <a:ext cx="11058000" cy="7770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ru-RU"/>
              <a:t>Оценочная интерпретация терминов </a:t>
            </a:r>
            <a:endParaRPr/>
          </a:p>
        </p:txBody>
      </p:sp>
      <p:sp>
        <p:nvSpPr>
          <p:cNvPr id="398" name="Google Shape;398;p39"/>
          <p:cNvSpPr txBox="1"/>
          <p:nvPr>
            <p:ph idx="4294967295" type="body"/>
          </p:nvPr>
        </p:nvSpPr>
        <p:spPr>
          <a:xfrm>
            <a:off x="567000" y="1638150"/>
            <a:ext cx="11058000" cy="4635600"/>
          </a:xfrm>
          <a:prstGeom prst="rect">
            <a:avLst/>
          </a:prstGeom>
        </p:spPr>
        <p:txBody>
          <a:bodyPr anchorCtr="0" anchor="t" bIns="45700" lIns="91425" spcFirstLastPara="1" rIns="91425" wrap="square" tIns="45700">
            <a:noAutofit/>
          </a:bodyPr>
          <a:lstStyle/>
          <a:p>
            <a:pPr indent="457200" lvl="0" marL="0" rtl="0" algn="just">
              <a:lnSpc>
                <a:spcPct val="150000"/>
              </a:lnSpc>
              <a:spcBef>
                <a:spcPts val="0"/>
              </a:spcBef>
              <a:spcAft>
                <a:spcPts val="0"/>
              </a:spcAft>
              <a:buNone/>
            </a:pPr>
            <a:r>
              <a:rPr lang="ru-RU" sz="1800">
                <a:solidFill>
                  <a:schemeClr val="dk1"/>
                </a:solidFill>
                <a:latin typeface="Times New Roman"/>
                <a:ea typeface="Times New Roman"/>
                <a:cs typeface="Times New Roman"/>
                <a:sym typeface="Times New Roman"/>
              </a:rPr>
              <a:t>Базовые, основные для когнитивной лингвистики: </a:t>
            </a:r>
            <a:r>
              <a:rPr i="1" lang="ru-RU" sz="1800">
                <a:solidFill>
                  <a:schemeClr val="dk1"/>
                </a:solidFill>
                <a:latin typeface="Times New Roman"/>
                <a:ea typeface="Times New Roman"/>
                <a:cs typeface="Times New Roman"/>
                <a:sym typeface="Times New Roman"/>
              </a:rPr>
              <a:t>“структуры знания, фреймы, скрипты, сценарии, образы модели, гештальты, процессы концептуализации и категоризации и т.д.” </a:t>
            </a:r>
            <a:r>
              <a:rPr lang="ru-RU" sz="1800">
                <a:solidFill>
                  <a:schemeClr val="dk1"/>
                </a:solidFill>
                <a:latin typeface="Times New Roman"/>
                <a:ea typeface="Times New Roman"/>
                <a:cs typeface="Times New Roman"/>
                <a:sym typeface="Times New Roman"/>
              </a:rPr>
              <a:t>(Джусупов, 2011: 72). </a:t>
            </a:r>
            <a:endParaRPr sz="1800">
              <a:solidFill>
                <a:schemeClr val="dk1"/>
              </a:solidFill>
              <a:latin typeface="Times New Roman"/>
              <a:ea typeface="Times New Roman"/>
              <a:cs typeface="Times New Roman"/>
              <a:sym typeface="Times New Roman"/>
            </a:endParaRPr>
          </a:p>
          <a:p>
            <a:pPr indent="457200" lvl="0" marL="0" rtl="0" algn="just">
              <a:lnSpc>
                <a:spcPct val="150000"/>
              </a:lnSpc>
              <a:spcBef>
                <a:spcPts val="1200"/>
              </a:spcBef>
              <a:spcAft>
                <a:spcPts val="0"/>
              </a:spcAft>
              <a:buNone/>
            </a:pPr>
            <a:r>
              <a:rPr lang="ru-RU" sz="1800">
                <a:solidFill>
                  <a:schemeClr val="dk1"/>
                </a:solidFill>
                <a:latin typeface="Times New Roman"/>
                <a:ea typeface="Times New Roman"/>
                <a:cs typeface="Times New Roman"/>
                <a:sym typeface="Times New Roman"/>
              </a:rPr>
              <a:t>Антропоцентризм: </a:t>
            </a:r>
            <a:r>
              <a:rPr i="1" lang="ru-RU" sz="1800">
                <a:solidFill>
                  <a:schemeClr val="dk1"/>
                </a:solidFill>
                <a:latin typeface="Times New Roman"/>
                <a:ea typeface="Times New Roman"/>
                <a:cs typeface="Times New Roman"/>
                <a:sym typeface="Times New Roman"/>
              </a:rPr>
              <a:t>основная парадигмальная черта современной лингвистики, основной постулат когнитивной лингвистики, ведущий принцип когнитивистики и базовый методологический принцип</a:t>
            </a:r>
            <a:endParaRPr i="1" sz="1800">
              <a:solidFill>
                <a:schemeClr val="dk1"/>
              </a:solidFill>
              <a:latin typeface="Times New Roman"/>
              <a:ea typeface="Times New Roman"/>
              <a:cs typeface="Times New Roman"/>
              <a:sym typeface="Times New Roman"/>
            </a:endParaRPr>
          </a:p>
          <a:p>
            <a:pPr indent="0" lvl="0" marL="0" rtl="0" algn="just">
              <a:lnSpc>
                <a:spcPct val="150000"/>
              </a:lnSpc>
              <a:spcBef>
                <a:spcPts val="1200"/>
              </a:spcBef>
              <a:spcAft>
                <a:spcPts val="0"/>
              </a:spcAft>
              <a:buNone/>
            </a:pPr>
            <a:r>
              <a:rPr i="1" lang="ru-RU" sz="1800">
                <a:solidFill>
                  <a:schemeClr val="dk1"/>
                </a:solidFill>
                <a:latin typeface="Times New Roman"/>
                <a:ea typeface="Times New Roman"/>
                <a:cs typeface="Times New Roman"/>
                <a:sym typeface="Times New Roman"/>
              </a:rPr>
              <a:t>“В статье рассмотрен</a:t>
            </a:r>
            <a:r>
              <a:rPr b="1" i="1" lang="ru-RU" sz="1800">
                <a:solidFill>
                  <a:schemeClr val="dk1"/>
                </a:solidFill>
                <a:latin typeface="Times New Roman"/>
                <a:ea typeface="Times New Roman"/>
                <a:cs typeface="Times New Roman"/>
                <a:sym typeface="Times New Roman"/>
              </a:rPr>
              <a:t> процесс категоризации как базовый процесс </a:t>
            </a:r>
            <a:r>
              <a:rPr i="1" lang="ru-RU" sz="1800">
                <a:solidFill>
                  <a:schemeClr val="dk1"/>
                </a:solidFill>
                <a:latin typeface="Times New Roman"/>
                <a:ea typeface="Times New Roman"/>
                <a:cs typeface="Times New Roman"/>
                <a:sym typeface="Times New Roman"/>
              </a:rPr>
              <a:t>познания мира человеком” </a:t>
            </a:r>
            <a:r>
              <a:rPr lang="ru-RU" sz="1800">
                <a:solidFill>
                  <a:schemeClr val="dk1"/>
                </a:solidFill>
                <a:latin typeface="Times New Roman"/>
                <a:ea typeface="Times New Roman"/>
                <a:cs typeface="Times New Roman"/>
                <a:sym typeface="Times New Roman"/>
              </a:rPr>
              <a:t>(Юздова, 2019: 366).</a:t>
            </a:r>
            <a:endParaRPr sz="1800">
              <a:solidFill>
                <a:schemeClr val="dk1"/>
              </a:solidFill>
              <a:latin typeface="Times New Roman"/>
              <a:ea typeface="Times New Roman"/>
              <a:cs typeface="Times New Roman"/>
              <a:sym typeface="Times New Roman"/>
            </a:endParaRPr>
          </a:p>
          <a:p>
            <a:pPr indent="0" lvl="0" marL="0" rtl="0" algn="just">
              <a:lnSpc>
                <a:spcPct val="150000"/>
              </a:lnSpc>
              <a:spcBef>
                <a:spcPts val="1200"/>
              </a:spcBef>
              <a:spcAft>
                <a:spcPts val="0"/>
              </a:spcAft>
              <a:buNone/>
            </a:pPr>
            <a:r>
              <a:rPr i="1" lang="ru-RU" sz="1800">
                <a:solidFill>
                  <a:schemeClr val="dk1"/>
                </a:solidFill>
                <a:latin typeface="Times New Roman"/>
                <a:ea typeface="Times New Roman"/>
                <a:cs typeface="Times New Roman"/>
                <a:sym typeface="Times New Roman"/>
              </a:rPr>
              <a:t>“В последнее время в исследовании семантики синтаксиса все большее применение находят </a:t>
            </a:r>
            <a:r>
              <a:rPr b="1" i="1" lang="ru-RU" sz="1800">
                <a:solidFill>
                  <a:schemeClr val="dk1"/>
                </a:solidFill>
                <a:latin typeface="Times New Roman"/>
                <a:ea typeface="Times New Roman"/>
                <a:cs typeface="Times New Roman"/>
                <a:sym typeface="Times New Roman"/>
              </a:rPr>
              <a:t>идеи когнитивной лингвистики и ее центральное понятие – концепт</a:t>
            </a:r>
            <a:r>
              <a:rPr i="1" lang="ru-RU" sz="1800">
                <a:solidFill>
                  <a:schemeClr val="dk1"/>
                </a:solidFill>
                <a:latin typeface="Times New Roman"/>
                <a:ea typeface="Times New Roman"/>
                <a:cs typeface="Times New Roman"/>
                <a:sym typeface="Times New Roman"/>
              </a:rPr>
              <a:t>”</a:t>
            </a:r>
            <a:r>
              <a:rPr lang="ru-RU" sz="1800">
                <a:solidFill>
                  <a:schemeClr val="dk1"/>
                </a:solidFill>
                <a:latin typeface="Times New Roman"/>
                <a:ea typeface="Times New Roman"/>
                <a:cs typeface="Times New Roman"/>
                <a:sym typeface="Times New Roman"/>
              </a:rPr>
              <a:t> (Кузьмина, 2009: 92).</a:t>
            </a:r>
            <a:endParaRPr sz="1800">
              <a:solidFill>
                <a:schemeClr val="dk1"/>
              </a:solidFill>
              <a:latin typeface="Times New Roman"/>
              <a:ea typeface="Times New Roman"/>
              <a:cs typeface="Times New Roman"/>
              <a:sym typeface="Times New Roman"/>
            </a:endParaRPr>
          </a:p>
          <a:p>
            <a:pPr indent="0" lvl="0" marL="0" rtl="0" algn="just">
              <a:lnSpc>
                <a:spcPct val="150000"/>
              </a:lnSpc>
              <a:spcBef>
                <a:spcPts val="1200"/>
              </a:spcBef>
              <a:spcAft>
                <a:spcPts val="1200"/>
              </a:spcAft>
              <a:buNone/>
            </a:pPr>
            <a:r>
              <a:rPr i="1" lang="ru-RU" sz="1800">
                <a:solidFill>
                  <a:schemeClr val="dk1"/>
                </a:solidFill>
                <a:latin typeface="Times New Roman"/>
                <a:ea typeface="Times New Roman"/>
                <a:cs typeface="Times New Roman"/>
                <a:sym typeface="Times New Roman"/>
              </a:rPr>
              <a:t>“</a:t>
            </a:r>
            <a:r>
              <a:rPr b="1" i="1" lang="ru-RU" sz="1800">
                <a:solidFill>
                  <a:schemeClr val="dk1"/>
                </a:solidFill>
                <a:latin typeface="Times New Roman"/>
                <a:ea typeface="Times New Roman"/>
                <a:cs typeface="Times New Roman"/>
                <a:sym typeface="Times New Roman"/>
              </a:rPr>
              <a:t>Референция является одной из важнейших предпосылок</a:t>
            </a:r>
            <a:r>
              <a:rPr i="1" lang="ru-RU" sz="1800">
                <a:solidFill>
                  <a:schemeClr val="dk1"/>
                </a:solidFill>
                <a:latin typeface="Times New Roman"/>
                <a:ea typeface="Times New Roman"/>
                <a:cs typeface="Times New Roman"/>
                <a:sym typeface="Times New Roman"/>
              </a:rPr>
              <a:t> для оценки высказывания как истинного или ложного (Арутюнова, 1976: 179)” </a:t>
            </a:r>
            <a:r>
              <a:rPr lang="ru-RU" sz="1800">
                <a:solidFill>
                  <a:schemeClr val="dk1"/>
                </a:solidFill>
                <a:latin typeface="Times New Roman"/>
                <a:ea typeface="Times New Roman"/>
                <a:cs typeface="Times New Roman"/>
                <a:sym typeface="Times New Roman"/>
              </a:rPr>
              <a:t>(КСКТ, 1996: 160)</a:t>
            </a:r>
            <a:endParaRPr sz="1800">
              <a:solidFill>
                <a:schemeClr val="dk1"/>
              </a:solidFill>
            </a:endParaRPr>
          </a:p>
        </p:txBody>
      </p:sp>
      <p:sp>
        <p:nvSpPr>
          <p:cNvPr id="399" name="Google Shape;399;p39"/>
          <p:cNvSpPr txBox="1"/>
          <p:nvPr>
            <p:ph idx="12" type="sldNum"/>
          </p:nvPr>
        </p:nvSpPr>
        <p:spPr>
          <a:xfrm>
            <a:off x="11275295" y="6011309"/>
            <a:ext cx="731700" cy="5250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ru-RU" sz="3000"/>
              <a:t>‹#›</a:t>
            </a:fld>
            <a:endParaRPr sz="300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4" name="Shape 404"/>
        <p:cNvGrpSpPr/>
        <p:nvPr/>
      </p:nvGrpSpPr>
      <p:grpSpPr>
        <a:xfrm>
          <a:off x="0" y="0"/>
          <a:ext cx="0" cy="0"/>
          <a:chOff x="0" y="0"/>
          <a:chExt cx="0" cy="0"/>
        </a:xfrm>
      </p:grpSpPr>
      <p:sp>
        <p:nvSpPr>
          <p:cNvPr id="405" name="Google Shape;405;p40"/>
          <p:cNvSpPr txBox="1"/>
          <p:nvPr>
            <p:ph idx="4294967295" type="title"/>
          </p:nvPr>
        </p:nvSpPr>
        <p:spPr>
          <a:xfrm>
            <a:off x="566997" y="672390"/>
            <a:ext cx="11058000" cy="777000"/>
          </a:xfrm>
          <a:prstGeom prst="rect">
            <a:avLst/>
          </a:prstGeom>
        </p:spPr>
        <p:txBody>
          <a:bodyPr anchorCtr="0" anchor="ctr" bIns="45700" lIns="91425" spcFirstLastPara="1" rIns="91425" wrap="square" tIns="45700">
            <a:normAutofit fontScale="90000"/>
          </a:bodyPr>
          <a:lstStyle/>
          <a:p>
            <a:pPr indent="0" lvl="0" marL="0" rtl="0" algn="l">
              <a:spcBef>
                <a:spcPts val="0"/>
              </a:spcBef>
              <a:spcAft>
                <a:spcPts val="0"/>
              </a:spcAft>
              <a:buNone/>
            </a:pPr>
            <a:r>
              <a:rPr lang="ru-RU"/>
              <a:t>Оценочная интерпретация терминов </a:t>
            </a:r>
            <a:endParaRPr/>
          </a:p>
          <a:p>
            <a:pPr indent="0" lvl="0" marL="0" rtl="0" algn="l">
              <a:spcBef>
                <a:spcPts val="0"/>
              </a:spcBef>
              <a:spcAft>
                <a:spcPts val="0"/>
              </a:spcAft>
              <a:buNone/>
            </a:pPr>
            <a:r>
              <a:t/>
            </a:r>
            <a:endParaRPr/>
          </a:p>
        </p:txBody>
      </p:sp>
      <p:sp>
        <p:nvSpPr>
          <p:cNvPr id="406" name="Google Shape;406;p40"/>
          <p:cNvSpPr txBox="1"/>
          <p:nvPr>
            <p:ph idx="4294967295" type="body"/>
          </p:nvPr>
        </p:nvSpPr>
        <p:spPr>
          <a:xfrm>
            <a:off x="567000" y="1449400"/>
            <a:ext cx="11058000" cy="4824300"/>
          </a:xfrm>
          <a:prstGeom prst="rect">
            <a:avLst/>
          </a:prstGeom>
        </p:spPr>
        <p:txBody>
          <a:bodyPr anchorCtr="0" anchor="t" bIns="45700" lIns="91425" spcFirstLastPara="1" rIns="91425" wrap="square" tIns="45700">
            <a:noAutofit/>
          </a:bodyPr>
          <a:lstStyle/>
          <a:p>
            <a:pPr indent="457200" lvl="0" marL="0" rtl="0" algn="just">
              <a:lnSpc>
                <a:spcPct val="150000"/>
              </a:lnSpc>
              <a:spcBef>
                <a:spcPts val="0"/>
              </a:spcBef>
              <a:spcAft>
                <a:spcPts val="0"/>
              </a:spcAft>
              <a:buNone/>
            </a:pPr>
            <a:r>
              <a:rPr lang="ru-RU" sz="1900">
                <a:solidFill>
                  <a:schemeClr val="dk1"/>
                </a:solidFill>
                <a:latin typeface="Times New Roman"/>
                <a:ea typeface="Times New Roman"/>
                <a:cs typeface="Times New Roman"/>
                <a:sym typeface="Times New Roman"/>
              </a:rPr>
              <a:t>“</a:t>
            </a:r>
            <a:r>
              <a:rPr b="1" i="1" lang="ru-RU" sz="1900">
                <a:solidFill>
                  <a:schemeClr val="dk1"/>
                </a:solidFill>
                <a:latin typeface="Times New Roman"/>
                <a:ea typeface="Times New Roman"/>
                <a:cs typeface="Times New Roman"/>
                <a:sym typeface="Times New Roman"/>
              </a:rPr>
              <a:t>В когнитивной лингвистике отсутствует единое, общепринятое определение фрейма</a:t>
            </a:r>
            <a:r>
              <a:rPr lang="ru-RU" sz="1900">
                <a:solidFill>
                  <a:schemeClr val="dk1"/>
                </a:solidFill>
                <a:latin typeface="Times New Roman"/>
                <a:ea typeface="Times New Roman"/>
                <a:cs typeface="Times New Roman"/>
                <a:sym typeface="Times New Roman"/>
              </a:rPr>
              <a:t>” (Кузнецов, 2007: 28);</a:t>
            </a:r>
            <a:endParaRPr sz="1900">
              <a:solidFill>
                <a:schemeClr val="dk1"/>
              </a:solidFill>
              <a:latin typeface="Times New Roman"/>
              <a:ea typeface="Times New Roman"/>
              <a:cs typeface="Times New Roman"/>
              <a:sym typeface="Times New Roman"/>
            </a:endParaRPr>
          </a:p>
          <a:p>
            <a:pPr indent="457200" lvl="0" marL="0" rtl="0" algn="just">
              <a:lnSpc>
                <a:spcPct val="150000"/>
              </a:lnSpc>
              <a:spcBef>
                <a:spcPts val="1200"/>
              </a:spcBef>
              <a:spcAft>
                <a:spcPts val="0"/>
              </a:spcAft>
              <a:buNone/>
            </a:pPr>
            <a:r>
              <a:rPr lang="ru-RU" sz="1900">
                <a:solidFill>
                  <a:schemeClr val="dk1"/>
                </a:solidFill>
                <a:latin typeface="Times New Roman"/>
                <a:ea typeface="Times New Roman"/>
                <a:cs typeface="Times New Roman"/>
                <a:sym typeface="Times New Roman"/>
              </a:rPr>
              <a:t>“</a:t>
            </a:r>
            <a:r>
              <a:rPr b="1" i="1" lang="ru-RU" sz="1900">
                <a:solidFill>
                  <a:schemeClr val="dk1"/>
                </a:solidFill>
                <a:latin typeface="Times New Roman"/>
                <a:ea typeface="Times New Roman"/>
                <a:cs typeface="Times New Roman"/>
                <a:sym typeface="Times New Roman"/>
              </a:rPr>
              <a:t>В когнитивной лингвистике нет общепринятого определения концепта</a:t>
            </a:r>
            <a:r>
              <a:rPr lang="ru-RU" sz="1900">
                <a:solidFill>
                  <a:schemeClr val="dk1"/>
                </a:solidFill>
                <a:latin typeface="Times New Roman"/>
                <a:ea typeface="Times New Roman"/>
                <a:cs typeface="Times New Roman"/>
                <a:sym typeface="Times New Roman"/>
              </a:rPr>
              <a:t>” (Кузнецов, 2018: 292);</a:t>
            </a:r>
            <a:endParaRPr sz="1900">
              <a:solidFill>
                <a:schemeClr val="dk1"/>
              </a:solidFill>
              <a:latin typeface="Times New Roman"/>
              <a:ea typeface="Times New Roman"/>
              <a:cs typeface="Times New Roman"/>
              <a:sym typeface="Times New Roman"/>
            </a:endParaRPr>
          </a:p>
          <a:p>
            <a:pPr indent="457200" lvl="0" marL="0" rtl="0" algn="just">
              <a:lnSpc>
                <a:spcPct val="150000"/>
              </a:lnSpc>
              <a:spcBef>
                <a:spcPts val="1200"/>
              </a:spcBef>
              <a:spcAft>
                <a:spcPts val="0"/>
              </a:spcAft>
              <a:buNone/>
            </a:pPr>
            <a:r>
              <a:rPr lang="ru-RU" sz="1900">
                <a:solidFill>
                  <a:schemeClr val="dk1"/>
                </a:solidFill>
                <a:latin typeface="Times New Roman"/>
                <a:ea typeface="Times New Roman"/>
                <a:cs typeface="Times New Roman"/>
                <a:sym typeface="Times New Roman"/>
              </a:rPr>
              <a:t>“</a:t>
            </a:r>
            <a:r>
              <a:rPr b="1" i="1" lang="ru-RU" sz="1900">
                <a:solidFill>
                  <a:schemeClr val="dk1"/>
                </a:solidFill>
                <a:latin typeface="Times New Roman"/>
                <a:ea typeface="Times New Roman"/>
                <a:cs typeface="Times New Roman"/>
                <a:sym typeface="Times New Roman"/>
              </a:rPr>
              <a:t>...все-таки отсутствует единое и общепринятое определение термина «когнитивный»</a:t>
            </a:r>
            <a:r>
              <a:rPr lang="ru-RU" sz="1900">
                <a:solidFill>
                  <a:schemeClr val="dk1"/>
                </a:solidFill>
                <a:latin typeface="Times New Roman"/>
                <a:ea typeface="Times New Roman"/>
                <a:cs typeface="Times New Roman"/>
                <a:sym typeface="Times New Roman"/>
              </a:rPr>
              <a:t>” (Боровицкая, 2018: 680);</a:t>
            </a:r>
            <a:endParaRPr sz="1900">
              <a:solidFill>
                <a:schemeClr val="dk1"/>
              </a:solidFill>
              <a:latin typeface="Times New Roman"/>
              <a:ea typeface="Times New Roman"/>
              <a:cs typeface="Times New Roman"/>
              <a:sym typeface="Times New Roman"/>
            </a:endParaRPr>
          </a:p>
          <a:p>
            <a:pPr indent="457200" lvl="0" marL="0" rtl="0" algn="just">
              <a:lnSpc>
                <a:spcPct val="150000"/>
              </a:lnSpc>
              <a:spcBef>
                <a:spcPts val="1200"/>
              </a:spcBef>
              <a:spcAft>
                <a:spcPts val="0"/>
              </a:spcAft>
              <a:buNone/>
            </a:pPr>
            <a:r>
              <a:rPr i="1" lang="ru-RU" sz="1900">
                <a:solidFill>
                  <a:schemeClr val="dk1"/>
                </a:solidFill>
                <a:latin typeface="Times New Roman"/>
                <a:ea typeface="Times New Roman"/>
                <a:cs typeface="Times New Roman"/>
                <a:sym typeface="Times New Roman"/>
              </a:rPr>
              <a:t>“</a:t>
            </a:r>
            <a:r>
              <a:rPr b="1" i="1" lang="ru-RU" sz="1900">
                <a:solidFill>
                  <a:schemeClr val="dk1"/>
                </a:solidFill>
                <a:latin typeface="Times New Roman"/>
                <a:ea typeface="Times New Roman"/>
                <a:cs typeface="Times New Roman"/>
                <a:sym typeface="Times New Roman"/>
              </a:rPr>
              <a:t>...к сожалению, среди лингвистов отсутствует как единое понимание «антропоцентризма», так и единая номинация для подобного рода исследований</a:t>
            </a:r>
            <a:r>
              <a:rPr i="1" lang="ru-RU" sz="1900">
                <a:solidFill>
                  <a:schemeClr val="dk1"/>
                </a:solidFill>
                <a:latin typeface="Times New Roman"/>
                <a:ea typeface="Times New Roman"/>
                <a:cs typeface="Times New Roman"/>
                <a:sym typeface="Times New Roman"/>
              </a:rPr>
              <a:t>”</a:t>
            </a:r>
            <a:r>
              <a:rPr lang="ru-RU" sz="1900">
                <a:solidFill>
                  <a:schemeClr val="dk1"/>
                </a:solidFill>
                <a:latin typeface="Times New Roman"/>
                <a:ea typeface="Times New Roman"/>
                <a:cs typeface="Times New Roman"/>
                <a:sym typeface="Times New Roman"/>
              </a:rPr>
              <a:t> (Бугорская, 2004: 18–25).</a:t>
            </a:r>
            <a:endParaRPr sz="1900">
              <a:solidFill>
                <a:schemeClr val="dk1"/>
              </a:solidFill>
              <a:latin typeface="Times New Roman"/>
              <a:ea typeface="Times New Roman"/>
              <a:cs typeface="Times New Roman"/>
              <a:sym typeface="Times New Roman"/>
            </a:endParaRPr>
          </a:p>
          <a:p>
            <a:pPr indent="457200" lvl="0" marL="0" rtl="0" algn="just">
              <a:lnSpc>
                <a:spcPct val="150000"/>
              </a:lnSpc>
              <a:spcBef>
                <a:spcPts val="1200"/>
              </a:spcBef>
              <a:spcAft>
                <a:spcPts val="1200"/>
              </a:spcAft>
              <a:buNone/>
            </a:pPr>
            <a:r>
              <a:rPr lang="ru-RU" sz="1900">
                <a:solidFill>
                  <a:schemeClr val="dk1"/>
                </a:solidFill>
                <a:latin typeface="Times New Roman"/>
                <a:ea typeface="Times New Roman"/>
                <a:cs typeface="Times New Roman"/>
                <a:sym typeface="Times New Roman"/>
              </a:rPr>
              <a:t>Таким образом, терминам дается положительная оценка как базовым понятиям когнитивной лингвистики или выражается сожаление по поводу единого понимания содержательного наполнения терминов, которые не получили единой дефиниции, закрепленной в различных словарях. </a:t>
            </a:r>
            <a:endParaRPr sz="1900"/>
          </a:p>
        </p:txBody>
      </p:sp>
      <p:sp>
        <p:nvSpPr>
          <p:cNvPr id="407" name="Google Shape;407;p40"/>
          <p:cNvSpPr txBox="1"/>
          <p:nvPr>
            <p:ph idx="12" type="sldNum"/>
          </p:nvPr>
        </p:nvSpPr>
        <p:spPr>
          <a:xfrm>
            <a:off x="11275295" y="6011309"/>
            <a:ext cx="731700" cy="5250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ru-RU" sz="3000"/>
              <a:t>‹#›</a:t>
            </a:fld>
            <a:endParaRPr sz="300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2" name="Shape 412"/>
        <p:cNvGrpSpPr/>
        <p:nvPr/>
      </p:nvGrpSpPr>
      <p:grpSpPr>
        <a:xfrm>
          <a:off x="0" y="0"/>
          <a:ext cx="0" cy="0"/>
          <a:chOff x="0" y="0"/>
          <a:chExt cx="0" cy="0"/>
        </a:xfrm>
      </p:grpSpPr>
      <p:sp>
        <p:nvSpPr>
          <p:cNvPr id="413" name="Google Shape;413;p41"/>
          <p:cNvSpPr txBox="1"/>
          <p:nvPr>
            <p:ph idx="4294967295" type="title"/>
          </p:nvPr>
        </p:nvSpPr>
        <p:spPr>
          <a:xfrm>
            <a:off x="566997" y="672390"/>
            <a:ext cx="11058000" cy="7770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ru-RU"/>
              <a:t>Выводы</a:t>
            </a:r>
            <a:endParaRPr/>
          </a:p>
        </p:txBody>
      </p:sp>
      <p:sp>
        <p:nvSpPr>
          <p:cNvPr id="414" name="Google Shape;414;p41"/>
          <p:cNvSpPr txBox="1"/>
          <p:nvPr>
            <p:ph idx="4294967295" type="body"/>
          </p:nvPr>
        </p:nvSpPr>
        <p:spPr>
          <a:xfrm>
            <a:off x="515950" y="1672100"/>
            <a:ext cx="11058000" cy="4601700"/>
          </a:xfrm>
          <a:prstGeom prst="rect">
            <a:avLst/>
          </a:prstGeom>
        </p:spPr>
        <p:txBody>
          <a:bodyPr anchorCtr="0" anchor="t" bIns="45700" lIns="91425" spcFirstLastPara="1" rIns="91425" wrap="square" tIns="45700">
            <a:normAutofit/>
          </a:bodyPr>
          <a:lstStyle/>
          <a:p>
            <a:pPr indent="0" lvl="0" marL="0" rtl="0" algn="just">
              <a:lnSpc>
                <a:spcPct val="150000"/>
              </a:lnSpc>
              <a:spcBef>
                <a:spcPts val="0"/>
              </a:spcBef>
              <a:spcAft>
                <a:spcPts val="0"/>
              </a:spcAft>
              <a:buNone/>
            </a:pPr>
            <a:r>
              <a:rPr b="1" lang="ru-RU" sz="2000">
                <a:solidFill>
                  <a:schemeClr val="dk1"/>
                </a:solidFill>
                <a:latin typeface="Times New Roman"/>
                <a:ea typeface="Times New Roman"/>
                <a:cs typeface="Times New Roman"/>
                <a:sym typeface="Times New Roman"/>
              </a:rPr>
              <a:t>Характерные черты</a:t>
            </a:r>
            <a:r>
              <a:rPr lang="ru-RU" sz="2000">
                <a:solidFill>
                  <a:schemeClr val="dk1"/>
                </a:solidFill>
                <a:latin typeface="Times New Roman"/>
                <a:ea typeface="Times New Roman"/>
                <a:cs typeface="Times New Roman"/>
                <a:sym typeface="Times New Roman"/>
              </a:rPr>
              <a:t> терминосистемы когнитивной лингвистики:</a:t>
            </a:r>
            <a:endParaRPr sz="2000">
              <a:solidFill>
                <a:schemeClr val="dk1"/>
              </a:solidFill>
              <a:latin typeface="Times New Roman"/>
              <a:ea typeface="Times New Roman"/>
              <a:cs typeface="Times New Roman"/>
              <a:sym typeface="Times New Roman"/>
            </a:endParaRPr>
          </a:p>
          <a:p>
            <a:pPr indent="-355600" lvl="0" marL="457200" rtl="0" algn="just">
              <a:lnSpc>
                <a:spcPct val="150000"/>
              </a:lnSpc>
              <a:spcBef>
                <a:spcPts val="0"/>
              </a:spcBef>
              <a:spcAft>
                <a:spcPts val="0"/>
              </a:spcAft>
              <a:buClr>
                <a:schemeClr val="dk1"/>
              </a:buClr>
              <a:buSzPts val="2000"/>
              <a:buFont typeface="Times New Roman"/>
              <a:buChar char="●"/>
            </a:pPr>
            <a:r>
              <a:rPr lang="ru-RU" sz="2000">
                <a:solidFill>
                  <a:schemeClr val="dk1"/>
                </a:solidFill>
                <a:latin typeface="Times New Roman"/>
                <a:ea typeface="Times New Roman"/>
                <a:cs typeface="Times New Roman"/>
                <a:sym typeface="Times New Roman"/>
              </a:rPr>
              <a:t>термины чаще всего описываются через полупредикацию в значении “в качестве”</a:t>
            </a:r>
            <a:endParaRPr sz="2000">
              <a:solidFill>
                <a:schemeClr val="dk1"/>
              </a:solidFill>
              <a:latin typeface="Times New Roman"/>
              <a:ea typeface="Times New Roman"/>
              <a:cs typeface="Times New Roman"/>
              <a:sym typeface="Times New Roman"/>
            </a:endParaRPr>
          </a:p>
          <a:p>
            <a:pPr indent="-355600" lvl="0" marL="457200" rtl="0" algn="just">
              <a:lnSpc>
                <a:spcPct val="150000"/>
              </a:lnSpc>
              <a:spcBef>
                <a:spcPts val="0"/>
              </a:spcBef>
              <a:spcAft>
                <a:spcPts val="0"/>
              </a:spcAft>
              <a:buClr>
                <a:schemeClr val="dk1"/>
              </a:buClr>
              <a:buSzPts val="2000"/>
              <a:buFont typeface="Times New Roman"/>
              <a:buChar char="●"/>
            </a:pPr>
            <a:r>
              <a:rPr lang="ru-RU" sz="2000">
                <a:solidFill>
                  <a:schemeClr val="dk1"/>
                </a:solidFill>
                <a:latin typeface="Times New Roman"/>
                <a:ea typeface="Times New Roman"/>
                <a:cs typeface="Times New Roman"/>
                <a:sym typeface="Times New Roman"/>
              </a:rPr>
              <a:t>иногда терминам дается дефиниция, актуализирующая необходимые компоненты значения, в других случаях термины описываются через отношения сужения (спецификации) и расширения</a:t>
            </a:r>
            <a:endParaRPr sz="2000">
              <a:solidFill>
                <a:schemeClr val="dk1"/>
              </a:solidFill>
              <a:latin typeface="Times New Roman"/>
              <a:ea typeface="Times New Roman"/>
              <a:cs typeface="Times New Roman"/>
              <a:sym typeface="Times New Roman"/>
            </a:endParaRPr>
          </a:p>
          <a:p>
            <a:pPr indent="-355600" lvl="0" marL="457200" rtl="0" algn="just">
              <a:lnSpc>
                <a:spcPct val="150000"/>
              </a:lnSpc>
              <a:spcBef>
                <a:spcPts val="0"/>
              </a:spcBef>
              <a:spcAft>
                <a:spcPts val="0"/>
              </a:spcAft>
              <a:buClr>
                <a:schemeClr val="dk1"/>
              </a:buClr>
              <a:buSzPts val="2000"/>
              <a:buFont typeface="Times New Roman"/>
              <a:buChar char="●"/>
            </a:pPr>
            <a:r>
              <a:rPr lang="ru-RU" sz="2000">
                <a:solidFill>
                  <a:schemeClr val="dk1"/>
                </a:solidFill>
                <a:latin typeface="Times New Roman"/>
                <a:ea typeface="Times New Roman"/>
                <a:cs typeface="Times New Roman"/>
                <a:sym typeface="Times New Roman"/>
              </a:rPr>
              <a:t>термины могут функционировать и как гипонимы, и как синонимы, один и тот же термин может быть задан несколькими способами</a:t>
            </a:r>
            <a:endParaRPr sz="2000">
              <a:solidFill>
                <a:schemeClr val="dk1"/>
              </a:solidFill>
              <a:latin typeface="Times New Roman"/>
              <a:ea typeface="Times New Roman"/>
              <a:cs typeface="Times New Roman"/>
              <a:sym typeface="Times New Roman"/>
            </a:endParaRPr>
          </a:p>
          <a:p>
            <a:pPr indent="-355600" lvl="0" marL="457200" rtl="0" algn="just">
              <a:lnSpc>
                <a:spcPct val="150000"/>
              </a:lnSpc>
              <a:spcBef>
                <a:spcPts val="0"/>
              </a:spcBef>
              <a:spcAft>
                <a:spcPts val="0"/>
              </a:spcAft>
              <a:buClr>
                <a:schemeClr val="dk1"/>
              </a:buClr>
              <a:buSzPts val="2000"/>
              <a:buFont typeface="Times New Roman"/>
              <a:buChar char="●"/>
            </a:pPr>
            <a:r>
              <a:rPr lang="ru-RU" sz="2000">
                <a:solidFill>
                  <a:schemeClr val="dk1"/>
                </a:solidFill>
                <a:latin typeface="Times New Roman"/>
                <a:ea typeface="Times New Roman"/>
                <a:cs typeface="Times New Roman"/>
                <a:sym typeface="Times New Roman"/>
              </a:rPr>
              <a:t>наиболее развитые системные связи выстаивают термины, востребованные в гносеологическом, методологическом аспекте в рамках академического дискурса, то есть термины, относящиеся к наиболее актуальным областям когнитивной лингвистики </a:t>
            </a:r>
            <a:endParaRPr sz="2000">
              <a:solidFill>
                <a:schemeClr val="dk1"/>
              </a:solidFill>
              <a:latin typeface="Times New Roman"/>
              <a:ea typeface="Times New Roman"/>
              <a:cs typeface="Times New Roman"/>
              <a:sym typeface="Times New Roman"/>
            </a:endParaRPr>
          </a:p>
        </p:txBody>
      </p:sp>
      <p:sp>
        <p:nvSpPr>
          <p:cNvPr id="415" name="Google Shape;415;p41"/>
          <p:cNvSpPr txBox="1"/>
          <p:nvPr>
            <p:ph idx="12" type="sldNum"/>
          </p:nvPr>
        </p:nvSpPr>
        <p:spPr>
          <a:xfrm>
            <a:off x="11275295" y="6011309"/>
            <a:ext cx="731700" cy="5250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ru-RU" sz="3000"/>
              <a:t>‹#›</a:t>
            </a:fld>
            <a:endParaRPr sz="300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9" name="Shape 419"/>
        <p:cNvGrpSpPr/>
        <p:nvPr/>
      </p:nvGrpSpPr>
      <p:grpSpPr>
        <a:xfrm>
          <a:off x="0" y="0"/>
          <a:ext cx="0" cy="0"/>
          <a:chOff x="0" y="0"/>
          <a:chExt cx="0" cy="0"/>
        </a:xfrm>
      </p:grpSpPr>
      <p:sp>
        <p:nvSpPr>
          <p:cNvPr id="420" name="Google Shape;420;p42"/>
          <p:cNvSpPr txBox="1"/>
          <p:nvPr>
            <p:ph type="title"/>
          </p:nvPr>
        </p:nvSpPr>
        <p:spPr>
          <a:xfrm>
            <a:off x="1027967" y="2404670"/>
            <a:ext cx="7634100" cy="1978200"/>
          </a:xfrm>
          <a:prstGeom prst="rect">
            <a:avLst/>
          </a:prstGeom>
          <a:noFill/>
          <a:ln>
            <a:noFill/>
          </a:ln>
        </p:spPr>
        <p:txBody>
          <a:bodyPr anchorCtr="0" anchor="t" bIns="0" lIns="0" spcFirstLastPara="1" rIns="0" wrap="square" tIns="0">
            <a:normAutofit/>
          </a:bodyPr>
          <a:lstStyle/>
          <a:p>
            <a:pPr indent="0" lvl="0" marL="0" rtl="0" algn="l">
              <a:lnSpc>
                <a:spcPct val="100000"/>
              </a:lnSpc>
              <a:spcBef>
                <a:spcPts val="0"/>
              </a:spcBef>
              <a:spcAft>
                <a:spcPts val="0"/>
              </a:spcAft>
              <a:buClr>
                <a:srgbClr val="0E2D69"/>
              </a:buClr>
              <a:buSzPts val="4300"/>
              <a:buFont typeface="Arial"/>
              <a:buNone/>
            </a:pPr>
            <a:r>
              <a:rPr lang="ru-RU"/>
              <a:t>Спасибо за внимание!</a:t>
            </a:r>
            <a:endParaRPr/>
          </a:p>
        </p:txBody>
      </p:sp>
      <p:sp>
        <p:nvSpPr>
          <p:cNvPr id="421" name="Google Shape;421;p42"/>
          <p:cNvSpPr txBox="1"/>
          <p:nvPr>
            <p:ph idx="1" type="body"/>
          </p:nvPr>
        </p:nvSpPr>
        <p:spPr>
          <a:xfrm>
            <a:off x="2075075" y="1119527"/>
            <a:ext cx="3848700" cy="517500"/>
          </a:xfrm>
          <a:prstGeom prst="rect">
            <a:avLst/>
          </a:prstGeom>
          <a:noFill/>
          <a:ln>
            <a:noFill/>
          </a:ln>
        </p:spPr>
        <p:txBody>
          <a:bodyPr anchorCtr="0" anchor="t" bIns="0" lIns="0" spcFirstLastPara="1" rIns="0" wrap="square" tIns="0">
            <a:noAutofit/>
          </a:bodyPr>
          <a:lstStyle/>
          <a:p>
            <a:pPr indent="0" lvl="0" marL="0" rtl="0" algn="r">
              <a:lnSpc>
                <a:spcPct val="100000"/>
              </a:lnSpc>
              <a:spcBef>
                <a:spcPts val="0"/>
              </a:spcBef>
              <a:spcAft>
                <a:spcPts val="0"/>
              </a:spcAft>
              <a:buClr>
                <a:schemeClr val="dk1"/>
              </a:buClr>
              <a:buSzPts val="1600"/>
              <a:buNone/>
            </a:pPr>
            <a:r>
              <a:rPr lang="ru-RU" sz="1800"/>
              <a:t>Научно-учебная группа “Проект учебного словаря-справочника терминов когнитивной лингвистики”</a:t>
            </a:r>
            <a:endParaRPr sz="1800"/>
          </a:p>
        </p:txBody>
      </p:sp>
      <p:sp>
        <p:nvSpPr>
          <p:cNvPr id="422" name="Google Shape;422;p42"/>
          <p:cNvSpPr txBox="1"/>
          <p:nvPr>
            <p:ph idx="2" type="body"/>
          </p:nvPr>
        </p:nvSpPr>
        <p:spPr>
          <a:xfrm>
            <a:off x="6216158" y="1217804"/>
            <a:ext cx="2278200" cy="463200"/>
          </a:xfrm>
          <a:prstGeom prst="rect">
            <a:avLst/>
          </a:prstGeom>
          <a:noFill/>
          <a:ln>
            <a:noFill/>
          </a:ln>
        </p:spPr>
        <p:txBody>
          <a:bodyPr anchorCtr="0" anchor="t" bIns="0" lIns="0" spcFirstLastPara="1" rIns="0" wrap="square" tIns="0">
            <a:normAutofit/>
          </a:bodyPr>
          <a:lstStyle/>
          <a:p>
            <a:pPr indent="0" lvl="0" marL="0" marR="0" rtl="0" algn="ctr">
              <a:lnSpc>
                <a:spcPct val="100000"/>
              </a:lnSpc>
              <a:spcBef>
                <a:spcPts val="0"/>
              </a:spcBef>
              <a:spcAft>
                <a:spcPts val="0"/>
              </a:spcAft>
              <a:buClr>
                <a:srgbClr val="0E2D69"/>
              </a:buClr>
              <a:buSzPts val="1200"/>
              <a:buFont typeface="Arial"/>
              <a:buNone/>
            </a:pPr>
            <a:r>
              <a:rPr lang="ru-RU" sz="2000"/>
              <a:t>Нижний Новгород</a:t>
            </a:r>
            <a:endParaRPr sz="2000"/>
          </a:p>
        </p:txBody>
      </p:sp>
      <p:sp>
        <p:nvSpPr>
          <p:cNvPr id="423" name="Google Shape;423;p42"/>
          <p:cNvSpPr txBox="1"/>
          <p:nvPr>
            <p:ph idx="3" type="body"/>
          </p:nvPr>
        </p:nvSpPr>
        <p:spPr>
          <a:xfrm>
            <a:off x="8786720" y="1173829"/>
            <a:ext cx="2217600" cy="463200"/>
          </a:xfrm>
          <a:prstGeom prst="rect">
            <a:avLst/>
          </a:prstGeom>
          <a:noFill/>
          <a:ln>
            <a:noFill/>
          </a:ln>
        </p:spPr>
        <p:txBody>
          <a:bodyPr anchorCtr="0" anchor="t" bIns="0" lIns="0" spcFirstLastPara="1" rIns="0" wrap="square" tIns="0">
            <a:normAutofit/>
          </a:bodyPr>
          <a:lstStyle/>
          <a:p>
            <a:pPr indent="0" lvl="0" marL="0" marR="0" rtl="0" algn="ctr">
              <a:lnSpc>
                <a:spcPct val="100000"/>
              </a:lnSpc>
              <a:spcBef>
                <a:spcPts val="0"/>
              </a:spcBef>
              <a:spcAft>
                <a:spcPts val="0"/>
              </a:spcAft>
              <a:buClr>
                <a:srgbClr val="0E2D69"/>
              </a:buClr>
              <a:buSzPts val="1200"/>
              <a:buFont typeface="Arial"/>
              <a:buNone/>
            </a:pPr>
            <a:r>
              <a:rPr lang="ru-RU" sz="2100"/>
              <a:t>07.06.2022</a:t>
            </a:r>
            <a:endParaRPr sz="2100"/>
          </a:p>
        </p:txBody>
      </p:sp>
      <p:sp>
        <p:nvSpPr>
          <p:cNvPr id="424" name="Google Shape;424;p42"/>
          <p:cNvSpPr txBox="1"/>
          <p:nvPr>
            <p:ph idx="12" type="sldNum"/>
          </p:nvPr>
        </p:nvSpPr>
        <p:spPr>
          <a:xfrm>
            <a:off x="11409045" y="6333134"/>
            <a:ext cx="731700" cy="5250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ru-RU"/>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16"/>
          <p:cNvSpPr txBox="1"/>
          <p:nvPr>
            <p:ph idx="4294967295" type="title"/>
          </p:nvPr>
        </p:nvSpPr>
        <p:spPr>
          <a:xfrm>
            <a:off x="623173" y="523303"/>
            <a:ext cx="10714800" cy="777000"/>
          </a:xfrm>
          <a:prstGeom prst="rect">
            <a:avLst/>
          </a:prstGeom>
          <a:noFill/>
          <a:ln>
            <a:noFill/>
          </a:ln>
        </p:spPr>
        <p:txBody>
          <a:bodyPr anchorCtr="0" anchor="t" bIns="0" lIns="0" spcFirstLastPara="1" rIns="0" wrap="square" tIns="0">
            <a:normAutofit/>
          </a:bodyPr>
          <a:lstStyle/>
          <a:p>
            <a:pPr indent="0" lvl="0" marL="0" rtl="0" algn="l">
              <a:lnSpc>
                <a:spcPct val="100000"/>
              </a:lnSpc>
              <a:spcBef>
                <a:spcPts val="0"/>
              </a:spcBef>
              <a:spcAft>
                <a:spcPts val="0"/>
              </a:spcAft>
              <a:buClr>
                <a:schemeClr val="dk1"/>
              </a:buClr>
              <a:buSzPts val="2400"/>
              <a:buFont typeface="Arial"/>
              <a:buNone/>
            </a:pPr>
            <a:r>
              <a:rPr lang="ru-RU"/>
              <a:t>Материал исследования</a:t>
            </a:r>
            <a:endParaRPr/>
          </a:p>
        </p:txBody>
      </p:sp>
      <p:sp>
        <p:nvSpPr>
          <p:cNvPr id="213" name="Google Shape;213;p16"/>
          <p:cNvSpPr txBox="1"/>
          <p:nvPr>
            <p:ph idx="4294967295" type="body"/>
          </p:nvPr>
        </p:nvSpPr>
        <p:spPr>
          <a:xfrm>
            <a:off x="551275" y="1449400"/>
            <a:ext cx="5472900" cy="2498700"/>
          </a:xfrm>
          <a:prstGeom prst="rect">
            <a:avLst/>
          </a:prstGeom>
          <a:noFill/>
          <a:ln>
            <a:noFill/>
          </a:ln>
        </p:spPr>
        <p:txBody>
          <a:bodyPr anchorCtr="0" anchor="t" bIns="45700" lIns="0" spcFirstLastPara="1" rIns="0" wrap="square" tIns="0">
            <a:noAutofit/>
          </a:bodyPr>
          <a:lstStyle/>
          <a:p>
            <a:pPr indent="0" lvl="0" marL="0" rtl="0" algn="just">
              <a:lnSpc>
                <a:spcPct val="115000"/>
              </a:lnSpc>
              <a:spcBef>
                <a:spcPts val="0"/>
              </a:spcBef>
              <a:spcAft>
                <a:spcPts val="0"/>
              </a:spcAft>
              <a:buNone/>
            </a:pPr>
            <a:r>
              <a:rPr b="1" lang="ru-RU" sz="1800">
                <a:solidFill>
                  <a:schemeClr val="dk1"/>
                </a:solidFill>
                <a:latin typeface="Times New Roman"/>
                <a:ea typeface="Times New Roman"/>
                <a:cs typeface="Times New Roman"/>
                <a:sym typeface="Times New Roman"/>
              </a:rPr>
              <a:t>Научные издания по когнитивной лингвистике</a:t>
            </a:r>
            <a:r>
              <a:rPr lang="ru-RU" sz="1800">
                <a:solidFill>
                  <a:schemeClr val="dk1"/>
                </a:solidFill>
                <a:latin typeface="Times New Roman"/>
                <a:ea typeface="Times New Roman"/>
                <a:cs typeface="Times New Roman"/>
                <a:sym typeface="Times New Roman"/>
              </a:rPr>
              <a:t> на русском языке:</a:t>
            </a:r>
            <a:endParaRPr sz="1800">
              <a:solidFill>
                <a:schemeClr val="dk1"/>
              </a:solidFill>
              <a:latin typeface="Times New Roman"/>
              <a:ea typeface="Times New Roman"/>
              <a:cs typeface="Times New Roman"/>
              <a:sym typeface="Times New Roman"/>
            </a:endParaRPr>
          </a:p>
          <a:p>
            <a:pPr indent="-342900" lvl="0" marL="457200" rtl="0" algn="just">
              <a:lnSpc>
                <a:spcPct val="115000"/>
              </a:lnSpc>
              <a:spcBef>
                <a:spcPts val="0"/>
              </a:spcBef>
              <a:spcAft>
                <a:spcPts val="0"/>
              </a:spcAft>
              <a:buClr>
                <a:schemeClr val="dk1"/>
              </a:buClr>
              <a:buSzPts val="1800"/>
              <a:buFont typeface="Times New Roman"/>
              <a:buAutoNum type="arabicPeriod"/>
            </a:pPr>
            <a:r>
              <a:rPr lang="ru-RU" sz="1800">
                <a:solidFill>
                  <a:schemeClr val="dk1"/>
                </a:solidFill>
                <a:latin typeface="Times New Roman"/>
                <a:ea typeface="Times New Roman"/>
                <a:cs typeface="Times New Roman"/>
                <a:sym typeface="Times New Roman"/>
              </a:rPr>
              <a:t>Когнитивные исследования языка;</a:t>
            </a:r>
            <a:endParaRPr sz="1800">
              <a:solidFill>
                <a:schemeClr val="dk1"/>
              </a:solidFill>
              <a:latin typeface="Times New Roman"/>
              <a:ea typeface="Times New Roman"/>
              <a:cs typeface="Times New Roman"/>
              <a:sym typeface="Times New Roman"/>
            </a:endParaRPr>
          </a:p>
          <a:p>
            <a:pPr indent="-342900" lvl="0" marL="457200" rtl="0" algn="just">
              <a:lnSpc>
                <a:spcPct val="115000"/>
              </a:lnSpc>
              <a:spcBef>
                <a:spcPts val="0"/>
              </a:spcBef>
              <a:spcAft>
                <a:spcPts val="0"/>
              </a:spcAft>
              <a:buClr>
                <a:schemeClr val="dk1"/>
              </a:buClr>
              <a:buSzPts val="1800"/>
              <a:buFont typeface="Times New Roman"/>
              <a:buAutoNum type="arabicPeriod"/>
            </a:pPr>
            <a:r>
              <a:rPr lang="ru-RU" sz="1800">
                <a:solidFill>
                  <a:schemeClr val="dk1"/>
                </a:solidFill>
                <a:latin typeface="Times New Roman"/>
                <a:ea typeface="Times New Roman"/>
                <a:cs typeface="Times New Roman"/>
                <a:sym typeface="Times New Roman"/>
              </a:rPr>
              <a:t>Вопросы когнитивной лингвистики, журнал РАЛК 2004-2015;</a:t>
            </a:r>
            <a:endParaRPr sz="1800">
              <a:solidFill>
                <a:schemeClr val="dk1"/>
              </a:solidFill>
              <a:latin typeface="Times New Roman"/>
              <a:ea typeface="Times New Roman"/>
              <a:cs typeface="Times New Roman"/>
              <a:sym typeface="Times New Roman"/>
            </a:endParaRPr>
          </a:p>
          <a:p>
            <a:pPr indent="-342900" lvl="0" marL="457200" rtl="0" algn="just">
              <a:lnSpc>
                <a:spcPct val="115000"/>
              </a:lnSpc>
              <a:spcBef>
                <a:spcPts val="0"/>
              </a:spcBef>
              <a:spcAft>
                <a:spcPts val="0"/>
              </a:spcAft>
              <a:buClr>
                <a:schemeClr val="dk1"/>
              </a:buClr>
              <a:buSzPts val="1800"/>
              <a:buFont typeface="Times New Roman"/>
              <a:buAutoNum type="arabicPeriod"/>
            </a:pPr>
            <a:r>
              <a:rPr lang="ru-RU" sz="1800">
                <a:solidFill>
                  <a:schemeClr val="dk1"/>
                </a:solidFill>
                <a:latin typeface="Times New Roman"/>
                <a:ea typeface="Times New Roman"/>
                <a:cs typeface="Times New Roman"/>
                <a:sym typeface="Times New Roman"/>
              </a:rPr>
              <a:t>Вестник МГУ, серия 19: лингвистика и межкультурная коммуникация, раздел “когнитивные исследования” 2016-2019;</a:t>
            </a:r>
            <a:endParaRPr sz="1800">
              <a:solidFill>
                <a:schemeClr val="dk1"/>
              </a:solidFill>
              <a:latin typeface="Times New Roman"/>
              <a:ea typeface="Times New Roman"/>
              <a:cs typeface="Times New Roman"/>
              <a:sym typeface="Times New Roman"/>
            </a:endParaRPr>
          </a:p>
          <a:p>
            <a:pPr indent="-342900" lvl="0" marL="457200" rtl="0" algn="just">
              <a:lnSpc>
                <a:spcPct val="115000"/>
              </a:lnSpc>
              <a:spcBef>
                <a:spcPts val="0"/>
              </a:spcBef>
              <a:spcAft>
                <a:spcPts val="0"/>
              </a:spcAft>
              <a:buClr>
                <a:schemeClr val="dk1"/>
              </a:buClr>
              <a:buSzPts val="1800"/>
              <a:buFont typeface="Times New Roman"/>
              <a:buAutoNum type="arabicPeriod"/>
            </a:pPr>
            <a:r>
              <a:rPr lang="ru-RU" sz="1800">
                <a:solidFill>
                  <a:schemeClr val="dk1"/>
                </a:solidFill>
                <a:latin typeface="Times New Roman"/>
                <a:ea typeface="Times New Roman"/>
                <a:cs typeface="Times New Roman"/>
                <a:sym typeface="Times New Roman"/>
              </a:rPr>
              <a:t>Дополнительные источники: </a:t>
            </a:r>
            <a:endParaRPr sz="1800">
              <a:solidFill>
                <a:schemeClr val="dk1"/>
              </a:solidFill>
              <a:latin typeface="Times New Roman"/>
              <a:ea typeface="Times New Roman"/>
              <a:cs typeface="Times New Roman"/>
              <a:sym typeface="Times New Roman"/>
            </a:endParaRPr>
          </a:p>
          <a:p>
            <a:pPr indent="-342900" lvl="0" marL="457200" rtl="0" algn="just">
              <a:lnSpc>
                <a:spcPct val="115000"/>
              </a:lnSpc>
              <a:spcBef>
                <a:spcPts val="0"/>
              </a:spcBef>
              <a:spcAft>
                <a:spcPts val="0"/>
              </a:spcAft>
              <a:buClr>
                <a:schemeClr val="dk1"/>
              </a:buClr>
              <a:buSzPts val="1800"/>
              <a:buFont typeface="Times New Roman"/>
              <a:buChar char="•"/>
            </a:pPr>
            <a:r>
              <a:rPr lang="ru-RU" sz="1800">
                <a:solidFill>
                  <a:schemeClr val="dk1"/>
                </a:solidFill>
                <a:latin typeface="Times New Roman"/>
                <a:ea typeface="Times New Roman"/>
                <a:cs typeface="Times New Roman"/>
                <a:sym typeface="Times New Roman"/>
              </a:rPr>
              <a:t>Язык. Текст. Дискурс. Научный альманах. Выпуск 12. – 2014. </a:t>
            </a:r>
            <a:endParaRPr sz="1800">
              <a:solidFill>
                <a:schemeClr val="dk1"/>
              </a:solidFill>
              <a:latin typeface="Times New Roman"/>
              <a:ea typeface="Times New Roman"/>
              <a:cs typeface="Times New Roman"/>
              <a:sym typeface="Times New Roman"/>
            </a:endParaRPr>
          </a:p>
          <a:p>
            <a:pPr indent="-342900" lvl="0" marL="457200" rtl="0" algn="just">
              <a:lnSpc>
                <a:spcPct val="115000"/>
              </a:lnSpc>
              <a:spcBef>
                <a:spcPts val="0"/>
              </a:spcBef>
              <a:spcAft>
                <a:spcPts val="0"/>
              </a:spcAft>
              <a:buClr>
                <a:schemeClr val="dk1"/>
              </a:buClr>
              <a:buSzPts val="1800"/>
              <a:buFont typeface="Times New Roman"/>
              <a:buChar char="•"/>
            </a:pPr>
            <a:r>
              <a:rPr lang="ru-RU" sz="1800">
                <a:solidFill>
                  <a:schemeClr val="dk1"/>
                </a:solidFill>
                <a:latin typeface="Times New Roman"/>
                <a:ea typeface="Times New Roman"/>
                <a:cs typeface="Times New Roman"/>
                <a:sym typeface="Times New Roman"/>
              </a:rPr>
              <a:t>Вестник Челябинского государственного университета. – 2013. – №. 31 (322). </a:t>
            </a:r>
            <a:endParaRPr sz="1800">
              <a:solidFill>
                <a:schemeClr val="dk1"/>
              </a:solidFill>
              <a:latin typeface="Times New Roman"/>
              <a:ea typeface="Times New Roman"/>
              <a:cs typeface="Times New Roman"/>
              <a:sym typeface="Times New Roman"/>
            </a:endParaRPr>
          </a:p>
        </p:txBody>
      </p:sp>
      <p:sp>
        <p:nvSpPr>
          <p:cNvPr id="214" name="Google Shape;214;p16"/>
          <p:cNvSpPr txBox="1"/>
          <p:nvPr>
            <p:ph idx="4294967295" type="body"/>
          </p:nvPr>
        </p:nvSpPr>
        <p:spPr>
          <a:xfrm>
            <a:off x="6331250" y="1449400"/>
            <a:ext cx="5670300" cy="3767100"/>
          </a:xfrm>
          <a:prstGeom prst="rect">
            <a:avLst/>
          </a:prstGeom>
          <a:noFill/>
          <a:ln>
            <a:noFill/>
          </a:ln>
        </p:spPr>
        <p:txBody>
          <a:bodyPr anchorCtr="0" anchor="t" bIns="0" lIns="0" spcFirstLastPara="1" rIns="0" wrap="square" tIns="0">
            <a:noAutofit/>
          </a:bodyPr>
          <a:lstStyle/>
          <a:p>
            <a:pPr indent="0" lvl="0" marL="0" rtl="0" algn="just">
              <a:lnSpc>
                <a:spcPct val="115000"/>
              </a:lnSpc>
              <a:spcBef>
                <a:spcPts val="0"/>
              </a:spcBef>
              <a:spcAft>
                <a:spcPts val="0"/>
              </a:spcAft>
              <a:buNone/>
            </a:pPr>
            <a:r>
              <a:rPr b="1" lang="ru-RU" sz="1800">
                <a:solidFill>
                  <a:schemeClr val="dk1"/>
                </a:solidFill>
                <a:latin typeface="Times New Roman"/>
                <a:ea typeface="Times New Roman"/>
                <a:cs typeface="Times New Roman"/>
                <a:sym typeface="Times New Roman"/>
              </a:rPr>
              <a:t>Словари и учебные пособия</a:t>
            </a:r>
            <a:r>
              <a:rPr lang="ru-RU" sz="1800">
                <a:solidFill>
                  <a:schemeClr val="dk1"/>
                </a:solidFill>
                <a:latin typeface="Times New Roman"/>
                <a:ea typeface="Times New Roman"/>
                <a:cs typeface="Times New Roman"/>
                <a:sym typeface="Times New Roman"/>
              </a:rPr>
              <a:t>:</a:t>
            </a:r>
            <a:endParaRPr sz="1800">
              <a:solidFill>
                <a:schemeClr val="dk1"/>
              </a:solidFill>
              <a:latin typeface="Times New Roman"/>
              <a:ea typeface="Times New Roman"/>
              <a:cs typeface="Times New Roman"/>
              <a:sym typeface="Times New Roman"/>
            </a:endParaRPr>
          </a:p>
          <a:p>
            <a:pPr indent="-342900" lvl="0" marL="457200" rtl="0" algn="just">
              <a:lnSpc>
                <a:spcPct val="115000"/>
              </a:lnSpc>
              <a:spcBef>
                <a:spcPts val="1200"/>
              </a:spcBef>
              <a:spcAft>
                <a:spcPts val="0"/>
              </a:spcAft>
              <a:buClr>
                <a:schemeClr val="dk1"/>
              </a:buClr>
              <a:buSzPts val="1800"/>
              <a:buFont typeface="Times New Roman"/>
              <a:buAutoNum type="arabicPeriod"/>
            </a:pPr>
            <a:r>
              <a:rPr lang="ru-RU" sz="1800">
                <a:solidFill>
                  <a:schemeClr val="dk1"/>
                </a:solidFill>
                <a:latin typeface="Times New Roman"/>
                <a:ea typeface="Times New Roman"/>
                <a:cs typeface="Times New Roman"/>
                <a:sym typeface="Times New Roman"/>
              </a:rPr>
              <a:t>Кубрякова Е. С. и др. </a:t>
            </a:r>
            <a:r>
              <a:rPr b="1" lang="ru-RU" sz="1800">
                <a:solidFill>
                  <a:schemeClr val="dk1"/>
                </a:solidFill>
                <a:latin typeface="Times New Roman"/>
                <a:ea typeface="Times New Roman"/>
                <a:cs typeface="Times New Roman"/>
                <a:sym typeface="Times New Roman"/>
              </a:rPr>
              <a:t>Краткий словарь когнитивных терминов</a:t>
            </a:r>
            <a:r>
              <a:rPr lang="ru-RU" sz="1800">
                <a:solidFill>
                  <a:schemeClr val="dk1"/>
                </a:solidFill>
                <a:latin typeface="Times New Roman"/>
                <a:ea typeface="Times New Roman"/>
                <a:cs typeface="Times New Roman"/>
                <a:sym typeface="Times New Roman"/>
              </a:rPr>
              <a:t>. – 1996.</a:t>
            </a:r>
            <a:endParaRPr sz="1800">
              <a:solidFill>
                <a:schemeClr val="dk1"/>
              </a:solidFill>
              <a:latin typeface="Times New Roman"/>
              <a:ea typeface="Times New Roman"/>
              <a:cs typeface="Times New Roman"/>
              <a:sym typeface="Times New Roman"/>
            </a:endParaRPr>
          </a:p>
          <a:p>
            <a:pPr indent="-342900" lvl="0" marL="457200" rtl="0" algn="just">
              <a:lnSpc>
                <a:spcPct val="115000"/>
              </a:lnSpc>
              <a:spcBef>
                <a:spcPts val="0"/>
              </a:spcBef>
              <a:spcAft>
                <a:spcPts val="0"/>
              </a:spcAft>
              <a:buClr>
                <a:schemeClr val="dk1"/>
              </a:buClr>
              <a:buSzPts val="1800"/>
              <a:buFont typeface="Times New Roman"/>
              <a:buAutoNum type="arabicPeriod"/>
            </a:pPr>
            <a:r>
              <a:rPr lang="ru-RU" sz="1800">
                <a:solidFill>
                  <a:schemeClr val="dk1"/>
                </a:solidFill>
                <a:latin typeface="Times New Roman"/>
                <a:ea typeface="Times New Roman"/>
                <a:cs typeface="Times New Roman"/>
                <a:sym typeface="Times New Roman"/>
              </a:rPr>
              <a:t>Словари иностранных слов Захаренко Е. Н. и Музруковой Т. Г.</a:t>
            </a:r>
            <a:endParaRPr sz="1800">
              <a:solidFill>
                <a:schemeClr val="dk1"/>
              </a:solidFill>
              <a:latin typeface="Times New Roman"/>
              <a:ea typeface="Times New Roman"/>
              <a:cs typeface="Times New Roman"/>
              <a:sym typeface="Times New Roman"/>
            </a:endParaRPr>
          </a:p>
          <a:p>
            <a:pPr indent="-342900" lvl="0" marL="457200" rtl="0" algn="just">
              <a:lnSpc>
                <a:spcPct val="115000"/>
              </a:lnSpc>
              <a:spcBef>
                <a:spcPts val="0"/>
              </a:spcBef>
              <a:spcAft>
                <a:spcPts val="0"/>
              </a:spcAft>
              <a:buClr>
                <a:schemeClr val="dk1"/>
              </a:buClr>
              <a:buSzPts val="1800"/>
              <a:buFont typeface="Times New Roman"/>
              <a:buAutoNum type="arabicPeriod"/>
            </a:pPr>
            <a:r>
              <a:rPr lang="ru-RU" sz="1800">
                <a:solidFill>
                  <a:schemeClr val="dk1"/>
                </a:solidFill>
                <a:latin typeface="Times New Roman"/>
                <a:ea typeface="Times New Roman"/>
                <a:cs typeface="Times New Roman"/>
                <a:sym typeface="Times New Roman"/>
              </a:rPr>
              <a:t>Толковые словари В. И. Даля, С. И. Ожегова и Н. Ю. Шведовой. </a:t>
            </a:r>
            <a:endParaRPr sz="1800">
              <a:solidFill>
                <a:schemeClr val="dk1"/>
              </a:solidFill>
              <a:latin typeface="Times New Roman"/>
              <a:ea typeface="Times New Roman"/>
              <a:cs typeface="Times New Roman"/>
              <a:sym typeface="Times New Roman"/>
            </a:endParaRPr>
          </a:p>
          <a:p>
            <a:pPr indent="-342900" lvl="0" marL="457200" rtl="0" algn="just">
              <a:lnSpc>
                <a:spcPct val="115000"/>
              </a:lnSpc>
              <a:spcBef>
                <a:spcPts val="0"/>
              </a:spcBef>
              <a:spcAft>
                <a:spcPts val="0"/>
              </a:spcAft>
              <a:buClr>
                <a:schemeClr val="dk1"/>
              </a:buClr>
              <a:buSzPts val="1800"/>
              <a:buFont typeface="Times New Roman"/>
              <a:buAutoNum type="arabicPeriod"/>
            </a:pPr>
            <a:r>
              <a:rPr lang="ru-RU" sz="1800">
                <a:solidFill>
                  <a:schemeClr val="dk1"/>
                </a:solidFill>
                <a:latin typeface="Times New Roman"/>
                <a:ea typeface="Times New Roman"/>
                <a:cs typeface="Times New Roman"/>
                <a:sym typeface="Times New Roman"/>
              </a:rPr>
              <a:t>Этимологические словари Н. М. Шанского, М. Фасмера и Г. А. Крылова.</a:t>
            </a:r>
            <a:endParaRPr sz="1800">
              <a:solidFill>
                <a:schemeClr val="dk1"/>
              </a:solidFill>
              <a:latin typeface="Times New Roman"/>
              <a:ea typeface="Times New Roman"/>
              <a:cs typeface="Times New Roman"/>
              <a:sym typeface="Times New Roman"/>
            </a:endParaRPr>
          </a:p>
          <a:p>
            <a:pPr indent="-323850" lvl="0" marL="457200" rtl="0" algn="just">
              <a:lnSpc>
                <a:spcPct val="115000"/>
              </a:lnSpc>
              <a:spcBef>
                <a:spcPts val="0"/>
              </a:spcBef>
              <a:spcAft>
                <a:spcPts val="0"/>
              </a:spcAft>
              <a:buClr>
                <a:schemeClr val="dk1"/>
              </a:buClr>
              <a:buSzPts val="1500"/>
              <a:buFont typeface="Times New Roman"/>
              <a:buAutoNum type="arabicPeriod"/>
            </a:pPr>
            <a:r>
              <a:rPr lang="ru-RU" sz="1800">
                <a:solidFill>
                  <a:schemeClr val="dk1"/>
                </a:solidFill>
                <a:latin typeface="Times New Roman"/>
                <a:ea typeface="Times New Roman"/>
                <a:cs typeface="Times New Roman"/>
                <a:sym typeface="Times New Roman"/>
              </a:rPr>
              <a:t>Учебное пособие “Информационная технология создания когнитивного тезауруса носителя русского языка и культуры” (авторы Ю. Н. Караулов, Ю. Н. Филиппович, Т. В. Романова, Г. А. Черкасова).</a:t>
            </a:r>
            <a:r>
              <a:rPr lang="ru-RU" sz="1700">
                <a:solidFill>
                  <a:schemeClr val="dk1"/>
                </a:solidFill>
                <a:latin typeface="Times New Roman"/>
                <a:ea typeface="Times New Roman"/>
                <a:cs typeface="Times New Roman"/>
                <a:sym typeface="Times New Roman"/>
              </a:rPr>
              <a:t> </a:t>
            </a:r>
            <a:endParaRPr sz="1700">
              <a:solidFill>
                <a:schemeClr val="dk1"/>
              </a:solidFill>
              <a:latin typeface="Times New Roman"/>
              <a:ea typeface="Times New Roman"/>
              <a:cs typeface="Times New Roman"/>
              <a:sym typeface="Times New Roman"/>
            </a:endParaRPr>
          </a:p>
        </p:txBody>
      </p:sp>
      <p:sp>
        <p:nvSpPr>
          <p:cNvPr id="215" name="Google Shape;215;p16"/>
          <p:cNvSpPr txBox="1"/>
          <p:nvPr>
            <p:ph idx="4294967295" type="body"/>
          </p:nvPr>
        </p:nvSpPr>
        <p:spPr>
          <a:xfrm>
            <a:off x="623176" y="5769400"/>
            <a:ext cx="4943400" cy="554100"/>
          </a:xfrm>
          <a:prstGeom prst="rect">
            <a:avLst/>
          </a:prstGeom>
          <a:noFill/>
          <a:ln>
            <a:noFill/>
          </a:ln>
        </p:spPr>
        <p:txBody>
          <a:bodyPr anchorCtr="0" anchor="t" bIns="45700" lIns="0" spcFirstLastPara="1" rIns="0" wrap="square" tIns="0">
            <a:noAutofit/>
          </a:bodyPr>
          <a:lstStyle/>
          <a:p>
            <a:pPr indent="0" lvl="0" marL="0" rtl="0" algn="just">
              <a:lnSpc>
                <a:spcPct val="150000"/>
              </a:lnSpc>
              <a:spcBef>
                <a:spcPts val="0"/>
              </a:spcBef>
              <a:spcAft>
                <a:spcPts val="1200"/>
              </a:spcAft>
              <a:buNone/>
            </a:pPr>
            <a:r>
              <a:rPr b="1" lang="ru-RU" sz="2100">
                <a:solidFill>
                  <a:schemeClr val="dk1"/>
                </a:solidFill>
                <a:latin typeface="Times New Roman"/>
                <a:ea typeface="Times New Roman"/>
                <a:cs typeface="Times New Roman"/>
                <a:sym typeface="Times New Roman"/>
              </a:rPr>
              <a:t>752 текста</a:t>
            </a:r>
            <a:r>
              <a:rPr lang="ru-RU" sz="2100">
                <a:solidFill>
                  <a:schemeClr val="dk1"/>
                </a:solidFill>
                <a:latin typeface="Times New Roman"/>
                <a:ea typeface="Times New Roman"/>
                <a:cs typeface="Times New Roman"/>
                <a:sym typeface="Times New Roman"/>
              </a:rPr>
              <a:t> </a:t>
            </a:r>
            <a:r>
              <a:rPr b="1" lang="ru-RU" sz="2100">
                <a:solidFill>
                  <a:schemeClr val="dk1"/>
                </a:solidFill>
                <a:latin typeface="Times New Roman"/>
                <a:ea typeface="Times New Roman"/>
                <a:cs typeface="Times New Roman"/>
                <a:sym typeface="Times New Roman"/>
              </a:rPr>
              <a:t>8 062 613 словоупотреблений</a:t>
            </a:r>
            <a:endParaRPr sz="2100">
              <a:solidFill>
                <a:schemeClr val="dk1"/>
              </a:solidFill>
            </a:endParaRPr>
          </a:p>
        </p:txBody>
      </p:sp>
      <p:sp>
        <p:nvSpPr>
          <p:cNvPr id="216" name="Google Shape;216;p16"/>
          <p:cNvSpPr txBox="1"/>
          <p:nvPr>
            <p:ph idx="12" type="sldNum"/>
          </p:nvPr>
        </p:nvSpPr>
        <p:spPr>
          <a:xfrm>
            <a:off x="11275295" y="6011309"/>
            <a:ext cx="731700" cy="5250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ru-RU" sz="3000"/>
              <a:t>‹#›</a:t>
            </a:fld>
            <a:endParaRPr sz="30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17"/>
          <p:cNvSpPr txBox="1"/>
          <p:nvPr>
            <p:ph idx="4294967295" type="title"/>
          </p:nvPr>
        </p:nvSpPr>
        <p:spPr>
          <a:xfrm>
            <a:off x="566997" y="615390"/>
            <a:ext cx="11058000" cy="777000"/>
          </a:xfrm>
          <a:prstGeom prst="rect">
            <a:avLst/>
          </a:prstGeom>
          <a:noFill/>
          <a:ln>
            <a:noFill/>
          </a:ln>
        </p:spPr>
        <p:txBody>
          <a:bodyPr anchorCtr="0" anchor="t" bIns="0" lIns="0" spcFirstLastPara="1" rIns="0" wrap="square" tIns="0">
            <a:normAutofit/>
          </a:bodyPr>
          <a:lstStyle/>
          <a:p>
            <a:pPr indent="0" lvl="0" marL="0" rtl="0" algn="l">
              <a:lnSpc>
                <a:spcPct val="100000"/>
              </a:lnSpc>
              <a:spcBef>
                <a:spcPts val="0"/>
              </a:spcBef>
              <a:spcAft>
                <a:spcPts val="0"/>
              </a:spcAft>
              <a:buClr>
                <a:schemeClr val="dk1"/>
              </a:buClr>
              <a:buSzPts val="2400"/>
              <a:buFont typeface="Arial"/>
              <a:buNone/>
            </a:pPr>
            <a:r>
              <a:rPr lang="ru-RU"/>
              <a:t>Термины</a:t>
            </a:r>
            <a:endParaRPr/>
          </a:p>
        </p:txBody>
      </p:sp>
      <p:sp>
        <p:nvSpPr>
          <p:cNvPr id="223" name="Google Shape;223;p17"/>
          <p:cNvSpPr txBox="1"/>
          <p:nvPr/>
        </p:nvSpPr>
        <p:spPr>
          <a:xfrm>
            <a:off x="567000" y="1573650"/>
            <a:ext cx="11074200" cy="4648500"/>
          </a:xfrm>
          <a:prstGeom prst="rect">
            <a:avLst/>
          </a:prstGeom>
          <a:noFill/>
          <a:ln>
            <a:noFill/>
          </a:ln>
        </p:spPr>
        <p:txBody>
          <a:bodyPr anchorCtr="0" anchor="t" bIns="91425" lIns="91425" spcFirstLastPara="1" rIns="91425" wrap="square" tIns="91425">
            <a:spAutoFit/>
          </a:bodyPr>
          <a:lstStyle/>
          <a:p>
            <a:pPr indent="0" lvl="0" marL="0" rtl="0" algn="just">
              <a:lnSpc>
                <a:spcPct val="150000"/>
              </a:lnSpc>
              <a:spcBef>
                <a:spcPts val="0"/>
              </a:spcBef>
              <a:spcAft>
                <a:spcPts val="0"/>
              </a:spcAft>
              <a:buNone/>
            </a:pPr>
            <a:r>
              <a:rPr lang="ru-RU" sz="2000">
                <a:solidFill>
                  <a:schemeClr val="dk1"/>
                </a:solidFill>
                <a:latin typeface="Times New Roman"/>
                <a:ea typeface="Times New Roman"/>
                <a:cs typeface="Times New Roman"/>
                <a:sym typeface="Times New Roman"/>
              </a:rPr>
              <a:t>знание (21494), концепт (21276), концептуальный (11776), смысл (10307), сознание (9308), восприятие (5373), ментальный (5244), внимание (4548), концептуализация (4515), категоризация (4186), фрейм (4007), когнитивная лингвистика (3772), память (2108), когниция (1882), матрица (656), референция (567), концептуальный анализ (423), ментальность (366), инференция (350), концептуальная деривация (335), менталитет (331), когнитивная метафора (287), антропоцентризм (270), когнитивная семантика (236), ментальный лексикон (212), ментальные структуры (160), когнитивизм (105), когнитология (98), механизмы формирования смысла (57), фреймовая семантика (53), когнитивная семиотика (31), универсальный предметный код (15), теория референции (12), ассоциативный тезаурус (10), ментальные презентации (5)</a:t>
            </a:r>
            <a:endParaRPr sz="20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sz="2000">
              <a:solidFill>
                <a:schemeClr val="dk1"/>
              </a:solidFill>
            </a:endParaRPr>
          </a:p>
        </p:txBody>
      </p:sp>
      <p:sp>
        <p:nvSpPr>
          <p:cNvPr id="224" name="Google Shape;224;p17"/>
          <p:cNvSpPr txBox="1"/>
          <p:nvPr>
            <p:ph idx="12" type="sldNum"/>
          </p:nvPr>
        </p:nvSpPr>
        <p:spPr>
          <a:xfrm>
            <a:off x="11275295" y="6011309"/>
            <a:ext cx="731700" cy="5250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ru-RU" sz="3000"/>
              <a:t>‹#›</a:t>
            </a:fld>
            <a:endParaRPr sz="3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18"/>
          <p:cNvSpPr txBox="1"/>
          <p:nvPr>
            <p:ph idx="4294967295" type="title"/>
          </p:nvPr>
        </p:nvSpPr>
        <p:spPr>
          <a:xfrm>
            <a:off x="599773" y="672390"/>
            <a:ext cx="10714800" cy="777000"/>
          </a:xfrm>
          <a:prstGeom prst="rect">
            <a:avLst/>
          </a:prstGeom>
          <a:noFill/>
          <a:ln>
            <a:noFill/>
          </a:ln>
        </p:spPr>
        <p:txBody>
          <a:bodyPr anchorCtr="0" anchor="t" bIns="0" lIns="0" spcFirstLastPara="1" rIns="0" wrap="square" tIns="0">
            <a:normAutofit/>
          </a:bodyPr>
          <a:lstStyle/>
          <a:p>
            <a:pPr indent="0" lvl="0" marL="0" rtl="0" algn="l">
              <a:lnSpc>
                <a:spcPct val="100000"/>
              </a:lnSpc>
              <a:spcBef>
                <a:spcPts val="0"/>
              </a:spcBef>
              <a:spcAft>
                <a:spcPts val="0"/>
              </a:spcAft>
              <a:buClr>
                <a:schemeClr val="dk1"/>
              </a:buClr>
              <a:buSzPts val="2400"/>
              <a:buFont typeface="Arial"/>
              <a:buNone/>
            </a:pPr>
            <a:r>
              <a:rPr lang="ru-RU"/>
              <a:t>Полная синонимия</a:t>
            </a:r>
            <a:endParaRPr/>
          </a:p>
        </p:txBody>
      </p:sp>
      <p:sp>
        <p:nvSpPr>
          <p:cNvPr id="231" name="Google Shape;231;p18"/>
          <p:cNvSpPr txBox="1"/>
          <p:nvPr>
            <p:ph idx="4294967295" type="body"/>
          </p:nvPr>
        </p:nvSpPr>
        <p:spPr>
          <a:xfrm>
            <a:off x="568350" y="1816700"/>
            <a:ext cx="11055300" cy="4457100"/>
          </a:xfrm>
          <a:prstGeom prst="rect">
            <a:avLst/>
          </a:prstGeom>
          <a:noFill/>
          <a:ln>
            <a:noFill/>
          </a:ln>
        </p:spPr>
        <p:txBody>
          <a:bodyPr anchorCtr="0" anchor="t" bIns="45700" lIns="0" spcFirstLastPara="1" rIns="0" wrap="square" tIns="0">
            <a:noAutofit/>
          </a:bodyPr>
          <a:lstStyle/>
          <a:p>
            <a:pPr indent="-355600" lvl="0" marL="457200" rtl="0" algn="just">
              <a:lnSpc>
                <a:spcPct val="150000"/>
              </a:lnSpc>
              <a:spcBef>
                <a:spcPts val="0"/>
              </a:spcBef>
              <a:spcAft>
                <a:spcPts val="0"/>
              </a:spcAft>
              <a:buClr>
                <a:schemeClr val="dk1"/>
              </a:buClr>
              <a:buSzPts val="2000"/>
              <a:buFont typeface="Times New Roman"/>
              <a:buChar char="●"/>
            </a:pPr>
            <a:r>
              <a:rPr lang="ru-RU" sz="2000">
                <a:solidFill>
                  <a:schemeClr val="dk1"/>
                </a:solidFill>
                <a:latin typeface="Times New Roman"/>
                <a:ea typeface="Times New Roman"/>
                <a:cs typeface="Times New Roman"/>
                <a:sym typeface="Times New Roman"/>
              </a:rPr>
              <a:t>восприятие-перцепция</a:t>
            </a:r>
            <a:endParaRPr sz="2000">
              <a:solidFill>
                <a:schemeClr val="dk1"/>
              </a:solidFill>
              <a:latin typeface="Times New Roman"/>
              <a:ea typeface="Times New Roman"/>
              <a:cs typeface="Times New Roman"/>
              <a:sym typeface="Times New Roman"/>
            </a:endParaRPr>
          </a:p>
          <a:p>
            <a:pPr indent="0" lvl="0" marL="0" rtl="0" algn="just">
              <a:lnSpc>
                <a:spcPct val="150000"/>
              </a:lnSpc>
              <a:spcBef>
                <a:spcPts val="0"/>
              </a:spcBef>
              <a:spcAft>
                <a:spcPts val="0"/>
              </a:spcAft>
              <a:buNone/>
            </a:pPr>
            <a:r>
              <a:rPr i="1" lang="ru-RU" sz="2000">
                <a:solidFill>
                  <a:schemeClr val="dk1"/>
                </a:solidFill>
                <a:latin typeface="Times New Roman"/>
                <a:ea typeface="Times New Roman"/>
                <a:cs typeface="Times New Roman"/>
                <a:sym typeface="Times New Roman"/>
              </a:rPr>
              <a:t>“следует делать различие между </a:t>
            </a:r>
            <a:r>
              <a:rPr b="1" i="1" lang="ru-RU" sz="2000">
                <a:solidFill>
                  <a:schemeClr val="dk1"/>
                </a:solidFill>
                <a:latin typeface="Times New Roman"/>
                <a:ea typeface="Times New Roman"/>
                <a:cs typeface="Times New Roman"/>
                <a:sym typeface="Times New Roman"/>
              </a:rPr>
              <a:t>восприятием-­перцепцией</a:t>
            </a:r>
            <a:r>
              <a:rPr i="1" lang="ru-RU" sz="2000">
                <a:solidFill>
                  <a:schemeClr val="dk1"/>
                </a:solidFill>
                <a:latin typeface="Times New Roman"/>
                <a:ea typeface="Times New Roman"/>
                <a:cs typeface="Times New Roman"/>
                <a:sym typeface="Times New Roman"/>
              </a:rPr>
              <a:t>, которая есть внутреннее состояние монады, и апперцепцией-­сознанием, или рефлективным познанием этого внутреннего состояния…” </a:t>
            </a:r>
            <a:r>
              <a:rPr lang="ru-RU" sz="2000">
                <a:solidFill>
                  <a:schemeClr val="dk1"/>
                </a:solidFill>
                <a:latin typeface="Times New Roman"/>
                <a:ea typeface="Times New Roman"/>
                <a:cs typeface="Times New Roman"/>
                <a:sym typeface="Times New Roman"/>
              </a:rPr>
              <a:t>(Лейбниц, 1982: 406). </a:t>
            </a:r>
            <a:endParaRPr sz="2000">
              <a:solidFill>
                <a:schemeClr val="dk1"/>
              </a:solidFill>
              <a:latin typeface="Times New Roman"/>
              <a:ea typeface="Times New Roman"/>
              <a:cs typeface="Times New Roman"/>
              <a:sym typeface="Times New Roman"/>
            </a:endParaRPr>
          </a:p>
          <a:p>
            <a:pPr indent="-355600" lvl="0" marL="457200" rtl="0" algn="just">
              <a:lnSpc>
                <a:spcPct val="150000"/>
              </a:lnSpc>
              <a:spcBef>
                <a:spcPts val="0"/>
              </a:spcBef>
              <a:spcAft>
                <a:spcPts val="0"/>
              </a:spcAft>
              <a:buClr>
                <a:schemeClr val="dk1"/>
              </a:buClr>
              <a:buSzPts val="2000"/>
              <a:buFont typeface="Times New Roman"/>
              <a:buChar char="●"/>
            </a:pPr>
            <a:r>
              <a:rPr lang="ru-RU" sz="2000">
                <a:solidFill>
                  <a:schemeClr val="dk1"/>
                </a:solidFill>
                <a:latin typeface="Times New Roman"/>
                <a:ea typeface="Times New Roman"/>
                <a:cs typeface="Times New Roman"/>
                <a:sym typeface="Times New Roman"/>
              </a:rPr>
              <a:t>когнитивная метафора-концептуальная метафора </a:t>
            </a:r>
            <a:endParaRPr sz="2000">
              <a:solidFill>
                <a:schemeClr val="dk1"/>
              </a:solidFill>
              <a:latin typeface="Times New Roman"/>
              <a:ea typeface="Times New Roman"/>
              <a:cs typeface="Times New Roman"/>
              <a:sym typeface="Times New Roman"/>
            </a:endParaRPr>
          </a:p>
          <a:p>
            <a:pPr indent="0" lvl="0" marL="0" rtl="0" algn="just">
              <a:lnSpc>
                <a:spcPct val="150000"/>
              </a:lnSpc>
              <a:spcBef>
                <a:spcPts val="0"/>
              </a:spcBef>
              <a:spcAft>
                <a:spcPts val="0"/>
              </a:spcAft>
              <a:buNone/>
            </a:pPr>
            <a:r>
              <a:rPr i="1" lang="ru-RU" sz="2000">
                <a:solidFill>
                  <a:schemeClr val="dk1"/>
                </a:solidFill>
                <a:latin typeface="Times New Roman"/>
                <a:ea typeface="Times New Roman"/>
                <a:cs typeface="Times New Roman"/>
                <a:sym typeface="Times New Roman"/>
              </a:rPr>
              <a:t>“Когнитивная метафора (</a:t>
            </a:r>
            <a:r>
              <a:rPr b="1" i="1" lang="ru-RU" sz="2000">
                <a:solidFill>
                  <a:schemeClr val="dk1"/>
                </a:solidFill>
                <a:latin typeface="Times New Roman"/>
                <a:ea typeface="Times New Roman"/>
                <a:cs typeface="Times New Roman"/>
                <a:sym typeface="Times New Roman"/>
              </a:rPr>
              <a:t>см. концептуальная метафора; cognitive/conceptual metaphor</a:t>
            </a:r>
            <a:r>
              <a:rPr i="1" lang="ru-RU" sz="2000">
                <a:solidFill>
                  <a:schemeClr val="dk1"/>
                </a:solidFill>
                <a:latin typeface="Times New Roman"/>
                <a:ea typeface="Times New Roman"/>
                <a:cs typeface="Times New Roman"/>
                <a:sym typeface="Times New Roman"/>
              </a:rPr>
              <a:t>) - одна из форм концептуализации, когнитивный процесс, который выражает и формирует новые понятия и без которого невозможно получение нового знания” </a:t>
            </a:r>
            <a:r>
              <a:rPr lang="ru-RU" sz="2000">
                <a:solidFill>
                  <a:schemeClr val="dk1"/>
                </a:solidFill>
                <a:latin typeface="Times New Roman"/>
                <a:ea typeface="Times New Roman"/>
                <a:cs typeface="Times New Roman"/>
                <a:sym typeface="Times New Roman"/>
              </a:rPr>
              <a:t>(КСКТ, 1996: 55).</a:t>
            </a:r>
            <a:endParaRPr sz="2000">
              <a:solidFill>
                <a:schemeClr val="dk1"/>
              </a:solidFill>
            </a:endParaRPr>
          </a:p>
        </p:txBody>
      </p:sp>
      <p:sp>
        <p:nvSpPr>
          <p:cNvPr id="232" name="Google Shape;232;p18"/>
          <p:cNvSpPr txBox="1"/>
          <p:nvPr>
            <p:ph idx="12" type="sldNum"/>
          </p:nvPr>
        </p:nvSpPr>
        <p:spPr>
          <a:xfrm>
            <a:off x="11275295" y="6011309"/>
            <a:ext cx="731700" cy="5250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ru-RU" sz="3000"/>
              <a:t>‹#›</a:t>
            </a:fld>
            <a:endParaRPr sz="3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p19"/>
          <p:cNvSpPr txBox="1"/>
          <p:nvPr>
            <p:ph idx="4294967295" type="title"/>
          </p:nvPr>
        </p:nvSpPr>
        <p:spPr>
          <a:xfrm>
            <a:off x="515950" y="370400"/>
            <a:ext cx="11125200" cy="777000"/>
          </a:xfrm>
          <a:prstGeom prst="rect">
            <a:avLst/>
          </a:prstGeom>
          <a:noFill/>
          <a:ln>
            <a:noFill/>
          </a:ln>
        </p:spPr>
        <p:txBody>
          <a:bodyPr anchorCtr="0" anchor="t" bIns="0" lIns="0" spcFirstLastPara="1" rIns="0" wrap="square" tIns="0">
            <a:noAutofit/>
          </a:bodyPr>
          <a:lstStyle/>
          <a:p>
            <a:pPr indent="0" lvl="0" marL="0" rtl="0" algn="just">
              <a:lnSpc>
                <a:spcPct val="100000"/>
              </a:lnSpc>
              <a:spcBef>
                <a:spcPts val="0"/>
              </a:spcBef>
              <a:spcAft>
                <a:spcPts val="0"/>
              </a:spcAft>
              <a:buClr>
                <a:schemeClr val="dk1"/>
              </a:buClr>
              <a:buSzPts val="2400"/>
              <a:buFont typeface="Arial"/>
              <a:buNone/>
            </a:pPr>
            <a:r>
              <a:rPr lang="ru-RU" sz="2400"/>
              <a:t>Контекстуальные синонимы в конструкциях уточнения, что приводит к формированию отношений расширения-сужения и пояснения:</a:t>
            </a:r>
            <a:endParaRPr sz="2400"/>
          </a:p>
        </p:txBody>
      </p:sp>
      <p:sp>
        <p:nvSpPr>
          <p:cNvPr id="239" name="Google Shape;239;p19"/>
          <p:cNvSpPr txBox="1"/>
          <p:nvPr>
            <p:ph idx="4294967295" type="body"/>
          </p:nvPr>
        </p:nvSpPr>
        <p:spPr>
          <a:xfrm>
            <a:off x="568350" y="1318850"/>
            <a:ext cx="11055300" cy="5136300"/>
          </a:xfrm>
          <a:prstGeom prst="rect">
            <a:avLst/>
          </a:prstGeom>
          <a:noFill/>
          <a:ln>
            <a:noFill/>
          </a:ln>
        </p:spPr>
        <p:txBody>
          <a:bodyPr anchorCtr="0" anchor="t" bIns="45700" lIns="0" spcFirstLastPara="1" rIns="0" wrap="square" tIns="0">
            <a:noAutofit/>
          </a:bodyPr>
          <a:lstStyle/>
          <a:p>
            <a:pPr indent="-330200" lvl="0" marL="457200" rtl="0" algn="just">
              <a:lnSpc>
                <a:spcPct val="150000"/>
              </a:lnSpc>
              <a:spcBef>
                <a:spcPts val="0"/>
              </a:spcBef>
              <a:spcAft>
                <a:spcPts val="0"/>
              </a:spcAft>
              <a:buClr>
                <a:schemeClr val="dk1"/>
              </a:buClr>
              <a:buSzPts val="1600"/>
              <a:buFont typeface="Times New Roman"/>
              <a:buChar char="●"/>
            </a:pPr>
            <a:r>
              <a:rPr lang="ru-RU" sz="1600">
                <a:solidFill>
                  <a:schemeClr val="dk1"/>
                </a:solidFill>
                <a:latin typeface="Times New Roman"/>
                <a:ea typeface="Times New Roman"/>
                <a:cs typeface="Times New Roman"/>
                <a:sym typeface="Times New Roman"/>
              </a:rPr>
              <a:t>смысл - концепт - расширение</a:t>
            </a:r>
            <a:endParaRPr i="1" sz="1600">
              <a:solidFill>
                <a:schemeClr val="dk1"/>
              </a:solidFill>
              <a:latin typeface="Times New Roman"/>
              <a:ea typeface="Times New Roman"/>
              <a:cs typeface="Times New Roman"/>
              <a:sym typeface="Times New Roman"/>
            </a:endParaRPr>
          </a:p>
          <a:p>
            <a:pPr indent="0" lvl="0" marL="0" rtl="0" algn="just">
              <a:lnSpc>
                <a:spcPct val="150000"/>
              </a:lnSpc>
              <a:spcBef>
                <a:spcPts val="0"/>
              </a:spcBef>
              <a:spcAft>
                <a:spcPts val="0"/>
              </a:spcAft>
              <a:buNone/>
            </a:pPr>
            <a:r>
              <a:rPr i="1" lang="ru-RU" sz="1600">
                <a:solidFill>
                  <a:schemeClr val="dk1"/>
                </a:solidFill>
                <a:latin typeface="Times New Roman"/>
                <a:ea typeface="Times New Roman"/>
                <a:cs typeface="Times New Roman"/>
                <a:sym typeface="Times New Roman"/>
              </a:rPr>
              <a:t>“…включая концептуальные категории как </a:t>
            </a:r>
            <a:r>
              <a:rPr b="1" i="1" lang="ru-RU" sz="1600">
                <a:solidFill>
                  <a:schemeClr val="dk1"/>
                </a:solidFill>
                <a:latin typeface="Times New Roman"/>
                <a:ea typeface="Times New Roman"/>
                <a:cs typeface="Times New Roman"/>
                <a:sym typeface="Times New Roman"/>
              </a:rPr>
              <a:t>обобщение конкретных смыслов</a:t>
            </a:r>
            <a:r>
              <a:rPr i="1" lang="ru-RU" sz="1600">
                <a:solidFill>
                  <a:schemeClr val="dk1"/>
                </a:solidFill>
                <a:latin typeface="Times New Roman"/>
                <a:ea typeface="Times New Roman"/>
                <a:cs typeface="Times New Roman"/>
                <a:sym typeface="Times New Roman"/>
              </a:rPr>
              <a:t>, или </a:t>
            </a:r>
            <a:r>
              <a:rPr b="1" i="1" lang="ru-RU" sz="1600">
                <a:solidFill>
                  <a:schemeClr val="dk1"/>
                </a:solidFill>
                <a:latin typeface="Times New Roman"/>
                <a:ea typeface="Times New Roman"/>
                <a:cs typeface="Times New Roman"/>
                <a:sym typeface="Times New Roman"/>
              </a:rPr>
              <a:t>концептов</a:t>
            </a:r>
            <a:r>
              <a:rPr i="1" lang="ru-RU" sz="1600">
                <a:solidFill>
                  <a:schemeClr val="dk1"/>
                </a:solidFill>
                <a:latin typeface="Times New Roman"/>
                <a:ea typeface="Times New Roman"/>
                <a:cs typeface="Times New Roman"/>
                <a:sym typeface="Times New Roman"/>
              </a:rPr>
              <a:t>” </a:t>
            </a:r>
            <a:r>
              <a:rPr lang="ru-RU" sz="1600">
                <a:solidFill>
                  <a:schemeClr val="dk1"/>
                </a:solidFill>
                <a:latin typeface="Times New Roman"/>
                <a:ea typeface="Times New Roman"/>
                <a:cs typeface="Times New Roman"/>
                <a:sym typeface="Times New Roman"/>
              </a:rPr>
              <a:t>(Болдырев, 2001: 23)</a:t>
            </a:r>
            <a:endParaRPr sz="1600">
              <a:solidFill>
                <a:schemeClr val="dk1"/>
              </a:solidFill>
              <a:latin typeface="Times New Roman"/>
              <a:ea typeface="Times New Roman"/>
              <a:cs typeface="Times New Roman"/>
              <a:sym typeface="Times New Roman"/>
            </a:endParaRPr>
          </a:p>
          <a:p>
            <a:pPr indent="-330200" lvl="0" marL="457200" rtl="0" algn="just">
              <a:lnSpc>
                <a:spcPct val="150000"/>
              </a:lnSpc>
              <a:spcBef>
                <a:spcPts val="0"/>
              </a:spcBef>
              <a:spcAft>
                <a:spcPts val="0"/>
              </a:spcAft>
              <a:buClr>
                <a:schemeClr val="dk1"/>
              </a:buClr>
              <a:buSzPts val="1600"/>
              <a:buFont typeface="Times New Roman"/>
              <a:buChar char="●"/>
            </a:pPr>
            <a:r>
              <a:rPr lang="ru-RU" sz="1600">
                <a:solidFill>
                  <a:schemeClr val="dk1"/>
                </a:solidFill>
                <a:latin typeface="Times New Roman"/>
                <a:ea typeface="Times New Roman"/>
                <a:cs typeface="Times New Roman"/>
                <a:sym typeface="Times New Roman"/>
              </a:rPr>
              <a:t>память - порождающий механизм - расширение </a:t>
            </a:r>
            <a:endParaRPr i="1" sz="1600">
              <a:solidFill>
                <a:schemeClr val="dk1"/>
              </a:solidFill>
              <a:latin typeface="Times New Roman"/>
              <a:ea typeface="Times New Roman"/>
              <a:cs typeface="Times New Roman"/>
              <a:sym typeface="Times New Roman"/>
            </a:endParaRPr>
          </a:p>
          <a:p>
            <a:pPr indent="0" lvl="0" marL="0" rtl="0" algn="just">
              <a:lnSpc>
                <a:spcPct val="150000"/>
              </a:lnSpc>
              <a:spcBef>
                <a:spcPts val="0"/>
              </a:spcBef>
              <a:spcAft>
                <a:spcPts val="0"/>
              </a:spcAft>
              <a:buNone/>
            </a:pPr>
            <a:r>
              <a:rPr i="1" lang="ru-RU" sz="1600">
                <a:solidFill>
                  <a:schemeClr val="dk1"/>
                </a:solidFill>
                <a:latin typeface="Times New Roman"/>
                <a:ea typeface="Times New Roman"/>
                <a:cs typeface="Times New Roman"/>
                <a:sym typeface="Times New Roman"/>
              </a:rPr>
              <a:t>“Само слово “</a:t>
            </a:r>
            <a:r>
              <a:rPr b="1" i="1" lang="ru-RU" sz="1600">
                <a:solidFill>
                  <a:schemeClr val="dk1"/>
                </a:solidFill>
                <a:latin typeface="Times New Roman"/>
                <a:ea typeface="Times New Roman"/>
                <a:cs typeface="Times New Roman"/>
                <a:sym typeface="Times New Roman"/>
              </a:rPr>
              <a:t>память</a:t>
            </a:r>
            <a:r>
              <a:rPr i="1" lang="ru-RU" sz="1600">
                <a:solidFill>
                  <a:schemeClr val="dk1"/>
                </a:solidFill>
                <a:latin typeface="Times New Roman"/>
                <a:ea typeface="Times New Roman"/>
                <a:cs typeface="Times New Roman"/>
                <a:sym typeface="Times New Roman"/>
              </a:rPr>
              <a:t>” выступает в виде </a:t>
            </a:r>
            <a:r>
              <a:rPr b="1" i="1" lang="ru-RU" sz="1600">
                <a:solidFill>
                  <a:schemeClr val="dk1"/>
                </a:solidFill>
                <a:latin typeface="Times New Roman"/>
                <a:ea typeface="Times New Roman"/>
                <a:cs typeface="Times New Roman"/>
                <a:sym typeface="Times New Roman"/>
              </a:rPr>
              <a:t>порождающего механизма</a:t>
            </a:r>
            <a:r>
              <a:rPr i="1" lang="ru-RU" sz="1600">
                <a:solidFill>
                  <a:schemeClr val="dk1"/>
                </a:solidFill>
                <a:latin typeface="Times New Roman"/>
                <a:ea typeface="Times New Roman"/>
                <a:cs typeface="Times New Roman"/>
                <a:sym typeface="Times New Roman"/>
              </a:rPr>
              <a:t>, источника своих разнообразных “разверток”  </a:t>
            </a:r>
            <a:r>
              <a:rPr lang="ru-RU" sz="1600">
                <a:solidFill>
                  <a:schemeClr val="dk1"/>
                </a:solidFill>
                <a:latin typeface="Times New Roman"/>
                <a:ea typeface="Times New Roman"/>
                <a:cs typeface="Times New Roman"/>
                <a:sym typeface="Times New Roman"/>
              </a:rPr>
              <a:t>(Кубрякова, 1991: 90) </a:t>
            </a:r>
            <a:endParaRPr sz="1600">
              <a:solidFill>
                <a:schemeClr val="dk1"/>
              </a:solidFill>
              <a:latin typeface="Times New Roman"/>
              <a:ea typeface="Times New Roman"/>
              <a:cs typeface="Times New Roman"/>
              <a:sym typeface="Times New Roman"/>
            </a:endParaRPr>
          </a:p>
          <a:p>
            <a:pPr indent="-330200" lvl="0" marL="457200" rtl="0" algn="just">
              <a:lnSpc>
                <a:spcPct val="150000"/>
              </a:lnSpc>
              <a:spcBef>
                <a:spcPts val="0"/>
              </a:spcBef>
              <a:spcAft>
                <a:spcPts val="0"/>
              </a:spcAft>
              <a:buClr>
                <a:schemeClr val="dk1"/>
              </a:buClr>
              <a:buSzPts val="1600"/>
              <a:buFont typeface="Times New Roman"/>
              <a:buChar char="●"/>
            </a:pPr>
            <a:r>
              <a:rPr lang="ru-RU" sz="1600">
                <a:solidFill>
                  <a:schemeClr val="dk1"/>
                </a:solidFill>
                <a:latin typeface="Times New Roman"/>
                <a:ea typeface="Times New Roman"/>
                <a:cs typeface="Times New Roman"/>
                <a:sym typeface="Times New Roman"/>
              </a:rPr>
              <a:t>инференция = выводное знание (тождество) - когнитивный феномен - расширение </a:t>
            </a:r>
            <a:endParaRPr sz="1600">
              <a:solidFill>
                <a:schemeClr val="dk1"/>
              </a:solidFill>
              <a:latin typeface="Times New Roman"/>
              <a:ea typeface="Times New Roman"/>
              <a:cs typeface="Times New Roman"/>
              <a:sym typeface="Times New Roman"/>
            </a:endParaRPr>
          </a:p>
          <a:p>
            <a:pPr indent="0" lvl="0" marL="0" rtl="0" algn="just">
              <a:lnSpc>
                <a:spcPct val="150000"/>
              </a:lnSpc>
              <a:spcBef>
                <a:spcPts val="0"/>
              </a:spcBef>
              <a:spcAft>
                <a:spcPts val="0"/>
              </a:spcAft>
              <a:buNone/>
            </a:pPr>
            <a:r>
              <a:rPr i="1" lang="ru-RU" sz="1600">
                <a:solidFill>
                  <a:schemeClr val="dk1"/>
                </a:solidFill>
                <a:latin typeface="Times New Roman"/>
                <a:ea typeface="Times New Roman"/>
                <a:cs typeface="Times New Roman"/>
                <a:sym typeface="Times New Roman"/>
              </a:rPr>
              <a:t>“В статье рассматривается проблема </a:t>
            </a:r>
            <a:r>
              <a:rPr b="1" i="1" lang="ru-RU" sz="1600">
                <a:solidFill>
                  <a:schemeClr val="dk1"/>
                </a:solidFill>
                <a:latin typeface="Times New Roman"/>
                <a:ea typeface="Times New Roman"/>
                <a:cs typeface="Times New Roman"/>
                <a:sym typeface="Times New Roman"/>
              </a:rPr>
              <a:t>выводного знания</a:t>
            </a:r>
            <a:r>
              <a:rPr i="1" lang="ru-RU" sz="1600">
                <a:solidFill>
                  <a:schemeClr val="dk1"/>
                </a:solidFill>
                <a:latin typeface="Times New Roman"/>
                <a:ea typeface="Times New Roman"/>
                <a:cs typeface="Times New Roman"/>
                <a:sym typeface="Times New Roman"/>
              </a:rPr>
              <a:t> или</a:t>
            </a:r>
            <a:r>
              <a:rPr b="1" i="1" lang="ru-RU" sz="1600">
                <a:solidFill>
                  <a:schemeClr val="dk1"/>
                </a:solidFill>
                <a:latin typeface="Times New Roman"/>
                <a:ea typeface="Times New Roman"/>
                <a:cs typeface="Times New Roman"/>
                <a:sym typeface="Times New Roman"/>
              </a:rPr>
              <a:t> инференции</a:t>
            </a:r>
            <a:r>
              <a:rPr i="1" lang="ru-RU" sz="1600">
                <a:solidFill>
                  <a:schemeClr val="dk1"/>
                </a:solidFill>
                <a:latin typeface="Times New Roman"/>
                <a:ea typeface="Times New Roman"/>
                <a:cs typeface="Times New Roman"/>
                <a:sym typeface="Times New Roman"/>
              </a:rPr>
              <a:t> как </a:t>
            </a:r>
            <a:r>
              <a:rPr b="1" i="1" lang="ru-RU" sz="1600">
                <a:solidFill>
                  <a:schemeClr val="dk1"/>
                </a:solidFill>
                <a:latin typeface="Times New Roman"/>
                <a:ea typeface="Times New Roman"/>
                <a:cs typeface="Times New Roman"/>
                <a:sym typeface="Times New Roman"/>
              </a:rPr>
              <a:t>когнитивного феномена</a:t>
            </a:r>
            <a:r>
              <a:rPr i="1" lang="ru-RU" sz="1600">
                <a:solidFill>
                  <a:schemeClr val="dk1"/>
                </a:solidFill>
                <a:latin typeface="Times New Roman"/>
                <a:ea typeface="Times New Roman"/>
                <a:cs typeface="Times New Roman"/>
                <a:sym typeface="Times New Roman"/>
              </a:rPr>
              <a:t>” </a:t>
            </a:r>
            <a:r>
              <a:rPr lang="ru-RU" sz="1600">
                <a:solidFill>
                  <a:schemeClr val="dk1"/>
                </a:solidFill>
                <a:latin typeface="Times New Roman"/>
                <a:ea typeface="Times New Roman"/>
                <a:cs typeface="Times New Roman"/>
                <a:sym typeface="Times New Roman"/>
              </a:rPr>
              <a:t>(Федяева, 2018: 335)</a:t>
            </a:r>
            <a:endParaRPr sz="1600">
              <a:solidFill>
                <a:schemeClr val="dk1"/>
              </a:solidFill>
              <a:latin typeface="Times New Roman"/>
              <a:ea typeface="Times New Roman"/>
              <a:cs typeface="Times New Roman"/>
              <a:sym typeface="Times New Roman"/>
            </a:endParaRPr>
          </a:p>
          <a:p>
            <a:pPr indent="-330200" lvl="0" marL="457200" rtl="0" algn="just">
              <a:lnSpc>
                <a:spcPct val="150000"/>
              </a:lnSpc>
              <a:spcBef>
                <a:spcPts val="0"/>
              </a:spcBef>
              <a:spcAft>
                <a:spcPts val="0"/>
              </a:spcAft>
              <a:buClr>
                <a:schemeClr val="dk1"/>
              </a:buClr>
              <a:buSzPts val="1600"/>
              <a:buFont typeface="Times New Roman"/>
              <a:buChar char="●"/>
            </a:pPr>
            <a:r>
              <a:rPr lang="ru-RU" sz="1600">
                <a:solidFill>
                  <a:schemeClr val="dk1"/>
                </a:solidFill>
                <a:latin typeface="Times New Roman"/>
                <a:ea typeface="Times New Roman"/>
                <a:cs typeface="Times New Roman"/>
                <a:sym typeface="Times New Roman"/>
              </a:rPr>
              <a:t>концептуальная деривация - формирование нового смысла - тождество </a:t>
            </a:r>
            <a:endParaRPr sz="1600">
              <a:solidFill>
                <a:schemeClr val="dk1"/>
              </a:solidFill>
              <a:latin typeface="Times New Roman"/>
              <a:ea typeface="Times New Roman"/>
              <a:cs typeface="Times New Roman"/>
              <a:sym typeface="Times New Roman"/>
            </a:endParaRPr>
          </a:p>
          <a:p>
            <a:pPr indent="0" lvl="0" marL="0" rtl="0" algn="just">
              <a:lnSpc>
                <a:spcPct val="150000"/>
              </a:lnSpc>
              <a:spcBef>
                <a:spcPts val="0"/>
              </a:spcBef>
              <a:spcAft>
                <a:spcPts val="0"/>
              </a:spcAft>
              <a:buNone/>
            </a:pPr>
            <a:r>
              <a:rPr i="1" lang="ru-RU" sz="1600">
                <a:solidFill>
                  <a:schemeClr val="dk1"/>
                </a:solidFill>
                <a:latin typeface="Times New Roman"/>
                <a:ea typeface="Times New Roman"/>
                <a:cs typeface="Times New Roman"/>
                <a:sym typeface="Times New Roman"/>
              </a:rPr>
              <a:t>“Такого рода концептуализация предполагает</a:t>
            </a:r>
            <a:r>
              <a:rPr b="1" i="1" lang="ru-RU" sz="1600">
                <a:solidFill>
                  <a:schemeClr val="dk1"/>
                </a:solidFill>
                <a:latin typeface="Times New Roman"/>
                <a:ea typeface="Times New Roman"/>
                <a:cs typeface="Times New Roman"/>
                <a:sym typeface="Times New Roman"/>
              </a:rPr>
              <a:t> концептуальную деривацию</a:t>
            </a:r>
            <a:r>
              <a:rPr i="1" lang="ru-RU" sz="1600">
                <a:solidFill>
                  <a:schemeClr val="dk1"/>
                </a:solidFill>
                <a:latin typeface="Times New Roman"/>
                <a:ea typeface="Times New Roman"/>
                <a:cs typeface="Times New Roman"/>
                <a:sym typeface="Times New Roman"/>
              </a:rPr>
              <a:t>, то есть </a:t>
            </a:r>
            <a:r>
              <a:rPr b="1" i="1" lang="ru-RU" sz="1600">
                <a:solidFill>
                  <a:schemeClr val="dk1"/>
                </a:solidFill>
                <a:latin typeface="Times New Roman"/>
                <a:ea typeface="Times New Roman"/>
                <a:cs typeface="Times New Roman"/>
                <a:sym typeface="Times New Roman"/>
              </a:rPr>
              <a:t>формирование нового смысла </a:t>
            </a:r>
            <a:r>
              <a:rPr i="1" lang="ru-RU" sz="1600">
                <a:solidFill>
                  <a:schemeClr val="dk1"/>
                </a:solidFill>
                <a:latin typeface="Times New Roman"/>
                <a:ea typeface="Times New Roman"/>
                <a:cs typeface="Times New Roman"/>
                <a:sym typeface="Times New Roman"/>
              </a:rPr>
              <a:t>в результате определенной интерпретации исходного знания”</a:t>
            </a:r>
            <a:r>
              <a:rPr lang="ru-RU" sz="1600">
                <a:solidFill>
                  <a:schemeClr val="dk1"/>
                </a:solidFill>
                <a:latin typeface="Times New Roman"/>
                <a:ea typeface="Times New Roman"/>
                <a:cs typeface="Times New Roman"/>
                <a:sym typeface="Times New Roman"/>
              </a:rPr>
              <a:t> (Бабина, 2015: 623).</a:t>
            </a:r>
            <a:endParaRPr sz="1600">
              <a:solidFill>
                <a:schemeClr val="dk1"/>
              </a:solidFill>
              <a:latin typeface="Times New Roman"/>
              <a:ea typeface="Times New Roman"/>
              <a:cs typeface="Times New Roman"/>
              <a:sym typeface="Times New Roman"/>
            </a:endParaRPr>
          </a:p>
          <a:p>
            <a:pPr indent="-330200" lvl="0" marL="457200" rtl="0" algn="just">
              <a:lnSpc>
                <a:spcPct val="150000"/>
              </a:lnSpc>
              <a:spcBef>
                <a:spcPts val="0"/>
              </a:spcBef>
              <a:spcAft>
                <a:spcPts val="0"/>
              </a:spcAft>
              <a:buClr>
                <a:schemeClr val="dk1"/>
              </a:buClr>
              <a:buSzPts val="1600"/>
              <a:buFont typeface="Times New Roman"/>
              <a:buChar char="●"/>
            </a:pPr>
            <a:r>
              <a:rPr lang="ru-RU" sz="1600">
                <a:solidFill>
                  <a:schemeClr val="dk1"/>
                </a:solidFill>
                <a:latin typeface="Times New Roman"/>
                <a:ea typeface="Times New Roman"/>
                <a:cs typeface="Times New Roman"/>
                <a:sym typeface="Times New Roman"/>
              </a:rPr>
              <a:t>ментальный лексикон - совокупность слов или концептов - тождество</a:t>
            </a:r>
            <a:endParaRPr sz="1600">
              <a:solidFill>
                <a:schemeClr val="dk1"/>
              </a:solidFill>
              <a:latin typeface="Times New Roman"/>
              <a:ea typeface="Times New Roman"/>
              <a:cs typeface="Times New Roman"/>
              <a:sym typeface="Times New Roman"/>
            </a:endParaRPr>
          </a:p>
          <a:p>
            <a:pPr indent="0" lvl="0" marL="0" rtl="0" algn="just">
              <a:lnSpc>
                <a:spcPct val="150000"/>
              </a:lnSpc>
              <a:spcBef>
                <a:spcPts val="0"/>
              </a:spcBef>
              <a:spcAft>
                <a:spcPts val="0"/>
              </a:spcAft>
              <a:buNone/>
            </a:pPr>
            <a:r>
              <a:rPr i="1" lang="ru-RU" sz="1600">
                <a:solidFill>
                  <a:schemeClr val="dk1"/>
                </a:solidFill>
                <a:latin typeface="Times New Roman"/>
                <a:ea typeface="Times New Roman"/>
                <a:cs typeface="Times New Roman"/>
                <a:sym typeface="Times New Roman"/>
              </a:rPr>
              <a:t>“Рассмотрение проблемы производства/воспроизводства речи немыслимо без обращения к понятию </a:t>
            </a:r>
            <a:r>
              <a:rPr b="1" i="1" lang="ru-RU" sz="1600">
                <a:solidFill>
                  <a:schemeClr val="dk1"/>
                </a:solidFill>
                <a:latin typeface="Times New Roman"/>
                <a:ea typeface="Times New Roman"/>
                <a:cs typeface="Times New Roman"/>
                <a:sym typeface="Times New Roman"/>
              </a:rPr>
              <a:t>ментального лексикона как</a:t>
            </a:r>
            <a:r>
              <a:rPr i="1" lang="ru-RU" sz="1600">
                <a:solidFill>
                  <a:schemeClr val="dk1"/>
                </a:solidFill>
                <a:latin typeface="Times New Roman"/>
                <a:ea typeface="Times New Roman"/>
                <a:cs typeface="Times New Roman"/>
                <a:sym typeface="Times New Roman"/>
              </a:rPr>
              <a:t> </a:t>
            </a:r>
            <a:r>
              <a:rPr b="1" i="1" lang="ru-RU" sz="1600">
                <a:solidFill>
                  <a:schemeClr val="dk1"/>
                </a:solidFill>
                <a:latin typeface="Times New Roman"/>
                <a:ea typeface="Times New Roman"/>
                <a:cs typeface="Times New Roman"/>
                <a:sym typeface="Times New Roman"/>
              </a:rPr>
              <a:t>«совокупности слов или концептов, репрезентированных в сознании</a:t>
            </a:r>
            <a:r>
              <a:rPr i="1" lang="ru-RU" sz="1600">
                <a:solidFill>
                  <a:schemeClr val="dk1"/>
                </a:solidFill>
                <a:latin typeface="Times New Roman"/>
                <a:ea typeface="Times New Roman"/>
                <a:cs typeface="Times New Roman"/>
                <a:sym typeface="Times New Roman"/>
              </a:rPr>
              <a:t>”</a:t>
            </a:r>
            <a:r>
              <a:rPr b="1" i="1" lang="ru-RU" sz="1600">
                <a:solidFill>
                  <a:schemeClr val="dk1"/>
                </a:solidFill>
                <a:latin typeface="Times New Roman"/>
                <a:ea typeface="Times New Roman"/>
                <a:cs typeface="Times New Roman"/>
                <a:sym typeface="Times New Roman"/>
              </a:rPr>
              <a:t> </a:t>
            </a:r>
            <a:r>
              <a:rPr lang="ru-RU" sz="1600">
                <a:solidFill>
                  <a:schemeClr val="dk1"/>
                </a:solidFill>
                <a:latin typeface="Times New Roman"/>
                <a:ea typeface="Times New Roman"/>
                <a:cs typeface="Times New Roman"/>
                <a:sym typeface="Times New Roman"/>
              </a:rPr>
              <a:t>(Кубрякова, 2004: 381).</a:t>
            </a:r>
            <a:endParaRPr sz="1600">
              <a:solidFill>
                <a:schemeClr val="dk1"/>
              </a:solidFill>
              <a:latin typeface="Times New Roman"/>
              <a:ea typeface="Times New Roman"/>
              <a:cs typeface="Times New Roman"/>
              <a:sym typeface="Times New Roman"/>
            </a:endParaRPr>
          </a:p>
        </p:txBody>
      </p:sp>
      <p:sp>
        <p:nvSpPr>
          <p:cNvPr id="240" name="Google Shape;240;p19"/>
          <p:cNvSpPr txBox="1"/>
          <p:nvPr>
            <p:ph idx="12" type="sldNum"/>
          </p:nvPr>
        </p:nvSpPr>
        <p:spPr>
          <a:xfrm>
            <a:off x="11275295" y="6011309"/>
            <a:ext cx="731700" cy="5250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ru-RU" sz="3000"/>
              <a:t>‹#›</a:t>
            </a:fld>
            <a:endParaRPr sz="30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p20"/>
          <p:cNvSpPr txBox="1"/>
          <p:nvPr>
            <p:ph idx="4294967295" type="title"/>
          </p:nvPr>
        </p:nvSpPr>
        <p:spPr>
          <a:xfrm>
            <a:off x="515950" y="388725"/>
            <a:ext cx="11125200" cy="777000"/>
          </a:xfrm>
          <a:prstGeom prst="rect">
            <a:avLst/>
          </a:prstGeom>
          <a:noFill/>
          <a:ln>
            <a:noFill/>
          </a:ln>
        </p:spPr>
        <p:txBody>
          <a:bodyPr anchorCtr="0" anchor="t" bIns="0" lIns="0" spcFirstLastPara="1" rIns="0" wrap="square" tIns="0">
            <a:noAutofit/>
          </a:bodyPr>
          <a:lstStyle/>
          <a:p>
            <a:pPr indent="0" lvl="0" marL="0" rtl="0" algn="just">
              <a:lnSpc>
                <a:spcPct val="100000"/>
              </a:lnSpc>
              <a:spcBef>
                <a:spcPts val="0"/>
              </a:spcBef>
              <a:spcAft>
                <a:spcPts val="0"/>
              </a:spcAft>
              <a:buClr>
                <a:schemeClr val="dk1"/>
              </a:buClr>
              <a:buSzPts val="2400"/>
              <a:buFont typeface="Arial"/>
              <a:buNone/>
            </a:pPr>
            <a:r>
              <a:rPr lang="ru-RU" sz="3200"/>
              <a:t>Контекстуальные синонимы, относящиеся к общеупотребительной лексике у не собственно когнитивных терминов:</a:t>
            </a:r>
            <a:endParaRPr sz="3200"/>
          </a:p>
        </p:txBody>
      </p:sp>
      <p:sp>
        <p:nvSpPr>
          <p:cNvPr id="247" name="Google Shape;247;p20"/>
          <p:cNvSpPr txBox="1"/>
          <p:nvPr>
            <p:ph idx="4294967295" type="body"/>
          </p:nvPr>
        </p:nvSpPr>
        <p:spPr>
          <a:xfrm>
            <a:off x="568350" y="2073575"/>
            <a:ext cx="11055300" cy="4349100"/>
          </a:xfrm>
          <a:prstGeom prst="rect">
            <a:avLst/>
          </a:prstGeom>
          <a:noFill/>
          <a:ln>
            <a:noFill/>
          </a:ln>
        </p:spPr>
        <p:txBody>
          <a:bodyPr anchorCtr="0" anchor="t" bIns="45700" lIns="0" spcFirstLastPara="1" rIns="0" wrap="square" tIns="0">
            <a:noAutofit/>
          </a:bodyPr>
          <a:lstStyle/>
          <a:p>
            <a:pPr indent="-381000" lvl="0" marL="457200" rtl="0" algn="just">
              <a:lnSpc>
                <a:spcPct val="150000"/>
              </a:lnSpc>
              <a:spcBef>
                <a:spcPts val="1200"/>
              </a:spcBef>
              <a:spcAft>
                <a:spcPts val="0"/>
              </a:spcAft>
              <a:buClr>
                <a:schemeClr val="dk1"/>
              </a:buClr>
              <a:buSzPts val="2400"/>
              <a:buFont typeface="Times New Roman"/>
              <a:buChar char="●"/>
            </a:pPr>
            <a:r>
              <a:rPr lang="ru-RU" sz="2400">
                <a:solidFill>
                  <a:schemeClr val="dk1"/>
                </a:solidFill>
                <a:latin typeface="Times New Roman"/>
                <a:ea typeface="Times New Roman"/>
                <a:cs typeface="Times New Roman"/>
                <a:sym typeface="Times New Roman"/>
              </a:rPr>
              <a:t>знание - </a:t>
            </a:r>
            <a:r>
              <a:rPr i="1" lang="ru-RU" sz="2400">
                <a:solidFill>
                  <a:schemeClr val="dk1"/>
                </a:solidFill>
                <a:latin typeface="Times New Roman"/>
                <a:ea typeface="Times New Roman"/>
                <a:cs typeface="Times New Roman"/>
                <a:sym typeface="Times New Roman"/>
              </a:rPr>
              <a:t>информация, данные, сведения</a:t>
            </a:r>
            <a:endParaRPr sz="2400">
              <a:solidFill>
                <a:schemeClr val="dk1"/>
              </a:solidFill>
              <a:latin typeface="Times New Roman"/>
              <a:ea typeface="Times New Roman"/>
              <a:cs typeface="Times New Roman"/>
              <a:sym typeface="Times New Roman"/>
            </a:endParaRPr>
          </a:p>
          <a:p>
            <a:pPr indent="-381000" lvl="0" marL="457200" rtl="0" algn="just">
              <a:lnSpc>
                <a:spcPct val="150000"/>
              </a:lnSpc>
              <a:spcBef>
                <a:spcPts val="0"/>
              </a:spcBef>
              <a:spcAft>
                <a:spcPts val="0"/>
              </a:spcAft>
              <a:buClr>
                <a:schemeClr val="dk1"/>
              </a:buClr>
              <a:buSzPts val="2400"/>
              <a:buFont typeface="Times New Roman"/>
              <a:buChar char="●"/>
            </a:pPr>
            <a:r>
              <a:rPr lang="ru-RU" sz="2400">
                <a:solidFill>
                  <a:schemeClr val="dk1"/>
                </a:solidFill>
                <a:latin typeface="Times New Roman"/>
                <a:ea typeface="Times New Roman"/>
                <a:cs typeface="Times New Roman"/>
                <a:sym typeface="Times New Roman"/>
              </a:rPr>
              <a:t>смысл - </a:t>
            </a:r>
            <a:r>
              <a:rPr i="1" lang="ru-RU" sz="2400">
                <a:solidFill>
                  <a:schemeClr val="dk1"/>
                </a:solidFill>
                <a:latin typeface="Times New Roman"/>
                <a:ea typeface="Times New Roman"/>
                <a:cs typeface="Times New Roman"/>
                <a:sym typeface="Times New Roman"/>
              </a:rPr>
              <a:t>значение </a:t>
            </a:r>
            <a:endParaRPr sz="2400">
              <a:solidFill>
                <a:schemeClr val="dk1"/>
              </a:solidFill>
              <a:latin typeface="Times New Roman"/>
              <a:ea typeface="Times New Roman"/>
              <a:cs typeface="Times New Roman"/>
              <a:sym typeface="Times New Roman"/>
            </a:endParaRPr>
          </a:p>
          <a:p>
            <a:pPr indent="-381000" lvl="0" marL="457200" rtl="0" algn="just">
              <a:lnSpc>
                <a:spcPct val="150000"/>
              </a:lnSpc>
              <a:spcBef>
                <a:spcPts val="0"/>
              </a:spcBef>
              <a:spcAft>
                <a:spcPts val="0"/>
              </a:spcAft>
              <a:buClr>
                <a:schemeClr val="dk1"/>
              </a:buClr>
              <a:buSzPts val="2400"/>
              <a:buFont typeface="Times New Roman"/>
              <a:buChar char="●"/>
            </a:pPr>
            <a:r>
              <a:rPr lang="ru-RU" sz="2400">
                <a:solidFill>
                  <a:schemeClr val="dk1"/>
                </a:solidFill>
                <a:latin typeface="Times New Roman"/>
                <a:ea typeface="Times New Roman"/>
                <a:cs typeface="Times New Roman"/>
                <a:sym typeface="Times New Roman"/>
              </a:rPr>
              <a:t>сознание - </a:t>
            </a:r>
            <a:r>
              <a:rPr i="1" lang="ru-RU" sz="2400">
                <a:solidFill>
                  <a:schemeClr val="dk1"/>
                </a:solidFill>
                <a:latin typeface="Times New Roman"/>
                <a:ea typeface="Times New Roman"/>
                <a:cs typeface="Times New Roman"/>
                <a:sym typeface="Times New Roman"/>
              </a:rPr>
              <a:t>разум, ум </a:t>
            </a:r>
            <a:endParaRPr sz="2400">
              <a:solidFill>
                <a:schemeClr val="dk1"/>
              </a:solidFill>
              <a:latin typeface="Times New Roman"/>
              <a:ea typeface="Times New Roman"/>
              <a:cs typeface="Times New Roman"/>
              <a:sym typeface="Times New Roman"/>
            </a:endParaRPr>
          </a:p>
          <a:p>
            <a:pPr indent="-381000" lvl="0" marL="457200" rtl="0" algn="just">
              <a:lnSpc>
                <a:spcPct val="150000"/>
              </a:lnSpc>
              <a:spcBef>
                <a:spcPts val="0"/>
              </a:spcBef>
              <a:spcAft>
                <a:spcPts val="0"/>
              </a:spcAft>
              <a:buClr>
                <a:schemeClr val="dk1"/>
              </a:buClr>
              <a:buSzPts val="2400"/>
              <a:buFont typeface="Times New Roman"/>
              <a:buChar char="●"/>
            </a:pPr>
            <a:r>
              <a:rPr lang="ru-RU" sz="2400">
                <a:solidFill>
                  <a:schemeClr val="dk1"/>
                </a:solidFill>
                <a:latin typeface="Times New Roman"/>
                <a:ea typeface="Times New Roman"/>
                <a:cs typeface="Times New Roman"/>
                <a:sym typeface="Times New Roman"/>
              </a:rPr>
              <a:t>восприятие - </a:t>
            </a:r>
            <a:r>
              <a:rPr i="1" lang="ru-RU" sz="2400">
                <a:solidFill>
                  <a:schemeClr val="dk1"/>
                </a:solidFill>
                <a:latin typeface="Times New Roman"/>
                <a:ea typeface="Times New Roman"/>
                <a:cs typeface="Times New Roman"/>
                <a:sym typeface="Times New Roman"/>
              </a:rPr>
              <a:t>отражение действительности </a:t>
            </a:r>
            <a:endParaRPr sz="2400">
              <a:solidFill>
                <a:schemeClr val="dk1"/>
              </a:solidFill>
              <a:latin typeface="Times New Roman"/>
              <a:ea typeface="Times New Roman"/>
              <a:cs typeface="Times New Roman"/>
              <a:sym typeface="Times New Roman"/>
            </a:endParaRPr>
          </a:p>
          <a:p>
            <a:pPr indent="-381000" lvl="0" marL="457200" rtl="0" algn="just">
              <a:lnSpc>
                <a:spcPct val="150000"/>
              </a:lnSpc>
              <a:spcBef>
                <a:spcPts val="0"/>
              </a:spcBef>
              <a:spcAft>
                <a:spcPts val="0"/>
              </a:spcAft>
              <a:buClr>
                <a:schemeClr val="dk1"/>
              </a:buClr>
              <a:buSzPts val="2400"/>
              <a:buFont typeface="Times New Roman"/>
              <a:buChar char="●"/>
            </a:pPr>
            <a:r>
              <a:rPr lang="ru-RU" sz="2400">
                <a:solidFill>
                  <a:schemeClr val="dk1"/>
                </a:solidFill>
                <a:latin typeface="Times New Roman"/>
                <a:ea typeface="Times New Roman"/>
                <a:cs typeface="Times New Roman"/>
                <a:sym typeface="Times New Roman"/>
              </a:rPr>
              <a:t>внимание - </a:t>
            </a:r>
            <a:r>
              <a:rPr i="1" lang="ru-RU" sz="2400">
                <a:solidFill>
                  <a:schemeClr val="dk1"/>
                </a:solidFill>
                <a:latin typeface="Times New Roman"/>
                <a:ea typeface="Times New Roman"/>
                <a:cs typeface="Times New Roman"/>
                <a:sym typeface="Times New Roman"/>
              </a:rPr>
              <a:t>концентрация, акцентирование, фокус </a:t>
            </a:r>
            <a:endParaRPr sz="2400">
              <a:solidFill>
                <a:schemeClr val="dk1"/>
              </a:solidFill>
              <a:latin typeface="Times New Roman"/>
              <a:ea typeface="Times New Roman"/>
              <a:cs typeface="Times New Roman"/>
              <a:sym typeface="Times New Roman"/>
            </a:endParaRPr>
          </a:p>
          <a:p>
            <a:pPr indent="-381000" lvl="0" marL="457200" rtl="0" algn="just">
              <a:lnSpc>
                <a:spcPct val="150000"/>
              </a:lnSpc>
              <a:spcBef>
                <a:spcPts val="0"/>
              </a:spcBef>
              <a:spcAft>
                <a:spcPts val="1200"/>
              </a:spcAft>
              <a:buClr>
                <a:schemeClr val="dk1"/>
              </a:buClr>
              <a:buSzPts val="2400"/>
              <a:buFont typeface="Times New Roman"/>
              <a:buChar char="●"/>
            </a:pPr>
            <a:r>
              <a:rPr lang="ru-RU" sz="2400">
                <a:solidFill>
                  <a:schemeClr val="dk1"/>
                </a:solidFill>
                <a:latin typeface="Times New Roman"/>
                <a:ea typeface="Times New Roman"/>
                <a:cs typeface="Times New Roman"/>
                <a:sym typeface="Times New Roman"/>
              </a:rPr>
              <a:t>память</a:t>
            </a:r>
            <a:r>
              <a:rPr i="1" lang="ru-RU" sz="2400">
                <a:solidFill>
                  <a:schemeClr val="dk1"/>
                </a:solidFill>
                <a:latin typeface="Times New Roman"/>
                <a:ea typeface="Times New Roman"/>
                <a:cs typeface="Times New Roman"/>
                <a:sym typeface="Times New Roman"/>
              </a:rPr>
              <a:t> - след, отпечаток, образ </a:t>
            </a:r>
            <a:endParaRPr sz="2400">
              <a:solidFill>
                <a:schemeClr val="dk1"/>
              </a:solidFill>
              <a:latin typeface="Times New Roman"/>
              <a:ea typeface="Times New Roman"/>
              <a:cs typeface="Times New Roman"/>
              <a:sym typeface="Times New Roman"/>
            </a:endParaRPr>
          </a:p>
        </p:txBody>
      </p:sp>
      <p:sp>
        <p:nvSpPr>
          <p:cNvPr id="248" name="Google Shape;248;p20"/>
          <p:cNvSpPr txBox="1"/>
          <p:nvPr>
            <p:ph idx="12" type="sldNum"/>
          </p:nvPr>
        </p:nvSpPr>
        <p:spPr>
          <a:xfrm>
            <a:off x="11275295" y="6011309"/>
            <a:ext cx="731700" cy="5250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ru-RU" sz="3000"/>
              <a:t>‹#›</a:t>
            </a:fld>
            <a:endParaRPr sz="30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sp>
        <p:nvSpPr>
          <p:cNvPr id="254" name="Google Shape;254;p21"/>
          <p:cNvSpPr txBox="1"/>
          <p:nvPr>
            <p:ph idx="4294967295" type="title"/>
          </p:nvPr>
        </p:nvSpPr>
        <p:spPr>
          <a:xfrm>
            <a:off x="515950" y="472025"/>
            <a:ext cx="11125200" cy="777000"/>
          </a:xfrm>
          <a:prstGeom prst="rect">
            <a:avLst/>
          </a:prstGeom>
          <a:noFill/>
          <a:ln>
            <a:noFill/>
          </a:ln>
        </p:spPr>
        <p:txBody>
          <a:bodyPr anchorCtr="0" anchor="t" bIns="0" lIns="0" spcFirstLastPara="1" rIns="0" wrap="square" tIns="0">
            <a:noAutofit/>
          </a:bodyPr>
          <a:lstStyle/>
          <a:p>
            <a:pPr indent="0" lvl="0" marL="0" rtl="0" algn="just">
              <a:lnSpc>
                <a:spcPct val="100000"/>
              </a:lnSpc>
              <a:spcBef>
                <a:spcPts val="0"/>
              </a:spcBef>
              <a:spcAft>
                <a:spcPts val="0"/>
              </a:spcAft>
              <a:buClr>
                <a:schemeClr val="dk1"/>
              </a:buClr>
              <a:buSzPts val="2160"/>
              <a:buFont typeface="Arial"/>
              <a:buNone/>
            </a:pPr>
            <a:r>
              <a:rPr lang="ru-RU" sz="3400"/>
              <a:t>Когнитивные или научные термины также могут описываться </a:t>
            </a:r>
            <a:r>
              <a:rPr b="1" lang="ru-RU" sz="3400"/>
              <a:t>через слова более общеупотребительной лексики</a:t>
            </a:r>
            <a:endParaRPr b="1" sz="3400"/>
          </a:p>
        </p:txBody>
      </p:sp>
      <p:sp>
        <p:nvSpPr>
          <p:cNvPr id="255" name="Google Shape;255;p21"/>
          <p:cNvSpPr txBox="1"/>
          <p:nvPr>
            <p:ph idx="4294967295" type="body"/>
          </p:nvPr>
        </p:nvSpPr>
        <p:spPr>
          <a:xfrm>
            <a:off x="568350" y="2327125"/>
            <a:ext cx="11055300" cy="4349100"/>
          </a:xfrm>
          <a:prstGeom prst="rect">
            <a:avLst/>
          </a:prstGeom>
          <a:noFill/>
          <a:ln>
            <a:noFill/>
          </a:ln>
        </p:spPr>
        <p:txBody>
          <a:bodyPr anchorCtr="0" anchor="t" bIns="45700" lIns="0" spcFirstLastPara="1" rIns="0" wrap="square" tIns="0">
            <a:noAutofit/>
          </a:bodyPr>
          <a:lstStyle/>
          <a:p>
            <a:pPr indent="-381000" lvl="0" marL="457200" rtl="0" algn="just">
              <a:lnSpc>
                <a:spcPct val="150000"/>
              </a:lnSpc>
              <a:spcBef>
                <a:spcPts val="0"/>
              </a:spcBef>
              <a:spcAft>
                <a:spcPts val="0"/>
              </a:spcAft>
              <a:buClr>
                <a:schemeClr val="dk1"/>
              </a:buClr>
              <a:buSzPts val="2400"/>
              <a:buFont typeface="Times New Roman"/>
              <a:buChar char="●"/>
            </a:pPr>
            <a:r>
              <a:rPr lang="ru-RU" sz="2400">
                <a:solidFill>
                  <a:schemeClr val="dk1"/>
                </a:solidFill>
                <a:latin typeface="Times New Roman"/>
                <a:ea typeface="Times New Roman"/>
                <a:cs typeface="Times New Roman"/>
                <a:sym typeface="Times New Roman"/>
              </a:rPr>
              <a:t>ментальный -</a:t>
            </a:r>
            <a:r>
              <a:rPr i="1" lang="ru-RU" sz="2400">
                <a:solidFill>
                  <a:schemeClr val="dk1"/>
                </a:solidFill>
                <a:latin typeface="Times New Roman"/>
                <a:ea typeface="Times New Roman"/>
                <a:cs typeface="Times New Roman"/>
                <a:sym typeface="Times New Roman"/>
              </a:rPr>
              <a:t> внутренний, психический, умственный, эмоциональный</a:t>
            </a:r>
            <a:endParaRPr i="1" sz="2400">
              <a:solidFill>
                <a:schemeClr val="dk1"/>
              </a:solidFill>
              <a:latin typeface="Times New Roman"/>
              <a:ea typeface="Times New Roman"/>
              <a:cs typeface="Times New Roman"/>
              <a:sym typeface="Times New Roman"/>
            </a:endParaRPr>
          </a:p>
          <a:p>
            <a:pPr indent="-381000" lvl="0" marL="457200" rtl="0" algn="just">
              <a:lnSpc>
                <a:spcPct val="150000"/>
              </a:lnSpc>
              <a:spcBef>
                <a:spcPts val="1200"/>
              </a:spcBef>
              <a:spcAft>
                <a:spcPts val="0"/>
              </a:spcAft>
              <a:buClr>
                <a:schemeClr val="dk1"/>
              </a:buClr>
              <a:buSzPts val="2400"/>
              <a:buFont typeface="Times New Roman"/>
              <a:buChar char="●"/>
            </a:pPr>
            <a:r>
              <a:rPr lang="ru-RU" sz="2400">
                <a:solidFill>
                  <a:schemeClr val="dk1"/>
                </a:solidFill>
                <a:latin typeface="Times New Roman"/>
                <a:ea typeface="Times New Roman"/>
                <a:cs typeface="Times New Roman"/>
                <a:sym typeface="Times New Roman"/>
              </a:rPr>
              <a:t>ментальность - </a:t>
            </a:r>
            <a:r>
              <a:rPr i="1" lang="ru-RU" sz="2400">
                <a:solidFill>
                  <a:schemeClr val="dk1"/>
                </a:solidFill>
                <a:latin typeface="Times New Roman"/>
                <a:ea typeface="Times New Roman"/>
                <a:cs typeface="Times New Roman"/>
                <a:sym typeface="Times New Roman"/>
              </a:rPr>
              <a:t>мировосприятие, миросозерцание, духовность </a:t>
            </a:r>
            <a:endParaRPr i="1" sz="2400">
              <a:solidFill>
                <a:schemeClr val="dk1"/>
              </a:solidFill>
              <a:latin typeface="Times New Roman"/>
              <a:ea typeface="Times New Roman"/>
              <a:cs typeface="Times New Roman"/>
              <a:sym typeface="Times New Roman"/>
            </a:endParaRPr>
          </a:p>
          <a:p>
            <a:pPr indent="-381000" lvl="0" marL="457200" rtl="0" algn="just">
              <a:lnSpc>
                <a:spcPct val="150000"/>
              </a:lnSpc>
              <a:spcBef>
                <a:spcPts val="1200"/>
              </a:spcBef>
              <a:spcAft>
                <a:spcPts val="0"/>
              </a:spcAft>
              <a:buClr>
                <a:schemeClr val="dk1"/>
              </a:buClr>
              <a:buSzPts val="2400"/>
              <a:buFont typeface="Times New Roman"/>
              <a:buChar char="●"/>
            </a:pPr>
            <a:r>
              <a:rPr lang="ru-RU" sz="2400">
                <a:solidFill>
                  <a:schemeClr val="dk1"/>
                </a:solidFill>
                <a:latin typeface="Times New Roman"/>
                <a:ea typeface="Times New Roman"/>
                <a:cs typeface="Times New Roman"/>
                <a:sym typeface="Times New Roman"/>
              </a:rPr>
              <a:t>менталитет - </a:t>
            </a:r>
            <a:r>
              <a:rPr i="1" lang="ru-RU" sz="2400">
                <a:solidFill>
                  <a:schemeClr val="dk1"/>
                </a:solidFill>
                <a:latin typeface="Times New Roman"/>
                <a:ea typeface="Times New Roman"/>
                <a:cs typeface="Times New Roman"/>
                <a:sym typeface="Times New Roman"/>
              </a:rPr>
              <a:t>мировидение, мировоззрение </a:t>
            </a:r>
            <a:endParaRPr i="1" sz="2400">
              <a:solidFill>
                <a:schemeClr val="dk1"/>
              </a:solidFill>
              <a:latin typeface="Times New Roman"/>
              <a:ea typeface="Times New Roman"/>
              <a:cs typeface="Times New Roman"/>
              <a:sym typeface="Times New Roman"/>
            </a:endParaRPr>
          </a:p>
          <a:p>
            <a:pPr indent="-381000" lvl="0" marL="457200" rtl="0" algn="just">
              <a:lnSpc>
                <a:spcPct val="150000"/>
              </a:lnSpc>
              <a:spcBef>
                <a:spcPts val="1200"/>
              </a:spcBef>
              <a:spcAft>
                <a:spcPts val="1200"/>
              </a:spcAft>
              <a:buClr>
                <a:schemeClr val="dk1"/>
              </a:buClr>
              <a:buSzPts val="2400"/>
              <a:buFont typeface="Times New Roman"/>
              <a:buChar char="●"/>
            </a:pPr>
            <a:r>
              <a:rPr lang="ru-RU" sz="2400">
                <a:solidFill>
                  <a:schemeClr val="dk1"/>
                </a:solidFill>
                <a:latin typeface="Times New Roman"/>
                <a:ea typeface="Times New Roman"/>
                <a:cs typeface="Times New Roman"/>
                <a:sym typeface="Times New Roman"/>
              </a:rPr>
              <a:t>ментальный лексикон - </a:t>
            </a:r>
            <a:r>
              <a:rPr i="1" lang="ru-RU" sz="2400">
                <a:solidFill>
                  <a:schemeClr val="dk1"/>
                </a:solidFill>
                <a:latin typeface="Times New Roman"/>
                <a:ea typeface="Times New Roman"/>
                <a:cs typeface="Times New Roman"/>
                <a:sym typeface="Times New Roman"/>
              </a:rPr>
              <a:t>хранилище</a:t>
            </a:r>
            <a:endParaRPr i="1" sz="2400">
              <a:solidFill>
                <a:schemeClr val="dk1"/>
              </a:solidFill>
              <a:latin typeface="Times New Roman"/>
              <a:ea typeface="Times New Roman"/>
              <a:cs typeface="Times New Roman"/>
              <a:sym typeface="Times New Roman"/>
            </a:endParaRPr>
          </a:p>
        </p:txBody>
      </p:sp>
      <p:sp>
        <p:nvSpPr>
          <p:cNvPr id="256" name="Google Shape;256;p21"/>
          <p:cNvSpPr txBox="1"/>
          <p:nvPr>
            <p:ph idx="12" type="sldNum"/>
          </p:nvPr>
        </p:nvSpPr>
        <p:spPr>
          <a:xfrm>
            <a:off x="11275295" y="6011309"/>
            <a:ext cx="731700" cy="5250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ru-RU" sz="3000"/>
              <a:t>‹#›</a:t>
            </a:fld>
            <a:endParaRPr sz="30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sp>
        <p:nvSpPr>
          <p:cNvPr id="262" name="Google Shape;262;p22"/>
          <p:cNvSpPr txBox="1"/>
          <p:nvPr>
            <p:ph idx="4294967295" type="title"/>
          </p:nvPr>
        </p:nvSpPr>
        <p:spPr>
          <a:xfrm>
            <a:off x="515950" y="499800"/>
            <a:ext cx="11125200" cy="777000"/>
          </a:xfrm>
          <a:prstGeom prst="rect">
            <a:avLst/>
          </a:prstGeom>
          <a:noFill/>
          <a:ln>
            <a:noFill/>
          </a:ln>
        </p:spPr>
        <p:txBody>
          <a:bodyPr anchorCtr="0" anchor="t" bIns="0" lIns="0" spcFirstLastPara="1" rIns="0" wrap="square" tIns="0">
            <a:noAutofit/>
          </a:bodyPr>
          <a:lstStyle/>
          <a:p>
            <a:pPr indent="0" lvl="0" marL="0" rtl="0" algn="just">
              <a:lnSpc>
                <a:spcPct val="100000"/>
              </a:lnSpc>
              <a:spcBef>
                <a:spcPts val="0"/>
              </a:spcBef>
              <a:spcAft>
                <a:spcPts val="0"/>
              </a:spcAft>
              <a:buClr>
                <a:schemeClr val="dk1"/>
              </a:buClr>
              <a:buSzPts val="2400"/>
              <a:buFont typeface="Arial"/>
              <a:buNone/>
            </a:pPr>
            <a:r>
              <a:rPr lang="ru-RU" sz="3200"/>
              <a:t>В том числе собственно когнитивные термины описываются </a:t>
            </a:r>
            <a:r>
              <a:rPr b="1" lang="ru-RU" sz="3200"/>
              <a:t>внутри терминосистемы</a:t>
            </a:r>
            <a:r>
              <a:rPr lang="ru-RU" sz="3200"/>
              <a:t>, через другие её компоненты</a:t>
            </a:r>
            <a:endParaRPr sz="3200"/>
          </a:p>
        </p:txBody>
      </p:sp>
      <p:sp>
        <p:nvSpPr>
          <p:cNvPr id="263" name="Google Shape;263;p22"/>
          <p:cNvSpPr txBox="1"/>
          <p:nvPr>
            <p:ph idx="4294967295" type="body"/>
          </p:nvPr>
        </p:nvSpPr>
        <p:spPr>
          <a:xfrm>
            <a:off x="568350" y="1763100"/>
            <a:ext cx="11055300" cy="4913100"/>
          </a:xfrm>
          <a:prstGeom prst="rect">
            <a:avLst/>
          </a:prstGeom>
          <a:noFill/>
          <a:ln>
            <a:noFill/>
          </a:ln>
        </p:spPr>
        <p:txBody>
          <a:bodyPr anchorCtr="0" anchor="t" bIns="45700" lIns="0" spcFirstLastPara="1" rIns="0" wrap="square" tIns="0">
            <a:noAutofit/>
          </a:bodyPr>
          <a:lstStyle/>
          <a:p>
            <a:pPr indent="-368300" lvl="0" marL="457200" rtl="0" algn="just">
              <a:lnSpc>
                <a:spcPct val="150000"/>
              </a:lnSpc>
              <a:spcBef>
                <a:spcPts val="0"/>
              </a:spcBef>
              <a:spcAft>
                <a:spcPts val="0"/>
              </a:spcAft>
              <a:buClr>
                <a:schemeClr val="dk1"/>
              </a:buClr>
              <a:buSzPts val="2200"/>
              <a:buFont typeface="Times New Roman"/>
              <a:buChar char="●"/>
            </a:pPr>
            <a:r>
              <a:rPr lang="ru-RU" sz="2200">
                <a:solidFill>
                  <a:schemeClr val="dk1"/>
                </a:solidFill>
                <a:latin typeface="Times New Roman"/>
                <a:ea typeface="Times New Roman"/>
                <a:cs typeface="Times New Roman"/>
                <a:sym typeface="Times New Roman"/>
              </a:rPr>
              <a:t>ментальный - </a:t>
            </a:r>
            <a:r>
              <a:rPr i="1" lang="ru-RU" sz="2200">
                <a:solidFill>
                  <a:schemeClr val="dk1"/>
                </a:solidFill>
                <a:latin typeface="Times New Roman"/>
                <a:ea typeface="Times New Roman"/>
                <a:cs typeface="Times New Roman"/>
                <a:sym typeface="Times New Roman"/>
              </a:rPr>
              <a:t>когнитивный, лингвокогнитивный</a:t>
            </a:r>
            <a:endParaRPr i="1" sz="2200">
              <a:solidFill>
                <a:schemeClr val="dk1"/>
              </a:solidFill>
              <a:latin typeface="Times New Roman"/>
              <a:ea typeface="Times New Roman"/>
              <a:cs typeface="Times New Roman"/>
              <a:sym typeface="Times New Roman"/>
            </a:endParaRPr>
          </a:p>
          <a:p>
            <a:pPr indent="-368300" lvl="0" marL="457200" rtl="0" algn="just">
              <a:lnSpc>
                <a:spcPct val="150000"/>
              </a:lnSpc>
              <a:spcBef>
                <a:spcPts val="1200"/>
              </a:spcBef>
              <a:spcAft>
                <a:spcPts val="0"/>
              </a:spcAft>
              <a:buClr>
                <a:schemeClr val="dk1"/>
              </a:buClr>
              <a:buSzPts val="2200"/>
              <a:buFont typeface="Times New Roman"/>
              <a:buChar char="●"/>
            </a:pPr>
            <a:r>
              <a:rPr lang="ru-RU" sz="2200">
                <a:solidFill>
                  <a:schemeClr val="dk1"/>
                </a:solidFill>
                <a:latin typeface="Times New Roman"/>
                <a:ea typeface="Times New Roman"/>
                <a:cs typeface="Times New Roman"/>
                <a:sym typeface="Times New Roman"/>
              </a:rPr>
              <a:t>ментальность - </a:t>
            </a:r>
            <a:r>
              <a:rPr i="1" lang="ru-RU" sz="2200">
                <a:solidFill>
                  <a:schemeClr val="dk1"/>
                </a:solidFill>
                <a:latin typeface="Times New Roman"/>
                <a:ea typeface="Times New Roman"/>
                <a:cs typeface="Times New Roman"/>
                <a:sym typeface="Times New Roman"/>
              </a:rPr>
              <a:t>менталитет</a:t>
            </a:r>
            <a:endParaRPr i="1" sz="2200">
              <a:solidFill>
                <a:schemeClr val="dk1"/>
              </a:solidFill>
              <a:latin typeface="Times New Roman"/>
              <a:ea typeface="Times New Roman"/>
              <a:cs typeface="Times New Roman"/>
              <a:sym typeface="Times New Roman"/>
            </a:endParaRPr>
          </a:p>
          <a:p>
            <a:pPr indent="-368300" lvl="0" marL="457200" rtl="0" algn="just">
              <a:lnSpc>
                <a:spcPct val="150000"/>
              </a:lnSpc>
              <a:spcBef>
                <a:spcPts val="1200"/>
              </a:spcBef>
              <a:spcAft>
                <a:spcPts val="0"/>
              </a:spcAft>
              <a:buClr>
                <a:schemeClr val="dk1"/>
              </a:buClr>
              <a:buSzPts val="2200"/>
              <a:buFont typeface="Times New Roman"/>
              <a:buChar char="●"/>
            </a:pPr>
            <a:r>
              <a:rPr lang="ru-RU" sz="2200">
                <a:solidFill>
                  <a:schemeClr val="dk1"/>
                </a:solidFill>
                <a:latin typeface="Times New Roman"/>
                <a:ea typeface="Times New Roman"/>
                <a:cs typeface="Times New Roman"/>
                <a:sym typeface="Times New Roman"/>
              </a:rPr>
              <a:t>инференция - </a:t>
            </a:r>
            <a:r>
              <a:rPr i="1" lang="ru-RU" sz="2200">
                <a:solidFill>
                  <a:schemeClr val="dk1"/>
                </a:solidFill>
                <a:latin typeface="Times New Roman"/>
                <a:ea typeface="Times New Roman"/>
                <a:cs typeface="Times New Roman"/>
                <a:sym typeface="Times New Roman"/>
              </a:rPr>
              <a:t>выводное знание, результат текстовых импликаций, модель извлечения информации из текста</a:t>
            </a:r>
            <a:endParaRPr i="1" sz="2200">
              <a:solidFill>
                <a:schemeClr val="dk1"/>
              </a:solidFill>
              <a:latin typeface="Times New Roman"/>
              <a:ea typeface="Times New Roman"/>
              <a:cs typeface="Times New Roman"/>
              <a:sym typeface="Times New Roman"/>
            </a:endParaRPr>
          </a:p>
          <a:p>
            <a:pPr indent="-368300" lvl="0" marL="457200" rtl="0" algn="just">
              <a:lnSpc>
                <a:spcPct val="150000"/>
              </a:lnSpc>
              <a:spcBef>
                <a:spcPts val="1200"/>
              </a:spcBef>
              <a:spcAft>
                <a:spcPts val="0"/>
              </a:spcAft>
              <a:buClr>
                <a:schemeClr val="dk1"/>
              </a:buClr>
              <a:buSzPts val="2200"/>
              <a:buFont typeface="Times New Roman"/>
              <a:buChar char="●"/>
            </a:pPr>
            <a:r>
              <a:rPr lang="ru-RU" sz="2200">
                <a:solidFill>
                  <a:schemeClr val="dk1"/>
                </a:solidFill>
                <a:latin typeface="Times New Roman"/>
                <a:ea typeface="Times New Roman"/>
                <a:cs typeface="Times New Roman"/>
                <a:sym typeface="Times New Roman"/>
              </a:rPr>
              <a:t>концептуальная деривация -  </a:t>
            </a:r>
            <a:r>
              <a:rPr i="1" lang="ru-RU" sz="2200">
                <a:solidFill>
                  <a:schemeClr val="dk1"/>
                </a:solidFill>
                <a:latin typeface="Times New Roman"/>
                <a:ea typeface="Times New Roman"/>
                <a:cs typeface="Times New Roman"/>
                <a:sym typeface="Times New Roman"/>
              </a:rPr>
              <a:t>формирование нового смысла, языковая интерпретация </a:t>
            </a:r>
            <a:endParaRPr i="1" sz="2200">
              <a:solidFill>
                <a:schemeClr val="dk1"/>
              </a:solidFill>
              <a:latin typeface="Times New Roman"/>
              <a:ea typeface="Times New Roman"/>
              <a:cs typeface="Times New Roman"/>
              <a:sym typeface="Times New Roman"/>
            </a:endParaRPr>
          </a:p>
          <a:p>
            <a:pPr indent="-368300" lvl="0" marL="457200" rtl="0" algn="just">
              <a:lnSpc>
                <a:spcPct val="150000"/>
              </a:lnSpc>
              <a:spcBef>
                <a:spcPts val="1200"/>
              </a:spcBef>
              <a:spcAft>
                <a:spcPts val="0"/>
              </a:spcAft>
              <a:buClr>
                <a:schemeClr val="dk1"/>
              </a:buClr>
              <a:buSzPts val="2200"/>
              <a:buFont typeface="Times New Roman"/>
              <a:buChar char="●"/>
            </a:pPr>
            <a:r>
              <a:rPr lang="ru-RU" sz="2200">
                <a:solidFill>
                  <a:schemeClr val="dk1"/>
                </a:solidFill>
                <a:latin typeface="Times New Roman"/>
                <a:ea typeface="Times New Roman"/>
                <a:cs typeface="Times New Roman"/>
                <a:sym typeface="Times New Roman"/>
              </a:rPr>
              <a:t>антропоцентризм -</a:t>
            </a:r>
            <a:r>
              <a:rPr i="1" lang="ru-RU" sz="2200">
                <a:solidFill>
                  <a:schemeClr val="dk1"/>
                </a:solidFill>
                <a:latin typeface="Times New Roman"/>
                <a:ea typeface="Times New Roman"/>
                <a:cs typeface="Times New Roman"/>
                <a:sym typeface="Times New Roman"/>
              </a:rPr>
              <a:t> ведущий принцип когнитивистики, основа когнитивно-дискурсивного анализа единиц языка, способ концептуализации </a:t>
            </a:r>
            <a:r>
              <a:rPr lang="ru-RU" sz="2200">
                <a:solidFill>
                  <a:schemeClr val="dk1"/>
                </a:solidFill>
                <a:latin typeface="Times New Roman"/>
                <a:ea typeface="Times New Roman"/>
                <a:cs typeface="Times New Roman"/>
                <a:sym typeface="Times New Roman"/>
              </a:rPr>
              <a:t>  </a:t>
            </a:r>
            <a:endParaRPr sz="2200">
              <a:solidFill>
                <a:schemeClr val="dk1"/>
              </a:solidFill>
              <a:latin typeface="Times New Roman"/>
              <a:ea typeface="Times New Roman"/>
              <a:cs typeface="Times New Roman"/>
              <a:sym typeface="Times New Roman"/>
            </a:endParaRPr>
          </a:p>
          <a:p>
            <a:pPr indent="-368300" lvl="0" marL="457200" rtl="0" algn="just">
              <a:lnSpc>
                <a:spcPct val="150000"/>
              </a:lnSpc>
              <a:spcBef>
                <a:spcPts val="1200"/>
              </a:spcBef>
              <a:spcAft>
                <a:spcPts val="1200"/>
              </a:spcAft>
              <a:buClr>
                <a:schemeClr val="dk1"/>
              </a:buClr>
              <a:buSzPts val="2200"/>
              <a:buFont typeface="Times New Roman"/>
              <a:buChar char="●"/>
            </a:pPr>
            <a:r>
              <a:rPr lang="ru-RU" sz="2200">
                <a:solidFill>
                  <a:schemeClr val="dk1"/>
                </a:solidFill>
                <a:latin typeface="Times New Roman"/>
                <a:ea typeface="Times New Roman"/>
                <a:cs typeface="Times New Roman"/>
                <a:sym typeface="Times New Roman"/>
              </a:rPr>
              <a:t>ментальные презентации - </a:t>
            </a:r>
            <a:r>
              <a:rPr i="1" lang="ru-RU" sz="2200">
                <a:solidFill>
                  <a:schemeClr val="dk1"/>
                </a:solidFill>
                <a:latin typeface="Times New Roman"/>
                <a:ea typeface="Times New Roman"/>
                <a:cs typeface="Times New Roman"/>
                <a:sym typeface="Times New Roman"/>
              </a:rPr>
              <a:t>когнитивная структура, репрезентация</a:t>
            </a:r>
            <a:endParaRPr i="1" sz="2200">
              <a:solidFill>
                <a:schemeClr val="dk1"/>
              </a:solidFill>
              <a:latin typeface="Times New Roman"/>
              <a:ea typeface="Times New Roman"/>
              <a:cs typeface="Times New Roman"/>
              <a:sym typeface="Times New Roman"/>
            </a:endParaRPr>
          </a:p>
        </p:txBody>
      </p:sp>
      <p:sp>
        <p:nvSpPr>
          <p:cNvPr id="264" name="Google Shape;264;p22"/>
          <p:cNvSpPr txBox="1"/>
          <p:nvPr>
            <p:ph idx="12" type="sldNum"/>
          </p:nvPr>
        </p:nvSpPr>
        <p:spPr>
          <a:xfrm>
            <a:off x="11275295" y="6011309"/>
            <a:ext cx="731700" cy="525000"/>
          </a:xfrm>
          <a:prstGeom prst="rect">
            <a:avLst/>
          </a:prstGeom>
        </p:spPr>
        <p:txBody>
          <a:bodyPr anchorCtr="0" anchor="t" bIns="45700" lIns="91425" spcFirstLastPara="1" rIns="91425" wrap="square" tIns="45700">
            <a:noAutofit/>
          </a:bodyPr>
          <a:lstStyle/>
          <a:p>
            <a:pPr indent="0" lvl="0" marL="0" rtl="0" algn="r">
              <a:spcBef>
                <a:spcPts val="0"/>
              </a:spcBef>
              <a:spcAft>
                <a:spcPts val="0"/>
              </a:spcAft>
              <a:buNone/>
            </a:pPr>
            <a:fld id="{00000000-1234-1234-1234-123412341234}" type="slidenum">
              <a:rPr lang="ru-RU" sz="3000"/>
              <a:t>‹#›</a:t>
            </a:fld>
            <a:endParaRPr sz="3000"/>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Пользовательские 1">
      <a:dk1>
        <a:srgbClr val="0F2C68"/>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