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71" r:id="rId5"/>
    <p:sldId id="272" r:id="rId6"/>
    <p:sldId id="287" r:id="rId7"/>
    <p:sldId id="300" r:id="rId8"/>
    <p:sldId id="289" r:id="rId9"/>
    <p:sldId id="296" r:id="rId10"/>
    <p:sldId id="290" r:id="rId11"/>
    <p:sldId id="291" r:id="rId12"/>
    <p:sldId id="292" r:id="rId13"/>
    <p:sldId id="293" r:id="rId14"/>
    <p:sldId id="273" r:id="rId15"/>
    <p:sldId id="297" r:id="rId16"/>
    <p:sldId id="286" r:id="rId17"/>
    <p:sldId id="288" r:id="rId18"/>
    <p:sldId id="298" r:id="rId19"/>
    <p:sldId id="294" r:id="rId20"/>
    <p:sldId id="299" r:id="rId21"/>
    <p:sldId id="301" r:id="rId22"/>
    <p:sldId id="309" r:id="rId23"/>
    <p:sldId id="302" r:id="rId24"/>
    <p:sldId id="306" r:id="rId25"/>
    <p:sldId id="308" r:id="rId26"/>
    <p:sldId id="303" r:id="rId27"/>
    <p:sldId id="307" r:id="rId28"/>
    <p:sldId id="305" r:id="rId29"/>
    <p:sldId id="314" r:id="rId30"/>
    <p:sldId id="310" r:id="rId31"/>
    <p:sldId id="311" r:id="rId32"/>
    <p:sldId id="312" r:id="rId33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35CF78-79F6-4B91-9019-724D0A0F9BEB}">
          <p14:sldIdLst>
            <p14:sldId id="271"/>
            <p14:sldId id="272"/>
            <p14:sldId id="287"/>
            <p14:sldId id="300"/>
            <p14:sldId id="289"/>
            <p14:sldId id="296"/>
            <p14:sldId id="290"/>
            <p14:sldId id="291"/>
            <p14:sldId id="292"/>
            <p14:sldId id="293"/>
            <p14:sldId id="273"/>
            <p14:sldId id="297"/>
            <p14:sldId id="286"/>
            <p14:sldId id="288"/>
            <p14:sldId id="298"/>
            <p14:sldId id="294"/>
            <p14:sldId id="299"/>
            <p14:sldId id="301"/>
            <p14:sldId id="309"/>
            <p14:sldId id="302"/>
            <p14:sldId id="306"/>
            <p14:sldId id="308"/>
            <p14:sldId id="303"/>
            <p14:sldId id="307"/>
            <p14:sldId id="305"/>
          </p14:sldIdLst>
        </p14:section>
        <p14:section name="Помощь" id="{B888371F-1106-41B7-A5C7-BECE853E2F85}">
          <p14:sldIdLst>
            <p14:sldId id="314"/>
            <p14:sldId id="310"/>
            <p14:sldId id="311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A0D7"/>
    <a:srgbClr val="CD5A5A"/>
    <a:srgbClr val="FBBA00"/>
    <a:srgbClr val="E61F3D"/>
    <a:srgbClr val="029C63"/>
    <a:srgbClr val="EB8C3C"/>
    <a:srgbClr val="96628C"/>
    <a:srgbClr val="FFD746"/>
    <a:srgbClr val="0E2D6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6A8BEA-E848-473E-81D0-F80346F58562}" v="1356" dt="2022-06-09T06:44:01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4722"/>
  </p:normalViewPr>
  <p:slideViewPr>
    <p:cSldViewPr snapToGrid="0" snapToObjects="1">
      <p:cViewPr varScale="1">
        <p:scale>
          <a:sx n="81" d="100"/>
          <a:sy n="81" d="100"/>
        </p:scale>
        <p:origin x="845" y="6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la Shubin" userId="2dfae7c3c6210919" providerId="LiveId" clId="{E96A8BEA-E848-473E-81D0-F80346F58562}"/>
    <pc:docChg chg="undo redo custSel addSld delSld modSld sldOrd">
      <pc:chgData name="Danila Shubin" userId="2dfae7c3c6210919" providerId="LiveId" clId="{E96A8BEA-E848-473E-81D0-F80346F58562}" dt="2022-06-09T06:44:01.323" v="4477"/>
      <pc:docMkLst>
        <pc:docMk/>
      </pc:docMkLst>
      <pc:sldChg chg="del">
        <pc:chgData name="Danila Shubin" userId="2dfae7c3c6210919" providerId="LiveId" clId="{E96A8BEA-E848-473E-81D0-F80346F58562}" dt="2022-06-08T14:03:18.654" v="2198" actId="47"/>
        <pc:sldMkLst>
          <pc:docMk/>
          <pc:sldMk cId="2049108724" sldId="267"/>
        </pc:sldMkLst>
      </pc:sldChg>
      <pc:sldChg chg="addSp delSp modSp mod">
        <pc:chgData name="Danila Shubin" userId="2dfae7c3c6210919" providerId="LiveId" clId="{E96A8BEA-E848-473E-81D0-F80346F58562}" dt="2022-06-08T18:59:56.821" v="4365"/>
        <pc:sldMkLst>
          <pc:docMk/>
          <pc:sldMk cId="982325395" sldId="271"/>
        </pc:sldMkLst>
        <pc:spChg chg="mod">
          <ac:chgData name="Danila Shubin" userId="2dfae7c3c6210919" providerId="LiveId" clId="{E96A8BEA-E848-473E-81D0-F80346F58562}" dt="2022-06-08T12:05:21.028" v="2" actId="14100"/>
          <ac:spMkLst>
            <pc:docMk/>
            <pc:sldMk cId="982325395" sldId="271"/>
            <ac:spMk id="2" creationId="{8CD95C0D-D7DC-EF40-9E45-F5F0A4817CD2}"/>
          </ac:spMkLst>
        </pc:spChg>
        <pc:spChg chg="mod">
          <ac:chgData name="Danila Shubin" userId="2dfae7c3c6210919" providerId="LiveId" clId="{E96A8BEA-E848-473E-81D0-F80346F58562}" dt="2022-06-08T12:10:04.321" v="146" actId="14100"/>
          <ac:spMkLst>
            <pc:docMk/>
            <pc:sldMk cId="982325395" sldId="271"/>
            <ac:spMk id="3" creationId="{2B85EA7E-BEC4-B745-B2A8-D4E4AFC614FC}"/>
          </ac:spMkLst>
        </pc:spChg>
        <pc:spChg chg="del">
          <ac:chgData name="Danila Shubin" userId="2dfae7c3c6210919" providerId="LiveId" clId="{E96A8BEA-E848-473E-81D0-F80346F58562}" dt="2022-06-08T12:06:26.288" v="119" actId="478"/>
          <ac:spMkLst>
            <pc:docMk/>
            <pc:sldMk cId="982325395" sldId="271"/>
            <ac:spMk id="4" creationId="{DB8D49EC-434A-5443-AC3F-85F01995E632}"/>
          </ac:spMkLst>
        </pc:spChg>
        <pc:spChg chg="mod">
          <ac:chgData name="Danila Shubin" userId="2dfae7c3c6210919" providerId="LiveId" clId="{E96A8BEA-E848-473E-81D0-F80346F58562}" dt="2022-06-08T12:06:34.714" v="144" actId="20577"/>
          <ac:spMkLst>
            <pc:docMk/>
            <pc:sldMk cId="982325395" sldId="271"/>
            <ac:spMk id="5" creationId="{C6FAE0FA-3CAF-BA4B-8F9F-5FEF3C2F3CC6}"/>
          </ac:spMkLst>
        </pc:spChg>
        <pc:spChg chg="mod">
          <ac:chgData name="Danila Shubin" userId="2dfae7c3c6210919" providerId="LiveId" clId="{E96A8BEA-E848-473E-81D0-F80346F58562}" dt="2022-06-08T12:05:41.220" v="65" actId="20577"/>
          <ac:spMkLst>
            <pc:docMk/>
            <pc:sldMk cId="982325395" sldId="271"/>
            <ac:spMk id="6" creationId="{44AFB2BF-A7AB-5648-ADCD-2A7F1BD35815}"/>
          </ac:spMkLst>
        </pc:spChg>
        <pc:spChg chg="add del mod">
          <ac:chgData name="Danila Shubin" userId="2dfae7c3c6210919" providerId="LiveId" clId="{E96A8BEA-E848-473E-81D0-F80346F58562}" dt="2022-06-08T18:59:56.821" v="4365"/>
          <ac:spMkLst>
            <pc:docMk/>
            <pc:sldMk cId="982325395" sldId="271"/>
            <ac:spMk id="7" creationId="{0C31CFD2-90F9-3874-01D7-4066D9623A33}"/>
          </ac:spMkLst>
        </pc:spChg>
      </pc:sldChg>
      <pc:sldChg chg="addSp delSp modSp mod delAnim modAnim">
        <pc:chgData name="Danila Shubin" userId="2dfae7c3c6210919" providerId="LiveId" clId="{E96A8BEA-E848-473E-81D0-F80346F58562}" dt="2022-06-08T17:17:57.532" v="4104"/>
        <pc:sldMkLst>
          <pc:docMk/>
          <pc:sldMk cId="843577549" sldId="272"/>
        </pc:sldMkLst>
        <pc:spChg chg="del">
          <ac:chgData name="Danila Shubin" userId="2dfae7c3c6210919" providerId="LiveId" clId="{E96A8BEA-E848-473E-81D0-F80346F58562}" dt="2022-06-08T14:50:37.751" v="3006" actId="478"/>
          <ac:spMkLst>
            <pc:docMk/>
            <pc:sldMk cId="843577549" sldId="272"/>
            <ac:spMk id="2" creationId="{80FC3A29-7E6A-6A44-ACE4-DF555422EA08}"/>
          </ac:spMkLst>
        </pc:spChg>
        <pc:spChg chg="add del mod">
          <ac:chgData name="Danila Shubin" userId="2dfae7c3c6210919" providerId="LiveId" clId="{E96A8BEA-E848-473E-81D0-F80346F58562}" dt="2022-06-08T16:51:30.789" v="3336" actId="478"/>
          <ac:spMkLst>
            <pc:docMk/>
            <pc:sldMk cId="843577549" sldId="272"/>
            <ac:spMk id="2" creationId="{CEADE12C-EE4B-3C70-1480-DEA4E42C1B3B}"/>
          </ac:spMkLst>
        </pc:spChg>
        <pc:spChg chg="mod">
          <ac:chgData name="Danila Shubin" userId="2dfae7c3c6210919" providerId="LiveId" clId="{E96A8BEA-E848-473E-81D0-F80346F58562}" dt="2022-06-08T12:11:58.943" v="173" actId="20577"/>
          <ac:spMkLst>
            <pc:docMk/>
            <pc:sldMk cId="843577549" sldId="272"/>
            <ac:spMk id="3" creationId="{E2EAF03B-EC26-1D47-94AC-C75942861D6C}"/>
          </ac:spMkLst>
        </pc:spChg>
        <pc:spChg chg="mod">
          <ac:chgData name="Danila Shubin" userId="2dfae7c3c6210919" providerId="LiveId" clId="{E96A8BEA-E848-473E-81D0-F80346F58562}" dt="2022-06-08T14:50:46.094" v="3010" actId="1076"/>
          <ac:spMkLst>
            <pc:docMk/>
            <pc:sldMk cId="843577549" sldId="272"/>
            <ac:spMk id="4" creationId="{53356540-7218-FF4B-B6BC-5BD291A372E2}"/>
          </ac:spMkLst>
        </pc:spChg>
        <pc:spChg chg="mod">
          <ac:chgData name="Danila Shubin" userId="2dfae7c3c6210919" providerId="LiveId" clId="{E96A8BEA-E848-473E-81D0-F80346F58562}" dt="2022-06-08T12:10:09.833" v="147"/>
          <ac:spMkLst>
            <pc:docMk/>
            <pc:sldMk cId="843577549" sldId="272"/>
            <ac:spMk id="5" creationId="{3EB29DC1-D5D4-FB41-9E2D-AA4750D0CC8B}"/>
          </ac:spMkLst>
        </pc:spChg>
        <pc:spChg chg="mod">
          <ac:chgData name="Danila Shubin" userId="2dfae7c3c6210919" providerId="LiveId" clId="{E96A8BEA-E848-473E-81D0-F80346F58562}" dt="2022-06-08T13:17:45.325" v="888" actId="14100"/>
          <ac:spMkLst>
            <pc:docMk/>
            <pc:sldMk cId="843577549" sldId="272"/>
            <ac:spMk id="6" creationId="{B5B6DD1A-BEFA-D842-9B7A-78D7BD1A5259}"/>
          </ac:spMkLst>
        </pc:spChg>
        <pc:spChg chg="mod">
          <ac:chgData name="Danila Shubin" userId="2dfae7c3c6210919" providerId="LiveId" clId="{E96A8BEA-E848-473E-81D0-F80346F58562}" dt="2022-06-08T12:10:18.597" v="148"/>
          <ac:spMkLst>
            <pc:docMk/>
            <pc:sldMk cId="843577549" sldId="272"/>
            <ac:spMk id="7" creationId="{88968744-3B75-9B47-92FD-77E1E725F232}"/>
          </ac:spMkLst>
        </pc:spChg>
        <pc:picChg chg="add del mod">
          <ac:chgData name="Danila Shubin" userId="2dfae7c3c6210919" providerId="LiveId" clId="{E96A8BEA-E848-473E-81D0-F80346F58562}" dt="2022-06-08T16:53:29.688" v="3346" actId="478"/>
          <ac:picMkLst>
            <pc:docMk/>
            <pc:sldMk cId="843577549" sldId="272"/>
            <ac:picMk id="8" creationId="{3DE11699-D295-B0D6-6709-75A7F27BC3A3}"/>
          </ac:picMkLst>
        </pc:picChg>
        <pc:picChg chg="add del mod">
          <ac:chgData name="Danila Shubin" userId="2dfae7c3c6210919" providerId="LiveId" clId="{E96A8BEA-E848-473E-81D0-F80346F58562}" dt="2022-06-08T17:08:30.012" v="3405" actId="478"/>
          <ac:picMkLst>
            <pc:docMk/>
            <pc:sldMk cId="843577549" sldId="272"/>
            <ac:picMk id="9" creationId="{3C0CE0CF-F435-B2F7-C059-A1F3BFA6E49A}"/>
          </ac:picMkLst>
        </pc:picChg>
        <pc:picChg chg="add del mod">
          <ac:chgData name="Danila Shubin" userId="2dfae7c3c6210919" providerId="LiveId" clId="{E96A8BEA-E848-473E-81D0-F80346F58562}" dt="2022-06-08T17:00:13.053" v="3400" actId="478"/>
          <ac:picMkLst>
            <pc:docMk/>
            <pc:sldMk cId="843577549" sldId="272"/>
            <ac:picMk id="10" creationId="{B7EE6C32-2339-737C-0300-C6DE2849F55F}"/>
          </ac:picMkLst>
        </pc:picChg>
        <pc:picChg chg="add del mod">
          <ac:chgData name="Danila Shubin" userId="2dfae7c3c6210919" providerId="LiveId" clId="{E96A8BEA-E848-473E-81D0-F80346F58562}" dt="2022-06-08T17:08:29.030" v="3404" actId="478"/>
          <ac:picMkLst>
            <pc:docMk/>
            <pc:sldMk cId="843577549" sldId="272"/>
            <ac:picMk id="11" creationId="{40C68B5A-0C0E-7107-2B13-CDA0683E2583}"/>
          </ac:picMkLst>
        </pc:picChg>
        <pc:picChg chg="add mod">
          <ac:chgData name="Danila Shubin" userId="2dfae7c3c6210919" providerId="LiveId" clId="{E96A8BEA-E848-473E-81D0-F80346F58562}" dt="2022-06-08T17:08:42.607" v="3411" actId="1076"/>
          <ac:picMkLst>
            <pc:docMk/>
            <pc:sldMk cId="843577549" sldId="272"/>
            <ac:picMk id="12" creationId="{44D9619C-DB07-5801-8641-193AA1E72D35}"/>
          </ac:picMkLst>
        </pc:picChg>
      </pc:sldChg>
      <pc:sldChg chg="addSp delSp modSp mod delAnim modAnim">
        <pc:chgData name="Danila Shubin" userId="2dfae7c3c6210919" providerId="LiveId" clId="{E96A8BEA-E848-473E-81D0-F80346F58562}" dt="2022-06-09T06:29:51.642" v="4472"/>
        <pc:sldMkLst>
          <pc:docMk/>
          <pc:sldMk cId="2710688536" sldId="273"/>
        </pc:sldMkLst>
        <pc:spChg chg="mod">
          <ac:chgData name="Danila Shubin" userId="2dfae7c3c6210919" providerId="LiveId" clId="{E96A8BEA-E848-473E-81D0-F80346F58562}" dt="2022-06-08T13:42:59.550" v="1624"/>
          <ac:spMkLst>
            <pc:docMk/>
            <pc:sldMk cId="2710688536" sldId="273"/>
            <ac:spMk id="2" creationId="{0648CF85-8F56-2C4F-8090-85FF4624B587}"/>
          </ac:spMkLst>
        </pc:spChg>
        <pc:spChg chg="mod">
          <ac:chgData name="Danila Shubin" userId="2dfae7c3c6210919" providerId="LiveId" clId="{E96A8BEA-E848-473E-81D0-F80346F58562}" dt="2022-06-08T13:43:07.550" v="1626" actId="14100"/>
          <ac:spMkLst>
            <pc:docMk/>
            <pc:sldMk cId="2710688536" sldId="273"/>
            <ac:spMk id="3" creationId="{5576F3CC-3C73-F441-AAE6-50AF712EACBF}"/>
          </ac:spMkLst>
        </pc:spChg>
        <pc:spChg chg="mod">
          <ac:chgData name="Danila Shubin" userId="2dfae7c3c6210919" providerId="LiveId" clId="{E96A8BEA-E848-473E-81D0-F80346F58562}" dt="2022-06-08T14:56:29.714" v="3294" actId="1036"/>
          <ac:spMkLst>
            <pc:docMk/>
            <pc:sldMk cId="2710688536" sldId="273"/>
            <ac:spMk id="4" creationId="{C7D49100-ECF5-A24F-9537-3BD16DFCCCC7}"/>
          </ac:spMkLst>
        </pc:spChg>
        <pc:spChg chg="add mod">
          <ac:chgData name="Danila Shubin" userId="2dfae7c3c6210919" providerId="LiveId" clId="{E96A8BEA-E848-473E-81D0-F80346F58562}" dt="2022-06-08T17:39:35.983" v="4246" actId="1076"/>
          <ac:spMkLst>
            <pc:docMk/>
            <pc:sldMk cId="2710688536" sldId="273"/>
            <ac:spMk id="5" creationId="{11054FAB-5B17-A676-FCDB-AC1A1BFB025A}"/>
          </ac:spMkLst>
        </pc:spChg>
        <pc:spChg chg="del mod">
          <ac:chgData name="Danila Shubin" userId="2dfae7c3c6210919" providerId="LiveId" clId="{E96A8BEA-E848-473E-81D0-F80346F58562}" dt="2022-06-08T13:53:34.400" v="2119" actId="478"/>
          <ac:spMkLst>
            <pc:docMk/>
            <pc:sldMk cId="2710688536" sldId="273"/>
            <ac:spMk id="5" creationId="{9B7E5D6A-C1E4-8943-BE6A-9D9537FCC2D6}"/>
          </ac:spMkLst>
        </pc:spChg>
        <pc:spChg chg="mod">
          <ac:chgData name="Danila Shubin" userId="2dfae7c3c6210919" providerId="LiveId" clId="{E96A8BEA-E848-473E-81D0-F80346F58562}" dt="2022-06-08T13:43:18.971" v="1632" actId="20577"/>
          <ac:spMkLst>
            <pc:docMk/>
            <pc:sldMk cId="2710688536" sldId="273"/>
            <ac:spMk id="6" creationId="{1F4B1D31-3576-0740-BA52-B317564F66BD}"/>
          </ac:spMkLst>
        </pc:spChg>
        <pc:spChg chg="add del mod">
          <ac:chgData name="Danila Shubin" userId="2dfae7c3c6210919" providerId="LiveId" clId="{E96A8BEA-E848-473E-81D0-F80346F58562}" dt="2022-06-08T13:53:51.686" v="2121" actId="478"/>
          <ac:spMkLst>
            <pc:docMk/>
            <pc:sldMk cId="2710688536" sldId="273"/>
            <ac:spMk id="8" creationId="{9DFBD655-2029-2D5D-CB87-8E0E1FA15590}"/>
          </ac:spMkLst>
        </pc:spChg>
        <pc:spChg chg="add mod">
          <ac:chgData name="Danila Shubin" userId="2dfae7c3c6210919" providerId="LiveId" clId="{E96A8BEA-E848-473E-81D0-F80346F58562}" dt="2022-06-08T17:38:51.101" v="4232"/>
          <ac:spMkLst>
            <pc:docMk/>
            <pc:sldMk cId="2710688536" sldId="273"/>
            <ac:spMk id="9" creationId="{365F82DD-3475-2E1E-DBBB-870AC177D31C}"/>
          </ac:spMkLst>
        </pc:spChg>
        <pc:spChg chg="add del mod">
          <ac:chgData name="Danila Shubin" userId="2dfae7c3c6210919" providerId="LiveId" clId="{E96A8BEA-E848-473E-81D0-F80346F58562}" dt="2022-06-08T13:54:22.457" v="2124"/>
          <ac:spMkLst>
            <pc:docMk/>
            <pc:sldMk cId="2710688536" sldId="273"/>
            <ac:spMk id="9" creationId="{93D72148-6982-9D7F-0027-EC1FB03210DE}"/>
          </ac:spMkLst>
        </pc:spChg>
        <pc:spChg chg="add del mod">
          <ac:chgData name="Danila Shubin" userId="2dfae7c3c6210919" providerId="LiveId" clId="{E96A8BEA-E848-473E-81D0-F80346F58562}" dt="2022-06-08T17:39:10.923" v="4242"/>
          <ac:spMkLst>
            <pc:docMk/>
            <pc:sldMk cId="2710688536" sldId="273"/>
            <ac:spMk id="10" creationId="{0FBD0334-9E13-C8B4-4E0F-AB18B9D5BD5A}"/>
          </ac:spMkLst>
        </pc:spChg>
        <pc:spChg chg="add mod">
          <ac:chgData name="Danila Shubin" userId="2dfae7c3c6210919" providerId="LiveId" clId="{E96A8BEA-E848-473E-81D0-F80346F58562}" dt="2022-06-08T17:39:48.895" v="4250" actId="20577"/>
          <ac:spMkLst>
            <pc:docMk/>
            <pc:sldMk cId="2710688536" sldId="273"/>
            <ac:spMk id="11" creationId="{5DFD6B43-4238-0B79-A9E3-B73C74B8009F}"/>
          </ac:spMkLst>
        </pc:spChg>
        <pc:spChg chg="add del mod">
          <ac:chgData name="Danila Shubin" userId="2dfae7c3c6210919" providerId="LiveId" clId="{E96A8BEA-E848-473E-81D0-F80346F58562}" dt="2022-06-08T17:39:10.223" v="4240"/>
          <ac:spMkLst>
            <pc:docMk/>
            <pc:sldMk cId="2710688536" sldId="273"/>
            <ac:spMk id="12" creationId="{9FE74318-4FDC-A672-99C2-4A748BD4E398}"/>
          </ac:spMkLst>
        </pc:spChg>
        <pc:spChg chg="add mod">
          <ac:chgData name="Danila Shubin" userId="2dfae7c3c6210919" providerId="LiveId" clId="{E96A8BEA-E848-473E-81D0-F80346F58562}" dt="2022-06-08T17:39:41.094" v="4248" actId="1076"/>
          <ac:spMkLst>
            <pc:docMk/>
            <pc:sldMk cId="2710688536" sldId="273"/>
            <ac:spMk id="13" creationId="{3F535340-4033-3456-2159-6951375C0F9D}"/>
          </ac:spMkLst>
        </pc:spChg>
        <pc:picChg chg="add mod">
          <ac:chgData name="Danila Shubin" userId="2dfae7c3c6210919" providerId="LiveId" clId="{E96A8BEA-E848-473E-81D0-F80346F58562}" dt="2022-06-09T06:29:44.230" v="4469" actId="1036"/>
          <ac:picMkLst>
            <pc:docMk/>
            <pc:sldMk cId="2710688536" sldId="273"/>
            <ac:picMk id="7" creationId="{2C601F56-B1C7-6824-B4B3-AC774354DB02}"/>
          </ac:picMkLst>
        </pc:picChg>
        <pc:picChg chg="add del mod">
          <ac:chgData name="Danila Shubin" userId="2dfae7c3c6210919" providerId="LiveId" clId="{E96A8BEA-E848-473E-81D0-F80346F58562}" dt="2022-06-08T18:02:01.477" v="4258" actId="478"/>
          <ac:picMkLst>
            <pc:docMk/>
            <pc:sldMk cId="2710688536" sldId="273"/>
            <ac:picMk id="7" creationId="{6465601E-9B1C-65DF-0BCB-D6F0C00D5C55}"/>
          </ac:picMkLst>
        </pc:picChg>
        <pc:picChg chg="add mod">
          <ac:chgData name="Danila Shubin" userId="2dfae7c3c6210919" providerId="LiveId" clId="{E96A8BEA-E848-473E-81D0-F80346F58562}" dt="2022-06-08T18:04:52.778" v="4263" actId="14100"/>
          <ac:picMkLst>
            <pc:docMk/>
            <pc:sldMk cId="2710688536" sldId="273"/>
            <ac:picMk id="8" creationId="{2CAC5641-9C84-848A-993B-BAA890D2843B}"/>
          </ac:picMkLst>
        </pc:picChg>
        <pc:picChg chg="add del mod">
          <ac:chgData name="Danila Shubin" userId="2dfae7c3c6210919" providerId="LiveId" clId="{E96A8BEA-E848-473E-81D0-F80346F58562}" dt="2022-06-08T13:54:28.426" v="2130"/>
          <ac:picMkLst>
            <pc:docMk/>
            <pc:sldMk cId="2710688536" sldId="273"/>
            <ac:picMk id="10" creationId="{A60D0538-FD82-FB90-344A-C44FBA082463}"/>
          </ac:picMkLst>
        </pc:picChg>
        <pc:picChg chg="add del mod">
          <ac:chgData name="Danila Shubin" userId="2dfae7c3c6210919" providerId="LiveId" clId="{E96A8BEA-E848-473E-81D0-F80346F58562}" dt="2022-06-08T13:58:45.431" v="2151" actId="478"/>
          <ac:picMkLst>
            <pc:docMk/>
            <pc:sldMk cId="2710688536" sldId="273"/>
            <ac:picMk id="12" creationId="{85E884C3-3F71-6B3E-2DA3-6D6AA18FC4E7}"/>
          </ac:picMkLst>
        </pc:picChg>
        <pc:picChg chg="add del mod">
          <ac:chgData name="Danila Shubin" userId="2dfae7c3c6210919" providerId="LiveId" clId="{E96A8BEA-E848-473E-81D0-F80346F58562}" dt="2022-06-08T13:59:13.772" v="2162" actId="478"/>
          <ac:picMkLst>
            <pc:docMk/>
            <pc:sldMk cId="2710688536" sldId="273"/>
            <ac:picMk id="13" creationId="{85A65BCF-72CC-4DAA-7357-C25F72F2C49D}"/>
          </ac:picMkLst>
        </pc:picChg>
        <pc:picChg chg="add del mod">
          <ac:chgData name="Danila Shubin" userId="2dfae7c3c6210919" providerId="LiveId" clId="{E96A8BEA-E848-473E-81D0-F80346F58562}" dt="2022-06-08T17:35:56.713" v="4140" actId="478"/>
          <ac:picMkLst>
            <pc:docMk/>
            <pc:sldMk cId="2710688536" sldId="273"/>
            <ac:picMk id="14" creationId="{F7B527AE-9B09-7AFB-7BA3-86673AA9458D}"/>
          </ac:picMkLst>
        </pc:picChg>
        <pc:picChg chg="add del mod">
          <ac:chgData name="Danila Shubin" userId="2dfae7c3c6210919" providerId="LiveId" clId="{E96A8BEA-E848-473E-81D0-F80346F58562}" dt="2022-06-08T17:35:57.191" v="4141" actId="478"/>
          <ac:picMkLst>
            <pc:docMk/>
            <pc:sldMk cId="2710688536" sldId="273"/>
            <ac:picMk id="15" creationId="{A37EBC0B-5E03-62BA-26CC-E1EEDBBAE44D}"/>
          </ac:picMkLst>
        </pc:picChg>
        <pc:picChg chg="add del mod">
          <ac:chgData name="Danila Shubin" userId="2dfae7c3c6210919" providerId="LiveId" clId="{E96A8BEA-E848-473E-81D0-F80346F58562}" dt="2022-06-09T06:29:16.392" v="4464" actId="478"/>
          <ac:picMkLst>
            <pc:docMk/>
            <pc:sldMk cId="2710688536" sldId="273"/>
            <ac:picMk id="16" creationId="{BA1EC39F-1EBD-22B8-A872-29DFA2B13FAC}"/>
          </ac:picMkLst>
        </pc:picChg>
      </pc:sldChg>
      <pc:sldChg chg="addSp delSp modSp del mod">
        <pc:chgData name="Danila Shubin" userId="2dfae7c3c6210919" providerId="LiveId" clId="{E96A8BEA-E848-473E-81D0-F80346F58562}" dt="2022-06-08T14:03:23.578" v="2204" actId="47"/>
        <pc:sldMkLst>
          <pc:docMk/>
          <pc:sldMk cId="712383199" sldId="274"/>
        </pc:sldMkLst>
        <pc:spChg chg="del mod">
          <ac:chgData name="Danila Shubin" userId="2dfae7c3c6210919" providerId="LiveId" clId="{E96A8BEA-E848-473E-81D0-F80346F58562}" dt="2022-06-08T13:53:54.694" v="2122" actId="21"/>
          <ac:spMkLst>
            <pc:docMk/>
            <pc:sldMk cId="712383199" sldId="274"/>
            <ac:spMk id="5" creationId="{A6622317-DCC7-F945-8031-3E7F389B9870}"/>
          </ac:spMkLst>
        </pc:spChg>
        <pc:spChg chg="add mod">
          <ac:chgData name="Danila Shubin" userId="2dfae7c3c6210919" providerId="LiveId" clId="{E96A8BEA-E848-473E-81D0-F80346F58562}" dt="2022-06-08T13:53:54.694" v="2122" actId="21"/>
          <ac:spMkLst>
            <pc:docMk/>
            <pc:sldMk cId="712383199" sldId="274"/>
            <ac:spMk id="10" creationId="{BB48577A-0C62-4825-56DE-1C19395AA016}"/>
          </ac:spMkLst>
        </pc:spChg>
      </pc:sldChg>
      <pc:sldChg chg="del">
        <pc:chgData name="Danila Shubin" userId="2dfae7c3c6210919" providerId="LiveId" clId="{E96A8BEA-E848-473E-81D0-F80346F58562}" dt="2022-06-08T14:03:14.843" v="2192" actId="47"/>
        <pc:sldMkLst>
          <pc:docMk/>
          <pc:sldMk cId="3581150455" sldId="275"/>
        </pc:sldMkLst>
      </pc:sldChg>
      <pc:sldChg chg="del">
        <pc:chgData name="Danila Shubin" userId="2dfae7c3c6210919" providerId="LiveId" clId="{E96A8BEA-E848-473E-81D0-F80346F58562}" dt="2022-06-08T14:03:15.534" v="2193" actId="47"/>
        <pc:sldMkLst>
          <pc:docMk/>
          <pc:sldMk cId="1825894384" sldId="276"/>
        </pc:sldMkLst>
      </pc:sldChg>
      <pc:sldChg chg="del">
        <pc:chgData name="Danila Shubin" userId="2dfae7c3c6210919" providerId="LiveId" clId="{E96A8BEA-E848-473E-81D0-F80346F58562}" dt="2022-06-08T14:03:16.032" v="2194" actId="47"/>
        <pc:sldMkLst>
          <pc:docMk/>
          <pc:sldMk cId="4082655444" sldId="277"/>
        </pc:sldMkLst>
      </pc:sldChg>
      <pc:sldChg chg="del">
        <pc:chgData name="Danila Shubin" userId="2dfae7c3c6210919" providerId="LiveId" clId="{E96A8BEA-E848-473E-81D0-F80346F58562}" dt="2022-06-08T14:03:16.714" v="2195" actId="47"/>
        <pc:sldMkLst>
          <pc:docMk/>
          <pc:sldMk cId="825159797" sldId="278"/>
        </pc:sldMkLst>
      </pc:sldChg>
      <pc:sldChg chg="del">
        <pc:chgData name="Danila Shubin" userId="2dfae7c3c6210919" providerId="LiveId" clId="{E96A8BEA-E848-473E-81D0-F80346F58562}" dt="2022-06-08T14:03:17.390" v="2196" actId="47"/>
        <pc:sldMkLst>
          <pc:docMk/>
          <pc:sldMk cId="2105011067" sldId="279"/>
        </pc:sldMkLst>
      </pc:sldChg>
      <pc:sldChg chg="del">
        <pc:chgData name="Danila Shubin" userId="2dfae7c3c6210919" providerId="LiveId" clId="{E96A8BEA-E848-473E-81D0-F80346F58562}" dt="2022-06-08T14:03:17.943" v="2197" actId="47"/>
        <pc:sldMkLst>
          <pc:docMk/>
          <pc:sldMk cId="789831539" sldId="280"/>
        </pc:sldMkLst>
      </pc:sldChg>
      <pc:sldChg chg="del">
        <pc:chgData name="Danila Shubin" userId="2dfae7c3c6210919" providerId="LiveId" clId="{E96A8BEA-E848-473E-81D0-F80346F58562}" dt="2022-06-08T14:03:19.213" v="2199" actId="47"/>
        <pc:sldMkLst>
          <pc:docMk/>
          <pc:sldMk cId="1489723463" sldId="281"/>
        </pc:sldMkLst>
      </pc:sldChg>
      <pc:sldChg chg="del">
        <pc:chgData name="Danila Shubin" userId="2dfae7c3c6210919" providerId="LiveId" clId="{E96A8BEA-E848-473E-81D0-F80346F58562}" dt="2022-06-08T14:03:19.760" v="2200" actId="47"/>
        <pc:sldMkLst>
          <pc:docMk/>
          <pc:sldMk cId="2385935271" sldId="282"/>
        </pc:sldMkLst>
      </pc:sldChg>
      <pc:sldChg chg="del">
        <pc:chgData name="Danila Shubin" userId="2dfae7c3c6210919" providerId="LiveId" clId="{E96A8BEA-E848-473E-81D0-F80346F58562}" dt="2022-06-08T14:03:20.164" v="2201" actId="47"/>
        <pc:sldMkLst>
          <pc:docMk/>
          <pc:sldMk cId="78218466" sldId="283"/>
        </pc:sldMkLst>
      </pc:sldChg>
      <pc:sldChg chg="del">
        <pc:chgData name="Danila Shubin" userId="2dfae7c3c6210919" providerId="LiveId" clId="{E96A8BEA-E848-473E-81D0-F80346F58562}" dt="2022-06-08T14:03:21.357" v="2202" actId="47"/>
        <pc:sldMkLst>
          <pc:docMk/>
          <pc:sldMk cId="3576663970" sldId="284"/>
        </pc:sldMkLst>
      </pc:sldChg>
      <pc:sldChg chg="del">
        <pc:chgData name="Danila Shubin" userId="2dfae7c3c6210919" providerId="LiveId" clId="{E96A8BEA-E848-473E-81D0-F80346F58562}" dt="2022-06-08T14:03:22.143" v="2203" actId="47"/>
        <pc:sldMkLst>
          <pc:docMk/>
          <pc:sldMk cId="1282161965" sldId="285"/>
        </pc:sldMkLst>
      </pc:sldChg>
      <pc:sldChg chg="addSp delSp modSp add mod delAnim modAnim">
        <pc:chgData name="Danila Shubin" userId="2dfae7c3c6210919" providerId="LiveId" clId="{E96A8BEA-E848-473E-81D0-F80346F58562}" dt="2022-06-09T06:02:01.688" v="4448"/>
        <pc:sldMkLst>
          <pc:docMk/>
          <pc:sldMk cId="2693393778" sldId="286"/>
        </pc:sldMkLst>
        <pc:spChg chg="del">
          <ac:chgData name="Danila Shubin" userId="2dfae7c3c6210919" providerId="LiveId" clId="{E96A8BEA-E848-473E-81D0-F80346F58562}" dt="2022-06-08T14:21:50.245" v="2917" actId="478"/>
          <ac:spMkLst>
            <pc:docMk/>
            <pc:sldMk cId="2693393778" sldId="286"/>
            <ac:spMk id="2" creationId="{80FC3A29-7E6A-6A44-ACE4-DF555422EA08}"/>
          </ac:spMkLst>
        </pc:spChg>
        <pc:spChg chg="mod">
          <ac:chgData name="Danila Shubin" userId="2dfae7c3c6210919" providerId="LiveId" clId="{E96A8BEA-E848-473E-81D0-F80346F58562}" dt="2022-06-08T12:50:58.006" v="341" actId="20577"/>
          <ac:spMkLst>
            <pc:docMk/>
            <pc:sldMk cId="2693393778" sldId="286"/>
            <ac:spMk id="3" creationId="{E2EAF03B-EC26-1D47-94AC-C75942861D6C}"/>
          </ac:spMkLst>
        </pc:spChg>
        <pc:spChg chg="del mod">
          <ac:chgData name="Danila Shubin" userId="2dfae7c3c6210919" providerId="LiveId" clId="{E96A8BEA-E848-473E-81D0-F80346F58562}" dt="2022-06-08T17:14:21.917" v="3885" actId="478"/>
          <ac:spMkLst>
            <pc:docMk/>
            <pc:sldMk cId="2693393778" sldId="286"/>
            <ac:spMk id="4" creationId="{53356540-7218-FF4B-B6BC-5BD291A372E2}"/>
          </ac:spMkLst>
        </pc:spChg>
        <pc:spChg chg="mod">
          <ac:chgData name="Danila Shubin" userId="2dfae7c3c6210919" providerId="LiveId" clId="{E96A8BEA-E848-473E-81D0-F80346F58562}" dt="2022-06-08T13:17:59.372" v="892" actId="14100"/>
          <ac:spMkLst>
            <pc:docMk/>
            <pc:sldMk cId="2693393778" sldId="286"/>
            <ac:spMk id="6" creationId="{B5B6DD1A-BEFA-D842-9B7A-78D7BD1A5259}"/>
          </ac:spMkLst>
        </pc:spChg>
        <pc:spChg chg="add del mod">
          <ac:chgData name="Danila Shubin" userId="2dfae7c3c6210919" providerId="LiveId" clId="{E96A8BEA-E848-473E-81D0-F80346F58562}" dt="2022-06-08T17:14:24.835" v="3887" actId="478"/>
          <ac:spMkLst>
            <pc:docMk/>
            <pc:sldMk cId="2693393778" sldId="286"/>
            <ac:spMk id="10" creationId="{B7C666F4-E78D-1933-BE3D-2BA074AB8FF4}"/>
          </ac:spMkLst>
        </pc:spChg>
        <pc:spChg chg="add mod">
          <ac:chgData name="Danila Shubin" userId="2dfae7c3c6210919" providerId="LiveId" clId="{E96A8BEA-E848-473E-81D0-F80346F58562}" dt="2022-06-08T17:14:27.317" v="3888" actId="20577"/>
          <ac:spMkLst>
            <pc:docMk/>
            <pc:sldMk cId="2693393778" sldId="286"/>
            <ac:spMk id="11" creationId="{ACEB5844-BFD9-3E52-9B4A-D816569534C4}"/>
          </ac:spMkLst>
        </pc:spChg>
        <pc:picChg chg="add mod">
          <ac:chgData name="Danila Shubin" userId="2dfae7c3c6210919" providerId="LiveId" clId="{E96A8BEA-E848-473E-81D0-F80346F58562}" dt="2022-06-09T06:01:56.560" v="4446" actId="1037"/>
          <ac:picMkLst>
            <pc:docMk/>
            <pc:sldMk cId="2693393778" sldId="286"/>
            <ac:picMk id="2" creationId="{39BDD8B3-DA1D-BC26-F748-FB2A428D55C2}"/>
          </ac:picMkLst>
        </pc:picChg>
        <pc:picChg chg="add del mod">
          <ac:chgData name="Danila Shubin" userId="2dfae7c3c6210919" providerId="LiveId" clId="{E96A8BEA-E848-473E-81D0-F80346F58562}" dt="2022-06-08T17:00:03.974" v="3396" actId="21"/>
          <ac:picMkLst>
            <pc:docMk/>
            <pc:sldMk cId="2693393778" sldId="286"/>
            <ac:picMk id="2" creationId="{D861FAC7-40E4-00BD-78BF-AF61878B7049}"/>
          </ac:picMkLst>
        </pc:picChg>
        <pc:picChg chg="add del mod">
          <ac:chgData name="Danila Shubin" userId="2dfae7c3c6210919" providerId="LiveId" clId="{E96A8BEA-E848-473E-81D0-F80346F58562}" dt="2022-06-08T17:16:42.828" v="4093" actId="478"/>
          <ac:picMkLst>
            <pc:docMk/>
            <pc:sldMk cId="2693393778" sldId="286"/>
            <ac:picMk id="8" creationId="{AA1D71BF-580A-CDEF-796E-B958CF882A6B}"/>
          </ac:picMkLst>
        </pc:picChg>
        <pc:picChg chg="add del mod">
          <ac:chgData name="Danila Shubin" userId="2dfae7c3c6210919" providerId="LiveId" clId="{E96A8BEA-E848-473E-81D0-F80346F58562}" dt="2022-06-08T14:30:28.984" v="2965" actId="21"/>
          <ac:picMkLst>
            <pc:docMk/>
            <pc:sldMk cId="2693393778" sldId="286"/>
            <ac:picMk id="9" creationId="{AA1A9E66-DC95-9B7C-6E49-79283F98D509}"/>
          </ac:picMkLst>
        </pc:picChg>
        <pc:picChg chg="add del mod">
          <ac:chgData name="Danila Shubin" userId="2dfae7c3c6210919" providerId="LiveId" clId="{E96A8BEA-E848-473E-81D0-F80346F58562}" dt="2022-06-08T17:25:14.846" v="4118" actId="478"/>
          <ac:picMkLst>
            <pc:docMk/>
            <pc:sldMk cId="2693393778" sldId="286"/>
            <ac:picMk id="12" creationId="{4F63491B-7AFD-CD2D-7867-402DE1298499}"/>
          </ac:picMkLst>
        </pc:picChg>
        <pc:picChg chg="add del mod">
          <ac:chgData name="Danila Shubin" userId="2dfae7c3c6210919" providerId="LiveId" clId="{E96A8BEA-E848-473E-81D0-F80346F58562}" dt="2022-06-08T19:49:48.189" v="4398" actId="478"/>
          <ac:picMkLst>
            <pc:docMk/>
            <pc:sldMk cId="2693393778" sldId="286"/>
            <ac:picMk id="13" creationId="{4893751B-5AA4-213B-80C1-77E37765358D}"/>
          </ac:picMkLst>
        </pc:picChg>
        <pc:picChg chg="add del mod">
          <ac:chgData name="Danila Shubin" userId="2dfae7c3c6210919" providerId="LiveId" clId="{E96A8BEA-E848-473E-81D0-F80346F58562}" dt="2022-06-09T06:01:51.302" v="4426" actId="478"/>
          <ac:picMkLst>
            <pc:docMk/>
            <pc:sldMk cId="2693393778" sldId="286"/>
            <ac:picMk id="14" creationId="{606178FB-4EAE-81B2-550C-788EFBA808EE}"/>
          </ac:picMkLst>
        </pc:picChg>
      </pc:sldChg>
      <pc:sldChg chg="addSp delSp modSp add mod">
        <pc:chgData name="Danila Shubin" userId="2dfae7c3c6210919" providerId="LiveId" clId="{E96A8BEA-E848-473E-81D0-F80346F58562}" dt="2022-06-08T16:56:05.402" v="3361" actId="20577"/>
        <pc:sldMkLst>
          <pc:docMk/>
          <pc:sldMk cId="1621571391" sldId="287"/>
        </pc:sldMkLst>
        <pc:spChg chg="del">
          <ac:chgData name="Danila Shubin" userId="2dfae7c3c6210919" providerId="LiveId" clId="{E96A8BEA-E848-473E-81D0-F80346F58562}" dt="2022-06-08T14:54:08.154" v="3221" actId="478"/>
          <ac:spMkLst>
            <pc:docMk/>
            <pc:sldMk cId="1621571391" sldId="287"/>
            <ac:spMk id="2" creationId="{80FC3A29-7E6A-6A44-ACE4-DF555422EA08}"/>
          </ac:spMkLst>
        </pc:spChg>
        <pc:spChg chg="mod">
          <ac:chgData name="Danila Shubin" userId="2dfae7c3c6210919" providerId="LiveId" clId="{E96A8BEA-E848-473E-81D0-F80346F58562}" dt="2022-06-08T12:52:53.937" v="355" actId="20577"/>
          <ac:spMkLst>
            <pc:docMk/>
            <pc:sldMk cId="1621571391" sldId="287"/>
            <ac:spMk id="3" creationId="{E2EAF03B-EC26-1D47-94AC-C75942861D6C}"/>
          </ac:spMkLst>
        </pc:spChg>
        <pc:spChg chg="mod">
          <ac:chgData name="Danila Shubin" userId="2dfae7c3c6210919" providerId="LiveId" clId="{E96A8BEA-E848-473E-81D0-F80346F58562}" dt="2022-06-08T16:56:05.402" v="3361" actId="20577"/>
          <ac:spMkLst>
            <pc:docMk/>
            <pc:sldMk cId="1621571391" sldId="287"/>
            <ac:spMk id="4" creationId="{53356540-7218-FF4B-B6BC-5BD291A372E2}"/>
          </ac:spMkLst>
        </pc:spChg>
        <pc:spChg chg="mod">
          <ac:chgData name="Danila Shubin" userId="2dfae7c3c6210919" providerId="LiveId" clId="{E96A8BEA-E848-473E-81D0-F80346F58562}" dt="2022-06-08T13:17:55.617" v="890" actId="14100"/>
          <ac:spMkLst>
            <pc:docMk/>
            <pc:sldMk cId="1621571391" sldId="287"/>
            <ac:spMk id="6" creationId="{B5B6DD1A-BEFA-D842-9B7A-78D7BD1A5259}"/>
          </ac:spMkLst>
        </pc:spChg>
        <pc:graphicFrameChg chg="add del mod">
          <ac:chgData name="Danila Shubin" userId="2dfae7c3c6210919" providerId="LiveId" clId="{E96A8BEA-E848-473E-81D0-F80346F58562}" dt="2022-06-08T14:54:59.562" v="3232" actId="478"/>
          <ac:graphicFrameMkLst>
            <pc:docMk/>
            <pc:sldMk cId="1621571391" sldId="287"/>
            <ac:graphicFrameMk id="8" creationId="{CE4F28E8-345D-3E25-19CF-BE1CBDEBEF83}"/>
          </ac:graphicFrameMkLst>
        </pc:graphicFrameChg>
        <pc:graphicFrameChg chg="add del mod">
          <ac:chgData name="Danila Shubin" userId="2dfae7c3c6210919" providerId="LiveId" clId="{E96A8BEA-E848-473E-81D0-F80346F58562}" dt="2022-06-08T14:54:58.321" v="3231" actId="478"/>
          <ac:graphicFrameMkLst>
            <pc:docMk/>
            <pc:sldMk cId="1621571391" sldId="287"/>
            <ac:graphicFrameMk id="9" creationId="{AC610AF1-D7AD-DFDE-78DA-FA5945E76F06}"/>
          </ac:graphicFrameMkLst>
        </pc:graphicFrameChg>
        <pc:graphicFrameChg chg="add del mod">
          <ac:chgData name="Danila Shubin" userId="2dfae7c3c6210919" providerId="LiveId" clId="{E96A8BEA-E848-473E-81D0-F80346F58562}" dt="2022-06-08T14:55:06.824" v="3235" actId="478"/>
          <ac:graphicFrameMkLst>
            <pc:docMk/>
            <pc:sldMk cId="1621571391" sldId="287"/>
            <ac:graphicFrameMk id="10" creationId="{D21CEFA6-6EE0-62ED-937D-0640255198FC}"/>
          </ac:graphicFrameMkLst>
        </pc:graphicFrameChg>
        <pc:graphicFrameChg chg="add del mod">
          <ac:chgData name="Danila Shubin" userId="2dfae7c3c6210919" providerId="LiveId" clId="{E96A8BEA-E848-473E-81D0-F80346F58562}" dt="2022-06-08T16:55:29.367" v="3349" actId="478"/>
          <ac:graphicFrameMkLst>
            <pc:docMk/>
            <pc:sldMk cId="1621571391" sldId="287"/>
            <ac:graphicFrameMk id="11" creationId="{1EBA7699-F047-CCF4-62C6-D1DEA7FB292A}"/>
          </ac:graphicFrameMkLst>
        </pc:graphicFrameChg>
        <pc:graphicFrameChg chg="add del mod">
          <ac:chgData name="Danila Shubin" userId="2dfae7c3c6210919" providerId="LiveId" clId="{E96A8BEA-E848-473E-81D0-F80346F58562}" dt="2022-06-08T16:55:28.903" v="3348" actId="478"/>
          <ac:graphicFrameMkLst>
            <pc:docMk/>
            <pc:sldMk cId="1621571391" sldId="287"/>
            <ac:graphicFrameMk id="12" creationId="{6F9DFE4B-A2FB-015D-1A90-1004F19FEFEC}"/>
          </ac:graphicFrameMkLst>
        </pc:graphicFrameChg>
        <pc:picChg chg="add mod">
          <ac:chgData name="Danila Shubin" userId="2dfae7c3c6210919" providerId="LiveId" clId="{E96A8BEA-E848-473E-81D0-F80346F58562}" dt="2022-06-08T16:55:52.323" v="3358" actId="1076"/>
          <ac:picMkLst>
            <pc:docMk/>
            <pc:sldMk cId="1621571391" sldId="287"/>
            <ac:picMk id="8" creationId="{50D9C1F1-CF19-4588-B078-5D9AFD321FA2}"/>
          </ac:picMkLst>
        </pc:picChg>
        <pc:picChg chg="add mod">
          <ac:chgData name="Danila Shubin" userId="2dfae7c3c6210919" providerId="LiveId" clId="{E96A8BEA-E848-473E-81D0-F80346F58562}" dt="2022-06-08T16:55:50.244" v="3357" actId="1076"/>
          <ac:picMkLst>
            <pc:docMk/>
            <pc:sldMk cId="1621571391" sldId="287"/>
            <ac:picMk id="10" creationId="{F2C67E9D-7741-B5DC-BF3D-8A42E36EA3E6}"/>
          </ac:picMkLst>
        </pc:picChg>
      </pc:sldChg>
      <pc:sldChg chg="addSp delSp modSp add mod delAnim modAnim">
        <pc:chgData name="Danila Shubin" userId="2dfae7c3c6210919" providerId="LiveId" clId="{E96A8BEA-E848-473E-81D0-F80346F58562}" dt="2022-06-09T06:08:47.928" v="4462"/>
        <pc:sldMkLst>
          <pc:docMk/>
          <pc:sldMk cId="4224611855" sldId="288"/>
        </pc:sldMkLst>
        <pc:spChg chg="del">
          <ac:chgData name="Danila Shubin" userId="2dfae7c3c6210919" providerId="LiveId" clId="{E96A8BEA-E848-473E-81D0-F80346F58562}" dt="2022-06-08T14:22:33.218" v="2925" actId="478"/>
          <ac:spMkLst>
            <pc:docMk/>
            <pc:sldMk cId="4224611855" sldId="288"/>
            <ac:spMk id="2" creationId="{80FC3A29-7E6A-6A44-ACE4-DF555422EA08}"/>
          </ac:spMkLst>
        </pc:spChg>
        <pc:spChg chg="add del mod">
          <ac:chgData name="Danila Shubin" userId="2dfae7c3c6210919" providerId="LiveId" clId="{E96A8BEA-E848-473E-81D0-F80346F58562}" dt="2022-06-08T17:10:14.084" v="3416" actId="478"/>
          <ac:spMkLst>
            <pc:docMk/>
            <pc:sldMk cId="4224611855" sldId="288"/>
            <ac:spMk id="2" creationId="{D36417C2-E8A4-0249-F476-89FC28EFF632}"/>
          </ac:spMkLst>
        </pc:spChg>
        <pc:spChg chg="del mod">
          <ac:chgData name="Danila Shubin" userId="2dfae7c3c6210919" providerId="LiveId" clId="{E96A8BEA-E848-473E-81D0-F80346F58562}" dt="2022-06-08T17:14:14.112" v="3882" actId="478"/>
          <ac:spMkLst>
            <pc:docMk/>
            <pc:sldMk cId="4224611855" sldId="288"/>
            <ac:spMk id="4" creationId="{53356540-7218-FF4B-B6BC-5BD291A372E2}"/>
          </ac:spMkLst>
        </pc:spChg>
        <pc:spChg chg="add del mod">
          <ac:chgData name="Danila Shubin" userId="2dfae7c3c6210919" providerId="LiveId" clId="{E96A8BEA-E848-473E-81D0-F80346F58562}" dt="2022-06-08T17:14:17.423" v="3884" actId="478"/>
          <ac:spMkLst>
            <pc:docMk/>
            <pc:sldMk cId="4224611855" sldId="288"/>
            <ac:spMk id="10" creationId="{194B8457-439D-577A-3BF8-D5DB3706EF7F}"/>
          </ac:spMkLst>
        </pc:spChg>
        <pc:spChg chg="add mod">
          <ac:chgData name="Danila Shubin" userId="2dfae7c3c6210919" providerId="LiveId" clId="{E96A8BEA-E848-473E-81D0-F80346F58562}" dt="2022-06-08T17:14:14.404" v="3883"/>
          <ac:spMkLst>
            <pc:docMk/>
            <pc:sldMk cId="4224611855" sldId="288"/>
            <ac:spMk id="11" creationId="{5D29C9CD-5FF7-409D-1B87-BCBCF74151C8}"/>
          </ac:spMkLst>
        </pc:spChg>
        <pc:picChg chg="add del mod">
          <ac:chgData name="Danila Shubin" userId="2dfae7c3c6210919" providerId="LiveId" clId="{E96A8BEA-E848-473E-81D0-F80346F58562}" dt="2022-06-08T14:30:18.413" v="2960" actId="21"/>
          <ac:picMkLst>
            <pc:docMk/>
            <pc:sldMk cId="4224611855" sldId="288"/>
            <ac:picMk id="8" creationId="{CB66F37A-7192-69D7-6A87-A617C04AEAF9}"/>
          </ac:picMkLst>
        </pc:picChg>
        <pc:picChg chg="add del mod">
          <ac:chgData name="Danila Shubin" userId="2dfae7c3c6210919" providerId="LiveId" clId="{E96A8BEA-E848-473E-81D0-F80346F58562}" dt="2022-06-08T17:17:08.275" v="4101" actId="478"/>
          <ac:picMkLst>
            <pc:docMk/>
            <pc:sldMk cId="4224611855" sldId="288"/>
            <ac:picMk id="9" creationId="{B9B77E5E-8ECB-2A84-AB80-50B379DAC116}"/>
          </ac:picMkLst>
        </pc:picChg>
        <pc:picChg chg="add del mod">
          <ac:chgData name="Danila Shubin" userId="2dfae7c3c6210919" providerId="LiveId" clId="{E96A8BEA-E848-473E-81D0-F80346F58562}" dt="2022-06-08T19:49:19.594" v="4391" actId="478"/>
          <ac:picMkLst>
            <pc:docMk/>
            <pc:sldMk cId="4224611855" sldId="288"/>
            <ac:picMk id="12" creationId="{CE3E0D45-677D-8B35-6EDD-D122DEC05C14}"/>
          </ac:picMkLst>
        </pc:picChg>
        <pc:picChg chg="add mod">
          <ac:chgData name="Danila Shubin" userId="2dfae7c3c6210919" providerId="LiveId" clId="{E96A8BEA-E848-473E-81D0-F80346F58562}" dt="2022-06-08T19:49:42.059" v="4397" actId="14100"/>
          <ac:picMkLst>
            <pc:docMk/>
            <pc:sldMk cId="4224611855" sldId="288"/>
            <ac:picMk id="13" creationId="{D1B90576-CEE7-DAF8-3539-767ABF2396BD}"/>
          </ac:picMkLst>
        </pc:picChg>
      </pc:sldChg>
      <pc:sldChg chg="delSp modSp new mod ord">
        <pc:chgData name="Danila Shubin" userId="2dfae7c3c6210919" providerId="LiveId" clId="{E96A8BEA-E848-473E-81D0-F80346F58562}" dt="2022-06-08T13:26:03.269" v="1292" actId="478"/>
        <pc:sldMkLst>
          <pc:docMk/>
          <pc:sldMk cId="2163692518" sldId="289"/>
        </pc:sldMkLst>
        <pc:spChg chg="mod">
          <ac:chgData name="Danila Shubin" userId="2dfae7c3c6210919" providerId="LiveId" clId="{E96A8BEA-E848-473E-81D0-F80346F58562}" dt="2022-06-08T13:24:05.194" v="1171"/>
          <ac:spMkLst>
            <pc:docMk/>
            <pc:sldMk cId="2163692518" sldId="289"/>
            <ac:spMk id="2" creationId="{1803F075-F949-AD49-6AC7-0507A6B027DB}"/>
          </ac:spMkLst>
        </pc:spChg>
        <pc:spChg chg="mod">
          <ac:chgData name="Danila Shubin" userId="2dfae7c3c6210919" providerId="LiveId" clId="{E96A8BEA-E848-473E-81D0-F80346F58562}" dt="2022-06-08T13:24:11.385" v="1173" actId="14100"/>
          <ac:spMkLst>
            <pc:docMk/>
            <pc:sldMk cId="2163692518" sldId="289"/>
            <ac:spMk id="3" creationId="{B2AD0AD9-6097-7E4B-21C7-367FAFC96F67}"/>
          </ac:spMkLst>
        </pc:spChg>
        <pc:spChg chg="mod">
          <ac:chgData name="Danila Shubin" userId="2dfae7c3c6210919" providerId="LiveId" clId="{E96A8BEA-E848-473E-81D0-F80346F58562}" dt="2022-06-08T13:24:15.917" v="1174"/>
          <ac:spMkLst>
            <pc:docMk/>
            <pc:sldMk cId="2163692518" sldId="289"/>
            <ac:spMk id="4" creationId="{1B32081F-80C0-A78C-8A59-E038AD7C6C92}"/>
          </ac:spMkLst>
        </pc:spChg>
        <pc:spChg chg="mod">
          <ac:chgData name="Danila Shubin" userId="2dfae7c3c6210919" providerId="LiveId" clId="{E96A8BEA-E848-473E-81D0-F80346F58562}" dt="2022-06-08T13:24:30.934" v="1177" actId="20577"/>
          <ac:spMkLst>
            <pc:docMk/>
            <pc:sldMk cId="2163692518" sldId="289"/>
            <ac:spMk id="5" creationId="{914C35F5-92A6-B414-45F7-B93DF611F9E4}"/>
          </ac:spMkLst>
        </pc:spChg>
        <pc:spChg chg="mod">
          <ac:chgData name="Danila Shubin" userId="2dfae7c3c6210919" providerId="LiveId" clId="{E96A8BEA-E848-473E-81D0-F80346F58562}" dt="2022-06-08T13:25:55.978" v="1290" actId="255"/>
          <ac:spMkLst>
            <pc:docMk/>
            <pc:sldMk cId="2163692518" sldId="289"/>
            <ac:spMk id="6" creationId="{9DE0E145-586B-F66E-710D-BEDBFF0B53FA}"/>
          </ac:spMkLst>
        </pc:spChg>
        <pc:spChg chg="del mod">
          <ac:chgData name="Danila Shubin" userId="2dfae7c3c6210919" providerId="LiveId" clId="{E96A8BEA-E848-473E-81D0-F80346F58562}" dt="2022-06-08T13:26:03.269" v="1292" actId="478"/>
          <ac:spMkLst>
            <pc:docMk/>
            <pc:sldMk cId="2163692518" sldId="289"/>
            <ac:spMk id="7" creationId="{BBE6BCA9-7233-DB2C-7FDF-7941394EC6F6}"/>
          </ac:spMkLst>
        </pc:spChg>
      </pc:sldChg>
      <pc:sldChg chg="addSp delSp modSp add mod modAnim">
        <pc:chgData name="Danila Shubin" userId="2dfae7c3c6210919" providerId="LiveId" clId="{E96A8BEA-E848-473E-81D0-F80346F58562}" dt="2022-06-08T18:29:46.376" v="4307"/>
        <pc:sldMkLst>
          <pc:docMk/>
          <pc:sldMk cId="2027378114" sldId="290"/>
        </pc:sldMkLst>
        <pc:spChg chg="mod">
          <ac:chgData name="Danila Shubin" userId="2dfae7c3c6210919" providerId="LiveId" clId="{E96A8BEA-E848-473E-81D0-F80346F58562}" dt="2022-06-08T13:27:53.568" v="1333" actId="20577"/>
          <ac:spMkLst>
            <pc:docMk/>
            <pc:sldMk cId="2027378114" sldId="290"/>
            <ac:spMk id="5" creationId="{914C35F5-92A6-B414-45F7-B93DF611F9E4}"/>
          </ac:spMkLst>
        </pc:spChg>
        <pc:spChg chg="mod">
          <ac:chgData name="Danila Shubin" userId="2dfae7c3c6210919" providerId="LiveId" clId="{E96A8BEA-E848-473E-81D0-F80346F58562}" dt="2022-06-08T13:35:10.184" v="1366"/>
          <ac:spMkLst>
            <pc:docMk/>
            <pc:sldMk cId="2027378114" sldId="290"/>
            <ac:spMk id="6" creationId="{9DE0E145-586B-F66E-710D-BEDBFF0B53FA}"/>
          </ac:spMkLst>
        </pc:spChg>
        <pc:spChg chg="del">
          <ac:chgData name="Danila Shubin" userId="2dfae7c3c6210919" providerId="LiveId" clId="{E96A8BEA-E848-473E-81D0-F80346F58562}" dt="2022-06-08T14:25:44.162" v="2931" actId="478"/>
          <ac:spMkLst>
            <pc:docMk/>
            <pc:sldMk cId="2027378114" sldId="290"/>
            <ac:spMk id="8" creationId="{E613C185-AE06-41F1-13BB-08BD68B7776B}"/>
          </ac:spMkLst>
        </pc:spChg>
        <pc:picChg chg="add mod">
          <ac:chgData name="Danila Shubin" userId="2dfae7c3c6210919" providerId="LiveId" clId="{E96A8BEA-E848-473E-81D0-F80346F58562}" dt="2022-06-08T14:25:58.318" v="2937" actId="1076"/>
          <ac:picMkLst>
            <pc:docMk/>
            <pc:sldMk cId="2027378114" sldId="290"/>
            <ac:picMk id="7" creationId="{61F7208D-E46A-638E-CDA8-A00B9B09C768}"/>
          </ac:picMkLst>
        </pc:picChg>
      </pc:sldChg>
      <pc:sldChg chg="addSp delSp modSp add mod modAnim">
        <pc:chgData name="Danila Shubin" userId="2dfae7c3c6210919" providerId="LiveId" clId="{E96A8BEA-E848-473E-81D0-F80346F58562}" dt="2022-06-08T18:29:53.062" v="4310"/>
        <pc:sldMkLst>
          <pc:docMk/>
          <pc:sldMk cId="3531164774" sldId="291"/>
        </pc:sldMkLst>
        <pc:spChg chg="mod">
          <ac:chgData name="Danila Shubin" userId="2dfae7c3c6210919" providerId="LiveId" clId="{E96A8BEA-E848-473E-81D0-F80346F58562}" dt="2022-06-08T13:37:45.324" v="1448" actId="20577"/>
          <ac:spMkLst>
            <pc:docMk/>
            <pc:sldMk cId="3531164774" sldId="291"/>
            <ac:spMk id="6" creationId="{9DE0E145-586B-F66E-710D-BEDBFF0B53FA}"/>
          </ac:spMkLst>
        </pc:spChg>
        <pc:spChg chg="del">
          <ac:chgData name="Danila Shubin" userId="2dfae7c3c6210919" providerId="LiveId" clId="{E96A8BEA-E848-473E-81D0-F80346F58562}" dt="2022-06-08T17:20:15.822" v="4105" actId="478"/>
          <ac:spMkLst>
            <pc:docMk/>
            <pc:sldMk cId="3531164774" sldId="291"/>
            <ac:spMk id="8" creationId="{E613C185-AE06-41F1-13BB-08BD68B7776B}"/>
          </ac:spMkLst>
        </pc:spChg>
        <pc:picChg chg="add mod">
          <ac:chgData name="Danila Shubin" userId="2dfae7c3c6210919" providerId="LiveId" clId="{E96A8BEA-E848-473E-81D0-F80346F58562}" dt="2022-06-08T14:26:07.339" v="2938"/>
          <ac:picMkLst>
            <pc:docMk/>
            <pc:sldMk cId="3531164774" sldId="291"/>
            <ac:picMk id="9" creationId="{E723D055-3EF5-0C9E-829E-4E1DED1B436F}"/>
          </ac:picMkLst>
        </pc:picChg>
      </pc:sldChg>
      <pc:sldChg chg="addSp delSp modSp add mod delAnim modAnim">
        <pc:chgData name="Danila Shubin" userId="2dfae7c3c6210919" providerId="LiveId" clId="{E96A8BEA-E848-473E-81D0-F80346F58562}" dt="2022-06-08T18:54:50.724" v="4337"/>
        <pc:sldMkLst>
          <pc:docMk/>
          <pc:sldMk cId="3133024706" sldId="292"/>
        </pc:sldMkLst>
        <pc:spChg chg="mod">
          <ac:chgData name="Danila Shubin" userId="2dfae7c3c6210919" providerId="LiveId" clId="{E96A8BEA-E848-473E-81D0-F80346F58562}" dt="2022-06-08T13:39:41.272" v="1494" actId="14100"/>
          <ac:spMkLst>
            <pc:docMk/>
            <pc:sldMk cId="3133024706" sldId="292"/>
            <ac:spMk id="5" creationId="{914C35F5-92A6-B414-45F7-B93DF611F9E4}"/>
          </ac:spMkLst>
        </pc:spChg>
        <pc:spChg chg="mod">
          <ac:chgData name="Danila Shubin" userId="2dfae7c3c6210919" providerId="LiveId" clId="{E96A8BEA-E848-473E-81D0-F80346F58562}" dt="2022-06-08T13:40:52.485" v="1534" actId="14100"/>
          <ac:spMkLst>
            <pc:docMk/>
            <pc:sldMk cId="3133024706" sldId="292"/>
            <ac:spMk id="6" creationId="{9DE0E145-586B-F66E-710D-BEDBFF0B53FA}"/>
          </ac:spMkLst>
        </pc:spChg>
        <pc:spChg chg="add mod">
          <ac:chgData name="Danila Shubin" userId="2dfae7c3c6210919" providerId="LiveId" clId="{E96A8BEA-E848-473E-81D0-F80346F58562}" dt="2022-06-08T17:28:13.927" v="4137" actId="14100"/>
          <ac:spMkLst>
            <pc:docMk/>
            <pc:sldMk cId="3133024706" sldId="292"/>
            <ac:spMk id="7" creationId="{2ACF9A1E-A903-7937-F60E-4E7C48376025}"/>
          </ac:spMkLst>
        </pc:spChg>
        <pc:spChg chg="del mod">
          <ac:chgData name="Danila Shubin" userId="2dfae7c3c6210919" providerId="LiveId" clId="{E96A8BEA-E848-473E-81D0-F80346F58562}" dt="2022-06-08T17:27:53.250" v="4134" actId="478"/>
          <ac:spMkLst>
            <pc:docMk/>
            <pc:sldMk cId="3133024706" sldId="292"/>
            <ac:spMk id="8" creationId="{E613C185-AE06-41F1-13BB-08BD68B7776B}"/>
          </ac:spMkLst>
        </pc:spChg>
        <pc:picChg chg="add del mod">
          <ac:chgData name="Danila Shubin" userId="2dfae7c3c6210919" providerId="LiveId" clId="{E96A8BEA-E848-473E-81D0-F80346F58562}" dt="2022-06-08T18:54:02.564" v="4330" actId="478"/>
          <ac:picMkLst>
            <pc:docMk/>
            <pc:sldMk cId="3133024706" sldId="292"/>
            <ac:picMk id="9" creationId="{453BC402-64E3-4463-CFCA-899C3C25E99D}"/>
          </ac:picMkLst>
        </pc:picChg>
        <pc:picChg chg="add mod">
          <ac:chgData name="Danila Shubin" userId="2dfae7c3c6210919" providerId="LiveId" clId="{E96A8BEA-E848-473E-81D0-F80346F58562}" dt="2022-06-08T18:54:39.043" v="4335" actId="14100"/>
          <ac:picMkLst>
            <pc:docMk/>
            <pc:sldMk cId="3133024706" sldId="292"/>
            <ac:picMk id="10" creationId="{B624F757-0271-F8E1-D377-482791E42964}"/>
          </ac:picMkLst>
        </pc:picChg>
      </pc:sldChg>
      <pc:sldChg chg="addSp delSp modSp add mod delAnim modAnim">
        <pc:chgData name="Danila Shubin" userId="2dfae7c3c6210919" providerId="LiveId" clId="{E96A8BEA-E848-473E-81D0-F80346F58562}" dt="2022-06-08T18:58:35.596" v="4362" actId="20577"/>
        <pc:sldMkLst>
          <pc:docMk/>
          <pc:sldMk cId="284951298" sldId="293"/>
        </pc:sldMkLst>
        <pc:spChg chg="mod">
          <ac:chgData name="Danila Shubin" userId="2dfae7c3c6210919" providerId="LiveId" clId="{E96A8BEA-E848-473E-81D0-F80346F58562}" dt="2022-06-08T14:50:02.073" v="2993" actId="20577"/>
          <ac:spMkLst>
            <pc:docMk/>
            <pc:sldMk cId="284951298" sldId="293"/>
            <ac:spMk id="5" creationId="{914C35F5-92A6-B414-45F7-B93DF611F9E4}"/>
          </ac:spMkLst>
        </pc:spChg>
        <pc:spChg chg="mod">
          <ac:chgData name="Danila Shubin" userId="2dfae7c3c6210919" providerId="LiveId" clId="{E96A8BEA-E848-473E-81D0-F80346F58562}" dt="2022-06-08T18:58:35.596" v="4362" actId="20577"/>
          <ac:spMkLst>
            <pc:docMk/>
            <pc:sldMk cId="284951298" sldId="293"/>
            <ac:spMk id="6" creationId="{9DE0E145-586B-F66E-710D-BEDBFF0B53FA}"/>
          </ac:spMkLst>
        </pc:spChg>
        <pc:spChg chg="del">
          <ac:chgData name="Danila Shubin" userId="2dfae7c3c6210919" providerId="LiveId" clId="{E96A8BEA-E848-473E-81D0-F80346F58562}" dt="2022-06-08T14:50:29.724" v="3001" actId="478"/>
          <ac:spMkLst>
            <pc:docMk/>
            <pc:sldMk cId="284951298" sldId="293"/>
            <ac:spMk id="8" creationId="{E613C185-AE06-41F1-13BB-08BD68B7776B}"/>
          </ac:spMkLst>
        </pc:spChg>
        <pc:spChg chg="add del mod">
          <ac:chgData name="Danila Shubin" userId="2dfae7c3c6210919" providerId="LiveId" clId="{E96A8BEA-E848-473E-81D0-F80346F58562}" dt="2022-06-08T14:50:25.265" v="2998" actId="478"/>
          <ac:spMkLst>
            <pc:docMk/>
            <pc:sldMk cId="284951298" sldId="293"/>
            <ac:spMk id="10" creationId="{79D0A017-7A8D-CEE4-EFED-A9812BD56502}"/>
          </ac:spMkLst>
        </pc:spChg>
        <pc:graphicFrameChg chg="add mod">
          <ac:chgData name="Danila Shubin" userId="2dfae7c3c6210919" providerId="LiveId" clId="{E96A8BEA-E848-473E-81D0-F80346F58562}" dt="2022-06-08T14:52:55.985" v="3217" actId="1076"/>
          <ac:graphicFrameMkLst>
            <pc:docMk/>
            <pc:sldMk cId="284951298" sldId="293"/>
            <ac:graphicFrameMk id="11" creationId="{B040674E-DC69-E460-BCDD-1390A842D756}"/>
          </ac:graphicFrameMkLst>
        </pc:graphicFrameChg>
        <pc:picChg chg="add del mod">
          <ac:chgData name="Danila Shubin" userId="2dfae7c3c6210919" providerId="LiveId" clId="{E96A8BEA-E848-473E-81D0-F80346F58562}" dt="2022-06-08T14:50:34.418" v="3005" actId="21"/>
          <ac:picMkLst>
            <pc:docMk/>
            <pc:sldMk cId="284951298" sldId="293"/>
            <ac:picMk id="7" creationId="{3B1DB0FB-9877-42E9-EC6E-E1BACD7CC6B0}"/>
          </ac:picMkLst>
        </pc:picChg>
      </pc:sldChg>
      <pc:sldChg chg="addSp modSp add mod">
        <pc:chgData name="Danila Shubin" userId="2dfae7c3c6210919" providerId="LiveId" clId="{E96A8BEA-E848-473E-81D0-F80346F58562}" dt="2022-06-08T18:58:55.745" v="4363" actId="115"/>
        <pc:sldMkLst>
          <pc:docMk/>
          <pc:sldMk cId="1375196256" sldId="294"/>
        </pc:sldMkLst>
        <pc:spChg chg="mod">
          <ac:chgData name="Danila Shubin" userId="2dfae7c3c6210919" providerId="LiveId" clId="{E96A8BEA-E848-473E-81D0-F80346F58562}" dt="2022-06-08T14:03:51.563" v="2225" actId="20577"/>
          <ac:spMkLst>
            <pc:docMk/>
            <pc:sldMk cId="1375196256" sldId="294"/>
            <ac:spMk id="5" creationId="{914C35F5-92A6-B414-45F7-B93DF611F9E4}"/>
          </ac:spMkLst>
        </pc:spChg>
        <pc:spChg chg="mod">
          <ac:chgData name="Danila Shubin" userId="2dfae7c3c6210919" providerId="LiveId" clId="{E96A8BEA-E848-473E-81D0-F80346F58562}" dt="2022-06-08T18:58:55.745" v="4363" actId="115"/>
          <ac:spMkLst>
            <pc:docMk/>
            <pc:sldMk cId="1375196256" sldId="294"/>
            <ac:spMk id="6" creationId="{9DE0E145-586B-F66E-710D-BEDBFF0B53FA}"/>
          </ac:spMkLst>
        </pc:spChg>
        <pc:spChg chg="mod">
          <ac:chgData name="Danila Shubin" userId="2dfae7c3c6210919" providerId="LiveId" clId="{E96A8BEA-E848-473E-81D0-F80346F58562}" dt="2022-06-08T18:12:52.933" v="4296" actId="14100"/>
          <ac:spMkLst>
            <pc:docMk/>
            <pc:sldMk cId="1375196256" sldId="294"/>
            <ac:spMk id="8" creationId="{E613C185-AE06-41F1-13BB-08BD68B7776B}"/>
          </ac:spMkLst>
        </pc:spChg>
        <pc:spChg chg="add mod">
          <ac:chgData name="Danila Shubin" userId="2dfae7c3c6210919" providerId="LiveId" clId="{E96A8BEA-E848-473E-81D0-F80346F58562}" dt="2022-06-08T18:12:49.696" v="4295" actId="14100"/>
          <ac:spMkLst>
            <pc:docMk/>
            <pc:sldMk cId="1375196256" sldId="294"/>
            <ac:spMk id="9" creationId="{87F2C47F-C0C1-C603-F1C1-CD06D896F8F0}"/>
          </ac:spMkLst>
        </pc:spChg>
      </pc:sldChg>
      <pc:sldChg chg="delSp modSp add mod">
        <pc:chgData name="Danila Shubin" userId="2dfae7c3c6210919" providerId="LiveId" clId="{E96A8BEA-E848-473E-81D0-F80346F58562}" dt="2022-06-08T14:18:58.914" v="2916" actId="14100"/>
        <pc:sldMkLst>
          <pc:docMk/>
          <pc:sldMk cId="1697512458" sldId="295"/>
        </pc:sldMkLst>
        <pc:spChg chg="mod">
          <ac:chgData name="Danila Shubin" userId="2dfae7c3c6210919" providerId="LiveId" clId="{E96A8BEA-E848-473E-81D0-F80346F58562}" dt="2022-06-08T14:17:26.803" v="2894" actId="1076"/>
          <ac:spMkLst>
            <pc:docMk/>
            <pc:sldMk cId="1697512458" sldId="295"/>
            <ac:spMk id="5" creationId="{914C35F5-92A6-B414-45F7-B93DF611F9E4}"/>
          </ac:spMkLst>
        </pc:spChg>
        <pc:spChg chg="mod">
          <ac:chgData name="Danila Shubin" userId="2dfae7c3c6210919" providerId="LiveId" clId="{E96A8BEA-E848-473E-81D0-F80346F58562}" dt="2022-06-08T14:18:58.914" v="2916" actId="14100"/>
          <ac:spMkLst>
            <pc:docMk/>
            <pc:sldMk cId="1697512458" sldId="295"/>
            <ac:spMk id="6" creationId="{9DE0E145-586B-F66E-710D-BEDBFF0B53FA}"/>
          </ac:spMkLst>
        </pc:spChg>
        <pc:spChg chg="del">
          <ac:chgData name="Danila Shubin" userId="2dfae7c3c6210919" providerId="LiveId" clId="{E96A8BEA-E848-473E-81D0-F80346F58562}" dt="2022-06-08T14:15:06.964" v="2863" actId="478"/>
          <ac:spMkLst>
            <pc:docMk/>
            <pc:sldMk cId="1697512458" sldId="295"/>
            <ac:spMk id="8" creationId="{E613C185-AE06-41F1-13BB-08BD68B7776B}"/>
          </ac:spMkLst>
        </pc:spChg>
      </pc:sldChg>
      <pc:sldChg chg="addSp delSp modSp new mod modAnim">
        <pc:chgData name="Danila Shubin" userId="2dfae7c3c6210919" providerId="LiveId" clId="{E96A8BEA-E848-473E-81D0-F80346F58562}" dt="2022-06-08T18:29:41.734" v="4306"/>
        <pc:sldMkLst>
          <pc:docMk/>
          <pc:sldMk cId="2623168791" sldId="296"/>
        </pc:sldMkLst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2" creationId="{2B66AFA0-1A29-74B0-F2E7-E91B0C42A5A3}"/>
          </ac:spMkLst>
        </pc:spChg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3" creationId="{09B52D86-BAE0-1BEA-14F0-9AF1AE634AC9}"/>
          </ac:spMkLst>
        </pc:spChg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4" creationId="{FD8B9C0E-2259-6E8C-BDC4-96D3CE6B7F11}"/>
          </ac:spMkLst>
        </pc:spChg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5" creationId="{A0D99660-DC48-A296-4BE2-0B30A58A2691}"/>
          </ac:spMkLst>
        </pc:spChg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6" creationId="{EC477976-7B80-90C7-6DD9-12F396190328}"/>
          </ac:spMkLst>
        </pc:spChg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7" creationId="{3E73CC90-F113-027A-A786-8143143857C6}"/>
          </ac:spMkLst>
        </pc:spChg>
        <pc:spChg chg="del">
          <ac:chgData name="Danila Shubin" userId="2dfae7c3c6210919" providerId="LiveId" clId="{E96A8BEA-E848-473E-81D0-F80346F58562}" dt="2022-06-08T14:24:56.015" v="2927" actId="478"/>
          <ac:spMkLst>
            <pc:docMk/>
            <pc:sldMk cId="2623168791" sldId="296"/>
            <ac:spMk id="8" creationId="{70E9744E-F556-8ADD-093E-B8783B3A81C5}"/>
          </ac:spMkLst>
        </pc:spChg>
        <pc:picChg chg="add mod">
          <ac:chgData name="Danila Shubin" userId="2dfae7c3c6210919" providerId="LiveId" clId="{E96A8BEA-E848-473E-81D0-F80346F58562}" dt="2022-06-08T14:25:12.259" v="2930" actId="1076"/>
          <ac:picMkLst>
            <pc:docMk/>
            <pc:sldMk cId="2623168791" sldId="296"/>
            <ac:picMk id="9" creationId="{4C114A84-8842-2559-99C2-7BDB93FEF862}"/>
          </ac:picMkLst>
        </pc:picChg>
      </pc:sldChg>
      <pc:sldChg chg="addSp delSp modSp new mod delAnim modAnim">
        <pc:chgData name="Danila Shubin" userId="2dfae7c3c6210919" providerId="LiveId" clId="{E96A8BEA-E848-473E-81D0-F80346F58562}" dt="2022-06-09T06:44:01.323" v="4477"/>
        <pc:sldMkLst>
          <pc:docMk/>
          <pc:sldMk cId="2957485717" sldId="297"/>
        </pc:sldMkLst>
        <pc:spChg chg="del">
          <ac:chgData name="Danila Shubin" userId="2dfae7c3c6210919" providerId="LiveId" clId="{E96A8BEA-E848-473E-81D0-F80346F58562}" dt="2022-06-08T14:29:01.572" v="2951" actId="478"/>
          <ac:spMkLst>
            <pc:docMk/>
            <pc:sldMk cId="2957485717" sldId="297"/>
            <ac:spMk id="2" creationId="{5121D36E-5E6C-DB36-312A-3F6C8A6CB68F}"/>
          </ac:spMkLst>
        </pc:spChg>
        <pc:spChg chg="del">
          <ac:chgData name="Danila Shubin" userId="2dfae7c3c6210919" providerId="LiveId" clId="{E96A8BEA-E848-473E-81D0-F80346F58562}" dt="2022-06-08T14:29:01.572" v="2951" actId="478"/>
          <ac:spMkLst>
            <pc:docMk/>
            <pc:sldMk cId="2957485717" sldId="297"/>
            <ac:spMk id="3" creationId="{34086AEA-3A55-1A6F-EFF0-4F76C8838F53}"/>
          </ac:spMkLst>
        </pc:spChg>
        <pc:spChg chg="del">
          <ac:chgData name="Danila Shubin" userId="2dfae7c3c6210919" providerId="LiveId" clId="{E96A8BEA-E848-473E-81D0-F80346F58562}" dt="2022-06-08T14:29:01.572" v="2951" actId="478"/>
          <ac:spMkLst>
            <pc:docMk/>
            <pc:sldMk cId="2957485717" sldId="297"/>
            <ac:spMk id="4" creationId="{8B745299-D671-1B69-BBCD-E5F94D525940}"/>
          </ac:spMkLst>
        </pc:spChg>
        <pc:spChg chg="del">
          <ac:chgData name="Danila Shubin" userId="2dfae7c3c6210919" providerId="LiveId" clId="{E96A8BEA-E848-473E-81D0-F80346F58562}" dt="2022-06-08T14:29:01.572" v="2951" actId="478"/>
          <ac:spMkLst>
            <pc:docMk/>
            <pc:sldMk cId="2957485717" sldId="297"/>
            <ac:spMk id="5" creationId="{7CD295B8-1741-5C9D-2102-ABA8E729A035}"/>
          </ac:spMkLst>
        </pc:spChg>
        <pc:spChg chg="del">
          <ac:chgData name="Danila Shubin" userId="2dfae7c3c6210919" providerId="LiveId" clId="{E96A8BEA-E848-473E-81D0-F80346F58562}" dt="2022-06-08T14:29:01.572" v="2951" actId="478"/>
          <ac:spMkLst>
            <pc:docMk/>
            <pc:sldMk cId="2957485717" sldId="297"/>
            <ac:spMk id="6" creationId="{AA652F13-CDEE-EA54-6F9B-A8EA61E82315}"/>
          </ac:spMkLst>
        </pc:spChg>
        <pc:picChg chg="add mod">
          <ac:chgData name="Danila Shubin" userId="2dfae7c3c6210919" providerId="LiveId" clId="{E96A8BEA-E848-473E-81D0-F80346F58562}" dt="2022-06-09T06:43:55.557" v="4475" actId="1076"/>
          <ac:picMkLst>
            <pc:docMk/>
            <pc:sldMk cId="2957485717" sldId="297"/>
            <ac:picMk id="2" creationId="{44A793C8-7D12-0F2F-AF7A-7804A8CB489F}"/>
          </ac:picMkLst>
        </pc:picChg>
        <pc:picChg chg="add del mod">
          <ac:chgData name="Danila Shubin" userId="2dfae7c3c6210919" providerId="LiveId" clId="{E96A8BEA-E848-473E-81D0-F80346F58562}" dt="2022-06-08T18:48:06.501" v="4313" actId="478"/>
          <ac:picMkLst>
            <pc:docMk/>
            <pc:sldMk cId="2957485717" sldId="297"/>
            <ac:picMk id="2" creationId="{5496339C-B037-6489-68CF-3F8E8DCA921F}"/>
          </ac:picMkLst>
        </pc:picChg>
        <pc:picChg chg="add del mod">
          <ac:chgData name="Danila Shubin" userId="2dfae7c3c6210919" providerId="LiveId" clId="{E96A8BEA-E848-473E-81D0-F80346F58562}" dt="2022-06-09T06:22:30.417" v="4463" actId="478"/>
          <ac:picMkLst>
            <pc:docMk/>
            <pc:sldMk cId="2957485717" sldId="297"/>
            <ac:picMk id="3" creationId="{4404F1A6-ADD6-B27A-8B90-B7F504AA22C8}"/>
          </ac:picMkLst>
        </pc:picChg>
        <pc:picChg chg="add del mod">
          <ac:chgData name="Danila Shubin" userId="2dfae7c3c6210919" providerId="LiveId" clId="{E96A8BEA-E848-473E-81D0-F80346F58562}" dt="2022-06-08T18:26:20.939" v="4300" actId="478"/>
          <ac:picMkLst>
            <pc:docMk/>
            <pc:sldMk cId="2957485717" sldId="297"/>
            <ac:picMk id="7" creationId="{0CCB012A-A930-7D83-2DAE-B9FFBE57B3A3}"/>
          </ac:picMkLst>
        </pc:picChg>
      </pc:sldChg>
      <pc:sldChg chg="addSp delSp modSp add mod delAnim">
        <pc:chgData name="Danila Shubin" userId="2dfae7c3c6210919" providerId="LiveId" clId="{E96A8BEA-E848-473E-81D0-F80346F58562}" dt="2022-06-08T19:04:22.760" v="4369" actId="20577"/>
        <pc:sldMkLst>
          <pc:docMk/>
          <pc:sldMk cId="4244966679" sldId="298"/>
        </pc:sldMkLst>
        <pc:spChg chg="mod">
          <ac:chgData name="Danila Shubin" userId="2dfae7c3c6210919" providerId="LiveId" clId="{E96A8BEA-E848-473E-81D0-F80346F58562}" dt="2022-06-08T17:14:09.686" v="3881" actId="114"/>
          <ac:spMkLst>
            <pc:docMk/>
            <pc:sldMk cId="4244966679" sldId="298"/>
            <ac:spMk id="4" creationId="{53356540-7218-FF4B-B6BC-5BD291A372E2}"/>
          </ac:spMkLst>
        </pc:spChg>
        <pc:spChg chg="add mod">
          <ac:chgData name="Danila Shubin" userId="2dfae7c3c6210919" providerId="LiveId" clId="{E96A8BEA-E848-473E-81D0-F80346F58562}" dt="2022-06-08T19:04:22.760" v="4369" actId="20577"/>
          <ac:spMkLst>
            <pc:docMk/>
            <pc:sldMk cId="4244966679" sldId="298"/>
            <ac:spMk id="8" creationId="{841F1901-6BBA-B504-09C0-457BC02BF323}"/>
          </ac:spMkLst>
        </pc:spChg>
        <pc:picChg chg="del">
          <ac:chgData name="Danila Shubin" userId="2dfae7c3c6210919" providerId="LiveId" clId="{E96A8BEA-E848-473E-81D0-F80346F58562}" dt="2022-06-08T17:10:22.772" v="3418" actId="478"/>
          <ac:picMkLst>
            <pc:docMk/>
            <pc:sldMk cId="4244966679" sldId="298"/>
            <ac:picMk id="9" creationId="{B9B77E5E-8ECB-2A84-AB80-50B379DAC116}"/>
          </ac:picMkLst>
        </pc:picChg>
      </pc:sldChg>
      <pc:sldChg chg="addSp delSp modSp add del mod delAnim modAnim">
        <pc:chgData name="Danila Shubin" userId="2dfae7c3c6210919" providerId="LiveId" clId="{E96A8BEA-E848-473E-81D0-F80346F58562}" dt="2022-06-09T06:08:17.396" v="4460"/>
        <pc:sldMkLst>
          <pc:docMk/>
          <pc:sldMk cId="2545821596" sldId="299"/>
        </pc:sldMkLst>
        <pc:picChg chg="add del mod">
          <ac:chgData name="Danila Shubin" userId="2dfae7c3c6210919" providerId="LiveId" clId="{E96A8BEA-E848-473E-81D0-F80346F58562}" dt="2022-06-09T06:08:10.486" v="4456" actId="21"/>
          <ac:picMkLst>
            <pc:docMk/>
            <pc:sldMk cId="2545821596" sldId="299"/>
            <ac:picMk id="7" creationId="{0439965C-E546-D7AD-E92E-86435FCA9AB8}"/>
          </ac:picMkLst>
        </pc:picChg>
        <pc:picChg chg="add del mod">
          <ac:chgData name="Danila Shubin" userId="2dfae7c3c6210919" providerId="LiveId" clId="{E96A8BEA-E848-473E-81D0-F80346F58562}" dt="2022-06-08T19:23:15.281" v="4382" actId="478"/>
          <ac:picMkLst>
            <pc:docMk/>
            <pc:sldMk cId="2545821596" sldId="299"/>
            <ac:picMk id="7" creationId="{43D80315-F8FA-0B18-65A8-616249714FF2}"/>
          </ac:picMkLst>
        </pc:picChg>
        <pc:picChg chg="add del mod">
          <ac:chgData name="Danila Shubin" userId="2dfae7c3c6210919" providerId="LiveId" clId="{E96A8BEA-E848-473E-81D0-F80346F58562}" dt="2022-06-09T06:08:11.643" v="4457" actId="478"/>
          <ac:picMkLst>
            <pc:docMk/>
            <pc:sldMk cId="2545821596" sldId="299"/>
            <ac:picMk id="9" creationId="{90A7EB46-178D-B27D-E0F0-C60563547DAB}"/>
          </ac:picMkLst>
        </pc:picChg>
        <pc:picChg chg="add mod">
          <ac:chgData name="Danila Shubin" userId="2dfae7c3c6210919" providerId="LiveId" clId="{E96A8BEA-E848-473E-81D0-F80346F58562}" dt="2022-06-09T06:08:15.038" v="4459" actId="1076"/>
          <ac:picMkLst>
            <pc:docMk/>
            <pc:sldMk cId="2545821596" sldId="299"/>
            <ac:picMk id="10" creationId="{EBF8654C-D931-F3B9-E416-7BCD020F21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07/01/2022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404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0443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07/01/2022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slide" Target="slide2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404670"/>
            <a:ext cx="8313996" cy="1978323"/>
          </a:xfrm>
        </p:spPr>
        <p:txBody>
          <a:bodyPr>
            <a:normAutofit fontScale="90000"/>
          </a:bodyPr>
          <a:lstStyle/>
          <a:p>
            <a:r>
              <a:rPr lang="en-US" dirty="0"/>
              <a:t>Non-singular Morse-Smale flows with three periodic orbits on orientable</a:t>
            </a:r>
            <a:br>
              <a:rPr lang="en-US" dirty="0"/>
            </a:br>
            <a:r>
              <a:rPr lang="en-US" dirty="0"/>
              <a:t>3-manifolds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Faculty of Informatics, Mathematics, and Computer Science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628561"/>
            <a:ext cx="7625267" cy="1041598"/>
          </a:xfrm>
        </p:spPr>
        <p:txBody>
          <a:bodyPr>
            <a:normAutofit/>
          </a:bodyPr>
          <a:lstStyle/>
          <a:p>
            <a:r>
              <a:rPr lang="en-US" dirty="0" err="1"/>
              <a:t>Pochinka</a:t>
            </a:r>
            <a:r>
              <a:rPr lang="en-US" dirty="0"/>
              <a:t> Olga, </a:t>
            </a:r>
            <a:r>
              <a:rPr lang="en-US" u="sng" dirty="0"/>
              <a:t>Shubin Danila</a:t>
            </a:r>
          </a:p>
          <a:p>
            <a:endParaRPr lang="en-US" i="1" dirty="0"/>
          </a:p>
          <a:p>
            <a:r>
              <a:rPr lang="en-US" i="1" dirty="0"/>
              <a:t>National Research University Higher School of Economics</a:t>
            </a:r>
            <a:endParaRPr lang="ru-RU" i="1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58E34445-3557-0CD5-76BA-0C302FB4C1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20" y="1173829"/>
            <a:ext cx="2278063" cy="463186"/>
          </a:xfrm>
        </p:spPr>
        <p:txBody>
          <a:bodyPr/>
          <a:lstStyle/>
          <a:p>
            <a:r>
              <a:rPr lang="en-US" dirty="0"/>
              <a:t>Laboratory of Dynamical Systems and Applications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1447790"/>
            <a:ext cx="4722828" cy="777025"/>
          </a:xfrm>
        </p:spPr>
        <p:txBody>
          <a:bodyPr>
            <a:normAutofit fontScale="90000"/>
          </a:bodyPr>
          <a:lstStyle/>
          <a:p>
            <a:r>
              <a:rPr lang="en-US" dirty="0"/>
              <a:t>Idea</a:t>
            </a:r>
            <a:br>
              <a:rPr lang="en-US" dirty="0"/>
            </a:br>
            <a:r>
              <a:rPr lang="en-US" dirty="0"/>
              <a:t>Diffeomorphisms to consider</a:t>
            </a: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05353" y="2366127"/>
                <a:ext cx="4722828" cy="421378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In the paper</a:t>
                </a:r>
                <a:r>
                  <a:rPr lang="en-US" sz="1800" baseline="300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diffeomorphisms of closed orientable </a:t>
                </a:r>
                <a:r>
                  <a:rPr lang="en-US" sz="1800" u="sng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surfaces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with three periodic orbits were considered. In particular, it was proved, that for any set of number in the list below there is a diffeomorphism with such periodic data</a:t>
                </a:r>
                <a:r>
                  <a:rPr lang="ru-RU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dirty="0">
                  <a:latin typeface="HSE Sans" panose="02000000000000000000" pitchFamily="50" charset="-52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latin typeface="HSE Sans" panose="02000000000000000000" pitchFamily="50" charset="-5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=1;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σ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=1;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/>
                  <a:t>here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1800" dirty="0"/>
                  <a:t> denotes the genus of the surface</a:t>
                </a:r>
                <a:r>
                  <a:rPr lang="ru-RU" sz="1800" dirty="0"/>
                  <a:t>.</a:t>
                </a:r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>
                    <a:latin typeface="HSE Sans" panose="02000000000000000000" pitchFamily="50" charset="-52"/>
                  </a:rPr>
                  <a:t>2</a:t>
                </a:r>
                <a:r>
                  <a:rPr lang="en-US" sz="1800" b="0" i="0" u="none" strike="noStrike" baseline="0" dirty="0">
                    <a:latin typeface="HSE Sans" panose="02000000000000000000" pitchFamily="50" charset="-52"/>
                  </a:rPr>
                  <a:t>. T. Medvedev, E. </a:t>
                </a:r>
                <a:r>
                  <a:rPr lang="en-US" sz="1800" b="0" i="0" u="none" strike="noStrike" baseline="0" dirty="0" err="1">
                    <a:latin typeface="HSE Sans" panose="02000000000000000000" pitchFamily="50" charset="-52"/>
                  </a:rPr>
                  <a:t>Nozdrinova</a:t>
                </a:r>
                <a:r>
                  <a:rPr lang="en-US" sz="1800" b="0" i="0" u="none" strike="noStrike" baseline="0" dirty="0">
                    <a:latin typeface="HSE Sans" panose="02000000000000000000" pitchFamily="50" charset="-52"/>
                  </a:rPr>
                  <a:t>, and O. </a:t>
                </a:r>
                <a:r>
                  <a:rPr lang="en-US" sz="1800" b="0" i="0" u="none" strike="noStrike" baseline="0" dirty="0" err="1">
                    <a:latin typeface="HSE Sans" panose="02000000000000000000" pitchFamily="50" charset="-52"/>
                  </a:rPr>
                  <a:t>Pochinka</a:t>
                </a:r>
                <a:r>
                  <a:rPr lang="en-US" sz="1800" b="0" i="0" u="none" strike="noStrike" baseline="0" dirty="0">
                    <a:latin typeface="HSE Sans" panose="02000000000000000000" pitchFamily="50" charset="-52"/>
                  </a:rPr>
                  <a:t>, </a:t>
                </a:r>
                <a:r>
                  <a:rPr lang="en-US" sz="1800" b="0" i="1" u="none" strike="noStrike" baseline="0" dirty="0">
                    <a:latin typeface="HSE Sans" panose="02000000000000000000" pitchFamily="50" charset="-52"/>
                  </a:rPr>
                  <a:t>On Periodic Data of</a:t>
                </a:r>
                <a:r>
                  <a:rPr lang="ru-RU" sz="1800" b="0" i="1" u="none" strike="noStrike" baseline="0" dirty="0">
                    <a:latin typeface="HSE Sans" panose="02000000000000000000" pitchFamily="50" charset="-52"/>
                  </a:rPr>
                  <a:t> </a:t>
                </a:r>
                <a:r>
                  <a:rPr lang="en-US" sz="1800" b="0" i="1" u="none" strike="noStrike" baseline="0" dirty="0" err="1">
                    <a:latin typeface="HSE Sans" panose="02000000000000000000" pitchFamily="50" charset="-52"/>
                  </a:rPr>
                  <a:t>Dieomorphisms</a:t>
                </a:r>
                <a:r>
                  <a:rPr lang="en-US" sz="1800" b="0" i="1" u="none" strike="noStrike" baseline="0" dirty="0">
                    <a:latin typeface="HSE Sans" panose="02000000000000000000" pitchFamily="50" charset="-52"/>
                  </a:rPr>
                  <a:t> with One Saddle Orbit</a:t>
                </a:r>
                <a:r>
                  <a:rPr lang="en-US" sz="1800" b="0" i="0" u="none" strike="noStrike" baseline="0" dirty="0">
                    <a:latin typeface="HSE Sans" panose="02000000000000000000" pitchFamily="50" charset="-52"/>
                  </a:rPr>
                  <a:t>, Top. Proc. 54 (2019) pp. 49-68.</a:t>
                </a:r>
              </a:p>
              <a:p>
                <a:endParaRPr lang="ru-RU" sz="1800" dirty="0"/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05353" y="2366127"/>
                <a:ext cx="4722828" cy="4213781"/>
              </a:xfrm>
              <a:blipFill>
                <a:blip r:embed="rId2"/>
                <a:stretch>
                  <a:fillRect l="-2968" t="-1737" r="-3871" b="-33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B040674E-DC69-E460-BCDD-1390A842D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7393"/>
              </p:ext>
            </p:extLst>
          </p:nvPr>
        </p:nvGraphicFramePr>
        <p:xfrm>
          <a:off x="6164642" y="1558131"/>
          <a:ext cx="4960938" cy="446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960301" imgH="4465194" progId="AcroExch.Document.11">
                  <p:embed/>
                </p:oleObj>
              </mc:Choice>
              <mc:Fallback>
                <p:oleObj name="Acrobat Document" r:id="rId3" imgW="4960301" imgH="4465194" progId="AcroExch.Document.1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B040674E-DC69-E460-BCDD-1390A842D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64642" y="1558131"/>
                        <a:ext cx="4960938" cy="446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4">
            <a:extLst>
              <a:ext uri="{FF2B5EF4-FFF2-40B4-BE49-F238E27FC236}">
                <a16:creationId xmlns:a16="http://schemas.microsoft.com/office/drawing/2014/main" id="{4B475CA2-5CAA-6FFF-2C68-75FB0E7610D0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96619EBD-939F-419C-7A0E-35115D6E07AA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663F349C-0FB5-EA02-9EE5-98F93DEB24A2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51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D49100-ECF5-A24F-9537-3BD16DFC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127279"/>
            <a:ext cx="11057955" cy="777025"/>
          </a:xfrm>
        </p:spPr>
        <p:txBody>
          <a:bodyPr/>
          <a:lstStyle/>
          <a:p>
            <a:r>
              <a:rPr lang="en-US" dirty="0"/>
              <a:t>Idea</a:t>
            </a:r>
            <a:r>
              <a:rPr lang="ru-RU" dirty="0"/>
              <a:t>. </a:t>
            </a:r>
            <a:r>
              <a:rPr lang="en-US" dirty="0"/>
              <a:t>Gradient-like diffeomorphisms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Текст 4">
                <a:extLst>
                  <a:ext uri="{FF2B5EF4-FFF2-40B4-BE49-F238E27FC236}">
                    <a16:creationId xmlns:a16="http://schemas.microsoft.com/office/drawing/2014/main" id="{5DFD6B43-4238-0B79-A9E3-B73C74B8009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3667028" y="1810037"/>
                <a:ext cx="4515438" cy="3695218"/>
              </a:xfrm>
            </p:spPr>
            <p:txBody>
              <a:bodyPr numCol="1"/>
              <a:lstStyle/>
              <a:p>
                <a:r>
                  <a:rPr lang="en-US" sz="1800" dirty="0"/>
                  <a:t>Note, that the considered diffeomorphisms are gradient-like</a:t>
                </a:r>
                <a:r>
                  <a:rPr lang="ru-RU" sz="1800" dirty="0"/>
                  <a:t>, </a:t>
                </a:r>
                <a:r>
                  <a:rPr lang="en-US" sz="1800" dirty="0"/>
                  <a:t>it means</a:t>
                </a:r>
                <a:r>
                  <a:rPr lang="en-US" sz="1800" baseline="30000" dirty="0"/>
                  <a:t>3</a:t>
                </a:r>
                <a:r>
                  <a:rPr lang="ru-RU" sz="1800" dirty="0"/>
                  <a:t> </a:t>
                </a:r>
                <a:r>
                  <a:rPr lang="en-US" sz="1800" dirty="0"/>
                  <a:t>that each of them is topologically conjugated to the diffeomorphism of the form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sz="1800" b="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ru-R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</a:t>
                </a:r>
                <a:br>
                  <a:rPr lang="en-US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is periodic </a:t>
                </a:r>
                <a:r>
                  <a:rPr lang="en-US" sz="1800" dirty="0" err="1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homeomorpgism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of the closed surface with genus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ru-RU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ru-RU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is 1-time shift of some gradient-like flow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ru-RU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It means that the homeomorphisms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:r>
                  <a:rPr lang="en-US" sz="1800" i="1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8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HSE Sans" panose="02000000000000000000" pitchFamily="50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are homotopic, which implies</a:t>
                </a:r>
                <a:r>
                  <a:rPr lang="en-US" sz="1800" baseline="30000" dirty="0">
                    <a:latin typeface="HSE Sans" panose="02000000000000000000" pitchFamily="50" charset="-52"/>
                  </a:rPr>
                  <a:t>4</a:t>
                </a:r>
                <a:r>
                  <a:rPr lang="en-US" sz="1800" dirty="0">
                    <a:latin typeface="HSE Sans" panose="02000000000000000000" pitchFamily="50" charset="-52"/>
                    <a:cs typeface="Times New Roman" panose="02020603050405020304" pitchFamily="18" charset="0"/>
                  </a:rPr>
                  <a:t> that manifolds</a:t>
                </a:r>
                <a:r>
                  <a:rPr lang="ru-RU" sz="1800" dirty="0">
                    <a:latin typeface="HSE Sans" panose="02000000000000000000" pitchFamily="50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800" dirty="0">
                    <a:latin typeface="HSE Sans" panose="02000000000000000000" pitchFamily="50" charset="-5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800" dirty="0">
                    <a:latin typeface="HSE Sans" panose="02000000000000000000" pitchFamily="50" charset="-52"/>
                  </a:rPr>
                  <a:t>are homeomorphic</a:t>
                </a:r>
                <a:r>
                  <a:rPr lang="ru-RU" sz="1800" dirty="0">
                    <a:latin typeface="HSE Sans" panose="02000000000000000000" pitchFamily="50" charset="-52"/>
                  </a:rPr>
                  <a:t>.</a:t>
                </a:r>
                <a:endParaRPr lang="en-US" sz="1800" dirty="0">
                  <a:latin typeface="HSE Sans" panose="02000000000000000000" pitchFamily="50" charset="-52"/>
                </a:endParaRPr>
              </a:p>
              <a:p>
                <a:endParaRPr lang="ru-RU" sz="1800" dirty="0">
                  <a:latin typeface="HSE Sans" panose="02000000000000000000" pitchFamily="50" charset="-52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1" name="Текст 4">
                <a:extLst>
                  <a:ext uri="{FF2B5EF4-FFF2-40B4-BE49-F238E27FC236}">
                    <a16:creationId xmlns:a16="http://schemas.microsoft.com/office/drawing/2014/main" id="{5DFD6B43-4238-0B79-A9E3-B73C74B80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3667028" y="1810037"/>
                <a:ext cx="4515438" cy="3695218"/>
              </a:xfrm>
              <a:blipFill>
                <a:blip r:embed="rId6"/>
                <a:stretch>
                  <a:fillRect l="-3243" t="-1980" r="-12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Текст 4">
            <a:extLst>
              <a:ext uri="{FF2B5EF4-FFF2-40B4-BE49-F238E27FC236}">
                <a16:creationId xmlns:a16="http://schemas.microsoft.com/office/drawing/2014/main" id="{365F82DD-3475-2E1E-DBBB-870AC177D31C}"/>
              </a:ext>
            </a:extLst>
          </p:cNvPr>
          <p:cNvSpPr txBox="1">
            <a:spLocks/>
          </p:cNvSpPr>
          <p:nvPr/>
        </p:nvSpPr>
        <p:spPr>
          <a:xfrm>
            <a:off x="255371" y="5585425"/>
            <a:ext cx="11681257" cy="1310282"/>
          </a:xfrm>
          <a:prstGeom prst="rect">
            <a:avLst/>
          </a:prstGeom>
        </p:spPr>
        <p:txBody>
          <a:bodyPr vert="horz" lIns="0" tIns="0" rIns="0" bIns="45720" numCol="1" spcCol="252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SE Sans" panose="02000000000000000000" pitchFamily="50" charset="-52"/>
              </a:rPr>
              <a:t>3. </a:t>
            </a:r>
            <a:r>
              <a:rPr lang="en-US" sz="1800" dirty="0" err="1">
                <a:latin typeface="HSE Sans" panose="02000000000000000000" pitchFamily="50" charset="-52"/>
              </a:rPr>
              <a:t>Bezdenezhnykh</a:t>
            </a:r>
            <a:r>
              <a:rPr lang="en-US" sz="1800" dirty="0">
                <a:latin typeface="HSE Sans" panose="02000000000000000000" pitchFamily="50" charset="-52"/>
              </a:rPr>
              <a:t> A. N., </a:t>
            </a:r>
            <a:r>
              <a:rPr lang="en-US" sz="1800" dirty="0" err="1">
                <a:latin typeface="HSE Sans" panose="02000000000000000000" pitchFamily="50" charset="-52"/>
              </a:rPr>
              <a:t>Grines</a:t>
            </a:r>
            <a:r>
              <a:rPr lang="en-US" sz="1800" dirty="0">
                <a:latin typeface="HSE Sans" panose="02000000000000000000" pitchFamily="50" charset="-52"/>
              </a:rPr>
              <a:t> V. Z. </a:t>
            </a:r>
            <a:r>
              <a:rPr lang="en-US" sz="1800" i="1" dirty="0">
                <a:latin typeface="HSE Sans" panose="02000000000000000000" pitchFamily="50" charset="-52"/>
              </a:rPr>
              <a:t>Realization of gradient-like diffeomorphisms of two-dimensional manifolds </a:t>
            </a:r>
            <a:r>
              <a:rPr lang="en-US" sz="1800" dirty="0">
                <a:latin typeface="HSE Sans" panose="02000000000000000000" pitchFamily="50" charset="-52"/>
              </a:rPr>
              <a:t>// Differential and integral equations. – 1985. – С. 33-37.</a:t>
            </a:r>
          </a:p>
          <a:p>
            <a:r>
              <a:rPr lang="en-US" sz="1800" dirty="0">
                <a:latin typeface="HSE Sans" panose="02000000000000000000" pitchFamily="50" charset="-52"/>
              </a:rPr>
              <a:t>4. Hatcher A. Notes on basic 3-manifold topology. – 2007.</a:t>
            </a:r>
          </a:p>
          <a:p>
            <a:endParaRPr lang="ru-RU" sz="1800" dirty="0">
              <a:latin typeface="HSE Sans" panose="02000000000000000000" pitchFamily="50" charset="-52"/>
            </a:endParaRP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054FAB-5B17-A676-FCDB-AC1A1BFB025A}"/>
              </a:ext>
            </a:extLst>
          </p:cNvPr>
          <p:cNvSpPr/>
          <p:nvPr/>
        </p:nvSpPr>
        <p:spPr>
          <a:xfrm>
            <a:off x="309707" y="1904304"/>
            <a:ext cx="3240000" cy="32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F535340-4033-3456-2159-6951375C0F9D}"/>
              </a:ext>
            </a:extLst>
          </p:cNvPr>
          <p:cNvSpPr/>
          <p:nvPr/>
        </p:nvSpPr>
        <p:spPr>
          <a:xfrm>
            <a:off x="8251267" y="1810037"/>
            <a:ext cx="3240000" cy="32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eriodicHomeomorphismAnimation">
            <a:hlinkClick r:id="" action="ppaction://media"/>
            <a:extLst>
              <a:ext uri="{FF2B5EF4-FFF2-40B4-BE49-F238E27FC236}">
                <a16:creationId xmlns:a16="http://schemas.microsoft.com/office/drawing/2014/main" id="{2CAC5641-9C84-848A-993B-BAA890D28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1268" y="1810038"/>
            <a:ext cx="3240000" cy="3240000"/>
          </a:xfrm>
          <a:prstGeom prst="rect">
            <a:avLst/>
          </a:prstGeom>
        </p:spPr>
      </p:pic>
      <p:pic>
        <p:nvPicPr>
          <p:cNvPr id="7" name="GradientLikeFlowPhasePortrait">
            <a:hlinkClick r:id="" action="ppaction://media"/>
            <a:extLst>
              <a:ext uri="{FF2B5EF4-FFF2-40B4-BE49-F238E27FC236}">
                <a16:creationId xmlns:a16="http://schemas.microsoft.com/office/drawing/2014/main" id="{2C601F56-B1C7-6824-B4B3-AC774354DB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707" y="1903528"/>
            <a:ext cx="3240000" cy="3240000"/>
          </a:xfrm>
          <a:prstGeom prst="rect">
            <a:avLst/>
          </a:prstGeom>
        </p:spPr>
      </p:pic>
      <p:sp>
        <p:nvSpPr>
          <p:cNvPr id="18" name="Текст 4">
            <a:extLst>
              <a:ext uri="{FF2B5EF4-FFF2-40B4-BE49-F238E27FC236}">
                <a16:creationId xmlns:a16="http://schemas.microsoft.com/office/drawing/2014/main" id="{1DB3E5C1-8BA5-6122-8B2E-9CCB06449366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id="{7D687CCB-EF5F-0BBF-1666-BDD81D0BDA70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7C4517AF-A665-89D9-7158-E6B0CAA1CFB7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6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inesBezdenezhuchTheoremAnimation">
            <a:hlinkClick r:id="" action="ppaction://media"/>
            <a:extLst>
              <a:ext uri="{FF2B5EF4-FFF2-40B4-BE49-F238E27FC236}">
                <a16:creationId xmlns:a16="http://schemas.microsoft.com/office/drawing/2014/main" id="{44A793C8-7D12-0F2F-AF7A-7804A8CB4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Seifert Manifolds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Текст 3">
                <a:extLst>
                  <a:ext uri="{FF2B5EF4-FFF2-40B4-BE49-F238E27FC236}">
                    <a16:creationId xmlns:a16="http://schemas.microsoft.com/office/drawing/2014/main" id="{ACEB5844-BFD9-3E52-9B4A-D816569534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645" y="2011658"/>
                <a:ext cx="3714161" cy="3393234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i="1" dirty="0"/>
                  <a:t>An ordinary fibered torus </a:t>
                </a:r>
                <a:r>
                  <a:rPr lang="en-US" sz="1800" dirty="0"/>
                  <a:t>is solid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which is split into fibers of the form </a:t>
                </a:r>
                <a:r>
                  <a:rPr lang="ru-RU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ru-RU" sz="1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ru-RU" sz="18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ru-RU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  <a:p>
                <a:endParaRPr lang="ru-RU" sz="1800" dirty="0"/>
              </a:p>
              <a:p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1800" dirty="0"/>
              </a:p>
            </p:txBody>
          </p:sp>
        </mc:Choice>
        <mc:Fallback xmlns="">
          <p:sp>
            <p:nvSpPr>
              <p:cNvPr id="11" name="Текст 3">
                <a:extLst>
                  <a:ext uri="{FF2B5EF4-FFF2-40B4-BE49-F238E27FC236}">
                    <a16:creationId xmlns:a16="http://schemas.microsoft.com/office/drawing/2014/main" id="{ACEB5844-BFD9-3E52-9B4A-D81656953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45" y="2011658"/>
                <a:ext cx="3714161" cy="3393234"/>
              </a:xfrm>
              <a:prstGeom prst="rect">
                <a:avLst/>
              </a:prstGeom>
              <a:blipFill>
                <a:blip r:embed="rId4"/>
                <a:stretch>
                  <a:fillRect l="-3770" t="-2154" r="-50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eifertManifoldNonTrivialTorus">
            <a:hlinkClick r:id="" action="ppaction://media"/>
            <a:extLst>
              <a:ext uri="{FF2B5EF4-FFF2-40B4-BE49-F238E27FC236}">
                <a16:creationId xmlns:a16="http://schemas.microsoft.com/office/drawing/2014/main" id="{39BDD8B3-DA1D-BC26-F748-FB2A428D55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7997" y="1447930"/>
            <a:ext cx="7426358" cy="4950905"/>
          </a:xfrm>
          <a:prstGeom prst="rect">
            <a:avLst/>
          </a:prstGeom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ADFDBF7C-EF7C-DAC4-9447-FBC0E4E3E700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4ACDA85B-37EB-B31D-8201-815446C556B1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B9F1AE78-1F56-8C1E-79F8-3956C963976D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3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Seifert Manifolds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Текст 3">
                <a:extLst>
                  <a:ext uri="{FF2B5EF4-FFF2-40B4-BE49-F238E27FC236}">
                    <a16:creationId xmlns:a16="http://schemas.microsoft.com/office/drawing/2014/main" id="{5D29C9CD-5FF7-409D-1B87-BCBCF74151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645" y="2011658"/>
                <a:ext cx="3714161" cy="4464556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i="1" dirty="0"/>
                  <a:t>An ordinary fibered torus </a:t>
                </a:r>
                <a:r>
                  <a:rPr lang="en-US" sz="1800" dirty="0"/>
                  <a:t>is solid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which is split into fibers of the form </a:t>
                </a:r>
                <a:r>
                  <a:rPr lang="ru-RU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ru-RU" sz="1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ru-RU" sz="18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ru-RU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Consider the solid torus as solid cylinder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with the bases identified by rotation on rational angle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ru-RU" sz="1800">
                        <a:latin typeface="Cambria Math" panose="02040503050406030204" pitchFamily="18" charset="0"/>
                      </a:rPr>
                      <m:t>π</m:t>
                    </m:r>
                    <m:f>
                      <m:f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α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</m:oMath>
                </a14:m>
                <a:r>
                  <a:rPr lang="en-US" sz="1800" dirty="0"/>
                  <a:t>. The unions of segments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1800" dirty="0"/>
                  <a:t> whose ends are identified will form fibers</a:t>
                </a:r>
                <a:r>
                  <a:rPr lang="ru-RU" sz="1800" dirty="0"/>
                  <a:t>. </a:t>
                </a:r>
                <a:r>
                  <a:rPr lang="en-US" sz="1800" dirty="0"/>
                  <a:t>The solid torus with this fibers we will call </a:t>
                </a:r>
                <a:r>
                  <a:rPr lang="en-US" sz="1800" i="1" dirty="0"/>
                  <a:t>exceptional torus</a:t>
                </a:r>
                <a:r>
                  <a:rPr lang="en-US" sz="1800" dirty="0"/>
                  <a:t>.</a:t>
                </a:r>
                <a:endParaRPr lang="ru-RU" sz="1800" dirty="0"/>
              </a:p>
              <a:p>
                <a:endParaRPr lang="ru-RU" sz="1800" dirty="0"/>
              </a:p>
              <a:p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1800" dirty="0"/>
              </a:p>
            </p:txBody>
          </p:sp>
        </mc:Choice>
        <mc:Fallback xmlns="">
          <p:sp>
            <p:nvSpPr>
              <p:cNvPr id="11" name="Текст 3">
                <a:extLst>
                  <a:ext uri="{FF2B5EF4-FFF2-40B4-BE49-F238E27FC236}">
                    <a16:creationId xmlns:a16="http://schemas.microsoft.com/office/drawing/2014/main" id="{5D29C9CD-5FF7-409D-1B87-BCBCF7415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45" y="2011658"/>
                <a:ext cx="3714161" cy="4464556"/>
              </a:xfrm>
              <a:prstGeom prst="rect">
                <a:avLst/>
              </a:prstGeom>
              <a:blipFill>
                <a:blip r:embed="rId4"/>
                <a:stretch>
                  <a:fillRect l="-3770" t="-1639" r="-50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eifertManifoldTrivialTorus">
            <a:hlinkClick r:id="" action="ppaction://media"/>
            <a:extLst>
              <a:ext uri="{FF2B5EF4-FFF2-40B4-BE49-F238E27FC236}">
                <a16:creationId xmlns:a16="http://schemas.microsoft.com/office/drawing/2014/main" id="{D1B90576-CEE7-DAF8-3539-767ABF239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7997" y="1447790"/>
            <a:ext cx="7429516" cy="4953010"/>
          </a:xfrm>
          <a:prstGeom prst="rect">
            <a:avLst/>
          </a:prstGeom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DE80930C-111B-A55D-D7A9-15D1924AD233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24F2B348-AD9B-8ED4-E2E9-A8F4986935C8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C9DC186C-A19B-67F7-B98E-6CD3B7B4C0A4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Nizhny Novgorod</a:t>
            </a:r>
            <a:endParaRPr lang="ru-RU"/>
          </a:p>
          <a:p>
            <a:r>
              <a:rPr lang="ru-RU"/>
              <a:t>2022 г.</a:t>
            </a:r>
          </a:p>
          <a:p>
            <a:r>
              <a:rPr lang="ru-RU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6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Seifert Manifolds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53356540-7218-FF4B-B6BC-5BD291A372E2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367645" y="2011658"/>
                <a:ext cx="11585543" cy="3393234"/>
              </a:xfrm>
            </p:spPr>
            <p:txBody>
              <a:bodyPr>
                <a:noAutofit/>
              </a:bodyPr>
              <a:lstStyle/>
              <a:p>
                <a:r>
                  <a:rPr lang="en-US" sz="1800" i="1" dirty="0"/>
                  <a:t>An ordinary fibered torus </a:t>
                </a:r>
                <a:r>
                  <a:rPr lang="en-US" sz="1800" dirty="0"/>
                  <a:t>is solid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which is split into fibers of the form </a:t>
                </a:r>
                <a:r>
                  <a:rPr lang="ru-RU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ru-RU" sz="1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ru-RU" sz="18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ru-RU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Consider the solid torus as solid cylinder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with the bases identified by rotation on rational angle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ru-RU" sz="1800">
                        <a:latin typeface="Cambria Math" panose="02040503050406030204" pitchFamily="18" charset="0"/>
                      </a:rPr>
                      <m:t>π</m:t>
                    </m:r>
                    <m:f>
                      <m:f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α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</m:oMath>
                </a14:m>
                <a:r>
                  <a:rPr lang="en-US" sz="1800" dirty="0"/>
                  <a:t>. The unions of segments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1800" dirty="0"/>
                  <a:t> whose ends are identified will form fibers</a:t>
                </a:r>
                <a:r>
                  <a:rPr lang="ru-RU" sz="1800" dirty="0"/>
                  <a:t>. </a:t>
                </a:r>
                <a:r>
                  <a:rPr lang="en-US" sz="1800" dirty="0"/>
                  <a:t>The solid torus with this fibers we will call </a:t>
                </a:r>
                <a:r>
                  <a:rPr lang="en-US" sz="1800" i="1" dirty="0"/>
                  <a:t>exceptional torus</a:t>
                </a:r>
                <a:r>
                  <a:rPr lang="en-US" sz="1800" dirty="0"/>
                  <a:t>.</a:t>
                </a:r>
                <a:endParaRPr lang="ru-RU" sz="1800" dirty="0"/>
              </a:p>
              <a:p>
                <a:endParaRPr lang="en-US" sz="1800" dirty="0"/>
              </a:p>
              <a:p>
                <a:r>
                  <a:rPr lang="en-US" sz="1800" dirty="0"/>
                  <a:t>Three-dimensional compact orientable manifold is </a:t>
                </a:r>
                <a:r>
                  <a:rPr lang="en-US" sz="1800" i="1" dirty="0"/>
                  <a:t>Seifert manifold</a:t>
                </a:r>
                <a:r>
                  <a:rPr lang="en-US" sz="1800" dirty="0"/>
                  <a:t> if it can be represented as union of disjoint circles </a:t>
                </a:r>
                <a:r>
                  <a:rPr lang="en-US" sz="1800" i="1" dirty="0"/>
                  <a:t>(fibers) </a:t>
                </a:r>
                <a:r>
                  <a:rPr lang="en-US" sz="1800" dirty="0"/>
                  <a:t>and each fiber has tubular neighborhood </a:t>
                </a:r>
                <a:r>
                  <a:rPr lang="en-US" sz="1800" u="sng" dirty="0"/>
                  <a:t>consisting of other fibers </a:t>
                </a:r>
                <a:r>
                  <a:rPr lang="en-US" sz="1800" dirty="0"/>
                  <a:t>which is homeomorphic to a standard torus with respect to fibers. The number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ru-RU" sz="1800" b="0" i="1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/>
                  <a:t>which corresponds to each fiber will be called </a:t>
                </a:r>
                <a:r>
                  <a:rPr lang="en-US" sz="1800" b="0" i="1" dirty="0"/>
                  <a:t>multiplicity</a:t>
                </a:r>
                <a:r>
                  <a:rPr lang="ru-RU" sz="1800" b="0" dirty="0"/>
                  <a:t>.</a:t>
                </a:r>
                <a:endParaRPr lang="en-US" sz="1800" b="0" dirty="0"/>
              </a:p>
              <a:p>
                <a:endParaRPr lang="ru-RU" sz="1800" dirty="0"/>
              </a:p>
              <a:p>
                <a:endParaRPr lang="ru-RU" sz="1800" dirty="0"/>
              </a:p>
              <a:p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1800" dirty="0"/>
              </a:p>
            </p:txBody>
          </p:sp>
        </mc:Choice>
        <mc:Fallback xmlns="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53356540-7218-FF4B-B6BC-5BD291A37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367645" y="2011658"/>
                <a:ext cx="11585543" cy="3393234"/>
              </a:xfrm>
              <a:blipFill>
                <a:blip r:embed="rId2"/>
                <a:stretch>
                  <a:fillRect l="-1210" t="-2334" r="-3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Текст 3">
            <a:extLst>
              <a:ext uri="{FF2B5EF4-FFF2-40B4-BE49-F238E27FC236}">
                <a16:creationId xmlns:a16="http://schemas.microsoft.com/office/drawing/2014/main" id="{841F1901-6BBA-B504-09C0-457BC02BF323}"/>
              </a:ext>
            </a:extLst>
          </p:cNvPr>
          <p:cNvSpPr txBox="1">
            <a:spLocks/>
          </p:cNvSpPr>
          <p:nvPr/>
        </p:nvSpPr>
        <p:spPr>
          <a:xfrm>
            <a:off x="4424177" y="2015766"/>
            <a:ext cx="3495909" cy="339323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7A5F5002-B88C-6D46-A24F-66FC3BBD6C12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2F77FC13-1C8E-511E-CECD-81494398C87B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E2AB1CFA-C4EF-6457-F2CE-005F798A07AE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24496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1447790"/>
            <a:ext cx="4722828" cy="777025"/>
          </a:xfrm>
        </p:spPr>
        <p:txBody>
          <a:bodyPr/>
          <a:lstStyle/>
          <a:p>
            <a:r>
              <a:rPr lang="en-US" dirty="0"/>
              <a:t>Idea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05353" y="1954186"/>
                <a:ext cx="11048214" cy="4355094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Points of the non-wandering set corresp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 to points of the period less, than period of the homeomorphism which correspond to exceptional fibers of Seifert manifolds. Using the results</a:t>
                </a:r>
                <a:r>
                  <a:rPr lang="en-US" sz="1800" baseline="30000" dirty="0">
                    <a:latin typeface="HSE Sans" panose="02000000000000000000" pitchFamily="50" charset="-52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ru-R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we deduce, that multiplicities of exceptional fibers are </a:t>
                </a:r>
                <a:r>
                  <a:rPr lang="en-US" sz="1800" i="1" u="sng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4g, 4g, 2</a:t>
                </a:r>
                <a:r>
                  <a:rPr lang="ru-RU" sz="1800" i="1" u="sng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18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Moreover, all manifolds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</m:sSub>
                  </m:oMath>
                </a14:m>
                <a:r>
                  <a:rPr lang="ru-RU" sz="18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have universal covering by three-dimensional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/>
                  <a:t> which implies that Seifert fibering on each manifold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</m:sSub>
                  </m:oMath>
                </a14:m>
                <a:r>
                  <a:rPr lang="ru-RU" sz="1800" dirty="0"/>
                  <a:t> </a:t>
                </a:r>
                <a:r>
                  <a:rPr lang="en-US" sz="1800" dirty="0"/>
                  <a:t>is unique</a:t>
                </a:r>
                <a:r>
                  <a:rPr lang="en-US" sz="1800" baseline="30000" dirty="0"/>
                  <a:t>4</a:t>
                </a:r>
                <a:r>
                  <a:rPr lang="ru-RU" sz="1800" dirty="0"/>
                  <a:t>.</a:t>
                </a:r>
              </a:p>
              <a:p>
                <a:r>
                  <a:rPr lang="en-US" sz="1800" dirty="0"/>
                  <a:t>There are no lens spaces which can be represented as Seifert manifold with three exceptional fibers</a:t>
                </a:r>
                <a:r>
                  <a:rPr lang="en-US" sz="1800" baseline="30000" dirty="0"/>
                  <a:t>5</a:t>
                </a:r>
                <a:r>
                  <a:rPr lang="ru-RU" sz="1800" dirty="0"/>
                  <a:t>.</a:t>
                </a:r>
              </a:p>
              <a:p>
                <a:endParaRPr lang="ru-RU" sz="18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05353" y="1954186"/>
                <a:ext cx="11048214" cy="4355094"/>
              </a:xfrm>
              <a:blipFill>
                <a:blip r:embed="rId2"/>
                <a:stretch>
                  <a:fillRect l="-1269" t="-1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Текст 4">
            <a:extLst>
              <a:ext uri="{FF2B5EF4-FFF2-40B4-BE49-F238E27FC236}">
                <a16:creationId xmlns:a16="http://schemas.microsoft.com/office/drawing/2014/main" id="{87F2C47F-C0C1-C603-F1C1-CD06D896F8F0}"/>
              </a:ext>
            </a:extLst>
          </p:cNvPr>
          <p:cNvSpPr txBox="1">
            <a:spLocks/>
          </p:cNvSpPr>
          <p:nvPr/>
        </p:nvSpPr>
        <p:spPr>
          <a:xfrm>
            <a:off x="405352" y="4958499"/>
            <a:ext cx="11238513" cy="2182305"/>
          </a:xfrm>
          <a:prstGeom prst="rect">
            <a:avLst/>
          </a:prstGeom>
        </p:spPr>
        <p:txBody>
          <a:bodyPr vert="horz" lIns="0" tIns="0" rIns="0" bIns="45720" numCol="1" spcCol="252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HSE Sans" panose="02000000000000000000" pitchFamily="50" charset="-52"/>
              </a:rPr>
              <a:t>3. </a:t>
            </a:r>
            <a:r>
              <a:rPr lang="en-US" sz="1800" dirty="0" err="1">
                <a:latin typeface="HSE Sans" panose="02000000000000000000" pitchFamily="50" charset="-52"/>
              </a:rPr>
              <a:t>Bezdenezhnykh</a:t>
            </a:r>
            <a:r>
              <a:rPr lang="en-US" sz="1800" dirty="0">
                <a:latin typeface="HSE Sans" panose="02000000000000000000" pitchFamily="50" charset="-52"/>
              </a:rPr>
              <a:t> A. N., </a:t>
            </a:r>
            <a:r>
              <a:rPr lang="en-US" sz="1800" dirty="0" err="1">
                <a:latin typeface="HSE Sans" panose="02000000000000000000" pitchFamily="50" charset="-52"/>
              </a:rPr>
              <a:t>Grines</a:t>
            </a:r>
            <a:r>
              <a:rPr lang="en-US" sz="1800" dirty="0">
                <a:latin typeface="HSE Sans" panose="02000000000000000000" pitchFamily="50" charset="-52"/>
              </a:rPr>
              <a:t> V. Z. </a:t>
            </a:r>
            <a:r>
              <a:rPr lang="en-US" sz="1800" i="1" dirty="0">
                <a:latin typeface="HSE Sans" panose="02000000000000000000" pitchFamily="50" charset="-52"/>
              </a:rPr>
              <a:t>Realization of gradient-like diffeomorphisms of two-dimensional manifolds </a:t>
            </a:r>
            <a:r>
              <a:rPr lang="en-US" sz="1800" dirty="0">
                <a:latin typeface="HSE Sans" panose="02000000000000000000" pitchFamily="50" charset="-52"/>
              </a:rPr>
              <a:t>// Differential and integral equations. – 1985. – С. 33-37.</a:t>
            </a:r>
          </a:p>
          <a:p>
            <a:r>
              <a:rPr lang="en-US" sz="1800" dirty="0">
                <a:latin typeface="HSE Sans" panose="02000000000000000000" pitchFamily="50" charset="-52"/>
              </a:rPr>
              <a:t>4. Hatcher A. Notes on basic 3-manifold topology. – 2007.</a:t>
            </a:r>
            <a:endParaRPr lang="ru-RU" sz="1800" dirty="0">
              <a:latin typeface="HSE Sans" panose="02000000000000000000" pitchFamily="50" charset="-52"/>
            </a:endParaRPr>
          </a:p>
          <a:p>
            <a:r>
              <a:rPr lang="en-US" sz="1800" dirty="0">
                <a:latin typeface="HSE Sans" panose="02000000000000000000" pitchFamily="50" charset="-52"/>
              </a:rPr>
              <a:t>5. M. </a:t>
            </a:r>
            <a:r>
              <a:rPr lang="en-US" sz="1800" dirty="0" err="1">
                <a:latin typeface="HSE Sans" panose="02000000000000000000" pitchFamily="50" charset="-52"/>
              </a:rPr>
              <a:t>Jankins</a:t>
            </a:r>
            <a:r>
              <a:rPr lang="en-US" sz="1800" dirty="0">
                <a:latin typeface="HSE Sans" panose="02000000000000000000" pitchFamily="50" charset="-52"/>
              </a:rPr>
              <a:t> and W. D. Neumann, Lectures on Seifert Manifolds, Brandeis Lecture Notes 2, Brandeis University, Waltham, MA (1983); </a:t>
            </a:r>
            <a:endParaRPr lang="ru-RU" sz="1800" dirty="0">
              <a:latin typeface="HSE Sans" panose="02000000000000000000" pitchFamily="50" charset="-52"/>
            </a:endParaRPr>
          </a:p>
          <a:p>
            <a:endParaRPr lang="ru-RU"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4CA78383-E109-E7B3-F1D6-71BEB6663247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82594513-B464-A456-3CD3-7294B8955540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78721261-1BE7-3011-BF25-C255753B7FF0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196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Result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DE0E145-586B-F66E-710D-BEDBFF0B53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Theorem</a:t>
            </a:r>
            <a:r>
              <a:rPr lang="ru-RU" sz="1800" b="1" dirty="0"/>
              <a:t>.</a:t>
            </a:r>
            <a:r>
              <a:rPr lang="en-US" sz="1800" b="1" dirty="0"/>
              <a:t> </a:t>
            </a:r>
            <a:r>
              <a:rPr lang="en-US" sz="1800" dirty="0"/>
              <a:t>There exists an infinite countable family of pairwise non-homeomorphic prime three-manifolds which admit NMS-flow with three periodic orbits one of which is twisted saddle, and the manifolds are not homeomorphic to any lens space.</a:t>
            </a:r>
            <a:endParaRPr lang="ru-RU" sz="1800" dirty="0"/>
          </a:p>
          <a:p>
            <a:endParaRPr lang="ru-RU" sz="1800" dirty="0"/>
          </a:p>
          <a:p>
            <a:r>
              <a:rPr lang="en-US" sz="1800" u="sng" dirty="0"/>
              <a:t>Moreover these manifolds are Seifert fibered spaces with three exceptional fibers.</a:t>
            </a:r>
            <a:endParaRPr lang="ru-RU" sz="1800" u="sng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E613C185-AE06-41F1-13BB-08BD68B7776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132422CB-3D38-8335-FE0F-D89E3C1403EE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F4856B81-7E3E-A37D-0E77-C09A0B2C7B4C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E148FF2B-4A35-3145-E948-C759EA52BA13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821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1BF386E-E6E8-ECCF-95E6-850F6924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7568287" cy="777025"/>
          </a:xfrm>
        </p:spPr>
        <p:txBody>
          <a:bodyPr/>
          <a:lstStyle/>
          <a:p>
            <a:r>
              <a:rPr lang="en-US" dirty="0"/>
              <a:t>Topological Classification </a:t>
            </a:r>
            <a:r>
              <a:rPr lang="en-US" dirty="0">
                <a:solidFill>
                  <a:srgbClr val="EB8C3C"/>
                </a:solidFill>
              </a:rPr>
              <a:t>(</a:t>
            </a:r>
            <a:r>
              <a:rPr lang="en-US" b="1" u="sng" dirty="0">
                <a:solidFill>
                  <a:srgbClr val="EB8C3C"/>
                </a:solidFill>
              </a:rPr>
              <a:t>untwisted orbit</a:t>
            </a:r>
            <a:r>
              <a:rPr lang="en-US" dirty="0">
                <a:solidFill>
                  <a:srgbClr val="EB8C3C"/>
                </a:solidFill>
              </a:rPr>
              <a:t>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8" y="2379663"/>
                <a:ext cx="5193511" cy="3842028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A – attracting orbit</a:t>
                </a:r>
              </a:p>
              <a:p>
                <a:r>
                  <a:rPr lang="en-US" sz="1800" dirty="0"/>
                  <a:t>S – saddle orbit</a:t>
                </a:r>
                <a:endParaRPr lang="ru-RU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canonical tubular neighborhood boundaries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i="1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Invariant: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8" y="2379663"/>
                <a:ext cx="5193511" cy="3842028"/>
              </a:xfrm>
              <a:blipFill>
                <a:blip r:embed="rId2"/>
                <a:stretch>
                  <a:fillRect l="-2700" t="-19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02A743-92C6-DCAF-B0F8-646403F1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09" y="1540537"/>
            <a:ext cx="5101165" cy="4332883"/>
          </a:xfrm>
          <a:prstGeom prst="rect">
            <a:avLst/>
          </a:prstGeom>
        </p:spPr>
      </p:pic>
      <p:sp>
        <p:nvSpPr>
          <p:cNvPr id="15" name="Текст 4">
            <a:extLst>
              <a:ext uri="{FF2B5EF4-FFF2-40B4-BE49-F238E27FC236}">
                <a16:creationId xmlns:a16="http://schemas.microsoft.com/office/drawing/2014/main" id="{9A150DA6-3A8F-D6C4-A0B6-72F719AF4692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78B92D73-B8C6-A391-DFF2-A8A25FE84CE2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C5498F72-805C-29D1-5FF6-50DFD388429B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337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5A9635-3750-D34A-AC4F-18C777EE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F1503-6AC3-BC44-8339-CDF4434C29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4726F6-6B97-9541-B430-5890C40AB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FF1B796-D346-7747-8C68-5B56E65380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D0CBA-12B2-6FB8-75D4-AC31C200B2CE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B8C3C"/>
                </a:solidFill>
              </a:rPr>
              <a:t>(</a:t>
            </a:r>
            <a:r>
              <a:rPr lang="en-US" b="1" u="sng" dirty="0">
                <a:solidFill>
                  <a:srgbClr val="EB8C3C"/>
                </a:solidFill>
              </a:rPr>
              <a:t>untwisted orbit</a:t>
            </a:r>
            <a:r>
              <a:rPr lang="en-US" dirty="0">
                <a:solidFill>
                  <a:srgbClr val="EB8C3C"/>
                </a:solidFill>
              </a:rPr>
              <a:t>)</a:t>
            </a:r>
            <a:endParaRPr lang="ru-RU" dirty="0">
              <a:solidFill>
                <a:srgbClr val="EB8C3C"/>
              </a:solidFill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30DFB51B-157A-D6F6-C360-3B9BAB7EBA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788" y="2379663"/>
            <a:ext cx="4322762" cy="2398712"/>
          </a:xfrm>
        </p:spPr>
        <p:txBody>
          <a:bodyPr/>
          <a:lstStyle/>
          <a:p>
            <a:r>
              <a:rPr lang="en-US" sz="1400" dirty="0">
                <a:solidFill>
                  <a:srgbClr val="FBBA00"/>
                </a:solidFill>
              </a:rPr>
              <a:t>then</a:t>
            </a:r>
            <a:endParaRPr lang="ru-RU" dirty="0">
              <a:solidFill>
                <a:srgbClr val="FBBA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9D0A21-9DA6-4442-55AD-F3758F10C0DA}"/>
              </a:ext>
            </a:extLst>
          </p:cNvPr>
          <p:cNvSpPr txBox="1"/>
          <p:nvPr/>
        </p:nvSpPr>
        <p:spPr>
          <a:xfrm>
            <a:off x="2482049" y="4012532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61F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impossible!</a:t>
            </a:r>
            <a:endParaRPr lang="ru-RU" dirty="0">
              <a:solidFill>
                <a:srgbClr val="E61F3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FAF75-B63C-D32C-FAF1-5541ED236D7E}"/>
              </a:ext>
            </a:extLst>
          </p:cNvPr>
          <p:cNvSpPr txBox="1"/>
          <p:nvPr/>
        </p:nvSpPr>
        <p:spPr>
          <a:xfrm>
            <a:off x="3282885" y="553655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D5A5A"/>
                </a:solidFill>
              </a:rPr>
              <a:t>then</a:t>
            </a:r>
            <a:endParaRPr lang="ru-RU" dirty="0">
              <a:solidFill>
                <a:srgbClr val="CD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6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Morse-Smale flows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53356540-7218-FF4B-B6BC-5BD291A372E2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8" y="2024913"/>
                <a:ext cx="4157553" cy="3970533"/>
              </a:xfrm>
            </p:spPr>
            <p:txBody>
              <a:bodyPr>
                <a:noAutofit/>
              </a:bodyPr>
              <a:lstStyle/>
              <a:p>
                <a:r>
                  <a:rPr lang="ru-RU" sz="1800" dirty="0"/>
                  <a:t>	</a:t>
                </a:r>
                <a:r>
                  <a:rPr lang="en-US" sz="1800" dirty="0"/>
                  <a:t>A flow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ru-RU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ru-RU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sz="1800" dirty="0"/>
                  <a:t>,</a:t>
                </a:r>
                <a:r>
                  <a:rPr lang="en-US" sz="1800" dirty="0"/>
                  <a:t> on smooth closed (compact and with empty </a:t>
                </a:r>
                <a:r>
                  <a:rPr lang="en-US" sz="1800" dirty="0" err="1"/>
                  <a:t>boundaty</a:t>
                </a:r>
                <a:r>
                  <a:rPr lang="en-US" sz="1800" dirty="0"/>
                  <a:t>) connected orientable n-manifold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r>
                      <a:rPr lang="ru-RU" sz="1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ru-RU" sz="1800">
                        <a:latin typeface="Cambria Math" panose="02040503050406030204" pitchFamily="18" charset="0"/>
                      </a:rPr>
                      <m:t>≥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800" dirty="0"/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sz="1800" dirty="0"/>
                  <a:t> </a:t>
                </a:r>
                <a:r>
                  <a:rPr lang="en-US" sz="1800" dirty="0"/>
                  <a:t>is called </a:t>
                </a:r>
                <a:r>
                  <a:rPr lang="en-US" sz="1800" i="1" dirty="0"/>
                  <a:t>Morse-Smale flow</a:t>
                </a:r>
                <a:r>
                  <a:rPr lang="ru-RU" sz="1800" dirty="0"/>
                  <a:t>, </a:t>
                </a:r>
                <a:r>
                  <a:rPr lang="en-US" sz="1800" dirty="0"/>
                  <a:t>if</a:t>
                </a:r>
                <a:r>
                  <a:rPr lang="ru-RU" sz="1800" dirty="0"/>
                  <a:t>	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800" dirty="0"/>
                  <a:t>its non-wandering set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</m:oMath>
                </a14:m>
                <a:r>
                  <a:rPr lang="ru-RU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consists of a finite number of hyperbolic fixed points and periodic orbits</a:t>
                </a:r>
                <a:r>
                  <a:rPr lang="ru-RU" sz="1800" dirty="0"/>
                  <a:t>;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800" dirty="0"/>
                  <a:t>the intersection of the manifolds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p>
                    </m:sSub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ru-RU" sz="1800" dirty="0"/>
                  <a:t> </a:t>
                </a:r>
                <a:r>
                  <a:rPr lang="en-US" sz="1800" dirty="0"/>
                  <a:t>is transverse for any two points or periodic orbits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sz="18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ru-RU" sz="1800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53356540-7218-FF4B-B6BC-5BD291A37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8" y="2024913"/>
                <a:ext cx="4157553" cy="3970533"/>
              </a:xfrm>
              <a:blipFill>
                <a:blip r:embed="rId4"/>
                <a:stretch>
                  <a:fillRect l="-3812" t="-1840" r="-4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Faculty of Informatics, Mathematics, and Computer Science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9163" y="548720"/>
            <a:ext cx="2300614" cy="408109"/>
          </a:xfrm>
        </p:spPr>
        <p:txBody>
          <a:bodyPr/>
          <a:lstStyle/>
          <a:p>
            <a:r>
              <a:rPr lang="en-US" dirty="0"/>
              <a:t>Non-singular Morse-Smale flows with three periodic orbits on orientable</a:t>
            </a:r>
            <a:br>
              <a:rPr lang="en-US" dirty="0"/>
            </a:br>
            <a:r>
              <a:rPr lang="en-US" dirty="0"/>
              <a:t>3-manifolds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2" name="ContinuousMotion">
            <a:hlinkClick r:id="" action="ppaction://media"/>
            <a:extLst>
              <a:ext uri="{FF2B5EF4-FFF2-40B4-BE49-F238E27FC236}">
                <a16:creationId xmlns:a16="http://schemas.microsoft.com/office/drawing/2014/main" id="{44D9619C-DB07-5801-8641-193AA1E72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7637" y="1366292"/>
            <a:ext cx="6884710" cy="47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8" y="2379663"/>
                <a:ext cx="5193511" cy="3842028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A – attracting orbit</a:t>
                </a:r>
              </a:p>
              <a:p>
                <a:r>
                  <a:rPr lang="en-US" sz="1800" dirty="0"/>
                  <a:t>S – saddle orbit</a:t>
                </a:r>
                <a:endParaRPr lang="ru-RU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canonical tubular neighborhood boundaries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i="1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Invariant: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𝑚𝑜𝑑</m:t>
                            </m:r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𝑚𝑜𝑑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8" y="2379663"/>
                <a:ext cx="5193511" cy="3842028"/>
              </a:xfrm>
              <a:blipFill>
                <a:blip r:embed="rId2"/>
                <a:stretch>
                  <a:fillRect l="-2700" t="-19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02A743-92C6-DCAF-B0F8-646403F1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09" y="1540537"/>
            <a:ext cx="5101165" cy="4332883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9A617BF7-B88E-DC5A-E812-5B4813E5D6DC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98DC26C5-A57D-FAA7-3BF5-17EBFF0F90A9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3A98137-02AE-019B-B393-B41F0CB934AC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4F0901B1-96EF-0D02-B952-C1516F1F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1447800"/>
            <a:ext cx="6955655" cy="776288"/>
          </a:xfrm>
        </p:spPr>
        <p:txBody>
          <a:bodyPr/>
          <a:lstStyle/>
          <a:p>
            <a:r>
              <a:rPr lang="en-US" dirty="0"/>
              <a:t>Topological Classification </a:t>
            </a:r>
            <a:r>
              <a:rPr lang="en-US" dirty="0">
                <a:solidFill>
                  <a:srgbClr val="EB8C3C"/>
                </a:solidFill>
              </a:rPr>
              <a:t>(</a:t>
            </a:r>
            <a:r>
              <a:rPr lang="en-US" b="1" u="sng" dirty="0">
                <a:solidFill>
                  <a:srgbClr val="EB8C3C"/>
                </a:solidFill>
              </a:rPr>
              <a:t>untwisted orbit</a:t>
            </a:r>
            <a:r>
              <a:rPr lang="en-US" dirty="0">
                <a:solidFill>
                  <a:srgbClr val="EB8C3C"/>
                </a:solidFill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279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8" y="1970202"/>
                <a:ext cx="5928024" cy="42514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800" dirty="0"/>
                  <a:t>A – attracting orbit</a:t>
                </a:r>
              </a:p>
              <a:p>
                <a:r>
                  <a:rPr lang="en-US" sz="1800" dirty="0"/>
                  <a:t>S – saddle orbit</a:t>
                </a:r>
                <a:endParaRPr lang="ru-RU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ru-RU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r>
                  <a:rPr lang="ru-RU" sz="1800" dirty="0"/>
                  <a:t> – </a:t>
                </a:r>
                <a:r>
                  <a:rPr lang="en-US" sz="1800" dirty="0"/>
                  <a:t>canonical tubular neighborhood boundaries</a:t>
                </a:r>
                <a:endParaRPr lang="ru-RU" sz="1800" dirty="0"/>
              </a:p>
              <a:p>
                <a:r>
                  <a:rPr lang="en-US" sz="18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  <a:p>
                <a:endParaRPr lang="en-US" sz="1800" dirty="0"/>
              </a:p>
              <a:p>
                <a:r>
                  <a:rPr lang="en-US" sz="1800" dirty="0"/>
                  <a:t>Invariant: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  <m:r>
                      <a:rPr lang="ru-RU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r>
                  <a:rPr lang="en-US" sz="1800" dirty="0"/>
                  <a:t>Conditions of consistency: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,  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8" y="1970202"/>
                <a:ext cx="5928024" cy="4251489"/>
              </a:xfrm>
              <a:blipFill>
                <a:blip r:embed="rId2"/>
                <a:stretch>
                  <a:fillRect l="-2364" t="-2436" b="-21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02A743-92C6-DCAF-B0F8-646403F1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09" y="1540537"/>
            <a:ext cx="5101165" cy="4332883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9A617BF7-B88E-DC5A-E812-5B4813E5D6DC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98DC26C5-A57D-FAA7-3BF5-17EBFF0F90A9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3A98137-02AE-019B-B393-B41F0CB934AC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16F9077E-E0C0-120A-5671-2C6B9F708D81}"/>
              </a:ext>
            </a:extLst>
          </p:cNvPr>
          <p:cNvSpPr txBox="1">
            <a:spLocks/>
          </p:cNvSpPr>
          <p:nvPr/>
        </p:nvSpPr>
        <p:spPr>
          <a:xfrm>
            <a:off x="585898" y="1391692"/>
            <a:ext cx="7568287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Topological Classification </a:t>
            </a:r>
            <a:r>
              <a:rPr lang="en-US" dirty="0">
                <a:solidFill>
                  <a:srgbClr val="EB8C3C"/>
                </a:solidFill>
              </a:rPr>
              <a:t>(</a:t>
            </a:r>
            <a:r>
              <a:rPr lang="en-US" b="1" u="sng" dirty="0">
                <a:solidFill>
                  <a:srgbClr val="EB8C3C"/>
                </a:solidFill>
              </a:rPr>
              <a:t>untwisted orbit</a:t>
            </a:r>
            <a:r>
              <a:rPr lang="en-US" dirty="0">
                <a:solidFill>
                  <a:srgbClr val="EB8C3C"/>
                </a:solidFill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780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292231" y="1734532"/>
                <a:ext cx="8267307" cy="4487159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A – attracting orbit</a:t>
                </a:r>
              </a:p>
              <a:p>
                <a:r>
                  <a:rPr lang="en-US" sz="1800" dirty="0"/>
                  <a:t>S – saddle orbit</a:t>
                </a:r>
                <a:endParaRPr lang="ru-RU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ru-RU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  <a:r>
                  <a:rPr lang="ru-RU" sz="1800" dirty="0"/>
                  <a:t> – </a:t>
                </a:r>
                <a:r>
                  <a:rPr lang="en-US" sz="1800" dirty="0"/>
                  <a:t>canonical tubular neighborhood boundaries</a:t>
                </a:r>
                <a:endParaRPr lang="ru-RU" sz="1800" dirty="0"/>
              </a:p>
              <a:p>
                <a:r>
                  <a:rPr lang="en-US" sz="18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ru-RU" sz="1800" dirty="0"/>
              </a:p>
              <a:p>
                <a:endParaRPr lang="en-US" sz="1800" dirty="0"/>
              </a:p>
              <a:p>
                <a:r>
                  <a:rPr lang="en-US" sz="1800" dirty="0"/>
                  <a:t>Invariant: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  <m:r>
                      <a:rPr lang="ru-RU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ru-RU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r>
                  <a:rPr lang="en-US" sz="1800" dirty="0"/>
                  <a:t>Conditions of consistency: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,  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⟨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𝑚𝑒𝑟𝑖𝑑𝑖𝑎𝑛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 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 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ru-RU" sz="1800" dirty="0"/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292231" y="1734532"/>
                <a:ext cx="8267307" cy="4487159"/>
              </a:xfrm>
              <a:blipFill>
                <a:blip r:embed="rId2"/>
                <a:stretch>
                  <a:fillRect l="-1770" t="-1630" b="-11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02A743-92C6-DCAF-B0F8-646403F1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09" y="1540537"/>
            <a:ext cx="5101165" cy="4332883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9A617BF7-B88E-DC5A-E812-5B4813E5D6DC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98DC26C5-A57D-FAA7-3BF5-17EBFF0F90A9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53A98137-02AE-019B-B393-B41F0CB934AC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40204088-1AF3-4E7D-6240-2B8B40C6BFDC}"/>
              </a:ext>
            </a:extLst>
          </p:cNvPr>
          <p:cNvSpPr txBox="1">
            <a:spLocks/>
          </p:cNvSpPr>
          <p:nvPr/>
        </p:nvSpPr>
        <p:spPr>
          <a:xfrm>
            <a:off x="585898" y="1254316"/>
            <a:ext cx="7568287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Topological Classification </a:t>
            </a:r>
            <a:r>
              <a:rPr lang="en-US" dirty="0">
                <a:solidFill>
                  <a:srgbClr val="EB8C3C"/>
                </a:solidFill>
              </a:rPr>
              <a:t>(</a:t>
            </a:r>
            <a:r>
              <a:rPr lang="en-US" b="1" u="sng" dirty="0">
                <a:solidFill>
                  <a:srgbClr val="EB8C3C"/>
                </a:solidFill>
              </a:rPr>
              <a:t>untwisted orbit</a:t>
            </a:r>
            <a:r>
              <a:rPr lang="en-US" dirty="0">
                <a:solidFill>
                  <a:srgbClr val="EB8C3C"/>
                </a:solidFill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916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771EF0-F2A8-63FB-5D6E-D442AA87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40" y="1813847"/>
            <a:ext cx="4766043" cy="2385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0248DC-FB9C-8406-0C65-47A7D72A7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09" y="1540537"/>
            <a:ext cx="5101165" cy="4332883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49376E99-DEA7-611E-26A0-B26F8F7D7AED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92944B0D-DB0B-FFC6-9AB1-DB8945EB7C90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42E38BAD-872E-7F3C-9B95-6BBB2640ED4F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F69D63-2585-317E-DF18-9D319BA318B0}"/>
                  </a:ext>
                </a:extLst>
              </p:cNvPr>
              <p:cNvSpPr txBox="1"/>
              <p:nvPr/>
            </p:nvSpPr>
            <p:spPr>
              <a:xfrm>
                <a:off x="933254" y="5378176"/>
                <a:ext cx="3193330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ru-RU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ru-RU" i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ru-RU" i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e>
                          </m:d>
                          <m:r>
                            <a:rPr lang="ru-RU" i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ru-RU" i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  <m:r>
                            <a:rPr lang="ru-RU" i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ru-RU" i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F69D63-2585-317E-DF18-9D319BA31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54" y="5378176"/>
                <a:ext cx="3193330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591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1BF386E-E6E8-ECCF-95E6-850F6924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164897"/>
            <a:ext cx="6041145" cy="777025"/>
          </a:xfrm>
        </p:spPr>
        <p:txBody>
          <a:bodyPr/>
          <a:lstStyle/>
          <a:p>
            <a:r>
              <a:rPr lang="en-US" dirty="0"/>
              <a:t>Topological classification </a:t>
            </a:r>
            <a:r>
              <a:rPr lang="en-US" dirty="0">
                <a:solidFill>
                  <a:srgbClr val="029C63"/>
                </a:solidFill>
              </a:rPr>
              <a:t>(</a:t>
            </a:r>
            <a:r>
              <a:rPr lang="en-US" b="1" u="sng" dirty="0">
                <a:solidFill>
                  <a:srgbClr val="029C63"/>
                </a:solidFill>
              </a:rPr>
              <a:t>twisted orbit</a:t>
            </a:r>
            <a:r>
              <a:rPr lang="en-US" dirty="0">
                <a:solidFill>
                  <a:srgbClr val="029C63"/>
                </a:solidFill>
              </a:rPr>
              <a:t>)</a:t>
            </a:r>
            <a:endParaRPr lang="ru-RU" dirty="0">
              <a:solidFill>
                <a:srgbClr val="029C6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8" y="1583703"/>
                <a:ext cx="7398605" cy="499727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A – attracting orbit</a:t>
                </a:r>
              </a:p>
              <a:p>
                <a:r>
                  <a:rPr lang="en-US" sz="1800" dirty="0"/>
                  <a:t>S – saddle orbit</a:t>
                </a:r>
                <a:endParaRPr lang="ru-RU" sz="1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canonical tubular neighborhood boundaries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i="1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⊔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1800">
                          <a:latin typeface="Cambria Math" panose="02040503050406030204" pitchFamily="18" charset="0"/>
                        </a:rPr>
                        <m:t>⊔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ru-RU" sz="1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r>
                        <a:rPr lang="ru-RU" sz="180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unique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non-trivial</a:t>
                </a:r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Invariant: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/>
                  <a:t>Conditions of consistency: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,  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86B9E52F-2D89-B095-4C10-F5D15DCFF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8" y="1583703"/>
                <a:ext cx="7398605" cy="4997271"/>
              </a:xfrm>
              <a:blipFill>
                <a:blip r:embed="rId2"/>
                <a:stretch>
                  <a:fillRect l="-1895" t="-1463" b="-18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Текст 4">
            <a:extLst>
              <a:ext uri="{FF2B5EF4-FFF2-40B4-BE49-F238E27FC236}">
                <a16:creationId xmlns:a16="http://schemas.microsoft.com/office/drawing/2014/main" id="{9A150DA6-3A8F-D6C4-A0B6-72F719AF4692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78B92D73-B8C6-A391-DFF2-A8A25FE84CE2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C5498F72-805C-29D1-5FF6-50DFD388429B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1596D-AABC-5877-5877-0117B84D5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54" y="1447790"/>
            <a:ext cx="5696243" cy="46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53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Result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DE0E145-586B-F66E-710D-BEDBFF0B53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9" y="2068096"/>
            <a:ext cx="3684444" cy="2399371"/>
          </a:xfrm>
        </p:spPr>
        <p:txBody>
          <a:bodyPr>
            <a:noAutofit/>
          </a:bodyPr>
          <a:lstStyle/>
          <a:p>
            <a:r>
              <a:rPr lang="en-US" sz="1800" b="1" dirty="0"/>
              <a:t>Theorem</a:t>
            </a:r>
            <a:r>
              <a:rPr lang="ru-RU" sz="1800" b="1" dirty="0"/>
              <a:t>.</a:t>
            </a:r>
            <a:r>
              <a:rPr lang="en-US" sz="1800" b="1" dirty="0"/>
              <a:t> </a:t>
            </a:r>
            <a:r>
              <a:rPr lang="en-US" sz="1800" dirty="0"/>
              <a:t>There exists an infinite countable family of pairwise non-homeomorphic prime three-manifolds which admit NMS-flow with three periodic orbits one of which is twisted saddle, and the manifolds are not homeomorphic to any lens space.</a:t>
            </a:r>
            <a:endParaRPr lang="ru-RU" sz="1800" dirty="0"/>
          </a:p>
          <a:p>
            <a:endParaRPr lang="ru-RU" sz="1800" dirty="0"/>
          </a:p>
          <a:p>
            <a:r>
              <a:rPr lang="en-US" sz="1800" u="sng" dirty="0"/>
              <a:t>Moreover</a:t>
            </a:r>
            <a:r>
              <a:rPr lang="ru-RU" sz="1800" u="sng" dirty="0"/>
              <a:t>, </a:t>
            </a:r>
            <a:r>
              <a:rPr lang="en-US" sz="1800" u="sng" dirty="0"/>
              <a:t>these manifolds are Seifert fibered spaces with three exceptional fibers.</a:t>
            </a:r>
            <a:endParaRPr lang="ru-RU" sz="1800" u="sng" dirty="0"/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B26CB0CE-44B2-BBE7-8CCE-B7B15AEDE7A2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44052508-156D-CC16-8C49-0AD2980BBBC8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1B2BC26-B431-FECB-EBAE-37C276264452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Текст 5">
                <a:extLst>
                  <a:ext uri="{FF2B5EF4-FFF2-40B4-BE49-F238E27FC236}">
                    <a16:creationId xmlns:a16="http://schemas.microsoft.com/office/drawing/2014/main" id="{4C443A86-A963-2A89-A098-EB5F550B8D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6860" y="2026281"/>
                <a:ext cx="6699242" cy="2399371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/>
                  <a:t>Theorem</a:t>
                </a:r>
                <a:r>
                  <a:rPr lang="ru-RU" sz="1800" b="1" dirty="0"/>
                  <a:t>.</a:t>
                </a:r>
                <a:r>
                  <a:rPr lang="en-US" sz="1800" b="1" dirty="0"/>
                  <a:t> </a:t>
                </a:r>
                <a:r>
                  <a:rPr lang="en-US" sz="1800" dirty="0"/>
                  <a:t>Two NMS-flows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800" dirty="0"/>
                  <a:t> on 3-manifold with three periodic orbits are topologically equivalent </a:t>
                </a:r>
                <a:r>
                  <a:rPr lang="en-US" sz="1800" dirty="0" err="1"/>
                  <a:t>iff</a:t>
                </a:r>
                <a:r>
                  <a:rPr lang="en-US" sz="1800" dirty="0"/>
                  <a:t> the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ru-RU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800" dirty="0"/>
                  <a:t> are consistent. </a:t>
                </a:r>
              </a:p>
              <a:p>
                <a:endParaRPr lang="en-US" sz="1800" dirty="0"/>
              </a:p>
              <a:p>
                <a:endParaRPr lang="ru-RU" sz="1800" dirty="0"/>
              </a:p>
              <a:p>
                <a:endParaRPr lang="ru-RU" sz="1800" dirty="0"/>
              </a:p>
              <a:p>
                <a:endParaRPr lang="ru-RU" sz="1800" u="sng" dirty="0"/>
              </a:p>
            </p:txBody>
          </p:sp>
        </mc:Choice>
        <mc:Fallback xmlns="">
          <p:sp>
            <p:nvSpPr>
              <p:cNvPr id="12" name="Текст 5">
                <a:extLst>
                  <a:ext uri="{FF2B5EF4-FFF2-40B4-BE49-F238E27FC236}">
                    <a16:creationId xmlns:a16="http://schemas.microsoft.com/office/drawing/2014/main" id="{4C443A86-A963-2A89-A098-EB5F550B8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60" y="2026281"/>
                <a:ext cx="6699242" cy="2399371"/>
              </a:xfrm>
              <a:prstGeom prst="rect">
                <a:avLst/>
              </a:prstGeom>
              <a:blipFill>
                <a:blip r:embed="rId2"/>
                <a:stretch>
                  <a:fillRect l="-2184" t="-2030" r="-15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1F7B46-06A7-9B3C-C04F-70AB43447BE8}"/>
                  </a:ext>
                </a:extLst>
              </p:cNvPr>
              <p:cNvSpPr txBox="1"/>
              <p:nvPr/>
            </p:nvSpPr>
            <p:spPr>
              <a:xfrm>
                <a:off x="4906860" y="2781708"/>
                <a:ext cx="6697672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EB8C3C"/>
                    </a:solidFill>
                  </a:rPr>
                  <a:t>	(</a:t>
                </a:r>
                <a:r>
                  <a:rPr lang="en-US" b="1" u="sng" dirty="0">
                    <a:solidFill>
                      <a:srgbClr val="EB8C3C"/>
                    </a:solidFill>
                  </a:rPr>
                  <a:t>untwisted orbit</a:t>
                </a:r>
                <a:r>
                  <a:rPr lang="en-US" dirty="0">
                    <a:solidFill>
                      <a:srgbClr val="EB8C3C"/>
                    </a:solidFill>
                  </a:rPr>
                  <a:t>)</a:t>
                </a: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,  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FBBA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1800" i="1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FBBA00"/>
                    </a:solidFill>
                  </a:rPr>
                  <a:t>, </a:t>
                </a:r>
                <a:r>
                  <a:rPr lang="en-US" dirty="0">
                    <a:solidFill>
                      <a:srgbClr val="FBBA00"/>
                    </a:solidFill>
                  </a:rPr>
                  <a:t>then</a:t>
                </a:r>
                <a:r>
                  <a:rPr lang="en-US" sz="1800" dirty="0">
                    <a:solidFill>
                      <a:srgbClr val="FBBA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800" i="1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>
                  <a:solidFill>
                    <a:srgbClr val="FBBA00"/>
                  </a:solidFill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CD5A5A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solidFill>
                      <a:srgbClr val="CD5A5A"/>
                    </a:solidFill>
                  </a:rPr>
                  <a:t>, </a:t>
                </a:r>
                <a:r>
                  <a:rPr lang="en-US" dirty="0">
                    <a:solidFill>
                      <a:srgbClr val="CD5A5A"/>
                    </a:solidFill>
                  </a:rPr>
                  <a:t>then</a:t>
                </a:r>
                <a:r>
                  <a:rPr lang="en-US" sz="1800" dirty="0">
                    <a:solidFill>
                      <a:srgbClr val="CD5A5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sz="1800" dirty="0">
                  <a:solidFill>
                    <a:srgbClr val="CD5A5A"/>
                  </a:solidFill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𝑚𝑒𝑟𝑖𝑑𝑖𝑎𝑛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 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 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lvl="1"/>
                <a:endParaRPr lang="en-US" dirty="0">
                  <a:solidFill>
                    <a:srgbClr val="029C63"/>
                  </a:solidFill>
                  <a:latin typeface="Calibri" panose="020F0502020204030204" pitchFamily="34" charset="0"/>
                </a:endParaRPr>
              </a:p>
              <a:p>
                <a:pPr lvl="1"/>
                <a:r>
                  <a:rPr lang="en-US" dirty="0">
                    <a:solidFill>
                      <a:srgbClr val="029C63"/>
                    </a:solidFill>
                  </a:rPr>
                  <a:t>	(</a:t>
                </a:r>
                <a:r>
                  <a:rPr lang="en-US" b="1" u="sng" dirty="0">
                    <a:solidFill>
                      <a:srgbClr val="029C63"/>
                    </a:solidFill>
                  </a:rPr>
                  <a:t>twisted orbit</a:t>
                </a:r>
                <a:r>
                  <a:rPr lang="en-US" dirty="0">
                    <a:solidFill>
                      <a:srgbClr val="029C63"/>
                    </a:solidFill>
                  </a:rPr>
                  <a:t>)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,  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FBBA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1800" i="1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FBBA00"/>
                    </a:solidFill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1800" i="1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>
                        <a:solidFill>
                          <a:srgbClr val="FBBA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ru-RU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BBA00"/>
                            </a:solidFill>
                            <a:latin typeface="Cambria Math" panose="02040503050406030204" pitchFamily="18" charset="0"/>
                          </a:rPr>
                          <m:t>𝑚𝑜𝑑</m:t>
                        </m:r>
                        <m:sSub>
                          <m:sSubPr>
                            <m:ctrlPr>
                              <a:rPr lang="ru-RU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BBA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1800" dirty="0">
                    <a:solidFill>
                      <a:srgbClr val="CD5A5A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solidFill>
                      <a:srgbClr val="CD5A5A"/>
                    </a:solidFill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800" i="1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>
                        <a:solidFill>
                          <a:srgbClr val="CD5A5A"/>
                        </a:solidFill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ru-RU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CD5A5A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dirty="0"/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E61F3D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E61F3D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rgbClr val="E61F3D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rgbClr val="E61F3D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</m:t>
                    </m:r>
                    <m:sSub>
                      <m:sSubPr>
                        <m:ctrlPr>
                          <a:rPr lang="ru-RU" i="1">
                            <a:solidFill>
                              <a:srgbClr val="E61F3D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E61F3D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E61F3D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rgbClr val="E61F3D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solidFill>
                      <a:srgbClr val="E61F3D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E61F3D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impossible!</a:t>
                </a:r>
                <a:endParaRPr lang="ru-RU" dirty="0">
                  <a:solidFill>
                    <a:srgbClr val="E61F3D"/>
                  </a:solidFill>
                </a:endParaRPr>
              </a:p>
              <a:p>
                <a:pPr lvl="1"/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1F7B46-06A7-9B3C-C04F-70AB43447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60" y="2781708"/>
                <a:ext cx="6697672" cy="3416320"/>
              </a:xfrm>
              <a:prstGeom prst="rect">
                <a:avLst/>
              </a:prstGeom>
              <a:blipFill>
                <a:blip r:embed="rId3"/>
                <a:stretch>
                  <a:fillRect l="-637" t="-8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Ссылка на раздел 2">
                <a:extLst>
                  <a:ext uri="{FF2B5EF4-FFF2-40B4-BE49-F238E27FC236}">
                    <a16:creationId xmlns:a16="http://schemas.microsoft.com/office/drawing/2014/main" id="{3FBF85F0-BF3D-E11C-46A5-D48A21ABFE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5423347"/>
                  </p:ext>
                </p:extLst>
              </p:nvPr>
            </p:nvGraphicFramePr>
            <p:xfrm>
              <a:off x="5125333" y="6064991"/>
              <a:ext cx="970667" cy="546000"/>
            </p:xfrm>
            <a:graphic>
              <a:graphicData uri="http://schemas.microsoft.com/office/powerpoint/2016/sectionzoom">
                <psez:sectionZm>
                  <psez:sectionZmObj sectionId="{B888371F-1106-41B7-A5C7-BECE853E2F85}">
                    <psez:zmPr id="{5FC7ACCA-5636-4602-A3D3-BF9FE530E55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0667" cy="546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Ссылка на раздел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FBF85F0-BF3D-E11C-46A5-D48A21ABFE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25333" y="6064991"/>
                <a:ext cx="970667" cy="546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5626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1BF386E-E6E8-ECCF-95E6-850F6924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164897"/>
            <a:ext cx="6041145" cy="777025"/>
          </a:xfrm>
        </p:spPr>
        <p:txBody>
          <a:bodyPr/>
          <a:lstStyle/>
          <a:p>
            <a:r>
              <a:rPr lang="en-US" dirty="0"/>
              <a:t>Topological classification </a:t>
            </a:r>
            <a:r>
              <a:rPr lang="en-US" dirty="0">
                <a:solidFill>
                  <a:srgbClr val="029C63"/>
                </a:solidFill>
              </a:rPr>
              <a:t>(</a:t>
            </a:r>
            <a:r>
              <a:rPr lang="en-US" b="1" u="sng" dirty="0">
                <a:solidFill>
                  <a:srgbClr val="029C63"/>
                </a:solidFill>
              </a:rPr>
              <a:t>twisted orbit</a:t>
            </a:r>
            <a:r>
              <a:rPr lang="en-US" dirty="0">
                <a:solidFill>
                  <a:srgbClr val="029C63"/>
                </a:solidFill>
              </a:rPr>
              <a:t>)</a:t>
            </a:r>
            <a:endParaRPr lang="ru-RU" dirty="0">
              <a:solidFill>
                <a:srgbClr val="029C63"/>
              </a:solidFill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9A150DA6-3A8F-D6C4-A0B6-72F719AF4692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78B92D73-B8C6-A391-DFF2-A8A25FE84CE2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C5498F72-805C-29D1-5FF6-50DFD388429B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1596D-AABC-5877-5877-0117B84D5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054" y="1447790"/>
            <a:ext cx="5696243" cy="46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69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3">
                <a:extLst>
                  <a:ext uri="{FF2B5EF4-FFF2-40B4-BE49-F238E27FC236}">
                    <a16:creationId xmlns:a16="http://schemas.microsoft.com/office/drawing/2014/main" id="{7214FD6E-2727-531E-6AEE-31FFAA403F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𝜕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𝒱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∪</m:t>
                          </m:r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∖</m:t>
                          </m:r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p>
                          </m:sSubSup>
                        </m:e>
                      </m:d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Заголовок 3">
                <a:extLst>
                  <a:ext uri="{FF2B5EF4-FFF2-40B4-BE49-F238E27FC236}">
                    <a16:creationId xmlns:a16="http://schemas.microsoft.com/office/drawing/2014/main" id="{7214FD6E-2727-531E-6AEE-31FFAA403F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FE99B5-60C4-397A-0929-45C6A8FB1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60" y="2467668"/>
            <a:ext cx="10805080" cy="3600635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id="{F1A69FB2-7D72-53EB-EAC6-0508A8162BA4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977C1F35-533C-CBED-7649-F0A1E5E6B028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E878A7FE-AA8E-7B7C-20CB-A79AD1CB884F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113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3">
                <a:extLst>
                  <a:ext uri="{FF2B5EF4-FFF2-40B4-BE49-F238E27FC236}">
                    <a16:creationId xmlns:a16="http://schemas.microsoft.com/office/drawing/2014/main" id="{7214FD6E-2727-531E-6AEE-31FFAA403F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𝜕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𝒱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∪</m:t>
                          </m:r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∖</m:t>
                          </m:r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p>
                          </m:sSubSup>
                        </m:e>
                      </m:d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Заголовок 3">
                <a:extLst>
                  <a:ext uri="{FF2B5EF4-FFF2-40B4-BE49-F238E27FC236}">
                    <a16:creationId xmlns:a16="http://schemas.microsoft.com/office/drawing/2014/main" id="{7214FD6E-2727-531E-6AEE-31FFAA403F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63DD6F-84E0-C618-BE42-FEA41DEBA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56" y="2488766"/>
            <a:ext cx="10805080" cy="3600635"/>
          </a:xfrm>
          <a:prstGeom prst="rect">
            <a:avLst/>
          </a:prstGeo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35E5A9CA-D24E-5707-BD26-7048932D5027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A8B63307-FCF9-CEB5-A915-489A3C90C416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59DF2660-0D13-9CE3-9788-6C36E92D3B09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894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Заголовок 3">
                <a:extLst>
                  <a:ext uri="{FF2B5EF4-FFF2-40B4-BE49-F238E27FC236}">
                    <a16:creationId xmlns:a16="http://schemas.microsoft.com/office/drawing/2014/main" id="{7214FD6E-2727-531E-6AEE-31FFAA403F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𝜕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𝒱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∪</m:t>
                          </m:r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a:rPr lang="en-US" sz="18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∖</m:t>
                          </m:r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p>
                          </m:sSubSup>
                        </m:e>
                      </m:d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Заголовок 3">
                <a:extLst>
                  <a:ext uri="{FF2B5EF4-FFF2-40B4-BE49-F238E27FC236}">
                    <a16:creationId xmlns:a16="http://schemas.microsoft.com/office/drawing/2014/main" id="{7214FD6E-2727-531E-6AEE-31FFAA403F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65ECE8-2037-D2B2-5151-566DDB063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60" y="2543082"/>
            <a:ext cx="10805080" cy="3600635"/>
          </a:xfrm>
          <a:prstGeom prst="rect">
            <a:avLst/>
          </a:prstGeom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A500A77B-4F04-6657-E5CF-C80D35DADB2D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4B043E20-410D-9E06-AB84-08AEFE6647A4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DB1B0908-C6FB-0905-5818-42957104EE7A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72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Non-singular Morse-Smale flows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379663"/>
            <a:ext cx="5673995" cy="3393234"/>
          </a:xfrm>
        </p:spPr>
        <p:txBody>
          <a:bodyPr>
            <a:noAutofit/>
          </a:bodyPr>
          <a:lstStyle/>
          <a:p>
            <a:r>
              <a:rPr lang="ru-RU" sz="1800" dirty="0"/>
              <a:t>	</a:t>
            </a:r>
            <a:r>
              <a:rPr lang="en-US" sz="1800" dirty="0"/>
              <a:t>Periodic orbit of a flow is called </a:t>
            </a:r>
            <a:r>
              <a:rPr lang="en-US" sz="1800" i="1" dirty="0"/>
              <a:t>twisted</a:t>
            </a:r>
            <a:r>
              <a:rPr lang="ru-RU" sz="1800" dirty="0"/>
              <a:t>, </a:t>
            </a:r>
            <a:r>
              <a:rPr lang="en-US" sz="1800" dirty="0"/>
              <a:t>if at least </a:t>
            </a:r>
            <a:r>
              <a:rPr lang="en-US" sz="1800" u="sng" dirty="0"/>
              <a:t>one of its invariant manifolds if non-orientable</a:t>
            </a:r>
            <a:r>
              <a:rPr lang="ru-RU" sz="1800" dirty="0"/>
              <a:t>,</a:t>
            </a:r>
            <a:r>
              <a:rPr lang="en-US" sz="1800" dirty="0"/>
              <a:t> otherwise it is called </a:t>
            </a:r>
            <a:r>
              <a:rPr lang="en-US" sz="1800" i="1" dirty="0"/>
              <a:t>non-twisted</a:t>
            </a:r>
            <a:r>
              <a:rPr lang="ru-RU" sz="1800" i="1" dirty="0"/>
              <a:t>.</a:t>
            </a:r>
          </a:p>
          <a:p>
            <a:endParaRPr lang="ru-RU" sz="1800" dirty="0"/>
          </a:p>
          <a:p>
            <a:r>
              <a:rPr lang="ru-RU" sz="1800" dirty="0"/>
              <a:t>	</a:t>
            </a:r>
            <a:r>
              <a:rPr lang="en-US" sz="1800" dirty="0"/>
              <a:t>Morse-Smale flow is called </a:t>
            </a:r>
            <a:r>
              <a:rPr lang="en-US" sz="1800" i="1" dirty="0"/>
              <a:t>non-singular or</a:t>
            </a:r>
            <a:r>
              <a:rPr lang="ru-RU" sz="1800" i="1" dirty="0"/>
              <a:t> </a:t>
            </a:r>
            <a:r>
              <a:rPr lang="en-US" sz="1800" i="1" dirty="0"/>
              <a:t>NMS</a:t>
            </a:r>
            <a:r>
              <a:rPr lang="ru-RU" sz="1800" i="1" dirty="0"/>
              <a:t>-</a:t>
            </a:r>
            <a:r>
              <a:rPr lang="en-US" sz="1800" i="1" dirty="0"/>
              <a:t>flow</a:t>
            </a:r>
            <a:r>
              <a:rPr lang="ru-RU" sz="1800" dirty="0"/>
              <a:t>, </a:t>
            </a:r>
            <a:r>
              <a:rPr lang="en-US" sz="1800" dirty="0"/>
              <a:t>if it </a:t>
            </a:r>
            <a:r>
              <a:rPr lang="en-US" sz="1800" u="sng" dirty="0"/>
              <a:t>has no fixed points</a:t>
            </a:r>
            <a:r>
              <a:rPr lang="ru-RU" sz="1800" i="1" dirty="0"/>
              <a:t>.</a:t>
            </a:r>
          </a:p>
          <a:p>
            <a:endParaRPr lang="ru-RU" sz="1800" dirty="0"/>
          </a:p>
          <a:p>
            <a:r>
              <a:rPr lang="ru-RU" sz="1800" dirty="0"/>
              <a:t>	</a:t>
            </a:r>
            <a:r>
              <a:rPr lang="en-US" sz="1800" dirty="0"/>
              <a:t>In this talk we consider nonsingular Morse-Smale flows with </a:t>
            </a:r>
            <a:r>
              <a:rPr lang="en-US" sz="1800" u="sng" dirty="0"/>
              <a:t>three periodic orbits</a:t>
            </a:r>
            <a:r>
              <a:rPr lang="ru-RU" sz="1800" dirty="0"/>
              <a:t>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D9C1F1-CF19-4588-B078-5D9AFD321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33" y="1296162"/>
            <a:ext cx="4673745" cy="21670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C67E9D-7741-B5DC-BF3D-8A42E36EA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833" y="4076280"/>
            <a:ext cx="4766043" cy="2385356"/>
          </a:xfrm>
          <a:prstGeom prst="rect">
            <a:avLst/>
          </a:prstGeom>
        </p:spPr>
      </p:pic>
      <p:sp>
        <p:nvSpPr>
          <p:cNvPr id="15" name="Текст 4">
            <a:extLst>
              <a:ext uri="{FF2B5EF4-FFF2-40B4-BE49-F238E27FC236}">
                <a16:creationId xmlns:a16="http://schemas.microsoft.com/office/drawing/2014/main" id="{717FD2B4-6B1E-11B2-173B-44FC53BC4FD9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D5A1FD56-E379-1D3B-D8CC-5A1AEB6CD3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1440" y="520009"/>
            <a:ext cx="2300614" cy="408109"/>
          </a:xfrm>
        </p:spPr>
        <p:txBody>
          <a:bodyPr/>
          <a:lstStyle/>
          <a:p>
            <a:r>
              <a:rPr lang="en-US" dirty="0"/>
              <a:t>Non-singular Morse-Smale flows with three periodic orbits on orientable</a:t>
            </a:r>
            <a:br>
              <a:rPr lang="en-US" dirty="0"/>
            </a:br>
            <a:r>
              <a:rPr lang="en-US" dirty="0"/>
              <a:t>3-manifolds</a:t>
            </a:r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FD7BE668-A371-2360-3AF4-9B64A5476647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57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4C70310-6078-A16C-340D-82B0567B1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of ambient manifolds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A6170310-8ADB-549F-5BB1-124E24DDA1E3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7" y="1866507"/>
                <a:ext cx="5245561" cy="4450589"/>
              </a:xfrm>
            </p:spPr>
            <p:txBody>
              <a:bodyPr>
                <a:noAutofit/>
              </a:bodyPr>
              <a:lstStyle/>
              <a:p>
                <a:r>
                  <a:rPr lang="ru-RU" sz="1800" dirty="0"/>
                  <a:t>	</a:t>
                </a:r>
                <a:r>
                  <a:rPr lang="en-US" sz="1800" dirty="0"/>
                  <a:t>A </a:t>
                </a:r>
                <a:r>
                  <a:rPr lang="en-US" sz="1800" i="1" dirty="0"/>
                  <a:t>lens space</a:t>
                </a:r>
                <a:r>
                  <a:rPr lang="en-US" sz="1800" dirty="0"/>
                  <a:t> is a manifold</a:t>
                </a:r>
                <a:r>
                  <a:rPr lang="ru-RU" sz="1800" dirty="0"/>
                  <a:t>,</a:t>
                </a:r>
                <a:r>
                  <a:rPr lang="en-US" sz="1800" dirty="0"/>
                  <a:t> which can be constructed by gluing two solid tori</a:t>
                </a:r>
                <a:r>
                  <a:rPr lang="ru-RU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along their boundary</a:t>
                </a:r>
                <a:r>
                  <a:rPr lang="ru-RU" sz="1800" dirty="0"/>
                  <a:t>.</a:t>
                </a:r>
              </a:p>
              <a:p>
                <a:r>
                  <a:rPr lang="ru-RU" sz="1800" dirty="0"/>
                  <a:t>	</a:t>
                </a:r>
                <a:r>
                  <a:rPr lang="en-US" sz="1800" dirty="0"/>
                  <a:t>It is known</a:t>
                </a:r>
                <a:r>
                  <a:rPr lang="en-US" sz="1800" baseline="30000" dirty="0"/>
                  <a:t>1</a:t>
                </a:r>
                <a:r>
                  <a:rPr lang="en-US" sz="1800" dirty="0"/>
                  <a:t>, that in the case of </a:t>
                </a:r>
                <a:r>
                  <a:rPr lang="en-US" sz="1800" u="sng" dirty="0"/>
                  <a:t>two orbits</a:t>
                </a:r>
                <a:r>
                  <a:rPr lang="en-US" sz="1800" dirty="0"/>
                  <a:t> the ambient manifold of NMS-flow is a lens space</a:t>
                </a:r>
                <a:r>
                  <a:rPr lang="ru-RU" sz="1800" dirty="0"/>
                  <a:t>.</a:t>
                </a:r>
              </a:p>
              <a:p>
                <a:r>
                  <a:rPr lang="ru-RU" sz="1800" dirty="0"/>
                  <a:t>	</a:t>
                </a:r>
                <a:r>
                  <a:rPr lang="en-US" sz="1800" dirty="0"/>
                  <a:t>The three-dimensional manifold is called </a:t>
                </a:r>
                <a:r>
                  <a:rPr lang="en-US" sz="1800" i="1" dirty="0"/>
                  <a:t>prime</a:t>
                </a:r>
                <a:r>
                  <a:rPr lang="en-US" sz="1800" dirty="0"/>
                  <a:t> if it cannot be represented as connected sum of two three-dimensional manifolds which are not 3-spheres.</a:t>
                </a:r>
                <a:endParaRPr lang="ru-RU" sz="1800" dirty="0"/>
              </a:p>
              <a:p>
                <a:r>
                  <a:rPr lang="ru-RU" sz="1800" dirty="0"/>
                  <a:t>	</a:t>
                </a:r>
                <a:r>
                  <a:rPr lang="en-US" sz="1800" dirty="0"/>
                  <a:t>In the paper</a:t>
                </a:r>
                <a:r>
                  <a:rPr lang="ru-RU" sz="1800" baseline="30000" dirty="0"/>
                  <a:t>1 </a:t>
                </a:r>
                <a:r>
                  <a:rPr lang="en-US" sz="1800" baseline="30000" dirty="0"/>
                  <a:t> </a:t>
                </a:r>
                <a:r>
                  <a:rPr lang="en-US" sz="1800" dirty="0"/>
                  <a:t>proposition, stating that prime three-manifolds that admit NMS-flow with one twisted saddle orbit are also lens spaces.</a:t>
                </a:r>
                <a:endParaRPr lang="ru-RU" sz="1800" dirty="0"/>
              </a:p>
            </p:txBody>
          </p:sp>
        </mc:Choice>
        <mc:Fallback xmlns="">
          <p:sp>
            <p:nvSpPr>
              <p:cNvPr id="4" name="Текст 3">
                <a:extLst>
                  <a:ext uri="{FF2B5EF4-FFF2-40B4-BE49-F238E27FC236}">
                    <a16:creationId xmlns:a16="http://schemas.microsoft.com/office/drawing/2014/main" id="{A6170310-8ADB-549F-5BB1-124E24DDA1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7" y="1866507"/>
                <a:ext cx="5245561" cy="4450589"/>
              </a:xfrm>
              <a:blipFill>
                <a:blip r:embed="rId2"/>
                <a:stretch>
                  <a:fillRect l="-2671" t="-1644" r="-26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BAF872-9E0F-6499-B226-C146FFC19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89" y="1174412"/>
            <a:ext cx="4147794" cy="4145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Текст 3">
                <a:extLst>
                  <a:ext uri="{FF2B5EF4-FFF2-40B4-BE49-F238E27FC236}">
                    <a16:creationId xmlns:a16="http://schemas.microsoft.com/office/drawing/2014/main" id="{95D22056-AA99-381E-D073-7000431D3E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61056" y="5466261"/>
                <a:ext cx="5165889" cy="408110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00" b="0" i="0" kern="1200">
                    <a:solidFill>
                      <a:srgbClr val="0E2D69"/>
                    </a:solidFill>
                    <a:latin typeface="HSE Sans" panose="02000000000000000000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 example of NMS-flow on lens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p>
                        <m: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ru-RU" sz="1800" dirty="0"/>
              </a:p>
            </p:txBody>
          </p:sp>
        </mc:Choice>
        <mc:Fallback xmlns="">
          <p:sp>
            <p:nvSpPr>
              <p:cNvPr id="12" name="Текст 3">
                <a:extLst>
                  <a:ext uri="{FF2B5EF4-FFF2-40B4-BE49-F238E27FC236}">
                    <a16:creationId xmlns:a16="http://schemas.microsoft.com/office/drawing/2014/main" id="{95D22056-AA99-381E-D073-7000431D3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056" y="5466261"/>
                <a:ext cx="5165889" cy="408110"/>
              </a:xfrm>
              <a:prstGeom prst="rect">
                <a:avLst/>
              </a:prstGeom>
              <a:blipFill>
                <a:blip r:embed="rId4"/>
                <a:stretch>
                  <a:fillRect l="-2712" t="-17910" b="-29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8EC5780-FB0E-1786-23EB-D84B46BE12FB}"/>
              </a:ext>
            </a:extLst>
          </p:cNvPr>
          <p:cNvSpPr txBox="1"/>
          <p:nvPr/>
        </p:nvSpPr>
        <p:spPr>
          <a:xfrm>
            <a:off x="585896" y="5989171"/>
            <a:ext cx="11141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u="none" strike="noStrike" baseline="0" dirty="0">
                <a:latin typeface="HSE Sans" panose="02000000000000000000" pitchFamily="50" charset="-52"/>
              </a:rPr>
              <a:t>1. </a:t>
            </a:r>
            <a:r>
              <a:rPr lang="pt-BR" sz="1800" b="0" i="0" u="none" strike="noStrike" baseline="0" dirty="0">
                <a:latin typeface="HSE Sans" panose="02000000000000000000" pitchFamily="50" charset="-52"/>
              </a:rPr>
              <a:t>Campos, Beatriz </a:t>
            </a:r>
            <a:r>
              <a:rPr lang="en-US" dirty="0">
                <a:latin typeface="HSE Sans" panose="02000000000000000000" pitchFamily="50" charset="-52"/>
              </a:rPr>
              <a:t>&amp;</a:t>
            </a:r>
            <a:r>
              <a:rPr lang="pt-BR" sz="1800" b="0" i="0" u="none" strike="noStrike" baseline="0" dirty="0">
                <a:latin typeface="HSE Sans" panose="02000000000000000000" pitchFamily="50" charset="-52"/>
              </a:rPr>
              <a:t> Cordero, Alicia &amp; Martinez-Alfaro, Jose &amp; Vindel,</a:t>
            </a:r>
            <a:r>
              <a:rPr lang="ru-RU" sz="1800" b="0" i="0" u="none" strike="noStrike" baseline="0" dirty="0">
                <a:latin typeface="HSE Sans" panose="02000000000000000000" pitchFamily="50" charset="-52"/>
              </a:rPr>
              <a:t> </a:t>
            </a:r>
            <a:r>
              <a:rPr lang="en-US" sz="1800" b="0" i="0" u="none" strike="noStrike" baseline="0" dirty="0">
                <a:latin typeface="HSE Sans" panose="02000000000000000000" pitchFamily="50" charset="-52"/>
              </a:rPr>
              <a:t>P. (2004). </a:t>
            </a:r>
            <a:r>
              <a:rPr lang="en-US" sz="1800" b="0" i="1" u="none" strike="noStrike" baseline="0" dirty="0">
                <a:latin typeface="HSE Sans" panose="02000000000000000000" pitchFamily="50" charset="-52"/>
              </a:rPr>
              <a:t>NMS Flows on </a:t>
            </a:r>
            <a:br>
              <a:rPr lang="ru-RU" sz="1800" b="0" i="1" u="none" strike="noStrike" baseline="0" dirty="0">
                <a:latin typeface="HSE Sans" panose="02000000000000000000" pitchFamily="50" charset="-52"/>
              </a:rPr>
            </a:br>
            <a:r>
              <a:rPr lang="en-US" sz="1800" b="0" i="1" u="none" strike="noStrike" baseline="0" dirty="0">
                <a:latin typeface="HSE Sans" panose="02000000000000000000" pitchFamily="50" charset="-52"/>
              </a:rPr>
              <a:t>Three-Dimensional</a:t>
            </a:r>
            <a:r>
              <a:rPr lang="ru-RU" sz="1800" b="0" i="1" u="none" strike="noStrike" baseline="0" dirty="0">
                <a:latin typeface="HSE Sans" panose="02000000000000000000" pitchFamily="50" charset="-52"/>
              </a:rPr>
              <a:t> </a:t>
            </a:r>
            <a:r>
              <a:rPr lang="en-US" sz="1800" b="0" i="1" u="none" strike="noStrike" baseline="0" dirty="0">
                <a:latin typeface="HSE Sans" panose="02000000000000000000" pitchFamily="50" charset="-52"/>
              </a:rPr>
              <a:t>Manifolds with One Saddle</a:t>
            </a:r>
            <a:r>
              <a:rPr lang="ru-RU" sz="1800" b="0" i="1" u="none" strike="noStrike" baseline="0" dirty="0">
                <a:latin typeface="HSE Sans" panose="02000000000000000000" pitchFamily="50" charset="-52"/>
              </a:rPr>
              <a:t> </a:t>
            </a:r>
            <a:r>
              <a:rPr lang="en-US" sz="1800" b="0" i="1" u="none" strike="noStrike" baseline="0" dirty="0">
                <a:latin typeface="HSE Sans" panose="02000000000000000000" pitchFamily="50" charset="-52"/>
              </a:rPr>
              <a:t>Periodic Orbit</a:t>
            </a:r>
            <a:r>
              <a:rPr lang="en-US" sz="1800" b="0" i="0" u="none" strike="noStrike" baseline="0" dirty="0">
                <a:latin typeface="HSE Sans" panose="02000000000000000000" pitchFamily="50" charset="-52"/>
              </a:rPr>
              <a:t>. Acta Mathematica </a:t>
            </a:r>
            <a:r>
              <a:rPr lang="en-US" sz="1800" b="0" i="0" u="none" strike="noStrike" baseline="0" dirty="0" err="1">
                <a:latin typeface="HSE Sans" panose="02000000000000000000" pitchFamily="50" charset="-52"/>
              </a:rPr>
              <a:t>Sinica-english</a:t>
            </a:r>
            <a:r>
              <a:rPr lang="en-US" sz="1800" b="0" i="0" u="none" strike="noStrike" baseline="0" dirty="0">
                <a:latin typeface="HSE Sans" panose="02000000000000000000" pitchFamily="50" charset="-52"/>
              </a:rPr>
              <a:t> Series</a:t>
            </a:r>
            <a:endParaRPr lang="ru-RU" sz="1800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CE18996A-E1B0-C567-F18C-A0114EC5C5A0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30565E0D-90A2-43D9-449D-9A744BEA8FE6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E794CAE5-3B2A-10FD-D20B-2AD64F75373F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5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result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DE0E145-586B-F66E-710D-BEDBFF0B53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Theorem</a:t>
            </a:r>
            <a:r>
              <a:rPr lang="ru-RU" sz="1800" b="1" dirty="0"/>
              <a:t>.</a:t>
            </a:r>
            <a:r>
              <a:rPr lang="en-US" sz="1800" b="1" dirty="0"/>
              <a:t> </a:t>
            </a:r>
            <a:r>
              <a:rPr lang="en-US" sz="1800" dirty="0"/>
              <a:t>There exists an infinite countable family of pairwise non-homeomorphic prime three-manifolds which admit NMS-flow with three periodic orbits one of which is twisted saddle, and the manifolds are not homeomorphic to any lens space.</a:t>
            </a:r>
            <a:endParaRPr lang="ru-RU" sz="1800" dirty="0"/>
          </a:p>
          <a:p>
            <a:endParaRPr lang="ru-RU" sz="1800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E613C185-AE06-41F1-13BB-08BD68B7776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60EE1350-D765-D276-16FF-D60A2F834F2B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5693AE73-7377-9ECB-CF5B-0FF00C7CA978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51C799FB-8790-05B1-AAFA-CE7627157BF9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69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spensionDisk">
            <a:hlinkClick r:id="" action="ppaction://media"/>
            <a:extLst>
              <a:ext uri="{FF2B5EF4-FFF2-40B4-BE49-F238E27FC236}">
                <a16:creationId xmlns:a16="http://schemas.microsoft.com/office/drawing/2014/main" id="{4C114A84-8842-2559-99C2-7BDB93FEF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  <a:br>
              <a:rPr lang="en-US" dirty="0"/>
            </a:br>
            <a:r>
              <a:rPr lang="en-US" dirty="0"/>
              <a:t>Suspension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1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a diffeomorphism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let</a:t>
                </a:r>
                <a:b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8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 be the diffeomorphism defined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1800" dirty="0"/>
              </a:p>
              <a:p>
                <a:endParaRPr lang="ru-RU" sz="1800" dirty="0"/>
              </a:p>
            </p:txBody>
          </p:sp>
        </mc:Choice>
        <mc:Fallback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4"/>
                <a:stretch>
                  <a:fillRect l="-3244" t="-30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uspensionDiskDefinition">
            <a:hlinkClick r:id="" action="ppaction://media"/>
            <a:extLst>
              <a:ext uri="{FF2B5EF4-FFF2-40B4-BE49-F238E27FC236}">
                <a16:creationId xmlns:a16="http://schemas.microsoft.com/office/drawing/2014/main" id="{61F7208D-E46A-638E-CDA8-A00B9B09C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8429" y="1731522"/>
            <a:ext cx="7073090" cy="3978613"/>
          </a:xfrm>
          <a:prstGeom prst="rect">
            <a:avLst/>
          </a:prstGeom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626D3B16-76DE-CEB9-BACA-40353E603E6B}"/>
              </a:ext>
            </a:extLst>
          </p:cNvPr>
          <p:cNvSpPr txBox="1">
            <a:spLocks/>
          </p:cNvSpPr>
          <p:nvPr/>
        </p:nvSpPr>
        <p:spPr>
          <a:xfrm>
            <a:off x="1135393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FCF9B5F4-26B1-F6DE-4A41-AE1F45FBA81D}"/>
              </a:ext>
            </a:extLst>
          </p:cNvPr>
          <p:cNvSpPr txBox="1">
            <a:spLocks/>
          </p:cNvSpPr>
          <p:nvPr/>
        </p:nvSpPr>
        <p:spPr>
          <a:xfrm>
            <a:off x="3450867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F2037A81-FC0A-CA29-89A5-AED0A27E51BA}"/>
              </a:ext>
            </a:extLst>
          </p:cNvPr>
          <p:cNvSpPr txBox="1">
            <a:spLocks/>
          </p:cNvSpPr>
          <p:nvPr/>
        </p:nvSpPr>
        <p:spPr>
          <a:xfrm>
            <a:off x="6251596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37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  <a:br>
              <a:rPr lang="en-US" dirty="0"/>
            </a:br>
            <a:r>
              <a:rPr lang="en-US" dirty="0"/>
              <a:t>Suspension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85898" y="2379663"/>
                <a:ext cx="4322531" cy="3578077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a diffeomorphism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let</a:t>
                </a:r>
                <a:br>
                  <a:rPr lang="en-US" sz="18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8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 be the diffeomorphism defined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/>
                  <a:t>Let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lit/>
                        </m:rP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d>
                        <m:dPr>
                          <m:begChr m:val="⟨"/>
                          <m:endChr m:val="⟩"/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and denote the natural projection as </a:t>
                </a:r>
                <a:endParaRPr lang="ru-RU" sz="1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ru-RU" sz="1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85898" y="2379663"/>
                <a:ext cx="4322531" cy="3578077"/>
              </a:xfrm>
              <a:blipFill>
                <a:blip r:embed="rId4"/>
                <a:stretch>
                  <a:fillRect l="-3244" t="-20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SuspensionDiskDefinition">
            <a:hlinkClick r:id="" action="ppaction://media"/>
            <a:extLst>
              <a:ext uri="{FF2B5EF4-FFF2-40B4-BE49-F238E27FC236}">
                <a16:creationId xmlns:a16="http://schemas.microsoft.com/office/drawing/2014/main" id="{E723D055-3EF5-0C9E-829E-4E1DED1B4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8429" y="1731522"/>
            <a:ext cx="7073090" cy="3978613"/>
          </a:xfrm>
          <a:prstGeom prst="rect">
            <a:avLst/>
          </a:prstGeom>
        </p:spPr>
      </p:pic>
      <p:sp>
        <p:nvSpPr>
          <p:cNvPr id="14" name="Текст 4">
            <a:extLst>
              <a:ext uri="{FF2B5EF4-FFF2-40B4-BE49-F238E27FC236}">
                <a16:creationId xmlns:a16="http://schemas.microsoft.com/office/drawing/2014/main" id="{1C39545F-FBBB-75D5-E4DC-0DF042A9035E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F122C00A-ED79-A14D-EEE3-03FF3BD38D6F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2EC2AF6E-830D-8224-7F62-F0B35487045E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53116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4C35F5-92A6-B414-45F7-B93DF611F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1447790"/>
            <a:ext cx="4722828" cy="777025"/>
          </a:xfrm>
        </p:spPr>
        <p:txBody>
          <a:bodyPr/>
          <a:lstStyle/>
          <a:p>
            <a:r>
              <a:rPr lang="en-US" dirty="0"/>
              <a:t>Idea. Suspension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05353" y="1885361"/>
                <a:ext cx="4722828" cy="4694548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a diffeomorphism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let</a:t>
                </a:r>
                <a:b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18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 be the diffeomorphism defined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ru-RU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/>
                  <a:t>Let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lit/>
                        </m:rP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d>
                        <m:dPr>
                          <m:begChr m:val="⟨"/>
                          <m:endChr m:val="⟩"/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and denote the natural projection as </a:t>
                </a:r>
                <a:endParaRPr lang="ru-RU" sz="1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ru-RU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ru-RU" sz="18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Let the  flow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ru-RU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p>
                      </m:e>
                    </m:acc>
                  </m:oMath>
                </a14:m>
                <a:r>
                  <a:rPr lang="ru-RU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800" dirty="0"/>
                  <a:t> be defined as</a:t>
                </a:r>
                <a:endParaRPr lang="ru-RU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acc>
                      <m:d>
                        <m:d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the flow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be projected as</a:t>
                </a:r>
                <a:endParaRPr lang="ru-RU" sz="1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acc>
                      <m:sSubSup>
                        <m:sSubSup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1800" dirty="0"/>
              </a:p>
              <a:p>
                <a:endParaRPr lang="ru-RU" sz="1800" dirty="0"/>
              </a:p>
            </p:txBody>
          </p:sp>
        </mc:Choice>
        <mc:Fallback>
          <p:sp>
            <p:nvSpPr>
              <p:cNvPr id="6" name="Текст 5">
                <a:extLst>
                  <a:ext uri="{FF2B5EF4-FFF2-40B4-BE49-F238E27FC236}">
                    <a16:creationId xmlns:a16="http://schemas.microsoft.com/office/drawing/2014/main" id="{9DE0E145-586B-F66E-710D-BEDBFF0B53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05353" y="1885361"/>
                <a:ext cx="4722828" cy="4694548"/>
              </a:xfrm>
              <a:blipFill>
                <a:blip r:embed="rId4"/>
                <a:stretch>
                  <a:fillRect l="-2968" t="-1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CF9A1E-A903-7937-F60E-4E7C48376025}"/>
              </a:ext>
            </a:extLst>
          </p:cNvPr>
          <p:cNvSpPr/>
          <p:nvPr/>
        </p:nvSpPr>
        <p:spPr>
          <a:xfrm>
            <a:off x="5316717" y="1357460"/>
            <a:ext cx="6480000" cy="50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SuspensionLiftFlow">
            <a:hlinkClick r:id="" action="ppaction://media"/>
            <a:extLst>
              <a:ext uri="{FF2B5EF4-FFF2-40B4-BE49-F238E27FC236}">
                <a16:creationId xmlns:a16="http://schemas.microsoft.com/office/drawing/2014/main" id="{B624F757-0271-F8E1-D377-482791E429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6717" y="1357460"/>
            <a:ext cx="6479666" cy="5040000"/>
          </a:xfrm>
          <a:prstGeom prst="rect">
            <a:avLst/>
          </a:prstGeom>
        </p:spPr>
      </p:pic>
      <p:sp>
        <p:nvSpPr>
          <p:cNvPr id="15" name="Текст 4">
            <a:extLst>
              <a:ext uri="{FF2B5EF4-FFF2-40B4-BE49-F238E27FC236}">
                <a16:creationId xmlns:a16="http://schemas.microsoft.com/office/drawing/2014/main" id="{CEFFF4F4-116B-F4C1-518D-3611D243570E}"/>
              </a:ext>
            </a:extLst>
          </p:cNvPr>
          <p:cNvSpPr txBox="1">
            <a:spLocks/>
          </p:cNvSpPr>
          <p:nvPr/>
        </p:nvSpPr>
        <p:spPr>
          <a:xfrm>
            <a:off x="1125966" y="512193"/>
            <a:ext cx="1901825" cy="415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Informatics, Mathematics, and Computer Science</a:t>
            </a:r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93CFBEDD-1CA3-F9E7-794C-71EF53A83E2B}"/>
              </a:ext>
            </a:extLst>
          </p:cNvPr>
          <p:cNvSpPr txBox="1">
            <a:spLocks/>
          </p:cNvSpPr>
          <p:nvPr/>
        </p:nvSpPr>
        <p:spPr>
          <a:xfrm>
            <a:off x="3441440" y="520009"/>
            <a:ext cx="2300614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Non-singular Morse-Smale flows with three periodic orbits on orientable</a:t>
            </a:r>
            <a:br>
              <a:rPr lang="en-US"/>
            </a:br>
            <a:r>
              <a:rPr lang="en-US"/>
              <a:t>3-manifolds</a:t>
            </a:r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46A45BF6-19A9-3A0C-DAFD-7762F0180524}"/>
              </a:ext>
            </a:extLst>
          </p:cNvPr>
          <p:cNvSpPr txBox="1">
            <a:spLocks/>
          </p:cNvSpPr>
          <p:nvPr/>
        </p:nvSpPr>
        <p:spPr>
          <a:xfrm>
            <a:off x="6242169" y="520009"/>
            <a:ext cx="20701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Nizhny Novgorod</a:t>
            </a:r>
            <a:endParaRPr lang="ru-RU" dirty="0"/>
          </a:p>
          <a:p>
            <a:r>
              <a:rPr lang="ru-RU" dirty="0"/>
              <a:t>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0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4215</TotalTime>
  <Words>2372</Words>
  <Application>Microsoft Office PowerPoint</Application>
  <PresentationFormat>Широкоэкранный</PresentationFormat>
  <Paragraphs>289</Paragraphs>
  <Slides>29</Slides>
  <Notes>2</Notes>
  <HiddenSlides>5</HiddenSlides>
  <MMClips>10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HSE Sans</vt:lpstr>
      <vt:lpstr>Wingdings</vt:lpstr>
      <vt:lpstr>Office Theme</vt:lpstr>
      <vt:lpstr>Acrobat Document</vt:lpstr>
      <vt:lpstr>Non-singular Morse-Smale flows with three periodic orbits on orientable 3-manifolds</vt:lpstr>
      <vt:lpstr>Morse-Smale flows</vt:lpstr>
      <vt:lpstr>Non-singular Morse-Smale flows</vt:lpstr>
      <vt:lpstr>Topology of ambient manifolds</vt:lpstr>
      <vt:lpstr>The main result</vt:lpstr>
      <vt:lpstr>Презентация PowerPoint</vt:lpstr>
      <vt:lpstr>Idea Suspension</vt:lpstr>
      <vt:lpstr>Idea Suspension</vt:lpstr>
      <vt:lpstr>Idea. Suspension</vt:lpstr>
      <vt:lpstr>Idea Diffeomorphisms to consider  </vt:lpstr>
      <vt:lpstr>Idea. Gradient-like diffeomorphisms</vt:lpstr>
      <vt:lpstr>Презентация PowerPoint</vt:lpstr>
      <vt:lpstr>Seifert Manifolds</vt:lpstr>
      <vt:lpstr>Seifert Manifolds</vt:lpstr>
      <vt:lpstr>Seifert Manifolds</vt:lpstr>
      <vt:lpstr>Idea</vt:lpstr>
      <vt:lpstr>The Result</vt:lpstr>
      <vt:lpstr>Topological Classification (untwisted orbit)</vt:lpstr>
      <vt:lpstr>Презентация PowerPoint</vt:lpstr>
      <vt:lpstr>Topological Classification (untwisted orbit)</vt:lpstr>
      <vt:lpstr>Презентация PowerPoint</vt:lpstr>
      <vt:lpstr>Презентация PowerPoint</vt:lpstr>
      <vt:lpstr>Презентация PowerPoint</vt:lpstr>
      <vt:lpstr>Topological classification (twisted orbit)</vt:lpstr>
      <vt:lpstr>The Result</vt:lpstr>
      <vt:lpstr>Topological classification (twisted orbit)</vt:lpstr>
      <vt:lpstr>T_R=∂(V_A∪V_S )=(T_A∖T_S^u )∪T_S^s</vt:lpstr>
      <vt:lpstr>T_R=∂(V_A∪V_S )=(T_A∖T_S^u )∪T_S^s</vt:lpstr>
      <vt:lpstr>T_R=∂(V_A∪V_S )=(T_A∖T_S^u )∪T_S^s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Danila Shubin</cp:lastModifiedBy>
  <cp:revision>185</cp:revision>
  <cp:lastPrinted>2021-11-11T13:08:42Z</cp:lastPrinted>
  <dcterms:created xsi:type="dcterms:W3CDTF">2021-11-11T08:52:47Z</dcterms:created>
  <dcterms:modified xsi:type="dcterms:W3CDTF">2022-07-01T08:30:34Z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