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vk.com/away.php?to=http%3A%2F%2FPlaneta.ru&amp;cc_key=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vk.com/away.php?to=http%3A%2F%2FPlaneta.ru&amp;cc_key=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9EE79-DB5E-488C-9B7B-554FF31FD86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25EF9B-22DE-4AF9-8E61-0C91A9D22B42}">
      <dgm:prSet custT="1"/>
      <dgm:spPr/>
      <dgm:t>
        <a:bodyPr/>
        <a:lstStyle/>
        <a:p>
          <a:r>
            <a:rPr lang="ru-RU" sz="1600" dirty="0"/>
            <a:t>20.10.2021-10.11.2021 Поиск партнеров в Нижнем Новгороде и Дзержинске. </a:t>
          </a:r>
          <a:endParaRPr lang="en-US" sz="1600" dirty="0"/>
        </a:p>
      </dgm:t>
    </dgm:pt>
    <dgm:pt modelId="{FFAAC4EF-F31E-426C-81B8-024C0C0FE22C}" type="parTrans" cxnId="{FC17DD22-4256-40D9-BA58-AC9E3809B59F}">
      <dgm:prSet/>
      <dgm:spPr/>
      <dgm:t>
        <a:bodyPr/>
        <a:lstStyle/>
        <a:p>
          <a:endParaRPr lang="en-US"/>
        </a:p>
      </dgm:t>
    </dgm:pt>
    <dgm:pt modelId="{ABD8A0A4-FDEE-4731-B56F-430F1855897C}" type="sibTrans" cxnId="{FC17DD22-4256-40D9-BA58-AC9E3809B59F}">
      <dgm:prSet/>
      <dgm:spPr/>
      <dgm:t>
        <a:bodyPr/>
        <a:lstStyle/>
        <a:p>
          <a:endParaRPr lang="en-US"/>
        </a:p>
      </dgm:t>
    </dgm:pt>
    <dgm:pt modelId="{48973BA5-C98D-4D8F-A21B-F6199408E05B}">
      <dgm:prSet custT="1"/>
      <dgm:spPr/>
      <dgm:t>
        <a:bodyPr/>
        <a:lstStyle/>
        <a:p>
          <a:r>
            <a:rPr lang="ru-RU" sz="1600" dirty="0"/>
            <a:t>30.10.2021-07.11.2021 Составление сметы расходов на проведение выставки.</a:t>
          </a:r>
          <a:endParaRPr lang="en-US" sz="1600" dirty="0"/>
        </a:p>
      </dgm:t>
    </dgm:pt>
    <dgm:pt modelId="{71463210-7031-4FA5-B96A-B740CF772964}" type="parTrans" cxnId="{FFC77251-9969-4ED6-9D46-71506737D58A}">
      <dgm:prSet/>
      <dgm:spPr/>
      <dgm:t>
        <a:bodyPr/>
        <a:lstStyle/>
        <a:p>
          <a:endParaRPr lang="en-US"/>
        </a:p>
      </dgm:t>
    </dgm:pt>
    <dgm:pt modelId="{C09A6F10-E336-491B-A493-64455A746125}" type="sibTrans" cxnId="{FFC77251-9969-4ED6-9D46-71506737D58A}">
      <dgm:prSet/>
      <dgm:spPr/>
      <dgm:t>
        <a:bodyPr/>
        <a:lstStyle/>
        <a:p>
          <a:endParaRPr lang="en-US"/>
        </a:p>
      </dgm:t>
    </dgm:pt>
    <dgm:pt modelId="{62D7AE9B-F197-4D61-A211-6E4B0BB0FD0A}">
      <dgm:prSet custT="1"/>
      <dgm:spPr/>
      <dgm:t>
        <a:bodyPr/>
        <a:lstStyle/>
        <a:p>
          <a:r>
            <a:rPr lang="ru-RU" sz="1600" dirty="0"/>
            <a:t>05.11.2021-10.12.2021 Регистрация проекта на платформе </a:t>
          </a:r>
          <a:r>
            <a:rPr lang="ru-RU" sz="1600" u="sng" dirty="0">
              <a:solidFill>
                <a:schemeClr val="bg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Planeta.ru</a:t>
          </a:r>
          <a:r>
            <a:rPr lang="ru-RU" sz="1600" u="sng" dirty="0"/>
            <a:t>.</a:t>
          </a:r>
          <a:endParaRPr lang="en-US" sz="1600" dirty="0"/>
        </a:p>
      </dgm:t>
    </dgm:pt>
    <dgm:pt modelId="{09A6B4FE-3B26-4214-B2C5-C4467E6669C2}" type="parTrans" cxnId="{AA275A56-DF5D-4E51-AD02-CE40620352E9}">
      <dgm:prSet/>
      <dgm:spPr/>
      <dgm:t>
        <a:bodyPr/>
        <a:lstStyle/>
        <a:p>
          <a:endParaRPr lang="en-US"/>
        </a:p>
      </dgm:t>
    </dgm:pt>
    <dgm:pt modelId="{79A57D4D-B41F-4BF0-9C79-342DCA1D4829}" type="sibTrans" cxnId="{AA275A56-DF5D-4E51-AD02-CE40620352E9}">
      <dgm:prSet/>
      <dgm:spPr/>
      <dgm:t>
        <a:bodyPr/>
        <a:lstStyle/>
        <a:p>
          <a:endParaRPr lang="en-US"/>
        </a:p>
      </dgm:t>
    </dgm:pt>
    <dgm:pt modelId="{CC1B1383-2AEC-4F18-AD15-0D3C41315334}">
      <dgm:prSet/>
      <dgm:spPr/>
      <dgm:t>
        <a:bodyPr/>
        <a:lstStyle/>
        <a:p>
          <a:r>
            <a:rPr lang="ru-RU" dirty="0"/>
            <a:t>30.10.2021 – 20.12.2021 Обсуждение деталей сотрудничества с партнерами.</a:t>
          </a:r>
          <a:endParaRPr lang="en-US" dirty="0"/>
        </a:p>
      </dgm:t>
    </dgm:pt>
    <dgm:pt modelId="{B51EF439-5C56-4AA3-A12F-319D6DE85C6B}" type="parTrans" cxnId="{A51378C8-837A-4A72-89D7-B7D6778E1C2C}">
      <dgm:prSet/>
      <dgm:spPr/>
      <dgm:t>
        <a:bodyPr/>
        <a:lstStyle/>
        <a:p>
          <a:endParaRPr lang="en-US"/>
        </a:p>
      </dgm:t>
    </dgm:pt>
    <dgm:pt modelId="{06918F14-0A76-4107-BAAD-978A6F284F09}" type="sibTrans" cxnId="{A51378C8-837A-4A72-89D7-B7D6778E1C2C}">
      <dgm:prSet/>
      <dgm:spPr/>
      <dgm:t>
        <a:bodyPr/>
        <a:lstStyle/>
        <a:p>
          <a:endParaRPr lang="en-US"/>
        </a:p>
      </dgm:t>
    </dgm:pt>
    <dgm:pt modelId="{E74306A1-CE02-4E69-80A1-56760A46229F}">
      <dgm:prSet custT="1"/>
      <dgm:spPr/>
      <dgm:t>
        <a:bodyPr/>
        <a:lstStyle/>
        <a:p>
          <a:r>
            <a:rPr lang="ru-RU" sz="1800" dirty="0"/>
            <a:t>01.12.2021 Запуск сбора средств.</a:t>
          </a:r>
          <a:endParaRPr lang="en-US" sz="1800" dirty="0"/>
        </a:p>
      </dgm:t>
    </dgm:pt>
    <dgm:pt modelId="{D4FACC76-AE7F-427D-AF7E-A3657EFB9BCF}" type="parTrans" cxnId="{E843D7B2-C0C4-4C45-B3A5-D60600B15DC0}">
      <dgm:prSet/>
      <dgm:spPr/>
      <dgm:t>
        <a:bodyPr/>
        <a:lstStyle/>
        <a:p>
          <a:endParaRPr lang="en-US"/>
        </a:p>
      </dgm:t>
    </dgm:pt>
    <dgm:pt modelId="{932BAC0C-15CA-439C-9F8C-224241C22B98}" type="sibTrans" cxnId="{E843D7B2-C0C4-4C45-B3A5-D60600B15DC0}">
      <dgm:prSet/>
      <dgm:spPr/>
      <dgm:t>
        <a:bodyPr/>
        <a:lstStyle/>
        <a:p>
          <a:endParaRPr lang="en-US"/>
        </a:p>
      </dgm:t>
    </dgm:pt>
    <dgm:pt modelId="{15B97681-67F3-4968-A2CB-87A055ECCCAE}">
      <dgm:prSet/>
      <dgm:spPr/>
      <dgm:t>
        <a:bodyPr/>
        <a:lstStyle/>
        <a:p>
          <a:r>
            <a:rPr lang="ru-RU"/>
            <a:t>12.12.2021 – 20.01.2022 Изготовление части экспонатов.</a:t>
          </a:r>
          <a:endParaRPr lang="en-US"/>
        </a:p>
      </dgm:t>
    </dgm:pt>
    <dgm:pt modelId="{7DEC34D8-C0E2-4018-B34C-E3E581C12189}" type="parTrans" cxnId="{B1201D9F-4B40-4EBD-8803-27B0A2C38FAA}">
      <dgm:prSet/>
      <dgm:spPr/>
      <dgm:t>
        <a:bodyPr/>
        <a:lstStyle/>
        <a:p>
          <a:endParaRPr lang="en-US"/>
        </a:p>
      </dgm:t>
    </dgm:pt>
    <dgm:pt modelId="{FA64DF0F-D636-4B0F-A646-AA11BD0D127A}" type="sibTrans" cxnId="{B1201D9F-4B40-4EBD-8803-27B0A2C38FAA}">
      <dgm:prSet/>
      <dgm:spPr/>
      <dgm:t>
        <a:bodyPr/>
        <a:lstStyle/>
        <a:p>
          <a:endParaRPr lang="en-US"/>
        </a:p>
      </dgm:t>
    </dgm:pt>
    <dgm:pt modelId="{44585CE3-5453-48AA-88EF-F9FCBE61D006}">
      <dgm:prSet/>
      <dgm:spPr/>
      <dgm:t>
        <a:bodyPr/>
        <a:lstStyle/>
        <a:p>
          <a:r>
            <a:rPr lang="ru-RU" dirty="0"/>
            <a:t>12.12.2021-10.01.2022 Поиск коллекционеров.</a:t>
          </a:r>
          <a:endParaRPr lang="en-US" dirty="0"/>
        </a:p>
      </dgm:t>
    </dgm:pt>
    <dgm:pt modelId="{290AC1F0-2590-44C6-98B4-F84274A73818}" type="parTrans" cxnId="{2F98E5D5-E453-42C5-BB4A-7ED9F3AAED58}">
      <dgm:prSet/>
      <dgm:spPr/>
      <dgm:t>
        <a:bodyPr/>
        <a:lstStyle/>
        <a:p>
          <a:endParaRPr lang="en-US"/>
        </a:p>
      </dgm:t>
    </dgm:pt>
    <dgm:pt modelId="{C62AB775-DA8F-4EF7-86A1-31067B79F479}" type="sibTrans" cxnId="{2F98E5D5-E453-42C5-BB4A-7ED9F3AAED58}">
      <dgm:prSet/>
      <dgm:spPr/>
      <dgm:t>
        <a:bodyPr/>
        <a:lstStyle/>
        <a:p>
          <a:endParaRPr lang="en-US"/>
        </a:p>
      </dgm:t>
    </dgm:pt>
    <dgm:pt modelId="{7CFD9F0E-481D-4512-BA7B-841761A55950}">
      <dgm:prSet/>
      <dgm:spPr/>
      <dgm:t>
        <a:bodyPr/>
        <a:lstStyle/>
        <a:p>
          <a:r>
            <a:rPr lang="ru-RU" dirty="0"/>
            <a:t>05.01.2022 Редактирование плана и структуры выставки.</a:t>
          </a:r>
          <a:endParaRPr lang="en-US" dirty="0"/>
        </a:p>
      </dgm:t>
    </dgm:pt>
    <dgm:pt modelId="{FD64B995-E8B1-43D1-8BAE-15F932E28019}" type="parTrans" cxnId="{0FFBAA91-00D4-42F7-AEEA-E1300598895A}">
      <dgm:prSet/>
      <dgm:spPr/>
      <dgm:t>
        <a:bodyPr/>
        <a:lstStyle/>
        <a:p>
          <a:endParaRPr lang="en-US"/>
        </a:p>
      </dgm:t>
    </dgm:pt>
    <dgm:pt modelId="{52326F7B-36F4-4BB2-B84D-CA2569C1F088}" type="sibTrans" cxnId="{0FFBAA91-00D4-42F7-AEEA-E1300598895A}">
      <dgm:prSet/>
      <dgm:spPr/>
      <dgm:t>
        <a:bodyPr/>
        <a:lstStyle/>
        <a:p>
          <a:endParaRPr lang="en-US"/>
        </a:p>
      </dgm:t>
    </dgm:pt>
    <dgm:pt modelId="{9FE91E99-1806-4AF9-95A6-99E787095EF7}" type="pres">
      <dgm:prSet presAssocID="{8E39EE79-DB5E-488C-9B7B-554FF31FD862}" presName="diagram" presStyleCnt="0">
        <dgm:presLayoutVars>
          <dgm:dir/>
          <dgm:resizeHandles val="exact"/>
        </dgm:presLayoutVars>
      </dgm:prSet>
      <dgm:spPr/>
    </dgm:pt>
    <dgm:pt modelId="{C314F3C6-F0E9-4915-B302-756C5555A397}" type="pres">
      <dgm:prSet presAssocID="{3125EF9B-22DE-4AF9-8E61-0C91A9D22B42}" presName="node" presStyleLbl="node1" presStyleIdx="0" presStyleCnt="8">
        <dgm:presLayoutVars>
          <dgm:bulletEnabled val="1"/>
        </dgm:presLayoutVars>
      </dgm:prSet>
      <dgm:spPr/>
    </dgm:pt>
    <dgm:pt modelId="{7DFF0B3F-92F7-4BDA-83B0-A92DE420758D}" type="pres">
      <dgm:prSet presAssocID="{ABD8A0A4-FDEE-4731-B56F-430F1855897C}" presName="sibTrans" presStyleCnt="0"/>
      <dgm:spPr/>
    </dgm:pt>
    <dgm:pt modelId="{71773E02-AE70-4DD7-925E-5C5627F0BC06}" type="pres">
      <dgm:prSet presAssocID="{48973BA5-C98D-4D8F-A21B-F6199408E05B}" presName="node" presStyleLbl="node1" presStyleIdx="1" presStyleCnt="8" custScaleX="112624">
        <dgm:presLayoutVars>
          <dgm:bulletEnabled val="1"/>
        </dgm:presLayoutVars>
      </dgm:prSet>
      <dgm:spPr/>
    </dgm:pt>
    <dgm:pt modelId="{04BE1099-FF00-427B-B42E-73995075DF6C}" type="pres">
      <dgm:prSet presAssocID="{C09A6F10-E336-491B-A493-64455A746125}" presName="sibTrans" presStyleCnt="0"/>
      <dgm:spPr/>
    </dgm:pt>
    <dgm:pt modelId="{E4ADEFA9-1D25-40CC-8161-49C45FE07D18}" type="pres">
      <dgm:prSet presAssocID="{62D7AE9B-F197-4D61-A211-6E4B0BB0FD0A}" presName="node" presStyleLbl="node1" presStyleIdx="2" presStyleCnt="8" custScaleX="115765">
        <dgm:presLayoutVars>
          <dgm:bulletEnabled val="1"/>
        </dgm:presLayoutVars>
      </dgm:prSet>
      <dgm:spPr/>
    </dgm:pt>
    <dgm:pt modelId="{BF93190E-4564-4A45-9456-C28F76CD3193}" type="pres">
      <dgm:prSet presAssocID="{79A57D4D-B41F-4BF0-9C79-342DCA1D4829}" presName="sibTrans" presStyleCnt="0"/>
      <dgm:spPr/>
    </dgm:pt>
    <dgm:pt modelId="{5C4A9DEA-104F-4F7C-A10D-E33B68B5E050}" type="pres">
      <dgm:prSet presAssocID="{CC1B1383-2AEC-4F18-AD15-0D3C41315334}" presName="node" presStyleLbl="node1" presStyleIdx="3" presStyleCnt="8" custScaleX="112288">
        <dgm:presLayoutVars>
          <dgm:bulletEnabled val="1"/>
        </dgm:presLayoutVars>
      </dgm:prSet>
      <dgm:spPr/>
    </dgm:pt>
    <dgm:pt modelId="{5DEFBCB2-1CB7-4118-A6AC-A251CD7FBEAD}" type="pres">
      <dgm:prSet presAssocID="{06918F14-0A76-4107-BAAD-978A6F284F09}" presName="sibTrans" presStyleCnt="0"/>
      <dgm:spPr/>
    </dgm:pt>
    <dgm:pt modelId="{FAEAD30F-3F58-4DD7-B9DA-42BF9F95E0A5}" type="pres">
      <dgm:prSet presAssocID="{E74306A1-CE02-4E69-80A1-56760A46229F}" presName="node" presStyleLbl="node1" presStyleIdx="4" presStyleCnt="8" custScaleX="102975">
        <dgm:presLayoutVars>
          <dgm:bulletEnabled val="1"/>
        </dgm:presLayoutVars>
      </dgm:prSet>
      <dgm:spPr/>
    </dgm:pt>
    <dgm:pt modelId="{789CCFFC-92E5-4AEC-9989-6E7C98B559BA}" type="pres">
      <dgm:prSet presAssocID="{932BAC0C-15CA-439C-9F8C-224241C22B98}" presName="sibTrans" presStyleCnt="0"/>
      <dgm:spPr/>
    </dgm:pt>
    <dgm:pt modelId="{EC7E7D7E-E59B-43E5-9E65-D8ED7610A4FF}" type="pres">
      <dgm:prSet presAssocID="{15B97681-67F3-4968-A2CB-87A055ECCCAE}" presName="node" presStyleLbl="node1" presStyleIdx="5" presStyleCnt="8">
        <dgm:presLayoutVars>
          <dgm:bulletEnabled val="1"/>
        </dgm:presLayoutVars>
      </dgm:prSet>
      <dgm:spPr/>
    </dgm:pt>
    <dgm:pt modelId="{D9452624-F741-43BE-B9E6-562D85EAE548}" type="pres">
      <dgm:prSet presAssocID="{FA64DF0F-D636-4B0F-A646-AA11BD0D127A}" presName="sibTrans" presStyleCnt="0"/>
      <dgm:spPr/>
    </dgm:pt>
    <dgm:pt modelId="{B9F3C8F5-9CE1-43BD-A296-19982F8C6D5E}" type="pres">
      <dgm:prSet presAssocID="{44585CE3-5453-48AA-88EF-F9FCBE61D006}" presName="node" presStyleLbl="node1" presStyleIdx="6" presStyleCnt="8">
        <dgm:presLayoutVars>
          <dgm:bulletEnabled val="1"/>
        </dgm:presLayoutVars>
      </dgm:prSet>
      <dgm:spPr/>
    </dgm:pt>
    <dgm:pt modelId="{43D35320-BBA5-46B7-9F59-B9DA8DE80ACD}" type="pres">
      <dgm:prSet presAssocID="{C62AB775-DA8F-4EF7-86A1-31067B79F479}" presName="sibTrans" presStyleCnt="0"/>
      <dgm:spPr/>
    </dgm:pt>
    <dgm:pt modelId="{D544C315-E5F5-467C-B7BC-AC11889C5EC5}" type="pres">
      <dgm:prSet presAssocID="{7CFD9F0E-481D-4512-BA7B-841761A55950}" presName="node" presStyleLbl="node1" presStyleIdx="7" presStyleCnt="8" custScaleX="108470">
        <dgm:presLayoutVars>
          <dgm:bulletEnabled val="1"/>
        </dgm:presLayoutVars>
      </dgm:prSet>
      <dgm:spPr/>
    </dgm:pt>
  </dgm:ptLst>
  <dgm:cxnLst>
    <dgm:cxn modelId="{7CB19200-33CE-4D70-98BB-47FEBDECBC31}" type="presOf" srcId="{8E39EE79-DB5E-488C-9B7B-554FF31FD862}" destId="{9FE91E99-1806-4AF9-95A6-99E787095EF7}" srcOrd="0" destOrd="0" presId="urn:microsoft.com/office/officeart/2005/8/layout/default"/>
    <dgm:cxn modelId="{FC17DD22-4256-40D9-BA58-AC9E3809B59F}" srcId="{8E39EE79-DB5E-488C-9B7B-554FF31FD862}" destId="{3125EF9B-22DE-4AF9-8E61-0C91A9D22B42}" srcOrd="0" destOrd="0" parTransId="{FFAAC4EF-F31E-426C-81B8-024C0C0FE22C}" sibTransId="{ABD8A0A4-FDEE-4731-B56F-430F1855897C}"/>
    <dgm:cxn modelId="{FBBDBE48-4D76-44C0-A1F9-CA7F6C557FD5}" type="presOf" srcId="{62D7AE9B-F197-4D61-A211-6E4B0BB0FD0A}" destId="{E4ADEFA9-1D25-40CC-8161-49C45FE07D18}" srcOrd="0" destOrd="0" presId="urn:microsoft.com/office/officeart/2005/8/layout/default"/>
    <dgm:cxn modelId="{8A08F14A-6043-48D7-AE22-9981ADE6DA01}" type="presOf" srcId="{CC1B1383-2AEC-4F18-AD15-0D3C41315334}" destId="{5C4A9DEA-104F-4F7C-A10D-E33B68B5E050}" srcOrd="0" destOrd="0" presId="urn:microsoft.com/office/officeart/2005/8/layout/default"/>
    <dgm:cxn modelId="{BC762351-A77A-4457-B7E9-4E48C00B9488}" type="presOf" srcId="{E74306A1-CE02-4E69-80A1-56760A46229F}" destId="{FAEAD30F-3F58-4DD7-B9DA-42BF9F95E0A5}" srcOrd="0" destOrd="0" presId="urn:microsoft.com/office/officeart/2005/8/layout/default"/>
    <dgm:cxn modelId="{FFC77251-9969-4ED6-9D46-71506737D58A}" srcId="{8E39EE79-DB5E-488C-9B7B-554FF31FD862}" destId="{48973BA5-C98D-4D8F-A21B-F6199408E05B}" srcOrd="1" destOrd="0" parTransId="{71463210-7031-4FA5-B96A-B740CF772964}" sibTransId="{C09A6F10-E336-491B-A493-64455A746125}"/>
    <dgm:cxn modelId="{AA275A56-DF5D-4E51-AD02-CE40620352E9}" srcId="{8E39EE79-DB5E-488C-9B7B-554FF31FD862}" destId="{62D7AE9B-F197-4D61-A211-6E4B0BB0FD0A}" srcOrd="2" destOrd="0" parTransId="{09A6B4FE-3B26-4214-B2C5-C4467E6669C2}" sibTransId="{79A57D4D-B41F-4BF0-9C79-342DCA1D4829}"/>
    <dgm:cxn modelId="{5DF0D581-54C5-4BB4-9F6B-3E9FEEB01CD8}" type="presOf" srcId="{3125EF9B-22DE-4AF9-8E61-0C91A9D22B42}" destId="{C314F3C6-F0E9-4915-B302-756C5555A397}" srcOrd="0" destOrd="0" presId="urn:microsoft.com/office/officeart/2005/8/layout/default"/>
    <dgm:cxn modelId="{EFE0D283-FC9B-479A-9243-69AE806CABB8}" type="presOf" srcId="{15B97681-67F3-4968-A2CB-87A055ECCCAE}" destId="{EC7E7D7E-E59B-43E5-9E65-D8ED7610A4FF}" srcOrd="0" destOrd="0" presId="urn:microsoft.com/office/officeart/2005/8/layout/default"/>
    <dgm:cxn modelId="{0FFBAA91-00D4-42F7-AEEA-E1300598895A}" srcId="{8E39EE79-DB5E-488C-9B7B-554FF31FD862}" destId="{7CFD9F0E-481D-4512-BA7B-841761A55950}" srcOrd="7" destOrd="0" parTransId="{FD64B995-E8B1-43D1-8BAE-15F932E28019}" sibTransId="{52326F7B-36F4-4BB2-B84D-CA2569C1F088}"/>
    <dgm:cxn modelId="{B1201D9F-4B40-4EBD-8803-27B0A2C38FAA}" srcId="{8E39EE79-DB5E-488C-9B7B-554FF31FD862}" destId="{15B97681-67F3-4968-A2CB-87A055ECCCAE}" srcOrd="5" destOrd="0" parTransId="{7DEC34D8-C0E2-4018-B34C-E3E581C12189}" sibTransId="{FA64DF0F-D636-4B0F-A646-AA11BD0D127A}"/>
    <dgm:cxn modelId="{59D0E8A7-5DB5-43D6-AC13-AD40ED1FB518}" type="presOf" srcId="{44585CE3-5453-48AA-88EF-F9FCBE61D006}" destId="{B9F3C8F5-9CE1-43BD-A296-19982F8C6D5E}" srcOrd="0" destOrd="0" presId="urn:microsoft.com/office/officeart/2005/8/layout/default"/>
    <dgm:cxn modelId="{6F81ABAD-CAC1-4CAA-8C5E-B14705948059}" type="presOf" srcId="{7CFD9F0E-481D-4512-BA7B-841761A55950}" destId="{D544C315-E5F5-467C-B7BC-AC11889C5EC5}" srcOrd="0" destOrd="0" presId="urn:microsoft.com/office/officeart/2005/8/layout/default"/>
    <dgm:cxn modelId="{ED2163B0-339E-444E-BF85-0B7D8DFA2DAE}" type="presOf" srcId="{48973BA5-C98D-4D8F-A21B-F6199408E05B}" destId="{71773E02-AE70-4DD7-925E-5C5627F0BC06}" srcOrd="0" destOrd="0" presId="urn:microsoft.com/office/officeart/2005/8/layout/default"/>
    <dgm:cxn modelId="{E843D7B2-C0C4-4C45-B3A5-D60600B15DC0}" srcId="{8E39EE79-DB5E-488C-9B7B-554FF31FD862}" destId="{E74306A1-CE02-4E69-80A1-56760A46229F}" srcOrd="4" destOrd="0" parTransId="{D4FACC76-AE7F-427D-AF7E-A3657EFB9BCF}" sibTransId="{932BAC0C-15CA-439C-9F8C-224241C22B98}"/>
    <dgm:cxn modelId="{A51378C8-837A-4A72-89D7-B7D6778E1C2C}" srcId="{8E39EE79-DB5E-488C-9B7B-554FF31FD862}" destId="{CC1B1383-2AEC-4F18-AD15-0D3C41315334}" srcOrd="3" destOrd="0" parTransId="{B51EF439-5C56-4AA3-A12F-319D6DE85C6B}" sibTransId="{06918F14-0A76-4107-BAAD-978A6F284F09}"/>
    <dgm:cxn modelId="{2F98E5D5-E453-42C5-BB4A-7ED9F3AAED58}" srcId="{8E39EE79-DB5E-488C-9B7B-554FF31FD862}" destId="{44585CE3-5453-48AA-88EF-F9FCBE61D006}" srcOrd="6" destOrd="0" parTransId="{290AC1F0-2590-44C6-98B4-F84274A73818}" sibTransId="{C62AB775-DA8F-4EF7-86A1-31067B79F479}"/>
    <dgm:cxn modelId="{18FE048D-80DF-4108-BC77-F890AE3A463E}" type="presParOf" srcId="{9FE91E99-1806-4AF9-95A6-99E787095EF7}" destId="{C314F3C6-F0E9-4915-B302-756C5555A397}" srcOrd="0" destOrd="0" presId="urn:microsoft.com/office/officeart/2005/8/layout/default"/>
    <dgm:cxn modelId="{079FB219-DA42-4BC5-B6A6-F7B48D6914F6}" type="presParOf" srcId="{9FE91E99-1806-4AF9-95A6-99E787095EF7}" destId="{7DFF0B3F-92F7-4BDA-83B0-A92DE420758D}" srcOrd="1" destOrd="0" presId="urn:microsoft.com/office/officeart/2005/8/layout/default"/>
    <dgm:cxn modelId="{8EB75582-F0FE-4526-8A6B-02D8F5CC233B}" type="presParOf" srcId="{9FE91E99-1806-4AF9-95A6-99E787095EF7}" destId="{71773E02-AE70-4DD7-925E-5C5627F0BC06}" srcOrd="2" destOrd="0" presId="urn:microsoft.com/office/officeart/2005/8/layout/default"/>
    <dgm:cxn modelId="{D072696B-EF43-4EED-8D9C-F1B7EB8C3F73}" type="presParOf" srcId="{9FE91E99-1806-4AF9-95A6-99E787095EF7}" destId="{04BE1099-FF00-427B-B42E-73995075DF6C}" srcOrd="3" destOrd="0" presId="urn:microsoft.com/office/officeart/2005/8/layout/default"/>
    <dgm:cxn modelId="{875D4959-7EAC-4129-9C0F-5C0C97019E19}" type="presParOf" srcId="{9FE91E99-1806-4AF9-95A6-99E787095EF7}" destId="{E4ADEFA9-1D25-40CC-8161-49C45FE07D18}" srcOrd="4" destOrd="0" presId="urn:microsoft.com/office/officeart/2005/8/layout/default"/>
    <dgm:cxn modelId="{74C896DC-7C1B-4CDF-BD0D-D696694E586C}" type="presParOf" srcId="{9FE91E99-1806-4AF9-95A6-99E787095EF7}" destId="{BF93190E-4564-4A45-9456-C28F76CD3193}" srcOrd="5" destOrd="0" presId="urn:microsoft.com/office/officeart/2005/8/layout/default"/>
    <dgm:cxn modelId="{77141910-2602-474C-B472-DBCD55D4CDE8}" type="presParOf" srcId="{9FE91E99-1806-4AF9-95A6-99E787095EF7}" destId="{5C4A9DEA-104F-4F7C-A10D-E33B68B5E050}" srcOrd="6" destOrd="0" presId="urn:microsoft.com/office/officeart/2005/8/layout/default"/>
    <dgm:cxn modelId="{7E14B9AC-737F-4B85-A602-E05878398F69}" type="presParOf" srcId="{9FE91E99-1806-4AF9-95A6-99E787095EF7}" destId="{5DEFBCB2-1CB7-4118-A6AC-A251CD7FBEAD}" srcOrd="7" destOrd="0" presId="urn:microsoft.com/office/officeart/2005/8/layout/default"/>
    <dgm:cxn modelId="{1ABE49F1-1E26-4ABB-B0B9-CC4D09E0871B}" type="presParOf" srcId="{9FE91E99-1806-4AF9-95A6-99E787095EF7}" destId="{FAEAD30F-3F58-4DD7-B9DA-42BF9F95E0A5}" srcOrd="8" destOrd="0" presId="urn:microsoft.com/office/officeart/2005/8/layout/default"/>
    <dgm:cxn modelId="{7D785EAA-BA29-42A6-87DA-24AC65D1AD42}" type="presParOf" srcId="{9FE91E99-1806-4AF9-95A6-99E787095EF7}" destId="{789CCFFC-92E5-4AEC-9989-6E7C98B559BA}" srcOrd="9" destOrd="0" presId="urn:microsoft.com/office/officeart/2005/8/layout/default"/>
    <dgm:cxn modelId="{0E141BF2-E3DC-49E0-AD81-FB012C5F5E8F}" type="presParOf" srcId="{9FE91E99-1806-4AF9-95A6-99E787095EF7}" destId="{EC7E7D7E-E59B-43E5-9E65-D8ED7610A4FF}" srcOrd="10" destOrd="0" presId="urn:microsoft.com/office/officeart/2005/8/layout/default"/>
    <dgm:cxn modelId="{3E03DB7F-A62B-4085-9758-8A0529D0102E}" type="presParOf" srcId="{9FE91E99-1806-4AF9-95A6-99E787095EF7}" destId="{D9452624-F741-43BE-B9E6-562D85EAE548}" srcOrd="11" destOrd="0" presId="urn:microsoft.com/office/officeart/2005/8/layout/default"/>
    <dgm:cxn modelId="{70078DF3-BC2B-4383-AF48-139F248D2E20}" type="presParOf" srcId="{9FE91E99-1806-4AF9-95A6-99E787095EF7}" destId="{B9F3C8F5-9CE1-43BD-A296-19982F8C6D5E}" srcOrd="12" destOrd="0" presId="urn:microsoft.com/office/officeart/2005/8/layout/default"/>
    <dgm:cxn modelId="{86692567-CF35-445A-A5C5-A65726F63307}" type="presParOf" srcId="{9FE91E99-1806-4AF9-95A6-99E787095EF7}" destId="{43D35320-BBA5-46B7-9F59-B9DA8DE80ACD}" srcOrd="13" destOrd="0" presId="urn:microsoft.com/office/officeart/2005/8/layout/default"/>
    <dgm:cxn modelId="{29F5E8ED-DFD8-4F43-B35D-071138B6DECB}" type="presParOf" srcId="{9FE91E99-1806-4AF9-95A6-99E787095EF7}" destId="{D544C315-E5F5-467C-B7BC-AC11889C5EC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4F3C6-F0E9-4915-B302-756C5555A397}">
      <dsp:nvSpPr>
        <dsp:cNvPr id="0" name=""/>
        <dsp:cNvSpPr/>
      </dsp:nvSpPr>
      <dsp:spPr>
        <a:xfrm>
          <a:off x="372258" y="1516"/>
          <a:ext cx="2119223" cy="1271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20.10.2021-10.11.2021 Поиск партнеров в Нижнем Новгороде и Дзержинске. </a:t>
          </a:r>
          <a:endParaRPr lang="en-US" sz="1600" kern="1200" dirty="0"/>
        </a:p>
      </dsp:txBody>
      <dsp:txXfrm>
        <a:off x="372258" y="1516"/>
        <a:ext cx="2119223" cy="1271533"/>
      </dsp:txXfrm>
    </dsp:sp>
    <dsp:sp modelId="{71773E02-AE70-4DD7-925E-5C5627F0BC06}">
      <dsp:nvSpPr>
        <dsp:cNvPr id="0" name=""/>
        <dsp:cNvSpPr/>
      </dsp:nvSpPr>
      <dsp:spPr>
        <a:xfrm>
          <a:off x="2703403" y="1516"/>
          <a:ext cx="2386753" cy="1271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30.10.2021-07.11.2021 Составление сметы расходов на проведение выставки.</a:t>
          </a:r>
          <a:endParaRPr lang="en-US" sz="1600" kern="1200" dirty="0"/>
        </a:p>
      </dsp:txBody>
      <dsp:txXfrm>
        <a:off x="2703403" y="1516"/>
        <a:ext cx="2386753" cy="1271533"/>
      </dsp:txXfrm>
    </dsp:sp>
    <dsp:sp modelId="{E4ADEFA9-1D25-40CC-8161-49C45FE07D18}">
      <dsp:nvSpPr>
        <dsp:cNvPr id="0" name=""/>
        <dsp:cNvSpPr/>
      </dsp:nvSpPr>
      <dsp:spPr>
        <a:xfrm>
          <a:off x="5302079" y="1516"/>
          <a:ext cx="2453318" cy="1271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05.11.2021-10.12.2021 Регистрация проекта на платформе </a:t>
          </a:r>
          <a:r>
            <a:rPr lang="ru-RU" sz="1600" u="sng" kern="1200" dirty="0">
              <a:solidFill>
                <a:schemeClr val="bg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Planeta.ru</a:t>
          </a:r>
          <a:r>
            <a:rPr lang="ru-RU" sz="1600" u="sng" kern="1200" dirty="0"/>
            <a:t>.</a:t>
          </a:r>
          <a:endParaRPr lang="en-US" sz="1600" kern="1200" dirty="0"/>
        </a:p>
      </dsp:txBody>
      <dsp:txXfrm>
        <a:off x="5302079" y="1516"/>
        <a:ext cx="2453318" cy="1271533"/>
      </dsp:txXfrm>
    </dsp:sp>
    <dsp:sp modelId="{5C4A9DEA-104F-4F7C-A10D-E33B68B5E050}">
      <dsp:nvSpPr>
        <dsp:cNvPr id="0" name=""/>
        <dsp:cNvSpPr/>
      </dsp:nvSpPr>
      <dsp:spPr>
        <a:xfrm>
          <a:off x="511343" y="1484973"/>
          <a:ext cx="2379633" cy="1271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30.10.2021 – 20.12.2021 Обсуждение деталей сотрудничества с партнерами.</a:t>
          </a:r>
          <a:endParaRPr lang="en-US" sz="1700" kern="1200" dirty="0"/>
        </a:p>
      </dsp:txBody>
      <dsp:txXfrm>
        <a:off x="511343" y="1484973"/>
        <a:ext cx="2379633" cy="1271533"/>
      </dsp:txXfrm>
    </dsp:sp>
    <dsp:sp modelId="{FAEAD30F-3F58-4DD7-B9DA-42BF9F95E0A5}">
      <dsp:nvSpPr>
        <dsp:cNvPr id="0" name=""/>
        <dsp:cNvSpPr/>
      </dsp:nvSpPr>
      <dsp:spPr>
        <a:xfrm>
          <a:off x="3102898" y="1484973"/>
          <a:ext cx="2182269" cy="1271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01.12.2021 Запуск сбора средств.</a:t>
          </a:r>
          <a:endParaRPr lang="en-US" sz="1800" kern="1200" dirty="0"/>
        </a:p>
      </dsp:txBody>
      <dsp:txXfrm>
        <a:off x="3102898" y="1484973"/>
        <a:ext cx="2182269" cy="1271533"/>
      </dsp:txXfrm>
    </dsp:sp>
    <dsp:sp modelId="{EC7E7D7E-E59B-43E5-9E65-D8ED7610A4FF}">
      <dsp:nvSpPr>
        <dsp:cNvPr id="0" name=""/>
        <dsp:cNvSpPr/>
      </dsp:nvSpPr>
      <dsp:spPr>
        <a:xfrm>
          <a:off x="5497090" y="1484973"/>
          <a:ext cx="2119223" cy="1271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12.12.2021 – 20.01.2022 Изготовление части экспонатов.</a:t>
          </a:r>
          <a:endParaRPr lang="en-US" sz="1700" kern="1200"/>
        </a:p>
      </dsp:txBody>
      <dsp:txXfrm>
        <a:off x="5497090" y="1484973"/>
        <a:ext cx="2119223" cy="1271533"/>
      </dsp:txXfrm>
    </dsp:sp>
    <dsp:sp modelId="{B9F3C8F5-9CE1-43BD-A296-19982F8C6D5E}">
      <dsp:nvSpPr>
        <dsp:cNvPr id="0" name=""/>
        <dsp:cNvSpPr/>
      </dsp:nvSpPr>
      <dsp:spPr>
        <a:xfrm>
          <a:off x="1748895" y="2968429"/>
          <a:ext cx="2119223" cy="1271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12.12.2021-10.01.2022 Поиск коллекционеров.</a:t>
          </a:r>
          <a:endParaRPr lang="en-US" sz="1700" kern="1200" dirty="0"/>
        </a:p>
      </dsp:txBody>
      <dsp:txXfrm>
        <a:off x="1748895" y="2968429"/>
        <a:ext cx="2119223" cy="1271533"/>
      </dsp:txXfrm>
    </dsp:sp>
    <dsp:sp modelId="{D544C315-E5F5-467C-B7BC-AC11889C5EC5}">
      <dsp:nvSpPr>
        <dsp:cNvPr id="0" name=""/>
        <dsp:cNvSpPr/>
      </dsp:nvSpPr>
      <dsp:spPr>
        <a:xfrm>
          <a:off x="4080040" y="2968429"/>
          <a:ext cx="2298721" cy="1271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05.01.2022 Редактирование плана и структуры выставки.</a:t>
          </a:r>
          <a:endParaRPr lang="en-US" sz="1700" kern="1200" dirty="0"/>
        </a:p>
      </dsp:txBody>
      <dsp:txXfrm>
        <a:off x="4080040" y="2968429"/>
        <a:ext cx="2298721" cy="1271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2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7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9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546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44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5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70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33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3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8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3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1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9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6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6D89-35B1-426C-B5B1-7DE2F7114F4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258B2-E4EB-4A34-BA14-5384B6D1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1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5126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9" name="Picture 5128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131" name="Picture 5130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137" name="Group 5136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5138" name="Rectangle 5137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39" name="Picture 5138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122" name="Picture 2" descr="Как воспитывали воинов на Руси">
            <a:extLst>
              <a:ext uri="{FF2B5EF4-FFF2-40B4-BE49-F238E27FC236}">
                <a16:creationId xmlns:a16="http://schemas.microsoft.com/office/drawing/2014/main" id="{B8CC059C-E6EF-AA52-8197-0E56E2865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r="14658" b="1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Rectangle 5140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C6CB4-481C-D649-BCE4-B79CAD12F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i="1" dirty="0" err="1"/>
              <a:t>Выставка</a:t>
            </a:r>
            <a:r>
              <a:rPr lang="en-US" sz="3200" i="1" dirty="0"/>
              <a:t> «</a:t>
            </a:r>
            <a:r>
              <a:rPr lang="en-US" sz="3200" i="1" dirty="0" err="1"/>
              <a:t>Владимир</a:t>
            </a:r>
            <a:r>
              <a:rPr lang="en-US" sz="3200" i="1" dirty="0"/>
              <a:t>»</a:t>
            </a:r>
          </a:p>
        </p:txBody>
      </p:sp>
      <p:pic>
        <p:nvPicPr>
          <p:cNvPr id="5143" name="Picture 5142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89695DF-B07C-E8D7-FD30-DEC6D8F98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2336873"/>
            <a:ext cx="3581635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500" dirty="0" err="1"/>
              <a:t>Состав</a:t>
            </a:r>
            <a:r>
              <a:rPr lang="en-US" sz="2500" dirty="0"/>
              <a:t> </a:t>
            </a:r>
            <a:r>
              <a:rPr lang="en-US" sz="2500" dirty="0" err="1"/>
              <a:t>команды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Попова Мария</a:t>
            </a:r>
            <a:br>
              <a:rPr lang="en-US" sz="2500" dirty="0"/>
            </a:br>
            <a:r>
              <a:rPr lang="en-US" sz="2500" dirty="0" err="1"/>
              <a:t>Комина</a:t>
            </a:r>
            <a:r>
              <a:rPr lang="en-US" sz="2500" dirty="0"/>
              <a:t> Мария</a:t>
            </a:r>
            <a:br>
              <a:rPr lang="en-US" sz="2500" dirty="0"/>
            </a:br>
            <a:r>
              <a:rPr lang="en-US" sz="2500" dirty="0" err="1"/>
              <a:t>Барынкин</a:t>
            </a:r>
            <a:r>
              <a:rPr lang="en-US" sz="2500" dirty="0"/>
              <a:t> </a:t>
            </a:r>
            <a:r>
              <a:rPr lang="en-US" sz="2500" dirty="0" err="1"/>
              <a:t>Никита</a:t>
            </a:r>
            <a:br>
              <a:rPr lang="en-US" sz="2500" dirty="0"/>
            </a:br>
            <a:r>
              <a:rPr lang="en-US" sz="2500" dirty="0"/>
              <a:t>20УБ-</a:t>
            </a:r>
            <a:r>
              <a:rPr lang="ru-RU" sz="2500" dirty="0"/>
              <a:t>20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7235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A05B0B-A1F8-4ABC-9717-C155761FF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FDEB09-6B0C-49C9-927F-ECF883781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1C5-64E4-4E09-813B-B359344B5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F90A3D7-2150-40EC-90CB-FD9CDABB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621B2A-7ED6-4407-9579-B117AEFDE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2538"/>
            <a:ext cx="5538554" cy="5925402"/>
          </a:xfrm>
          <a:prstGeom prst="rect">
            <a:avLst/>
          </a:prstGeom>
          <a:noFill/>
          <a:ln w="22225">
            <a:solidFill>
              <a:srgbClr val="74C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ll, person, indoor, ceiling&#10;&#10;Description automatically generated">
            <a:extLst>
              <a:ext uri="{FF2B5EF4-FFF2-40B4-BE49-F238E27FC236}">
                <a16:creationId xmlns:a16="http://schemas.microsoft.com/office/drawing/2014/main" id="{D36C9541-5CA0-45B0-AA14-A5F40764B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3" r="14035" b="-1"/>
          <a:stretch/>
        </p:blipFill>
        <p:spPr>
          <a:xfrm>
            <a:off x="643467" y="609599"/>
            <a:ext cx="5211232" cy="56049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F44AE07-6B0A-445B-B590-66D2EC13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2021" y="453280"/>
            <a:ext cx="5538554" cy="5925402"/>
          </a:xfrm>
          <a:prstGeom prst="rect">
            <a:avLst/>
          </a:prstGeom>
          <a:noFill/>
          <a:ln w="22225">
            <a:solidFill>
              <a:srgbClr val="74C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laying instruments&#10;&#10;Description automatically generated with medium confidence">
            <a:extLst>
              <a:ext uri="{FF2B5EF4-FFF2-40B4-BE49-F238E27FC236}">
                <a16:creationId xmlns:a16="http://schemas.microsoft.com/office/drawing/2014/main" id="{B4D5BDD3-CD41-4887-8195-340FAA05C7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6" r="17392" b="-1"/>
          <a:stretch/>
        </p:blipFill>
        <p:spPr>
          <a:xfrm>
            <a:off x="6348476" y="610341"/>
            <a:ext cx="5211232" cy="56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6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5128" name="Rectangle 5127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9" name="Picture 5128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122" name="Picture 2" descr="Перспектива - Психологос">
            <a:extLst>
              <a:ext uri="{FF2B5EF4-FFF2-40B4-BE49-F238E27FC236}">
                <a16:creationId xmlns:a16="http://schemas.microsoft.com/office/drawing/2014/main" id="{DE305B57-37D0-80BC-AFA5-920FD0C98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r="15350" b="1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C4C70-19E1-DF3C-1831-936B0FC1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ru-RU" sz="2500" i="1" dirty="0"/>
              <a:t>Перспективы продолжения проекта</a:t>
            </a:r>
            <a:endParaRPr lang="en-US" sz="2500" i="1" dirty="0"/>
          </a:p>
        </p:txBody>
      </p:sp>
      <p:pic>
        <p:nvPicPr>
          <p:cNvPr id="5133" name="Picture 5132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466B-882C-9B61-62FD-F646ED69E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87" y="2376179"/>
            <a:ext cx="3581635" cy="35993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Осуществление проекта на регулярной основе совместно с клубом Владимир не только в Дзержинске, но и в Нижнем Новгороде.</a:t>
            </a:r>
          </a:p>
          <a:p>
            <a:pPr marL="0" indent="0" algn="just">
              <a:buNone/>
            </a:pPr>
            <a:endParaRPr lang="ru-RU" dirty="0">
              <a:effectLst/>
              <a:latin typeface="+mj-lt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+mj-lt"/>
                <a:ea typeface="Calibri" panose="020F0502020204030204" pitchFamily="34" charset="0"/>
              </a:rPr>
              <a:t>Расширение наполнения проекта.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1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615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53" name="Picture 6152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6155" name="Picture 6154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6157" name="Rectangle 6156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Как воспитывали воинов на Руси">
            <a:extLst>
              <a:ext uri="{FF2B5EF4-FFF2-40B4-BE49-F238E27FC236}">
                <a16:creationId xmlns:a16="http://schemas.microsoft.com/office/drawing/2014/main" id="{5063ABD6-DAE0-33CE-1A93-BF529A7CE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534" b="-1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Rectangle 6160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A55AD-6B4A-4F07-E4B4-41EF915D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i="1" dirty="0" err="1"/>
              <a:t>Спасибо</a:t>
            </a:r>
            <a:r>
              <a:rPr lang="en-US" sz="4800" i="1" dirty="0"/>
              <a:t> </a:t>
            </a:r>
            <a:r>
              <a:rPr lang="en-US" sz="4800" i="1" dirty="0" err="1"/>
              <a:t>за</a:t>
            </a:r>
            <a:r>
              <a:rPr lang="en-US" sz="4800" i="1" dirty="0"/>
              <a:t> </a:t>
            </a:r>
            <a:r>
              <a:rPr lang="en-US" sz="4800" i="1" dirty="0" err="1"/>
              <a:t>внимание</a:t>
            </a:r>
            <a:r>
              <a:rPr lang="en-US" sz="4800" i="1" dirty="0"/>
              <a:t>!</a:t>
            </a:r>
          </a:p>
        </p:txBody>
      </p:sp>
      <p:sp>
        <p:nvSpPr>
          <p:cNvPr id="6163" name="Rectangle 6162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7" name="Rectangle 6166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0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floor, wooden&#10;&#10;Description automatically generated">
            <a:extLst>
              <a:ext uri="{FF2B5EF4-FFF2-40B4-BE49-F238E27FC236}">
                <a16:creationId xmlns:a16="http://schemas.microsoft.com/office/drawing/2014/main" id="{A4CD6049-F36C-4BDD-8BED-9E38ABABF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6" b="5"/>
          <a:stretch/>
        </p:blipFill>
        <p:spPr>
          <a:xfrm>
            <a:off x="3781192" y="5232"/>
            <a:ext cx="4629616" cy="3428999"/>
          </a:xfrm>
          <a:custGeom>
            <a:avLst/>
            <a:gdLst/>
            <a:ahLst/>
            <a:cxnLst/>
            <a:rect l="l" t="t" r="r" b="b"/>
            <a:pathLst>
              <a:path w="3597022" h="2664001">
                <a:moveTo>
                  <a:pt x="0" y="0"/>
                </a:moveTo>
                <a:lnTo>
                  <a:pt x="3597022" y="0"/>
                </a:lnTo>
                <a:lnTo>
                  <a:pt x="3597022" y="2664001"/>
                </a:lnTo>
                <a:lnTo>
                  <a:pt x="0" y="26640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384CD84-FC86-A71D-13EC-88C4FE7A2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2"/>
            <a:ext cx="3428997" cy="342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Сувенир деревянный &quot;Меч персидский&quot;, массив бука, 65 см купить за 374  рублей - Podarki-Market">
            <a:extLst>
              <a:ext uri="{FF2B5EF4-FFF2-40B4-BE49-F238E27FC236}">
                <a16:creationId xmlns:a16="http://schemas.microsoft.com/office/drawing/2014/main" id="{2A8E036B-02A4-87F6-9350-745A4FF6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3" y="0"/>
            <a:ext cx="3428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A5485183-88E7-3865-3700-36F5A8F0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8" y="3690865"/>
            <a:ext cx="8410808" cy="31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2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7341052-73F2-435C-A1F0-70961D11B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Как научить ребенка ставить и добиваться целей: приемы привлечения детей к  целеполаганию">
            <a:extLst>
              <a:ext uri="{FF2B5EF4-FFF2-40B4-BE49-F238E27FC236}">
                <a16:creationId xmlns:a16="http://schemas.microsoft.com/office/drawing/2014/main" id="{DFB5DBCB-7356-E02D-41D9-6BA5639F7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9597" b="1"/>
          <a:stretch/>
        </p:blipFill>
        <p:spPr bwMode="auto">
          <a:xfrm>
            <a:off x="-608749" y="753227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A4D2D0F6-68B7-4A2F-B80D-B3AAC1F4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0BCEF11-98AA-4EF8-91CF-8146F6479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F6927-BE1F-C0AE-3FF7-56B1AEC5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ru-RU" i="1" dirty="0"/>
              <a:t>Цель проекта</a:t>
            </a:r>
            <a:endParaRPr lang="en-US" i="1" dirty="0"/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DB816C00-E2A2-4A28-A8CB-2E9E10E9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B2892C6A-FAAA-49A9-B836-6ECC4D48D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F2446-953A-2500-9090-8CE15D47F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395060"/>
          </a:xfrm>
        </p:spPr>
        <p:txBody>
          <a:bodyPr anchor="ctr">
            <a:noAutofit/>
          </a:bodyPr>
          <a:lstStyle/>
          <a:p>
            <a:pPr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b="0" i="0" u="none" strike="noStrike" dirty="0">
                <a:effectLst/>
              </a:rPr>
              <a:t>Проведение исторической выставки в городе Дзержинске в период с 21 по 27 февраля и 9 мая для пробуждения интереса детей и подростков к истории России, а также выход на операционную прибыль, превышающую сумму общих затрат на 10%.</a:t>
            </a:r>
            <a:endParaRPr lang="ru-RU" sz="28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974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105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54" name="Picture 1053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056" name="Picture 1055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058" name="Rectangle 1057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8" name="Picture 4" descr="Дзержинск вошел в число победителей Всероссийского конкурса «Лучшая  муниципальная практика» - Администрация города Дзержинска">
            <a:extLst>
              <a:ext uri="{FF2B5EF4-FFF2-40B4-BE49-F238E27FC236}">
                <a16:creationId xmlns:a16="http://schemas.microsoft.com/office/drawing/2014/main" id="{FC29D1DE-3372-7872-E4A0-49BCF0C76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9" r="9091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2" name="Rectangle 1061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400D4-19AE-BF92-756A-BB47B41C4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i="1" dirty="0" err="1"/>
              <a:t>Масштаб</a:t>
            </a:r>
            <a:r>
              <a:rPr lang="en-US" sz="4800" i="1" dirty="0"/>
              <a:t> </a:t>
            </a:r>
            <a:r>
              <a:rPr lang="en-US" sz="4800" i="1" dirty="0" err="1"/>
              <a:t>проекта</a:t>
            </a:r>
            <a:endParaRPr lang="en-US" sz="4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A0C22-F236-E282-1E60-3939B05AF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5342302"/>
            <a:ext cx="8133478" cy="4065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1800"/>
              <a:t>Городской </a:t>
            </a:r>
            <a:r>
              <a:rPr lang="en-US" sz="1800" dirty="0"/>
              <a:t>(г. </a:t>
            </a:r>
            <a:r>
              <a:rPr lang="en-US" sz="1800"/>
              <a:t>Дзержнинск</a:t>
            </a:r>
            <a:r>
              <a:rPr lang="en-US" sz="1800" dirty="0"/>
              <a:t>)</a:t>
            </a:r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2056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4E12B-46F0-0A04-2E8A-A272E221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ru-RU" sz="2800" i="1" dirty="0"/>
              <a:t>Целевая аудитория</a:t>
            </a:r>
            <a:endParaRPr lang="en-US" sz="2800" i="1" dirty="0"/>
          </a:p>
        </p:txBody>
      </p:sp>
      <p:pic>
        <p:nvPicPr>
          <p:cNvPr id="2063" name="Picture 2062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78CBB-32CA-FE60-1090-A57EF227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2336873"/>
            <a:ext cx="4088035" cy="35993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dirty="0"/>
              <a:t>Жители города Дзержинска. </a:t>
            </a:r>
            <a:r>
              <a:rPr lang="ru-RU" sz="2500" dirty="0">
                <a:cs typeface="Times New Roman" panose="02020603050405020304" pitchFamily="18" charset="0"/>
              </a:rPr>
              <a:t>Ш</a:t>
            </a:r>
            <a:r>
              <a:rPr lang="ru-RU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кольники начальных классов и среднего звена, родители школьников, все, кто желает углубиться в историю русского государства.</a:t>
            </a:r>
          </a:p>
          <a:p>
            <a:pPr marL="0" indent="0" algn="just">
              <a:buNone/>
            </a:pPr>
            <a:endParaRPr lang="en-US" sz="2500" dirty="0"/>
          </a:p>
        </p:txBody>
      </p:sp>
      <p:pic>
        <p:nvPicPr>
          <p:cNvPr id="2050" name="Picture 2" descr="Что такое целевая аудитория, какая она бывает и как определить её портрет в  2022 году">
            <a:extLst>
              <a:ext uri="{FF2B5EF4-FFF2-40B4-BE49-F238E27FC236}">
                <a16:creationId xmlns:a16="http://schemas.microsoft.com/office/drawing/2014/main" id="{84B8B052-12AD-51CA-EF3B-FA76996C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1244182"/>
            <a:ext cx="6269479" cy="4369636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0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28E5E-303D-E95B-713C-8DAE00EF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Партнеры проекта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6C650-4DA7-03DE-DA7D-9199B4DB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79" y="2033103"/>
            <a:ext cx="10691974" cy="359931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ультурный фонд «Русская </a:t>
            </a:r>
            <a:r>
              <a:rPr lang="ru-RU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Тоскания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b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Сеть спортивных клубов самбо «Владимир»;</a:t>
            </a:r>
            <a:b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Сергей Фролов, ИП, специалист по изготовлению исторически схожих макетов холодного оружия.</a:t>
            </a:r>
            <a:endParaRPr lang="en-US" dirty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</p:txBody>
      </p:sp>
      <p:pic>
        <p:nvPicPr>
          <p:cNvPr id="3074" name="Picture 2" descr="Партнеры">
            <a:extLst>
              <a:ext uri="{FF2B5EF4-FFF2-40B4-BE49-F238E27FC236}">
                <a16:creationId xmlns:a16="http://schemas.microsoft.com/office/drawing/2014/main" id="{EA99AB12-5D33-55D7-22B9-00EE3C521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05" y="3346881"/>
            <a:ext cx="7036722" cy="33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0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99F5-498D-FBA9-1EAB-AA02660A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Ход выполнения проектного задания (1)</a:t>
            </a:r>
            <a:endParaRPr lang="en-US" i="1" dirty="0"/>
          </a:p>
        </p:txBody>
      </p:sp>
      <p:graphicFrame>
        <p:nvGraphicFramePr>
          <p:cNvPr id="2052" name="Content Placeholder 2">
            <a:extLst>
              <a:ext uri="{FF2B5EF4-FFF2-40B4-BE49-F238E27FC236}">
                <a16:creationId xmlns:a16="http://schemas.microsoft.com/office/drawing/2014/main" id="{81AF7891-9CAC-28DB-9001-F23B4D6816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73348"/>
              </p:ext>
            </p:extLst>
          </p:nvPr>
        </p:nvGraphicFramePr>
        <p:xfrm>
          <a:off x="137453" y="2203708"/>
          <a:ext cx="8127657" cy="424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Постановка целей и задач диссертации, как правильно поставить цель  исследования">
            <a:extLst>
              <a:ext uri="{FF2B5EF4-FFF2-40B4-BE49-F238E27FC236}">
                <a16:creationId xmlns:a16="http://schemas.microsoft.com/office/drawing/2014/main" id="{84C68CCB-2CDF-7607-3DD2-8BFA30312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22" y="3840425"/>
            <a:ext cx="3169978" cy="30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37A05-A98E-AC25-DBD6-5A80E26A5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2" y="2157879"/>
            <a:ext cx="11918422" cy="457448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10.01.2022-20.01.2022 Закупка сувенирной продукции.</a:t>
            </a:r>
          </a:p>
          <a:p>
            <a:pPr algn="just"/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10.01.2022 и 22.02.2022 Запуск рекламы выставки через социальные сети клуба.</a:t>
            </a:r>
          </a:p>
          <a:p>
            <a:pPr algn="just"/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01.02.2022-20.02.2022 Подготовка помещения к выставке.</a:t>
            </a:r>
          </a:p>
          <a:p>
            <a:pPr algn="just"/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20.02.2022 Заказ услуг полевой кухни.</a:t>
            </a:r>
          </a:p>
          <a:p>
            <a:pPr algn="just"/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21.02.2022-27.02.2022 Проведение выставки.</a:t>
            </a: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28.02.2022-15.03.2022 Расчет с заказными услугами.</a:t>
            </a:r>
          </a:p>
          <a:p>
            <a:pPr algn="just"/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20.03.2022- 28.04.2022 Начало подготовки выставки на 9 мая.</a:t>
            </a: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28.04.2022 Приняти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 решения об отказе проведения повторной выставки в связи с изменением экономической ситуации.</a:t>
            </a:r>
            <a:endParaRPr lang="en-US" sz="2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FFBFB-18A3-7854-22BB-E1ED558809EA}"/>
              </a:ext>
            </a:extLst>
          </p:cNvPr>
          <p:cNvSpPr txBox="1"/>
          <p:nvPr/>
        </p:nvSpPr>
        <p:spPr>
          <a:xfrm>
            <a:off x="594803" y="949910"/>
            <a:ext cx="92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atin typeface="+mj-lt"/>
              </a:rPr>
              <a:t>Ход выполнения проектного задания (2)</a:t>
            </a:r>
            <a:endParaRPr lang="en-US" sz="3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874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6DF8341-38C0-41F8-A81E-5755FB3B0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1D1D2268-D2F6-4DD1-A457-46ADF3476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E82E97-9819-4793-B871-3157EC12A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EF53BF8-8E50-496B-B9DB-CBBE6413A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71675-44EA-1069-045F-21BE778C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18" y="753228"/>
            <a:ext cx="4685784" cy="1080938"/>
          </a:xfrm>
        </p:spPr>
        <p:txBody>
          <a:bodyPr>
            <a:normAutofit/>
          </a:bodyPr>
          <a:lstStyle/>
          <a:p>
            <a:r>
              <a:rPr lang="ru-RU" sz="3200" i="1" dirty="0"/>
              <a:t>Результаты проекта</a:t>
            </a:r>
            <a:endParaRPr lang="en-US" sz="3200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3D81F5-9CA1-4207-86AF-72DAF1C36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45BBD-49FA-9C8E-81E9-A94BDA1DD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18" y="2309052"/>
            <a:ext cx="4331731" cy="35993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spc="-7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spc="-75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роведение исторической выставки, посвященной истории воинского вооружения, в городе Дзержинске в период 23-27 февраля 2022 года.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 descr="A person standing next to 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D519278F-A711-4E2A-BD4F-8ACBFB0313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8" r="25736" b="-1"/>
          <a:stretch/>
        </p:blipFill>
        <p:spPr>
          <a:xfrm>
            <a:off x="5449575" y="488844"/>
            <a:ext cx="3368936" cy="35260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1EF2C5-4DD0-49D0-AF0A-1C02F80AA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02283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utdoor, tree, person&#10;&#10;Description automatically generated">
            <a:extLst>
              <a:ext uri="{FF2B5EF4-FFF2-40B4-BE49-F238E27FC236}">
                <a16:creationId xmlns:a16="http://schemas.microsoft.com/office/drawing/2014/main" id="{1920536B-AFE9-45DB-9606-4BB35A16BA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r="7485" b="-2"/>
          <a:stretch/>
        </p:blipFill>
        <p:spPr>
          <a:xfrm>
            <a:off x="8967679" y="488844"/>
            <a:ext cx="2739690" cy="20228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FD2876B-C6FB-489E-AC79-356278E6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22721E4-BAFF-49DD-AF09-5F9451B62B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" r="-2" b="-2"/>
          <a:stretch/>
        </p:blipFill>
        <p:spPr>
          <a:xfrm>
            <a:off x="5449198" y="4169238"/>
            <a:ext cx="3378077" cy="2209379"/>
          </a:xfrm>
          <a:prstGeom prst="rect">
            <a:avLst/>
          </a:prstGeom>
        </p:spPr>
      </p:pic>
      <p:pic>
        <p:nvPicPr>
          <p:cNvPr id="5" name="Picture 4" descr="A picture containing person, indoor, floor, wall&#10;&#10;Description automatically generated">
            <a:extLst>
              <a:ext uri="{FF2B5EF4-FFF2-40B4-BE49-F238E27FC236}">
                <a16:creationId xmlns:a16="http://schemas.microsoft.com/office/drawing/2014/main" id="{8C6792B2-D513-49AD-8EAA-977744898C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7" r="6876" b="1"/>
          <a:stretch/>
        </p:blipFill>
        <p:spPr>
          <a:xfrm>
            <a:off x="8967680" y="2666029"/>
            <a:ext cx="2739691" cy="371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5233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65</TotalTime>
  <Words>315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Выставка «Владимир»</vt:lpstr>
      <vt:lpstr>PowerPoint Presentation</vt:lpstr>
      <vt:lpstr>Цель проекта</vt:lpstr>
      <vt:lpstr>Масштаб проекта</vt:lpstr>
      <vt:lpstr>Целевая аудитория</vt:lpstr>
      <vt:lpstr>Партнеры проекта</vt:lpstr>
      <vt:lpstr>Ход выполнения проектного задания (1)</vt:lpstr>
      <vt:lpstr>PowerPoint Presentation</vt:lpstr>
      <vt:lpstr>Результаты проекта</vt:lpstr>
      <vt:lpstr>PowerPoint Presentation</vt:lpstr>
      <vt:lpstr>Перспективы продолжения проекта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«Владимир»</dc:title>
  <dc:creator>Мария Попова 20уб-1</dc:creator>
  <cp:lastModifiedBy>Мария Попова 20уб-1</cp:lastModifiedBy>
  <cp:revision>3</cp:revision>
  <dcterms:created xsi:type="dcterms:W3CDTF">2022-06-16T05:50:27Z</dcterms:created>
  <dcterms:modified xsi:type="dcterms:W3CDTF">2022-07-05T12:17:31Z</dcterms:modified>
</cp:coreProperties>
</file>