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2.xml" ContentType="application/vnd.openxmlformats-officedocument.presentationml.comments+xml"/>
  <Override PartName="/ppt/comments/comment3.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4.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19"/>
  </p:notesMasterIdLst>
  <p:sldIdLst>
    <p:sldId id="256" r:id="rId5"/>
    <p:sldId id="300" r:id="rId6"/>
    <p:sldId id="310" r:id="rId7"/>
    <p:sldId id="301" r:id="rId8"/>
    <p:sldId id="314" r:id="rId9"/>
    <p:sldId id="305" r:id="rId10"/>
    <p:sldId id="320" r:id="rId11"/>
    <p:sldId id="321" r:id="rId12"/>
    <p:sldId id="316" r:id="rId13"/>
    <p:sldId id="317" r:id="rId14"/>
    <p:sldId id="318" r:id="rId15"/>
    <p:sldId id="319" r:id="rId16"/>
    <p:sldId id="322" r:id="rId17"/>
    <p:sldId id="263" r:id="rId18"/>
  </p:sldIdLst>
  <p:sldSz cx="24384000" cy="13716000"/>
  <p:notesSz cx="6735763" cy="9799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8"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015" autoAdjust="0"/>
  </p:normalViewPr>
  <p:slideViewPr>
    <p:cSldViewPr>
      <p:cViewPr varScale="1">
        <p:scale>
          <a:sx n="41" d="100"/>
          <a:sy n="41" d="100"/>
        </p:scale>
        <p:origin x="77" y="19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25T18:30:59.968" idx="1">
    <p:pos x="10" y="10"/>
    <p:text>Всего 15 журналов, из каждого журнала были выбраны по сто случайных статей (если это было возможно, если статей было меньше ста, то были взяты все доступные). Одним из основных источников статей становятся издания серии «Когнитивные исследования языка» в связи с прототипическим характером данного научного ресурса для области когнитивной лингвистики. Остальные издания были включены в корпус на основании соединения двух принципов отбора материала: его релевантности для исследования (в журнале реализуется подходящий дискурс, представлены современные исследования в области когнитивистики) и возможности его автоматической обработки, в первую очередь автоматического скачивания текстов статей. Так, в изначальном списке источников текстового материала были, например, такие журналы, как «Вестник РГГУ. Серия: Литературоведение. Языкознание. Культурология», «Вестник РФФИ. Гуманитарные и общественные науки», «Вестник Тамбовского университета. Серия филологические науки и культурология» («Неофилология»). Но от этих источников пришлось отказаться в связи со сложностью написания для них программ-краулеров и защищенностью сайтов от автоматического скачивания текстов.</p:text>
    <p:extLst>
      <p:ext uri="{C676402C-5697-4E1C-873F-D02D1690AC5C}">
        <p15:threadingInfo xmlns:p15="http://schemas.microsoft.com/office/powerpoint/2012/main" timeZoneBias="-180"/>
      </p:ext>
    </p:extLst>
  </p:cm>
  <p:cm authorId="1" dt="2022-09-25T18:31:12.809" idx="2">
    <p:pos x="146" y="146"/>
    <p:text>Выбор данных СМИ в качестве источников материала обусловлен их значимостью в медиапространстве: общероссийские издания входят в рейтинги наиболее цитируемых СМИ по данным информационно-аналитических систем «Интегрум» [Интегрум] и «Медиалогия» [Медиалогия] за октябрь–декабрь 2021 г., региональные СМИ активно участвуют в общественной полемике отдельных регионов. Кроме того, выбор обусловлен возможностью автоматического скачивания публицистических статей с данных ресурсов. Всего в подкорпус в итоге вошли 805 публицистических статей общим объемом 476507 токенов.
Общий объем корпуса в итоге составляет 8128537 токенов, 1963 документов, 91 Мб (в формате spacy DocBin).</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9-25T18:41:57.231" idx="7">
    <p:pos x="10" y="10"/>
    <p:text>Все тексты скачивались с электронных ресурсов автоматически посредством написания для каждого специализированного краулера. Все краулеры были написаны на языке Python с помощью библиотек с открытым исходным кодом requests и fitz. Так, библиотека requests была использована для получения доступа к интернет-ресурсам и скачивания необходимых данных. Библиотека fitz, в свою очередь, была использована для парсинга собранных статей в формате pdf. Тексты статей были извлечены и структурированы с помощью библиотеки для регулярных выражений re и fitz.
Собранные тексты приводятся к электронному формату единой структуры: автор текста, наименование издания, заголовок, URL. Далее проводится процесс предобработки текста: токенизация, лемматизация. Эти процессы необходимы для последующего осуществления поиска по корпусу и исключения шума при поиске. Так, чтобы найти все контексты слова, необходимо привести его в поиске и в текстах корпуса сначала к лемме, чтобы учитывать все появляющиеся в корпусе грамматические формы. Токенизация при этом позволяет верно выделить все словоформы, среди которых следует осуществлять поиск. После предобработки автоматически был создан морфологический слой разметки. Для морфологической разметки был выбран стандарт Universal Dependencies [Lyashevskaya, Shavrina, Trofimov, Vlasova, 2020] с моделью spaCy ru_core_news_sm, обученной на корпусах новостей и социальных сетей. Доступ к созданному корпусу возможен путём использования веб-приложения, созданного на основе сервиса https://streamlit.io/. Веб-приложение предоставляет возможность поиска конкордансов (контекстов) анализируемых слов, коллокаций и n-грамм для любых слов, необходимых пользователю (рис.1). 
Streamlit – фреймворк на языке программирования Python с открытым кодом, позволяющий создавать в том числе интерфейсные инструменты для получения аналитики при обработке естественного языка. Streamlit предоставляет сервис Streamlit Cloud, который позволяет бесплатно запускать и использовать созданные с помощью Streamlit веб-приложения на их серверах. Кроме того, веб-приложение может быть запущено на любом удалённом сервере или локально с помощью команды streamlit run, выполненной из корневого пути директории веб-приложения.</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9-25T18:33:17.455" idx="3">
    <p:pos x="5466" y="5066"/>
    <p:text>Одной из задач авторов любого корпуса является сбор необходимо-достаточного и пропорционального количества текстового (или иного) материала, который позволил бы решать исследовательские задачи. В нашем случае корпус – уменьшенная модель исследуемого дискурса когнитивной науки и смежных сфер (медиа, в которых имеют место вкрапления элементов основного дискурса). Так, при создании специализированного корпуса для решения лексикографических задач следует балансировать материал выбранных коммуникативных сфер, добиваясь репрезентативности полученного текстового датасета. 
Корпус состоит из конечного числа текстов, но он призван адекватно отражать лексикограмматические феномены, типичные для исследуемого дискурса. Для представительности важен размер и структура корпуса. Поскольку статистически язык содержит большое число относительно редких слов (в соответствии с Законом Ципфа), для исследования первых пяти тысяч наиболее частотных слов требуется корпус размером около 10-20 миллионов словоупотреблений, в то время как для описания первых двадцати тысяч слов уже требуется корпус свыше ста миллионов словоупотреблений.</p:text>
    <p:extLst>
      <p:ext uri="{C676402C-5697-4E1C-873F-D02D1690AC5C}">
        <p15:threadingInfo xmlns:p15="http://schemas.microsoft.com/office/powerpoint/2012/main" timeZoneBias="-180"/>
      </p:ext>
    </p:extLst>
  </p:cm>
  <p:cm authorId="1" dt="2022-09-25T18:35:12.557" idx="5">
    <p:pos x="10" y="10"/>
    <p:text>Таким образом, термины, относящиеся к терминологическому аппарату когнитивной науки, имеют значительно более высокую частотность в собранном корпусе по сравнению с НКРЯ, что доказывает его актуальность и специализированность.</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09-25T18:37:22.783" idx="6">
    <p:pos x="13036" y="364"/>
    <p:text>Так, подкорпус текстов СМИ содержит в себе статьи, собранные как из региональных (напр. «Магаданская правда»), так и из общероссийских СМИ (напр. РБК). Каждый источник представлен 100 случайными новостными статьями, опубликованными в разные годы разными авторами, что, помимо всего, позволяет отслеживать территориальные и социальные различия в употреблении исследуемых терминов. В свою очередь, остальная часть корпуса представлена текстами как отдельных научных статей лингвистической направленности, так и текстами статей, извлечённых из научных журналов (например, «Когнитивные исследования языка»). Она также является достаточно репрезентативной, так как была собрана из статей авторов, придерживающихся различных научных школ, что может значительно влиять на используемый ими терминологический аппарат и диверсифицированность собранного корпуса. Наконец, в корпус были включены статьи, опубликованные на протяжении значительного временного диапазона. Например, в настоящем корпусе представлены статьи, собранные из 15 различных выпусков журнала «Когнитивные исследования языка».</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9-25T18:42:45.089" idx="8">
    <p:pos x="10" y="10"/>
    <p:text>Необходимость подобной текстовой аналитики (конкордансов и коллокатов для исследуемых терминов, n-грамм для них) обусловлена выбранным подходом к созданию лексикографического источника. Конкордансные списки позволяют найти достаточное количество контекстов употребления для интерпретации и оценочной интерпретации термина, установления его деривационных отношений, n-граммы дают возможность поиска семантических и грамматических связей анализируемого слова, коллокации предоставляют информацию об антонимии, синонимии, гипо-гиперонимии термина. Все это позволяет установить полные семантико-грамматические отношения, необходимые для создания словаря тезаурусного типа.</p:text>
    <p:extLst>
      <p:ext uri="{C676402C-5697-4E1C-873F-D02D1690AC5C}">
        <p15:threadingInfo xmlns:p15="http://schemas.microsoft.com/office/powerpoint/2012/main" timeZoneBias="-180"/>
      </p:ext>
    </p:extLst>
  </p:cm>
</p:cmLst>
</file>

<file path=ppt/diagrams/_rels/data6.xml.rels><?xml version="1.0" encoding="UTF-8" standalone="yes"?>
<Relationships xmlns="http://schemas.openxmlformats.org/package/2006/relationships"><Relationship Id="rId1" Type="http://schemas.openxmlformats.org/officeDocument/2006/relationships/image" Target="../media/image4.png"/></Relationships>
</file>

<file path=ppt/diagrams/_rels/drawing6.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A0696-FE04-4D7F-8685-4D198ADC28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B25354B-A72E-4234-9D69-DAD7766D23BF}">
      <dgm:prSet phldrT="[Текст]"/>
      <dgm:spPr/>
      <dgm:t>
        <a:bodyPr/>
        <a:lstStyle/>
        <a:p>
          <a:r>
            <a:rPr lang="ru-RU" smtClean="0"/>
            <a:t>Научные издания</a:t>
          </a:r>
          <a:endParaRPr lang="ru-RU"/>
        </a:p>
      </dgm:t>
    </dgm:pt>
    <dgm:pt modelId="{FD90B118-124E-42E1-ABE9-C7852EDAAF63}" type="parTrans" cxnId="{B5133F8A-0606-43BE-9B18-DBB8BB41A7D9}">
      <dgm:prSet/>
      <dgm:spPr/>
      <dgm:t>
        <a:bodyPr/>
        <a:lstStyle/>
        <a:p>
          <a:endParaRPr lang="ru-RU"/>
        </a:p>
      </dgm:t>
    </dgm:pt>
    <dgm:pt modelId="{3AC5123C-D18C-489F-B253-8E2A33F0FD53}" type="sibTrans" cxnId="{B5133F8A-0606-43BE-9B18-DBB8BB41A7D9}">
      <dgm:prSet/>
      <dgm:spPr/>
      <dgm:t>
        <a:bodyPr/>
        <a:lstStyle/>
        <a:p>
          <a:endParaRPr lang="ru-RU"/>
        </a:p>
      </dgm:t>
    </dgm:pt>
    <dgm:pt modelId="{C068A7E2-F045-4C8B-9D30-0C5A37408A3C}">
      <dgm:prSet phldrT="[Текст]"/>
      <dgm:spPr/>
      <dgm:t>
        <a:bodyPr/>
        <a:lstStyle/>
        <a:p>
          <a:r>
            <a:rPr lang="ru-RU" smtClean="0"/>
            <a:t>СМИ</a:t>
          </a:r>
          <a:endParaRPr lang="ru-RU"/>
        </a:p>
      </dgm:t>
    </dgm:pt>
    <dgm:pt modelId="{D7D635E6-27BA-4FE2-888F-1A155BD619A0}" type="parTrans" cxnId="{03BDBA59-78F7-4CC9-9505-7CE5DA364240}">
      <dgm:prSet/>
      <dgm:spPr/>
      <dgm:t>
        <a:bodyPr/>
        <a:lstStyle/>
        <a:p>
          <a:endParaRPr lang="ru-RU"/>
        </a:p>
      </dgm:t>
    </dgm:pt>
    <dgm:pt modelId="{75324257-AB0C-45EF-9C23-9469B744D9A0}" type="sibTrans" cxnId="{03BDBA59-78F7-4CC9-9505-7CE5DA364240}">
      <dgm:prSet/>
      <dgm:spPr/>
      <dgm:t>
        <a:bodyPr/>
        <a:lstStyle/>
        <a:p>
          <a:endParaRPr lang="ru-RU"/>
        </a:p>
      </dgm:t>
    </dgm:pt>
    <dgm:pt modelId="{07CDB3FB-4844-4085-80C6-8F7AABAD3787}">
      <dgm:prSet phldrT="[Текст]"/>
      <dgm:spPr/>
      <dgm:t>
        <a:bodyPr/>
        <a:lstStyle/>
        <a:p>
          <a:r>
            <a:rPr lang="ru-RU" smtClean="0"/>
            <a:t>Политический дискурс</a:t>
          </a:r>
          <a:endParaRPr lang="ru-RU"/>
        </a:p>
      </dgm:t>
    </dgm:pt>
    <dgm:pt modelId="{621AF541-C363-4AC7-B5EF-A241C3CC03E1}" type="parTrans" cxnId="{A0A1B1BD-289B-459B-86D9-8B4DF071B521}">
      <dgm:prSet/>
      <dgm:spPr/>
      <dgm:t>
        <a:bodyPr/>
        <a:lstStyle/>
        <a:p>
          <a:endParaRPr lang="ru-RU"/>
        </a:p>
      </dgm:t>
    </dgm:pt>
    <dgm:pt modelId="{6E1E3EC4-BCDC-4C10-82D2-5275983B106B}" type="sibTrans" cxnId="{A0A1B1BD-289B-459B-86D9-8B4DF071B521}">
      <dgm:prSet/>
      <dgm:spPr/>
      <dgm:t>
        <a:bodyPr/>
        <a:lstStyle/>
        <a:p>
          <a:endParaRPr lang="ru-RU"/>
        </a:p>
      </dgm:t>
    </dgm:pt>
    <dgm:pt modelId="{F382551E-8A9A-4389-8F21-56C5F96535E9}" type="pres">
      <dgm:prSet presAssocID="{DCAA0696-FE04-4D7F-8685-4D198ADC28C0}" presName="diagram" presStyleCnt="0">
        <dgm:presLayoutVars>
          <dgm:dir/>
          <dgm:resizeHandles val="exact"/>
        </dgm:presLayoutVars>
      </dgm:prSet>
      <dgm:spPr/>
      <dgm:t>
        <a:bodyPr/>
        <a:lstStyle/>
        <a:p>
          <a:endParaRPr lang="ru-RU"/>
        </a:p>
      </dgm:t>
    </dgm:pt>
    <dgm:pt modelId="{9713B40F-1184-44D9-A88D-9BD3FF92F278}" type="pres">
      <dgm:prSet presAssocID="{BB25354B-A72E-4234-9D69-DAD7766D23BF}" presName="node" presStyleLbl="node1" presStyleIdx="0" presStyleCnt="3">
        <dgm:presLayoutVars>
          <dgm:bulletEnabled val="1"/>
        </dgm:presLayoutVars>
      </dgm:prSet>
      <dgm:spPr/>
      <dgm:t>
        <a:bodyPr/>
        <a:lstStyle/>
        <a:p>
          <a:endParaRPr lang="ru-RU"/>
        </a:p>
      </dgm:t>
    </dgm:pt>
    <dgm:pt modelId="{F6951DB4-11A3-4B88-B96D-DF332CB10AB9}" type="pres">
      <dgm:prSet presAssocID="{3AC5123C-D18C-489F-B253-8E2A33F0FD53}" presName="sibTrans" presStyleCnt="0"/>
      <dgm:spPr/>
    </dgm:pt>
    <dgm:pt modelId="{E4B3ED2D-4836-4FD3-AA41-74029BBA7933}" type="pres">
      <dgm:prSet presAssocID="{C068A7E2-F045-4C8B-9D30-0C5A37408A3C}" presName="node" presStyleLbl="node1" presStyleIdx="1" presStyleCnt="3">
        <dgm:presLayoutVars>
          <dgm:bulletEnabled val="1"/>
        </dgm:presLayoutVars>
      </dgm:prSet>
      <dgm:spPr/>
      <dgm:t>
        <a:bodyPr/>
        <a:lstStyle/>
        <a:p>
          <a:endParaRPr lang="ru-RU"/>
        </a:p>
      </dgm:t>
    </dgm:pt>
    <dgm:pt modelId="{E69A9C41-4891-4FA0-A539-D5F71410F380}" type="pres">
      <dgm:prSet presAssocID="{75324257-AB0C-45EF-9C23-9469B744D9A0}" presName="sibTrans" presStyleCnt="0"/>
      <dgm:spPr/>
    </dgm:pt>
    <dgm:pt modelId="{B6A0427F-6901-4856-8FA6-0F398CFBC132}" type="pres">
      <dgm:prSet presAssocID="{07CDB3FB-4844-4085-80C6-8F7AABAD3787}" presName="node" presStyleLbl="node1" presStyleIdx="2" presStyleCnt="3">
        <dgm:presLayoutVars>
          <dgm:bulletEnabled val="1"/>
        </dgm:presLayoutVars>
      </dgm:prSet>
      <dgm:spPr/>
      <dgm:t>
        <a:bodyPr/>
        <a:lstStyle/>
        <a:p>
          <a:endParaRPr lang="ru-RU"/>
        </a:p>
      </dgm:t>
    </dgm:pt>
  </dgm:ptLst>
  <dgm:cxnLst>
    <dgm:cxn modelId="{03BDBA59-78F7-4CC9-9505-7CE5DA364240}" srcId="{DCAA0696-FE04-4D7F-8685-4D198ADC28C0}" destId="{C068A7E2-F045-4C8B-9D30-0C5A37408A3C}" srcOrd="1" destOrd="0" parTransId="{D7D635E6-27BA-4FE2-888F-1A155BD619A0}" sibTransId="{75324257-AB0C-45EF-9C23-9469B744D9A0}"/>
    <dgm:cxn modelId="{B5133F8A-0606-43BE-9B18-DBB8BB41A7D9}" srcId="{DCAA0696-FE04-4D7F-8685-4D198ADC28C0}" destId="{BB25354B-A72E-4234-9D69-DAD7766D23BF}" srcOrd="0" destOrd="0" parTransId="{FD90B118-124E-42E1-ABE9-C7852EDAAF63}" sibTransId="{3AC5123C-D18C-489F-B253-8E2A33F0FD53}"/>
    <dgm:cxn modelId="{A0A1B1BD-289B-459B-86D9-8B4DF071B521}" srcId="{DCAA0696-FE04-4D7F-8685-4D198ADC28C0}" destId="{07CDB3FB-4844-4085-80C6-8F7AABAD3787}" srcOrd="2" destOrd="0" parTransId="{621AF541-C363-4AC7-B5EF-A241C3CC03E1}" sibTransId="{6E1E3EC4-BCDC-4C10-82D2-5275983B106B}"/>
    <dgm:cxn modelId="{A1FFB310-A185-4E56-A2E1-95A07638EFE8}" type="presOf" srcId="{BB25354B-A72E-4234-9D69-DAD7766D23BF}" destId="{9713B40F-1184-44D9-A88D-9BD3FF92F278}" srcOrd="0" destOrd="0" presId="urn:microsoft.com/office/officeart/2005/8/layout/default"/>
    <dgm:cxn modelId="{3CD45664-D544-4D47-8BBD-A156E639793C}" type="presOf" srcId="{DCAA0696-FE04-4D7F-8685-4D198ADC28C0}" destId="{F382551E-8A9A-4389-8F21-56C5F96535E9}" srcOrd="0" destOrd="0" presId="urn:microsoft.com/office/officeart/2005/8/layout/default"/>
    <dgm:cxn modelId="{B04229FA-EF32-42AE-953A-8D71F330F5B5}" type="presOf" srcId="{C068A7E2-F045-4C8B-9D30-0C5A37408A3C}" destId="{E4B3ED2D-4836-4FD3-AA41-74029BBA7933}" srcOrd="0" destOrd="0" presId="urn:microsoft.com/office/officeart/2005/8/layout/default"/>
    <dgm:cxn modelId="{FCD44F3A-ABA9-4072-812F-39874FF24D2A}" type="presOf" srcId="{07CDB3FB-4844-4085-80C6-8F7AABAD3787}" destId="{B6A0427F-6901-4856-8FA6-0F398CFBC132}" srcOrd="0" destOrd="0" presId="urn:microsoft.com/office/officeart/2005/8/layout/default"/>
    <dgm:cxn modelId="{C4FDA452-F7D6-416C-860C-26B4AC17A9FF}" type="presParOf" srcId="{F382551E-8A9A-4389-8F21-56C5F96535E9}" destId="{9713B40F-1184-44D9-A88D-9BD3FF92F278}" srcOrd="0" destOrd="0" presId="urn:microsoft.com/office/officeart/2005/8/layout/default"/>
    <dgm:cxn modelId="{19CA5F0B-7384-4436-9FBA-5ACCF23A1405}" type="presParOf" srcId="{F382551E-8A9A-4389-8F21-56C5F96535E9}" destId="{F6951DB4-11A3-4B88-B96D-DF332CB10AB9}" srcOrd="1" destOrd="0" presId="urn:microsoft.com/office/officeart/2005/8/layout/default"/>
    <dgm:cxn modelId="{39F76C72-CCDF-415C-B071-32C3114F0D70}" type="presParOf" srcId="{F382551E-8A9A-4389-8F21-56C5F96535E9}" destId="{E4B3ED2D-4836-4FD3-AA41-74029BBA7933}" srcOrd="2" destOrd="0" presId="urn:microsoft.com/office/officeart/2005/8/layout/default"/>
    <dgm:cxn modelId="{44F0A481-F1C2-48BA-A0BF-181A9CB085E5}" type="presParOf" srcId="{F382551E-8A9A-4389-8F21-56C5F96535E9}" destId="{E69A9C41-4891-4FA0-A539-D5F71410F380}" srcOrd="3" destOrd="0" presId="urn:microsoft.com/office/officeart/2005/8/layout/default"/>
    <dgm:cxn modelId="{E7848510-167D-4871-8369-C7266F2BCB8C}" type="presParOf" srcId="{F382551E-8A9A-4389-8F21-56C5F96535E9}" destId="{B6A0427F-6901-4856-8FA6-0F398CFBC13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EA666-9EA0-458E-B39D-48513D3DE3C4}" type="doc">
      <dgm:prSet loTypeId="urn:microsoft.com/office/officeart/2005/8/layout/hProcess9" loCatId="process" qsTypeId="urn:microsoft.com/office/officeart/2005/8/quickstyle/simple1" qsCatId="simple" csTypeId="urn:microsoft.com/office/officeart/2005/8/colors/accent1_2" csCatId="accent1" phldr="1"/>
      <dgm:spPr/>
    </dgm:pt>
    <dgm:pt modelId="{65AF0FEA-F214-4810-ADC1-3CF623D36682}">
      <dgm:prSet phldrT="[Текст]"/>
      <dgm:spPr/>
      <dgm:t>
        <a:bodyPr/>
        <a:lstStyle/>
        <a:p>
          <a:r>
            <a:rPr lang="ru-RU" smtClean="0"/>
            <a:t>Источники</a:t>
          </a:r>
          <a:endParaRPr lang="ru-RU"/>
        </a:p>
      </dgm:t>
    </dgm:pt>
    <dgm:pt modelId="{93F4C18D-6A91-4CFC-8A90-A92FF37F0716}" type="parTrans" cxnId="{721E39D3-987F-47C8-BB90-254A2005D202}">
      <dgm:prSet/>
      <dgm:spPr/>
      <dgm:t>
        <a:bodyPr/>
        <a:lstStyle/>
        <a:p>
          <a:endParaRPr lang="ru-RU"/>
        </a:p>
      </dgm:t>
    </dgm:pt>
    <dgm:pt modelId="{DD66CBAE-7252-4763-AE55-12AD3BF445D7}" type="sibTrans" cxnId="{721E39D3-987F-47C8-BB90-254A2005D202}">
      <dgm:prSet/>
      <dgm:spPr/>
      <dgm:t>
        <a:bodyPr/>
        <a:lstStyle/>
        <a:p>
          <a:endParaRPr lang="ru-RU"/>
        </a:p>
      </dgm:t>
    </dgm:pt>
    <dgm:pt modelId="{F64ACD31-1F39-4836-95CE-2C8F76333E38}">
      <dgm:prSet phldrT="[Текст]"/>
      <dgm:spPr/>
      <dgm:t>
        <a:bodyPr/>
        <a:lstStyle/>
        <a:p>
          <a:r>
            <a:rPr lang="ru-RU" smtClean="0"/>
            <a:t>Корпус текстов</a:t>
          </a:r>
          <a:endParaRPr lang="ru-RU"/>
        </a:p>
      </dgm:t>
    </dgm:pt>
    <dgm:pt modelId="{FA231963-DE05-4F50-9C3D-5C14C9D849EA}" type="parTrans" cxnId="{8B2F41C2-DC19-48D6-B69B-27A1EF9D62AF}">
      <dgm:prSet/>
      <dgm:spPr/>
      <dgm:t>
        <a:bodyPr/>
        <a:lstStyle/>
        <a:p>
          <a:endParaRPr lang="ru-RU"/>
        </a:p>
      </dgm:t>
    </dgm:pt>
    <dgm:pt modelId="{36E1235A-0DE8-4E8D-881F-8EE23DFFD5E4}" type="sibTrans" cxnId="{8B2F41C2-DC19-48D6-B69B-27A1EF9D62AF}">
      <dgm:prSet/>
      <dgm:spPr/>
      <dgm:t>
        <a:bodyPr/>
        <a:lstStyle/>
        <a:p>
          <a:endParaRPr lang="ru-RU"/>
        </a:p>
      </dgm:t>
    </dgm:pt>
    <dgm:pt modelId="{61F9A727-4397-469E-B66C-80F34EB57139}" type="pres">
      <dgm:prSet presAssocID="{898EA666-9EA0-458E-B39D-48513D3DE3C4}" presName="CompostProcess" presStyleCnt="0">
        <dgm:presLayoutVars>
          <dgm:dir/>
          <dgm:resizeHandles val="exact"/>
        </dgm:presLayoutVars>
      </dgm:prSet>
      <dgm:spPr/>
    </dgm:pt>
    <dgm:pt modelId="{44A54F42-1E1A-47CC-8334-D29D75928803}" type="pres">
      <dgm:prSet presAssocID="{898EA666-9EA0-458E-B39D-48513D3DE3C4}" presName="arrow" presStyleLbl="bgShp" presStyleIdx="0" presStyleCnt="1"/>
      <dgm:spPr/>
    </dgm:pt>
    <dgm:pt modelId="{F991ED06-E166-4260-BAFB-73C4DE698426}" type="pres">
      <dgm:prSet presAssocID="{898EA666-9EA0-458E-B39D-48513D3DE3C4}" presName="linearProcess" presStyleCnt="0"/>
      <dgm:spPr/>
    </dgm:pt>
    <dgm:pt modelId="{CBB9E405-4D30-4433-8CF6-85EEA94997B2}" type="pres">
      <dgm:prSet presAssocID="{65AF0FEA-F214-4810-ADC1-3CF623D36682}" presName="textNode" presStyleLbl="node1" presStyleIdx="0" presStyleCnt="2">
        <dgm:presLayoutVars>
          <dgm:bulletEnabled val="1"/>
        </dgm:presLayoutVars>
      </dgm:prSet>
      <dgm:spPr/>
      <dgm:t>
        <a:bodyPr/>
        <a:lstStyle/>
        <a:p>
          <a:endParaRPr lang="ru-RU"/>
        </a:p>
      </dgm:t>
    </dgm:pt>
    <dgm:pt modelId="{ABF82F68-BD8E-4D11-BB17-3E2BB3B1E1C5}" type="pres">
      <dgm:prSet presAssocID="{DD66CBAE-7252-4763-AE55-12AD3BF445D7}" presName="sibTrans" presStyleCnt="0"/>
      <dgm:spPr/>
    </dgm:pt>
    <dgm:pt modelId="{B19FEC39-47B1-489A-B58F-DD3418577EBC}" type="pres">
      <dgm:prSet presAssocID="{F64ACD31-1F39-4836-95CE-2C8F76333E38}" presName="textNode" presStyleLbl="node1" presStyleIdx="1" presStyleCnt="2">
        <dgm:presLayoutVars>
          <dgm:bulletEnabled val="1"/>
        </dgm:presLayoutVars>
      </dgm:prSet>
      <dgm:spPr/>
      <dgm:t>
        <a:bodyPr/>
        <a:lstStyle/>
        <a:p>
          <a:endParaRPr lang="ru-RU"/>
        </a:p>
      </dgm:t>
    </dgm:pt>
  </dgm:ptLst>
  <dgm:cxnLst>
    <dgm:cxn modelId="{8B2F41C2-DC19-48D6-B69B-27A1EF9D62AF}" srcId="{898EA666-9EA0-458E-B39D-48513D3DE3C4}" destId="{F64ACD31-1F39-4836-95CE-2C8F76333E38}" srcOrd="1" destOrd="0" parTransId="{FA231963-DE05-4F50-9C3D-5C14C9D849EA}" sibTransId="{36E1235A-0DE8-4E8D-881F-8EE23DFFD5E4}"/>
    <dgm:cxn modelId="{04AC6BE4-6A6B-469A-9BB6-6DB3CE1CA289}" type="presOf" srcId="{898EA666-9EA0-458E-B39D-48513D3DE3C4}" destId="{61F9A727-4397-469E-B66C-80F34EB57139}" srcOrd="0" destOrd="0" presId="urn:microsoft.com/office/officeart/2005/8/layout/hProcess9"/>
    <dgm:cxn modelId="{721E39D3-987F-47C8-BB90-254A2005D202}" srcId="{898EA666-9EA0-458E-B39D-48513D3DE3C4}" destId="{65AF0FEA-F214-4810-ADC1-3CF623D36682}" srcOrd="0" destOrd="0" parTransId="{93F4C18D-6A91-4CFC-8A90-A92FF37F0716}" sibTransId="{DD66CBAE-7252-4763-AE55-12AD3BF445D7}"/>
    <dgm:cxn modelId="{D1C5ECD7-0FD1-4E52-AF6D-663E677A6166}" type="presOf" srcId="{65AF0FEA-F214-4810-ADC1-3CF623D36682}" destId="{CBB9E405-4D30-4433-8CF6-85EEA94997B2}" srcOrd="0" destOrd="0" presId="urn:microsoft.com/office/officeart/2005/8/layout/hProcess9"/>
    <dgm:cxn modelId="{49A7A4D9-084C-4A7C-8E12-90FBCAC69E50}" type="presOf" srcId="{F64ACD31-1F39-4836-95CE-2C8F76333E38}" destId="{B19FEC39-47B1-489A-B58F-DD3418577EBC}" srcOrd="0" destOrd="0" presId="urn:microsoft.com/office/officeart/2005/8/layout/hProcess9"/>
    <dgm:cxn modelId="{92F5E541-B7CD-47AD-ABBE-D38A60D3D4EA}" type="presParOf" srcId="{61F9A727-4397-469E-B66C-80F34EB57139}" destId="{44A54F42-1E1A-47CC-8334-D29D75928803}" srcOrd="0" destOrd="0" presId="urn:microsoft.com/office/officeart/2005/8/layout/hProcess9"/>
    <dgm:cxn modelId="{E733674B-D062-4C86-ADC4-7D1320B9049D}" type="presParOf" srcId="{61F9A727-4397-469E-B66C-80F34EB57139}" destId="{F991ED06-E166-4260-BAFB-73C4DE698426}" srcOrd="1" destOrd="0" presId="urn:microsoft.com/office/officeart/2005/8/layout/hProcess9"/>
    <dgm:cxn modelId="{E9196DF9-AA26-4279-9EBB-DD976C21D3A9}" type="presParOf" srcId="{F991ED06-E166-4260-BAFB-73C4DE698426}" destId="{CBB9E405-4D30-4433-8CF6-85EEA94997B2}" srcOrd="0" destOrd="0" presId="urn:microsoft.com/office/officeart/2005/8/layout/hProcess9"/>
    <dgm:cxn modelId="{36044598-5B44-438D-ACF8-70D24AAF4FA4}" type="presParOf" srcId="{F991ED06-E166-4260-BAFB-73C4DE698426}" destId="{ABF82F68-BD8E-4D11-BB17-3E2BB3B1E1C5}" srcOrd="1" destOrd="0" presId="urn:microsoft.com/office/officeart/2005/8/layout/hProcess9"/>
    <dgm:cxn modelId="{244EFEE1-485C-4B7E-9161-3371509B0755}" type="presParOf" srcId="{F991ED06-E166-4260-BAFB-73C4DE698426}" destId="{B19FEC39-47B1-489A-B58F-DD3418577EB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F91D4A-3AE4-4DF5-ADB4-433726AA4D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F6371DF-DF05-43E7-981C-11985D2F5ABA}">
      <dgm:prSet phldrT="[Текст]"/>
      <dgm:spPr/>
      <dgm:t>
        <a:bodyPr/>
        <a:lstStyle/>
        <a:p>
          <a:r>
            <a:rPr lang="ru-RU" smtClean="0"/>
            <a:t>отбор источников</a:t>
          </a:r>
          <a:endParaRPr lang="ru-RU"/>
        </a:p>
      </dgm:t>
    </dgm:pt>
    <dgm:pt modelId="{34E2245C-8882-4C57-BBF8-56F2960153A5}" type="parTrans" cxnId="{91592A44-DE58-4D32-8A99-7BA94B3E57A1}">
      <dgm:prSet/>
      <dgm:spPr/>
      <dgm:t>
        <a:bodyPr/>
        <a:lstStyle/>
        <a:p>
          <a:endParaRPr lang="ru-RU"/>
        </a:p>
      </dgm:t>
    </dgm:pt>
    <dgm:pt modelId="{7921F78F-D64F-45D5-95F9-64FDEF7E8814}" type="sibTrans" cxnId="{91592A44-DE58-4D32-8A99-7BA94B3E57A1}">
      <dgm:prSet/>
      <dgm:spPr/>
      <dgm:t>
        <a:bodyPr/>
        <a:lstStyle/>
        <a:p>
          <a:endParaRPr lang="ru-RU"/>
        </a:p>
      </dgm:t>
    </dgm:pt>
    <dgm:pt modelId="{7AC12F99-2353-43D8-8B0E-75559C648F26}">
      <dgm:prSet phldrT="[Текст]"/>
      <dgm:spPr/>
      <dgm:t>
        <a:bodyPr/>
        <a:lstStyle/>
        <a:p>
          <a:r>
            <a:rPr lang="ru-RU" smtClean="0"/>
            <a:t>обработка источников</a:t>
          </a:r>
          <a:endParaRPr lang="ru-RU"/>
        </a:p>
      </dgm:t>
    </dgm:pt>
    <dgm:pt modelId="{54493EFA-EC8E-4530-8D21-A0AB3824FB60}" type="parTrans" cxnId="{C6B9599B-DCAF-4F65-B066-493C70EC8BF4}">
      <dgm:prSet/>
      <dgm:spPr/>
      <dgm:t>
        <a:bodyPr/>
        <a:lstStyle/>
        <a:p>
          <a:endParaRPr lang="ru-RU"/>
        </a:p>
      </dgm:t>
    </dgm:pt>
    <dgm:pt modelId="{1782E031-7393-4D32-BB07-A09751903754}" type="sibTrans" cxnId="{C6B9599B-DCAF-4F65-B066-493C70EC8BF4}">
      <dgm:prSet/>
      <dgm:spPr/>
      <dgm:t>
        <a:bodyPr/>
        <a:lstStyle/>
        <a:p>
          <a:endParaRPr lang="ru-RU"/>
        </a:p>
      </dgm:t>
    </dgm:pt>
    <dgm:pt modelId="{4E5F4FB4-E0DA-4395-8483-11965F67FE14}">
      <dgm:prSet phldrT="[Текст]"/>
      <dgm:spPr/>
      <dgm:t>
        <a:bodyPr/>
        <a:lstStyle/>
        <a:p>
          <a:r>
            <a:rPr lang="ru-RU" smtClean="0"/>
            <a:t>обработка данных/создание интерфейсного приложения для поиска</a:t>
          </a:r>
          <a:endParaRPr lang="ru-RU"/>
        </a:p>
      </dgm:t>
    </dgm:pt>
    <dgm:pt modelId="{8A9D2C10-265A-4DAB-A1D6-F2EA723A2B32}" type="parTrans" cxnId="{DBDA6B0A-8DD0-4A79-B241-0A2D916BB0AA}">
      <dgm:prSet/>
      <dgm:spPr/>
      <dgm:t>
        <a:bodyPr/>
        <a:lstStyle/>
        <a:p>
          <a:endParaRPr lang="ru-RU"/>
        </a:p>
      </dgm:t>
    </dgm:pt>
    <dgm:pt modelId="{B8732909-A09B-4A8F-BF5A-125FCD80E35A}" type="sibTrans" cxnId="{DBDA6B0A-8DD0-4A79-B241-0A2D916BB0AA}">
      <dgm:prSet/>
      <dgm:spPr/>
      <dgm:t>
        <a:bodyPr/>
        <a:lstStyle/>
        <a:p>
          <a:endParaRPr lang="ru-RU"/>
        </a:p>
      </dgm:t>
    </dgm:pt>
    <dgm:pt modelId="{D6BBF287-D8F1-4FCB-96C1-ECD1A539D81B}" type="pres">
      <dgm:prSet presAssocID="{37F91D4A-3AE4-4DF5-ADB4-433726AA4D4C}" presName="linear" presStyleCnt="0">
        <dgm:presLayoutVars>
          <dgm:dir/>
          <dgm:animLvl val="lvl"/>
          <dgm:resizeHandles val="exact"/>
        </dgm:presLayoutVars>
      </dgm:prSet>
      <dgm:spPr/>
      <dgm:t>
        <a:bodyPr/>
        <a:lstStyle/>
        <a:p>
          <a:endParaRPr lang="ru-RU"/>
        </a:p>
      </dgm:t>
    </dgm:pt>
    <dgm:pt modelId="{1C7B6698-683F-4761-885A-A7572748F672}" type="pres">
      <dgm:prSet presAssocID="{5F6371DF-DF05-43E7-981C-11985D2F5ABA}" presName="parentLin" presStyleCnt="0"/>
      <dgm:spPr/>
    </dgm:pt>
    <dgm:pt modelId="{81FCD8FC-54FA-4A21-BF0F-49EC4F620179}" type="pres">
      <dgm:prSet presAssocID="{5F6371DF-DF05-43E7-981C-11985D2F5ABA}" presName="parentLeftMargin" presStyleLbl="node1" presStyleIdx="0" presStyleCnt="3"/>
      <dgm:spPr/>
      <dgm:t>
        <a:bodyPr/>
        <a:lstStyle/>
        <a:p>
          <a:endParaRPr lang="ru-RU"/>
        </a:p>
      </dgm:t>
    </dgm:pt>
    <dgm:pt modelId="{A332B33A-F224-47B6-845B-80FD788A5404}" type="pres">
      <dgm:prSet presAssocID="{5F6371DF-DF05-43E7-981C-11985D2F5ABA}" presName="parentText" presStyleLbl="node1" presStyleIdx="0" presStyleCnt="3">
        <dgm:presLayoutVars>
          <dgm:chMax val="0"/>
          <dgm:bulletEnabled val="1"/>
        </dgm:presLayoutVars>
      </dgm:prSet>
      <dgm:spPr/>
      <dgm:t>
        <a:bodyPr/>
        <a:lstStyle/>
        <a:p>
          <a:endParaRPr lang="ru-RU"/>
        </a:p>
      </dgm:t>
    </dgm:pt>
    <dgm:pt modelId="{28F3F9DC-C5D4-4E76-9B94-E7A96B4F2F3D}" type="pres">
      <dgm:prSet presAssocID="{5F6371DF-DF05-43E7-981C-11985D2F5ABA}" presName="negativeSpace" presStyleCnt="0"/>
      <dgm:spPr/>
    </dgm:pt>
    <dgm:pt modelId="{FF813608-F3D7-4E9B-A445-6E28373917C2}" type="pres">
      <dgm:prSet presAssocID="{5F6371DF-DF05-43E7-981C-11985D2F5ABA}" presName="childText" presStyleLbl="conFgAcc1" presStyleIdx="0" presStyleCnt="3">
        <dgm:presLayoutVars>
          <dgm:bulletEnabled val="1"/>
        </dgm:presLayoutVars>
      </dgm:prSet>
      <dgm:spPr/>
    </dgm:pt>
    <dgm:pt modelId="{EF8FA2F6-B923-4AC1-98AB-FD1A1AB66576}" type="pres">
      <dgm:prSet presAssocID="{7921F78F-D64F-45D5-95F9-64FDEF7E8814}" presName="spaceBetweenRectangles" presStyleCnt="0"/>
      <dgm:spPr/>
    </dgm:pt>
    <dgm:pt modelId="{8D791B55-C94C-490E-AF2B-F8E28B66ABD2}" type="pres">
      <dgm:prSet presAssocID="{7AC12F99-2353-43D8-8B0E-75559C648F26}" presName="parentLin" presStyleCnt="0"/>
      <dgm:spPr/>
    </dgm:pt>
    <dgm:pt modelId="{C90CA9A7-B7B1-436D-86E0-7259096EF99B}" type="pres">
      <dgm:prSet presAssocID="{7AC12F99-2353-43D8-8B0E-75559C648F26}" presName="parentLeftMargin" presStyleLbl="node1" presStyleIdx="0" presStyleCnt="3"/>
      <dgm:spPr/>
      <dgm:t>
        <a:bodyPr/>
        <a:lstStyle/>
        <a:p>
          <a:endParaRPr lang="ru-RU"/>
        </a:p>
      </dgm:t>
    </dgm:pt>
    <dgm:pt modelId="{DDBA450B-929E-4CCC-9BB6-B6F23939B4B2}" type="pres">
      <dgm:prSet presAssocID="{7AC12F99-2353-43D8-8B0E-75559C648F26}" presName="parentText" presStyleLbl="node1" presStyleIdx="1" presStyleCnt="3">
        <dgm:presLayoutVars>
          <dgm:chMax val="0"/>
          <dgm:bulletEnabled val="1"/>
        </dgm:presLayoutVars>
      </dgm:prSet>
      <dgm:spPr/>
      <dgm:t>
        <a:bodyPr/>
        <a:lstStyle/>
        <a:p>
          <a:endParaRPr lang="ru-RU"/>
        </a:p>
      </dgm:t>
    </dgm:pt>
    <dgm:pt modelId="{6E23AF87-E3DC-4362-B6FF-E6CBA0332200}" type="pres">
      <dgm:prSet presAssocID="{7AC12F99-2353-43D8-8B0E-75559C648F26}" presName="negativeSpace" presStyleCnt="0"/>
      <dgm:spPr/>
    </dgm:pt>
    <dgm:pt modelId="{807AF9D0-ED0B-498D-95B2-8AD39D23F72D}" type="pres">
      <dgm:prSet presAssocID="{7AC12F99-2353-43D8-8B0E-75559C648F26}" presName="childText" presStyleLbl="conFgAcc1" presStyleIdx="1" presStyleCnt="3">
        <dgm:presLayoutVars>
          <dgm:bulletEnabled val="1"/>
        </dgm:presLayoutVars>
      </dgm:prSet>
      <dgm:spPr/>
    </dgm:pt>
    <dgm:pt modelId="{42EBE875-2529-40FD-9E68-C49F1A014A27}" type="pres">
      <dgm:prSet presAssocID="{1782E031-7393-4D32-BB07-A09751903754}" presName="spaceBetweenRectangles" presStyleCnt="0"/>
      <dgm:spPr/>
    </dgm:pt>
    <dgm:pt modelId="{C0F81B10-A06F-4662-AA6C-8F9BB80AF7C9}" type="pres">
      <dgm:prSet presAssocID="{4E5F4FB4-E0DA-4395-8483-11965F67FE14}" presName="parentLin" presStyleCnt="0"/>
      <dgm:spPr/>
    </dgm:pt>
    <dgm:pt modelId="{05CD8D92-EEC4-4C0B-8D42-980E03525B50}" type="pres">
      <dgm:prSet presAssocID="{4E5F4FB4-E0DA-4395-8483-11965F67FE14}" presName="parentLeftMargin" presStyleLbl="node1" presStyleIdx="1" presStyleCnt="3"/>
      <dgm:spPr/>
      <dgm:t>
        <a:bodyPr/>
        <a:lstStyle/>
        <a:p>
          <a:endParaRPr lang="ru-RU"/>
        </a:p>
      </dgm:t>
    </dgm:pt>
    <dgm:pt modelId="{86720C55-2F6A-4A0B-A0FF-F7DEACEAFBB9}" type="pres">
      <dgm:prSet presAssocID="{4E5F4FB4-E0DA-4395-8483-11965F67FE14}" presName="parentText" presStyleLbl="node1" presStyleIdx="2" presStyleCnt="3">
        <dgm:presLayoutVars>
          <dgm:chMax val="0"/>
          <dgm:bulletEnabled val="1"/>
        </dgm:presLayoutVars>
      </dgm:prSet>
      <dgm:spPr/>
      <dgm:t>
        <a:bodyPr/>
        <a:lstStyle/>
        <a:p>
          <a:endParaRPr lang="ru-RU"/>
        </a:p>
      </dgm:t>
    </dgm:pt>
    <dgm:pt modelId="{E7B07CB5-08A6-4E60-81F5-8DEBDC9949CD}" type="pres">
      <dgm:prSet presAssocID="{4E5F4FB4-E0DA-4395-8483-11965F67FE14}" presName="negativeSpace" presStyleCnt="0"/>
      <dgm:spPr/>
    </dgm:pt>
    <dgm:pt modelId="{EC3C4AFA-2C1D-40DF-A905-16D88838BAE6}" type="pres">
      <dgm:prSet presAssocID="{4E5F4FB4-E0DA-4395-8483-11965F67FE14}" presName="childText" presStyleLbl="conFgAcc1" presStyleIdx="2" presStyleCnt="3">
        <dgm:presLayoutVars>
          <dgm:bulletEnabled val="1"/>
        </dgm:presLayoutVars>
      </dgm:prSet>
      <dgm:spPr/>
    </dgm:pt>
  </dgm:ptLst>
  <dgm:cxnLst>
    <dgm:cxn modelId="{0126BD61-AB1C-427D-B49C-D86A2614C34A}" type="presOf" srcId="{4E5F4FB4-E0DA-4395-8483-11965F67FE14}" destId="{86720C55-2F6A-4A0B-A0FF-F7DEACEAFBB9}" srcOrd="1" destOrd="0" presId="urn:microsoft.com/office/officeart/2005/8/layout/list1"/>
    <dgm:cxn modelId="{C6B9599B-DCAF-4F65-B066-493C70EC8BF4}" srcId="{37F91D4A-3AE4-4DF5-ADB4-433726AA4D4C}" destId="{7AC12F99-2353-43D8-8B0E-75559C648F26}" srcOrd="1" destOrd="0" parTransId="{54493EFA-EC8E-4530-8D21-A0AB3824FB60}" sibTransId="{1782E031-7393-4D32-BB07-A09751903754}"/>
    <dgm:cxn modelId="{E3581629-F0C4-42A6-B028-77A523C516CD}" type="presOf" srcId="{4E5F4FB4-E0DA-4395-8483-11965F67FE14}" destId="{05CD8D92-EEC4-4C0B-8D42-980E03525B50}" srcOrd="0" destOrd="0" presId="urn:microsoft.com/office/officeart/2005/8/layout/list1"/>
    <dgm:cxn modelId="{D744192A-2F3E-43BF-8D5A-31B5ABBDD06B}" type="presOf" srcId="{37F91D4A-3AE4-4DF5-ADB4-433726AA4D4C}" destId="{D6BBF287-D8F1-4FCB-96C1-ECD1A539D81B}" srcOrd="0" destOrd="0" presId="urn:microsoft.com/office/officeart/2005/8/layout/list1"/>
    <dgm:cxn modelId="{754D8FA9-A8A4-484A-BDC3-B202412769F6}" type="presOf" srcId="{5F6371DF-DF05-43E7-981C-11985D2F5ABA}" destId="{A332B33A-F224-47B6-845B-80FD788A5404}" srcOrd="1" destOrd="0" presId="urn:microsoft.com/office/officeart/2005/8/layout/list1"/>
    <dgm:cxn modelId="{6DB12B7C-8A82-4E11-94C1-6E630E9D6CCE}" type="presOf" srcId="{7AC12F99-2353-43D8-8B0E-75559C648F26}" destId="{C90CA9A7-B7B1-436D-86E0-7259096EF99B}" srcOrd="0" destOrd="0" presId="urn:microsoft.com/office/officeart/2005/8/layout/list1"/>
    <dgm:cxn modelId="{F19A3884-9BAF-492C-9700-93B8D3950238}" type="presOf" srcId="{5F6371DF-DF05-43E7-981C-11985D2F5ABA}" destId="{81FCD8FC-54FA-4A21-BF0F-49EC4F620179}" srcOrd="0" destOrd="0" presId="urn:microsoft.com/office/officeart/2005/8/layout/list1"/>
    <dgm:cxn modelId="{91592A44-DE58-4D32-8A99-7BA94B3E57A1}" srcId="{37F91D4A-3AE4-4DF5-ADB4-433726AA4D4C}" destId="{5F6371DF-DF05-43E7-981C-11985D2F5ABA}" srcOrd="0" destOrd="0" parTransId="{34E2245C-8882-4C57-BBF8-56F2960153A5}" sibTransId="{7921F78F-D64F-45D5-95F9-64FDEF7E8814}"/>
    <dgm:cxn modelId="{DBDA6B0A-8DD0-4A79-B241-0A2D916BB0AA}" srcId="{37F91D4A-3AE4-4DF5-ADB4-433726AA4D4C}" destId="{4E5F4FB4-E0DA-4395-8483-11965F67FE14}" srcOrd="2" destOrd="0" parTransId="{8A9D2C10-265A-4DAB-A1D6-F2EA723A2B32}" sibTransId="{B8732909-A09B-4A8F-BF5A-125FCD80E35A}"/>
    <dgm:cxn modelId="{061E5BDA-BC2A-4DBC-A5AF-641A704334F9}" type="presOf" srcId="{7AC12F99-2353-43D8-8B0E-75559C648F26}" destId="{DDBA450B-929E-4CCC-9BB6-B6F23939B4B2}" srcOrd="1" destOrd="0" presId="urn:microsoft.com/office/officeart/2005/8/layout/list1"/>
    <dgm:cxn modelId="{B2160516-4D3D-4304-9B0D-3E374EAD7C89}" type="presParOf" srcId="{D6BBF287-D8F1-4FCB-96C1-ECD1A539D81B}" destId="{1C7B6698-683F-4761-885A-A7572748F672}" srcOrd="0" destOrd="0" presId="urn:microsoft.com/office/officeart/2005/8/layout/list1"/>
    <dgm:cxn modelId="{74C72B11-D36A-48CE-9454-6E88A0E2DBF4}" type="presParOf" srcId="{1C7B6698-683F-4761-885A-A7572748F672}" destId="{81FCD8FC-54FA-4A21-BF0F-49EC4F620179}" srcOrd="0" destOrd="0" presId="urn:microsoft.com/office/officeart/2005/8/layout/list1"/>
    <dgm:cxn modelId="{77370457-2582-41D6-9C20-2F91F5DA9F0B}" type="presParOf" srcId="{1C7B6698-683F-4761-885A-A7572748F672}" destId="{A332B33A-F224-47B6-845B-80FD788A5404}" srcOrd="1" destOrd="0" presId="urn:microsoft.com/office/officeart/2005/8/layout/list1"/>
    <dgm:cxn modelId="{2060A307-39A1-4EDC-B92F-5D9D8A1B0809}" type="presParOf" srcId="{D6BBF287-D8F1-4FCB-96C1-ECD1A539D81B}" destId="{28F3F9DC-C5D4-4E76-9B94-E7A96B4F2F3D}" srcOrd="1" destOrd="0" presId="urn:microsoft.com/office/officeart/2005/8/layout/list1"/>
    <dgm:cxn modelId="{E5E490CA-C2A8-4062-A604-7D17C9D15BD3}" type="presParOf" srcId="{D6BBF287-D8F1-4FCB-96C1-ECD1A539D81B}" destId="{FF813608-F3D7-4E9B-A445-6E28373917C2}" srcOrd="2" destOrd="0" presId="urn:microsoft.com/office/officeart/2005/8/layout/list1"/>
    <dgm:cxn modelId="{BB6EB98A-78DA-4D9A-B1D9-3E93DAFCAC43}" type="presParOf" srcId="{D6BBF287-D8F1-4FCB-96C1-ECD1A539D81B}" destId="{EF8FA2F6-B923-4AC1-98AB-FD1A1AB66576}" srcOrd="3" destOrd="0" presId="urn:microsoft.com/office/officeart/2005/8/layout/list1"/>
    <dgm:cxn modelId="{D2D292DC-9D70-4646-B44A-6C91736B98FD}" type="presParOf" srcId="{D6BBF287-D8F1-4FCB-96C1-ECD1A539D81B}" destId="{8D791B55-C94C-490E-AF2B-F8E28B66ABD2}" srcOrd="4" destOrd="0" presId="urn:microsoft.com/office/officeart/2005/8/layout/list1"/>
    <dgm:cxn modelId="{7717F8EB-9EAF-4DAC-8E38-21ADCCF5181A}" type="presParOf" srcId="{8D791B55-C94C-490E-AF2B-F8E28B66ABD2}" destId="{C90CA9A7-B7B1-436D-86E0-7259096EF99B}" srcOrd="0" destOrd="0" presId="urn:microsoft.com/office/officeart/2005/8/layout/list1"/>
    <dgm:cxn modelId="{509C4AF2-96A3-4D11-B37B-2FF8F019DD8E}" type="presParOf" srcId="{8D791B55-C94C-490E-AF2B-F8E28B66ABD2}" destId="{DDBA450B-929E-4CCC-9BB6-B6F23939B4B2}" srcOrd="1" destOrd="0" presId="urn:microsoft.com/office/officeart/2005/8/layout/list1"/>
    <dgm:cxn modelId="{F2173392-D8E5-4EB0-957A-743A538F81F8}" type="presParOf" srcId="{D6BBF287-D8F1-4FCB-96C1-ECD1A539D81B}" destId="{6E23AF87-E3DC-4362-B6FF-E6CBA0332200}" srcOrd="5" destOrd="0" presId="urn:microsoft.com/office/officeart/2005/8/layout/list1"/>
    <dgm:cxn modelId="{7A6433E7-56AB-48E6-BE22-ABD0B2E6AAE1}" type="presParOf" srcId="{D6BBF287-D8F1-4FCB-96C1-ECD1A539D81B}" destId="{807AF9D0-ED0B-498D-95B2-8AD39D23F72D}" srcOrd="6" destOrd="0" presId="urn:microsoft.com/office/officeart/2005/8/layout/list1"/>
    <dgm:cxn modelId="{86FF013B-F042-4F66-A3AB-E059C394600E}" type="presParOf" srcId="{D6BBF287-D8F1-4FCB-96C1-ECD1A539D81B}" destId="{42EBE875-2529-40FD-9E68-C49F1A014A27}" srcOrd="7" destOrd="0" presId="urn:microsoft.com/office/officeart/2005/8/layout/list1"/>
    <dgm:cxn modelId="{836A639A-2BAA-448C-8672-D06336B0C2E1}" type="presParOf" srcId="{D6BBF287-D8F1-4FCB-96C1-ECD1A539D81B}" destId="{C0F81B10-A06F-4662-AA6C-8F9BB80AF7C9}" srcOrd="8" destOrd="0" presId="urn:microsoft.com/office/officeart/2005/8/layout/list1"/>
    <dgm:cxn modelId="{9E74D962-4EB4-4296-A29A-812320EDE4B7}" type="presParOf" srcId="{C0F81B10-A06F-4662-AA6C-8F9BB80AF7C9}" destId="{05CD8D92-EEC4-4C0B-8D42-980E03525B50}" srcOrd="0" destOrd="0" presId="urn:microsoft.com/office/officeart/2005/8/layout/list1"/>
    <dgm:cxn modelId="{7A66A48E-A2BB-413B-B1F7-06CBFB8CBD17}" type="presParOf" srcId="{C0F81B10-A06F-4662-AA6C-8F9BB80AF7C9}" destId="{86720C55-2F6A-4A0B-A0FF-F7DEACEAFBB9}" srcOrd="1" destOrd="0" presId="urn:microsoft.com/office/officeart/2005/8/layout/list1"/>
    <dgm:cxn modelId="{2511DCD5-2E04-4E64-9B6F-E5B9A88CBB6C}" type="presParOf" srcId="{D6BBF287-D8F1-4FCB-96C1-ECD1A539D81B}" destId="{E7B07CB5-08A6-4E60-81F5-8DEBDC9949CD}" srcOrd="9" destOrd="0" presId="urn:microsoft.com/office/officeart/2005/8/layout/list1"/>
    <dgm:cxn modelId="{C75FD14D-E4F4-45D3-92F6-65298180FBDE}" type="presParOf" srcId="{D6BBF287-D8F1-4FCB-96C1-ECD1A539D81B}" destId="{EC3C4AFA-2C1D-40DF-A905-16D88838BA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64E90-840D-4EB6-B9DC-134D93F1F2AD}" type="doc">
      <dgm:prSet loTypeId="urn:microsoft.com/office/officeart/2005/8/layout/hProcess9" loCatId="process" qsTypeId="urn:microsoft.com/office/officeart/2005/8/quickstyle/simple1" qsCatId="simple" csTypeId="urn:microsoft.com/office/officeart/2005/8/colors/accent1_2" csCatId="accent1" phldr="1"/>
      <dgm:spPr/>
    </dgm:pt>
    <dgm:pt modelId="{8E318882-B982-4CF8-A7AB-2A8055EE1003}">
      <dgm:prSet phldrT="[Текст]"/>
      <dgm:spPr/>
      <dgm:t>
        <a:bodyPr/>
        <a:lstStyle/>
        <a:p>
          <a:r>
            <a:rPr lang="ru-RU" smtClean="0"/>
            <a:t>краулинг (скрейпинг, парсинг)</a:t>
          </a:r>
          <a:endParaRPr lang="ru-RU"/>
        </a:p>
      </dgm:t>
    </dgm:pt>
    <dgm:pt modelId="{F68CA05C-F79C-470E-AA2C-04F44CEBC65C}" type="parTrans" cxnId="{FA82952D-344F-4F62-B73F-ECCADB115E6C}">
      <dgm:prSet/>
      <dgm:spPr/>
      <dgm:t>
        <a:bodyPr/>
        <a:lstStyle/>
        <a:p>
          <a:endParaRPr lang="ru-RU"/>
        </a:p>
      </dgm:t>
    </dgm:pt>
    <dgm:pt modelId="{54D65F63-FCFA-4CD5-8860-08816E267937}" type="sibTrans" cxnId="{FA82952D-344F-4F62-B73F-ECCADB115E6C}">
      <dgm:prSet/>
      <dgm:spPr/>
      <dgm:t>
        <a:bodyPr/>
        <a:lstStyle/>
        <a:p>
          <a:endParaRPr lang="ru-RU"/>
        </a:p>
      </dgm:t>
    </dgm:pt>
    <dgm:pt modelId="{05AC7DEC-5917-4557-8A56-302DF76E37C7}">
      <dgm:prSet phldrT="[Текст]"/>
      <dgm:spPr/>
      <dgm:t>
        <a:bodyPr/>
        <a:lstStyle/>
        <a:p>
          <a:r>
            <a:rPr lang="ru-RU" smtClean="0"/>
            <a:t>токенизация, лемматизация</a:t>
          </a:r>
          <a:endParaRPr lang="ru-RU"/>
        </a:p>
      </dgm:t>
    </dgm:pt>
    <dgm:pt modelId="{EA48883A-87DF-4E96-A753-9C2D2E64BF15}" type="parTrans" cxnId="{417BBBBA-90FF-4699-8222-60BEFB2EC099}">
      <dgm:prSet/>
      <dgm:spPr/>
      <dgm:t>
        <a:bodyPr/>
        <a:lstStyle/>
        <a:p>
          <a:endParaRPr lang="ru-RU"/>
        </a:p>
      </dgm:t>
    </dgm:pt>
    <dgm:pt modelId="{87B3B3A9-DD6E-44DE-9609-3D8E032C77DD}" type="sibTrans" cxnId="{417BBBBA-90FF-4699-8222-60BEFB2EC099}">
      <dgm:prSet/>
      <dgm:spPr/>
      <dgm:t>
        <a:bodyPr/>
        <a:lstStyle/>
        <a:p>
          <a:endParaRPr lang="ru-RU"/>
        </a:p>
      </dgm:t>
    </dgm:pt>
    <dgm:pt modelId="{B0FA814F-DC7C-4F01-8E3D-CF2F0089595D}">
      <dgm:prSet phldrT="[Текст]"/>
      <dgm:spPr/>
      <dgm:t>
        <a:bodyPr/>
        <a:lstStyle/>
        <a:p>
          <a:r>
            <a:rPr lang="ru-RU" smtClean="0"/>
            <a:t>морфологическая разметка (автоматическая)</a:t>
          </a:r>
          <a:endParaRPr lang="ru-RU"/>
        </a:p>
      </dgm:t>
    </dgm:pt>
    <dgm:pt modelId="{8BB22F1B-4FD0-4629-B006-3257A4C81926}" type="parTrans" cxnId="{1C831A1B-4AB6-434B-A305-8D722333C7F7}">
      <dgm:prSet/>
      <dgm:spPr/>
      <dgm:t>
        <a:bodyPr/>
        <a:lstStyle/>
        <a:p>
          <a:endParaRPr lang="ru-RU"/>
        </a:p>
      </dgm:t>
    </dgm:pt>
    <dgm:pt modelId="{18F7C211-15BC-4AD3-8BA0-F168082B9CC4}" type="sibTrans" cxnId="{1C831A1B-4AB6-434B-A305-8D722333C7F7}">
      <dgm:prSet/>
      <dgm:spPr/>
      <dgm:t>
        <a:bodyPr/>
        <a:lstStyle/>
        <a:p>
          <a:endParaRPr lang="ru-RU"/>
        </a:p>
      </dgm:t>
    </dgm:pt>
    <dgm:pt modelId="{FFD1DC3C-B3C4-42F4-862E-CB0D448DFF52}">
      <dgm:prSet phldrT="[Текст]"/>
      <dgm:spPr/>
      <dgm:t>
        <a:bodyPr/>
        <a:lstStyle/>
        <a:p>
          <a:r>
            <a:rPr lang="ru-RU" smtClean="0"/>
            <a:t>текстовая аналитика (поиск коллокаций, коллигаций, </a:t>
          </a:r>
          <a:r>
            <a:rPr lang="en-US" smtClean="0"/>
            <a:t>n-</a:t>
          </a:r>
          <a:r>
            <a:rPr lang="ru-RU" smtClean="0"/>
            <a:t>грамм)</a:t>
          </a:r>
          <a:endParaRPr lang="ru-RU"/>
        </a:p>
      </dgm:t>
    </dgm:pt>
    <dgm:pt modelId="{B4BDFC25-C5D4-4892-9E46-AD4D25BF9B48}" type="parTrans" cxnId="{94816FE1-48A3-44B6-AF6D-9AAE4F98852F}">
      <dgm:prSet/>
      <dgm:spPr/>
      <dgm:t>
        <a:bodyPr/>
        <a:lstStyle/>
        <a:p>
          <a:endParaRPr lang="ru-RU"/>
        </a:p>
      </dgm:t>
    </dgm:pt>
    <dgm:pt modelId="{B14E1EF8-38FC-44C5-B2FF-CBD656D6A2CA}" type="sibTrans" cxnId="{94816FE1-48A3-44B6-AF6D-9AAE4F98852F}">
      <dgm:prSet/>
      <dgm:spPr/>
      <dgm:t>
        <a:bodyPr/>
        <a:lstStyle/>
        <a:p>
          <a:endParaRPr lang="ru-RU"/>
        </a:p>
      </dgm:t>
    </dgm:pt>
    <dgm:pt modelId="{E04299A8-D540-4C2F-9D8C-9E2B840E4A36}" type="pres">
      <dgm:prSet presAssocID="{AD064E90-840D-4EB6-B9DC-134D93F1F2AD}" presName="CompostProcess" presStyleCnt="0">
        <dgm:presLayoutVars>
          <dgm:dir/>
          <dgm:resizeHandles val="exact"/>
        </dgm:presLayoutVars>
      </dgm:prSet>
      <dgm:spPr/>
    </dgm:pt>
    <dgm:pt modelId="{13E8CCC3-A0CC-4B55-ADBC-422BAA9A9D90}" type="pres">
      <dgm:prSet presAssocID="{AD064E90-840D-4EB6-B9DC-134D93F1F2AD}" presName="arrow" presStyleLbl="bgShp" presStyleIdx="0" presStyleCnt="1"/>
      <dgm:spPr/>
    </dgm:pt>
    <dgm:pt modelId="{42AD879D-DE17-4EFD-BC52-6FF274458A49}" type="pres">
      <dgm:prSet presAssocID="{AD064E90-840D-4EB6-B9DC-134D93F1F2AD}" presName="linearProcess" presStyleCnt="0"/>
      <dgm:spPr/>
    </dgm:pt>
    <dgm:pt modelId="{48627D2C-0F95-455F-A600-A31C9AB87D97}" type="pres">
      <dgm:prSet presAssocID="{8E318882-B982-4CF8-A7AB-2A8055EE1003}" presName="textNode" presStyleLbl="node1" presStyleIdx="0" presStyleCnt="4">
        <dgm:presLayoutVars>
          <dgm:bulletEnabled val="1"/>
        </dgm:presLayoutVars>
      </dgm:prSet>
      <dgm:spPr/>
      <dgm:t>
        <a:bodyPr/>
        <a:lstStyle/>
        <a:p>
          <a:endParaRPr lang="ru-RU"/>
        </a:p>
      </dgm:t>
    </dgm:pt>
    <dgm:pt modelId="{E32FCC8F-3F55-4C85-A6DB-192519F82F40}" type="pres">
      <dgm:prSet presAssocID="{54D65F63-FCFA-4CD5-8860-08816E267937}" presName="sibTrans" presStyleCnt="0"/>
      <dgm:spPr/>
    </dgm:pt>
    <dgm:pt modelId="{43D10B12-5F9C-4103-BEBD-ABDBA26076CF}" type="pres">
      <dgm:prSet presAssocID="{05AC7DEC-5917-4557-8A56-302DF76E37C7}" presName="textNode" presStyleLbl="node1" presStyleIdx="1" presStyleCnt="4">
        <dgm:presLayoutVars>
          <dgm:bulletEnabled val="1"/>
        </dgm:presLayoutVars>
      </dgm:prSet>
      <dgm:spPr/>
      <dgm:t>
        <a:bodyPr/>
        <a:lstStyle/>
        <a:p>
          <a:endParaRPr lang="ru-RU"/>
        </a:p>
      </dgm:t>
    </dgm:pt>
    <dgm:pt modelId="{0CA6C3A9-4F01-4603-AE2E-71ED6D2C1B54}" type="pres">
      <dgm:prSet presAssocID="{87B3B3A9-DD6E-44DE-9609-3D8E032C77DD}" presName="sibTrans" presStyleCnt="0"/>
      <dgm:spPr/>
    </dgm:pt>
    <dgm:pt modelId="{206DF5E2-3A68-439E-9739-CDA28DBE9CCC}" type="pres">
      <dgm:prSet presAssocID="{B0FA814F-DC7C-4F01-8E3D-CF2F0089595D}" presName="textNode" presStyleLbl="node1" presStyleIdx="2" presStyleCnt="4">
        <dgm:presLayoutVars>
          <dgm:bulletEnabled val="1"/>
        </dgm:presLayoutVars>
      </dgm:prSet>
      <dgm:spPr/>
      <dgm:t>
        <a:bodyPr/>
        <a:lstStyle/>
        <a:p>
          <a:endParaRPr lang="ru-RU"/>
        </a:p>
      </dgm:t>
    </dgm:pt>
    <dgm:pt modelId="{294A4B9C-7F64-49E0-8467-761324802E7B}" type="pres">
      <dgm:prSet presAssocID="{18F7C211-15BC-4AD3-8BA0-F168082B9CC4}" presName="sibTrans" presStyleCnt="0"/>
      <dgm:spPr/>
    </dgm:pt>
    <dgm:pt modelId="{2ADD4286-742F-4954-B730-6E5CA58C3283}" type="pres">
      <dgm:prSet presAssocID="{FFD1DC3C-B3C4-42F4-862E-CB0D448DFF52}" presName="textNode" presStyleLbl="node1" presStyleIdx="3" presStyleCnt="4">
        <dgm:presLayoutVars>
          <dgm:bulletEnabled val="1"/>
        </dgm:presLayoutVars>
      </dgm:prSet>
      <dgm:spPr/>
      <dgm:t>
        <a:bodyPr/>
        <a:lstStyle/>
        <a:p>
          <a:endParaRPr lang="ru-RU"/>
        </a:p>
      </dgm:t>
    </dgm:pt>
  </dgm:ptLst>
  <dgm:cxnLst>
    <dgm:cxn modelId="{417BBBBA-90FF-4699-8222-60BEFB2EC099}" srcId="{AD064E90-840D-4EB6-B9DC-134D93F1F2AD}" destId="{05AC7DEC-5917-4557-8A56-302DF76E37C7}" srcOrd="1" destOrd="0" parTransId="{EA48883A-87DF-4E96-A753-9C2D2E64BF15}" sibTransId="{87B3B3A9-DD6E-44DE-9609-3D8E032C77DD}"/>
    <dgm:cxn modelId="{9183A13D-AF56-4F1C-A6CD-023E6011DDD2}" type="presOf" srcId="{FFD1DC3C-B3C4-42F4-862E-CB0D448DFF52}" destId="{2ADD4286-742F-4954-B730-6E5CA58C3283}" srcOrd="0" destOrd="0" presId="urn:microsoft.com/office/officeart/2005/8/layout/hProcess9"/>
    <dgm:cxn modelId="{FA82952D-344F-4F62-B73F-ECCADB115E6C}" srcId="{AD064E90-840D-4EB6-B9DC-134D93F1F2AD}" destId="{8E318882-B982-4CF8-A7AB-2A8055EE1003}" srcOrd="0" destOrd="0" parTransId="{F68CA05C-F79C-470E-AA2C-04F44CEBC65C}" sibTransId="{54D65F63-FCFA-4CD5-8860-08816E267937}"/>
    <dgm:cxn modelId="{FC294B7E-BC51-4EDB-A0E0-BBB331E26EB0}" type="presOf" srcId="{05AC7DEC-5917-4557-8A56-302DF76E37C7}" destId="{43D10B12-5F9C-4103-BEBD-ABDBA26076CF}" srcOrd="0" destOrd="0" presId="urn:microsoft.com/office/officeart/2005/8/layout/hProcess9"/>
    <dgm:cxn modelId="{3EC65657-140B-4D9D-A33F-D4B92C513620}" type="presOf" srcId="{B0FA814F-DC7C-4F01-8E3D-CF2F0089595D}" destId="{206DF5E2-3A68-439E-9739-CDA28DBE9CCC}" srcOrd="0" destOrd="0" presId="urn:microsoft.com/office/officeart/2005/8/layout/hProcess9"/>
    <dgm:cxn modelId="{1C831A1B-4AB6-434B-A305-8D722333C7F7}" srcId="{AD064E90-840D-4EB6-B9DC-134D93F1F2AD}" destId="{B0FA814F-DC7C-4F01-8E3D-CF2F0089595D}" srcOrd="2" destOrd="0" parTransId="{8BB22F1B-4FD0-4629-B006-3257A4C81926}" sibTransId="{18F7C211-15BC-4AD3-8BA0-F168082B9CC4}"/>
    <dgm:cxn modelId="{90FF2286-7590-4A04-9DDA-3315E2ADA9C6}" type="presOf" srcId="{AD064E90-840D-4EB6-B9DC-134D93F1F2AD}" destId="{E04299A8-D540-4C2F-9D8C-9E2B840E4A36}" srcOrd="0" destOrd="0" presId="urn:microsoft.com/office/officeart/2005/8/layout/hProcess9"/>
    <dgm:cxn modelId="{94816FE1-48A3-44B6-AF6D-9AAE4F98852F}" srcId="{AD064E90-840D-4EB6-B9DC-134D93F1F2AD}" destId="{FFD1DC3C-B3C4-42F4-862E-CB0D448DFF52}" srcOrd="3" destOrd="0" parTransId="{B4BDFC25-C5D4-4892-9E46-AD4D25BF9B48}" sibTransId="{B14E1EF8-38FC-44C5-B2FF-CBD656D6A2CA}"/>
    <dgm:cxn modelId="{973AAB41-7B79-4994-806B-34B87B00AF8B}" type="presOf" srcId="{8E318882-B982-4CF8-A7AB-2A8055EE1003}" destId="{48627D2C-0F95-455F-A600-A31C9AB87D97}" srcOrd="0" destOrd="0" presId="urn:microsoft.com/office/officeart/2005/8/layout/hProcess9"/>
    <dgm:cxn modelId="{6DB71C43-188C-4EF5-A74F-749D91CAE774}" type="presParOf" srcId="{E04299A8-D540-4C2F-9D8C-9E2B840E4A36}" destId="{13E8CCC3-A0CC-4B55-ADBC-422BAA9A9D90}" srcOrd="0" destOrd="0" presId="urn:microsoft.com/office/officeart/2005/8/layout/hProcess9"/>
    <dgm:cxn modelId="{D0E92A65-E0A9-429F-96DD-0D7100F6DB53}" type="presParOf" srcId="{E04299A8-D540-4C2F-9D8C-9E2B840E4A36}" destId="{42AD879D-DE17-4EFD-BC52-6FF274458A49}" srcOrd="1" destOrd="0" presId="urn:microsoft.com/office/officeart/2005/8/layout/hProcess9"/>
    <dgm:cxn modelId="{43E92CAD-A5C7-4E83-B1B8-F5C77413E40A}" type="presParOf" srcId="{42AD879D-DE17-4EFD-BC52-6FF274458A49}" destId="{48627D2C-0F95-455F-A600-A31C9AB87D97}" srcOrd="0" destOrd="0" presId="urn:microsoft.com/office/officeart/2005/8/layout/hProcess9"/>
    <dgm:cxn modelId="{46567EEE-131C-4C30-8A7F-DFCFC773BB18}" type="presParOf" srcId="{42AD879D-DE17-4EFD-BC52-6FF274458A49}" destId="{E32FCC8F-3F55-4C85-A6DB-192519F82F40}" srcOrd="1" destOrd="0" presId="urn:microsoft.com/office/officeart/2005/8/layout/hProcess9"/>
    <dgm:cxn modelId="{22DB9B32-EEC3-40AE-944D-F0CA40CE8FDA}" type="presParOf" srcId="{42AD879D-DE17-4EFD-BC52-6FF274458A49}" destId="{43D10B12-5F9C-4103-BEBD-ABDBA26076CF}" srcOrd="2" destOrd="0" presId="urn:microsoft.com/office/officeart/2005/8/layout/hProcess9"/>
    <dgm:cxn modelId="{062FE883-60A3-4498-B914-0B6FEBD4276D}" type="presParOf" srcId="{42AD879D-DE17-4EFD-BC52-6FF274458A49}" destId="{0CA6C3A9-4F01-4603-AE2E-71ED6D2C1B54}" srcOrd="3" destOrd="0" presId="urn:microsoft.com/office/officeart/2005/8/layout/hProcess9"/>
    <dgm:cxn modelId="{869D1D8F-00C4-4D26-89BE-37732C0B4FD8}" type="presParOf" srcId="{42AD879D-DE17-4EFD-BC52-6FF274458A49}" destId="{206DF5E2-3A68-439E-9739-CDA28DBE9CCC}" srcOrd="4" destOrd="0" presId="urn:microsoft.com/office/officeart/2005/8/layout/hProcess9"/>
    <dgm:cxn modelId="{0C7B9AC9-0067-4C41-BA0A-96E87F5BBC98}" type="presParOf" srcId="{42AD879D-DE17-4EFD-BC52-6FF274458A49}" destId="{294A4B9C-7F64-49E0-8467-761324802E7B}" srcOrd="5" destOrd="0" presId="urn:microsoft.com/office/officeart/2005/8/layout/hProcess9"/>
    <dgm:cxn modelId="{CB643FFD-3193-4A15-8406-70EEE4FFFECC}" type="presParOf" srcId="{42AD879D-DE17-4EFD-BC52-6FF274458A49}" destId="{2ADD4286-742F-4954-B730-6E5CA58C328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F91D4A-3AE4-4DF5-ADB4-433726AA4D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F6371DF-DF05-43E7-981C-11985D2F5ABA}">
      <dgm:prSet phldrT="[Текст]"/>
      <dgm:spPr/>
      <dgm:t>
        <a:bodyPr/>
        <a:lstStyle/>
        <a:p>
          <a:r>
            <a:rPr lang="ru-RU" smtClean="0"/>
            <a:t>статьи, собранные как из региональных (напр. «Магаданская правда»)</a:t>
          </a:r>
          <a:endParaRPr lang="ru-RU"/>
        </a:p>
      </dgm:t>
    </dgm:pt>
    <dgm:pt modelId="{34E2245C-8882-4C57-BBF8-56F2960153A5}" type="parTrans" cxnId="{91592A44-DE58-4D32-8A99-7BA94B3E57A1}">
      <dgm:prSet/>
      <dgm:spPr/>
      <dgm:t>
        <a:bodyPr/>
        <a:lstStyle/>
        <a:p>
          <a:endParaRPr lang="ru-RU"/>
        </a:p>
      </dgm:t>
    </dgm:pt>
    <dgm:pt modelId="{7921F78F-D64F-45D5-95F9-64FDEF7E8814}" type="sibTrans" cxnId="{91592A44-DE58-4D32-8A99-7BA94B3E57A1}">
      <dgm:prSet/>
      <dgm:spPr/>
      <dgm:t>
        <a:bodyPr/>
        <a:lstStyle/>
        <a:p>
          <a:endParaRPr lang="ru-RU"/>
        </a:p>
      </dgm:t>
    </dgm:pt>
    <dgm:pt modelId="{7AC12F99-2353-43D8-8B0E-75559C648F26}">
      <dgm:prSet phldrT="[Текст]"/>
      <dgm:spPr/>
      <dgm:t>
        <a:bodyPr/>
        <a:lstStyle/>
        <a:p>
          <a:r>
            <a:rPr lang="ru-RU" smtClean="0"/>
            <a:t>статьи, собранные из </a:t>
          </a:r>
          <a:r>
            <a:rPr lang="ru-RU" smtClean="0"/>
            <a:t>общероссийских СМИ (напр. РБК)</a:t>
          </a:r>
          <a:endParaRPr lang="ru-RU"/>
        </a:p>
      </dgm:t>
    </dgm:pt>
    <dgm:pt modelId="{54493EFA-EC8E-4530-8D21-A0AB3824FB60}" type="parTrans" cxnId="{C6B9599B-DCAF-4F65-B066-493C70EC8BF4}">
      <dgm:prSet/>
      <dgm:spPr/>
      <dgm:t>
        <a:bodyPr/>
        <a:lstStyle/>
        <a:p>
          <a:endParaRPr lang="ru-RU"/>
        </a:p>
      </dgm:t>
    </dgm:pt>
    <dgm:pt modelId="{1782E031-7393-4D32-BB07-A09751903754}" type="sibTrans" cxnId="{C6B9599B-DCAF-4F65-B066-493C70EC8BF4}">
      <dgm:prSet/>
      <dgm:spPr/>
      <dgm:t>
        <a:bodyPr/>
        <a:lstStyle/>
        <a:p>
          <a:endParaRPr lang="ru-RU"/>
        </a:p>
      </dgm:t>
    </dgm:pt>
    <dgm:pt modelId="{4E5F4FB4-E0DA-4395-8483-11965F67FE14}">
      <dgm:prSet phldrT="[Текст]" custT="1"/>
      <dgm:spPr/>
      <dgm:t>
        <a:bodyPr/>
        <a:lstStyle/>
        <a:p>
          <a:r>
            <a:rPr lang="ru-RU" sz="4000" smtClean="0"/>
            <a:t>тексты как отдельных научных статей лингвистической направленности, так и тексты статей, извлечённых из научных журналов (например, «Когнитивные исследования языка»)</a:t>
          </a:r>
          <a:endParaRPr lang="ru-RU" sz="4000"/>
        </a:p>
      </dgm:t>
    </dgm:pt>
    <dgm:pt modelId="{8A9D2C10-265A-4DAB-A1D6-F2EA723A2B32}" type="parTrans" cxnId="{DBDA6B0A-8DD0-4A79-B241-0A2D916BB0AA}">
      <dgm:prSet/>
      <dgm:spPr/>
      <dgm:t>
        <a:bodyPr/>
        <a:lstStyle/>
        <a:p>
          <a:endParaRPr lang="ru-RU"/>
        </a:p>
      </dgm:t>
    </dgm:pt>
    <dgm:pt modelId="{B8732909-A09B-4A8F-BF5A-125FCD80E35A}" type="sibTrans" cxnId="{DBDA6B0A-8DD0-4A79-B241-0A2D916BB0AA}">
      <dgm:prSet/>
      <dgm:spPr/>
      <dgm:t>
        <a:bodyPr/>
        <a:lstStyle/>
        <a:p>
          <a:endParaRPr lang="ru-RU"/>
        </a:p>
      </dgm:t>
    </dgm:pt>
    <dgm:pt modelId="{D6BBF287-D8F1-4FCB-96C1-ECD1A539D81B}" type="pres">
      <dgm:prSet presAssocID="{37F91D4A-3AE4-4DF5-ADB4-433726AA4D4C}" presName="linear" presStyleCnt="0">
        <dgm:presLayoutVars>
          <dgm:dir/>
          <dgm:animLvl val="lvl"/>
          <dgm:resizeHandles val="exact"/>
        </dgm:presLayoutVars>
      </dgm:prSet>
      <dgm:spPr/>
      <dgm:t>
        <a:bodyPr/>
        <a:lstStyle/>
        <a:p>
          <a:endParaRPr lang="ru-RU"/>
        </a:p>
      </dgm:t>
    </dgm:pt>
    <dgm:pt modelId="{1C7B6698-683F-4761-885A-A7572748F672}" type="pres">
      <dgm:prSet presAssocID="{5F6371DF-DF05-43E7-981C-11985D2F5ABA}" presName="parentLin" presStyleCnt="0"/>
      <dgm:spPr/>
    </dgm:pt>
    <dgm:pt modelId="{81FCD8FC-54FA-4A21-BF0F-49EC4F620179}" type="pres">
      <dgm:prSet presAssocID="{5F6371DF-DF05-43E7-981C-11985D2F5ABA}" presName="parentLeftMargin" presStyleLbl="node1" presStyleIdx="0" presStyleCnt="3"/>
      <dgm:spPr/>
      <dgm:t>
        <a:bodyPr/>
        <a:lstStyle/>
        <a:p>
          <a:endParaRPr lang="ru-RU"/>
        </a:p>
      </dgm:t>
    </dgm:pt>
    <dgm:pt modelId="{A332B33A-F224-47B6-845B-80FD788A5404}" type="pres">
      <dgm:prSet presAssocID="{5F6371DF-DF05-43E7-981C-11985D2F5ABA}" presName="parentText" presStyleLbl="node1" presStyleIdx="0" presStyleCnt="3">
        <dgm:presLayoutVars>
          <dgm:chMax val="0"/>
          <dgm:bulletEnabled val="1"/>
        </dgm:presLayoutVars>
      </dgm:prSet>
      <dgm:spPr/>
      <dgm:t>
        <a:bodyPr/>
        <a:lstStyle/>
        <a:p>
          <a:endParaRPr lang="ru-RU"/>
        </a:p>
      </dgm:t>
    </dgm:pt>
    <dgm:pt modelId="{28F3F9DC-C5D4-4E76-9B94-E7A96B4F2F3D}" type="pres">
      <dgm:prSet presAssocID="{5F6371DF-DF05-43E7-981C-11985D2F5ABA}" presName="negativeSpace" presStyleCnt="0"/>
      <dgm:spPr/>
    </dgm:pt>
    <dgm:pt modelId="{FF813608-F3D7-4E9B-A445-6E28373917C2}" type="pres">
      <dgm:prSet presAssocID="{5F6371DF-DF05-43E7-981C-11985D2F5ABA}" presName="childText" presStyleLbl="conFgAcc1" presStyleIdx="0" presStyleCnt="3">
        <dgm:presLayoutVars>
          <dgm:bulletEnabled val="1"/>
        </dgm:presLayoutVars>
      </dgm:prSet>
      <dgm:spPr/>
    </dgm:pt>
    <dgm:pt modelId="{EF8FA2F6-B923-4AC1-98AB-FD1A1AB66576}" type="pres">
      <dgm:prSet presAssocID="{7921F78F-D64F-45D5-95F9-64FDEF7E8814}" presName="spaceBetweenRectangles" presStyleCnt="0"/>
      <dgm:spPr/>
    </dgm:pt>
    <dgm:pt modelId="{8D791B55-C94C-490E-AF2B-F8E28B66ABD2}" type="pres">
      <dgm:prSet presAssocID="{7AC12F99-2353-43D8-8B0E-75559C648F26}" presName="parentLin" presStyleCnt="0"/>
      <dgm:spPr/>
    </dgm:pt>
    <dgm:pt modelId="{C90CA9A7-B7B1-436D-86E0-7259096EF99B}" type="pres">
      <dgm:prSet presAssocID="{7AC12F99-2353-43D8-8B0E-75559C648F26}" presName="parentLeftMargin" presStyleLbl="node1" presStyleIdx="0" presStyleCnt="3"/>
      <dgm:spPr/>
      <dgm:t>
        <a:bodyPr/>
        <a:lstStyle/>
        <a:p>
          <a:endParaRPr lang="ru-RU"/>
        </a:p>
      </dgm:t>
    </dgm:pt>
    <dgm:pt modelId="{DDBA450B-929E-4CCC-9BB6-B6F23939B4B2}" type="pres">
      <dgm:prSet presAssocID="{7AC12F99-2353-43D8-8B0E-75559C648F26}" presName="parentText" presStyleLbl="node1" presStyleIdx="1" presStyleCnt="3">
        <dgm:presLayoutVars>
          <dgm:chMax val="0"/>
          <dgm:bulletEnabled val="1"/>
        </dgm:presLayoutVars>
      </dgm:prSet>
      <dgm:spPr/>
      <dgm:t>
        <a:bodyPr/>
        <a:lstStyle/>
        <a:p>
          <a:endParaRPr lang="ru-RU"/>
        </a:p>
      </dgm:t>
    </dgm:pt>
    <dgm:pt modelId="{6E23AF87-E3DC-4362-B6FF-E6CBA0332200}" type="pres">
      <dgm:prSet presAssocID="{7AC12F99-2353-43D8-8B0E-75559C648F26}" presName="negativeSpace" presStyleCnt="0"/>
      <dgm:spPr/>
    </dgm:pt>
    <dgm:pt modelId="{807AF9D0-ED0B-498D-95B2-8AD39D23F72D}" type="pres">
      <dgm:prSet presAssocID="{7AC12F99-2353-43D8-8B0E-75559C648F26}" presName="childText" presStyleLbl="conFgAcc1" presStyleIdx="1" presStyleCnt="3">
        <dgm:presLayoutVars>
          <dgm:bulletEnabled val="1"/>
        </dgm:presLayoutVars>
      </dgm:prSet>
      <dgm:spPr/>
    </dgm:pt>
    <dgm:pt modelId="{42EBE875-2529-40FD-9E68-C49F1A014A27}" type="pres">
      <dgm:prSet presAssocID="{1782E031-7393-4D32-BB07-A09751903754}" presName="spaceBetweenRectangles" presStyleCnt="0"/>
      <dgm:spPr/>
    </dgm:pt>
    <dgm:pt modelId="{C0F81B10-A06F-4662-AA6C-8F9BB80AF7C9}" type="pres">
      <dgm:prSet presAssocID="{4E5F4FB4-E0DA-4395-8483-11965F67FE14}" presName="parentLin" presStyleCnt="0"/>
      <dgm:spPr/>
    </dgm:pt>
    <dgm:pt modelId="{05CD8D92-EEC4-4C0B-8D42-980E03525B50}" type="pres">
      <dgm:prSet presAssocID="{4E5F4FB4-E0DA-4395-8483-11965F67FE14}" presName="parentLeftMargin" presStyleLbl="node1" presStyleIdx="1" presStyleCnt="3"/>
      <dgm:spPr/>
      <dgm:t>
        <a:bodyPr/>
        <a:lstStyle/>
        <a:p>
          <a:endParaRPr lang="ru-RU"/>
        </a:p>
      </dgm:t>
    </dgm:pt>
    <dgm:pt modelId="{86720C55-2F6A-4A0B-A0FF-F7DEACEAFBB9}" type="pres">
      <dgm:prSet presAssocID="{4E5F4FB4-E0DA-4395-8483-11965F67FE14}" presName="parentText" presStyleLbl="node1" presStyleIdx="2" presStyleCnt="3">
        <dgm:presLayoutVars>
          <dgm:chMax val="0"/>
          <dgm:bulletEnabled val="1"/>
        </dgm:presLayoutVars>
      </dgm:prSet>
      <dgm:spPr/>
      <dgm:t>
        <a:bodyPr/>
        <a:lstStyle/>
        <a:p>
          <a:endParaRPr lang="ru-RU"/>
        </a:p>
      </dgm:t>
    </dgm:pt>
    <dgm:pt modelId="{E7B07CB5-08A6-4E60-81F5-8DEBDC9949CD}" type="pres">
      <dgm:prSet presAssocID="{4E5F4FB4-E0DA-4395-8483-11965F67FE14}" presName="negativeSpace" presStyleCnt="0"/>
      <dgm:spPr/>
    </dgm:pt>
    <dgm:pt modelId="{EC3C4AFA-2C1D-40DF-A905-16D88838BAE6}" type="pres">
      <dgm:prSet presAssocID="{4E5F4FB4-E0DA-4395-8483-11965F67FE14}" presName="childText" presStyleLbl="conFgAcc1" presStyleIdx="2" presStyleCnt="3">
        <dgm:presLayoutVars>
          <dgm:bulletEnabled val="1"/>
        </dgm:presLayoutVars>
      </dgm:prSet>
      <dgm:spPr/>
    </dgm:pt>
  </dgm:ptLst>
  <dgm:cxnLst>
    <dgm:cxn modelId="{0126BD61-AB1C-427D-B49C-D86A2614C34A}" type="presOf" srcId="{4E5F4FB4-E0DA-4395-8483-11965F67FE14}" destId="{86720C55-2F6A-4A0B-A0FF-F7DEACEAFBB9}" srcOrd="1" destOrd="0" presId="urn:microsoft.com/office/officeart/2005/8/layout/list1"/>
    <dgm:cxn modelId="{C6B9599B-DCAF-4F65-B066-493C70EC8BF4}" srcId="{37F91D4A-3AE4-4DF5-ADB4-433726AA4D4C}" destId="{7AC12F99-2353-43D8-8B0E-75559C648F26}" srcOrd="1" destOrd="0" parTransId="{54493EFA-EC8E-4530-8D21-A0AB3824FB60}" sibTransId="{1782E031-7393-4D32-BB07-A09751903754}"/>
    <dgm:cxn modelId="{E3581629-F0C4-42A6-B028-77A523C516CD}" type="presOf" srcId="{4E5F4FB4-E0DA-4395-8483-11965F67FE14}" destId="{05CD8D92-EEC4-4C0B-8D42-980E03525B50}" srcOrd="0" destOrd="0" presId="urn:microsoft.com/office/officeart/2005/8/layout/list1"/>
    <dgm:cxn modelId="{D744192A-2F3E-43BF-8D5A-31B5ABBDD06B}" type="presOf" srcId="{37F91D4A-3AE4-4DF5-ADB4-433726AA4D4C}" destId="{D6BBF287-D8F1-4FCB-96C1-ECD1A539D81B}" srcOrd="0" destOrd="0" presId="urn:microsoft.com/office/officeart/2005/8/layout/list1"/>
    <dgm:cxn modelId="{754D8FA9-A8A4-484A-BDC3-B202412769F6}" type="presOf" srcId="{5F6371DF-DF05-43E7-981C-11985D2F5ABA}" destId="{A332B33A-F224-47B6-845B-80FD788A5404}" srcOrd="1" destOrd="0" presId="urn:microsoft.com/office/officeart/2005/8/layout/list1"/>
    <dgm:cxn modelId="{6DB12B7C-8A82-4E11-94C1-6E630E9D6CCE}" type="presOf" srcId="{7AC12F99-2353-43D8-8B0E-75559C648F26}" destId="{C90CA9A7-B7B1-436D-86E0-7259096EF99B}" srcOrd="0" destOrd="0" presId="urn:microsoft.com/office/officeart/2005/8/layout/list1"/>
    <dgm:cxn modelId="{F19A3884-9BAF-492C-9700-93B8D3950238}" type="presOf" srcId="{5F6371DF-DF05-43E7-981C-11985D2F5ABA}" destId="{81FCD8FC-54FA-4A21-BF0F-49EC4F620179}" srcOrd="0" destOrd="0" presId="urn:microsoft.com/office/officeart/2005/8/layout/list1"/>
    <dgm:cxn modelId="{91592A44-DE58-4D32-8A99-7BA94B3E57A1}" srcId="{37F91D4A-3AE4-4DF5-ADB4-433726AA4D4C}" destId="{5F6371DF-DF05-43E7-981C-11985D2F5ABA}" srcOrd="0" destOrd="0" parTransId="{34E2245C-8882-4C57-BBF8-56F2960153A5}" sibTransId="{7921F78F-D64F-45D5-95F9-64FDEF7E8814}"/>
    <dgm:cxn modelId="{DBDA6B0A-8DD0-4A79-B241-0A2D916BB0AA}" srcId="{37F91D4A-3AE4-4DF5-ADB4-433726AA4D4C}" destId="{4E5F4FB4-E0DA-4395-8483-11965F67FE14}" srcOrd="2" destOrd="0" parTransId="{8A9D2C10-265A-4DAB-A1D6-F2EA723A2B32}" sibTransId="{B8732909-A09B-4A8F-BF5A-125FCD80E35A}"/>
    <dgm:cxn modelId="{061E5BDA-BC2A-4DBC-A5AF-641A704334F9}" type="presOf" srcId="{7AC12F99-2353-43D8-8B0E-75559C648F26}" destId="{DDBA450B-929E-4CCC-9BB6-B6F23939B4B2}" srcOrd="1" destOrd="0" presId="urn:microsoft.com/office/officeart/2005/8/layout/list1"/>
    <dgm:cxn modelId="{B2160516-4D3D-4304-9B0D-3E374EAD7C89}" type="presParOf" srcId="{D6BBF287-D8F1-4FCB-96C1-ECD1A539D81B}" destId="{1C7B6698-683F-4761-885A-A7572748F672}" srcOrd="0" destOrd="0" presId="urn:microsoft.com/office/officeart/2005/8/layout/list1"/>
    <dgm:cxn modelId="{74C72B11-D36A-48CE-9454-6E88A0E2DBF4}" type="presParOf" srcId="{1C7B6698-683F-4761-885A-A7572748F672}" destId="{81FCD8FC-54FA-4A21-BF0F-49EC4F620179}" srcOrd="0" destOrd="0" presId="urn:microsoft.com/office/officeart/2005/8/layout/list1"/>
    <dgm:cxn modelId="{77370457-2582-41D6-9C20-2F91F5DA9F0B}" type="presParOf" srcId="{1C7B6698-683F-4761-885A-A7572748F672}" destId="{A332B33A-F224-47B6-845B-80FD788A5404}" srcOrd="1" destOrd="0" presId="urn:microsoft.com/office/officeart/2005/8/layout/list1"/>
    <dgm:cxn modelId="{2060A307-39A1-4EDC-B92F-5D9D8A1B0809}" type="presParOf" srcId="{D6BBF287-D8F1-4FCB-96C1-ECD1A539D81B}" destId="{28F3F9DC-C5D4-4E76-9B94-E7A96B4F2F3D}" srcOrd="1" destOrd="0" presId="urn:microsoft.com/office/officeart/2005/8/layout/list1"/>
    <dgm:cxn modelId="{E5E490CA-C2A8-4062-A604-7D17C9D15BD3}" type="presParOf" srcId="{D6BBF287-D8F1-4FCB-96C1-ECD1A539D81B}" destId="{FF813608-F3D7-4E9B-A445-6E28373917C2}" srcOrd="2" destOrd="0" presId="urn:microsoft.com/office/officeart/2005/8/layout/list1"/>
    <dgm:cxn modelId="{BB6EB98A-78DA-4D9A-B1D9-3E93DAFCAC43}" type="presParOf" srcId="{D6BBF287-D8F1-4FCB-96C1-ECD1A539D81B}" destId="{EF8FA2F6-B923-4AC1-98AB-FD1A1AB66576}" srcOrd="3" destOrd="0" presId="urn:microsoft.com/office/officeart/2005/8/layout/list1"/>
    <dgm:cxn modelId="{D2D292DC-9D70-4646-B44A-6C91736B98FD}" type="presParOf" srcId="{D6BBF287-D8F1-4FCB-96C1-ECD1A539D81B}" destId="{8D791B55-C94C-490E-AF2B-F8E28B66ABD2}" srcOrd="4" destOrd="0" presId="urn:microsoft.com/office/officeart/2005/8/layout/list1"/>
    <dgm:cxn modelId="{7717F8EB-9EAF-4DAC-8E38-21ADCCF5181A}" type="presParOf" srcId="{8D791B55-C94C-490E-AF2B-F8E28B66ABD2}" destId="{C90CA9A7-B7B1-436D-86E0-7259096EF99B}" srcOrd="0" destOrd="0" presId="urn:microsoft.com/office/officeart/2005/8/layout/list1"/>
    <dgm:cxn modelId="{509C4AF2-96A3-4D11-B37B-2FF8F019DD8E}" type="presParOf" srcId="{8D791B55-C94C-490E-AF2B-F8E28B66ABD2}" destId="{DDBA450B-929E-4CCC-9BB6-B6F23939B4B2}" srcOrd="1" destOrd="0" presId="urn:microsoft.com/office/officeart/2005/8/layout/list1"/>
    <dgm:cxn modelId="{F2173392-D8E5-4EB0-957A-743A538F81F8}" type="presParOf" srcId="{D6BBF287-D8F1-4FCB-96C1-ECD1A539D81B}" destId="{6E23AF87-E3DC-4362-B6FF-E6CBA0332200}" srcOrd="5" destOrd="0" presId="urn:microsoft.com/office/officeart/2005/8/layout/list1"/>
    <dgm:cxn modelId="{7A6433E7-56AB-48E6-BE22-ABD0B2E6AAE1}" type="presParOf" srcId="{D6BBF287-D8F1-4FCB-96C1-ECD1A539D81B}" destId="{807AF9D0-ED0B-498D-95B2-8AD39D23F72D}" srcOrd="6" destOrd="0" presId="urn:microsoft.com/office/officeart/2005/8/layout/list1"/>
    <dgm:cxn modelId="{86FF013B-F042-4F66-A3AB-E059C394600E}" type="presParOf" srcId="{D6BBF287-D8F1-4FCB-96C1-ECD1A539D81B}" destId="{42EBE875-2529-40FD-9E68-C49F1A014A27}" srcOrd="7" destOrd="0" presId="urn:microsoft.com/office/officeart/2005/8/layout/list1"/>
    <dgm:cxn modelId="{836A639A-2BAA-448C-8672-D06336B0C2E1}" type="presParOf" srcId="{D6BBF287-D8F1-4FCB-96C1-ECD1A539D81B}" destId="{C0F81B10-A06F-4662-AA6C-8F9BB80AF7C9}" srcOrd="8" destOrd="0" presId="urn:microsoft.com/office/officeart/2005/8/layout/list1"/>
    <dgm:cxn modelId="{9E74D962-4EB4-4296-A29A-812320EDE4B7}" type="presParOf" srcId="{C0F81B10-A06F-4662-AA6C-8F9BB80AF7C9}" destId="{05CD8D92-EEC4-4C0B-8D42-980E03525B50}" srcOrd="0" destOrd="0" presId="urn:microsoft.com/office/officeart/2005/8/layout/list1"/>
    <dgm:cxn modelId="{7A66A48E-A2BB-413B-B1F7-06CBFB8CBD17}" type="presParOf" srcId="{C0F81B10-A06F-4662-AA6C-8F9BB80AF7C9}" destId="{86720C55-2F6A-4A0B-A0FF-F7DEACEAFBB9}" srcOrd="1" destOrd="0" presId="urn:microsoft.com/office/officeart/2005/8/layout/list1"/>
    <dgm:cxn modelId="{2511DCD5-2E04-4E64-9B6F-E5B9A88CBB6C}" type="presParOf" srcId="{D6BBF287-D8F1-4FCB-96C1-ECD1A539D81B}" destId="{E7B07CB5-08A6-4E60-81F5-8DEBDC9949CD}" srcOrd="9" destOrd="0" presId="urn:microsoft.com/office/officeart/2005/8/layout/list1"/>
    <dgm:cxn modelId="{C75FD14D-E4F4-45D3-92F6-65298180FBDE}" type="presParOf" srcId="{D6BBF287-D8F1-4FCB-96C1-ECD1A539D81B}" destId="{EC3C4AFA-2C1D-40DF-A905-16D88838BA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B9BAFC-B3D0-4DCE-8FC8-3C49D6B1E633}" type="doc">
      <dgm:prSet loTypeId="urn:microsoft.com/office/officeart/2009/3/layout/SnapshotPictureList" loCatId="picture" qsTypeId="urn:microsoft.com/office/officeart/2005/8/quickstyle/simple1" qsCatId="simple" csTypeId="urn:microsoft.com/office/officeart/2005/8/colors/accent1_2" csCatId="accent1" phldr="1"/>
      <dgm:spPr/>
      <dgm:t>
        <a:bodyPr/>
        <a:lstStyle/>
        <a:p>
          <a:endParaRPr lang="ru-RU"/>
        </a:p>
      </dgm:t>
    </dgm:pt>
    <dgm:pt modelId="{225615BE-C719-48B6-9202-8037A3DFCDEE}">
      <dgm:prSet phldrT="[Текст]" custT="1"/>
      <dgm:spPr/>
      <dgm:t>
        <a:bodyPr/>
        <a:lstStyle/>
        <a:p>
          <a:pPr algn="r"/>
          <a:r>
            <a:rPr lang="ru-RU" sz="4000" b="1" smtClean="0">
              <a:solidFill>
                <a:schemeClr val="accent1">
                  <a:lumMod val="50000"/>
                </a:schemeClr>
              </a:solidFill>
            </a:rPr>
            <a:t>Написание интерфейсного приложения для поиска по корпусу</a:t>
          </a:r>
          <a:endParaRPr lang="ru-RU" sz="4000" b="1">
            <a:solidFill>
              <a:schemeClr val="accent1">
                <a:lumMod val="50000"/>
              </a:schemeClr>
            </a:solidFill>
          </a:endParaRPr>
        </a:p>
      </dgm:t>
    </dgm:pt>
    <dgm:pt modelId="{1A51C6F8-9E3F-423C-9EFD-365C37E1CF8B}" type="sibTrans" cxnId="{179FE6D9-8F9E-4C50-9A1F-72B2C59B677D}">
      <dgm:prSet/>
      <dgm:spPr/>
      <dgm:t>
        <a:bodyPr/>
        <a:lstStyle/>
        <a:p>
          <a:endParaRPr lang="ru-RU"/>
        </a:p>
      </dgm:t>
    </dgm:pt>
    <dgm:pt modelId="{03C2169A-152C-45DC-A733-D143B61C501B}" type="parTrans" cxnId="{179FE6D9-8F9E-4C50-9A1F-72B2C59B677D}">
      <dgm:prSet/>
      <dgm:spPr/>
      <dgm:t>
        <a:bodyPr/>
        <a:lstStyle/>
        <a:p>
          <a:endParaRPr lang="ru-RU"/>
        </a:p>
      </dgm:t>
    </dgm:pt>
    <dgm:pt modelId="{B5E768BA-0496-429A-AD0F-8F2ED836E302}" type="pres">
      <dgm:prSet presAssocID="{49B9BAFC-B3D0-4DCE-8FC8-3C49D6B1E633}" presName="Name0" presStyleCnt="0">
        <dgm:presLayoutVars>
          <dgm:chMax/>
          <dgm:chPref/>
          <dgm:dir/>
          <dgm:animLvl val="lvl"/>
        </dgm:presLayoutVars>
      </dgm:prSet>
      <dgm:spPr/>
      <dgm:t>
        <a:bodyPr/>
        <a:lstStyle/>
        <a:p>
          <a:endParaRPr lang="ru-RU"/>
        </a:p>
      </dgm:t>
    </dgm:pt>
    <dgm:pt modelId="{FF1F9E91-EFD4-4A9C-93D3-513EFBA51FB8}" type="pres">
      <dgm:prSet presAssocID="{225615BE-C719-48B6-9202-8037A3DFCDEE}" presName="composite" presStyleCnt="0"/>
      <dgm:spPr/>
    </dgm:pt>
    <dgm:pt modelId="{02915F8A-8B7B-47F7-A585-9A557D3DB1B9}" type="pres">
      <dgm:prSet presAssocID="{225615BE-C719-48B6-9202-8037A3DFCDEE}" presName="ParentAccentShape" presStyleLbl="trBgShp" presStyleIdx="0" presStyleCnt="1"/>
      <dgm:spPr/>
    </dgm:pt>
    <dgm:pt modelId="{17BA6A3B-E9FB-48A9-BB87-87C6AB2E80BB}" type="pres">
      <dgm:prSet presAssocID="{225615BE-C719-48B6-9202-8037A3DFCDEE}" presName="ParentText" presStyleLbl="revTx" presStyleIdx="0" presStyleCnt="2">
        <dgm:presLayoutVars>
          <dgm:chMax val="1"/>
          <dgm:chPref val="1"/>
          <dgm:bulletEnabled val="1"/>
        </dgm:presLayoutVars>
      </dgm:prSet>
      <dgm:spPr/>
      <dgm:t>
        <a:bodyPr/>
        <a:lstStyle/>
        <a:p>
          <a:endParaRPr lang="ru-RU"/>
        </a:p>
      </dgm:t>
    </dgm:pt>
    <dgm:pt modelId="{37E56B40-A11D-4E88-8CBC-A75C0158F823}" type="pres">
      <dgm:prSet presAssocID="{225615BE-C719-48B6-9202-8037A3DFCDEE}" presName="ChildText" presStyleLbl="revTx" presStyleIdx="1" presStyleCnt="2">
        <dgm:presLayoutVars>
          <dgm:chMax val="0"/>
          <dgm:chPref val="0"/>
        </dgm:presLayoutVars>
      </dgm:prSet>
      <dgm:spPr/>
      <dgm:t>
        <a:bodyPr/>
        <a:lstStyle/>
        <a:p>
          <a:endParaRPr lang="ru-RU"/>
        </a:p>
      </dgm:t>
    </dgm:pt>
    <dgm:pt modelId="{CC7E6E8A-0442-4196-8F0A-EB5A0B302FBD}" type="pres">
      <dgm:prSet presAssocID="{225615BE-C719-48B6-9202-8037A3DFCDEE}" presName="ChildAccentShape" presStyleLbl="trBgShp" presStyleIdx="0" presStyleCnt="1"/>
      <dgm:spPr/>
    </dgm:pt>
    <dgm:pt modelId="{023D2CA8-D72D-4357-9163-1ABC73DA9E03}" type="pres">
      <dgm:prSet presAssocID="{225615BE-C719-48B6-9202-8037A3DFCDEE}" presName="Image" presStyleLbl="align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dgm:spPr>
    </dgm:pt>
  </dgm:ptLst>
  <dgm:cxnLst>
    <dgm:cxn modelId="{F710477B-738C-45CD-9275-95F62E1C2D24}" type="presOf" srcId="{225615BE-C719-48B6-9202-8037A3DFCDEE}" destId="{17BA6A3B-E9FB-48A9-BB87-87C6AB2E80BB}" srcOrd="0" destOrd="0" presId="urn:microsoft.com/office/officeart/2009/3/layout/SnapshotPictureList"/>
    <dgm:cxn modelId="{3BCCA1AB-010A-4018-803A-FA221FEFDCA6}" type="presOf" srcId="{49B9BAFC-B3D0-4DCE-8FC8-3C49D6B1E633}" destId="{B5E768BA-0496-429A-AD0F-8F2ED836E302}" srcOrd="0" destOrd="0" presId="urn:microsoft.com/office/officeart/2009/3/layout/SnapshotPictureList"/>
    <dgm:cxn modelId="{179FE6D9-8F9E-4C50-9A1F-72B2C59B677D}" srcId="{49B9BAFC-B3D0-4DCE-8FC8-3C49D6B1E633}" destId="{225615BE-C719-48B6-9202-8037A3DFCDEE}" srcOrd="0" destOrd="0" parTransId="{03C2169A-152C-45DC-A733-D143B61C501B}" sibTransId="{1A51C6F8-9E3F-423C-9EFD-365C37E1CF8B}"/>
    <dgm:cxn modelId="{F7F975F9-9ADB-4B32-8C12-F4C494CBA90C}" type="presParOf" srcId="{B5E768BA-0496-429A-AD0F-8F2ED836E302}" destId="{FF1F9E91-EFD4-4A9C-93D3-513EFBA51FB8}" srcOrd="0" destOrd="0" presId="urn:microsoft.com/office/officeart/2009/3/layout/SnapshotPictureList"/>
    <dgm:cxn modelId="{F432D53B-F527-430E-8371-DA9E4022C82F}" type="presParOf" srcId="{FF1F9E91-EFD4-4A9C-93D3-513EFBA51FB8}" destId="{02915F8A-8B7B-47F7-A585-9A557D3DB1B9}" srcOrd="0" destOrd="0" presId="urn:microsoft.com/office/officeart/2009/3/layout/SnapshotPictureList"/>
    <dgm:cxn modelId="{6FD0731F-3613-4346-A02F-E2CF50DAEA35}" type="presParOf" srcId="{FF1F9E91-EFD4-4A9C-93D3-513EFBA51FB8}" destId="{17BA6A3B-E9FB-48A9-BB87-87C6AB2E80BB}" srcOrd="1" destOrd="0" presId="urn:microsoft.com/office/officeart/2009/3/layout/SnapshotPictureList"/>
    <dgm:cxn modelId="{84136AA5-C3F0-487C-9C5B-30491C785D27}" type="presParOf" srcId="{FF1F9E91-EFD4-4A9C-93D3-513EFBA51FB8}" destId="{37E56B40-A11D-4E88-8CBC-A75C0158F823}" srcOrd="2" destOrd="0" presId="urn:microsoft.com/office/officeart/2009/3/layout/SnapshotPictureList"/>
    <dgm:cxn modelId="{46DECA99-115C-4F08-BBFE-35E411F9D8D5}" type="presParOf" srcId="{FF1F9E91-EFD4-4A9C-93D3-513EFBA51FB8}" destId="{CC7E6E8A-0442-4196-8F0A-EB5A0B302FBD}" srcOrd="3" destOrd="0" presId="urn:microsoft.com/office/officeart/2009/3/layout/SnapshotPictureList"/>
    <dgm:cxn modelId="{43CE1DD4-EF98-4C97-A464-A6B7B936BDE2}" type="presParOf" srcId="{FF1F9E91-EFD4-4A9C-93D3-513EFBA51FB8}" destId="{023D2CA8-D72D-4357-9163-1ABC73DA9E03}" srcOrd="4" destOrd="0" presId="urn:microsoft.com/office/officeart/2009/3/layout/Snapshot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3B40F-1184-44D9-A88D-9BD3FF92F278}">
      <dsp:nvSpPr>
        <dsp:cNvPr id="0" name=""/>
        <dsp:cNvSpPr/>
      </dsp:nvSpPr>
      <dsp:spPr>
        <a:xfrm>
          <a:off x="2322349" y="5856"/>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Научные издания</a:t>
          </a:r>
          <a:endParaRPr lang="ru-RU" sz="6500" kern="1200"/>
        </a:p>
      </dsp:txBody>
      <dsp:txXfrm>
        <a:off x="2322349" y="5856"/>
        <a:ext cx="8349411" cy="5009646"/>
      </dsp:txXfrm>
    </dsp:sp>
    <dsp:sp modelId="{E4B3ED2D-4836-4FD3-AA41-74029BBA7933}">
      <dsp:nvSpPr>
        <dsp:cNvPr id="0" name=""/>
        <dsp:cNvSpPr/>
      </dsp:nvSpPr>
      <dsp:spPr>
        <a:xfrm>
          <a:off x="11506702" y="5856"/>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СМИ</a:t>
          </a:r>
          <a:endParaRPr lang="ru-RU" sz="6500" kern="1200"/>
        </a:p>
      </dsp:txBody>
      <dsp:txXfrm>
        <a:off x="11506702" y="5856"/>
        <a:ext cx="8349411" cy="5009646"/>
      </dsp:txXfrm>
    </dsp:sp>
    <dsp:sp modelId="{B6A0427F-6901-4856-8FA6-0F398CFBC132}">
      <dsp:nvSpPr>
        <dsp:cNvPr id="0" name=""/>
        <dsp:cNvSpPr/>
      </dsp:nvSpPr>
      <dsp:spPr>
        <a:xfrm>
          <a:off x="6914525" y="5850444"/>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Политический дискурс</a:t>
          </a:r>
          <a:endParaRPr lang="ru-RU" sz="6500" kern="1200"/>
        </a:p>
      </dsp:txBody>
      <dsp:txXfrm>
        <a:off x="6914525" y="5850444"/>
        <a:ext cx="8349411" cy="5009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54F42-1E1A-47CC-8334-D29D75928803}">
      <dsp:nvSpPr>
        <dsp:cNvPr id="0" name=""/>
        <dsp:cNvSpPr/>
      </dsp:nvSpPr>
      <dsp:spPr>
        <a:xfrm>
          <a:off x="1577339" y="0"/>
          <a:ext cx="17876520" cy="87010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B9E405-4D30-4433-8CF6-85EEA94997B2}">
      <dsp:nvSpPr>
        <dsp:cNvPr id="0" name=""/>
        <dsp:cNvSpPr/>
      </dsp:nvSpPr>
      <dsp:spPr>
        <a:xfrm>
          <a:off x="3680459" y="2610326"/>
          <a:ext cx="6309360" cy="3480435"/>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Источники</a:t>
          </a:r>
          <a:endParaRPr lang="ru-RU" sz="6500" kern="1200"/>
        </a:p>
      </dsp:txBody>
      <dsp:txXfrm>
        <a:off x="3850360" y="2780227"/>
        <a:ext cx="5969558" cy="3140633"/>
      </dsp:txXfrm>
    </dsp:sp>
    <dsp:sp modelId="{B19FEC39-47B1-489A-B58F-DD3418577EBC}">
      <dsp:nvSpPr>
        <dsp:cNvPr id="0" name=""/>
        <dsp:cNvSpPr/>
      </dsp:nvSpPr>
      <dsp:spPr>
        <a:xfrm>
          <a:off x="11041380" y="2610326"/>
          <a:ext cx="6309360" cy="3480435"/>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Корпус текстов</a:t>
          </a:r>
          <a:endParaRPr lang="ru-RU" sz="6500" kern="1200"/>
        </a:p>
      </dsp:txBody>
      <dsp:txXfrm>
        <a:off x="11211281" y="2780227"/>
        <a:ext cx="5969558" cy="3140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3608-F3D7-4E9B-A445-6E28373917C2}">
      <dsp:nvSpPr>
        <dsp:cNvPr id="0" name=""/>
        <dsp:cNvSpPr/>
      </dsp:nvSpPr>
      <dsp:spPr>
        <a:xfrm>
          <a:off x="0" y="1498776"/>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A332B33A-F224-47B6-845B-80FD788A5404}">
      <dsp:nvSpPr>
        <dsp:cNvPr id="0" name=""/>
        <dsp:cNvSpPr/>
      </dsp:nvSpPr>
      <dsp:spPr>
        <a:xfrm>
          <a:off x="701632" y="819816"/>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отбор источников</a:t>
          </a:r>
          <a:endParaRPr lang="ru-RU" sz="4600" kern="1200"/>
        </a:p>
      </dsp:txBody>
      <dsp:txXfrm>
        <a:off x="767920" y="886104"/>
        <a:ext cx="9690283" cy="1225344"/>
      </dsp:txXfrm>
    </dsp:sp>
    <dsp:sp modelId="{807AF9D0-ED0B-498D-95B2-8AD39D23F72D}">
      <dsp:nvSpPr>
        <dsp:cNvPr id="0" name=""/>
        <dsp:cNvSpPr/>
      </dsp:nvSpPr>
      <dsp:spPr>
        <a:xfrm>
          <a:off x="0" y="3585337"/>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DDBA450B-929E-4CCC-9BB6-B6F23939B4B2}">
      <dsp:nvSpPr>
        <dsp:cNvPr id="0" name=""/>
        <dsp:cNvSpPr/>
      </dsp:nvSpPr>
      <dsp:spPr>
        <a:xfrm>
          <a:off x="701632" y="2906376"/>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обработка источников</a:t>
          </a:r>
          <a:endParaRPr lang="ru-RU" sz="4600" kern="1200"/>
        </a:p>
      </dsp:txBody>
      <dsp:txXfrm>
        <a:off x="767920" y="2972664"/>
        <a:ext cx="9690283" cy="1225344"/>
      </dsp:txXfrm>
    </dsp:sp>
    <dsp:sp modelId="{EC3C4AFA-2C1D-40DF-A905-16D88838BAE6}">
      <dsp:nvSpPr>
        <dsp:cNvPr id="0" name=""/>
        <dsp:cNvSpPr/>
      </dsp:nvSpPr>
      <dsp:spPr>
        <a:xfrm>
          <a:off x="0" y="5671897"/>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86720C55-2F6A-4A0B-A0FF-F7DEACEAFBB9}">
      <dsp:nvSpPr>
        <dsp:cNvPr id="0" name=""/>
        <dsp:cNvSpPr/>
      </dsp:nvSpPr>
      <dsp:spPr>
        <a:xfrm>
          <a:off x="701632" y="4992937"/>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обработка данных/создание интерфейсного приложения для поиска</a:t>
          </a:r>
          <a:endParaRPr lang="ru-RU" sz="4600" kern="1200"/>
        </a:p>
      </dsp:txBody>
      <dsp:txXfrm>
        <a:off x="767920" y="5059225"/>
        <a:ext cx="9690283" cy="1225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8CCC3-A0CC-4B55-ADBC-422BAA9A9D90}">
      <dsp:nvSpPr>
        <dsp:cNvPr id="0" name=""/>
        <dsp:cNvSpPr/>
      </dsp:nvSpPr>
      <dsp:spPr>
        <a:xfrm>
          <a:off x="1630139" y="0"/>
          <a:ext cx="18474912" cy="1092435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627D2C-0F95-455F-A600-A31C9AB87D97}">
      <dsp:nvSpPr>
        <dsp:cNvPr id="0" name=""/>
        <dsp:cNvSpPr/>
      </dsp:nvSpPr>
      <dsp:spPr>
        <a:xfrm>
          <a:off x="3407"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краулинг (скрейпинг, парсинг)</a:t>
          </a:r>
          <a:endParaRPr lang="ru-RU" sz="4700" kern="1200"/>
        </a:p>
      </dsp:txBody>
      <dsp:txXfrm>
        <a:off x="216720" y="3490620"/>
        <a:ext cx="4498437" cy="3943117"/>
      </dsp:txXfrm>
    </dsp:sp>
    <dsp:sp modelId="{43D10B12-5F9C-4103-BEBD-ABDBA26076CF}">
      <dsp:nvSpPr>
        <dsp:cNvPr id="0" name=""/>
        <dsp:cNvSpPr/>
      </dsp:nvSpPr>
      <dsp:spPr>
        <a:xfrm>
          <a:off x="5604511"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токенизация, лемматизация</a:t>
          </a:r>
          <a:endParaRPr lang="ru-RU" sz="4700" kern="1200"/>
        </a:p>
      </dsp:txBody>
      <dsp:txXfrm>
        <a:off x="5817824" y="3490620"/>
        <a:ext cx="4498437" cy="3943117"/>
      </dsp:txXfrm>
    </dsp:sp>
    <dsp:sp modelId="{206DF5E2-3A68-439E-9739-CDA28DBE9CCC}">
      <dsp:nvSpPr>
        <dsp:cNvPr id="0" name=""/>
        <dsp:cNvSpPr/>
      </dsp:nvSpPr>
      <dsp:spPr>
        <a:xfrm>
          <a:off x="11205615"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морфологическая разметка (автоматическая)</a:t>
          </a:r>
          <a:endParaRPr lang="ru-RU" sz="4700" kern="1200"/>
        </a:p>
      </dsp:txBody>
      <dsp:txXfrm>
        <a:off x="11418928" y="3490620"/>
        <a:ext cx="4498437" cy="3943117"/>
      </dsp:txXfrm>
    </dsp:sp>
    <dsp:sp modelId="{2ADD4286-742F-4954-B730-6E5CA58C3283}">
      <dsp:nvSpPr>
        <dsp:cNvPr id="0" name=""/>
        <dsp:cNvSpPr/>
      </dsp:nvSpPr>
      <dsp:spPr>
        <a:xfrm>
          <a:off x="16806720"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текстовая аналитика (поиск коллокаций, коллигаций, </a:t>
          </a:r>
          <a:r>
            <a:rPr lang="en-US" sz="4700" kern="1200" smtClean="0"/>
            <a:t>n-</a:t>
          </a:r>
          <a:r>
            <a:rPr lang="ru-RU" sz="4700" kern="1200" smtClean="0"/>
            <a:t>грамм)</a:t>
          </a:r>
          <a:endParaRPr lang="ru-RU" sz="4700" kern="1200"/>
        </a:p>
      </dsp:txBody>
      <dsp:txXfrm>
        <a:off x="17020033" y="3490620"/>
        <a:ext cx="4498437" cy="3943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3608-F3D7-4E9B-A445-6E28373917C2}">
      <dsp:nvSpPr>
        <dsp:cNvPr id="0" name=""/>
        <dsp:cNvSpPr/>
      </dsp:nvSpPr>
      <dsp:spPr>
        <a:xfrm>
          <a:off x="0" y="3320528"/>
          <a:ext cx="23690632" cy="16380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A332B33A-F224-47B6-845B-80FD788A5404}">
      <dsp:nvSpPr>
        <dsp:cNvPr id="0" name=""/>
        <dsp:cNvSpPr/>
      </dsp:nvSpPr>
      <dsp:spPr>
        <a:xfrm>
          <a:off x="1184531" y="2361128"/>
          <a:ext cx="16583442" cy="191880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26815" tIns="0" rIns="626815" bIns="0" numCol="1" spcCol="1270" anchor="ctr" anchorCtr="0">
          <a:noAutofit/>
        </a:bodyPr>
        <a:lstStyle/>
        <a:p>
          <a:pPr lvl="0" algn="l" defTabSz="2889250">
            <a:lnSpc>
              <a:spcPct val="90000"/>
            </a:lnSpc>
            <a:spcBef>
              <a:spcPct val="0"/>
            </a:spcBef>
            <a:spcAft>
              <a:spcPct val="35000"/>
            </a:spcAft>
          </a:pPr>
          <a:r>
            <a:rPr lang="ru-RU" sz="6500" kern="1200" smtClean="0"/>
            <a:t>статьи, собранные как из региональных (напр. «Магаданская правда»)</a:t>
          </a:r>
          <a:endParaRPr lang="ru-RU" sz="6500" kern="1200"/>
        </a:p>
      </dsp:txBody>
      <dsp:txXfrm>
        <a:off x="1278199" y="2454796"/>
        <a:ext cx="16396106" cy="1731464"/>
      </dsp:txXfrm>
    </dsp:sp>
    <dsp:sp modelId="{807AF9D0-ED0B-498D-95B2-8AD39D23F72D}">
      <dsp:nvSpPr>
        <dsp:cNvPr id="0" name=""/>
        <dsp:cNvSpPr/>
      </dsp:nvSpPr>
      <dsp:spPr>
        <a:xfrm>
          <a:off x="0" y="6268928"/>
          <a:ext cx="23690632" cy="16380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DDBA450B-929E-4CCC-9BB6-B6F23939B4B2}">
      <dsp:nvSpPr>
        <dsp:cNvPr id="0" name=""/>
        <dsp:cNvSpPr/>
      </dsp:nvSpPr>
      <dsp:spPr>
        <a:xfrm>
          <a:off x="1184531" y="5309529"/>
          <a:ext cx="16583442" cy="191880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26815" tIns="0" rIns="626815" bIns="0" numCol="1" spcCol="1270" anchor="ctr" anchorCtr="0">
          <a:noAutofit/>
        </a:bodyPr>
        <a:lstStyle/>
        <a:p>
          <a:pPr lvl="0" algn="l" defTabSz="2889250">
            <a:lnSpc>
              <a:spcPct val="90000"/>
            </a:lnSpc>
            <a:spcBef>
              <a:spcPct val="0"/>
            </a:spcBef>
            <a:spcAft>
              <a:spcPct val="35000"/>
            </a:spcAft>
          </a:pPr>
          <a:r>
            <a:rPr lang="ru-RU" sz="6500" kern="1200" smtClean="0"/>
            <a:t>статьи, собранные из </a:t>
          </a:r>
          <a:r>
            <a:rPr lang="ru-RU" sz="6500" kern="1200" smtClean="0"/>
            <a:t>общероссийских СМИ (напр. РБК)</a:t>
          </a:r>
          <a:endParaRPr lang="ru-RU" sz="6500" kern="1200"/>
        </a:p>
      </dsp:txBody>
      <dsp:txXfrm>
        <a:off x="1278199" y="5403197"/>
        <a:ext cx="16396106" cy="1731464"/>
      </dsp:txXfrm>
    </dsp:sp>
    <dsp:sp modelId="{EC3C4AFA-2C1D-40DF-A905-16D88838BAE6}">
      <dsp:nvSpPr>
        <dsp:cNvPr id="0" name=""/>
        <dsp:cNvSpPr/>
      </dsp:nvSpPr>
      <dsp:spPr>
        <a:xfrm>
          <a:off x="0" y="9217329"/>
          <a:ext cx="23690632" cy="16380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86720C55-2F6A-4A0B-A0FF-F7DEACEAFBB9}">
      <dsp:nvSpPr>
        <dsp:cNvPr id="0" name=""/>
        <dsp:cNvSpPr/>
      </dsp:nvSpPr>
      <dsp:spPr>
        <a:xfrm>
          <a:off x="1184531" y="8257929"/>
          <a:ext cx="16583442" cy="191880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26815" tIns="0" rIns="626815" bIns="0" numCol="1" spcCol="1270" anchor="ctr" anchorCtr="0">
          <a:noAutofit/>
        </a:bodyPr>
        <a:lstStyle/>
        <a:p>
          <a:pPr lvl="0" algn="l" defTabSz="1778000">
            <a:lnSpc>
              <a:spcPct val="90000"/>
            </a:lnSpc>
            <a:spcBef>
              <a:spcPct val="0"/>
            </a:spcBef>
            <a:spcAft>
              <a:spcPct val="35000"/>
            </a:spcAft>
          </a:pPr>
          <a:r>
            <a:rPr lang="ru-RU" sz="4000" kern="1200" smtClean="0"/>
            <a:t>тексты как отдельных научных статей лингвистической направленности, так и тексты статей, извлечённых из научных журналов (например, «Когнитивные исследования языка»)</a:t>
          </a:r>
          <a:endParaRPr lang="ru-RU" sz="4000" kern="1200"/>
        </a:p>
      </dsp:txBody>
      <dsp:txXfrm>
        <a:off x="1278199" y="8351597"/>
        <a:ext cx="16396106" cy="17314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15F8A-8B7B-47F7-A585-9A557D3DB1B9}">
      <dsp:nvSpPr>
        <dsp:cNvPr id="0" name=""/>
        <dsp:cNvSpPr/>
      </dsp:nvSpPr>
      <dsp:spPr>
        <a:xfrm>
          <a:off x="394452" y="2270455"/>
          <a:ext cx="10052637" cy="7153569"/>
        </a:xfrm>
        <a:prstGeom prst="frame">
          <a:avLst>
            <a:gd name="adj1" fmla="val 5450"/>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3D2CA8-D72D-4357-9163-1ABC73DA9E03}">
      <dsp:nvSpPr>
        <dsp:cNvPr id="0" name=""/>
        <dsp:cNvSpPr/>
      </dsp:nvSpPr>
      <dsp:spPr>
        <a:xfrm>
          <a:off x="7937" y="1413308"/>
          <a:ext cx="9666122" cy="676665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17BA6A3B-E9FB-48A9-BB87-87C6AB2E80BB}">
      <dsp:nvSpPr>
        <dsp:cNvPr id="0" name=""/>
        <dsp:cNvSpPr/>
      </dsp:nvSpPr>
      <dsp:spPr>
        <a:xfrm>
          <a:off x="787463" y="8182363"/>
          <a:ext cx="9273111" cy="849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0" tIns="152400" rIns="406400" bIns="152400" numCol="1" spcCol="1270" anchor="ctr" anchorCtr="0">
          <a:noAutofit/>
        </a:bodyPr>
        <a:lstStyle/>
        <a:p>
          <a:pPr lvl="0" algn="r" defTabSz="1778000">
            <a:lnSpc>
              <a:spcPct val="90000"/>
            </a:lnSpc>
            <a:spcBef>
              <a:spcPct val="0"/>
            </a:spcBef>
            <a:spcAft>
              <a:spcPct val="35000"/>
            </a:spcAft>
          </a:pPr>
          <a:r>
            <a:rPr lang="ru-RU" sz="4000" b="1" kern="1200" smtClean="0">
              <a:solidFill>
                <a:schemeClr val="accent1">
                  <a:lumMod val="50000"/>
                </a:schemeClr>
              </a:solidFill>
            </a:rPr>
            <a:t>Написание интерфейсного приложения для поиска по корпусу</a:t>
          </a:r>
          <a:endParaRPr lang="ru-RU" sz="4000" b="1" kern="1200">
            <a:solidFill>
              <a:schemeClr val="accent1">
                <a:lumMod val="50000"/>
              </a:schemeClr>
            </a:solidFill>
          </a:endParaRPr>
        </a:p>
      </dsp:txBody>
      <dsp:txXfrm>
        <a:off x="787463" y="8182363"/>
        <a:ext cx="9273111" cy="849135"/>
      </dsp:txXfrm>
    </dsp:sp>
    <dsp:sp modelId="{37E56B40-A11D-4E88-8CBC-A75C0158F823}">
      <dsp:nvSpPr>
        <dsp:cNvPr id="0" name=""/>
        <dsp:cNvSpPr/>
      </dsp:nvSpPr>
      <dsp:spPr>
        <a:xfrm>
          <a:off x="10856341" y="2270455"/>
          <a:ext cx="4595955" cy="7153569"/>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01600" y="735013"/>
            <a:ext cx="6532563" cy="3675062"/>
          </a:xfrm>
          <a:prstGeom prst="rect">
            <a:avLst/>
          </a:prstGeom>
        </p:spPr>
        <p:txBody>
          <a:bodyPr/>
          <a:lstStyle/>
          <a:p>
            <a:endParaRPr/>
          </a:p>
        </p:txBody>
      </p:sp>
      <p:sp>
        <p:nvSpPr>
          <p:cNvPr id="49" name="Shape 49"/>
          <p:cNvSpPr>
            <a:spLocks noGrp="1"/>
          </p:cNvSpPr>
          <p:nvPr>
            <p:ph type="body" sz="quarter" idx="1"/>
          </p:nvPr>
        </p:nvSpPr>
        <p:spPr>
          <a:xfrm>
            <a:off x="898102" y="4654828"/>
            <a:ext cx="4939560" cy="4409837"/>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040" y="729023"/>
            <a:ext cx="21031924" cy="2650992"/>
          </a:xfrm>
          <a:prstGeom prst="rect">
            <a:avLst/>
          </a:prstGeom>
        </p:spPr>
        <p:txBody>
          <a:bodyPr/>
          <a:lstStyle/>
          <a:p>
            <a:r>
              <a:rPr lang="en-US"/>
              <a:t>Click to edit Master title style</a:t>
            </a:r>
            <a:endParaRPr lang="ru-RU"/>
          </a:p>
        </p:txBody>
      </p:sp>
      <p:sp>
        <p:nvSpPr>
          <p:cNvPr id="3" name="Объект 2"/>
          <p:cNvSpPr>
            <a:spLocks noGrp="1"/>
          </p:cNvSpPr>
          <p:nvPr>
            <p:ph idx="1"/>
          </p:nvPr>
        </p:nvSpPr>
        <p:spPr>
          <a:xfrm>
            <a:off x="1676040" y="3650877"/>
            <a:ext cx="21031924" cy="870216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Rectangle 5">
            <a:extLst>
              <a:ext uri="{FF2B5EF4-FFF2-40B4-BE49-F238E27FC236}">
                <a16:creationId xmlns:a16="http://schemas.microsoft.com/office/drawing/2014/main" id="{67DBD647-BD51-487E-81F1-26D80DA94711}"/>
              </a:ext>
            </a:extLst>
          </p:cNvPr>
          <p:cNvSpPr>
            <a:spLocks noGrp="1"/>
          </p:cNvSpPr>
          <p:nvPr>
            <p:ph type="sldNum" sz="quarter" idx="10"/>
          </p:nvPr>
        </p:nvSpPr>
        <p:spPr>
          <a:xfrm>
            <a:off x="11922583" y="13010554"/>
            <a:ext cx="520975" cy="513601"/>
          </a:xfrm>
          <a:ln/>
        </p:spPr>
        <p:txBody>
          <a:bodyPr/>
          <a:lstStyle>
            <a:lvl1pPr>
              <a:defRPr/>
            </a:lvl1pPr>
          </a:lstStyle>
          <a:p>
            <a:pPr>
              <a:defRPr/>
            </a:pPr>
            <a:fld id="{BB5A2B6A-6414-476D-9E63-8AEBD601F642}" type="slidenum">
              <a:rPr lang="ru-RU" altLang="ru-RU"/>
              <a:pPr>
                <a:defRPr/>
              </a:pPr>
              <a:t>‹#›</a:t>
            </a:fld>
            <a:endParaRPr lang="ru-RU" altLang="ru-RU"/>
          </a:p>
        </p:txBody>
      </p:sp>
    </p:spTree>
    <p:extLst>
      <p:ext uri="{BB962C8B-B14F-4D97-AF65-F5344CB8AC3E}">
        <p14:creationId xmlns:p14="http://schemas.microsoft.com/office/powerpoint/2010/main" val="387681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367464" y="5129808"/>
            <a:ext cx="13139982"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defRPr sz="7000" b="1" cap="all">
                <a:solidFill>
                  <a:srgbClr val="253957"/>
                </a:solidFill>
                <a:latin typeface="+mn-lt"/>
                <a:ea typeface="+mn-ea"/>
                <a:cs typeface="+mn-cs"/>
                <a:sym typeface="Arial Narrow"/>
              </a:defRPr>
            </a:pPr>
            <a:endParaRPr lang="ru-RU" dirty="0" smtClean="0"/>
          </a:p>
          <a:p>
            <a:pPr>
              <a:defRPr sz="7000" b="1" cap="all">
                <a:solidFill>
                  <a:srgbClr val="253957"/>
                </a:solidFill>
                <a:latin typeface="+mn-lt"/>
                <a:ea typeface="+mn-ea"/>
                <a:cs typeface="+mn-cs"/>
                <a:sym typeface="Arial Narrow"/>
              </a:defRPr>
            </a:pPr>
            <a:endParaRPr lang="ru-RU" dirty="0"/>
          </a:p>
          <a:p>
            <a:pPr>
              <a:defRPr sz="7000" b="1" cap="all">
                <a:solidFill>
                  <a:srgbClr val="253957"/>
                </a:solidFill>
                <a:latin typeface="+mn-lt"/>
                <a:ea typeface="+mn-ea"/>
                <a:cs typeface="+mn-cs"/>
                <a:sym typeface="Arial Narrow"/>
              </a:defRPr>
            </a:pPr>
            <a:r>
              <a:rPr lang="ru-RU" sz="7000" cap="all">
                <a:sym typeface="Arial Narrow"/>
              </a:rPr>
              <a:t>Особенности сбора специализированного текстового корпуса для создания словаря когнитивных терминов</a:t>
            </a:r>
            <a:endParaRPr dirty="0"/>
          </a:p>
        </p:txBody>
      </p:sp>
      <p:sp>
        <p:nvSpPr>
          <p:cNvPr id="54" name="Название подразделения,  лаборатории, факультета и т.д."/>
          <p:cNvSpPr txBox="1"/>
          <p:nvPr/>
        </p:nvSpPr>
        <p:spPr>
          <a:xfrm>
            <a:off x="7800990" y="1453577"/>
            <a:ext cx="11771829" cy="14369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defRPr sz="4200">
                <a:solidFill>
                  <a:srgbClr val="253957"/>
                </a:solidFill>
                <a:latin typeface="+mn-lt"/>
                <a:ea typeface="+mn-ea"/>
                <a:cs typeface="+mn-cs"/>
                <a:sym typeface="Arial Narrow"/>
              </a:defRPr>
            </a:pPr>
            <a:r>
              <a:rPr lang="ru-RU" dirty="0"/>
              <a:t>Факультет </a:t>
            </a:r>
            <a:r>
              <a:rPr lang="ru-RU" dirty="0" smtClean="0"/>
              <a:t>гуманитарных наук </a:t>
            </a:r>
            <a:r>
              <a:rPr lang="ru-RU" dirty="0"/>
              <a:t>НИУ ВШЭ – Нижний Новгород</a:t>
            </a:r>
            <a:endParaRPr dirty="0"/>
          </a:p>
        </p:txBody>
      </p:sp>
      <p:sp>
        <p:nvSpPr>
          <p:cNvPr id="55" name="Москва, 2017"/>
          <p:cNvSpPr txBox="1"/>
          <p:nvPr/>
        </p:nvSpPr>
        <p:spPr>
          <a:xfrm>
            <a:off x="9527704" y="11970568"/>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pPr algn="ctr"/>
            <a:r>
              <a:rPr lang="ru-RU" dirty="0"/>
              <a:t>Нижний Новгород</a:t>
            </a:r>
            <a:r>
              <a:rPr dirty="0"/>
              <a:t>, </a:t>
            </a:r>
            <a:r>
              <a:rPr smtClean="0"/>
              <a:t>20</a:t>
            </a:r>
            <a:r>
              <a:rPr lang="ru-RU" smtClean="0"/>
              <a:t>2</a:t>
            </a:r>
            <a:r>
              <a:rPr lang="en-US" smtClean="0"/>
              <a:t>2</a:t>
            </a:r>
            <a:endParaRPr dirty="0"/>
          </a:p>
        </p:txBody>
      </p:sp>
      <p:pic>
        <p:nvPicPr>
          <p:cNvPr id="56" name="Изображение" descr="Изображение"/>
          <p:cNvPicPr>
            <a:picLocks noChangeAspect="1"/>
          </p:cNvPicPr>
          <p:nvPr/>
        </p:nvPicPr>
        <p:blipFill>
          <a:blip r:embed="rId2" cstate="print"/>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10</a:t>
            </a:fld>
            <a:endParaRPr lang="ru-RU"/>
          </a:p>
        </p:txBody>
      </p:sp>
      <p:pic>
        <p:nvPicPr>
          <p:cNvPr id="3" name="Рисунок 2"/>
          <p:cNvPicPr>
            <a:picLocks noChangeAspect="1"/>
          </p:cNvPicPr>
          <p:nvPr/>
        </p:nvPicPr>
        <p:blipFill>
          <a:blip r:embed="rId3"/>
          <a:stretch>
            <a:fillRect/>
          </a:stretch>
        </p:blipFill>
        <p:spPr>
          <a:xfrm>
            <a:off x="3837409" y="2795020"/>
            <a:ext cx="16709182" cy="8125959"/>
          </a:xfrm>
          <a:prstGeom prst="rect">
            <a:avLst/>
          </a:prstGeom>
        </p:spPr>
      </p:pic>
    </p:spTree>
    <p:extLst>
      <p:ext uri="{BB962C8B-B14F-4D97-AF65-F5344CB8AC3E}">
        <p14:creationId xmlns:p14="http://schemas.microsoft.com/office/powerpoint/2010/main" val="232600755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11</a:t>
            </a:fld>
            <a:endParaRPr lang="ru-RU"/>
          </a:p>
        </p:txBody>
      </p:sp>
      <p:pic>
        <p:nvPicPr>
          <p:cNvPr id="4" name="Рисунок 3"/>
          <p:cNvPicPr>
            <a:picLocks noChangeAspect="1"/>
          </p:cNvPicPr>
          <p:nvPr/>
        </p:nvPicPr>
        <p:blipFill>
          <a:blip r:embed="rId3"/>
          <a:stretch>
            <a:fillRect/>
          </a:stretch>
        </p:blipFill>
        <p:spPr>
          <a:xfrm>
            <a:off x="0" y="2214562"/>
            <a:ext cx="9373908" cy="7059010"/>
          </a:xfrm>
          <a:prstGeom prst="rect">
            <a:avLst/>
          </a:prstGeom>
        </p:spPr>
      </p:pic>
      <p:pic>
        <p:nvPicPr>
          <p:cNvPr id="5" name="Рисунок 4"/>
          <p:cNvPicPr>
            <a:picLocks noChangeAspect="1"/>
          </p:cNvPicPr>
          <p:nvPr/>
        </p:nvPicPr>
        <p:blipFill>
          <a:blip r:embed="rId4"/>
          <a:stretch>
            <a:fillRect/>
          </a:stretch>
        </p:blipFill>
        <p:spPr>
          <a:xfrm>
            <a:off x="14952934" y="2500259"/>
            <a:ext cx="9431066" cy="6754168"/>
          </a:xfrm>
          <a:prstGeom prst="rect">
            <a:avLst/>
          </a:prstGeom>
        </p:spPr>
      </p:pic>
      <p:pic>
        <p:nvPicPr>
          <p:cNvPr id="6" name="Рисунок 5"/>
          <p:cNvPicPr>
            <a:picLocks noChangeAspect="1"/>
          </p:cNvPicPr>
          <p:nvPr/>
        </p:nvPicPr>
        <p:blipFill>
          <a:blip r:embed="rId5"/>
          <a:stretch>
            <a:fillRect/>
          </a:stretch>
        </p:blipFill>
        <p:spPr>
          <a:xfrm>
            <a:off x="8846763" y="8003031"/>
            <a:ext cx="6633316" cy="4994729"/>
          </a:xfrm>
          <a:prstGeom prst="rect">
            <a:avLst/>
          </a:prstGeom>
        </p:spPr>
      </p:pic>
    </p:spTree>
    <p:extLst>
      <p:ext uri="{BB962C8B-B14F-4D97-AF65-F5344CB8AC3E}">
        <p14:creationId xmlns:p14="http://schemas.microsoft.com/office/powerpoint/2010/main" val="213427558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12</a:t>
            </a:fld>
            <a:endParaRPr lang="ru-RU"/>
          </a:p>
        </p:txBody>
      </p:sp>
      <p:pic>
        <p:nvPicPr>
          <p:cNvPr id="4" name="Рисунок 3"/>
          <p:cNvPicPr>
            <a:picLocks noChangeAspect="1"/>
          </p:cNvPicPr>
          <p:nvPr/>
        </p:nvPicPr>
        <p:blipFill>
          <a:blip r:embed="rId3"/>
          <a:stretch>
            <a:fillRect/>
          </a:stretch>
        </p:blipFill>
        <p:spPr>
          <a:xfrm>
            <a:off x="814736" y="2643366"/>
            <a:ext cx="9516803" cy="5877745"/>
          </a:xfrm>
          <a:prstGeom prst="rect">
            <a:avLst/>
          </a:prstGeom>
        </p:spPr>
      </p:pic>
      <p:pic>
        <p:nvPicPr>
          <p:cNvPr id="5" name="Рисунок 4"/>
          <p:cNvPicPr>
            <a:picLocks noChangeAspect="1"/>
          </p:cNvPicPr>
          <p:nvPr/>
        </p:nvPicPr>
        <p:blipFill>
          <a:blip r:embed="rId4"/>
          <a:stretch>
            <a:fillRect/>
          </a:stretch>
        </p:blipFill>
        <p:spPr>
          <a:xfrm>
            <a:off x="11543928" y="4481736"/>
            <a:ext cx="9221487" cy="7706801"/>
          </a:xfrm>
          <a:prstGeom prst="rect">
            <a:avLst/>
          </a:prstGeom>
        </p:spPr>
      </p:pic>
    </p:spTree>
    <p:extLst>
      <p:ext uri="{BB962C8B-B14F-4D97-AF65-F5344CB8AC3E}">
        <p14:creationId xmlns:p14="http://schemas.microsoft.com/office/powerpoint/2010/main" val="243098280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Корпусная статистика</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13</a:t>
            </a:fld>
            <a:endParaRPr lang="ru-RU"/>
          </a:p>
        </p:txBody>
      </p:sp>
      <p:sp>
        <p:nvSpPr>
          <p:cNvPr id="6" name="TextBox 5"/>
          <p:cNvSpPr txBox="1"/>
          <p:nvPr/>
        </p:nvSpPr>
        <p:spPr>
          <a:xfrm>
            <a:off x="1226606" y="3190478"/>
            <a:ext cx="22414666" cy="92852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lvl="0" algn="just"/>
            <a:r>
              <a:rPr lang="ru-RU" sz="3200"/>
              <a:t>Определение содержания понятия.</a:t>
            </a:r>
            <a:r>
              <a:rPr lang="ru-RU" sz="3200"/>
              <a:t> </a:t>
            </a:r>
            <a:r>
              <a:rPr lang="ru-RU" sz="3200"/>
              <a:t>после термина в скобках идет указание частотности. Например, </a:t>
            </a:r>
            <a:br>
              <a:rPr lang="ru-RU" sz="3200"/>
            </a:br>
            <a:r>
              <a:rPr lang="ru-RU" sz="3200" b="1"/>
              <a:t>АНТРОПОЦЕНТРИЗМ (111/</a:t>
            </a:r>
            <a:r>
              <a:rPr lang="en-US" sz="3200" b="1"/>
              <a:t>IPM</a:t>
            </a:r>
            <a:r>
              <a:rPr lang="ru-RU" sz="3200" b="1"/>
              <a:t>: 13.65). </a:t>
            </a:r>
            <a:r>
              <a:rPr lang="ru-RU" sz="3200"/>
              <a:t>Первая цифра обозначает абсолютную частоту встречаемости термина в научном подкорпусе, вторая – относительную частоту встречаемости слова на миллион словооупотреблений. </a:t>
            </a:r>
            <a:endParaRPr lang="ru-RU" sz="3200"/>
          </a:p>
          <a:p>
            <a:pPr lvl="0" algn="just"/>
            <a:r>
              <a:rPr lang="ru-RU" sz="3200"/>
              <a:t>Этимология.</a:t>
            </a:r>
            <a:endParaRPr lang="ru-RU" sz="3200"/>
          </a:p>
          <a:p>
            <a:pPr lvl="0" algn="just"/>
            <a:r>
              <a:rPr lang="ru-RU" sz="3200"/>
              <a:t>Синонимы, антонимы</a:t>
            </a:r>
            <a:endParaRPr lang="ru-RU" sz="3200"/>
          </a:p>
          <a:p>
            <a:pPr lvl="0" algn="just"/>
            <a:r>
              <a:rPr lang="ru-RU" sz="3200"/>
              <a:t>Родо-видовые отношения (гипероним/гипоним)</a:t>
            </a:r>
            <a:endParaRPr lang="ru-RU" sz="3200"/>
          </a:p>
          <a:p>
            <a:pPr lvl="0" algn="just"/>
            <a:r>
              <a:rPr lang="ru-RU" sz="3200"/>
              <a:t>Отношения расширения/сужения.</a:t>
            </a:r>
            <a:endParaRPr lang="ru-RU" sz="3200"/>
          </a:p>
          <a:p>
            <a:pPr lvl="0" algn="just"/>
            <a:r>
              <a:rPr lang="ru-RU" sz="3200"/>
              <a:t>Деривационно-эпидигматические связи.</a:t>
            </a:r>
            <a:endParaRPr lang="ru-RU" sz="3200"/>
          </a:p>
          <a:p>
            <a:pPr lvl="0" algn="just"/>
            <a:r>
              <a:rPr lang="ru-RU" sz="3200"/>
              <a:t>Примеры неправильного употребления (если есть). Например, термины, обозначающие типы знания,</a:t>
            </a:r>
            <a:r>
              <a:rPr lang="ru-RU" sz="3200"/>
              <a:t> </a:t>
            </a:r>
            <a:r>
              <a:rPr lang="ru-RU" sz="3200" i="1"/>
              <a:t>я</a:t>
            </a:r>
            <a:r>
              <a:rPr lang="ru-RU" sz="3200" i="1"/>
              <a:t>зыковое знание, рационально-логическое знание, специальное знание,</a:t>
            </a:r>
            <a:r>
              <a:rPr lang="ru-RU" sz="3200"/>
              <a:t> в следующем примере трактуются, на наш взгляд необоснованно, как форматы знания: «В анализируемых ФЕ [фразеологических единицах] представлены разные форматы знания о мире: языковое знание, рационально-логическое и собственно специальное. Все типы знания тесно связаны между собой и вступают в сложное взаимодействие друг с другом (Хабирова, 2014: 136). </a:t>
            </a:r>
            <a:endParaRPr lang="ru-RU" sz="3200"/>
          </a:p>
          <a:p>
            <a:pPr lvl="0" algn="just"/>
            <a:r>
              <a:rPr lang="ru-RU" sz="3200" b="1"/>
              <a:t>Коллокаты</a:t>
            </a:r>
            <a:r>
              <a:rPr lang="ru-RU" sz="3200"/>
              <a:t>: распределены по частоте встречаемости – частотные, менее частотные (в скобках после коллоката указано значение меры ассоциативности </a:t>
            </a:r>
            <a:r>
              <a:rPr lang="en-US" sz="3200"/>
              <a:t>t</a:t>
            </a:r>
            <a:r>
              <a:rPr lang="ru-RU" sz="3200"/>
              <a:t>-</a:t>
            </a:r>
            <a:r>
              <a:rPr lang="en-US" sz="3200"/>
              <a:t>score</a:t>
            </a:r>
            <a:r>
              <a:rPr lang="ru-RU" sz="3200"/>
              <a:t>) c примерами употребления. </a:t>
            </a:r>
            <a:endParaRPr lang="ru-RU" sz="3200"/>
          </a:p>
          <a:p>
            <a:pPr lvl="0" algn="just"/>
            <a:r>
              <a:rPr lang="en-US" sz="3200" b="1"/>
              <a:t>N</a:t>
            </a:r>
            <a:r>
              <a:rPr lang="ru-RU" sz="3200" b="1"/>
              <a:t>-граммы</a:t>
            </a:r>
            <a:r>
              <a:rPr lang="ru-RU" sz="3200"/>
              <a:t>: распределены по частоте встречаемости – частотные, менее частотные (в скобках после </a:t>
            </a:r>
            <a:r>
              <a:rPr lang="en-US" sz="3200"/>
              <a:t>n</a:t>
            </a:r>
            <a:r>
              <a:rPr lang="ru-RU" sz="3200"/>
              <a:t>-граммы указано значение абсолютной частоты встречаемости данного сочетания в научном подкорпусе).</a:t>
            </a:r>
            <a:endParaRPr lang="ru-RU" sz="3200"/>
          </a:p>
          <a:p>
            <a:pPr marL="0" marR="0" indent="0" algn="ctr"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387222210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cstate="print"/>
          <a:stretch>
            <a:fillRect/>
          </a:stretch>
        </p:blipFill>
        <p:spPr>
          <a:xfrm>
            <a:off x="10594075" y="3833664"/>
            <a:ext cx="3195850" cy="3090059"/>
          </a:xfrm>
          <a:prstGeom prst="rect">
            <a:avLst/>
          </a:prstGeom>
          <a:ln w="12700">
            <a:miter lim="400000"/>
          </a:ln>
        </p:spPr>
      </p:pic>
      <p:sp>
        <p:nvSpPr>
          <p:cNvPr id="2" name="TextBox 1">
            <a:extLst>
              <a:ext uri="{FF2B5EF4-FFF2-40B4-BE49-F238E27FC236}">
                <a16:creationId xmlns:a16="http://schemas.microsoft.com/office/drawing/2014/main" id="{D76F7004-C7D2-4695-9DFF-F61331AE5B20}"/>
              </a:ext>
            </a:extLst>
          </p:cNvPr>
          <p:cNvSpPr txBox="1"/>
          <p:nvPr/>
        </p:nvSpPr>
        <p:spPr>
          <a:xfrm>
            <a:off x="6935416" y="7735778"/>
            <a:ext cx="10446770"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8800" b="1" i="0" u="none" strike="noStrike" cap="none" spc="0" normalizeH="0" baseline="0" dirty="0">
                <a:ln>
                  <a:noFill/>
                </a:ln>
                <a:solidFill>
                  <a:schemeClr val="bg1"/>
                </a:solidFill>
                <a:effectLst/>
                <a:uFillTx/>
                <a:latin typeface="+mn-lt"/>
                <a:ea typeface="+mj-ea"/>
                <a:cs typeface="+mj-cs"/>
                <a:sym typeface="Helvetica Light"/>
              </a:rPr>
              <a:t>Спасибо за внимание!</a:t>
            </a:r>
          </a:p>
        </p:txBody>
      </p:sp>
      <p:sp>
        <p:nvSpPr>
          <p:cNvPr id="3" name="Номер слайда 2"/>
          <p:cNvSpPr>
            <a:spLocks noGrp="1"/>
          </p:cNvSpPr>
          <p:nvPr>
            <p:ph type="sldNum" sz="quarter" idx="2"/>
          </p:nvPr>
        </p:nvSpPr>
        <p:spPr/>
        <p:txBody>
          <a:bodyPr/>
          <a:lstStyle/>
          <a:p>
            <a:fld id="{86CB4B4D-7CA3-9044-876B-883B54F8677D}" type="slidenum">
              <a:rPr lang="ru-RU" smtClean="0"/>
              <a:pPr/>
              <a:t>14</a:t>
            </a:fld>
            <a:endParaRPr lang="ru-RU"/>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15617452"/>
              </p:ext>
            </p:extLst>
          </p:nvPr>
        </p:nvGraphicFramePr>
        <p:xfrm>
          <a:off x="1318792" y="2544780"/>
          <a:ext cx="22178463" cy="10865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1" descr="object 2">
            <a:extLst>
              <a:ext uri="{FF2B5EF4-FFF2-40B4-BE49-F238E27FC236}">
                <a16:creationId xmlns:a16="http://schemas.microsoft.com/office/drawing/2014/main" id="{3B84D99E-0156-48FF-903E-3785FD5631E9}"/>
              </a:ext>
            </a:extLst>
          </p:cNvPr>
          <p:cNvSpPr txBox="1">
            <a:spLocks/>
          </p:cNvSpPr>
          <p:nvPr/>
        </p:nvSpPr>
        <p:spPr bwMode="auto">
          <a:xfrm>
            <a:off x="4271120" y="714931"/>
            <a:ext cx="15337704" cy="1678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indent="11113"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1pPr>
            <a:lvl2pPr marL="742950" indent="-28575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2pPr>
            <a:lvl3pPr marL="11430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3pPr>
            <a:lvl4pPr marL="16002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4pPr>
            <a:lvl5pPr marL="20574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5pPr>
            <a:lvl6pPr marL="25146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6pPr>
            <a:lvl7pPr marL="29718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7pPr>
            <a:lvl8pPr marL="34290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8pPr>
            <a:lvl9pPr marL="38862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9pPr>
          </a:lstStyle>
          <a:p>
            <a:pPr algn="ctr" eaLnBrk="1"/>
            <a:r>
              <a:rPr lang="ru-RU" altLang="ru-RU" sz="7260" b="1" smtClean="0">
                <a:solidFill>
                  <a:schemeClr val="bg1"/>
                </a:solidFill>
                <a:latin typeface="Montserrat ExtraBold" panose="00000900000000000000" charset="-52"/>
                <a:cs typeface="+mj-cs"/>
                <a:sym typeface="Trebuchet MS" panose="020B0603020202020204" pitchFamily="34" charset="0"/>
              </a:rPr>
              <a:t>Источники</a:t>
            </a:r>
            <a:endParaRPr lang="ru-RU" altLang="ru-RU" sz="7260" b="1" dirty="0">
              <a:solidFill>
                <a:schemeClr val="bg1"/>
              </a:solidFill>
              <a:latin typeface="Montserrat ExtraBold" panose="00000900000000000000" charset="-52"/>
              <a:cs typeface="+mj-cs"/>
              <a:sym typeface="Trebuchet MS" panose="020B0603020202020204" pitchFamily="34" charset="0"/>
            </a:endParaRPr>
          </a:p>
        </p:txBody>
      </p:sp>
    </p:spTree>
    <p:extLst>
      <p:ext uri="{BB962C8B-B14F-4D97-AF65-F5344CB8AC3E}">
        <p14:creationId xmlns:p14="http://schemas.microsoft.com/office/powerpoint/2010/main" val="4210993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12785856"/>
              </p:ext>
            </p:extLst>
          </p:nvPr>
        </p:nvGraphicFramePr>
        <p:xfrm>
          <a:off x="1606824" y="1961456"/>
          <a:ext cx="21031200" cy="8701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76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294797" y="67521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 текстов для лексикографической работы</a:t>
            </a:r>
          </a:p>
          <a:p>
            <a:pPr>
              <a:defRPr sz="7000" b="1" cap="all">
                <a:solidFill>
                  <a:srgbClr val="253957"/>
                </a:solidFill>
                <a:latin typeface="+mn-lt"/>
                <a:ea typeface="+mn-ea"/>
                <a:cs typeface="+mn-cs"/>
                <a:sym typeface="Arial Narrow"/>
              </a:defRPr>
            </a:pPr>
            <a:endParaRPr lang="ru-RU" sz="9600" b="1" cap="all">
              <a:solidFill>
                <a:srgbClr val="253957"/>
              </a:solidFill>
              <a:sym typeface="Arial Narrow"/>
            </a:endParaRPr>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r>
              <a:rPr lang="ru-RU" sz="4000" smtClean="0"/>
              <a:t>Репрезентативный / Сбалансированный </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4</a:t>
            </a:fld>
            <a:endParaRPr lang="ru-RU"/>
          </a:p>
        </p:txBody>
      </p:sp>
      <p:sp>
        <p:nvSpPr>
          <p:cNvPr id="3" name="Прямоугольник 2"/>
          <p:cNvSpPr/>
          <p:nvPr/>
        </p:nvSpPr>
        <p:spPr>
          <a:xfrm>
            <a:off x="1846204" y="3588394"/>
            <a:ext cx="22178464" cy="1938992"/>
          </a:xfrm>
          <a:prstGeom prst="rect">
            <a:avLst/>
          </a:prstGeom>
        </p:spPr>
        <p:txBody>
          <a:bodyPr wrap="square">
            <a:spAutoFit/>
          </a:bodyPr>
          <a:lstStyle/>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400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2917467840"/>
              </p:ext>
            </p:extLst>
          </p:nvPr>
        </p:nvGraphicFramePr>
        <p:xfrm>
          <a:off x="4919486" y="3802796"/>
          <a:ext cx="14032656" cy="7650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Левая фигурная скобка 6"/>
          <p:cNvSpPr/>
          <p:nvPr/>
        </p:nvSpPr>
        <p:spPr>
          <a:xfrm rot="16200000">
            <a:off x="11018505" y="1895781"/>
            <a:ext cx="1868661" cy="17676000"/>
          </a:xfrm>
          <a:prstGeom prst="leftBrace">
            <a:avLst>
              <a:gd name="adj1" fmla="val 8333"/>
              <a:gd name="adj2" fmla="val 49900"/>
            </a:avLst>
          </a:prstGeom>
          <a:noFill/>
          <a:ln w="76200" cap="flat">
            <a:solidFill>
              <a:schemeClr val="accent1">
                <a:lumMod val="75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193694557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2426185" y="48675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Отбор истоников для автоматической обработки</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5</a:t>
            </a:fld>
            <a:endParaRPr lang="ru-RU"/>
          </a:p>
        </p:txBody>
      </p:sp>
      <p:sp>
        <p:nvSpPr>
          <p:cNvPr id="3" name="TextBox 2"/>
          <p:cNvSpPr txBox="1"/>
          <p:nvPr/>
        </p:nvSpPr>
        <p:spPr>
          <a:xfrm>
            <a:off x="1201065" y="2825552"/>
            <a:ext cx="22512215" cy="1297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2" spcCol="38100" rtlCol="0" anchor="ctr">
            <a:spAutoFit/>
          </a:bodyPr>
          <a:lstStyle/>
          <a:p>
            <a:pPr marL="0" marR="0" indent="0" algn="l" defTabSz="821531" rtl="0" fontAlgn="auto" latinLnBrk="0" hangingPunct="0">
              <a:lnSpc>
                <a:spcPct val="100000"/>
              </a:lnSpc>
              <a:spcBef>
                <a:spcPts val="0"/>
              </a:spcBef>
              <a:spcAft>
                <a:spcPts val="0"/>
              </a:spcAft>
              <a:buClrTx/>
              <a:buSzTx/>
              <a:buFontTx/>
              <a:buNone/>
              <a:tabLst/>
            </a:pPr>
            <a:endParaRPr lang="ru-RU" sz="2800" smtClean="0">
              <a:latin typeface="Arial Black" panose="020B0A04020102020204" pitchFamily="34" charset="0"/>
            </a:endParaRPr>
          </a:p>
          <a:p>
            <a:pPr algn="l"/>
            <a:r>
              <a:rPr lang="ru-RU" sz="2800" smtClean="0">
                <a:latin typeface="Arial Black" panose="020B0A04020102020204" pitchFamily="34" charset="0"/>
              </a:rPr>
              <a:t>Научные </a:t>
            </a:r>
            <a:r>
              <a:rPr lang="ru-RU" sz="2800">
                <a:latin typeface="Arial Black" panose="020B0A04020102020204" pitchFamily="34" charset="0"/>
              </a:rPr>
              <a:t>издания</a:t>
            </a:r>
          </a:p>
          <a:p>
            <a:pPr algn="l"/>
            <a:endParaRPr lang="ru-RU" sz="2800">
              <a:latin typeface="Arial Black" panose="020B0A04020102020204" pitchFamily="34" charset="0"/>
            </a:endParaRPr>
          </a:p>
          <a:p>
            <a:pPr marL="457200" indent="-457200" algn="l">
              <a:buAutoNum type="arabicPeriod"/>
            </a:pPr>
            <a:r>
              <a:rPr lang="ru-RU" sz="2800" smtClean="0">
                <a:latin typeface="Arial Black" panose="020B0A04020102020204" pitchFamily="34" charset="0"/>
              </a:rPr>
              <a:t>Когнитивные </a:t>
            </a:r>
            <a:r>
              <a:rPr lang="ru-RU" sz="2800">
                <a:latin typeface="Arial Black" panose="020B0A04020102020204" pitchFamily="34" charset="0"/>
              </a:rPr>
              <a:t>исследования языка </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Воронежского государственного университета. Серия «Лингвистика и межкультурная коммуникация»</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НГУ. Серия: Лингвистика и межкультурная коммуникация</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Нижегородского государственного лингвистического университета</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Нижегородского университета им. Н.И. Лобачевского</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ПСТГУ. Серия III: Филология</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Санкт-Петербургского университета. Язык </a:t>
            </a:r>
            <a:r>
              <a:rPr lang="ru-RU" sz="2800">
                <a:latin typeface="Arial Black" panose="020B0A04020102020204" pitchFamily="34" charset="0"/>
              </a:rPr>
              <a:t>и </a:t>
            </a:r>
            <a:r>
              <a:rPr lang="ru-RU" sz="2800" smtClean="0">
                <a:latin typeface="Arial Black" panose="020B0A04020102020204" pitchFamily="34" charset="0"/>
              </a:rPr>
              <a:t>литература</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Томского государственного университета. Филология</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Челябинского государственного университета. Серия «Филология. Искусствоведение»</a:t>
            </a:r>
          </a:p>
          <a:p>
            <a:pPr marL="457200" indent="-457200" algn="l">
              <a:buAutoNum type="arabicPeriod"/>
            </a:pPr>
            <a:r>
              <a:rPr lang="ru-RU" sz="2800">
                <a:latin typeface="Arial Black" panose="020B0A04020102020204" pitchFamily="34" charset="0"/>
              </a:rPr>
              <a:t> </a:t>
            </a:r>
            <a:r>
              <a:rPr lang="ru-RU" sz="2800" smtClean="0">
                <a:latin typeface="Arial Black" panose="020B0A04020102020204" pitchFamily="34" charset="0"/>
              </a:rPr>
              <a:t>Вопросы </a:t>
            </a:r>
            <a:r>
              <a:rPr lang="ru-RU" sz="2800">
                <a:latin typeface="Arial Black" panose="020B0A04020102020204" pitchFamily="34" charset="0"/>
              </a:rPr>
              <a:t>психолингвистики </a:t>
            </a:r>
          </a:p>
          <a:p>
            <a:pPr marL="457200" indent="-457200" algn="l">
              <a:buAutoNum type="arabicPeriod"/>
            </a:pPr>
            <a:r>
              <a:rPr lang="ru-RU" sz="2800" smtClean="0">
                <a:latin typeface="Arial Black" panose="020B0A04020102020204" pitchFamily="34" charset="0"/>
              </a:rPr>
              <a:t>Вопросы </a:t>
            </a:r>
            <a:r>
              <a:rPr lang="ru-RU" sz="2800">
                <a:latin typeface="Arial Black" panose="020B0A04020102020204" pitchFamily="34" charset="0"/>
              </a:rPr>
              <a:t>языкознания</a:t>
            </a:r>
          </a:p>
          <a:p>
            <a:pPr marL="457200" indent="-457200" algn="l">
              <a:buAutoNum type="arabicPeriod"/>
            </a:pPr>
            <a:r>
              <a:rPr lang="ru-RU" sz="2800" smtClean="0">
                <a:latin typeface="Arial Black" panose="020B0A04020102020204" pitchFamily="34" charset="0"/>
              </a:rPr>
              <a:t>Политическая </a:t>
            </a:r>
            <a:r>
              <a:rPr lang="ru-RU" sz="2800">
                <a:latin typeface="Arial Black" panose="020B0A04020102020204" pitchFamily="34" charset="0"/>
              </a:rPr>
              <a:t>лингвистика</a:t>
            </a:r>
          </a:p>
          <a:p>
            <a:pPr marL="457200" indent="-457200" algn="l">
              <a:buAutoNum type="arabicPeriod"/>
            </a:pPr>
            <a:r>
              <a:rPr lang="ru-RU" sz="2800" smtClean="0">
                <a:latin typeface="Arial Black" panose="020B0A04020102020204" pitchFamily="34" charset="0"/>
              </a:rPr>
              <a:t>Русский </a:t>
            </a:r>
            <a:r>
              <a:rPr lang="ru-RU" sz="2800">
                <a:latin typeface="Arial Black" panose="020B0A04020102020204" pitchFamily="34" charset="0"/>
              </a:rPr>
              <a:t>язык в научном освещении</a:t>
            </a: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r>
              <a:rPr lang="ru-RU" sz="2800" smtClean="0">
                <a:latin typeface="Arial Black" panose="020B0A04020102020204" pitchFamily="34" charset="0"/>
              </a:rPr>
              <a:t>Общественно-политические </a:t>
            </a:r>
            <a:r>
              <a:rPr lang="ru-RU" sz="2800" smtClean="0">
                <a:latin typeface="Arial Black" panose="020B0A04020102020204" pitchFamily="34" charset="0"/>
              </a:rPr>
              <a:t>издания</a:t>
            </a:r>
          </a:p>
          <a:p>
            <a:pPr algn="l"/>
            <a:endParaRPr lang="ru-RU" sz="2800">
              <a:latin typeface="Arial Black" panose="020B0A04020102020204" pitchFamily="34" charset="0"/>
            </a:endParaRPr>
          </a:p>
          <a:p>
            <a:pPr algn="l"/>
            <a:r>
              <a:rPr lang="ru-RU" sz="2800">
                <a:latin typeface="Arial Black" panose="020B0A04020102020204" pitchFamily="34" charset="0"/>
              </a:rPr>
              <a:t>1. Элементы. </a:t>
            </a:r>
            <a:r>
              <a:rPr lang="en-US" sz="2800">
                <a:latin typeface="Arial Black" panose="020B0A04020102020204" pitchFamily="34" charset="0"/>
              </a:rPr>
              <a:t>URL: https://elementy.ru/</a:t>
            </a:r>
          </a:p>
          <a:p>
            <a:pPr algn="l"/>
            <a:r>
              <a:rPr lang="en-US" sz="2800">
                <a:latin typeface="Arial Black" panose="020B0A04020102020204" pitchFamily="34" charset="0"/>
              </a:rPr>
              <a:t>2. K1NEWS. URL: https://k1news.ru/</a:t>
            </a:r>
          </a:p>
          <a:p>
            <a:pPr algn="l"/>
            <a:r>
              <a:rPr lang="en-US" sz="2800">
                <a:latin typeface="Arial Black" panose="020B0A04020102020204" pitchFamily="34" charset="0"/>
              </a:rPr>
              <a:t>3. </a:t>
            </a:r>
            <a:r>
              <a:rPr lang="ru-RU" sz="2800">
                <a:latin typeface="Arial Black" panose="020B0A04020102020204" pitchFamily="34" charset="0"/>
              </a:rPr>
              <a:t>Магаданская правда. </a:t>
            </a:r>
            <a:r>
              <a:rPr lang="en-US" sz="2800">
                <a:latin typeface="Arial Black" panose="020B0A04020102020204" pitchFamily="34" charset="0"/>
              </a:rPr>
              <a:t>URL: https://magadanpravda.ru/</a:t>
            </a:r>
          </a:p>
          <a:p>
            <a:pPr algn="l"/>
            <a:r>
              <a:rPr lang="en-US" sz="2800">
                <a:latin typeface="Arial Black" panose="020B0A04020102020204" pitchFamily="34" charset="0"/>
              </a:rPr>
              <a:t>4. </a:t>
            </a:r>
            <a:r>
              <a:rPr lang="ru-RU" sz="2800">
                <a:latin typeface="Arial Black" panose="020B0A04020102020204" pitchFamily="34" charset="0"/>
              </a:rPr>
              <a:t>Полит.ру. </a:t>
            </a:r>
            <a:r>
              <a:rPr lang="en-US" sz="2800">
                <a:latin typeface="Arial Black" panose="020B0A04020102020204" pitchFamily="34" charset="0"/>
              </a:rPr>
              <a:t>URL: https://polit.ru/</a:t>
            </a:r>
          </a:p>
          <a:p>
            <a:pPr algn="l"/>
            <a:r>
              <a:rPr lang="en-US" sz="2800">
                <a:latin typeface="Arial Black" panose="020B0A04020102020204" pitchFamily="34" charset="0"/>
              </a:rPr>
              <a:t>5. Elista. URL: http://www.elista.org/</a:t>
            </a:r>
          </a:p>
          <a:p>
            <a:pPr algn="l"/>
            <a:r>
              <a:rPr lang="en-US" sz="2800">
                <a:latin typeface="Arial Black" panose="020B0A04020102020204" pitchFamily="34" charset="0"/>
              </a:rPr>
              <a:t>6. </a:t>
            </a:r>
            <a:r>
              <a:rPr lang="ru-RU" sz="2800">
                <a:latin typeface="Arial Black" panose="020B0A04020102020204" pitchFamily="34" charset="0"/>
              </a:rPr>
              <a:t>Газета.ру. </a:t>
            </a:r>
            <a:r>
              <a:rPr lang="en-US" sz="2800">
                <a:latin typeface="Arial Black" panose="020B0A04020102020204" pitchFamily="34" charset="0"/>
              </a:rPr>
              <a:t>URL:https://www.gazeta.ru/</a:t>
            </a:r>
          </a:p>
          <a:p>
            <a:pPr algn="l"/>
            <a:r>
              <a:rPr lang="en-US" sz="2800">
                <a:latin typeface="Arial Black" panose="020B0A04020102020204" pitchFamily="34" charset="0"/>
              </a:rPr>
              <a:t>7. </a:t>
            </a:r>
            <a:r>
              <a:rPr lang="ru-RU" sz="2800">
                <a:latin typeface="Arial Black" panose="020B0A04020102020204" pitchFamily="34" charset="0"/>
              </a:rPr>
              <a:t>Коммерсантъ. </a:t>
            </a:r>
            <a:r>
              <a:rPr lang="en-US" sz="2800">
                <a:latin typeface="Arial Black" panose="020B0A04020102020204" pitchFamily="34" charset="0"/>
              </a:rPr>
              <a:t>URL: https://www.kommersant.ru/</a:t>
            </a:r>
          </a:p>
          <a:p>
            <a:pPr algn="l"/>
            <a:r>
              <a:rPr lang="en-US" sz="2800">
                <a:latin typeface="Arial Black" panose="020B0A04020102020204" pitchFamily="34" charset="0"/>
              </a:rPr>
              <a:t>8. </a:t>
            </a:r>
            <a:r>
              <a:rPr lang="ru-RU" sz="2800">
                <a:latin typeface="Arial Black" panose="020B0A04020102020204" pitchFamily="34" charset="0"/>
              </a:rPr>
              <a:t>Москва24. </a:t>
            </a:r>
            <a:r>
              <a:rPr lang="en-US" sz="2800">
                <a:latin typeface="Arial Black" panose="020B0A04020102020204" pitchFamily="34" charset="0"/>
              </a:rPr>
              <a:t>URL: https://www.m24.ru/</a:t>
            </a:r>
          </a:p>
          <a:p>
            <a:pPr algn="l"/>
            <a:r>
              <a:rPr lang="en-US" sz="2800">
                <a:latin typeface="Arial Black" panose="020B0A04020102020204" pitchFamily="34" charset="0"/>
              </a:rPr>
              <a:t>9. </a:t>
            </a:r>
            <a:r>
              <a:rPr lang="ru-RU" sz="2800">
                <a:latin typeface="Arial Black" panose="020B0A04020102020204" pitchFamily="34" charset="0"/>
              </a:rPr>
              <a:t>РБК. </a:t>
            </a:r>
            <a:r>
              <a:rPr lang="en-US" sz="2800">
                <a:latin typeface="Arial Black" panose="020B0A04020102020204" pitchFamily="34" charset="0"/>
              </a:rPr>
              <a:t>URL: https://www.rbc.ru/</a:t>
            </a:r>
          </a:p>
          <a:p>
            <a:pPr algn="l"/>
            <a:r>
              <a:rPr lang="en-US" sz="2800">
                <a:latin typeface="Arial Black" panose="020B0A04020102020204" pitchFamily="34" charset="0"/>
              </a:rPr>
              <a:t>10. </a:t>
            </a:r>
            <a:r>
              <a:rPr lang="ru-RU" sz="2800">
                <a:latin typeface="Arial Black" panose="020B0A04020102020204" pitchFamily="34" charset="0"/>
              </a:rPr>
              <a:t>Сельская новь. </a:t>
            </a:r>
            <a:r>
              <a:rPr lang="en-US" sz="2800">
                <a:latin typeface="Arial Black" panose="020B0A04020102020204" pitchFamily="34" charset="0"/>
              </a:rPr>
              <a:t>URL: http://selsknov.ru/</a:t>
            </a: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endParaRPr>
          </a:p>
        </p:txBody>
      </p:sp>
    </p:spTree>
    <p:extLst>
      <p:ext uri="{BB962C8B-B14F-4D97-AF65-F5344CB8AC3E}">
        <p14:creationId xmlns:p14="http://schemas.microsoft.com/office/powerpoint/2010/main" val="422466248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Обработка источников</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6</a:t>
            </a:fld>
            <a:endParaRPr lang="ru-RU"/>
          </a:p>
        </p:txBody>
      </p:sp>
      <p:graphicFrame>
        <p:nvGraphicFramePr>
          <p:cNvPr id="4" name="Схема 3"/>
          <p:cNvGraphicFramePr/>
          <p:nvPr>
            <p:extLst>
              <p:ext uri="{D42A27DB-BD31-4B8C-83A1-F6EECF244321}">
                <p14:modId xmlns:p14="http://schemas.microsoft.com/office/powerpoint/2010/main" val="4061467297"/>
              </p:ext>
            </p:extLst>
          </p:nvPr>
        </p:nvGraphicFramePr>
        <p:xfrm>
          <a:off x="1201065" y="2580684"/>
          <a:ext cx="21735191" cy="10924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784013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 специализированность</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7</a:t>
            </a:fld>
            <a:endParaRPr lang="ru-RU"/>
          </a:p>
        </p:txBody>
      </p:sp>
      <p:sp>
        <p:nvSpPr>
          <p:cNvPr id="4" name="Прямоугольник 3"/>
          <p:cNvSpPr/>
          <p:nvPr/>
        </p:nvSpPr>
        <p:spPr>
          <a:xfrm>
            <a:off x="2110880" y="2288197"/>
            <a:ext cx="21170352" cy="2435090"/>
          </a:xfrm>
          <a:prstGeom prst="rect">
            <a:avLst/>
          </a:prstGeom>
        </p:spPr>
        <p:txBody>
          <a:bodyPr wrap="square">
            <a:spAutoFit/>
          </a:bodyPr>
          <a:lstStyle/>
          <a:p>
            <a:pPr indent="444500">
              <a:lnSpc>
                <a:spcPct val="150000"/>
              </a:lnSpc>
            </a:pPr>
            <a:r>
              <a:rPr lang="ru-RU" sz="5400" b="1">
                <a:solidFill>
                  <a:srgbClr val="0070C0"/>
                </a:solidFill>
                <a:latin typeface="Times New Roman" panose="02020603050405020304" pitchFamily="18" charset="0"/>
                <a:ea typeface="Times New Roman" panose="02020603050405020304" pitchFamily="18" charset="0"/>
              </a:rPr>
              <a:t>Общий объем корпуса в итоге составляет 8128537 токенов, 1963 документов, 91 Мб (в формате </a:t>
            </a:r>
            <a:r>
              <a:rPr lang="en-US" sz="5400" b="1" i="1">
                <a:solidFill>
                  <a:srgbClr val="0070C0"/>
                </a:solidFill>
                <a:latin typeface="Times New Roman" panose="02020603050405020304" pitchFamily="18" charset="0"/>
                <a:ea typeface="Times New Roman" panose="02020603050405020304" pitchFamily="18" charset="0"/>
              </a:rPr>
              <a:t>spacy</a:t>
            </a:r>
            <a:r>
              <a:rPr lang="en-US" sz="5400" b="1">
                <a:solidFill>
                  <a:srgbClr val="0070C0"/>
                </a:solidFill>
                <a:latin typeface="Times New Roman" panose="02020603050405020304" pitchFamily="18" charset="0"/>
                <a:ea typeface="Times New Roman" panose="02020603050405020304" pitchFamily="18" charset="0"/>
              </a:rPr>
              <a:t> </a:t>
            </a:r>
            <a:r>
              <a:rPr lang="en-US" sz="5400" b="1" i="1">
                <a:solidFill>
                  <a:srgbClr val="0070C0"/>
                </a:solidFill>
                <a:latin typeface="Times New Roman" panose="02020603050405020304" pitchFamily="18" charset="0"/>
                <a:ea typeface="Times New Roman" panose="02020603050405020304" pitchFamily="18" charset="0"/>
              </a:rPr>
              <a:t>DocBin</a:t>
            </a:r>
            <a:r>
              <a:rPr lang="ru-RU" sz="5400" b="1">
                <a:solidFill>
                  <a:srgbClr val="0070C0"/>
                </a:solidFill>
                <a:latin typeface="Times New Roman" panose="02020603050405020304" pitchFamily="18" charset="0"/>
                <a:ea typeface="Times New Roman" panose="02020603050405020304" pitchFamily="18" charset="0"/>
              </a:rPr>
              <a:t>).</a:t>
            </a:r>
            <a:endParaRPr lang="ru-RU" sz="4400" b="1">
              <a:solidFill>
                <a:srgbClr val="0070C0"/>
              </a:solidFill>
              <a:latin typeface="Arial" panose="020B0604020202020204" pitchFamily="34" charset="0"/>
              <a:ea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333067461"/>
              </p:ext>
            </p:extLst>
          </p:nvPr>
        </p:nvGraphicFramePr>
        <p:xfrm>
          <a:off x="5999313" y="5921897"/>
          <a:ext cx="13393488" cy="6569325"/>
        </p:xfrm>
        <a:graphic>
          <a:graphicData uri="http://schemas.openxmlformats.org/drawingml/2006/table">
            <a:tbl>
              <a:tblPr firstRow="1" firstCol="1" bandRow="1">
                <a:tableStyleId>{5940675A-B579-460E-94D1-54222C63F5DA}</a:tableStyleId>
              </a:tblPr>
              <a:tblGrid>
                <a:gridCol w="4464001">
                  <a:extLst>
                    <a:ext uri="{9D8B030D-6E8A-4147-A177-3AD203B41FA5}">
                      <a16:colId xmlns:a16="http://schemas.microsoft.com/office/drawing/2014/main" val="107030520"/>
                    </a:ext>
                  </a:extLst>
                </a:gridCol>
                <a:gridCol w="4464001">
                  <a:extLst>
                    <a:ext uri="{9D8B030D-6E8A-4147-A177-3AD203B41FA5}">
                      <a16:colId xmlns:a16="http://schemas.microsoft.com/office/drawing/2014/main" val="1198300474"/>
                    </a:ext>
                  </a:extLst>
                </a:gridCol>
                <a:gridCol w="4465486">
                  <a:extLst>
                    <a:ext uri="{9D8B030D-6E8A-4147-A177-3AD203B41FA5}">
                      <a16:colId xmlns:a16="http://schemas.microsoft.com/office/drawing/2014/main" val="1333478127"/>
                    </a:ext>
                  </a:extLst>
                </a:gridCol>
              </a:tblGrid>
              <a:tr h="948105">
                <a:tc>
                  <a:txBody>
                    <a:bodyPr/>
                    <a:lstStyle/>
                    <a:p>
                      <a:pPr algn="ctr">
                        <a:lnSpc>
                          <a:spcPct val="150000"/>
                        </a:lnSpc>
                        <a:spcAft>
                          <a:spcPts val="0"/>
                        </a:spcAft>
                      </a:pPr>
                      <a:r>
                        <a:rPr lang="ru-RU" sz="4000">
                          <a:solidFill>
                            <a:schemeClr val="accent1">
                              <a:lumMod val="50000"/>
                            </a:schemeClr>
                          </a:solidFill>
                          <a:effectLst/>
                        </a:rPr>
                        <a:t>Термин</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Частотность в НКРЯ</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Частотность в корпусе</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042206946"/>
                  </a:ext>
                </a:extLst>
              </a:tr>
              <a:tr h="948105">
                <a:tc>
                  <a:txBody>
                    <a:bodyPr/>
                    <a:lstStyle/>
                    <a:p>
                      <a:pPr algn="ctr">
                        <a:lnSpc>
                          <a:spcPct val="150000"/>
                        </a:lnSpc>
                        <a:spcAft>
                          <a:spcPts val="0"/>
                        </a:spcAft>
                      </a:pPr>
                      <a:r>
                        <a:rPr lang="ru-RU" sz="4000">
                          <a:solidFill>
                            <a:schemeClr val="accent1">
                              <a:lumMod val="50000"/>
                            </a:schemeClr>
                          </a:solidFill>
                          <a:effectLst/>
                        </a:rPr>
                        <a:t>Концепт</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365</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4788</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964601224"/>
                  </a:ext>
                </a:extLst>
              </a:tr>
              <a:tr h="948105">
                <a:tc>
                  <a:txBody>
                    <a:bodyPr/>
                    <a:lstStyle/>
                    <a:p>
                      <a:pPr algn="ctr">
                        <a:lnSpc>
                          <a:spcPct val="150000"/>
                        </a:lnSpc>
                        <a:spcAft>
                          <a:spcPts val="0"/>
                        </a:spcAft>
                      </a:pPr>
                      <a:r>
                        <a:rPr lang="ru-RU" sz="4000">
                          <a:solidFill>
                            <a:schemeClr val="accent1">
                              <a:lumMod val="50000"/>
                            </a:schemeClr>
                          </a:solidFill>
                          <a:effectLst/>
                        </a:rPr>
                        <a:t>Метафора</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1276</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2875</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54014958"/>
                  </a:ext>
                </a:extLst>
              </a:tr>
              <a:tr h="948105">
                <a:tc>
                  <a:txBody>
                    <a:bodyPr/>
                    <a:lstStyle/>
                    <a:p>
                      <a:pPr algn="ctr">
                        <a:lnSpc>
                          <a:spcPct val="150000"/>
                        </a:lnSpc>
                        <a:spcAft>
                          <a:spcPts val="0"/>
                        </a:spcAft>
                      </a:pPr>
                      <a:r>
                        <a:rPr lang="ru-RU" sz="4000">
                          <a:solidFill>
                            <a:schemeClr val="accent1">
                              <a:lumMod val="50000"/>
                            </a:schemeClr>
                          </a:solidFill>
                          <a:effectLst/>
                        </a:rPr>
                        <a:t>Фрейм</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29</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1034</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873091616"/>
                  </a:ext>
                </a:extLst>
              </a:tr>
              <a:tr h="948105">
                <a:tc>
                  <a:txBody>
                    <a:bodyPr/>
                    <a:lstStyle/>
                    <a:p>
                      <a:pPr algn="ctr">
                        <a:lnSpc>
                          <a:spcPct val="150000"/>
                        </a:lnSpc>
                        <a:spcAft>
                          <a:spcPts val="0"/>
                        </a:spcAft>
                      </a:pPr>
                      <a:r>
                        <a:rPr lang="ru-RU" sz="4000">
                          <a:solidFill>
                            <a:schemeClr val="accent1">
                              <a:lumMod val="50000"/>
                            </a:schemeClr>
                          </a:solidFill>
                          <a:effectLst/>
                        </a:rPr>
                        <a:t>Когнитивизм</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nSpc>
                          <a:spcPct val="150000"/>
                        </a:lnSpc>
                        <a:spcAft>
                          <a:spcPts val="0"/>
                        </a:spcAft>
                        <a:tabLst>
                          <a:tab pos="885825" algn="ctr"/>
                          <a:tab pos="1771650" algn="r"/>
                        </a:tabLst>
                      </a:pPr>
                      <a:r>
                        <a:rPr lang="ru-RU" sz="4000">
                          <a:solidFill>
                            <a:schemeClr val="accent1">
                              <a:lumMod val="50000"/>
                            </a:schemeClr>
                          </a:solidFill>
                          <a:effectLst/>
                        </a:rPr>
                        <a:t>	70</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365</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708772341"/>
                  </a:ext>
                </a:extLst>
              </a:tr>
              <a:tr h="948105">
                <a:tc>
                  <a:txBody>
                    <a:bodyPr/>
                    <a:lstStyle/>
                    <a:p>
                      <a:pPr algn="ctr">
                        <a:lnSpc>
                          <a:spcPct val="150000"/>
                        </a:lnSpc>
                        <a:spcAft>
                          <a:spcPts val="0"/>
                        </a:spcAft>
                      </a:pPr>
                      <a:r>
                        <a:rPr lang="ru-RU" sz="4000">
                          <a:solidFill>
                            <a:schemeClr val="accent1">
                              <a:lumMod val="50000"/>
                            </a:schemeClr>
                          </a:solidFill>
                          <a:effectLst/>
                        </a:rPr>
                        <a:t>Инференция</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4</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150000"/>
                        </a:lnSpc>
                        <a:spcAft>
                          <a:spcPts val="0"/>
                        </a:spcAft>
                      </a:pPr>
                      <a:r>
                        <a:rPr lang="ru-RU" sz="4000">
                          <a:solidFill>
                            <a:schemeClr val="accent1">
                              <a:lumMod val="50000"/>
                            </a:schemeClr>
                          </a:solidFill>
                          <a:effectLst/>
                        </a:rPr>
                        <a:t>21</a:t>
                      </a:r>
                      <a:endParaRPr lang="ru-RU" sz="4000">
                        <a:solidFill>
                          <a:schemeClr val="accent1">
                            <a:lumMod val="50000"/>
                          </a:schemeClr>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679610332"/>
                  </a:ext>
                </a:extLst>
              </a:tr>
            </a:tbl>
          </a:graphicData>
        </a:graphic>
      </p:graphicFrame>
    </p:spTree>
    <p:extLst>
      <p:ext uri="{BB962C8B-B14F-4D97-AF65-F5344CB8AC3E}">
        <p14:creationId xmlns:p14="http://schemas.microsoft.com/office/powerpoint/2010/main" val="62784993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 репрезентативность</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8</a:t>
            </a:fld>
            <a:endParaRPr lang="ru-RU"/>
          </a:p>
        </p:txBody>
      </p:sp>
      <p:graphicFrame>
        <p:nvGraphicFramePr>
          <p:cNvPr id="11" name="Схема 10"/>
          <p:cNvGraphicFramePr/>
          <p:nvPr>
            <p:extLst>
              <p:ext uri="{D42A27DB-BD31-4B8C-83A1-F6EECF244321}">
                <p14:modId xmlns:p14="http://schemas.microsoft.com/office/powerpoint/2010/main" val="1695493517"/>
              </p:ext>
            </p:extLst>
          </p:nvPr>
        </p:nvGraphicFramePr>
        <p:xfrm>
          <a:off x="0" y="1185969"/>
          <a:ext cx="23690632" cy="13216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020166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Обработка источников</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9</a:t>
            </a:fld>
            <a:endParaRPr lang="ru-RU"/>
          </a:p>
        </p:txBody>
      </p:sp>
      <p:graphicFrame>
        <p:nvGraphicFramePr>
          <p:cNvPr id="5" name="Схема 4"/>
          <p:cNvGraphicFramePr/>
          <p:nvPr>
            <p:extLst>
              <p:ext uri="{D42A27DB-BD31-4B8C-83A1-F6EECF244321}">
                <p14:modId xmlns:p14="http://schemas.microsoft.com/office/powerpoint/2010/main" val="4027713276"/>
              </p:ext>
            </p:extLst>
          </p:nvPr>
        </p:nvGraphicFramePr>
        <p:xfrm>
          <a:off x="8128000" y="2193892"/>
          <a:ext cx="16256000" cy="10837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066112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6B6C7E6A338F304691C979BB54D0107D" ma:contentTypeVersion="5" ma:contentTypeDescription="Создание документа." ma:contentTypeScope="" ma:versionID="8d5c2f6c5a3d26df54722afc1c2312f1">
  <xsd:schema xmlns:xsd="http://www.w3.org/2001/XMLSchema" xmlns:xs="http://www.w3.org/2001/XMLSchema" xmlns:p="http://schemas.microsoft.com/office/2006/metadata/properties" xmlns:ns2="50fefc02-53a6-449e-b249-f1b6a80a24aa" targetNamespace="http://schemas.microsoft.com/office/2006/metadata/properties" ma:root="true" ma:fieldsID="149e3a5655a6d4d2bf8b9fa542d1b7e2" ns2:_="">
    <xsd:import namespace="50fefc02-53a6-449e-b249-f1b6a80a24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efc02-53a6-449e-b249-f1b6a80a24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29DEBB-4106-48BC-A47C-CE33DB1BF024}">
  <ds:schemaRefs>
    <ds:schemaRef ds:uri="http://schemas.microsoft.com/sharepoint/v3/contenttype/forms"/>
  </ds:schemaRefs>
</ds:datastoreItem>
</file>

<file path=customXml/itemProps2.xml><?xml version="1.0" encoding="utf-8"?>
<ds:datastoreItem xmlns:ds="http://schemas.openxmlformats.org/officeDocument/2006/customXml" ds:itemID="{74B34F18-D7B4-4C7F-AF0D-1256F64649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fefc02-53a6-449e-b249-f1b6a80a24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490B9D-CE98-4324-9836-81F310BB5C27}">
  <ds:schemaRefs>
    <ds:schemaRef ds:uri="50fefc02-53a6-449e-b249-f1b6a80a24aa"/>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1558</TotalTime>
  <Words>593</Words>
  <Application>Microsoft Office PowerPoint</Application>
  <PresentationFormat>Произвольный</PresentationFormat>
  <Paragraphs>120</Paragraphs>
  <Slides>14</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14</vt:i4>
      </vt:variant>
    </vt:vector>
  </HeadingPairs>
  <TitlesOfParts>
    <vt:vector size="26" baseType="lpstr">
      <vt:lpstr>DengXian</vt:lpstr>
      <vt:lpstr>Arial</vt:lpstr>
      <vt:lpstr>Arial Black</vt:lpstr>
      <vt:lpstr>Arial Narrow</vt:lpstr>
      <vt:lpstr>Helvetica</vt:lpstr>
      <vt:lpstr>Helvetica Light</vt:lpstr>
      <vt:lpstr>Helvetica Neue</vt:lpstr>
      <vt:lpstr>Montserrat ExtraBold</vt:lpstr>
      <vt:lpstr>Times New Roman</vt:lpstr>
      <vt:lpstr>Trebuchet MS</vt:lpstr>
      <vt:lpstr>Verdana</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HP</cp:lastModifiedBy>
  <cp:revision>108</cp:revision>
  <dcterms:modified xsi:type="dcterms:W3CDTF">2022-09-25T15:48:18Z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0x0101006B6C7E6A338F304691C979BB54D0107D</vt:lpwstr>
  </property>
</Properties>
</file>