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4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3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2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1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0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9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81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4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FF04-FF74-4032-A157-835FF5EAE1C1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F04D-E64F-4D3C-9081-FA8C94CEA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4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605" y="1122363"/>
            <a:ext cx="10572205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Предварительные результаты НУГ </a:t>
            </a:r>
            <a:r>
              <a:rPr lang="ru-RU" dirty="0" smtClean="0"/>
              <a:t>за второе полугодие </a:t>
            </a:r>
            <a:r>
              <a:rPr lang="ru-RU" dirty="0"/>
              <a:t>2023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45878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17.10.2023</a:t>
            </a:r>
          </a:p>
        </p:txBody>
      </p:sp>
    </p:spTree>
    <p:extLst>
      <p:ext uri="{BB962C8B-B14F-4D97-AF65-F5344CB8AC3E}">
        <p14:creationId xmlns:p14="http://schemas.microsoft.com/office/powerpoint/2010/main" val="36402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225552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 smtClean="0"/>
                  <a:t>Схема численных экспериментов</a:t>
                </a:r>
                <a:br>
                  <a:rPr lang="ru-RU" dirty="0" smtClean="0"/>
                </a:br>
                <a:r>
                  <a:rPr lang="ru-RU" dirty="0" smtClean="0"/>
                  <a:t>по исследованию методов поиска ограниченных решений ОДУ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>с помощью </a:t>
                </a:r>
                <a:r>
                  <a:rPr lang="ru-RU" dirty="0" err="1" smtClean="0"/>
                  <a:t>черновских</a:t>
                </a:r>
                <a:r>
                  <a:rPr lang="ru-RU" dirty="0" smtClean="0"/>
                  <a:t> аппроксимаций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2255520"/>
              </a:xfrm>
              <a:blipFill>
                <a:blip r:embed="rId2"/>
                <a:stretch>
                  <a:fillRect t="-8108" b="-121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7713" y="2360022"/>
                <a:ext cx="11974287" cy="4497977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Задаем коэффициенты уравнения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 smtClean="0"/>
                  <a:t> из класса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1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Задаем предполагаемое решение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 smtClean="0"/>
                  <a:t> уравнения так, чтобы функции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dirty="0" smtClean="0"/>
                  <a:t> принадлежали классу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1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 </a:t>
                </a:r>
                <a:r>
                  <a:rPr lang="ru-RU" dirty="0"/>
                  <a:t>В</a:t>
                </a:r>
                <a:r>
                  <a:rPr lang="ru-RU" dirty="0" smtClean="0"/>
                  <a:t>ычисляем </a:t>
                </a:r>
                <a:r>
                  <a:rPr lang="ru-RU" dirty="0"/>
                  <a:t>правую часть </a:t>
                </a:r>
                <a:r>
                  <a:rPr lang="ru-RU" dirty="0" smtClean="0"/>
                  <a:t>уравнения по формуле</a:t>
                </a:r>
                <a:r>
                  <a:rPr lang="ru-RU" i="1" dirty="0" smtClean="0">
                    <a:latin typeface="Cambria Math" panose="02040503050406030204" pitchFamily="18" charset="0"/>
                  </a:rPr>
                  <a:t/>
                </a:r>
                <a:br>
                  <a:rPr lang="ru-RU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Выбираем подходящие функции Чернова.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Решаем полученное ОДУ  с помощью методов </a:t>
                </a:r>
                <a:r>
                  <a:rPr lang="ru-RU" dirty="0" err="1"/>
                  <a:t>черновских</a:t>
                </a:r>
                <a:r>
                  <a:rPr lang="ru-RU" dirty="0"/>
                  <a:t> аппроксимаций </a:t>
                </a:r>
                <a:r>
                  <a:rPr lang="ru-RU" dirty="0" smtClean="0"/>
                  <a:t>и с помощью сеточных методов.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Сравниваем полученные результаты по погрешности и по временным затратам на вычисления.</a:t>
                </a:r>
                <a:endParaRPr lang="ru-RU" dirty="0"/>
              </a:p>
              <a:p>
                <a:pPr marL="514350" indent="-514350">
                  <a:buFont typeface="+mj-lt"/>
                  <a:buAutoNum type="arabicParenR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7713" y="2360022"/>
                <a:ext cx="11974287" cy="4497977"/>
              </a:xfrm>
              <a:blipFill>
                <a:blip r:embed="rId3"/>
                <a:stretch>
                  <a:fillRect l="-1069" t="-3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67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ru-RU" sz="3900" dirty="0" smtClean="0"/>
                  <a:t>Графики</a:t>
                </a:r>
                <a:r>
                  <a:rPr lang="en-US" sz="3900" dirty="0" smtClean="0"/>
                  <a:t> </a:t>
                </a:r>
                <a:r>
                  <a:rPr lang="ru-RU" sz="3900" dirty="0" smtClean="0"/>
                  <a:t>функций</a:t>
                </a:r>
                <a:r>
                  <a:rPr lang="en-US" sz="3900" dirty="0" smtClean="0"/>
                  <a:t>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9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sz="39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9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sz="39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sz="39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9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9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ru-RU" sz="39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  <a:blipFill>
                <a:blip r:embed="rId2"/>
                <a:stretch>
                  <a:fillRect l="-600" t="-20183" b="-35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452"/>
            <a:ext cx="12192000" cy="620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 smtClean="0"/>
                  <a:t>Погрешности</a:t>
                </a:r>
                <a:r>
                  <a:rPr lang="en-US" dirty="0" smtClean="0"/>
                  <a:t> </a:t>
                </a:r>
                <a:r>
                  <a:rPr lang="ru-RU" dirty="0" smtClean="0"/>
                  <a:t>для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  <a:blipFill>
                <a:blip r:embed="rId2"/>
                <a:stretch>
                  <a:fillRect t="-24771" b="-366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57454"/>
            <a:ext cx="12192001" cy="620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ru-RU" dirty="0" smtClean="0"/>
                  <a:t>Время вычислений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44" y="2"/>
                <a:ext cx="12191156" cy="661850"/>
              </a:xfrm>
              <a:blipFill>
                <a:blip r:embed="rId2"/>
                <a:stretch>
                  <a:fillRect l="-750" t="-24771" b="-366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453"/>
            <a:ext cx="12191890" cy="620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94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Преимущества метода </a:t>
            </a:r>
            <a:r>
              <a:rPr lang="ru-RU" dirty="0" err="1" smtClean="0"/>
              <a:t>черновских</a:t>
            </a:r>
            <a:r>
              <a:rPr lang="ru-RU" dirty="0" smtClean="0"/>
              <a:t> аппроксимаций</a:t>
            </a:r>
            <a:br>
              <a:rPr lang="ru-RU" dirty="0" smtClean="0"/>
            </a:br>
            <a:r>
              <a:rPr lang="ru-RU" dirty="0" smtClean="0"/>
              <a:t>по сравнению с сеточными методами решения ОДУ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Допускает распараллеливание.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Для вычисления решения ОДУ в некоторой точке нет необходимости находить его в промежуточных точках.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Может работать с длинными промежутками.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dirty="0" smtClean="0"/>
                  <a:t>Не нужно искать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ru-RU" dirty="0" smtClean="0"/>
                  <a:t> (или другие начальные или краевые условия)</a:t>
                </a:r>
                <a:r>
                  <a:rPr lang="en-US" dirty="0" smtClean="0"/>
                  <a:t>, </a:t>
                </a:r>
                <a:r>
                  <a:rPr lang="ru-RU" dirty="0" smtClean="0"/>
                  <a:t>как в сеточных методах.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82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949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Недостатки метода </a:t>
            </a:r>
            <a:r>
              <a:rPr lang="ru-RU" dirty="0" err="1" smtClean="0"/>
              <a:t>черновских</a:t>
            </a:r>
            <a:r>
              <a:rPr lang="ru-RU" dirty="0" smtClean="0"/>
              <a:t> аппроксимаций</a:t>
            </a:r>
            <a:br>
              <a:rPr lang="ru-RU" dirty="0" smtClean="0"/>
            </a:br>
            <a:r>
              <a:rPr lang="ru-RU" dirty="0" smtClean="0"/>
              <a:t>по сравнению с сеточными методами решения 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 коротких промежутках требует больше времени для вычисления решений.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 ростом количества итераций количество необходимого времени растет как показательная функция, а погрешность убывает </a:t>
            </a:r>
            <a:r>
              <a:rPr lang="ru-RU" dirty="0"/>
              <a:t>как </a:t>
            </a:r>
            <a:r>
              <a:rPr lang="ru-RU" dirty="0" smtClean="0"/>
              <a:t>степенная функция.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Позволяет находить только ограниченные решения ОДУ.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625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100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Предварительные результаты НУГ за второе полугодие 2023 года</vt:lpstr>
      <vt:lpstr>Схема численных экспериментов по исследованию методов поиска ограниченных решений ОДУ a(x) f^′′+b(x) f^′+c(x)f=-g(x) с помощью черновских аппроксимаций</vt:lpstr>
      <vt:lpstr>Графики функций f(x),  R_1 (x),  R_2 (x),  F_(1,n) (x),  F_(1,n) (x)</vt:lpstr>
      <vt:lpstr>Погрешности для R_1 (x),  R_2 (x),  F_(1,n) (x),  F_(1,n) (x)</vt:lpstr>
      <vt:lpstr>Время вычислений для R_1 (x),  R_2 (x),  F_(1,n) (x),  F_(1,n) (x)</vt:lpstr>
      <vt:lpstr>Преимущества метода черновских аппроксимаций по сравнению с сеточными методами решения ОДУ</vt:lpstr>
      <vt:lpstr>Недостатки метода черновских аппроксимаций по сравнению с сеточными методами решения ОДУ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42</cp:revision>
  <dcterms:created xsi:type="dcterms:W3CDTF">2023-10-29T20:32:46Z</dcterms:created>
  <dcterms:modified xsi:type="dcterms:W3CDTF">2023-11-03T09:04:55Z</dcterms:modified>
</cp:coreProperties>
</file>