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8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89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056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47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596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90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47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3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7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22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78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36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4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59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9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91E5B0-AC4D-4AD9-9080-D89E1F371575}" type="datetimeFigureOut">
              <a:rPr lang="ru-RU" smtClean="0"/>
              <a:t>06.07.2024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77D03-54C2-4783-B2C3-58E8CAF94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30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2D073-CC44-4C54-8A7F-54E09A339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32" y="397050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Железнодорожная филокартия как пример культурной коммуникации в Российской империи начала XX века (по материалам корпуса «Пишу тебе»)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FDD9F8-FCBE-4821-9E86-9BE1525D5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5304086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Журавлева Мария</a:t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НИУ ВШЭ, г. Москва</a:t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001583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9109BC-8C45-4E6B-ACA6-989B3DD6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824" y="3006982"/>
            <a:ext cx="5583025" cy="38510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55A53-97F0-4F5C-B48A-CA54D146F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87"/>
          <a:stretch/>
        </p:blipFill>
        <p:spPr>
          <a:xfrm>
            <a:off x="0" y="1"/>
            <a:ext cx="6871354" cy="44305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B788B0-EBCA-4A2C-8FB4-D31543CB347B}"/>
              </a:ext>
            </a:extLst>
          </p:cNvPr>
          <p:cNvSpPr/>
          <p:nvPr/>
        </p:nvSpPr>
        <p:spPr>
          <a:xfrm>
            <a:off x="7025325" y="268496"/>
            <a:ext cx="4692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latin typeface="Arial" panose="020B0604020202020204" pitchFamily="34" charset="0"/>
              </a:rPr>
              <a:t>Вот карточка приветствия из Москвы, где утомленный долгой прогулкой я отдыхаю и пишу. Нахожусь именно на этом вокзале, изображение которого Вы видите на карточке. По приезде в Петербург сообщу все новости. {Подпись}.</a:t>
            </a:r>
            <a:endParaRPr lang="ru-RU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4DD6C-26FE-437B-A100-AE1A636945A4}"/>
              </a:ext>
            </a:extLst>
          </p:cNvPr>
          <p:cNvSpPr txBox="1"/>
          <p:nvPr/>
        </p:nvSpPr>
        <p:spPr>
          <a:xfrm>
            <a:off x="113121" y="5872899"/>
            <a:ext cx="2461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Москва – Козлов,</a:t>
            </a:r>
            <a:br>
              <a:rPr lang="ru-RU" sz="2400" dirty="0"/>
            </a:br>
            <a:r>
              <a:rPr lang="ru-RU" sz="2400" dirty="0"/>
              <a:t>1909 год</a:t>
            </a:r>
          </a:p>
        </p:txBody>
      </p:sp>
    </p:spTree>
    <p:extLst>
      <p:ext uri="{BB962C8B-B14F-4D97-AF65-F5344CB8AC3E}">
        <p14:creationId xmlns:p14="http://schemas.microsoft.com/office/powerpoint/2010/main" val="334465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E653A2-0472-487F-BBBB-0820E3C14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" t="2749" r="2839" b="4588"/>
          <a:stretch/>
        </p:blipFill>
        <p:spPr>
          <a:xfrm>
            <a:off x="6645897" y="3327662"/>
            <a:ext cx="5448693" cy="34436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2FDC8-2BB6-47AF-B298-026C9D9E3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" t="4104" r="2952" b="5035"/>
          <a:stretch/>
        </p:blipFill>
        <p:spPr>
          <a:xfrm>
            <a:off x="201105" y="190354"/>
            <a:ext cx="6341822" cy="4014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D31D6D-543B-4F44-95DE-AD5D001B3D57}"/>
              </a:ext>
            </a:extLst>
          </p:cNvPr>
          <p:cNvSpPr/>
          <p:nvPr/>
        </p:nvSpPr>
        <p:spPr>
          <a:xfrm>
            <a:off x="6744032" y="188341"/>
            <a:ext cx="5447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</a:rPr>
              <a:t>Дорогая Тетенька. Мы здоровы, с божьей помощью добрались до </a:t>
            </a:r>
            <a:r>
              <a:rPr lang="ru-RU" b="1" i="1" dirty="0" err="1">
                <a:latin typeface="Arial" panose="020B0604020202020204" pitchFamily="34" charset="0"/>
              </a:rPr>
              <a:t>Жел</a:t>
            </a:r>
            <a:r>
              <a:rPr lang="ru-RU" b="1" i="1" dirty="0">
                <a:latin typeface="Arial" panose="020B0604020202020204" pitchFamily="34" charset="0"/>
              </a:rPr>
              <a:t>[</a:t>
            </a:r>
            <a:r>
              <a:rPr lang="ru-RU" b="1" i="1" dirty="0" err="1">
                <a:latin typeface="Arial" panose="020B0604020202020204" pitchFamily="34" charset="0"/>
              </a:rPr>
              <a:t>езноводска</a:t>
            </a:r>
            <a:r>
              <a:rPr lang="ru-RU" b="1" i="1" dirty="0">
                <a:latin typeface="Arial" panose="020B0604020202020204" pitchFamily="34" charset="0"/>
              </a:rPr>
              <a:t>]. Сняли комнату, но отыскав наших переселились рядом с ними. Вчера гуляли по парку, парк роскошный; кормят нас хорошо, только погода жаль неважная; сегодня моросил дождь. Крепко целую Борю и Веру. Поклон Сер. Ан. Ваша А.Э. 8го июня 1907 {Покажите эту открытку Боре как мы ехали с паровозом позади. В и М. кланяются}</a:t>
            </a:r>
            <a:endParaRPr lang="ru-RU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8A695-A273-4C55-A699-8BCFB29F6092}"/>
              </a:ext>
            </a:extLst>
          </p:cNvPr>
          <p:cNvSpPr txBox="1"/>
          <p:nvPr/>
        </p:nvSpPr>
        <p:spPr>
          <a:xfrm>
            <a:off x="97410" y="5940344"/>
            <a:ext cx="481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Железноводск – станция Перловка,</a:t>
            </a:r>
            <a:br>
              <a:rPr lang="ru-RU" sz="2400" dirty="0"/>
            </a:br>
            <a:r>
              <a:rPr lang="ru-RU" sz="2400" dirty="0"/>
              <a:t>1907 год</a:t>
            </a:r>
          </a:p>
        </p:txBody>
      </p:sp>
    </p:spTree>
    <p:extLst>
      <p:ext uri="{BB962C8B-B14F-4D97-AF65-F5344CB8AC3E}">
        <p14:creationId xmlns:p14="http://schemas.microsoft.com/office/powerpoint/2010/main" val="69430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4E47B5-F694-4266-833C-786FE782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5" y="160254"/>
            <a:ext cx="4315613" cy="657048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B699AB-7CB5-44FA-B6F7-B9863AA37273}"/>
              </a:ext>
            </a:extLst>
          </p:cNvPr>
          <p:cNvSpPr/>
          <p:nvPr/>
        </p:nvSpPr>
        <p:spPr>
          <a:xfrm>
            <a:off x="5659225" y="16025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i="1" dirty="0"/>
              <a:t>Милая Зиночка! Проехал Челябинск и въехал в знаменитую Сибирь. Чудная солнечная погода и тепло. Теперь только убирают хлеб. Познакомился с сибиряком, говорит, что сентябрь всегда хороший месяц. Желаю всего наилучшего, целую-любящий М. </a:t>
            </a:r>
            <a:r>
              <a:rPr lang="ru-RU" sz="2400" b="1" i="1" dirty="0" err="1"/>
              <a:t>Мелешков</a:t>
            </a:r>
            <a:endParaRPr lang="ru-RU" sz="24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5D085-8D1C-4E0F-91F3-DD282C651718}"/>
              </a:ext>
            </a:extLst>
          </p:cNvPr>
          <p:cNvSpPr txBox="1"/>
          <p:nvPr/>
        </p:nvSpPr>
        <p:spPr>
          <a:xfrm>
            <a:off x="5391990" y="5772481"/>
            <a:ext cx="6630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err="1"/>
              <a:t>Жел.дор</a:t>
            </a:r>
            <a:r>
              <a:rPr lang="ru-RU" sz="2400" dirty="0"/>
              <a:t> Челябинск – Омск – местечко </a:t>
            </a:r>
            <a:r>
              <a:rPr lang="ru-RU" sz="2400" dirty="0" err="1"/>
              <a:t>Ходорков</a:t>
            </a:r>
            <a:r>
              <a:rPr lang="ru-RU" sz="2400" dirty="0"/>
              <a:t>,</a:t>
            </a:r>
            <a:br>
              <a:rPr lang="ru-RU" sz="2400" dirty="0"/>
            </a:br>
            <a:r>
              <a:rPr lang="ru-RU" sz="2400" dirty="0"/>
              <a:t>1912 год</a:t>
            </a:r>
          </a:p>
        </p:txBody>
      </p:sp>
    </p:spTree>
    <p:extLst>
      <p:ext uri="{BB962C8B-B14F-4D97-AF65-F5344CB8AC3E}">
        <p14:creationId xmlns:p14="http://schemas.microsoft.com/office/powerpoint/2010/main" val="414691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D8F1E5-BC2D-474E-BDC2-014178BFD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242565"/>
            <a:ext cx="7250989" cy="43011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5C518B-CE81-4670-843C-EBAF33842D46}"/>
              </a:ext>
            </a:extLst>
          </p:cNvPr>
          <p:cNvSpPr/>
          <p:nvPr/>
        </p:nvSpPr>
        <p:spPr>
          <a:xfrm>
            <a:off x="7503737" y="412247"/>
            <a:ext cx="44997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{23/XI-15г}Уважаемый Никита Иванович! Первым делом шлю привет из Иркутска. Не особенно хорошо он нас встретил. Холода достигают 30°. Квартиры ремонтируются и приходится жить в городе и каждый день ездить в </a:t>
            </a:r>
            <a:r>
              <a:rPr lang="ru-RU" b="1" i="1" dirty="0" err="1"/>
              <a:t>заиркутный</a:t>
            </a:r>
            <a:r>
              <a:rPr lang="ru-RU" b="1" i="1" dirty="0"/>
              <a:t> военный городок, где наша канцелярия и команда поместились по приезде. Вчера встретил Аню и Шуру. Они живут по </a:t>
            </a:r>
            <a:r>
              <a:rPr lang="ru-RU" b="1" i="1" dirty="0" err="1"/>
              <a:t>почтамской</a:t>
            </a:r>
            <a:r>
              <a:rPr lang="ru-RU" b="1" i="1" dirty="0"/>
              <a:t> в №3. Саша устроилась приказчицей в магазин Варшавского, а Аня шьет у одного полковника. Так, что тете не следует за них </a:t>
            </a:r>
            <a:r>
              <a:rPr lang="ru-RU" b="1" i="1" dirty="0" err="1"/>
              <a:t>безпокоится</a:t>
            </a:r>
            <a:r>
              <a:rPr lang="ru-RU" b="1" i="1" dirty="0"/>
              <a:t> [^беспокоиться</a:t>
            </a:r>
            <a:r>
              <a:rPr lang="en-US" b="1" i="1" dirty="0"/>
              <a:t>]…</a:t>
            </a:r>
            <a:r>
              <a:rPr lang="ru-RU" b="1" i="1" dirty="0"/>
              <a:t>{В </a:t>
            </a:r>
            <a:r>
              <a:rPr lang="ru-RU" b="1" i="1" dirty="0" err="1"/>
              <a:t>Заиркутном</a:t>
            </a:r>
            <a:r>
              <a:rPr lang="ru-RU" b="1" i="1" dirty="0"/>
              <a:t> городке стоят ополченские части и части Сибирских стрелковых полков. Я наведу справки относительно Максима и сообщу Вам. Целую всех Вас. Миша} {Адрес: </a:t>
            </a:r>
            <a:r>
              <a:rPr lang="ru-RU" b="1" i="1" dirty="0" err="1"/>
              <a:t>Иннок</a:t>
            </a:r>
            <a:r>
              <a:rPr lang="ru-RU" b="1" i="1" dirty="0"/>
              <a:t>[!</a:t>
            </a:r>
            <a:r>
              <a:rPr lang="ru-RU" b="1" i="1" dirty="0" err="1"/>
              <a:t>ентьевская</a:t>
            </a:r>
            <a:r>
              <a:rPr lang="ru-RU" b="1" i="1" dirty="0"/>
              <a:t>] [!1]70 сводный [!эвакуационный] </a:t>
            </a:r>
            <a:r>
              <a:rPr lang="ru-RU" b="1" i="1" dirty="0" err="1"/>
              <a:t>госпита</a:t>
            </a:r>
            <a:r>
              <a:rPr lang="ru-RU" b="1" i="1" dirty="0"/>
              <a:t>[!ль]}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07C62-E600-4A30-AE77-2C206DE29A4F}"/>
              </a:ext>
            </a:extLst>
          </p:cNvPr>
          <p:cNvSpPr txBox="1"/>
          <p:nvPr/>
        </p:nvSpPr>
        <p:spPr>
          <a:xfrm>
            <a:off x="113122" y="5863471"/>
            <a:ext cx="3614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Иркутск – Станция Куйтун,</a:t>
            </a:r>
            <a:br>
              <a:rPr lang="ru-RU" sz="2400" dirty="0"/>
            </a:br>
            <a:r>
              <a:rPr lang="ru-RU" sz="2400" dirty="0"/>
              <a:t>1915 год</a:t>
            </a:r>
          </a:p>
        </p:txBody>
      </p:sp>
    </p:spTree>
    <p:extLst>
      <p:ext uri="{BB962C8B-B14F-4D97-AF65-F5344CB8AC3E}">
        <p14:creationId xmlns:p14="http://schemas.microsoft.com/office/powerpoint/2010/main" val="212942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B52BD-EED0-4010-84C7-CBFA0C7CA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27F469-952E-4DFE-977E-B1D0A24CB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77" y="109946"/>
            <a:ext cx="3156782" cy="47448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C21B21-4090-4898-B2C6-4C92F7074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436" y="109946"/>
            <a:ext cx="5402887" cy="34813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0EB5B-954A-4D95-9F90-0E4001406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770" y="3207936"/>
            <a:ext cx="5538010" cy="34813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F08992-1B36-4A3A-9041-39CE42525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08" y="227404"/>
            <a:ext cx="2870434" cy="4627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D31A6A-8852-43BC-A9DB-87CC63C17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03" y="4099511"/>
            <a:ext cx="4072625" cy="258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0E27D-CA67-4267-B1B0-EB364BE4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D907BA-87B6-4CCA-9E27-FC2D0BE07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Цель: выявить эмоциональную связь между изображением на открытке и текстовым содержанием в рамках железнодорожных открыток</a:t>
            </a:r>
          </a:p>
          <a:p>
            <a:r>
              <a:rPr lang="ru-RU" dirty="0"/>
              <a:t>Задачи:</a:t>
            </a:r>
          </a:p>
          <a:p>
            <a:r>
              <a:rPr lang="ru-RU" dirty="0"/>
              <a:t>1. Охарактеризовать исторический контекст ж/д строительства</a:t>
            </a:r>
          </a:p>
          <a:p>
            <a:r>
              <a:rPr lang="ru-RU" dirty="0"/>
              <a:t>2. Отфильтровать базу данных корпуса «Пишу тебе»</a:t>
            </a:r>
          </a:p>
          <a:p>
            <a:r>
              <a:rPr lang="ru-RU" dirty="0"/>
              <a:t>3. Проанализировать текст имеющихся открыток</a:t>
            </a:r>
          </a:p>
        </p:txBody>
      </p:sp>
    </p:spTree>
    <p:extLst>
      <p:ext uri="{BB962C8B-B14F-4D97-AF65-F5344CB8AC3E}">
        <p14:creationId xmlns:p14="http://schemas.microsoft.com/office/powerpoint/2010/main" val="23431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28BE6F-94BC-4D37-8C4B-CBAE9CDAB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407" y="0"/>
            <a:ext cx="9593185" cy="65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03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714BE69-5E26-4783-A108-D2F70C69D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289" y="372670"/>
            <a:ext cx="8701295" cy="61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4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1C5E6C-C4BC-4DCA-872B-74F2E4DFA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6" y="0"/>
            <a:ext cx="4582391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8BCF9B-2925-4DE4-BCEA-F7F046E47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151" y="-79513"/>
            <a:ext cx="452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8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C126A7F-17E3-45D8-8EB0-2D5E14187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1" y="168965"/>
            <a:ext cx="12156457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7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7D18DB-E251-41F4-9999-BBB8AAC3E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22" y="85725"/>
            <a:ext cx="7134005" cy="5165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FB21C-B974-4BDB-829C-8B5215D93995}"/>
              </a:ext>
            </a:extLst>
          </p:cNvPr>
          <p:cNvSpPr txBox="1"/>
          <p:nvPr/>
        </p:nvSpPr>
        <p:spPr>
          <a:xfrm>
            <a:off x="7327769" y="245096"/>
            <a:ext cx="4751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{Дорой[^Дорогой] Степа! получил твое письмо, адрес сказал Лизе[*Лиде]. Сообщи причину - почему остался. Все благополучно шлем привет. Будь здоров! Аркадий} {Все жду тебя от этого Вокзала, но не знаю дождусь ли!}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EB21F-60FF-49A8-92DA-D409C059BD1D}"/>
              </a:ext>
            </a:extLst>
          </p:cNvPr>
          <p:cNvSpPr txBox="1"/>
          <p:nvPr/>
        </p:nvSpPr>
        <p:spPr>
          <a:xfrm>
            <a:off x="113122" y="5941278"/>
            <a:ext cx="2083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Уфа – Орёл</a:t>
            </a:r>
            <a:br>
              <a:rPr lang="ru-RU" sz="2400" dirty="0"/>
            </a:br>
            <a:r>
              <a:rPr lang="ru-RU" sz="2400" dirty="0"/>
              <a:t>1903 год</a:t>
            </a:r>
          </a:p>
        </p:txBody>
      </p:sp>
    </p:spTree>
    <p:extLst>
      <p:ext uri="{BB962C8B-B14F-4D97-AF65-F5344CB8AC3E}">
        <p14:creationId xmlns:p14="http://schemas.microsoft.com/office/powerpoint/2010/main" val="141335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3B4D44-1288-43C5-B359-4F836673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7" y="3638746"/>
            <a:ext cx="3959259" cy="25825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00CFA5-4105-4237-9EBF-4D1F108F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078" y="113121"/>
            <a:ext cx="7581683" cy="5005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D4455B-F5C1-4819-BB04-F6B39779F6F5}"/>
              </a:ext>
            </a:extLst>
          </p:cNvPr>
          <p:cNvSpPr txBox="1"/>
          <p:nvPr/>
        </p:nvSpPr>
        <p:spPr>
          <a:xfrm>
            <a:off x="7800219" y="5913882"/>
            <a:ext cx="4320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/>
              <a:t>1905 год</a:t>
            </a:r>
            <a:br>
              <a:rPr lang="ru-RU" sz="2400" dirty="0"/>
            </a:br>
            <a:r>
              <a:rPr lang="ru-RU" sz="2400" dirty="0"/>
              <a:t>Владивосток – Санкт-Петербург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90A096-2434-43D3-88CB-6324B4C174BE}"/>
              </a:ext>
            </a:extLst>
          </p:cNvPr>
          <p:cNvSpPr/>
          <p:nvPr/>
        </p:nvSpPr>
        <p:spPr>
          <a:xfrm>
            <a:off x="71239" y="318727"/>
            <a:ext cx="46632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Может быть скоро уже […глядимся] мама! Пойду на этот вокзала, чтобы через месяц почти с того мгновения увидеть тебя, радость и Петербург. Целую. </a:t>
            </a:r>
          </a:p>
        </p:txBody>
      </p:sp>
    </p:spTree>
    <p:extLst>
      <p:ext uri="{BB962C8B-B14F-4D97-AF65-F5344CB8AC3E}">
        <p14:creationId xmlns:p14="http://schemas.microsoft.com/office/powerpoint/2010/main" val="27385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EBADE0-F820-4F60-AFFD-F4AEC3F9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" y="115724"/>
            <a:ext cx="6446499" cy="4182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67DDCE-F8B6-4C2C-9CCE-4DA121DA4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911" y="2680962"/>
            <a:ext cx="6073218" cy="394069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1FBA4C-7FAB-4039-8561-C20E4F2DE191}"/>
              </a:ext>
            </a:extLst>
          </p:cNvPr>
          <p:cNvSpPr/>
          <p:nvPr/>
        </p:nvSpPr>
        <p:spPr>
          <a:xfrm>
            <a:off x="6834433" y="388012"/>
            <a:ext cx="4801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latin typeface="Arial" panose="020B0604020202020204" pitchFamily="34" charset="0"/>
              </a:rPr>
              <a:t>Проехал Оренбург. Еду дальше</a:t>
            </a:r>
            <a:endParaRPr lang="ru-RU" sz="2400" b="1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270FAF-F595-4F9E-B65B-BA508A4657AA}"/>
              </a:ext>
            </a:extLst>
          </p:cNvPr>
          <p:cNvSpPr/>
          <p:nvPr/>
        </p:nvSpPr>
        <p:spPr>
          <a:xfrm>
            <a:off x="141402" y="5790655"/>
            <a:ext cx="4314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Из поезда Ташкент-Самара, </a:t>
            </a:r>
          </a:p>
          <a:p>
            <a:r>
              <a:rPr lang="ru-RU" sz="2400" dirty="0">
                <a:latin typeface="Arial" panose="020B0604020202020204" pitchFamily="34" charset="0"/>
              </a:rPr>
              <a:t>1912 год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9191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359</TotalTime>
  <Words>487</Words>
  <Application>Microsoft Office PowerPoint</Application>
  <PresentationFormat>Широкоэкранный</PresentationFormat>
  <Paragraphs>23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Ион</vt:lpstr>
      <vt:lpstr>Железнодорожная филокартия как пример культурной коммуникации в Российской империи начала XX века (по материалам корпуса «Пишу тебе»)  </vt:lpstr>
      <vt:lpstr>Цель и задачи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Железнодорожная филокартия как пример культурной коммуникации в Российской империи начала XX века (по материалам корпуса «Пишу тебе»)</dc:title>
  <dc:creator>Мария Журавлева</dc:creator>
  <cp:lastModifiedBy>Мария Журавлева</cp:lastModifiedBy>
  <cp:revision>20</cp:revision>
  <dcterms:created xsi:type="dcterms:W3CDTF">2024-04-11T17:23:49Z</dcterms:created>
  <dcterms:modified xsi:type="dcterms:W3CDTF">2024-07-06T17:16:04Z</dcterms:modified>
</cp:coreProperties>
</file>