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Dela Gothic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DelaGothic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bc31bb22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bc31bb22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bc31bb2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bc31bb2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bc31bb22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bc31bb22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bc31bb22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bc31bb22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bc31bb22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bc31bb22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bc31bb22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bc31bb22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bc31bb22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bc31bb2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bc31bb226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bc31bb22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bc31bb22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bc31bb22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78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43434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Особенности коммуникации военных в почтовой переписке</a:t>
            </a:r>
            <a:endParaRPr sz="3180">
              <a:solidFill>
                <a:srgbClr val="43434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43434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	</a:t>
            </a:r>
            <a:endParaRPr sz="3180">
              <a:solidFill>
                <a:srgbClr val="43434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43434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// влияние пропаганды</a:t>
            </a:r>
            <a:endParaRPr sz="3180">
              <a:solidFill>
                <a:srgbClr val="43434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406650" y="40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выводы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406650" y="1109325"/>
            <a:ext cx="547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0. </a:t>
            </a: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“мягкая пропаганда” в годы Первой мировой войны была важным механизмом воздействия на людей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1. </a:t>
            </a: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военные и их родственники, как правило, не применяют в текстах схемы пропаганды эксплицитно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2. рутинизация войны и пропаганды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3. динамичность этих процессов 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405600" y="555288"/>
            <a:ext cx="78621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43434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Теория пропаганды </a:t>
            </a:r>
            <a:endParaRPr sz="2500">
              <a:solidFill>
                <a:srgbClr val="43434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lnSpc>
                <a:spcPct val="137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2500">
                <a:solidFill>
                  <a:srgbClr val="43434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Лассуэлла</a:t>
            </a:r>
            <a:endParaRPr sz="2500">
              <a:solidFill>
                <a:srgbClr val="43434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05600" y="1694413"/>
            <a:ext cx="4971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ela Gothic One"/>
              <a:buChar char="●"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пропаганда нужна для мобилизации общества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ela Gothic One"/>
              <a:buChar char="●"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управление значимыми символами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ela Gothic One"/>
              <a:buChar char="●"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чем напряжённее общество во время войны, тем эффективнее пропаганда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000" y="648550"/>
            <a:ext cx="2402424" cy="384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548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причём тут коммуникация?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552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Dela Gothic One"/>
              <a:buChar char="●"/>
            </a:pPr>
            <a:r>
              <a:rPr lang="ru" sz="2200">
                <a:latin typeface="Dela Gothic One"/>
                <a:ea typeface="Dela Gothic One"/>
                <a:cs typeface="Dela Gothic One"/>
                <a:sym typeface="Dela Gothic One"/>
              </a:rPr>
              <a:t>пропаганда действует не совсем сверху, а через сети межличностных отношений</a:t>
            </a:r>
            <a:endParaRPr sz="2200"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Dela Gothic One"/>
              <a:buChar char="●"/>
            </a:pPr>
            <a:r>
              <a:rPr lang="ru" sz="2200">
                <a:latin typeface="Dela Gothic One"/>
                <a:ea typeface="Dela Gothic One"/>
                <a:cs typeface="Dela Gothic One"/>
                <a:sym typeface="Dela Gothic One"/>
              </a:rPr>
              <a:t>“мягкая пропаганда”, которую </a:t>
            </a:r>
            <a:r>
              <a:rPr lang="ru" sz="2200">
                <a:latin typeface="Dela Gothic One"/>
                <a:ea typeface="Dela Gothic One"/>
                <a:cs typeface="Dela Gothic One"/>
                <a:sym typeface="Dela Gothic One"/>
              </a:rPr>
              <a:t>осуществляют</a:t>
            </a:r>
            <a:r>
              <a:rPr lang="ru" sz="2200">
                <a:latin typeface="Dela Gothic One"/>
                <a:ea typeface="Dela Gothic One"/>
                <a:cs typeface="Dela Gothic One"/>
                <a:sym typeface="Dela Gothic One"/>
              </a:rPr>
              <a:t> сами солдаты и их родственники</a:t>
            </a:r>
            <a:endParaRPr sz="2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52" y="500550"/>
            <a:ext cx="2627200" cy="38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646750" y="1971450"/>
            <a:ext cx="3417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говорить по-большевистски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(стивен коткин)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079650" y="2140800"/>
            <a:ext cx="341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можно ли говорить по-имперски?</a:t>
            </a:r>
            <a:endParaRPr sz="22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cxnSp>
        <p:nvCxnSpPr>
          <p:cNvPr id="75" name="Google Shape;75;p16"/>
          <p:cNvCxnSpPr>
            <a:endCxn id="74" idx="1"/>
          </p:cNvCxnSpPr>
          <p:nvPr/>
        </p:nvCxnSpPr>
        <p:spPr>
          <a:xfrm flipH="1" rot="10800000">
            <a:off x="4064750" y="2571750"/>
            <a:ext cx="1014900" cy="3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00" y="272312"/>
            <a:ext cx="7087599" cy="45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75" y="152400"/>
            <a:ext cx="73924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58425" y="990600"/>
            <a:ext cx="60660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Хороший и любящий Александр Иванович!</a:t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Шлю из Полтавы Вам свой сердечный привет </a:t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Люблю Вас </a:t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&lt;подпись&gt;</a:t>
            </a:r>
            <a:endParaRPr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25" y="152400"/>
            <a:ext cx="3128661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3797225" y="170550"/>
            <a:ext cx="48672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{Этот памятник стоит на Каменноостровском просп[екте]} </a:t>
            </a:r>
            <a:endParaRPr sz="15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{21го Мая 1911 г.} </a:t>
            </a:r>
            <a:endParaRPr sz="15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Милый Женя! Посылаю тебе эту открытку, ты наверное помнишь с Японской Войны как русские два матроса потопили свой миноносец, чтобы не сдатся [^сдаться] японцам, и геройски при этом погибли, а миноноска пошла ко дну. Здесь видно как они открыли иллюминатор и вода врывается в судно. было торжественное открытие в присудствие [^присутствии] государя. Как поживаешь, поправился - ли и что поделываешь. Мы перебрались в новый дом, Бегеманские переехали. Целуем тебя. Папа и Мама.</a:t>
            </a:r>
            <a:endParaRPr sz="23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961175" y="341250"/>
            <a:ext cx="487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“Гимназия. Христос Воскресе! Дорогие воины поздравляем вас всех с праздником Светлого Христова Воскресения, желаем вам здоровья и поскорей вернуться победителями. Мы же все молим Бога о Вашем здоровье.”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Dela Gothic One"/>
                <a:ea typeface="Dela Gothic One"/>
                <a:cs typeface="Dela Gothic One"/>
                <a:sym typeface="Dela Gothic One"/>
              </a:rPr>
              <a:t>“14. а пока надо желать и молить Бога, чтобы [?скорее] нам одолеть немцев…”</a:t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25" y="227225"/>
            <a:ext cx="3388901" cy="468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