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5" r:id="rId2"/>
    <p:sldId id="354" r:id="rId3"/>
    <p:sldId id="265" r:id="rId4"/>
    <p:sldId id="266" r:id="rId5"/>
    <p:sldId id="358" r:id="rId6"/>
    <p:sldId id="356" r:id="rId7"/>
    <p:sldId id="264" r:id="rId8"/>
    <p:sldId id="357" r:id="rId9"/>
    <p:sldId id="359" r:id="rId10"/>
    <p:sldId id="360" r:id="rId11"/>
    <p:sldId id="340" r:id="rId12"/>
    <p:sldId id="342" r:id="rId13"/>
    <p:sldId id="362" r:id="rId14"/>
    <p:sldId id="361" r:id="rId15"/>
    <p:sldId id="350" r:id="rId16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42C"/>
    <a:srgbClr val="3F5879"/>
    <a:srgbClr val="486489"/>
    <a:srgbClr val="533341"/>
    <a:srgbClr val="663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лентина Куликова" userId="ecc4fa7811a3c48a" providerId="LiveId" clId="{5702B923-1B8E-4951-9AB7-F5DBA5D415A6}"/>
    <pc:docChg chg="undo custSel modSld">
      <pc:chgData name="Валентина Куликова" userId="ecc4fa7811a3c48a" providerId="LiveId" clId="{5702B923-1B8E-4951-9AB7-F5DBA5D415A6}" dt="2024-06-28T13:30:22.064" v="198" actId="207"/>
      <pc:docMkLst>
        <pc:docMk/>
      </pc:docMkLst>
      <pc:sldChg chg="addSp delSp modSp mod">
        <pc:chgData name="Валентина Куликова" userId="ecc4fa7811a3c48a" providerId="LiveId" clId="{5702B923-1B8E-4951-9AB7-F5DBA5D415A6}" dt="2024-06-28T13:18:20.574" v="88" actId="255"/>
        <pc:sldMkLst>
          <pc:docMk/>
          <pc:sldMk cId="0" sldId="263"/>
        </pc:sldMkLst>
        <pc:spChg chg="add del mod">
          <ac:chgData name="Валентина Куликова" userId="ecc4fa7811a3c48a" providerId="LiveId" clId="{5702B923-1B8E-4951-9AB7-F5DBA5D415A6}" dt="2024-06-28T13:03:18.963" v="5" actId="478"/>
          <ac:spMkLst>
            <pc:docMk/>
            <pc:sldMk cId="0" sldId="263"/>
            <ac:spMk id="3" creationId="{1864FDF4-81AA-E768-D320-E13245D159D1}"/>
          </ac:spMkLst>
        </pc:spChg>
        <pc:spChg chg="del">
          <ac:chgData name="Валентина Куликова" userId="ecc4fa7811a3c48a" providerId="LiveId" clId="{5702B923-1B8E-4951-9AB7-F5DBA5D415A6}" dt="2024-06-28T13:02:59.247" v="3" actId="478"/>
          <ac:spMkLst>
            <pc:docMk/>
            <pc:sldMk cId="0" sldId="263"/>
            <ac:spMk id="255" creationId="{00000000-0000-0000-0000-000000000000}"/>
          </ac:spMkLst>
        </pc:spChg>
        <pc:graphicFrameChg chg="mod modGraphic">
          <ac:chgData name="Валентина Куликова" userId="ecc4fa7811a3c48a" providerId="LiveId" clId="{5702B923-1B8E-4951-9AB7-F5DBA5D415A6}" dt="2024-06-28T13:18:20.574" v="88" actId="255"/>
          <ac:graphicFrameMkLst>
            <pc:docMk/>
            <pc:sldMk cId="0" sldId="263"/>
            <ac:graphicFrameMk id="258" creationId="{00000000-0000-0000-0000-000000000000}"/>
          </ac:graphicFrameMkLst>
        </pc:graphicFrameChg>
      </pc:sldChg>
      <pc:sldChg chg="modSp mod">
        <pc:chgData name="Валентина Куликова" userId="ecc4fa7811a3c48a" providerId="LiveId" clId="{5702B923-1B8E-4951-9AB7-F5DBA5D415A6}" dt="2024-06-28T13:30:22.064" v="198" actId="207"/>
        <pc:sldMkLst>
          <pc:docMk/>
          <pc:sldMk cId="3292039157" sldId="269"/>
        </pc:sldMkLst>
        <pc:spChg chg="mod">
          <ac:chgData name="Валентина Куликова" userId="ecc4fa7811a3c48a" providerId="LiveId" clId="{5702B923-1B8E-4951-9AB7-F5DBA5D415A6}" dt="2024-06-28T13:30:22.064" v="198" actId="207"/>
          <ac:spMkLst>
            <pc:docMk/>
            <pc:sldMk cId="3292039157" sldId="269"/>
            <ac:spMk id="3" creationId="{C9E869D2-FE85-6BCE-E468-915AB149CB40}"/>
          </ac:spMkLst>
        </pc:spChg>
      </pc:sldChg>
      <pc:sldChg chg="modSp mod">
        <pc:chgData name="Валентина Куликова" userId="ecc4fa7811a3c48a" providerId="LiveId" clId="{5702B923-1B8E-4951-9AB7-F5DBA5D415A6}" dt="2024-06-28T13:05:47.640" v="13" actId="20577"/>
        <pc:sldMkLst>
          <pc:docMk/>
          <pc:sldMk cId="1106243760" sldId="337"/>
        </pc:sldMkLst>
        <pc:spChg chg="mod">
          <ac:chgData name="Валентина Куликова" userId="ecc4fa7811a3c48a" providerId="LiveId" clId="{5702B923-1B8E-4951-9AB7-F5DBA5D415A6}" dt="2024-06-28T13:05:47.640" v="13" actId="20577"/>
          <ac:spMkLst>
            <pc:docMk/>
            <pc:sldMk cId="1106243760" sldId="337"/>
            <ac:spMk id="15" creationId="{4E3A89CF-F4FE-46E8-9B55-9333E7853BE0}"/>
          </ac:spMkLst>
        </pc:spChg>
      </pc:sldChg>
    </pc:docChg>
  </pc:docChgLst>
  <pc:docChgLst>
    <pc:chgData name="Валентина Куликова" userId="ecc4fa7811a3c48a" providerId="LiveId" clId="{CAD67F25-9F4A-4A86-B63C-0936386E7C18}"/>
    <pc:docChg chg="undo redo custSel addSld delSld modSld sldOrd delMainMaster">
      <pc:chgData name="Валентина Куликова" userId="ecc4fa7811a3c48a" providerId="LiveId" clId="{CAD67F25-9F4A-4A86-B63C-0936386E7C18}" dt="2024-10-18T11:37:08.026" v="2890" actId="20577"/>
      <pc:docMkLst>
        <pc:docMk/>
      </pc:docMkLst>
      <pc:sldChg chg="addSp delSp modSp del mod">
        <pc:chgData name="Валентина Куликова" userId="ecc4fa7811a3c48a" providerId="LiveId" clId="{CAD67F25-9F4A-4A86-B63C-0936386E7C18}" dt="2024-10-18T09:31:24.018" v="51" actId="47"/>
        <pc:sldMkLst>
          <pc:docMk/>
          <pc:sldMk cId="2296941234" sldId="256"/>
        </pc:sldMkLst>
        <pc:spChg chg="add del mod">
          <ac:chgData name="Валентина Куликова" userId="ecc4fa7811a3c48a" providerId="LiveId" clId="{CAD67F25-9F4A-4A86-B63C-0936386E7C18}" dt="2024-10-18T09:30:37.549" v="36" actId="21"/>
          <ac:spMkLst>
            <pc:docMk/>
            <pc:sldMk cId="2296941234" sldId="256"/>
            <ac:spMk id="2" creationId="{FA82CD6F-161F-7549-1405-0FACF0D108CF}"/>
          </ac:spMkLst>
        </pc:spChg>
        <pc:spChg chg="add del mod">
          <ac:chgData name="Валентина Куликова" userId="ecc4fa7811a3c48a" providerId="LiveId" clId="{CAD67F25-9F4A-4A86-B63C-0936386E7C18}" dt="2024-10-18T09:30:55.537" v="41" actId="21"/>
          <ac:spMkLst>
            <pc:docMk/>
            <pc:sldMk cId="2296941234" sldId="256"/>
            <ac:spMk id="4" creationId="{5862F49C-2E98-0EA4-AABE-28BDE91A440F}"/>
          </ac:spMkLst>
        </pc:spChg>
        <pc:spChg chg="add del">
          <ac:chgData name="Валентина Куликова" userId="ecc4fa7811a3c48a" providerId="LiveId" clId="{CAD67F25-9F4A-4A86-B63C-0936386E7C18}" dt="2024-10-18T09:29:59.660" v="25" actId="22"/>
          <ac:spMkLst>
            <pc:docMk/>
            <pc:sldMk cId="2296941234" sldId="256"/>
            <ac:spMk id="6" creationId="{ECB86D89-FE1C-129A-79F6-669F06EC600D}"/>
          </ac:spMkLst>
        </pc:spChg>
        <pc:spChg chg="add del mod">
          <ac:chgData name="Валентина Куликова" userId="ecc4fa7811a3c48a" providerId="LiveId" clId="{CAD67F25-9F4A-4A86-B63C-0936386E7C18}" dt="2024-10-18T09:31:09.632" v="46" actId="21"/>
          <ac:spMkLst>
            <pc:docMk/>
            <pc:sldMk cId="2296941234" sldId="256"/>
            <ac:spMk id="8" creationId="{F173EF3F-2265-6D64-510D-BE854DF69A9F}"/>
          </ac:spMkLst>
        </pc:spChg>
        <pc:spChg chg="add del mod">
          <ac:chgData name="Валентина Куликова" userId="ecc4fa7811a3c48a" providerId="LiveId" clId="{CAD67F25-9F4A-4A86-B63C-0936386E7C18}" dt="2024-10-18T09:30:32.660" v="35" actId="21"/>
          <ac:spMkLst>
            <pc:docMk/>
            <pc:sldMk cId="2296941234" sldId="256"/>
            <ac:spMk id="10" creationId="{9CC737CA-C341-D1A1-500E-D89F43A03F95}"/>
          </ac:spMkLst>
        </pc:spChg>
        <pc:spChg chg="add mod">
          <ac:chgData name="Валентина Куликова" userId="ecc4fa7811a3c48a" providerId="LiveId" clId="{CAD67F25-9F4A-4A86-B63C-0936386E7C18}" dt="2024-10-18T09:30:37.549" v="36" actId="21"/>
          <ac:spMkLst>
            <pc:docMk/>
            <pc:sldMk cId="2296941234" sldId="256"/>
            <ac:spMk id="12" creationId="{06CD0D5A-7C5F-564D-7400-F54B49734A0E}"/>
          </ac:spMkLst>
        </pc:spChg>
      </pc:sldChg>
      <pc:sldChg chg="del">
        <pc:chgData name="Валентина Куликова" userId="ecc4fa7811a3c48a" providerId="LiveId" clId="{CAD67F25-9F4A-4A86-B63C-0936386E7C18}" dt="2024-10-18T11:33:20.005" v="2842" actId="47"/>
        <pc:sldMkLst>
          <pc:docMk/>
          <pc:sldMk cId="0" sldId="263"/>
        </pc:sldMkLst>
      </pc:sldChg>
      <pc:sldChg chg="modSp mod">
        <pc:chgData name="Валентина Куликова" userId="ecc4fa7811a3c48a" providerId="LiveId" clId="{CAD67F25-9F4A-4A86-B63C-0936386E7C18}" dt="2024-10-18T10:38:00.922" v="2591" actId="20577"/>
        <pc:sldMkLst>
          <pc:docMk/>
          <pc:sldMk cId="609242044" sldId="264"/>
        </pc:sldMkLst>
        <pc:spChg chg="mod">
          <ac:chgData name="Валентина Куликова" userId="ecc4fa7811a3c48a" providerId="LiveId" clId="{CAD67F25-9F4A-4A86-B63C-0936386E7C18}" dt="2024-10-18T10:38:00.922" v="2591" actId="20577"/>
          <ac:spMkLst>
            <pc:docMk/>
            <pc:sldMk cId="609242044" sldId="264"/>
            <ac:spMk id="3" creationId="{195F176C-AF11-93A5-4A08-031184432B7D}"/>
          </ac:spMkLst>
        </pc:spChg>
      </pc:sldChg>
      <pc:sldChg chg="addSp modSp mod">
        <pc:chgData name="Валентина Куликова" userId="ecc4fa7811a3c48a" providerId="LiveId" clId="{CAD67F25-9F4A-4A86-B63C-0936386E7C18}" dt="2024-10-18T09:50:29.749" v="1231" actId="207"/>
        <pc:sldMkLst>
          <pc:docMk/>
          <pc:sldMk cId="619264986" sldId="265"/>
        </pc:sldMkLst>
        <pc:spChg chg="add mod">
          <ac:chgData name="Валентина Куликова" userId="ecc4fa7811a3c48a" providerId="LiveId" clId="{CAD67F25-9F4A-4A86-B63C-0936386E7C18}" dt="2024-10-18T09:50:22.318" v="1229" actId="207"/>
          <ac:spMkLst>
            <pc:docMk/>
            <pc:sldMk cId="619264986" sldId="265"/>
            <ac:spMk id="2" creationId="{B435659F-F26D-38D2-5362-B844E132AB3B}"/>
          </ac:spMkLst>
        </pc:spChg>
        <pc:spChg chg="mod">
          <ac:chgData name="Валентина Куликова" userId="ecc4fa7811a3c48a" providerId="LiveId" clId="{CAD67F25-9F4A-4A86-B63C-0936386E7C18}" dt="2024-10-18T09:42:25.243" v="612" actId="1076"/>
          <ac:spMkLst>
            <pc:docMk/>
            <pc:sldMk cId="619264986" sldId="265"/>
            <ac:spMk id="3" creationId="{D7947A5B-4C01-9BD8-4E33-888F72F0CC3A}"/>
          </ac:spMkLst>
        </pc:spChg>
        <pc:spChg chg="mod">
          <ac:chgData name="Валентина Куликова" userId="ecc4fa7811a3c48a" providerId="LiveId" clId="{CAD67F25-9F4A-4A86-B63C-0936386E7C18}" dt="2024-10-18T09:50:29.749" v="1231" actId="207"/>
          <ac:spMkLst>
            <pc:docMk/>
            <pc:sldMk cId="619264986" sldId="265"/>
            <ac:spMk id="4" creationId="{5FA695FA-DCF4-E76C-45D8-5A1E649075A9}"/>
          </ac:spMkLst>
        </pc:spChg>
        <pc:spChg chg="mod">
          <ac:chgData name="Валентина Куликова" userId="ecc4fa7811a3c48a" providerId="LiveId" clId="{CAD67F25-9F4A-4A86-B63C-0936386E7C18}" dt="2024-10-18T09:42:18.871" v="610" actId="1076"/>
          <ac:spMkLst>
            <pc:docMk/>
            <pc:sldMk cId="619264986" sldId="265"/>
            <ac:spMk id="5" creationId="{916732FF-6CA5-7F1D-4684-34392518323E}"/>
          </ac:spMkLst>
        </pc:spChg>
        <pc:spChg chg="add mod">
          <ac:chgData name="Валентина Куликова" userId="ecc4fa7811a3c48a" providerId="LiveId" clId="{CAD67F25-9F4A-4A86-B63C-0936386E7C18}" dt="2024-10-18T09:50:16.429" v="1228" actId="20577"/>
          <ac:spMkLst>
            <pc:docMk/>
            <pc:sldMk cId="619264986" sldId="265"/>
            <ac:spMk id="6" creationId="{94A20911-BB12-F7B5-686D-AD8D2E899C03}"/>
          </ac:spMkLst>
        </pc:spChg>
        <pc:spChg chg="mod">
          <ac:chgData name="Валентина Куликова" userId="ecc4fa7811a3c48a" providerId="LiveId" clId="{CAD67F25-9F4A-4A86-B63C-0936386E7C18}" dt="2024-10-18T09:50:24.784" v="1230" actId="207"/>
          <ac:spMkLst>
            <pc:docMk/>
            <pc:sldMk cId="619264986" sldId="265"/>
            <ac:spMk id="7" creationId="{3FA41ECB-CAB0-9DDD-8468-4A20C5F2E283}"/>
          </ac:spMkLst>
        </pc:spChg>
      </pc:sldChg>
      <pc:sldChg chg="ord">
        <pc:chgData name="Валентина Куликова" userId="ecc4fa7811a3c48a" providerId="LiveId" clId="{CAD67F25-9F4A-4A86-B63C-0936386E7C18}" dt="2024-10-18T09:28:02.873" v="4"/>
        <pc:sldMkLst>
          <pc:docMk/>
          <pc:sldMk cId="3246427589" sldId="266"/>
        </pc:sldMkLst>
      </pc:sldChg>
      <pc:sldChg chg="del">
        <pc:chgData name="Валентина Куликова" userId="ecc4fa7811a3c48a" providerId="LiveId" clId="{CAD67F25-9F4A-4A86-B63C-0936386E7C18}" dt="2024-10-18T10:38:32.607" v="2593" actId="47"/>
        <pc:sldMkLst>
          <pc:docMk/>
          <pc:sldMk cId="961481476" sldId="267"/>
        </pc:sldMkLst>
      </pc:sldChg>
      <pc:sldChg chg="del">
        <pc:chgData name="Валентина Куликова" userId="ecc4fa7811a3c48a" providerId="LiveId" clId="{CAD67F25-9F4A-4A86-B63C-0936386E7C18}" dt="2024-10-18T10:38:31.764" v="2592" actId="47"/>
        <pc:sldMkLst>
          <pc:docMk/>
          <pc:sldMk cId="4153131703" sldId="268"/>
        </pc:sldMkLst>
      </pc:sldChg>
      <pc:sldChg chg="del">
        <pc:chgData name="Валентина Куликова" userId="ecc4fa7811a3c48a" providerId="LiveId" clId="{CAD67F25-9F4A-4A86-B63C-0936386E7C18}" dt="2024-10-18T10:38:37.392" v="2594" actId="47"/>
        <pc:sldMkLst>
          <pc:docMk/>
          <pc:sldMk cId="3292039157" sldId="269"/>
        </pc:sldMkLst>
      </pc:sldChg>
      <pc:sldChg chg="del">
        <pc:chgData name="Валентина Куликова" userId="ecc4fa7811a3c48a" providerId="LiveId" clId="{CAD67F25-9F4A-4A86-B63C-0936386E7C18}" dt="2024-10-18T10:38:46.225" v="2596" actId="47"/>
        <pc:sldMkLst>
          <pc:docMk/>
          <pc:sldMk cId="1967774080" sldId="270"/>
        </pc:sldMkLst>
      </pc:sldChg>
      <pc:sldChg chg="del">
        <pc:chgData name="Валентина Куликова" userId="ecc4fa7811a3c48a" providerId="LiveId" clId="{CAD67F25-9F4A-4A86-B63C-0936386E7C18}" dt="2024-10-18T11:22:57.420" v="2660" actId="47"/>
        <pc:sldMkLst>
          <pc:docMk/>
          <pc:sldMk cId="918226721" sldId="271"/>
        </pc:sldMkLst>
      </pc:sldChg>
      <pc:sldChg chg="modSp mod">
        <pc:chgData name="Валентина Куликова" userId="ecc4fa7811a3c48a" providerId="LiveId" clId="{CAD67F25-9F4A-4A86-B63C-0936386E7C18}" dt="2024-10-18T11:26:39.536" v="2745" actId="20577"/>
        <pc:sldMkLst>
          <pc:docMk/>
          <pc:sldMk cId="634296657" sldId="272"/>
        </pc:sldMkLst>
        <pc:spChg chg="mod">
          <ac:chgData name="Валентина Куликова" userId="ecc4fa7811a3c48a" providerId="LiveId" clId="{CAD67F25-9F4A-4A86-B63C-0936386E7C18}" dt="2024-10-18T11:26:39.536" v="2745" actId="20577"/>
          <ac:spMkLst>
            <pc:docMk/>
            <pc:sldMk cId="634296657" sldId="272"/>
            <ac:spMk id="2" creationId="{42E1CDFF-E67F-569D-20B1-CF134FABD0EE}"/>
          </ac:spMkLst>
        </pc:spChg>
        <pc:spChg chg="mod">
          <ac:chgData name="Валентина Куликова" userId="ecc4fa7811a3c48a" providerId="LiveId" clId="{CAD67F25-9F4A-4A86-B63C-0936386E7C18}" dt="2024-10-18T11:23:39.898" v="2677" actId="207"/>
          <ac:spMkLst>
            <pc:docMk/>
            <pc:sldMk cId="634296657" sldId="272"/>
            <ac:spMk id="3" creationId="{812DFABE-AB07-BBAE-9627-F08F4B5B171C}"/>
          </ac:spMkLst>
        </pc:spChg>
      </pc:sldChg>
      <pc:sldChg chg="del">
        <pc:chgData name="Валентина Куликова" userId="ecc4fa7811a3c48a" providerId="LiveId" clId="{CAD67F25-9F4A-4A86-B63C-0936386E7C18}" dt="2024-10-18T09:33:32.434" v="150" actId="47"/>
        <pc:sldMkLst>
          <pc:docMk/>
          <pc:sldMk cId="1106243760" sldId="337"/>
        </pc:sldMkLst>
      </pc:sldChg>
      <pc:sldChg chg="modSp del mod">
        <pc:chgData name="Валентина Куликова" userId="ecc4fa7811a3c48a" providerId="LiveId" clId="{CAD67F25-9F4A-4A86-B63C-0936386E7C18}" dt="2024-10-18T11:33:18.054" v="2841" actId="47"/>
        <pc:sldMkLst>
          <pc:docMk/>
          <pc:sldMk cId="409187606" sldId="338"/>
        </pc:sldMkLst>
        <pc:spChg chg="mod">
          <ac:chgData name="Валентина Куликова" userId="ecc4fa7811a3c48a" providerId="LiveId" clId="{CAD67F25-9F4A-4A86-B63C-0936386E7C18}" dt="2024-10-18T11:23:09.155" v="2661" actId="21"/>
          <ac:spMkLst>
            <pc:docMk/>
            <pc:sldMk cId="409187606" sldId="338"/>
            <ac:spMk id="3" creationId="{812DFABE-AB07-BBAE-9627-F08F4B5B171C}"/>
          </ac:spMkLst>
        </pc:spChg>
      </pc:sldChg>
      <pc:sldChg chg="del">
        <pc:chgData name="Валентина Куликова" userId="ecc4fa7811a3c48a" providerId="LiveId" clId="{CAD67F25-9F4A-4A86-B63C-0936386E7C18}" dt="2024-10-18T10:38:40.926" v="2595" actId="47"/>
        <pc:sldMkLst>
          <pc:docMk/>
          <pc:sldMk cId="661402810" sldId="339"/>
        </pc:sldMkLst>
      </pc:sldChg>
      <pc:sldChg chg="modSp mod">
        <pc:chgData name="Валентина Куликова" userId="ecc4fa7811a3c48a" providerId="LiveId" clId="{CAD67F25-9F4A-4A86-B63C-0936386E7C18}" dt="2024-10-18T11:21:02.886" v="2659" actId="27636"/>
        <pc:sldMkLst>
          <pc:docMk/>
          <pc:sldMk cId="1801471820" sldId="340"/>
        </pc:sldMkLst>
        <pc:spChg chg="mod">
          <ac:chgData name="Валентина Куликова" userId="ecc4fa7811a3c48a" providerId="LiveId" clId="{CAD67F25-9F4A-4A86-B63C-0936386E7C18}" dt="2024-10-18T10:39:11.995" v="2644" actId="20577"/>
          <ac:spMkLst>
            <pc:docMk/>
            <pc:sldMk cId="1801471820" sldId="340"/>
            <ac:spMk id="2" creationId="{42E1CDFF-E67F-569D-20B1-CF134FABD0EE}"/>
          </ac:spMkLst>
        </pc:spChg>
        <pc:spChg chg="mod">
          <ac:chgData name="Валентина Куликова" userId="ecc4fa7811a3c48a" providerId="LiveId" clId="{CAD67F25-9F4A-4A86-B63C-0936386E7C18}" dt="2024-10-18T11:21:02.886" v="2659" actId="27636"/>
          <ac:spMkLst>
            <pc:docMk/>
            <pc:sldMk cId="1801471820" sldId="340"/>
            <ac:spMk id="3" creationId="{812DFABE-AB07-BBAE-9627-F08F4B5B171C}"/>
          </ac:spMkLst>
        </pc:spChg>
      </pc:sldChg>
      <pc:sldChg chg="del">
        <pc:chgData name="Валентина Куликова" userId="ecc4fa7811a3c48a" providerId="LiveId" clId="{CAD67F25-9F4A-4A86-B63C-0936386E7C18}" dt="2024-10-18T09:33:31.830" v="149" actId="47"/>
        <pc:sldMkLst>
          <pc:docMk/>
          <pc:sldMk cId="2560723944" sldId="341"/>
        </pc:sldMkLst>
      </pc:sldChg>
      <pc:sldChg chg="modSp mod">
        <pc:chgData name="Валентина Куликова" userId="ecc4fa7811a3c48a" providerId="LiveId" clId="{CAD67F25-9F4A-4A86-B63C-0936386E7C18}" dt="2024-10-18T11:25:47.153" v="2744" actId="207"/>
        <pc:sldMkLst>
          <pc:docMk/>
          <pc:sldMk cId="2054892559" sldId="342"/>
        </pc:sldMkLst>
        <pc:spChg chg="mod">
          <ac:chgData name="Валентина Куликова" userId="ecc4fa7811a3c48a" providerId="LiveId" clId="{CAD67F25-9F4A-4A86-B63C-0936386E7C18}" dt="2024-10-18T11:25:47.153" v="2744" actId="207"/>
          <ac:spMkLst>
            <pc:docMk/>
            <pc:sldMk cId="2054892559" sldId="342"/>
            <ac:spMk id="3" creationId="{7BF73036-F4E2-17E6-B056-E3AFAC938919}"/>
          </ac:spMkLst>
        </pc:spChg>
      </pc:sldChg>
      <pc:sldChg chg="del">
        <pc:chgData name="Валентина Куликова" userId="ecc4fa7811a3c48a" providerId="LiveId" clId="{CAD67F25-9F4A-4A86-B63C-0936386E7C18}" dt="2024-10-18T11:33:18.054" v="2841" actId="47"/>
        <pc:sldMkLst>
          <pc:docMk/>
          <pc:sldMk cId="256412241" sldId="343"/>
        </pc:sldMkLst>
      </pc:sldChg>
      <pc:sldChg chg="del">
        <pc:chgData name="Валентина Куликова" userId="ecc4fa7811a3c48a" providerId="LiveId" clId="{CAD67F25-9F4A-4A86-B63C-0936386E7C18}" dt="2024-10-18T11:33:18.054" v="2841" actId="47"/>
        <pc:sldMkLst>
          <pc:docMk/>
          <pc:sldMk cId="1424491765" sldId="344"/>
        </pc:sldMkLst>
      </pc:sldChg>
      <pc:sldChg chg="del">
        <pc:chgData name="Валентина Куликова" userId="ecc4fa7811a3c48a" providerId="LiveId" clId="{CAD67F25-9F4A-4A86-B63C-0936386E7C18}" dt="2024-10-18T11:33:18.054" v="2841" actId="47"/>
        <pc:sldMkLst>
          <pc:docMk/>
          <pc:sldMk cId="2944636640" sldId="345"/>
        </pc:sldMkLst>
      </pc:sldChg>
      <pc:sldChg chg="del">
        <pc:chgData name="Валентина Куликова" userId="ecc4fa7811a3c48a" providerId="LiveId" clId="{CAD67F25-9F4A-4A86-B63C-0936386E7C18}" dt="2024-10-18T11:33:18.054" v="2841" actId="47"/>
        <pc:sldMkLst>
          <pc:docMk/>
          <pc:sldMk cId="1264297442" sldId="346"/>
        </pc:sldMkLst>
      </pc:sldChg>
      <pc:sldChg chg="del">
        <pc:chgData name="Валентина Куликова" userId="ecc4fa7811a3c48a" providerId="LiveId" clId="{CAD67F25-9F4A-4A86-B63C-0936386E7C18}" dt="2024-10-18T11:33:18.054" v="2841" actId="47"/>
        <pc:sldMkLst>
          <pc:docMk/>
          <pc:sldMk cId="3913946242" sldId="347"/>
        </pc:sldMkLst>
      </pc:sldChg>
      <pc:sldChg chg="del">
        <pc:chgData name="Валентина Куликова" userId="ecc4fa7811a3c48a" providerId="LiveId" clId="{CAD67F25-9F4A-4A86-B63C-0936386E7C18}" dt="2024-10-18T11:33:18.054" v="2841" actId="47"/>
        <pc:sldMkLst>
          <pc:docMk/>
          <pc:sldMk cId="2633311474" sldId="348"/>
        </pc:sldMkLst>
      </pc:sldChg>
      <pc:sldChg chg="del">
        <pc:chgData name="Валентина Куликова" userId="ecc4fa7811a3c48a" providerId="LiveId" clId="{CAD67F25-9F4A-4A86-B63C-0936386E7C18}" dt="2024-10-18T11:33:18.054" v="2841" actId="47"/>
        <pc:sldMkLst>
          <pc:docMk/>
          <pc:sldMk cId="3007260545" sldId="349"/>
        </pc:sldMkLst>
      </pc:sldChg>
      <pc:sldChg chg="modSp mod">
        <pc:chgData name="Валентина Куликова" userId="ecc4fa7811a3c48a" providerId="LiveId" clId="{CAD67F25-9F4A-4A86-B63C-0936386E7C18}" dt="2024-10-18T11:37:08.026" v="2890" actId="20577"/>
        <pc:sldMkLst>
          <pc:docMk/>
          <pc:sldMk cId="1669164138" sldId="350"/>
        </pc:sldMkLst>
        <pc:spChg chg="mod">
          <ac:chgData name="Валентина Куликова" userId="ecc4fa7811a3c48a" providerId="LiveId" clId="{CAD67F25-9F4A-4A86-B63C-0936386E7C18}" dt="2024-10-18T11:36:23.498" v="2875" actId="20577"/>
          <ac:spMkLst>
            <pc:docMk/>
            <pc:sldMk cId="1669164138" sldId="350"/>
            <ac:spMk id="2" creationId="{7D6BDDE9-8FAB-1103-5942-3D6A6834AA0B}"/>
          </ac:spMkLst>
        </pc:spChg>
        <pc:spChg chg="mod">
          <ac:chgData name="Валентина Куликова" userId="ecc4fa7811a3c48a" providerId="LiveId" clId="{CAD67F25-9F4A-4A86-B63C-0936386E7C18}" dt="2024-10-18T11:37:08.026" v="2890" actId="20577"/>
          <ac:spMkLst>
            <pc:docMk/>
            <pc:sldMk cId="1669164138" sldId="350"/>
            <ac:spMk id="3" creationId="{F278E74D-37F7-6EB8-B369-4F048D4A3AC2}"/>
          </ac:spMkLst>
        </pc:spChg>
      </pc:sldChg>
      <pc:sldChg chg="del">
        <pc:chgData name="Валентина Куликова" userId="ecc4fa7811a3c48a" providerId="LiveId" clId="{CAD67F25-9F4A-4A86-B63C-0936386E7C18}" dt="2024-10-18T11:33:18.054" v="2841" actId="47"/>
        <pc:sldMkLst>
          <pc:docMk/>
          <pc:sldMk cId="2085485789" sldId="351"/>
        </pc:sldMkLst>
      </pc:sldChg>
      <pc:sldChg chg="del">
        <pc:chgData name="Валентина Куликова" userId="ecc4fa7811a3c48a" providerId="LiveId" clId="{CAD67F25-9F4A-4A86-B63C-0936386E7C18}" dt="2024-10-18T11:33:18.054" v="2841" actId="47"/>
        <pc:sldMkLst>
          <pc:docMk/>
          <pc:sldMk cId="1645430042" sldId="352"/>
        </pc:sldMkLst>
      </pc:sldChg>
      <pc:sldChg chg="del">
        <pc:chgData name="Валентина Куликова" userId="ecc4fa7811a3c48a" providerId="LiveId" clId="{CAD67F25-9F4A-4A86-B63C-0936386E7C18}" dt="2024-10-18T11:33:18.054" v="2841" actId="47"/>
        <pc:sldMkLst>
          <pc:docMk/>
          <pc:sldMk cId="1118712661" sldId="353"/>
        </pc:sldMkLst>
      </pc:sldChg>
      <pc:sldChg chg="addSp modSp new mod ord">
        <pc:chgData name="Валентина Куликова" userId="ecc4fa7811a3c48a" providerId="LiveId" clId="{CAD67F25-9F4A-4A86-B63C-0936386E7C18}" dt="2024-10-18T09:36:42.944" v="221" actId="27636"/>
        <pc:sldMkLst>
          <pc:docMk/>
          <pc:sldMk cId="3988143751" sldId="354"/>
        </pc:sldMkLst>
        <pc:spChg chg="mod">
          <ac:chgData name="Валентина Куликова" userId="ecc4fa7811a3c48a" providerId="LiveId" clId="{CAD67F25-9F4A-4A86-B63C-0936386E7C18}" dt="2024-10-18T09:31:54.727" v="114" actId="20577"/>
          <ac:spMkLst>
            <pc:docMk/>
            <pc:sldMk cId="3988143751" sldId="354"/>
            <ac:spMk id="2" creationId="{978C1AEA-EA3A-E040-CAEE-857DC808F9AE}"/>
          </ac:spMkLst>
        </pc:spChg>
        <pc:spChg chg="mod">
          <ac:chgData name="Валентина Куликова" userId="ecc4fa7811a3c48a" providerId="LiveId" clId="{CAD67F25-9F4A-4A86-B63C-0936386E7C18}" dt="2024-10-18T09:36:42.944" v="221" actId="27636"/>
          <ac:spMkLst>
            <pc:docMk/>
            <pc:sldMk cId="3988143751" sldId="354"/>
            <ac:spMk id="3" creationId="{B364053E-9D22-9321-5FC8-F5F631308632}"/>
          </ac:spMkLst>
        </pc:spChg>
        <pc:picChg chg="add mod">
          <ac:chgData name="Валентина Куликова" userId="ecc4fa7811a3c48a" providerId="LiveId" clId="{CAD67F25-9F4A-4A86-B63C-0936386E7C18}" dt="2024-10-18T09:32:36.583" v="134" actId="1076"/>
          <ac:picMkLst>
            <pc:docMk/>
            <pc:sldMk cId="3988143751" sldId="354"/>
            <ac:picMk id="4" creationId="{511459FD-5AC7-C1BA-B70F-AA9E9759209E}"/>
          </ac:picMkLst>
        </pc:picChg>
        <pc:picChg chg="add mod">
          <ac:chgData name="Валентина Куликова" userId="ecc4fa7811a3c48a" providerId="LiveId" clId="{CAD67F25-9F4A-4A86-B63C-0936386E7C18}" dt="2024-10-18T09:32:33.559" v="132" actId="14100"/>
          <ac:picMkLst>
            <pc:docMk/>
            <pc:sldMk cId="3988143751" sldId="354"/>
            <ac:picMk id="5" creationId="{0E02EF8D-1452-5FC4-CCCE-E718F7ACD64C}"/>
          </ac:picMkLst>
        </pc:picChg>
      </pc:sldChg>
      <pc:sldChg chg="addSp modSp new mod">
        <pc:chgData name="Валентина Куликова" userId="ecc4fa7811a3c48a" providerId="LiveId" clId="{CAD67F25-9F4A-4A86-B63C-0936386E7C18}" dt="2024-10-18T09:31:21.855" v="50" actId="1076"/>
        <pc:sldMkLst>
          <pc:docMk/>
          <pc:sldMk cId="48848362" sldId="355"/>
        </pc:sldMkLst>
        <pc:spChg chg="add mod">
          <ac:chgData name="Валентина Куликова" userId="ecc4fa7811a3c48a" providerId="LiveId" clId="{CAD67F25-9F4A-4A86-B63C-0936386E7C18}" dt="2024-10-18T09:31:02.717" v="44" actId="404"/>
          <ac:spMkLst>
            <pc:docMk/>
            <pc:sldMk cId="48848362" sldId="355"/>
            <ac:spMk id="2" creationId="{FA82CD6F-161F-7549-1405-0FACF0D108CF}"/>
          </ac:spMkLst>
        </pc:spChg>
        <pc:spChg chg="add mod">
          <ac:chgData name="Валентина Куликова" userId="ecc4fa7811a3c48a" providerId="LiveId" clId="{CAD67F25-9F4A-4A86-B63C-0936386E7C18}" dt="2024-10-18T09:31:05.938" v="45" actId="1076"/>
          <ac:spMkLst>
            <pc:docMk/>
            <pc:sldMk cId="48848362" sldId="355"/>
            <ac:spMk id="4" creationId="{5862F49C-2E98-0EA4-AABE-28BDE91A440F}"/>
          </ac:spMkLst>
        </pc:spChg>
        <pc:spChg chg="add mod">
          <ac:chgData name="Валентина Куликова" userId="ecc4fa7811a3c48a" providerId="LiveId" clId="{CAD67F25-9F4A-4A86-B63C-0936386E7C18}" dt="2024-10-18T09:31:21.855" v="50" actId="1076"/>
          <ac:spMkLst>
            <pc:docMk/>
            <pc:sldMk cId="48848362" sldId="355"/>
            <ac:spMk id="8" creationId="{F173EF3F-2265-6D64-510D-BE854DF69A9F}"/>
          </ac:spMkLst>
        </pc:spChg>
      </pc:sldChg>
      <pc:sldChg chg="modSp new mod">
        <pc:chgData name="Валентина Куликова" userId="ecc4fa7811a3c48a" providerId="LiveId" clId="{CAD67F25-9F4A-4A86-B63C-0936386E7C18}" dt="2024-10-18T09:51:24.201" v="1290" actId="1076"/>
        <pc:sldMkLst>
          <pc:docMk/>
          <pc:sldMk cId="2754764847" sldId="356"/>
        </pc:sldMkLst>
        <pc:spChg chg="mod">
          <ac:chgData name="Валентина Куликова" userId="ecc4fa7811a3c48a" providerId="LiveId" clId="{CAD67F25-9F4A-4A86-B63C-0936386E7C18}" dt="2024-10-18T09:46:37.478" v="984" actId="1076"/>
          <ac:spMkLst>
            <pc:docMk/>
            <pc:sldMk cId="2754764847" sldId="356"/>
            <ac:spMk id="2" creationId="{1F510B31-2E5E-0593-F964-9CCDFCCF8995}"/>
          </ac:spMkLst>
        </pc:spChg>
        <pc:spChg chg="mod">
          <ac:chgData name="Валентина Куликова" userId="ecc4fa7811a3c48a" providerId="LiveId" clId="{CAD67F25-9F4A-4A86-B63C-0936386E7C18}" dt="2024-10-18T09:51:24.201" v="1290" actId="1076"/>
          <ac:spMkLst>
            <pc:docMk/>
            <pc:sldMk cId="2754764847" sldId="356"/>
            <ac:spMk id="3" creationId="{CDB62125-73E2-4A08-E38A-9CA82410106D}"/>
          </ac:spMkLst>
        </pc:spChg>
      </pc:sldChg>
      <pc:sldChg chg="add del">
        <pc:chgData name="Валентина Куликова" userId="ecc4fa7811a3c48a" providerId="LiveId" clId="{CAD67F25-9F4A-4A86-B63C-0936386E7C18}" dt="2024-10-18T09:30:31.448" v="34"/>
        <pc:sldMkLst>
          <pc:docMk/>
          <pc:sldMk cId="4179546877" sldId="356"/>
        </pc:sldMkLst>
      </pc:sldChg>
      <pc:sldChg chg="addSp delSp modSp new mod">
        <pc:chgData name="Валентина Куликова" userId="ecc4fa7811a3c48a" providerId="LiveId" clId="{CAD67F25-9F4A-4A86-B63C-0936386E7C18}" dt="2024-10-18T10:08:55.165" v="2014" actId="14100"/>
        <pc:sldMkLst>
          <pc:docMk/>
          <pc:sldMk cId="4252258328" sldId="357"/>
        </pc:sldMkLst>
        <pc:spChg chg="mod">
          <ac:chgData name="Валентина Куликова" userId="ecc4fa7811a3c48a" providerId="LiveId" clId="{CAD67F25-9F4A-4A86-B63C-0936386E7C18}" dt="2024-10-18T09:48:48.759" v="1152" actId="1076"/>
          <ac:spMkLst>
            <pc:docMk/>
            <pc:sldMk cId="4252258328" sldId="357"/>
            <ac:spMk id="2" creationId="{2C62F4DE-8D02-9523-485B-9E3F6FC81C21}"/>
          </ac:spMkLst>
        </pc:spChg>
        <pc:spChg chg="mod">
          <ac:chgData name="Валентина Куликова" userId="ecc4fa7811a3c48a" providerId="LiveId" clId="{CAD67F25-9F4A-4A86-B63C-0936386E7C18}" dt="2024-10-18T10:08:55.165" v="2014" actId="14100"/>
          <ac:spMkLst>
            <pc:docMk/>
            <pc:sldMk cId="4252258328" sldId="357"/>
            <ac:spMk id="3" creationId="{14B49D73-F632-B022-DD31-B48F29BEDE0A}"/>
          </ac:spMkLst>
        </pc:spChg>
        <pc:spChg chg="add del mod">
          <ac:chgData name="Валентина Куликова" userId="ecc4fa7811a3c48a" providerId="LiveId" clId="{CAD67F25-9F4A-4A86-B63C-0936386E7C18}" dt="2024-10-18T09:58:14.595" v="1527" actId="478"/>
          <ac:spMkLst>
            <pc:docMk/>
            <pc:sldMk cId="4252258328" sldId="357"/>
            <ac:spMk id="8" creationId="{083C6EA5-AEEF-E1DC-715E-1199A5D7AB34}"/>
          </ac:spMkLst>
        </pc:spChg>
        <pc:picChg chg="add del mod ord">
          <ac:chgData name="Валентина Куликова" userId="ecc4fa7811a3c48a" providerId="LiveId" clId="{CAD67F25-9F4A-4A86-B63C-0936386E7C18}" dt="2024-10-18T09:58:24.689" v="1530" actId="478"/>
          <ac:picMkLst>
            <pc:docMk/>
            <pc:sldMk cId="4252258328" sldId="357"/>
            <ac:picMk id="5" creationId="{F013AC56-598F-E47D-4164-D0FC7B86B274}"/>
          </ac:picMkLst>
        </pc:picChg>
        <pc:picChg chg="add del mod ord">
          <ac:chgData name="Валентина Куликова" userId="ecc4fa7811a3c48a" providerId="LiveId" clId="{CAD67F25-9F4A-4A86-B63C-0936386E7C18}" dt="2024-10-18T09:58:25.694" v="1531" actId="478"/>
          <ac:picMkLst>
            <pc:docMk/>
            <pc:sldMk cId="4252258328" sldId="357"/>
            <ac:picMk id="7" creationId="{99B9BA69-C470-C2E8-77CC-3591B1B7B9AD}"/>
          </ac:picMkLst>
        </pc:picChg>
      </pc:sldChg>
      <pc:sldChg chg="modSp new mod">
        <pc:chgData name="Валентина Куликова" userId="ecc4fa7811a3c48a" providerId="LiveId" clId="{CAD67F25-9F4A-4A86-B63C-0936386E7C18}" dt="2024-10-18T10:04:50.028" v="1805" actId="113"/>
        <pc:sldMkLst>
          <pc:docMk/>
          <pc:sldMk cId="2673033759" sldId="358"/>
        </pc:sldMkLst>
        <pc:spChg chg="mod">
          <ac:chgData name="Валентина Куликова" userId="ecc4fa7811a3c48a" providerId="LiveId" clId="{CAD67F25-9F4A-4A86-B63C-0936386E7C18}" dt="2024-10-18T09:51:50.936" v="1364" actId="20577"/>
          <ac:spMkLst>
            <pc:docMk/>
            <pc:sldMk cId="2673033759" sldId="358"/>
            <ac:spMk id="2" creationId="{B5278885-6CE9-E76F-5D9A-412B31E06697}"/>
          </ac:spMkLst>
        </pc:spChg>
        <pc:spChg chg="mod">
          <ac:chgData name="Валентина Куликова" userId="ecc4fa7811a3c48a" providerId="LiveId" clId="{CAD67F25-9F4A-4A86-B63C-0936386E7C18}" dt="2024-10-18T10:04:50.028" v="1805" actId="113"/>
          <ac:spMkLst>
            <pc:docMk/>
            <pc:sldMk cId="2673033759" sldId="358"/>
            <ac:spMk id="3" creationId="{CD95E4EA-503E-4407-EB6B-E63E1AE8C96D}"/>
          </ac:spMkLst>
        </pc:spChg>
      </pc:sldChg>
      <pc:sldChg chg="new del">
        <pc:chgData name="Валентина Куликова" userId="ecc4fa7811a3c48a" providerId="LiveId" clId="{CAD67F25-9F4A-4A86-B63C-0936386E7C18}" dt="2024-10-18T09:51:01.017" v="1260" actId="680"/>
        <pc:sldMkLst>
          <pc:docMk/>
          <pc:sldMk cId="3449021021" sldId="358"/>
        </pc:sldMkLst>
      </pc:sldChg>
      <pc:sldChg chg="modSp add mod">
        <pc:chgData name="Валентина Куликова" userId="ecc4fa7811a3c48a" providerId="LiveId" clId="{CAD67F25-9F4A-4A86-B63C-0936386E7C18}" dt="2024-10-18T10:11:55.955" v="2154" actId="27636"/>
        <pc:sldMkLst>
          <pc:docMk/>
          <pc:sldMk cId="3892457313" sldId="359"/>
        </pc:sldMkLst>
        <pc:spChg chg="mod">
          <ac:chgData name="Валентина Куликова" userId="ecc4fa7811a3c48a" providerId="LiveId" clId="{CAD67F25-9F4A-4A86-B63C-0936386E7C18}" dt="2024-10-18T10:11:55.955" v="2154" actId="27636"/>
          <ac:spMkLst>
            <pc:docMk/>
            <pc:sldMk cId="3892457313" sldId="359"/>
            <ac:spMk id="3" creationId="{E3837160-CBF4-82EC-544E-BE6504443F44}"/>
          </ac:spMkLst>
        </pc:spChg>
      </pc:sldChg>
      <pc:sldChg chg="modSp add mod">
        <pc:chgData name="Валентина Куликова" userId="ecc4fa7811a3c48a" providerId="LiveId" clId="{CAD67F25-9F4A-4A86-B63C-0936386E7C18}" dt="2024-10-18T11:27:38.551" v="2747" actId="20577"/>
        <pc:sldMkLst>
          <pc:docMk/>
          <pc:sldMk cId="957419763" sldId="360"/>
        </pc:sldMkLst>
        <pc:spChg chg="mod">
          <ac:chgData name="Валентина Куликова" userId="ecc4fa7811a3c48a" providerId="LiveId" clId="{CAD67F25-9F4A-4A86-B63C-0936386E7C18}" dt="2024-10-18T11:27:38.551" v="2747" actId="20577"/>
          <ac:spMkLst>
            <pc:docMk/>
            <pc:sldMk cId="957419763" sldId="360"/>
            <ac:spMk id="3" creationId="{4D7659F5-D5B5-E6AA-F99E-84492612A640}"/>
          </ac:spMkLst>
        </pc:spChg>
      </pc:sldChg>
      <pc:sldChg chg="modSp add mod">
        <pc:chgData name="Валентина Куликова" userId="ecc4fa7811a3c48a" providerId="LiveId" clId="{CAD67F25-9F4A-4A86-B63C-0936386E7C18}" dt="2024-10-18T11:25:23.467" v="2740" actId="20577"/>
        <pc:sldMkLst>
          <pc:docMk/>
          <pc:sldMk cId="368570881" sldId="361"/>
        </pc:sldMkLst>
        <pc:spChg chg="mod">
          <ac:chgData name="Валентина Куликова" userId="ecc4fa7811a3c48a" providerId="LiveId" clId="{CAD67F25-9F4A-4A86-B63C-0936386E7C18}" dt="2024-10-18T11:25:23.467" v="2740" actId="20577"/>
          <ac:spMkLst>
            <pc:docMk/>
            <pc:sldMk cId="368570881" sldId="361"/>
            <ac:spMk id="2" creationId="{0D3456BB-1974-01DB-FB03-41335A141111}"/>
          </ac:spMkLst>
        </pc:spChg>
      </pc:sldChg>
      <pc:sldChg chg="addSp modSp add mod">
        <pc:chgData name="Валентина Куликова" userId="ecc4fa7811a3c48a" providerId="LiveId" clId="{CAD67F25-9F4A-4A86-B63C-0936386E7C18}" dt="2024-10-18T11:33:06.078" v="2840" actId="255"/>
        <pc:sldMkLst>
          <pc:docMk/>
          <pc:sldMk cId="3934752667" sldId="362"/>
        </pc:sldMkLst>
        <pc:spChg chg="mod">
          <ac:chgData name="Валентина Куликова" userId="ecc4fa7811a3c48a" providerId="LiveId" clId="{CAD67F25-9F4A-4A86-B63C-0936386E7C18}" dt="2024-10-18T11:33:06.078" v="2840" actId="255"/>
          <ac:spMkLst>
            <pc:docMk/>
            <pc:sldMk cId="3934752667" sldId="362"/>
            <ac:spMk id="3" creationId="{6490AF97-7D51-9738-BCA2-7913EEBA69AB}"/>
          </ac:spMkLst>
        </pc:spChg>
        <pc:graphicFrameChg chg="add mod">
          <ac:chgData name="Валентина Куликова" userId="ecc4fa7811a3c48a" providerId="LiveId" clId="{CAD67F25-9F4A-4A86-B63C-0936386E7C18}" dt="2024-10-18T11:29:45.358" v="2756"/>
          <ac:graphicFrameMkLst>
            <pc:docMk/>
            <pc:sldMk cId="3934752667" sldId="362"/>
            <ac:graphicFrameMk id="4" creationId="{CA7BCC45-C7FC-8B1A-8A01-B7D4DB55E33A}"/>
          </ac:graphicFrameMkLst>
        </pc:graphicFrameChg>
        <pc:graphicFrameChg chg="add mod">
          <ac:chgData name="Валентина Куликова" userId="ecc4fa7811a3c48a" providerId="LiveId" clId="{CAD67F25-9F4A-4A86-B63C-0936386E7C18}" dt="2024-10-18T11:29:53.958" v="2757"/>
          <ac:graphicFrameMkLst>
            <pc:docMk/>
            <pc:sldMk cId="3934752667" sldId="362"/>
            <ac:graphicFrameMk id="5" creationId="{CE94CFE9-CF08-D7DD-E33F-2AEA9E9D1434}"/>
          </ac:graphicFrameMkLst>
        </pc:graphicFrameChg>
      </pc:sldChg>
      <pc:sldMasterChg chg="del delSldLayout">
        <pc:chgData name="Валентина Куликова" userId="ecc4fa7811a3c48a" providerId="LiveId" clId="{CAD67F25-9F4A-4A86-B63C-0936386E7C18}" dt="2024-10-18T11:33:20.005" v="2842" actId="47"/>
        <pc:sldMasterMkLst>
          <pc:docMk/>
          <pc:sldMasterMk cId="584993870" sldId="2147483660"/>
        </pc:sldMasterMkLst>
        <pc:sldLayoutChg chg="del">
          <pc:chgData name="Валентина Куликова" userId="ecc4fa7811a3c48a" providerId="LiveId" clId="{CAD67F25-9F4A-4A86-B63C-0936386E7C18}" dt="2024-10-18T11:33:20.005" v="2842" actId="47"/>
          <pc:sldLayoutMkLst>
            <pc:docMk/>
            <pc:sldMasterMk cId="584993870" sldId="2147483660"/>
            <pc:sldLayoutMk cId="3448339312" sldId="2147483661"/>
          </pc:sldLayoutMkLst>
        </pc:sldLayoutChg>
        <pc:sldLayoutChg chg="del">
          <pc:chgData name="Валентина Куликова" userId="ecc4fa7811a3c48a" providerId="LiveId" clId="{CAD67F25-9F4A-4A86-B63C-0936386E7C18}" dt="2024-10-18T11:33:20.005" v="2842" actId="47"/>
          <pc:sldLayoutMkLst>
            <pc:docMk/>
            <pc:sldMasterMk cId="584993870" sldId="2147483660"/>
            <pc:sldLayoutMk cId="3243759508" sldId="2147483662"/>
          </pc:sldLayoutMkLst>
        </pc:sldLayoutChg>
        <pc:sldLayoutChg chg="del">
          <pc:chgData name="Валентина Куликова" userId="ecc4fa7811a3c48a" providerId="LiveId" clId="{CAD67F25-9F4A-4A86-B63C-0936386E7C18}" dt="2024-10-18T11:33:20.005" v="2842" actId="47"/>
          <pc:sldLayoutMkLst>
            <pc:docMk/>
            <pc:sldMasterMk cId="584993870" sldId="2147483660"/>
            <pc:sldLayoutMk cId="3497485233" sldId="2147483663"/>
          </pc:sldLayoutMkLst>
        </pc:sldLayoutChg>
        <pc:sldLayoutChg chg="del">
          <pc:chgData name="Валентина Куликова" userId="ecc4fa7811a3c48a" providerId="LiveId" clId="{CAD67F25-9F4A-4A86-B63C-0936386E7C18}" dt="2024-10-18T11:33:20.005" v="2842" actId="47"/>
          <pc:sldLayoutMkLst>
            <pc:docMk/>
            <pc:sldMasterMk cId="584993870" sldId="2147483660"/>
            <pc:sldLayoutMk cId="1115814562" sldId="2147483664"/>
          </pc:sldLayoutMkLst>
        </pc:sldLayoutChg>
        <pc:sldLayoutChg chg="del">
          <pc:chgData name="Валентина Куликова" userId="ecc4fa7811a3c48a" providerId="LiveId" clId="{CAD67F25-9F4A-4A86-B63C-0936386E7C18}" dt="2024-10-18T11:33:20.005" v="2842" actId="47"/>
          <pc:sldLayoutMkLst>
            <pc:docMk/>
            <pc:sldMasterMk cId="584993870" sldId="2147483660"/>
            <pc:sldLayoutMk cId="3862024800" sldId="2147483665"/>
          </pc:sldLayoutMkLst>
        </pc:sldLayoutChg>
        <pc:sldLayoutChg chg="del">
          <pc:chgData name="Валентина Куликова" userId="ecc4fa7811a3c48a" providerId="LiveId" clId="{CAD67F25-9F4A-4A86-B63C-0936386E7C18}" dt="2024-10-18T11:33:20.005" v="2842" actId="47"/>
          <pc:sldLayoutMkLst>
            <pc:docMk/>
            <pc:sldMasterMk cId="584993870" sldId="2147483660"/>
            <pc:sldLayoutMk cId="335275742" sldId="2147483666"/>
          </pc:sldLayoutMkLst>
        </pc:sldLayoutChg>
        <pc:sldLayoutChg chg="del">
          <pc:chgData name="Валентина Куликова" userId="ecc4fa7811a3c48a" providerId="LiveId" clId="{CAD67F25-9F4A-4A86-B63C-0936386E7C18}" dt="2024-10-18T11:33:20.005" v="2842" actId="47"/>
          <pc:sldLayoutMkLst>
            <pc:docMk/>
            <pc:sldMasterMk cId="584993870" sldId="2147483660"/>
            <pc:sldLayoutMk cId="2925825731" sldId="2147483667"/>
          </pc:sldLayoutMkLst>
        </pc:sldLayoutChg>
        <pc:sldLayoutChg chg="del">
          <pc:chgData name="Валентина Куликова" userId="ecc4fa7811a3c48a" providerId="LiveId" clId="{CAD67F25-9F4A-4A86-B63C-0936386E7C18}" dt="2024-10-18T11:33:20.005" v="2842" actId="47"/>
          <pc:sldLayoutMkLst>
            <pc:docMk/>
            <pc:sldMasterMk cId="584993870" sldId="2147483660"/>
            <pc:sldLayoutMk cId="3588229313" sldId="2147483668"/>
          </pc:sldLayoutMkLst>
        </pc:sldLayoutChg>
        <pc:sldLayoutChg chg="del">
          <pc:chgData name="Валентина Куликова" userId="ecc4fa7811a3c48a" providerId="LiveId" clId="{CAD67F25-9F4A-4A86-B63C-0936386E7C18}" dt="2024-10-18T11:33:20.005" v="2842" actId="47"/>
          <pc:sldLayoutMkLst>
            <pc:docMk/>
            <pc:sldMasterMk cId="584993870" sldId="2147483660"/>
            <pc:sldLayoutMk cId="1603373235" sldId="2147483669"/>
          </pc:sldLayoutMkLst>
        </pc:sldLayoutChg>
        <pc:sldLayoutChg chg="del">
          <pc:chgData name="Валентина Куликова" userId="ecc4fa7811a3c48a" providerId="LiveId" clId="{CAD67F25-9F4A-4A86-B63C-0936386E7C18}" dt="2024-10-18T11:33:20.005" v="2842" actId="47"/>
          <pc:sldLayoutMkLst>
            <pc:docMk/>
            <pc:sldMasterMk cId="584993870" sldId="2147483660"/>
            <pc:sldLayoutMk cId="2529319743" sldId="2147483670"/>
          </pc:sldLayoutMkLst>
        </pc:sldLayoutChg>
        <pc:sldLayoutChg chg="del">
          <pc:chgData name="Валентина Куликова" userId="ecc4fa7811a3c48a" providerId="LiveId" clId="{CAD67F25-9F4A-4A86-B63C-0936386E7C18}" dt="2024-10-18T11:33:20.005" v="2842" actId="47"/>
          <pc:sldLayoutMkLst>
            <pc:docMk/>
            <pc:sldMasterMk cId="584993870" sldId="2147483660"/>
            <pc:sldLayoutMk cId="1189214719" sldId="2147483671"/>
          </pc:sldLayoutMkLst>
        </pc:sldLayoutChg>
      </pc:sldMasterChg>
    </pc:docChg>
  </pc:docChgLst>
  <pc:docChgLst>
    <pc:chgData name="Валентина Куликова" userId="ecc4fa7811a3c48a" providerId="LiveId" clId="{770F68E5-C5F1-4E02-B60E-2BE4BF5E3AB1}"/>
    <pc:docChg chg="undo custSel delSld modSld sldOrd">
      <pc:chgData name="Валентина Куликова" userId="ecc4fa7811a3c48a" providerId="LiveId" clId="{770F68E5-C5F1-4E02-B60E-2BE4BF5E3AB1}" dt="2024-10-22T11:54:24.221" v="653" actId="20577"/>
      <pc:docMkLst>
        <pc:docMk/>
      </pc:docMkLst>
      <pc:sldChg chg="modSp mod ord">
        <pc:chgData name="Валентина Куликова" userId="ecc4fa7811a3c48a" providerId="LiveId" clId="{770F68E5-C5F1-4E02-B60E-2BE4BF5E3AB1}" dt="2024-10-22T11:44:38.335" v="520" actId="20577"/>
        <pc:sldMkLst>
          <pc:docMk/>
          <pc:sldMk cId="609242044" sldId="264"/>
        </pc:sldMkLst>
        <pc:spChg chg="mod">
          <ac:chgData name="Валентина Куликова" userId="ecc4fa7811a3c48a" providerId="LiveId" clId="{770F68E5-C5F1-4E02-B60E-2BE4BF5E3AB1}" dt="2024-10-22T11:44:38.335" v="520" actId="20577"/>
          <ac:spMkLst>
            <pc:docMk/>
            <pc:sldMk cId="609242044" sldId="264"/>
            <ac:spMk id="3" creationId="{195F176C-AF11-93A5-4A08-031184432B7D}"/>
          </ac:spMkLst>
        </pc:spChg>
      </pc:sldChg>
      <pc:sldChg chg="modSp mod">
        <pc:chgData name="Валентина Куликова" userId="ecc4fa7811a3c48a" providerId="LiveId" clId="{770F68E5-C5F1-4E02-B60E-2BE4BF5E3AB1}" dt="2024-10-22T11:41:04.562" v="509" actId="20577"/>
        <pc:sldMkLst>
          <pc:docMk/>
          <pc:sldMk cId="619264986" sldId="265"/>
        </pc:sldMkLst>
        <pc:spChg chg="mod">
          <ac:chgData name="Валентина Куликова" userId="ecc4fa7811a3c48a" providerId="LiveId" clId="{770F68E5-C5F1-4E02-B60E-2BE4BF5E3AB1}" dt="2024-10-22T11:41:04.562" v="509" actId="20577"/>
          <ac:spMkLst>
            <pc:docMk/>
            <pc:sldMk cId="619264986" sldId="265"/>
            <ac:spMk id="6" creationId="{94A20911-BB12-F7B5-686D-AD8D2E899C03}"/>
          </ac:spMkLst>
        </pc:spChg>
      </pc:sldChg>
      <pc:sldChg chg="modSp mod">
        <pc:chgData name="Валентина Куликова" userId="ecc4fa7811a3c48a" providerId="LiveId" clId="{770F68E5-C5F1-4E02-B60E-2BE4BF5E3AB1}" dt="2024-10-22T11:24:41.682" v="243" actId="27636"/>
        <pc:sldMkLst>
          <pc:docMk/>
          <pc:sldMk cId="3246427589" sldId="266"/>
        </pc:sldMkLst>
        <pc:spChg chg="mod">
          <ac:chgData name="Валентина Куликова" userId="ecc4fa7811a3c48a" providerId="LiveId" clId="{770F68E5-C5F1-4E02-B60E-2BE4BF5E3AB1}" dt="2024-10-22T11:24:41.682" v="243" actId="27636"/>
          <ac:spMkLst>
            <pc:docMk/>
            <pc:sldMk cId="3246427589" sldId="266"/>
            <ac:spMk id="3" creationId="{D034E59A-918C-B9B6-304C-3DACC9C6E300}"/>
          </ac:spMkLst>
        </pc:spChg>
      </pc:sldChg>
      <pc:sldChg chg="del">
        <pc:chgData name="Валентина Куликова" userId="ecc4fa7811a3c48a" providerId="LiveId" clId="{770F68E5-C5F1-4E02-B60E-2BE4BF5E3AB1}" dt="2024-10-22T11:20:58.256" v="83" actId="47"/>
        <pc:sldMkLst>
          <pc:docMk/>
          <pc:sldMk cId="634296657" sldId="272"/>
        </pc:sldMkLst>
      </pc:sldChg>
      <pc:sldChg chg="modSp mod">
        <pc:chgData name="Валентина Куликова" userId="ecc4fa7811a3c48a" providerId="LiveId" clId="{770F68E5-C5F1-4E02-B60E-2BE4BF5E3AB1}" dt="2024-10-22T11:52:29.226" v="651" actId="20577"/>
        <pc:sldMkLst>
          <pc:docMk/>
          <pc:sldMk cId="2054892559" sldId="342"/>
        </pc:sldMkLst>
        <pc:spChg chg="mod">
          <ac:chgData name="Валентина Куликова" userId="ecc4fa7811a3c48a" providerId="LiveId" clId="{770F68E5-C5F1-4E02-B60E-2BE4BF5E3AB1}" dt="2024-10-22T11:52:29.226" v="651" actId="20577"/>
          <ac:spMkLst>
            <pc:docMk/>
            <pc:sldMk cId="2054892559" sldId="342"/>
            <ac:spMk id="3" creationId="{7BF73036-F4E2-17E6-B056-E3AFAC938919}"/>
          </ac:spMkLst>
        </pc:spChg>
      </pc:sldChg>
      <pc:sldChg chg="modSp mod">
        <pc:chgData name="Валентина Куликова" userId="ecc4fa7811a3c48a" providerId="LiveId" clId="{770F68E5-C5F1-4E02-B60E-2BE4BF5E3AB1}" dt="2024-10-22T11:54:24.221" v="653" actId="20577"/>
        <pc:sldMkLst>
          <pc:docMk/>
          <pc:sldMk cId="1669164138" sldId="350"/>
        </pc:sldMkLst>
        <pc:spChg chg="mod">
          <ac:chgData name="Валентина Куликова" userId="ecc4fa7811a3c48a" providerId="LiveId" clId="{770F68E5-C5F1-4E02-B60E-2BE4BF5E3AB1}" dt="2024-10-22T11:54:24.221" v="653" actId="20577"/>
          <ac:spMkLst>
            <pc:docMk/>
            <pc:sldMk cId="1669164138" sldId="350"/>
            <ac:spMk id="3" creationId="{F278E74D-37F7-6EB8-B369-4F048D4A3AC2}"/>
          </ac:spMkLst>
        </pc:spChg>
      </pc:sldChg>
      <pc:sldChg chg="modSp mod">
        <pc:chgData name="Валентина Куликова" userId="ecc4fa7811a3c48a" providerId="LiveId" clId="{770F68E5-C5F1-4E02-B60E-2BE4BF5E3AB1}" dt="2024-10-22T11:08:18.171" v="0" actId="1076"/>
        <pc:sldMkLst>
          <pc:docMk/>
          <pc:sldMk cId="3988143751" sldId="354"/>
        </pc:sldMkLst>
        <pc:spChg chg="mod">
          <ac:chgData name="Валентина Куликова" userId="ecc4fa7811a3c48a" providerId="LiveId" clId="{770F68E5-C5F1-4E02-B60E-2BE4BF5E3AB1}" dt="2024-10-22T11:08:18.171" v="0" actId="1076"/>
          <ac:spMkLst>
            <pc:docMk/>
            <pc:sldMk cId="3988143751" sldId="354"/>
            <ac:spMk id="2" creationId="{978C1AEA-EA3A-E040-CAEE-857DC808F9AE}"/>
          </ac:spMkLst>
        </pc:spChg>
      </pc:sldChg>
      <pc:sldChg chg="modSp mod">
        <pc:chgData name="Валентина Куликова" userId="ecc4fa7811a3c48a" providerId="LiveId" clId="{770F68E5-C5F1-4E02-B60E-2BE4BF5E3AB1}" dt="2024-10-22T11:23:26.742" v="241" actId="1076"/>
        <pc:sldMkLst>
          <pc:docMk/>
          <pc:sldMk cId="48848362" sldId="355"/>
        </pc:sldMkLst>
        <pc:spChg chg="mod">
          <ac:chgData name="Валентина Куликова" userId="ecc4fa7811a3c48a" providerId="LiveId" clId="{770F68E5-C5F1-4E02-B60E-2BE4BF5E3AB1}" dt="2024-10-22T11:23:26.742" v="241" actId="1076"/>
          <ac:spMkLst>
            <pc:docMk/>
            <pc:sldMk cId="48848362" sldId="355"/>
            <ac:spMk id="8" creationId="{F173EF3F-2265-6D64-510D-BE854DF69A9F}"/>
          </ac:spMkLst>
        </pc:spChg>
      </pc:sldChg>
      <pc:sldChg chg="modSp mod">
        <pc:chgData name="Валентина Куликова" userId="ecc4fa7811a3c48a" providerId="LiveId" clId="{770F68E5-C5F1-4E02-B60E-2BE4BF5E3AB1}" dt="2024-10-22T11:26:12.074" v="245" actId="27636"/>
        <pc:sldMkLst>
          <pc:docMk/>
          <pc:sldMk cId="2754764847" sldId="356"/>
        </pc:sldMkLst>
        <pc:spChg chg="mod">
          <ac:chgData name="Валентина Куликова" userId="ecc4fa7811a3c48a" providerId="LiveId" clId="{770F68E5-C5F1-4E02-B60E-2BE4BF5E3AB1}" dt="2024-10-22T11:26:12.074" v="245" actId="27636"/>
          <ac:spMkLst>
            <pc:docMk/>
            <pc:sldMk cId="2754764847" sldId="356"/>
            <ac:spMk id="3" creationId="{CDB62125-73E2-4A08-E38A-9CA82410106D}"/>
          </ac:spMkLst>
        </pc:spChg>
      </pc:sldChg>
      <pc:sldChg chg="modSp mod">
        <pc:chgData name="Валентина Куликова" userId="ecc4fa7811a3c48a" providerId="LiveId" clId="{770F68E5-C5F1-4E02-B60E-2BE4BF5E3AB1}" dt="2024-10-22T11:47:24.457" v="552" actId="20577"/>
        <pc:sldMkLst>
          <pc:docMk/>
          <pc:sldMk cId="4252258328" sldId="357"/>
        </pc:sldMkLst>
        <pc:spChg chg="mod">
          <ac:chgData name="Валентина Куликова" userId="ecc4fa7811a3c48a" providerId="LiveId" clId="{770F68E5-C5F1-4E02-B60E-2BE4BF5E3AB1}" dt="2024-10-22T11:47:24.457" v="552" actId="20577"/>
          <ac:spMkLst>
            <pc:docMk/>
            <pc:sldMk cId="4252258328" sldId="357"/>
            <ac:spMk id="3" creationId="{14B49D73-F632-B022-DD31-B48F29BEDE0A}"/>
          </ac:spMkLst>
        </pc:spChg>
      </pc:sldChg>
      <pc:sldChg chg="modSp mod">
        <pc:chgData name="Валентина Куликова" userId="ecc4fa7811a3c48a" providerId="LiveId" clId="{770F68E5-C5F1-4E02-B60E-2BE4BF5E3AB1}" dt="2024-10-22T11:12:04.615" v="48"/>
        <pc:sldMkLst>
          <pc:docMk/>
          <pc:sldMk cId="2673033759" sldId="358"/>
        </pc:sldMkLst>
        <pc:spChg chg="mod">
          <ac:chgData name="Валентина Куликова" userId="ecc4fa7811a3c48a" providerId="LiveId" clId="{770F68E5-C5F1-4E02-B60E-2BE4BF5E3AB1}" dt="2024-10-22T11:12:04.615" v="48"/>
          <ac:spMkLst>
            <pc:docMk/>
            <pc:sldMk cId="2673033759" sldId="358"/>
            <ac:spMk id="3" creationId="{CD95E4EA-503E-4407-EB6B-E63E1AE8C96D}"/>
          </ac:spMkLst>
        </pc:spChg>
      </pc:sldChg>
      <pc:sldChg chg="modSp mod">
        <pc:chgData name="Валентина Куликова" userId="ecc4fa7811a3c48a" providerId="LiveId" clId="{770F68E5-C5F1-4E02-B60E-2BE4BF5E3AB1}" dt="2024-10-22T11:51:09.368" v="581" actId="20577"/>
        <pc:sldMkLst>
          <pc:docMk/>
          <pc:sldMk cId="368570881" sldId="361"/>
        </pc:sldMkLst>
        <pc:spChg chg="mod">
          <ac:chgData name="Валентина Куликова" userId="ecc4fa7811a3c48a" providerId="LiveId" clId="{770F68E5-C5F1-4E02-B60E-2BE4BF5E3AB1}" dt="2024-10-22T11:20:45.273" v="82" actId="20577"/>
          <ac:spMkLst>
            <pc:docMk/>
            <pc:sldMk cId="368570881" sldId="361"/>
            <ac:spMk id="2" creationId="{0D3456BB-1974-01DB-FB03-41335A141111}"/>
          </ac:spMkLst>
        </pc:spChg>
        <pc:spChg chg="mod">
          <ac:chgData name="Валентина Куликова" userId="ecc4fa7811a3c48a" providerId="LiveId" clId="{770F68E5-C5F1-4E02-B60E-2BE4BF5E3AB1}" dt="2024-10-22T11:51:09.368" v="581" actId="20577"/>
          <ac:spMkLst>
            <pc:docMk/>
            <pc:sldMk cId="368570881" sldId="361"/>
            <ac:spMk id="3" creationId="{06B4AFD4-AA98-B491-B782-FF7BD9343AD9}"/>
          </ac:spMkLst>
        </pc:spChg>
      </pc:sldChg>
      <pc:sldChg chg="modSp mod">
        <pc:chgData name="Валентина Куликова" userId="ecc4fa7811a3c48a" providerId="LiveId" clId="{770F68E5-C5F1-4E02-B60E-2BE4BF5E3AB1}" dt="2024-10-22T11:49:56.604" v="565"/>
        <pc:sldMkLst>
          <pc:docMk/>
          <pc:sldMk cId="3934752667" sldId="362"/>
        </pc:sldMkLst>
        <pc:spChg chg="mod">
          <ac:chgData name="Валентина Куликова" userId="ecc4fa7811a3c48a" providerId="LiveId" clId="{770F68E5-C5F1-4E02-B60E-2BE4BF5E3AB1}" dt="2024-10-22T11:49:56.604" v="565"/>
          <ac:spMkLst>
            <pc:docMk/>
            <pc:sldMk cId="3934752667" sldId="362"/>
            <ac:spMk id="3" creationId="{6490AF97-7D51-9738-BCA2-7913EEBA69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65024-B328-4877-8985-A9C98506495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BB424-4EEA-4970-B634-125B412D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4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BB424-4EEA-4970-B634-125B412D37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1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FDFB60-5F61-ABEA-8AFB-D3FBCB874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CAD71-9A0A-9D10-6AF9-5E393DE07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53334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F14808-F260-59E7-CCFD-B735BEF12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3F587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286B23-B9C9-F12F-D6EE-4EA487CB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502-1779-4699-BCA4-4EAA993183E6}" type="datetimeFigureOut">
              <a:rPr lang="ru-UA" smtClean="0"/>
              <a:t>10/22/2024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AAB207-35B9-0525-EC30-38AE5435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36CE3A-E28F-A395-AAF4-55AC6A5C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CAFC-B363-43FD-87FB-EA39534A78A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338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8D8EB-BDF6-C6C6-F7ED-D4BE5C62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98C41F-F7FE-A277-4781-E804576BF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367072-0B35-09BC-4C6A-E18F56A3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502-1779-4699-BCA4-4EAA993183E6}" type="datetimeFigureOut">
              <a:rPr lang="ru-UA" smtClean="0"/>
              <a:t>10/22/2024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CF250-DD0B-E4EB-BE7C-0C7C402A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AEB394-E0C7-7024-9D61-CADF1C0B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CAFC-B363-43FD-87FB-EA39534A78A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598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DE0B0-5B0C-2371-5B3E-B11A18471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66EC76-B1CD-AD23-29D4-5669FF827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5B3CF-5E36-CC7D-9535-6E4A9DA4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502-1779-4699-BCA4-4EAA993183E6}" type="datetimeFigureOut">
              <a:rPr lang="ru-UA" smtClean="0"/>
              <a:t>10/22/2024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C18915-3361-FCC2-9DE3-93F8A911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9F60F3-7A4F-78A6-D307-C8B662E0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CAFC-B363-43FD-87FB-EA39534A78A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630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9D405-41F8-A522-2671-1DF43D6C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C7254F-3F2B-D499-BD77-DC8621BAC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13BF5-A80C-8440-2C50-D6364EE0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502-1779-4699-BCA4-4EAA993183E6}" type="datetimeFigureOut">
              <a:rPr lang="ru-UA" smtClean="0"/>
              <a:t>10/22/2024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7A006-713A-02D7-D8D2-1FEDCB41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7892A7-B905-B831-B546-267240AF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CAFC-B363-43FD-87FB-EA39534A78A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863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B3C75-59B4-45A4-8852-7DAE6001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09D9F6-4F65-162C-2B8C-CCF764408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FA40A8-8873-F77A-1B4D-062732FD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502-1779-4699-BCA4-4EAA993183E6}" type="datetimeFigureOut">
              <a:rPr lang="ru-UA" smtClean="0"/>
              <a:t>10/22/2024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4C2F8-9A66-0614-7950-4845AA53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8DE6B9-EE31-DBD1-1CF3-00F29EE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CAFC-B363-43FD-87FB-EA39534A78A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252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908DB-0DE4-C986-3D26-1D06A08F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59F74-5889-5855-D709-760DD8195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FC7D28-8445-7BDE-6BDE-2520BC6B6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C0BAD7-8E5A-83D9-EFCD-C3E5FCE0B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502-1779-4699-BCA4-4EAA993183E6}" type="datetimeFigureOut">
              <a:rPr lang="ru-UA" smtClean="0"/>
              <a:t>10/22/2024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C58FE-EC16-21CF-E43A-D1D5A2EF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276F1D-7A97-365E-F15C-C913ECA1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CAFC-B363-43FD-87FB-EA39534A78A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342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F0C82-EB4A-9D09-BEB6-CFCF9717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6DA8C-5651-826C-E020-776B67290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904A4-ED9A-B227-F826-0FF23B30A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B3EC1F-630A-DB8A-3DFF-CC12631D4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E5C6AA-B91B-5D28-E69F-E95896B34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FFFF8E-DC62-3DBC-B741-C1279D7F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502-1779-4699-BCA4-4EAA993183E6}" type="datetimeFigureOut">
              <a:rPr lang="ru-UA" smtClean="0"/>
              <a:t>10/22/2024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1B1566-B9D5-CC3E-5246-E7304042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232A9B-3287-D612-39EE-76F100D4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CAFC-B363-43FD-87FB-EA39534A78A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210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77C20-9A31-4A52-80CC-706A89D1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A46854-889B-AD85-D2A8-1A9F7763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502-1779-4699-BCA4-4EAA993183E6}" type="datetimeFigureOut">
              <a:rPr lang="ru-UA" smtClean="0"/>
              <a:t>10/22/2024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4F5146-1CB5-8F3D-0BC3-8797C6DD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4B18E3-B723-DC39-A85F-2367FA4A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CAFC-B363-43FD-87FB-EA39534A78A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529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5AA852-8EB0-3DF3-2385-BB35A980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502-1779-4699-BCA4-4EAA993183E6}" type="datetimeFigureOut">
              <a:rPr lang="ru-UA" smtClean="0"/>
              <a:t>10/22/2024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3BF3F7-0FB9-14BC-0C8C-93A9C9E5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46171B-5DBB-6A84-11E2-34602DB8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CAFC-B363-43FD-87FB-EA39534A78A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944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F2BCA-CF20-CC38-FEC3-F7D30E64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02BD5-579D-7CBE-7E58-5E5E464C0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A8B6A8-303F-CF0E-0D77-7FA4D9ECA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9D470-ED57-7174-58CF-87305EBF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502-1779-4699-BCA4-4EAA993183E6}" type="datetimeFigureOut">
              <a:rPr lang="ru-UA" smtClean="0"/>
              <a:t>10/22/2024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E3D96E-07C4-5785-9542-8FBD4030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FCD2C0-240F-80BB-A53A-60B5A213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CAFC-B363-43FD-87FB-EA39534A78A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139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A36AE-3BD9-4B95-A468-C56D5BB0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583F6B-2891-8049-1BAE-A7F531623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88888B-40AF-FA6C-F715-0EC3CCEE2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6B2A9-6E61-8DFC-14C5-DBD58BC3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502-1779-4699-BCA4-4EAA993183E6}" type="datetimeFigureOut">
              <a:rPr lang="ru-UA" smtClean="0"/>
              <a:t>10/22/2024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E0C3DA-6B73-D244-DF6B-02316320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5BD708-3D59-CEC3-E303-B80B3174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CAFC-B363-43FD-87FB-EA39534A78A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750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9B0CED-A3BD-C960-73B0-A120D68BBC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15477-CD3A-F530-34D6-24819BFE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BC49E-37B1-B1C5-E03D-04A72DEF0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2FE455-76DC-E405-A28E-620A06D5B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E502-1779-4699-BCA4-4EAA993183E6}" type="datetimeFigureOut">
              <a:rPr lang="ru-UA" smtClean="0"/>
              <a:t>10/22/2024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33FE3-B0C2-8936-63E9-623B359C2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CC3936-3C2D-666B-1BB7-65CAAF61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0CAFC-B363-43FD-87FB-EA39534A78A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137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3334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2CD6F-161F-7549-1405-0FACF0D108CF}"/>
              </a:ext>
            </a:extLst>
          </p:cNvPr>
          <p:cNvSpPr txBox="1">
            <a:spLocks/>
          </p:cNvSpPr>
          <p:nvPr/>
        </p:nvSpPr>
        <p:spPr>
          <a:xfrm>
            <a:off x="1316610" y="497445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333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Динамические процессы в оценочной лексике </a:t>
            </a:r>
          </a:p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материале корпуса почтовой переписки «Пишу тебе»)</a:t>
            </a:r>
            <a:endParaRPr lang="ru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2F49C-2E98-0EA4-AABE-28BDE91A440F}"/>
              </a:ext>
            </a:extLst>
          </p:cNvPr>
          <p:cNvSpPr txBox="1"/>
          <p:nvPr/>
        </p:nvSpPr>
        <p:spPr>
          <a:xfrm>
            <a:off x="1953706" y="3309251"/>
            <a:ext cx="74322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Доклад подготовлен в результате работы (проект № 24-00-004 «Динамика коммуникативных практик в почтовой переписке (на материале корпуса «Пишу тебе»)») в рамках Программы «Научный фонд Национального исследовательского университета «Высшая школа экономики» (НИУ ВШЭ)»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3EF3F-2265-6D64-510D-BE854DF69A9F}"/>
              </a:ext>
            </a:extLst>
          </p:cNvPr>
          <p:cNvSpPr txBox="1"/>
          <p:nvPr/>
        </p:nvSpPr>
        <p:spPr>
          <a:xfrm>
            <a:off x="5669831" y="4956262"/>
            <a:ext cx="6094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Куликова Валентина Александровна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 филологических наук, доцент департамента фундаментальной и прикладной лингвистики Национального исследовательского университета «Высшая школа экономики» (Нижний Новгород)</a:t>
            </a:r>
          </a:p>
        </p:txBody>
      </p:sp>
    </p:spTree>
    <p:extLst>
      <p:ext uri="{BB962C8B-B14F-4D97-AF65-F5344CB8AC3E}">
        <p14:creationId xmlns:p14="http://schemas.microsoft.com/office/powerpoint/2010/main" val="4884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D228F-829E-C64D-02F7-4CF6AB7DC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9F15D-8021-9F7A-03C1-EA7F8D1D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Изменения в составе оценочной лексики: лексемы, зафиксированные в текстах только одного периода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659F5-D5B5-E6AA-F99E-84492612A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9" y="1825624"/>
            <a:ext cx="11415858" cy="446205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Постсоветский период:</a:t>
            </a:r>
            <a:endParaRPr lang="ru-RU" sz="2400" i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r>
              <a:rPr lang="ru-RU" sz="2400" b="1" dirty="0"/>
              <a:t>Этическая оценка: </a:t>
            </a:r>
            <a:r>
              <a:rPr lang="ru-RU" sz="2400" i="1" dirty="0"/>
              <a:t>позитивный, добродушный</a:t>
            </a:r>
          </a:p>
          <a:p>
            <a:r>
              <a:rPr lang="ru-RU" sz="2400" b="1" dirty="0"/>
              <a:t>Нормативная оценка: </a:t>
            </a:r>
            <a:r>
              <a:rPr lang="ru-RU" sz="2400" i="1" dirty="0"/>
              <a:t>непрестижный, нищенский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Особенности функционирования: англицизмы (</a:t>
            </a:r>
            <a:r>
              <a:rPr lang="en-US" sz="2400" i="1" dirty="0"/>
              <a:t>happy</a:t>
            </a:r>
            <a:r>
              <a:rPr lang="ru-RU" sz="2400" dirty="0"/>
              <a:t>) и </a:t>
            </a:r>
            <a:r>
              <a:rPr lang="ru-RU" sz="2400" dirty="0">
                <a:effectLst/>
                <a:ea typeface="Calibri" panose="020F0502020204030204" pitchFamily="34" charset="0"/>
              </a:rPr>
              <a:t>дериваты на основе заимствований (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позитивный, эксклюзивный, непрестижный, комфортно</a:t>
            </a:r>
            <a:r>
              <a:rPr lang="ru-RU" sz="2400" dirty="0">
                <a:effectLst/>
                <a:ea typeface="Calibri" panose="020F0502020204030204" pitchFamily="34" charset="0"/>
              </a:rPr>
              <a:t>),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сленгизмы</a:t>
            </a:r>
            <a:r>
              <a:rPr lang="ru-RU" sz="2400" dirty="0">
                <a:effectLst/>
                <a:ea typeface="Calibri" panose="020F0502020204030204" pitchFamily="34" charset="0"/>
              </a:rPr>
              <a:t> (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прикольный, </a:t>
            </a:r>
            <a:r>
              <a:rPr lang="ru-RU" sz="2400" i="1" dirty="0" err="1">
                <a:effectLst/>
                <a:ea typeface="Calibri" panose="020F0502020204030204" pitchFamily="34" charset="0"/>
              </a:rPr>
              <a:t>олфажный</a:t>
            </a:r>
            <a:r>
              <a:rPr lang="ru-RU" sz="2400" dirty="0">
                <a:effectLst/>
                <a:ea typeface="Calibri" panose="020F0502020204030204" pitchFamily="34" charset="0"/>
              </a:rPr>
              <a:t>), окказионализмы (</a:t>
            </a:r>
            <a:r>
              <a:rPr lang="ru-RU" sz="2400" i="1" dirty="0" err="1">
                <a:effectLst/>
                <a:ea typeface="Calibri" panose="020F0502020204030204" pitchFamily="34" charset="0"/>
              </a:rPr>
              <a:t>замечтательный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ea typeface="Calibri" panose="020F0502020204030204" pitchFamily="34" charset="0"/>
              </a:rPr>
              <a:t>– тмезис 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замечательный + мечтать</a:t>
            </a:r>
            <a:r>
              <a:rPr lang="ru-RU" sz="2400" dirty="0">
                <a:effectLst/>
                <a:ea typeface="Calibri" panose="020F0502020204030204" pitchFamily="34" charset="0"/>
              </a:rPr>
              <a:t>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741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1CDFF-E67F-569D-20B1-CF134FAB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943"/>
            <a:ext cx="10959548" cy="6693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Исследование динамики отдельных оценочных лексем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2DFABE-AB07-BBAE-9627-F08F4B5B1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91" y="1282045"/>
            <a:ext cx="10959548" cy="5069060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Bef>
                <a:spcPts val="0"/>
              </a:spcBef>
            </a:pP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1) Оценочная лексика, частотная в русскоязычной коммуникации в целом, но не свойственная для почтовой коммуникации: </a:t>
            </a:r>
            <a:r>
              <a:rPr lang="ru-RU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правильный, странный.</a:t>
            </a:r>
            <a:endParaRPr lang="ru-RU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0"/>
              </a:spcBef>
            </a:pP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ru-RU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Оценочная лексика, не частотная как в русскоязычной коммуникации в целом, так и в почтовой коммуникации: </a:t>
            </a:r>
            <a:r>
              <a:rPr lang="ru-RU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некрасивый, уродливый, неудобный, неправильный.</a:t>
            </a:r>
            <a:endParaRPr lang="ru-RU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0"/>
              </a:spcBef>
            </a:pP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3) Оценочная лексика, демонстрирующая динамику использования:</a:t>
            </a:r>
          </a:p>
          <a:p>
            <a:pPr indent="450215" algn="just">
              <a:lnSpc>
                <a:spcPct val="150000"/>
              </a:lnSpc>
              <a:spcBef>
                <a:spcPts val="0"/>
              </a:spcBef>
            </a:pP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А) изменения в частотности: </a:t>
            </a:r>
            <a:r>
              <a:rPr lang="ru-RU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милый, страшный, неприятный, удобный, чудный, великолепный, худой, дивный, дурной, благодатный, человеческий, особый, доблестный, героический.</a:t>
            </a:r>
            <a:endParaRPr lang="ru-RU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0"/>
              </a:spcBef>
            </a:pP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Б) изменения в функционировании: актуализация различных лексико-семантических вариантов (различные типы оценки), изменения в сочетаемости (различные объекты оценки), изменения контекстов функционирования: </a:t>
            </a:r>
            <a:r>
              <a:rPr lang="ru-RU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настоящий, приятный, хороший, лучший, плохой, дорогой, легкий.</a:t>
            </a:r>
            <a:endParaRPr lang="ru-RU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0"/>
              </a:spcBef>
            </a:pPr>
            <a:r>
              <a:rPr lang="ru-RU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В) изменения в частотности и функционировании: </a:t>
            </a:r>
            <a:r>
              <a:rPr lang="ru-RU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красивый, прекрасный, интересный, важный, главный, великий.</a:t>
            </a:r>
            <a:endParaRPr lang="ru-RU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147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89156-1B75-407F-286A-679368D4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Динамика частотности оценочной лексики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73036-F4E2-17E6-B056-E3AFAC93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89" y="1298952"/>
            <a:ext cx="10515600" cy="4934572"/>
          </a:xfrm>
        </p:spPr>
        <p:txBody>
          <a:bodyPr>
            <a:normAutofit lnSpcReduction="10000"/>
          </a:bodyPr>
          <a:lstStyle/>
          <a:p>
            <a:pPr marL="0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милый, страшный, неприятный, удобный, чудный, великолепный, худой, дивный, дурной, благодатный</a:t>
            </a:r>
          </a:p>
          <a:p>
            <a:pPr marL="0" rtl="0" eaLnBrk="1" fontAlgn="b" latinLnBrk="0" hangingPunct="1">
              <a:spcBef>
                <a:spcPts val="0"/>
              </a:spcBef>
              <a:spcAft>
                <a:spcPts val="0"/>
              </a:spcAft>
            </a:pPr>
            <a:endParaRPr lang="ru-RU" i="1" dirty="0">
              <a:solidFill>
                <a:srgbClr val="3F5879"/>
              </a:solidFill>
            </a:endParaRPr>
          </a:p>
          <a:p>
            <a:pPr marL="0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i="1" dirty="0">
                <a:solidFill>
                  <a:srgbClr val="3F5879"/>
                </a:solidFill>
              </a:rPr>
              <a:t>Удобный</a:t>
            </a:r>
            <a:r>
              <a:rPr lang="ru-RU" dirty="0"/>
              <a:t>  (</a:t>
            </a:r>
            <a:r>
              <a:rPr lang="en-US" dirty="0" err="1"/>
              <a:t>ipm</a:t>
            </a:r>
            <a:r>
              <a:rPr lang="en-US" dirty="0"/>
              <a:t> </a:t>
            </a:r>
            <a:r>
              <a:rPr lang="ru-RU" dirty="0"/>
              <a:t>81.942 / 22.578 / 0)</a:t>
            </a:r>
          </a:p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Дореволюционный период</a:t>
            </a:r>
            <a:r>
              <a:rPr lang="ru-RU" dirty="0"/>
              <a:t>: сенсорная оценка – условия комфорта в дороге, по прибытии на новое место (</a:t>
            </a:r>
            <a:r>
              <a:rPr lang="ru-RU" i="1" dirty="0">
                <a:solidFill>
                  <a:schemeClr val="accent1"/>
                </a:solidFill>
              </a:rPr>
              <a:t>Ехать очень </a:t>
            </a:r>
            <a:r>
              <a:rPr lang="ru-RU" b="1" i="1" dirty="0">
                <a:solidFill>
                  <a:schemeClr val="accent1"/>
                </a:solidFill>
              </a:rPr>
              <a:t>удобно </a:t>
            </a:r>
            <a:r>
              <a:rPr lang="ru-RU" i="1" dirty="0">
                <a:solidFill>
                  <a:schemeClr val="accent1"/>
                </a:solidFill>
              </a:rPr>
              <a:t>- но в вагоне душно; на выезде в субботу разыскали комнату, очень </a:t>
            </a:r>
            <a:r>
              <a:rPr lang="ru-RU" b="1" i="1" dirty="0">
                <a:solidFill>
                  <a:schemeClr val="accent1"/>
                </a:solidFill>
              </a:rPr>
              <a:t>удобную</a:t>
            </a:r>
            <a:r>
              <a:rPr lang="ru-RU" i="1" dirty="0">
                <a:solidFill>
                  <a:schemeClr val="accent1"/>
                </a:solidFill>
              </a:rPr>
              <a:t>, </a:t>
            </a:r>
            <a:r>
              <a:rPr lang="ru-RU" i="1" dirty="0" err="1">
                <a:solidFill>
                  <a:schemeClr val="accent1"/>
                </a:solidFill>
              </a:rPr>
              <a:t>опрятненькую</a:t>
            </a:r>
            <a:r>
              <a:rPr lang="ru-RU" i="1" dirty="0">
                <a:solidFill>
                  <a:schemeClr val="accent1"/>
                </a:solidFill>
              </a:rPr>
              <a:t> и недорогую. Теперь наш адрес такой: Николаев, </a:t>
            </a:r>
            <a:r>
              <a:rPr lang="ru-RU" i="1" dirty="0" err="1">
                <a:solidFill>
                  <a:schemeClr val="accent1"/>
                </a:solidFill>
              </a:rPr>
              <a:t>Херсонкая</a:t>
            </a:r>
            <a:r>
              <a:rPr lang="ru-RU" dirty="0"/>
              <a:t>) </a:t>
            </a:r>
          </a:p>
          <a:p>
            <a:pPr algn="just"/>
            <a:r>
              <a:rPr lang="ru-RU" dirty="0">
                <a:solidFill>
                  <a:srgbClr val="5C042C"/>
                </a:solidFill>
              </a:rPr>
              <a:t>Советский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постсоветский период</a:t>
            </a:r>
            <a:r>
              <a:rPr lang="ru-RU" dirty="0"/>
              <a:t>: снижение частотности связано с тем, что менее актуальной становятся коммуникативные практики отправки открыток в дороге / из путешествия / с нового места пребывания</a:t>
            </a:r>
          </a:p>
        </p:txBody>
      </p:sp>
    </p:spTree>
    <p:extLst>
      <p:ext uri="{BB962C8B-B14F-4D97-AF65-F5344CB8AC3E}">
        <p14:creationId xmlns:p14="http://schemas.microsoft.com/office/powerpoint/2010/main" val="205489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D3CB6-2D27-046B-20B2-26B0A0300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11612-BF77-285D-1F36-62232A39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Динамика частотности оценочной лексики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90AF97-7D51-9738-BCA2-7913EEBA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391"/>
            <a:ext cx="10515600" cy="4934572"/>
          </a:xfrm>
        </p:spPr>
        <p:txBody>
          <a:bodyPr>
            <a:noAutofit/>
          </a:bodyPr>
          <a:lstStyle/>
          <a:p>
            <a:pPr marL="0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человеческий, особый, доблестный, героический</a:t>
            </a:r>
            <a:endParaRPr lang="ru-RU" i="1" dirty="0">
              <a:solidFill>
                <a:srgbClr val="3F5879"/>
              </a:solidFill>
            </a:endParaRPr>
          </a:p>
          <a:p>
            <a:pPr marL="0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i="1" dirty="0">
                <a:solidFill>
                  <a:srgbClr val="3F5879"/>
                </a:solidFill>
              </a:rPr>
              <a:t>Особый</a:t>
            </a:r>
            <a:r>
              <a:rPr lang="ru-RU" dirty="0"/>
              <a:t>  (</a:t>
            </a:r>
            <a:r>
              <a:rPr lang="en-US" dirty="0" err="1"/>
              <a:t>ipm</a:t>
            </a:r>
            <a:r>
              <a:rPr lang="en-US" dirty="0"/>
              <a:t> </a:t>
            </a:r>
            <a:r>
              <a:rPr lang="ru-RU" dirty="0"/>
              <a:t>17.381 / 54.832 / 306.411)</a:t>
            </a:r>
          </a:p>
          <a:p>
            <a:pPr marL="0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дореволюционных </a:t>
            </a:r>
            <a:r>
              <a:rPr lang="ru-RU" dirty="0"/>
              <a:t>открытках не частотна</a:t>
            </a:r>
          </a:p>
          <a:p>
            <a:pPr algn="just"/>
            <a:r>
              <a:rPr lang="ru-RU" dirty="0">
                <a:solidFill>
                  <a:srgbClr val="5C042C"/>
                </a:solidFill>
              </a:rPr>
              <a:t>Советский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период</a:t>
            </a:r>
            <a:r>
              <a:rPr lang="ru-RU" dirty="0"/>
              <a:t>: </a:t>
            </a:r>
            <a:r>
              <a:rPr lang="ru-RU" b="1" i="1" dirty="0">
                <a:effectLst/>
                <a:ea typeface="Calibri" panose="020F0502020204030204" pitchFamily="34" charset="0"/>
              </a:rPr>
              <a:t>Особый</a:t>
            </a:r>
            <a:r>
              <a:rPr lang="ru-RU" i="1" dirty="0">
                <a:effectLst/>
                <a:ea typeface="Calibri" panose="020F0502020204030204" pitchFamily="34" charset="0"/>
              </a:rPr>
              <a:t> привет Тате, Ване и деткам; Ирочка </a:t>
            </a:r>
            <a:r>
              <a:rPr lang="ru-RU" b="1" i="1" dirty="0">
                <a:effectLst/>
                <a:ea typeface="Calibri" panose="020F0502020204030204" pitchFamily="34" charset="0"/>
              </a:rPr>
              <a:t>особый</a:t>
            </a:r>
            <a:r>
              <a:rPr lang="ru-RU" i="1" dirty="0">
                <a:effectLst/>
                <a:ea typeface="Calibri" panose="020F0502020204030204" pitchFamily="34" charset="0"/>
              </a:rPr>
              <a:t> привет шлёт дедушке Пете - </a:t>
            </a:r>
            <a:r>
              <a:rPr lang="ru-RU" dirty="0">
                <a:effectLst/>
                <a:ea typeface="Calibri" panose="020F0502020204030204" pitchFamily="34" charset="0"/>
              </a:rPr>
              <a:t>коммуникативная практика отправки открыток группе лиц</a:t>
            </a:r>
          </a:p>
          <a:p>
            <a:pPr algn="just"/>
            <a:r>
              <a:rPr lang="ru-RU" dirty="0">
                <a:solidFill>
                  <a:srgbClr val="5C042C"/>
                </a:solidFill>
              </a:rPr>
              <a:t>Советский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постсоветский период</a:t>
            </a:r>
            <a:r>
              <a:rPr lang="ru-RU" dirty="0"/>
              <a:t>: </a:t>
            </a:r>
            <a:r>
              <a:rPr lang="ru-RU" dirty="0">
                <a:effectLst/>
                <a:ea typeface="Calibri" panose="020F0502020204030204" pitchFamily="34" charset="0"/>
              </a:rPr>
              <a:t>в конструкции </a:t>
            </a:r>
            <a:r>
              <a:rPr lang="ru-RU" i="1" dirty="0">
                <a:effectLst/>
                <a:ea typeface="Calibri" panose="020F0502020204030204" pitchFamily="34" charset="0"/>
              </a:rPr>
              <a:t>нет особых новостей/перемен</a:t>
            </a:r>
            <a:r>
              <a:rPr lang="ru-RU" dirty="0">
                <a:effectLst/>
                <a:ea typeface="Calibri" panose="020F0502020204030204" pitchFamily="34" charset="0"/>
              </a:rPr>
              <a:t> (</a:t>
            </a:r>
            <a:r>
              <a:rPr lang="ru-RU" i="1" dirty="0">
                <a:effectLst/>
                <a:ea typeface="Calibri" panose="020F0502020204030204" pitchFamily="34" charset="0"/>
              </a:rPr>
              <a:t>Я здоров, </a:t>
            </a:r>
            <a:r>
              <a:rPr lang="ru-RU" b="1" i="1" dirty="0">
                <a:effectLst/>
                <a:ea typeface="Calibri" panose="020F0502020204030204" pitchFamily="34" charset="0"/>
              </a:rPr>
              <a:t>особых</a:t>
            </a:r>
            <a:r>
              <a:rPr lang="ru-RU" i="1" dirty="0">
                <a:effectLst/>
                <a:ea typeface="Calibri" panose="020F0502020204030204" pitchFamily="34" charset="0"/>
              </a:rPr>
              <a:t> перемен со дня отправления к вам прошлого письма нет</a:t>
            </a:r>
            <a:r>
              <a:rPr lang="ru-RU" dirty="0">
                <a:effectLst/>
                <a:ea typeface="Calibri" panose="020F0502020204030204" pitchFamily="34" charset="0"/>
              </a:rPr>
              <a:t> </a:t>
            </a:r>
            <a:r>
              <a:rPr lang="ru-RU" i="1" dirty="0">
                <a:effectLst/>
                <a:ea typeface="Calibri" panose="020F0502020204030204" pitchFamily="34" charset="0"/>
              </a:rPr>
              <a:t> </a:t>
            </a:r>
            <a:r>
              <a:rPr lang="ru-RU" dirty="0">
                <a:effectLst/>
                <a:ea typeface="Calibri" panose="020F0502020204030204" pitchFamily="34" charset="0"/>
              </a:rPr>
              <a:t>– открытка 1941 г.;</a:t>
            </a:r>
            <a:r>
              <a:rPr lang="ru-RU" i="1" dirty="0">
                <a:effectLst/>
                <a:ea typeface="Calibri" panose="020F0502020204030204" pitchFamily="34" charset="0"/>
              </a:rPr>
              <a:t> У нас </a:t>
            </a:r>
            <a:r>
              <a:rPr lang="ru-RU" b="1" i="1" dirty="0">
                <a:effectLst/>
                <a:ea typeface="Calibri" panose="020F0502020204030204" pitchFamily="34" charset="0"/>
              </a:rPr>
              <a:t>особых</a:t>
            </a:r>
            <a:r>
              <a:rPr lang="ru-RU" i="1" dirty="0">
                <a:effectLst/>
                <a:ea typeface="Calibri" panose="020F0502020204030204" pitchFamily="34" charset="0"/>
              </a:rPr>
              <a:t> новостей нет, забот и дел много, болезней тоже </a:t>
            </a:r>
            <a:r>
              <a:rPr lang="ru-RU" dirty="0">
                <a:effectLst/>
                <a:ea typeface="Calibri" panose="020F0502020204030204" pitchFamily="34" charset="0"/>
              </a:rPr>
              <a:t>– открытка 1984 г.;</a:t>
            </a:r>
            <a:r>
              <a:rPr lang="ru-RU" i="1" dirty="0">
                <a:effectLst/>
                <a:ea typeface="Calibri" panose="020F0502020204030204" pitchFamily="34" charset="0"/>
              </a:rPr>
              <a:t> Новостей </a:t>
            </a:r>
            <a:r>
              <a:rPr lang="ru-RU" b="1" i="1" dirty="0">
                <a:effectLst/>
                <a:ea typeface="Calibri" panose="020F0502020204030204" pitchFamily="34" charset="0"/>
              </a:rPr>
              <a:t>особых </a:t>
            </a:r>
            <a:r>
              <a:rPr lang="ru-RU" i="1" dirty="0">
                <a:effectLst/>
                <a:ea typeface="Calibri" panose="020F0502020204030204" pitchFamily="34" charset="0"/>
              </a:rPr>
              <a:t>нет, жду 2001 г. настроение поганое, делать нечего; У меня </a:t>
            </a:r>
            <a:r>
              <a:rPr lang="ru-RU" b="1" i="1" dirty="0">
                <a:effectLst/>
                <a:ea typeface="Calibri" panose="020F0502020204030204" pitchFamily="34" charset="0"/>
              </a:rPr>
              <a:t>особых</a:t>
            </a:r>
            <a:r>
              <a:rPr lang="ru-RU" i="1" dirty="0">
                <a:effectLst/>
                <a:ea typeface="Calibri" panose="020F0502020204030204" pitchFamily="34" charset="0"/>
              </a:rPr>
              <a:t> новостей нет. Помаленьку болеем, толстеем</a:t>
            </a:r>
            <a:r>
              <a:rPr lang="ru-RU" dirty="0">
                <a:effectLst/>
                <a:ea typeface="Calibri" panose="020F0502020204030204" pitchFamily="34" charset="0"/>
              </a:rPr>
              <a:t> – открытка 2001 г.).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75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E84FA-4A88-6B26-E7B6-308D526AB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456BB-1974-01DB-FB03-41335A14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735"/>
            <a:ext cx="10959548" cy="6693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Динамика функционирования: изменения в актуальных объектах оценки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B4AFD4-AA98-B491-B782-FF7BD934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1182757"/>
            <a:ext cx="10873033" cy="4994206"/>
          </a:xfrm>
        </p:spPr>
        <p:txBody>
          <a:bodyPr>
            <a:normAutofit fontScale="92500" lnSpcReduction="10000"/>
          </a:bodyPr>
          <a:lstStyle/>
          <a:p>
            <a:r>
              <a:rPr lang="ru-RU" sz="2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красивый, прекрасный, настоящий, приятный, хороший, лучший, плохой, дорогой, легкий.</a:t>
            </a:r>
            <a:endParaRPr lang="ru-RU" i="1" dirty="0">
              <a:solidFill>
                <a:srgbClr val="486489"/>
              </a:solidFill>
            </a:endParaRPr>
          </a:p>
          <a:p>
            <a:r>
              <a:rPr lang="ru-RU" i="1" dirty="0">
                <a:solidFill>
                  <a:srgbClr val="486489"/>
                </a:solidFill>
              </a:rPr>
              <a:t>Красивый</a:t>
            </a:r>
            <a:r>
              <a:rPr lang="ru-RU" dirty="0"/>
              <a:t> (аналогично – </a:t>
            </a:r>
            <a:r>
              <a:rPr lang="ru-RU" i="1" dirty="0">
                <a:solidFill>
                  <a:srgbClr val="486489"/>
                </a:solidFill>
              </a:rPr>
              <a:t>прекрасный, интересный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Дореволюционный период</a:t>
            </a:r>
            <a:r>
              <a:rPr lang="ru-RU" dirty="0"/>
              <a:t>: Выражает преимущественно эстетическую оценку (93% контекстов) окружающего мира (</a:t>
            </a:r>
            <a:r>
              <a:rPr lang="ru-RU" dirty="0" err="1"/>
              <a:t>коллокаты</a:t>
            </a:r>
            <a:r>
              <a:rPr lang="ru-RU" dirty="0"/>
              <a:t>: </a:t>
            </a:r>
            <a:r>
              <a:rPr lang="ru-RU" i="1" dirty="0">
                <a:solidFill>
                  <a:srgbClr val="486489"/>
                </a:solidFill>
              </a:rPr>
              <a:t>город</a:t>
            </a:r>
            <a:r>
              <a:rPr lang="ru-RU" i="1" dirty="0"/>
              <a:t> </a:t>
            </a:r>
            <a:r>
              <a:rPr lang="ru-RU" dirty="0"/>
              <a:t>(79.175 – здесь и далее мера ассоциативности </a:t>
            </a:r>
            <a:r>
              <a:rPr lang="en-US" dirty="0"/>
              <a:t>Likelihood</a:t>
            </a:r>
            <a:r>
              <a:rPr lang="ru-RU" dirty="0"/>
              <a:t>)</a:t>
            </a:r>
            <a:r>
              <a:rPr lang="ru-RU" i="1" dirty="0"/>
              <a:t>, </a:t>
            </a:r>
            <a:r>
              <a:rPr lang="ru-RU" i="1" dirty="0">
                <a:solidFill>
                  <a:srgbClr val="486489"/>
                </a:solidFill>
              </a:rPr>
              <a:t>местность</a:t>
            </a:r>
            <a:r>
              <a:rPr lang="ru-RU" i="1" dirty="0"/>
              <a:t> </a:t>
            </a:r>
            <a:r>
              <a:rPr lang="ru-RU" dirty="0"/>
              <a:t>(62.860), </a:t>
            </a:r>
            <a:r>
              <a:rPr lang="ru-RU" i="1" dirty="0">
                <a:solidFill>
                  <a:srgbClr val="486489"/>
                </a:solidFill>
              </a:rPr>
              <a:t>острова</a:t>
            </a:r>
            <a:r>
              <a:rPr lang="en-US" i="1" dirty="0"/>
              <a:t> </a:t>
            </a:r>
            <a:r>
              <a:rPr lang="en-US" dirty="0"/>
              <a:t>(34.969)</a:t>
            </a:r>
            <a:r>
              <a:rPr lang="ru-RU" i="1" dirty="0"/>
              <a:t>, </a:t>
            </a:r>
            <a:r>
              <a:rPr lang="ru-RU" i="1" dirty="0">
                <a:solidFill>
                  <a:srgbClr val="486489"/>
                </a:solidFill>
              </a:rPr>
              <a:t>монастыри</a:t>
            </a:r>
            <a:r>
              <a:rPr lang="en-US" i="1" dirty="0"/>
              <a:t> </a:t>
            </a:r>
            <a:r>
              <a:rPr lang="en-US" dirty="0"/>
              <a:t>(30.286)</a:t>
            </a:r>
            <a:r>
              <a:rPr lang="ru-RU" dirty="0"/>
              <a:t>,</a:t>
            </a:r>
            <a:r>
              <a:rPr lang="ru-RU" i="1" dirty="0"/>
              <a:t> </a:t>
            </a:r>
            <a:r>
              <a:rPr lang="ru-RU" i="1" dirty="0">
                <a:solidFill>
                  <a:srgbClr val="486489"/>
                </a:solidFill>
              </a:rPr>
              <a:t>вид</a:t>
            </a:r>
            <a:r>
              <a:rPr lang="en-US" i="1" dirty="0"/>
              <a:t> </a:t>
            </a:r>
            <a:r>
              <a:rPr lang="en-US" dirty="0"/>
              <a:t>(29.201)</a:t>
            </a:r>
            <a:r>
              <a:rPr lang="ru-RU" dirty="0"/>
              <a:t>, </a:t>
            </a:r>
            <a:r>
              <a:rPr lang="ru-RU" i="1" dirty="0">
                <a:solidFill>
                  <a:srgbClr val="486489"/>
                </a:solidFill>
              </a:rPr>
              <a:t>озеро</a:t>
            </a:r>
            <a:r>
              <a:rPr lang="en-US" i="1" dirty="0"/>
              <a:t> </a:t>
            </a:r>
            <a:r>
              <a:rPr lang="en-US" dirty="0"/>
              <a:t>(24.253)</a:t>
            </a:r>
            <a:r>
              <a:rPr lang="ru-RU" dirty="0"/>
              <a:t>, </a:t>
            </a:r>
            <a:r>
              <a:rPr lang="ru-RU" i="1" dirty="0">
                <a:solidFill>
                  <a:srgbClr val="486489"/>
                </a:solidFill>
              </a:rPr>
              <a:t>горы</a:t>
            </a:r>
            <a:r>
              <a:rPr lang="en-US" i="1" dirty="0"/>
              <a:t> </a:t>
            </a:r>
            <a:r>
              <a:rPr lang="en-US" dirty="0"/>
              <a:t>(22.829)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>
                <a:solidFill>
                  <a:srgbClr val="5C042C"/>
                </a:solidFill>
              </a:rPr>
              <a:t>Советский период</a:t>
            </a:r>
            <a:r>
              <a:rPr lang="ru-RU" dirty="0"/>
              <a:t>: эстетическая оценка в РА пожелания (65%): </a:t>
            </a:r>
            <a:r>
              <a:rPr lang="ru-RU" i="1" dirty="0">
                <a:solidFill>
                  <a:srgbClr val="486489"/>
                </a:solidFill>
              </a:rPr>
              <a:t>Новый год принесет тебе счастья и здоровья. Главное будь всегда </a:t>
            </a:r>
            <a:r>
              <a:rPr lang="ru-RU" b="1" i="1" dirty="0">
                <a:solidFill>
                  <a:srgbClr val="486489"/>
                </a:solidFill>
              </a:rPr>
              <a:t>красивой</a:t>
            </a:r>
            <a:r>
              <a:rPr lang="ru-RU" i="1" dirty="0">
                <a:solidFill>
                  <a:srgbClr val="486489"/>
                </a:solidFill>
              </a:rPr>
              <a:t> и веселой</a:t>
            </a:r>
            <a:r>
              <a:rPr lang="ru-RU" dirty="0"/>
              <a:t> - объект оценки – как правило, адресат. Ср.: </a:t>
            </a:r>
            <a:r>
              <a:rPr lang="ru-RU" i="1" dirty="0">
                <a:solidFill>
                  <a:srgbClr val="486489"/>
                </a:solidFill>
              </a:rPr>
              <a:t>Пусть ваши дети будут счастливы, ваши </a:t>
            </a:r>
            <a:r>
              <a:rPr lang="ru-RU" b="1" i="1" dirty="0">
                <a:solidFill>
                  <a:srgbClr val="486489"/>
                </a:solidFill>
              </a:rPr>
              <a:t>мужья красивы </a:t>
            </a:r>
            <a:r>
              <a:rPr lang="ru-RU" i="1" dirty="0">
                <a:solidFill>
                  <a:srgbClr val="486489"/>
                </a:solidFill>
              </a:rPr>
              <a:t>и умны, а вы никогда не знали старости. </a:t>
            </a:r>
            <a:r>
              <a:rPr lang="ru-RU" dirty="0" err="1"/>
              <a:t>Коллокаты</a:t>
            </a:r>
            <a:r>
              <a:rPr lang="ru-RU" dirty="0"/>
              <a:t>: </a:t>
            </a:r>
            <a:r>
              <a:rPr lang="ru-RU" i="1" dirty="0">
                <a:solidFill>
                  <a:srgbClr val="3F5879"/>
                </a:solidFill>
              </a:rPr>
              <a:t>веселой</a:t>
            </a:r>
            <a:r>
              <a:rPr lang="ru-RU" dirty="0"/>
              <a:t> (36.689), </a:t>
            </a:r>
            <a:r>
              <a:rPr lang="ru-RU" i="1" dirty="0">
                <a:solidFill>
                  <a:srgbClr val="3F5879"/>
                </a:solidFill>
              </a:rPr>
              <a:t>будь</a:t>
            </a:r>
            <a:r>
              <a:rPr lang="ru-RU" dirty="0"/>
              <a:t> (36.689), </a:t>
            </a:r>
            <a:r>
              <a:rPr lang="ru-RU" i="1" dirty="0">
                <a:solidFill>
                  <a:srgbClr val="3F5879"/>
                </a:solidFill>
              </a:rPr>
              <a:t>здоровой </a:t>
            </a:r>
            <a:r>
              <a:rPr lang="ru-RU" dirty="0"/>
              <a:t>(19.859)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7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BDDE9-8FAB-1103-5942-3D6A6834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Динамика оценочной лексики: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8E74D-37F7-6EB8-B369-4F048D4A3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3" y="904974"/>
            <a:ext cx="10684497" cy="527199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трансформация системы ценностей (объекты оценки, типы оценки);</a:t>
            </a:r>
          </a:p>
          <a:p>
            <a:r>
              <a:rPr lang="ru-RU" dirty="0"/>
              <a:t>трансформация социальных условий: изменения этикетных формул</a:t>
            </a:r>
          </a:p>
          <a:p>
            <a:r>
              <a:rPr lang="ru-RU" dirty="0"/>
              <a:t>трансформация коммуникативных практик почтовой переписки: смена тематики и условий общения (от бытового общения – к общению по праздникам, в том числе </a:t>
            </a:r>
            <a:r>
              <a:rPr lang="ru-RU"/>
              <a:t>групповые поздравления), </a:t>
            </a:r>
            <a:r>
              <a:rPr lang="ru-RU" dirty="0"/>
              <a:t>устаревание конкретных коммуникативных практик (отправка открытки в дороге)</a:t>
            </a:r>
          </a:p>
          <a:p>
            <a:r>
              <a:rPr lang="ru-RU" dirty="0"/>
              <a:t>Доминирует положительная оценка; актуальность сенсорных оценок; эстетические оценки в дореволюционных открытках относятся к природе, архитектуре, а в советских – к адресату пожелания; этическая и нормативная оценка не свойственна бытовой непринужденной коммуникации, однако в дореволюционных открытках проявляется в большей степени</a:t>
            </a:r>
          </a:p>
          <a:p>
            <a:pPr marL="0" indent="0">
              <a:buNone/>
            </a:pPr>
            <a:r>
              <a:rPr lang="ru-RU" dirty="0">
                <a:solidFill>
                  <a:srgbClr val="3F5879"/>
                </a:solidFill>
              </a:rPr>
              <a:t>Глобальная трансформация почтовой коммуникации в модусе «личное – формальное» отражается в том числе в оценочной лексике</a:t>
            </a:r>
          </a:p>
        </p:txBody>
      </p:sp>
    </p:spTree>
    <p:extLst>
      <p:ext uri="{BB962C8B-B14F-4D97-AF65-F5344CB8AC3E}">
        <p14:creationId xmlns:p14="http://schemas.microsoft.com/office/powerpoint/2010/main" val="166916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C1AEA-EA3A-E040-CAEE-857DC808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48" y="320452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ru-RU" dirty="0"/>
              <a:t>Материал исследования – корпус почтовых открыток «Пишу тебе»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64053E-9D22-9321-5FC8-F5F631308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1467406"/>
            <a:ext cx="6730738" cy="4952248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32 642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оцифрованных и расшифрованных почтовых открыток. </a:t>
            </a:r>
          </a:p>
          <a:p>
            <a:r>
              <a:rPr lang="ru-RU" sz="2800" dirty="0">
                <a:solidFill>
                  <a:srgbClr val="002060"/>
                </a:solidFill>
                <a:latin typeface="+mn-lt"/>
              </a:rPr>
              <a:t>Открытки с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1881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 по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2023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гг.</a:t>
            </a:r>
          </a:p>
          <a:p>
            <a:r>
              <a:rPr lang="ru-RU" sz="2800" dirty="0">
                <a:solidFill>
                  <a:srgbClr val="002060"/>
                </a:solidFill>
                <a:latin typeface="+mn-lt"/>
              </a:rPr>
              <a:t>Корпус имеет разметку по дате, месту отправки и получения, данным об отправителе и получателе, тематические теги и т.д.</a:t>
            </a:r>
          </a:p>
          <a:p>
            <a:pPr indent="0">
              <a:buNone/>
            </a:pPr>
            <a:r>
              <a:rPr lang="ru-RU" sz="2800" dirty="0">
                <a:latin typeface="+mn-lt"/>
              </a:rPr>
              <a:t>Почтовая открытка – мультимодальный источник информации о коммуникативных, социальных, культурных особенностях исторического периода, отраженных в неофициальной письменной коммуникации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1459FD-5AC7-C1BA-B70F-AA9E9759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198" y="635795"/>
            <a:ext cx="4797489" cy="31284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02EF8D-1452-5FC4-CCCE-E718F7ACD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493" y="3828201"/>
            <a:ext cx="4807194" cy="313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4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947A5B-4C01-9BD8-4E33-888F72F0C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063" y="2988296"/>
            <a:ext cx="10675070" cy="1357460"/>
          </a:xfrm>
        </p:spPr>
        <p:txBody>
          <a:bodyPr>
            <a:normAutofit/>
          </a:bodyPr>
          <a:lstStyle/>
          <a:p>
            <a:r>
              <a:rPr lang="ru-RU" dirty="0"/>
              <a:t>Качественные прилагательные и образованные от них наречия, категории состояния с оценочной семантикой в корпусе почтовых открыток «Пишу тебе»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FA695FA-DCF4-E76C-45D8-5A1E649075A9}"/>
              </a:ext>
            </a:extLst>
          </p:cNvPr>
          <p:cNvSpPr txBox="1">
            <a:spLocks/>
          </p:cNvSpPr>
          <p:nvPr/>
        </p:nvSpPr>
        <p:spPr>
          <a:xfrm>
            <a:off x="545970" y="4345756"/>
            <a:ext cx="10515600" cy="669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333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Предмет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16732FF-6CA5-7F1D-4684-34392518323E}"/>
              </a:ext>
            </a:extLst>
          </p:cNvPr>
          <p:cNvSpPr txBox="1">
            <a:spLocks/>
          </p:cNvSpPr>
          <p:nvPr/>
        </p:nvSpPr>
        <p:spPr>
          <a:xfrm>
            <a:off x="386500" y="5133992"/>
            <a:ext cx="11585543" cy="2165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Динамика функционирования качественных прилагательных и образованных от них наречий, категорий состояния с оценочной семантикой в корпусе почтовых открыток «Пишу тебе»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FA41ECB-CAB0-9DDD-8468-4A20C5F2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798" y="2259504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Объект</a:t>
            </a:r>
          </a:p>
        </p:txBody>
      </p:sp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B435659F-F26D-38D2-5362-B844E132AB3B}"/>
              </a:ext>
            </a:extLst>
          </p:cNvPr>
          <p:cNvSpPr txBox="1">
            <a:spLocks/>
          </p:cNvSpPr>
          <p:nvPr/>
        </p:nvSpPr>
        <p:spPr>
          <a:xfrm>
            <a:off x="776533" y="375714"/>
            <a:ext cx="10515600" cy="669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333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Цель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4A20911-BB12-F7B5-686D-AD8D2E899C03}"/>
              </a:ext>
            </a:extLst>
          </p:cNvPr>
          <p:cNvSpPr txBox="1">
            <a:spLocks/>
          </p:cNvSpPr>
          <p:nvPr/>
        </p:nvSpPr>
        <p:spPr>
          <a:xfrm>
            <a:off x="466234" y="1045062"/>
            <a:ext cx="11298417" cy="1357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Анализ динамики использования оценочной лексики (на примере качественных прилагательных и образованных от них наречий, категорий состояния) в неофициальном общении: изменения в составе используемой оценочной лексики и актуальных типах, объектах оценки</a:t>
            </a:r>
          </a:p>
        </p:txBody>
      </p:sp>
    </p:spTree>
    <p:extLst>
      <p:ext uri="{BB962C8B-B14F-4D97-AF65-F5344CB8AC3E}">
        <p14:creationId xmlns:p14="http://schemas.microsoft.com/office/powerpoint/2010/main" val="61926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034E59A-918C-B9B6-304C-3DACC9C6E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353" y="820132"/>
            <a:ext cx="10942097" cy="5269519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«Особую роль среди средств выражения оценки играют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качественные прилагательные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… Значение оценки имеют, во-первых,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те, которые свидетельствуют, что объект обладает свойствами, способными вызывать определенное чувство или гамму чувств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безобразный, отвратительный, великолепный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и т.п.). Этим словам невозможно приписать какое-либо значение, если исключить присутствие человека, его вкусов и интересов, так как их значение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антропоцентрично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Именно они составляют ядро адъективной лексики со значением эмоционально-субъективной оценки. Во-вторых, значение оценки способны иметь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прилагательные, которые обозначают признаки, не являющиеся непосредственными атрибутами вещи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удобный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). Оценочная семантика адъективных лексем подобного рода обусловлена включением предмета в практическую деятельность людей, а выражаемые ими оценки имеют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праксеологическую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природу» </a:t>
            </a:r>
            <a:r>
              <a:rPr lang="ru-RU" dirty="0"/>
              <a:t>(Сергеева Л.А. Оценочное значение и категоризация оценочной семантики: опыт интерпретационного анализа: </a:t>
            </a:r>
            <a:r>
              <a:rPr lang="ru-RU" dirty="0" err="1"/>
              <a:t>дисс</a:t>
            </a:r>
            <a:r>
              <a:rPr lang="ru-RU" dirty="0"/>
              <a:t>. … </a:t>
            </a:r>
            <a:r>
              <a:rPr lang="ru-RU" dirty="0" err="1"/>
              <a:t>докт</a:t>
            </a:r>
            <a:r>
              <a:rPr lang="ru-RU" dirty="0"/>
              <a:t>. филол. н. Уфа, 2004)</a:t>
            </a:r>
          </a:p>
          <a:p>
            <a:pPr algn="just"/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Оценочность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наречий, категорий состояния обусловлена семантикой производящего прилагательного: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красивый танец = красиво танцует;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город красив / город красивый = в городе красиво</a:t>
            </a:r>
          </a:p>
        </p:txBody>
      </p:sp>
    </p:spTree>
    <p:extLst>
      <p:ext uri="{BB962C8B-B14F-4D97-AF65-F5344CB8AC3E}">
        <p14:creationId xmlns:p14="http://schemas.microsoft.com/office/powerpoint/2010/main" val="324642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78885-6CE9-E76F-5D9A-412B31E0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Теоретико-методологическая база корпусного исследования оценочной лексики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5E4EA-503E-4407-EB6B-E63E1AE8C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8" y="1461154"/>
            <a:ext cx="10816472" cy="539684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Методологические основания: </a:t>
            </a:r>
            <a:r>
              <a:rPr lang="ru-RU" dirty="0"/>
              <a:t>корпусные исследования оценочной лексики для составления тезауруса </a:t>
            </a:r>
            <a:r>
              <a:rPr lang="en-US" dirty="0" err="1"/>
              <a:t>RussNet</a:t>
            </a:r>
            <a:r>
              <a:rPr lang="ru-RU" dirty="0"/>
              <a:t> (Фомченко, Азарова, 2008); (Дегтева, Азарова, 2013), корпусный анализ языка ценностей (</a:t>
            </a:r>
            <a:r>
              <a:rPr lang="ru-RU" dirty="0" err="1"/>
              <a:t>Радбиль</a:t>
            </a:r>
            <a:r>
              <a:rPr lang="ru-RU" dirty="0"/>
              <a:t>, 2024), корпусный анализ отдельных оценочных лексем (Кононова, Мельничук, 2021); методология изучения активных процессов (Социокультурные и </a:t>
            </a:r>
            <a:r>
              <a:rPr lang="ru-RU" dirty="0" err="1"/>
              <a:t>лингвопрагматические</a:t>
            </a:r>
            <a:r>
              <a:rPr lang="ru-RU" dirty="0"/>
              <a:t> аспекты, 2018), (</a:t>
            </a:r>
            <a:r>
              <a:rPr lang="ru-RU" dirty="0" err="1"/>
              <a:t>Сандакова</a:t>
            </a:r>
            <a:r>
              <a:rPr lang="ru-RU" dirty="0"/>
              <a:t>, </a:t>
            </a:r>
            <a:r>
              <a:rPr lang="ru-RU" dirty="0" err="1"/>
              <a:t>Рацибурская</a:t>
            </a:r>
            <a:r>
              <a:rPr lang="ru-RU" dirty="0"/>
              <a:t>, 2023) 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Классификация типов оценки: общая </a:t>
            </a:r>
            <a:r>
              <a:rPr lang="ru-RU" dirty="0"/>
              <a:t>– по признаку «хорошо/плохо» / </a:t>
            </a:r>
            <a:r>
              <a:rPr lang="ru-RU" b="1" dirty="0"/>
              <a:t>частная </a:t>
            </a:r>
            <a:r>
              <a:rPr lang="ru-RU" dirty="0"/>
              <a:t>- по конкретному параметру (Е.М. Вольф)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Классификация типов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частнооценочных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значений Н.Д. Арутюновой: </a:t>
            </a:r>
          </a:p>
          <a:p>
            <a:r>
              <a:rPr lang="ru-RU" dirty="0"/>
              <a:t>1) Сенсорные оценки, построенные на индивидуальном чувственном опыте, впечатлении от восприятия объекта (сенсорно-вкусовые;  психологические интеллектуальные и эмоциональные). </a:t>
            </a:r>
          </a:p>
          <a:p>
            <a:r>
              <a:rPr lang="ru-RU" dirty="0"/>
              <a:t> 2) Сублимированные оценки, основанные на сенсорных, но включающие уже соотнесение с эстетическим или нравственным эталоном (эстетические, этические); </a:t>
            </a:r>
          </a:p>
          <a:p>
            <a:r>
              <a:rPr lang="ru-RU" dirty="0"/>
              <a:t>3) Рационалистические оценки, характеризующие полезность в практической деятельности (утилитарные, нормативные, телеологические)  (Арутюнова, 1988). </a:t>
            </a:r>
          </a:p>
        </p:txBody>
      </p:sp>
    </p:spTree>
    <p:extLst>
      <p:ext uri="{BB962C8B-B14F-4D97-AF65-F5344CB8AC3E}">
        <p14:creationId xmlns:p14="http://schemas.microsoft.com/office/powerpoint/2010/main" val="267303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10B31-2E5E-0593-F964-9CCDFCCF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76" y="544235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ru-RU" dirty="0"/>
              <a:t>Корпусные инструменты анализа лексической динамики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62125-73E2-4A08-E38A-9CA824101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02" y="1711078"/>
            <a:ext cx="11272888" cy="46026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Разделение корпуса открыток на 3 подкорпуса: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Дореволюционный период: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1881-1917 гг., 14 356 открыток</a:t>
            </a:r>
          </a:p>
          <a:p>
            <a:r>
              <a:rPr lang="ru-RU" sz="2800" dirty="0">
                <a:solidFill>
                  <a:srgbClr val="5C042C"/>
                </a:solidFill>
              </a:rPr>
              <a:t>Советский период: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1918-1992 гг., 16 839 открыток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остсоветский период: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1993-2023 гг., 842 открытки </a:t>
            </a:r>
            <a:endParaRPr kumimoji="0" lang="ru-RU" sz="280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sym typeface="Arial"/>
            </a:endParaRPr>
          </a:p>
          <a:p>
            <a:r>
              <a:rPr lang="ru-RU" dirty="0"/>
              <a:t>Методы и инструменты исследования: </a:t>
            </a:r>
          </a:p>
          <a:p>
            <a:pPr>
              <a:buFontTx/>
              <a:buChar char="-"/>
            </a:pPr>
            <a:r>
              <a:rPr lang="ru-RU" dirty="0"/>
              <a:t>корпусный анализ (ключевые слова, частотность, </a:t>
            </a:r>
            <a:r>
              <a:rPr lang="ru-RU" dirty="0" err="1"/>
              <a:t>коллокаты</a:t>
            </a:r>
            <a:r>
              <a:rPr lang="ru-RU" dirty="0"/>
              <a:t> и </a:t>
            </a:r>
            <a:r>
              <a:rPr lang="en-US" dirty="0"/>
              <a:t>N</a:t>
            </a:r>
            <a:r>
              <a:rPr lang="ru-RU" dirty="0"/>
              <a:t>-граммы)</a:t>
            </a:r>
          </a:p>
          <a:p>
            <a:pPr>
              <a:buFontTx/>
              <a:buChar char="-"/>
            </a:pPr>
            <a:r>
              <a:rPr lang="ru-RU" dirty="0"/>
              <a:t>Компьютерные методы и инструменты (код на языке программирования </a:t>
            </a:r>
            <a:r>
              <a:rPr lang="en-US" dirty="0"/>
              <a:t>Python </a:t>
            </a:r>
            <a:r>
              <a:rPr lang="ru-RU" dirty="0"/>
              <a:t>для выделения «уникальных» слов)</a:t>
            </a:r>
          </a:p>
          <a:p>
            <a:pPr marL="0" indent="0">
              <a:buNone/>
            </a:pPr>
            <a:r>
              <a:rPr lang="ru-RU" dirty="0"/>
              <a:t>- лексико-семантический анализ, контекстуальный анализ </a:t>
            </a:r>
            <a:r>
              <a:rPr lang="ru-RU" dirty="0" err="1"/>
              <a:t>конкордансных</a:t>
            </a:r>
            <a:r>
              <a:rPr lang="ru-RU" dirty="0"/>
              <a:t> списков</a:t>
            </a:r>
          </a:p>
        </p:txBody>
      </p:sp>
    </p:spTree>
    <p:extLst>
      <p:ext uri="{BB962C8B-B14F-4D97-AF65-F5344CB8AC3E}">
        <p14:creationId xmlns:p14="http://schemas.microsoft.com/office/powerpoint/2010/main" val="275476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C1BCF-C65E-0093-E466-4774D3D6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Оценочная лексика в ключевых словах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F176C-AF11-93A5-4A08-03118443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42" y="1159497"/>
            <a:ext cx="10741058" cy="50174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Keywords</a:t>
            </a:r>
            <a:r>
              <a:rPr lang="ru-RU" dirty="0"/>
              <a:t>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дореволюционный период: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лучший, дорогой, сердечный, милая, любящая/любящий, многоуважаемый/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ая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, благополучно, высокоторжественный, уважающий</a:t>
            </a:r>
          </a:p>
          <a:p>
            <a:r>
              <a:rPr lang="en-US" dirty="0"/>
              <a:t>Keywords</a:t>
            </a:r>
            <a:r>
              <a:rPr lang="ru-RU" dirty="0"/>
              <a:t>, </a:t>
            </a:r>
            <a:r>
              <a:rPr lang="ru-RU" dirty="0">
                <a:solidFill>
                  <a:srgbClr val="5C042C"/>
                </a:solidFill>
              </a:rPr>
              <a:t>советский период</a:t>
            </a:r>
            <a:r>
              <a:rPr lang="ru-RU" dirty="0"/>
              <a:t>: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уважаемый, дорогие, родные; хорошего, мирного (неба), веселого, сердечно, бодрого;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интенсификторы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составе пожеланий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большого, крепкого, великого, отличного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Keywords</a:t>
            </a:r>
            <a:r>
              <a:rPr lang="ru-RU" dirty="0"/>
              <a:t>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постсоветский период</a:t>
            </a:r>
            <a:r>
              <a:rPr lang="ru-RU" dirty="0"/>
              <a:t>: </a:t>
            </a:r>
            <a:r>
              <a:rPr lang="ru-RU" i="1" dirty="0"/>
              <a:t>наилучший, близкий,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happy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dirty="0"/>
              <a:t>Вывод: наличие оценочных прилагательных в ключевых словах прежде всего мотивировано актуальностью </a:t>
            </a:r>
            <a:r>
              <a:rPr lang="ru-RU" b="1" dirty="0"/>
              <a:t>речевого жанра поздравления/пожелания</a:t>
            </a:r>
            <a:r>
              <a:rPr lang="ru-RU" dirty="0"/>
              <a:t>, а также </a:t>
            </a:r>
            <a:r>
              <a:rPr lang="ru-RU" b="1" dirty="0"/>
              <a:t>этикетных формул </a:t>
            </a:r>
            <a:r>
              <a:rPr lang="ru-RU" dirty="0"/>
              <a:t>для почтовой коммуникации в открытках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924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F4DE-8D02-9523-485B-9E3F6FC8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Изменения в составе оценочной лексики: лексемы, зафиксированные в текстах только одного периода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49D73-F632-B022-DD31-B48F29BED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6" y="1825623"/>
            <a:ext cx="11368725" cy="48956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Дореволюционный период:</a:t>
            </a:r>
            <a:endParaRPr lang="ru-RU" sz="2000" i="1" dirty="0">
              <a:ea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</a:rPr>
              <a:t>Этическая оценка: </a:t>
            </a:r>
            <a:r>
              <a:rPr lang="ru-RU" sz="2000" i="1" dirty="0">
                <a:ea typeface="Calibri" panose="020F0502020204030204" pitchFamily="34" charset="0"/>
              </a:rPr>
              <a:t>грешный, богоспасаемый, милосердный, почтительный, недобрый,</a:t>
            </a:r>
            <a:r>
              <a:rPr lang="ru-RU" sz="2000" dirty="0">
                <a:ea typeface="Calibri" panose="020F0502020204030204" pitchFamily="34" charset="0"/>
              </a:rPr>
              <a:t> </a:t>
            </a:r>
            <a:r>
              <a:rPr lang="ru-RU" sz="2000" i="1" dirty="0">
                <a:ea typeface="Calibri" panose="020F0502020204030204" pitchFamily="34" charset="0"/>
              </a:rPr>
              <a:t>легкомысленный, неразборчивый, подлый, коварный, навязчивый, строптивый, пошлый, недостойный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</a:rPr>
              <a:t>Сенсорная оценка: </a:t>
            </a:r>
            <a:r>
              <a:rPr lang="ru-RU" sz="2000" i="1" dirty="0">
                <a:ea typeface="Calibri" panose="020F0502020204030204" pitchFamily="34" charset="0"/>
              </a:rPr>
              <a:t>унылый, апатичный, сомнительный,  неприветливый, упоительный, обидный, утомительный, поразительный, презренный, щекотливый, неуютный</a:t>
            </a:r>
          </a:p>
          <a:p>
            <a:r>
              <a:rPr lang="ru-RU" sz="2000" b="1" dirty="0">
                <a:ea typeface="Calibri" panose="020F0502020204030204" pitchFamily="34" charset="0"/>
              </a:rPr>
              <a:t>Телеологическая оценка: </a:t>
            </a:r>
            <a:r>
              <a:rPr lang="ru-RU" sz="2000" i="1" dirty="0">
                <a:ea typeface="Calibri" panose="020F0502020204030204" pitchFamily="34" charset="0"/>
              </a:rPr>
              <a:t>напрасный, годный, накладный, достаточный</a:t>
            </a:r>
          </a:p>
          <a:p>
            <a:r>
              <a:rPr lang="ru-RU" sz="2000" b="1" dirty="0">
                <a:ea typeface="Calibri" panose="020F0502020204030204" pitchFamily="34" charset="0"/>
              </a:rPr>
              <a:t>Эстетическая оценка: </a:t>
            </a:r>
            <a:r>
              <a:rPr lang="ru-RU" sz="2000" i="1" dirty="0">
                <a:ea typeface="Calibri" panose="020F0502020204030204" pitchFamily="34" charset="0"/>
              </a:rPr>
              <a:t>молодцеватый, элегантный </a:t>
            </a:r>
          </a:p>
          <a:p>
            <a:endParaRPr lang="ru-RU" sz="2000" dirty="0">
              <a:ea typeface="Calibri" panose="020F0502020204030204" pitchFamily="34" charset="0"/>
            </a:endParaRPr>
          </a:p>
          <a:p>
            <a:r>
              <a:rPr lang="ru-RU" sz="2000" dirty="0">
                <a:ea typeface="Calibri" panose="020F0502020204030204" pitchFamily="34" charset="0"/>
              </a:rPr>
              <a:t>Особенности функционирования: отражают процессы архаизации и </a:t>
            </a:r>
            <a:r>
              <a:rPr lang="ru-RU" sz="2000" dirty="0" err="1">
                <a:ea typeface="Calibri" panose="020F0502020204030204" pitchFamily="34" charset="0"/>
              </a:rPr>
              <a:t>пассивизации</a:t>
            </a:r>
            <a:r>
              <a:rPr lang="ru-RU" sz="2000" dirty="0">
                <a:ea typeface="Calibri" panose="020F0502020204030204" pitchFamily="34" charset="0"/>
              </a:rPr>
              <a:t> (</a:t>
            </a:r>
            <a:r>
              <a:rPr lang="ru-RU" sz="2000" i="1" dirty="0">
                <a:ea typeface="Calibri" panose="020F0502020204030204" pitchFamily="34" charset="0"/>
              </a:rPr>
              <a:t>лилейный, путный, надобный, </a:t>
            </a:r>
            <a:r>
              <a:rPr lang="ru-RU" sz="2000" i="1" dirty="0" err="1">
                <a:ea typeface="Calibri" panose="020F0502020204030204" pitchFamily="34" charset="0"/>
              </a:rPr>
              <a:t>неможный</a:t>
            </a:r>
            <a:r>
              <a:rPr lang="ru-RU" sz="2000" i="1" dirty="0">
                <a:ea typeface="Calibri" panose="020F0502020204030204" pitchFamily="34" charset="0"/>
              </a:rPr>
              <a:t>, утлый и др.</a:t>
            </a:r>
            <a:r>
              <a:rPr lang="ru-RU" sz="2000" dirty="0">
                <a:ea typeface="Calibri" panose="020F0502020204030204" pitchFamily="34" charset="0"/>
              </a:rPr>
              <a:t>), в составе этикетных формул (</a:t>
            </a:r>
            <a:r>
              <a:rPr lang="ru-RU" sz="2000" i="1" dirty="0">
                <a:ea typeface="Calibri" panose="020F0502020204030204" pitchFamily="34" charset="0"/>
              </a:rPr>
              <a:t>милостивый (господин), глубокочтимый, премногоуважаемый</a:t>
            </a:r>
            <a:r>
              <a:rPr lang="ru-RU" sz="2000" dirty="0">
                <a:ea typeface="Calibri" panose="020F0502020204030204" pitchFamily="34" charset="0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5225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0E556-ED4B-AB48-B4BF-4B6A26AF2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D4599-783B-5738-DBCD-7010451C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Изменения в составе оценочной лексики: лексемы, зафиксированные в текстах только одного периода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837160-CBF4-82EC-544E-BE650444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9" y="1825624"/>
            <a:ext cx="12019174" cy="465059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C042C"/>
                </a:solidFill>
              </a:rPr>
              <a:t>Советский период:</a:t>
            </a:r>
            <a:endParaRPr lang="ru-RU" i="1" dirty="0">
              <a:solidFill>
                <a:srgbClr val="5C042C"/>
              </a:solidFill>
              <a:ea typeface="Calibri" panose="020F0502020204030204" pitchFamily="34" charset="0"/>
            </a:endParaRP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</a:rPr>
              <a:t>Нормативная оценка – семантическое поле «трудовая деятельность»: </a:t>
            </a:r>
            <a:r>
              <a:rPr lang="ru-RU" i="1" dirty="0">
                <a:ea typeface="Calibri" panose="020F0502020204030204" pitchFamily="34" charset="0"/>
              </a:rPr>
              <a:t>плодотворный, трудолюбивый, усидчивый, работоспособный, ударный, безрезультатный, праздный</a:t>
            </a:r>
          </a:p>
          <a:p>
            <a:r>
              <a:rPr lang="ru-RU" b="1" dirty="0">
                <a:ea typeface="Calibri" panose="020F0502020204030204" pitchFamily="34" charset="0"/>
              </a:rPr>
              <a:t>Интеллектуальная оценка</a:t>
            </a:r>
            <a:r>
              <a:rPr lang="ru-RU" b="1" i="1" dirty="0">
                <a:ea typeface="Calibri" panose="020F0502020204030204" pitchFamily="34" charset="0"/>
              </a:rPr>
              <a:t>: </a:t>
            </a:r>
            <a:r>
              <a:rPr lang="ru-RU" i="1" dirty="0">
                <a:ea typeface="Calibri" panose="020F0502020204030204" pitchFamily="34" charset="0"/>
              </a:rPr>
              <a:t>разумный, любознательный, умненький</a:t>
            </a:r>
          </a:p>
          <a:p>
            <a:r>
              <a:rPr lang="ru-RU" b="1" dirty="0">
                <a:ea typeface="Calibri" panose="020F0502020204030204" pitchFamily="34" charset="0"/>
              </a:rPr>
              <a:t>Этическая оценка: </a:t>
            </a:r>
            <a:r>
              <a:rPr lang="ru-RU" i="1" dirty="0">
                <a:ea typeface="Calibri" panose="020F0502020204030204" pitchFamily="34" charset="0"/>
              </a:rPr>
              <a:t>непоколебимый, непобедимый, безалаберный</a:t>
            </a:r>
          </a:p>
          <a:p>
            <a:endParaRPr lang="ru-RU" dirty="0"/>
          </a:p>
          <a:p>
            <a:r>
              <a:rPr lang="ru-RU" dirty="0"/>
              <a:t>Особенности функционирования: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</a:rPr>
              <a:t>в речевом жанре поздравления ( неиссякаемый / неистощимый /неугасаемый (источник), удачливый, полноценный, отменный, безмятежный)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92457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5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6389"/>
      </a:accent1>
      <a:accent2>
        <a:srgbClr val="C29865"/>
      </a:accent2>
      <a:accent3>
        <a:srgbClr val="A5A5A5"/>
      </a:accent3>
      <a:accent4>
        <a:srgbClr val="65405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1714</Words>
  <Application>Microsoft Office PowerPoint</Application>
  <PresentationFormat>Широкоэкранный</PresentationFormat>
  <Paragraphs>92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Материал исследования – корпус почтовых открыток «Пишу тебе»</vt:lpstr>
      <vt:lpstr>Объект</vt:lpstr>
      <vt:lpstr>Презентация PowerPoint</vt:lpstr>
      <vt:lpstr>Теоретико-методологическая база корпусного исследования оценочной лексики</vt:lpstr>
      <vt:lpstr>Корпусные инструменты анализа лексической динамики</vt:lpstr>
      <vt:lpstr>Оценочная лексика в ключевых словах</vt:lpstr>
      <vt:lpstr>Изменения в составе оценочной лексики: лексемы, зафиксированные в текстах только одного периода</vt:lpstr>
      <vt:lpstr>Изменения в составе оценочной лексики: лексемы, зафиксированные в текстах только одного периода</vt:lpstr>
      <vt:lpstr>Изменения в составе оценочной лексики: лексемы, зафиксированные в текстах только одного периода</vt:lpstr>
      <vt:lpstr>Исследование динамики отдельных оценочных лексем</vt:lpstr>
      <vt:lpstr>Динамика частотности оценочной лексики</vt:lpstr>
      <vt:lpstr>Динамика частотности оценочной лексики</vt:lpstr>
      <vt:lpstr>Динамика функционирования: изменения в актуальных объектах оценки</vt:lpstr>
      <vt:lpstr>Динамика оценочной лексики: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Валентина Куликова</cp:lastModifiedBy>
  <cp:revision>5</cp:revision>
  <dcterms:created xsi:type="dcterms:W3CDTF">2023-02-11T08:01:53Z</dcterms:created>
  <dcterms:modified xsi:type="dcterms:W3CDTF">2024-10-22T11:56:17Z</dcterms:modified>
</cp:coreProperties>
</file>