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63" r:id="rId3"/>
    <p:sldId id="266" r:id="rId4"/>
    <p:sldId id="267" r:id="rId5"/>
    <p:sldId id="265" r:id="rId6"/>
    <p:sldId id="268" r:id="rId7"/>
    <p:sldId id="269" r:id="rId8"/>
    <p:sldId id="264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25">
          <p15:clr>
            <a:srgbClr val="A4A3A4"/>
          </p15:clr>
        </p15:guide>
        <p15:guide id="2" pos="1209">
          <p15:clr>
            <a:srgbClr val="A4A3A4"/>
          </p15:clr>
        </p15:guide>
        <p15:guide id="3" pos="2955">
          <p15:clr>
            <a:srgbClr val="A4A3A4"/>
          </p15:clr>
        </p15:guide>
        <p15:guide id="4" pos="2071">
          <p15:clr>
            <a:srgbClr val="A4A3A4"/>
          </p15:clr>
        </p15:guide>
        <p15:guide id="5" pos="3840">
          <p15:clr>
            <a:srgbClr val="A4A3A4"/>
          </p15:clr>
        </p15:guide>
        <p15:guide id="6" pos="4702">
          <p15:clr>
            <a:srgbClr val="A4A3A4"/>
          </p15:clr>
        </p15:guide>
        <p15:guide id="7" pos="5586">
          <p15:clr>
            <a:srgbClr val="A4A3A4"/>
          </p15:clr>
        </p15:guide>
        <p15:guide id="8" pos="7333">
          <p15:clr>
            <a:srgbClr val="A4A3A4"/>
          </p15:clr>
        </p15:guide>
        <p15:guide id="9" orient="horz" pos="3952">
          <p15:clr>
            <a:srgbClr val="A4A3A4"/>
          </p15:clr>
        </p15:guide>
        <p15:guide id="10" pos="6471">
          <p15:clr>
            <a:srgbClr val="A4A3A4"/>
          </p15:clr>
        </p15:guide>
        <p15:guide id="11" orient="horz" pos="9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58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Валентина Куликова" userId="ecc4fa7811a3c48a" providerId="LiveId" clId="{E6474E74-91D0-46AD-A2A1-541F7F6F2731}"/>
    <pc:docChg chg="undo redo custSel addSld delSld modSld">
      <pc:chgData name="Валентина Куликова" userId="ecc4fa7811a3c48a" providerId="LiveId" clId="{E6474E74-91D0-46AD-A2A1-541F7F6F2731}" dt="2024-12-02T14:10:19.233" v="1632" actId="255"/>
      <pc:docMkLst>
        <pc:docMk/>
      </pc:docMkLst>
      <pc:sldChg chg="addSp delSp modSp mod">
        <pc:chgData name="Валентина Куликова" userId="ecc4fa7811a3c48a" providerId="LiveId" clId="{E6474E74-91D0-46AD-A2A1-541F7F6F2731}" dt="2024-12-02T12:54:48.883" v="1" actId="478"/>
        <pc:sldMkLst>
          <pc:docMk/>
          <pc:sldMk cId="0" sldId="256"/>
        </pc:sldMkLst>
        <pc:spChg chg="add mod">
          <ac:chgData name="Валентина Куликова" userId="ecc4fa7811a3c48a" providerId="LiveId" clId="{E6474E74-91D0-46AD-A2A1-541F7F6F2731}" dt="2024-12-02T12:54:46.871" v="0" actId="478"/>
          <ac:spMkLst>
            <pc:docMk/>
            <pc:sldMk cId="0" sldId="256"/>
            <ac:spMk id="3" creationId="{8A9F5C3C-52B5-EA2B-17A1-B013C3C253DC}"/>
          </ac:spMkLst>
        </pc:spChg>
        <pc:spChg chg="add mod">
          <ac:chgData name="Валентина Куликова" userId="ecc4fa7811a3c48a" providerId="LiveId" clId="{E6474E74-91D0-46AD-A2A1-541F7F6F2731}" dt="2024-12-02T12:54:48.883" v="1" actId="478"/>
          <ac:spMkLst>
            <pc:docMk/>
            <pc:sldMk cId="0" sldId="256"/>
            <ac:spMk id="5" creationId="{1FE78511-5242-28A5-2006-D9DC2CEC2A4D}"/>
          </ac:spMkLst>
        </pc:spChg>
        <pc:spChg chg="del">
          <ac:chgData name="Валентина Куликова" userId="ecc4fa7811a3c48a" providerId="LiveId" clId="{E6474E74-91D0-46AD-A2A1-541F7F6F2731}" dt="2024-12-02T12:54:48.883" v="1" actId="478"/>
          <ac:spMkLst>
            <pc:docMk/>
            <pc:sldMk cId="0" sldId="256"/>
            <ac:spMk id="184" creationId="{00000000-0000-0000-0000-000000000000}"/>
          </ac:spMkLst>
        </pc:spChg>
        <pc:spChg chg="del">
          <ac:chgData name="Валентина Куликова" userId="ecc4fa7811a3c48a" providerId="LiveId" clId="{E6474E74-91D0-46AD-A2A1-541F7F6F2731}" dt="2024-12-02T12:54:46.871" v="0" actId="478"/>
          <ac:spMkLst>
            <pc:docMk/>
            <pc:sldMk cId="0" sldId="256"/>
            <ac:spMk id="185" creationId="{00000000-0000-0000-0000-000000000000}"/>
          </ac:spMkLst>
        </pc:spChg>
      </pc:sldChg>
      <pc:sldChg chg="modSp add del mod">
        <pc:chgData name="Валентина Куликова" userId="ecc4fa7811a3c48a" providerId="LiveId" clId="{E6474E74-91D0-46AD-A2A1-541F7F6F2731}" dt="2024-12-02T12:56:36.064" v="22" actId="47"/>
        <pc:sldMkLst>
          <pc:docMk/>
          <pc:sldMk cId="0" sldId="257"/>
        </pc:sldMkLst>
        <pc:spChg chg="mod">
          <ac:chgData name="Валентина Куликова" userId="ecc4fa7811a3c48a" providerId="LiveId" clId="{E6474E74-91D0-46AD-A2A1-541F7F6F2731}" dt="2024-12-02T12:56:28.544" v="21" actId="20577"/>
          <ac:spMkLst>
            <pc:docMk/>
            <pc:sldMk cId="0" sldId="257"/>
            <ac:spMk id="191" creationId="{00000000-0000-0000-0000-000000000000}"/>
          </ac:spMkLst>
        </pc:spChg>
      </pc:sldChg>
      <pc:sldChg chg="add del">
        <pc:chgData name="Валентина Куликова" userId="ecc4fa7811a3c48a" providerId="LiveId" clId="{E6474E74-91D0-46AD-A2A1-541F7F6F2731}" dt="2024-12-02T12:56:36.064" v="22" actId="47"/>
        <pc:sldMkLst>
          <pc:docMk/>
          <pc:sldMk cId="0" sldId="261"/>
        </pc:sldMkLst>
      </pc:sldChg>
      <pc:sldChg chg="add del">
        <pc:chgData name="Валентина Куликова" userId="ecc4fa7811a3c48a" providerId="LiveId" clId="{E6474E74-91D0-46AD-A2A1-541F7F6F2731}" dt="2024-12-02T12:56:36.064" v="22" actId="47"/>
        <pc:sldMkLst>
          <pc:docMk/>
          <pc:sldMk cId="0" sldId="262"/>
        </pc:sldMkLst>
      </pc:sldChg>
      <pc:sldChg chg="addSp delSp modSp add del mod">
        <pc:chgData name="Валентина Куликова" userId="ecc4fa7811a3c48a" providerId="LiveId" clId="{E6474E74-91D0-46AD-A2A1-541F7F6F2731}" dt="2024-12-02T13:15:45.848" v="484" actId="14100"/>
        <pc:sldMkLst>
          <pc:docMk/>
          <pc:sldMk cId="0" sldId="263"/>
        </pc:sldMkLst>
        <pc:spChg chg="add mod">
          <ac:chgData name="Валентина Куликова" userId="ecc4fa7811a3c48a" providerId="LiveId" clId="{E6474E74-91D0-46AD-A2A1-541F7F6F2731}" dt="2024-12-02T13:15:39.203" v="481"/>
          <ac:spMkLst>
            <pc:docMk/>
            <pc:sldMk cId="0" sldId="263"/>
            <ac:spMk id="3" creationId="{B141B2B7-FA52-0126-CF12-C9289EFEFB27}"/>
          </ac:spMkLst>
        </pc:spChg>
        <pc:spChg chg="add del mod">
          <ac:chgData name="Валентина Куликова" userId="ecc4fa7811a3c48a" providerId="LiveId" clId="{E6474E74-91D0-46AD-A2A1-541F7F6F2731}" dt="2024-12-02T13:15:43.194" v="483" actId="478"/>
          <ac:spMkLst>
            <pc:docMk/>
            <pc:sldMk cId="0" sldId="263"/>
            <ac:spMk id="5" creationId="{6F18313E-86BB-EB3D-9290-2F1FB0EAD43F}"/>
          </ac:spMkLst>
        </pc:spChg>
        <pc:spChg chg="del">
          <ac:chgData name="Валентина Куликова" userId="ecc4fa7811a3c48a" providerId="LiveId" clId="{E6474E74-91D0-46AD-A2A1-541F7F6F2731}" dt="2024-12-02T12:56:39.619" v="24" actId="478"/>
          <ac:spMkLst>
            <pc:docMk/>
            <pc:sldMk cId="0" sldId="263"/>
            <ac:spMk id="257" creationId="{00000000-0000-0000-0000-000000000000}"/>
          </ac:spMkLst>
        </pc:spChg>
        <pc:spChg chg="del mod">
          <ac:chgData name="Валентина Куликова" userId="ecc4fa7811a3c48a" providerId="LiveId" clId="{E6474E74-91D0-46AD-A2A1-541F7F6F2731}" dt="2024-12-02T13:15:41.657" v="482" actId="478"/>
          <ac:spMkLst>
            <pc:docMk/>
            <pc:sldMk cId="0" sldId="263"/>
            <ac:spMk id="258" creationId="{00000000-0000-0000-0000-000000000000}"/>
          </ac:spMkLst>
        </pc:spChg>
        <pc:spChg chg="mod">
          <ac:chgData name="Валентина Куликова" userId="ecc4fa7811a3c48a" providerId="LiveId" clId="{E6474E74-91D0-46AD-A2A1-541F7F6F2731}" dt="2024-12-02T13:15:45.848" v="484" actId="14100"/>
          <ac:spMkLst>
            <pc:docMk/>
            <pc:sldMk cId="0" sldId="263"/>
            <ac:spMk id="259" creationId="{00000000-0000-0000-0000-000000000000}"/>
          </ac:spMkLst>
        </pc:spChg>
      </pc:sldChg>
      <pc:sldChg chg="add del">
        <pc:chgData name="Валентина Куликова" userId="ecc4fa7811a3c48a" providerId="LiveId" clId="{E6474E74-91D0-46AD-A2A1-541F7F6F2731}" dt="2024-12-02T12:56:36.064" v="22" actId="47"/>
        <pc:sldMkLst>
          <pc:docMk/>
          <pc:sldMk cId="0" sldId="265"/>
        </pc:sldMkLst>
      </pc:sldChg>
      <pc:sldChg chg="addSp delSp modSp add mod">
        <pc:chgData name="Валентина Куликова" userId="ecc4fa7811a3c48a" providerId="LiveId" clId="{E6474E74-91D0-46AD-A2A1-541F7F6F2731}" dt="2024-12-02T13:44:55.960" v="1219" actId="255"/>
        <pc:sldMkLst>
          <pc:docMk/>
          <pc:sldMk cId="1936434300" sldId="265"/>
        </pc:sldMkLst>
        <pc:spChg chg="add del mod">
          <ac:chgData name="Валентина Куликова" userId="ecc4fa7811a3c48a" providerId="LiveId" clId="{E6474E74-91D0-46AD-A2A1-541F7F6F2731}" dt="2024-12-02T13:43:35.937" v="1191" actId="478"/>
          <ac:spMkLst>
            <pc:docMk/>
            <pc:sldMk cId="1936434300" sldId="265"/>
            <ac:spMk id="4" creationId="{63D6567B-BEF1-7B73-E5BC-350132F6B39A}"/>
          </ac:spMkLst>
        </pc:spChg>
        <pc:spChg chg="del">
          <ac:chgData name="Валентина Куликова" userId="ecc4fa7811a3c48a" providerId="LiveId" clId="{E6474E74-91D0-46AD-A2A1-541F7F6F2731}" dt="2024-12-02T13:43:34.053" v="1190" actId="478"/>
          <ac:spMkLst>
            <pc:docMk/>
            <pc:sldMk cId="1936434300" sldId="265"/>
            <ac:spMk id="258" creationId="{40D5C8AF-A0D3-ED53-15A3-D2D47994CAC2}"/>
          </ac:spMkLst>
        </pc:spChg>
        <pc:spChg chg="mod">
          <ac:chgData name="Валентина Куликова" userId="ecc4fa7811a3c48a" providerId="LiveId" clId="{E6474E74-91D0-46AD-A2A1-541F7F6F2731}" dt="2024-12-02T13:44:55.960" v="1219" actId="255"/>
          <ac:spMkLst>
            <pc:docMk/>
            <pc:sldMk cId="1936434300" sldId="265"/>
            <ac:spMk id="259" creationId="{E9CF1067-3E04-DF76-63E9-88FC27F01CFB}"/>
          </ac:spMkLst>
        </pc:spChg>
      </pc:sldChg>
      <pc:sldChg chg="addSp delSp modSp add mod">
        <pc:chgData name="Валентина Куликова" userId="ecc4fa7811a3c48a" providerId="LiveId" clId="{E6474E74-91D0-46AD-A2A1-541F7F6F2731}" dt="2024-12-02T13:28:08.927" v="834"/>
        <pc:sldMkLst>
          <pc:docMk/>
          <pc:sldMk cId="204872331" sldId="266"/>
        </pc:sldMkLst>
        <pc:spChg chg="add del mod">
          <ac:chgData name="Валентина Куликова" userId="ecc4fa7811a3c48a" providerId="LiveId" clId="{E6474E74-91D0-46AD-A2A1-541F7F6F2731}" dt="2024-12-02T13:15:55.054" v="486" actId="478"/>
          <ac:spMkLst>
            <pc:docMk/>
            <pc:sldMk cId="204872331" sldId="266"/>
            <ac:spMk id="7" creationId="{EBC6A420-378E-E485-4EAB-C65CF9828DDD}"/>
          </ac:spMkLst>
        </pc:spChg>
        <pc:spChg chg="del">
          <ac:chgData name="Валентина Куликова" userId="ecc4fa7811a3c48a" providerId="LiveId" clId="{E6474E74-91D0-46AD-A2A1-541F7F6F2731}" dt="2024-12-02T13:15:53.379" v="485" actId="478"/>
          <ac:spMkLst>
            <pc:docMk/>
            <pc:sldMk cId="204872331" sldId="266"/>
            <ac:spMk id="258" creationId="{22F7D5E0-7B01-EF94-CDF8-DD5714C2E2EA}"/>
          </ac:spMkLst>
        </pc:spChg>
        <pc:spChg chg="mod">
          <ac:chgData name="Валентина Куликова" userId="ecc4fa7811a3c48a" providerId="LiveId" clId="{E6474E74-91D0-46AD-A2A1-541F7F6F2731}" dt="2024-12-02T13:28:08.927" v="834"/>
          <ac:spMkLst>
            <pc:docMk/>
            <pc:sldMk cId="204872331" sldId="266"/>
            <ac:spMk id="259" creationId="{5E4039C3-B21E-7CD4-F896-FFA85E65623E}"/>
          </ac:spMkLst>
        </pc:spChg>
        <pc:graphicFrameChg chg="add mod">
          <ac:chgData name="Валентина Куликова" userId="ecc4fa7811a3c48a" providerId="LiveId" clId="{E6474E74-91D0-46AD-A2A1-541F7F6F2731}" dt="2024-12-02T13:06:47.305" v="188"/>
          <ac:graphicFrameMkLst>
            <pc:docMk/>
            <pc:sldMk cId="204872331" sldId="266"/>
            <ac:graphicFrameMk id="2" creationId="{E9EB2FEE-0DE5-C886-E094-BDC6BA7E5D2E}"/>
          </ac:graphicFrameMkLst>
        </pc:graphicFrameChg>
        <pc:graphicFrameChg chg="add mod">
          <ac:chgData name="Валентина Куликова" userId="ecc4fa7811a3c48a" providerId="LiveId" clId="{E6474E74-91D0-46AD-A2A1-541F7F6F2731}" dt="2024-12-02T13:06:52.643" v="189"/>
          <ac:graphicFrameMkLst>
            <pc:docMk/>
            <pc:sldMk cId="204872331" sldId="266"/>
            <ac:graphicFrameMk id="4" creationId="{5BAB1722-960C-15C6-8641-A9CF504CF4C1}"/>
          </ac:graphicFrameMkLst>
        </pc:graphicFrameChg>
        <pc:graphicFrameChg chg="add mod">
          <ac:chgData name="Валентина Куликова" userId="ecc4fa7811a3c48a" providerId="LiveId" clId="{E6474E74-91D0-46AD-A2A1-541F7F6F2731}" dt="2024-12-02T13:09:47.581" v="268"/>
          <ac:graphicFrameMkLst>
            <pc:docMk/>
            <pc:sldMk cId="204872331" sldId="266"/>
            <ac:graphicFrameMk id="5" creationId="{BBF40006-196D-BDB7-E8CB-8A109D887A16}"/>
          </ac:graphicFrameMkLst>
        </pc:graphicFrameChg>
      </pc:sldChg>
      <pc:sldChg chg="add del">
        <pc:chgData name="Валентина Куликова" userId="ecc4fa7811a3c48a" providerId="LiveId" clId="{E6474E74-91D0-46AD-A2A1-541F7F6F2731}" dt="2024-12-02T12:56:36.064" v="22" actId="47"/>
        <pc:sldMkLst>
          <pc:docMk/>
          <pc:sldMk cId="1088655160" sldId="266"/>
        </pc:sldMkLst>
      </pc:sldChg>
      <pc:sldChg chg="addSp delSp modSp add mod">
        <pc:chgData name="Валентина Куликова" userId="ecc4fa7811a3c48a" providerId="LiveId" clId="{E6474E74-91D0-46AD-A2A1-541F7F6F2731}" dt="2024-12-02T13:40:54.053" v="1186" actId="403"/>
        <pc:sldMkLst>
          <pc:docMk/>
          <pc:sldMk cId="1647168676" sldId="267"/>
        </pc:sldMkLst>
        <pc:spChg chg="add del mod">
          <ac:chgData name="Валентина Куликова" userId="ecc4fa7811a3c48a" providerId="LiveId" clId="{E6474E74-91D0-46AD-A2A1-541F7F6F2731}" dt="2024-12-02T13:16:09.830" v="491" actId="478"/>
          <ac:spMkLst>
            <pc:docMk/>
            <pc:sldMk cId="1647168676" sldId="267"/>
            <ac:spMk id="4" creationId="{66244A29-D903-8912-2A2E-6C6569FF072F}"/>
          </ac:spMkLst>
        </pc:spChg>
        <pc:spChg chg="del">
          <ac:chgData name="Валентина Куликова" userId="ecc4fa7811a3c48a" providerId="LiveId" clId="{E6474E74-91D0-46AD-A2A1-541F7F6F2731}" dt="2024-12-02T13:16:08.018" v="490" actId="478"/>
          <ac:spMkLst>
            <pc:docMk/>
            <pc:sldMk cId="1647168676" sldId="267"/>
            <ac:spMk id="258" creationId="{FB156FF7-6E37-AC78-4E80-6F47A9A6276C}"/>
          </ac:spMkLst>
        </pc:spChg>
        <pc:spChg chg="mod">
          <ac:chgData name="Валентина Куликова" userId="ecc4fa7811a3c48a" providerId="LiveId" clId="{E6474E74-91D0-46AD-A2A1-541F7F6F2731}" dt="2024-12-02T13:40:54.053" v="1186" actId="403"/>
          <ac:spMkLst>
            <pc:docMk/>
            <pc:sldMk cId="1647168676" sldId="267"/>
            <ac:spMk id="259" creationId="{C3A9D52F-83DE-4E54-990C-09924BEC64BA}"/>
          </ac:spMkLst>
        </pc:spChg>
      </pc:sldChg>
      <pc:sldChg chg="add del">
        <pc:chgData name="Валентина Куликова" userId="ecc4fa7811a3c48a" providerId="LiveId" clId="{E6474E74-91D0-46AD-A2A1-541F7F6F2731}" dt="2024-12-02T12:56:36.064" v="22" actId="47"/>
        <pc:sldMkLst>
          <pc:docMk/>
          <pc:sldMk cId="4275149123" sldId="267"/>
        </pc:sldMkLst>
      </pc:sldChg>
      <pc:sldChg chg="addSp delSp modSp add mod">
        <pc:chgData name="Валентина Куликова" userId="ecc4fa7811a3c48a" providerId="LiveId" clId="{E6474E74-91D0-46AD-A2A1-541F7F6F2731}" dt="2024-12-02T13:43:55.993" v="1216"/>
        <pc:sldMkLst>
          <pc:docMk/>
          <pc:sldMk cId="522475400" sldId="268"/>
        </pc:sldMkLst>
        <pc:spChg chg="add del mod">
          <ac:chgData name="Валентина Куликова" userId="ecc4fa7811a3c48a" providerId="LiveId" clId="{E6474E74-91D0-46AD-A2A1-541F7F6F2731}" dt="2024-12-02T13:43:42.573" v="1194" actId="478"/>
          <ac:spMkLst>
            <pc:docMk/>
            <pc:sldMk cId="522475400" sldId="268"/>
            <ac:spMk id="4" creationId="{82584B37-4CD4-B2CA-C963-3251A4D4CC9F}"/>
          </ac:spMkLst>
        </pc:spChg>
        <pc:spChg chg="del">
          <ac:chgData name="Валентина Куликова" userId="ecc4fa7811a3c48a" providerId="LiveId" clId="{E6474E74-91D0-46AD-A2A1-541F7F6F2731}" dt="2024-12-02T13:43:41.012" v="1193" actId="478"/>
          <ac:spMkLst>
            <pc:docMk/>
            <pc:sldMk cId="522475400" sldId="268"/>
            <ac:spMk id="258" creationId="{F91A88DB-BC92-ADB9-58C1-EDBD164E493D}"/>
          </ac:spMkLst>
        </pc:spChg>
        <pc:spChg chg="mod">
          <ac:chgData name="Валентина Куликова" userId="ecc4fa7811a3c48a" providerId="LiveId" clId="{E6474E74-91D0-46AD-A2A1-541F7F6F2731}" dt="2024-12-02T13:43:55.993" v="1216"/>
          <ac:spMkLst>
            <pc:docMk/>
            <pc:sldMk cId="522475400" sldId="268"/>
            <ac:spMk id="259" creationId="{9BC6168E-A24A-84A3-8D96-D2D024468703}"/>
          </ac:spMkLst>
        </pc:spChg>
      </pc:sldChg>
      <pc:sldChg chg="modSp add mod">
        <pc:chgData name="Валентина Куликова" userId="ecc4fa7811a3c48a" providerId="LiveId" clId="{E6474E74-91D0-46AD-A2A1-541F7F6F2731}" dt="2024-12-02T14:10:19.233" v="1632" actId="255"/>
        <pc:sldMkLst>
          <pc:docMk/>
          <pc:sldMk cId="1989187746" sldId="269"/>
        </pc:sldMkLst>
        <pc:spChg chg="mod">
          <ac:chgData name="Валентина Куликова" userId="ecc4fa7811a3c48a" providerId="LiveId" clId="{E6474E74-91D0-46AD-A2A1-541F7F6F2731}" dt="2024-12-02T14:10:19.233" v="1632" actId="255"/>
          <ac:spMkLst>
            <pc:docMk/>
            <pc:sldMk cId="1989187746" sldId="269"/>
            <ac:spMk id="259" creationId="{6213D927-773A-89AD-58BC-3C419294FB96}"/>
          </ac:spMkLst>
        </pc:spChg>
      </pc:sldChg>
      <pc:sldMasterChg chg="addSldLayout delSldLayout">
        <pc:chgData name="Валентина Куликова" userId="ecc4fa7811a3c48a" providerId="LiveId" clId="{E6474E74-91D0-46AD-A2A1-541F7F6F2731}" dt="2024-12-02T12:56:16.361" v="3" actId="47"/>
        <pc:sldMasterMkLst>
          <pc:docMk/>
          <pc:sldMasterMk cId="0" sldId="2147483660"/>
        </pc:sldMasterMkLst>
        <pc:sldLayoutChg chg="add del">
          <pc:chgData name="Валентина Куликова" userId="ecc4fa7811a3c48a" providerId="LiveId" clId="{E6474E74-91D0-46AD-A2A1-541F7F6F2731}" dt="2024-12-02T12:56:16.361" v="3" actId="47"/>
          <pc:sldLayoutMkLst>
            <pc:docMk/>
            <pc:sldMasterMk cId="0" sldId="2147483660"/>
            <pc:sldLayoutMk cId="0" sldId="2147483650"/>
          </pc:sldLayoutMkLst>
        </pc:sldLayoutChg>
      </pc:sldMasterChg>
    </pc:docChg>
  </pc:docChgLst>
  <pc:docChgLst>
    <pc:chgData name="Валентина Куликова" userId="ecc4fa7811a3c48a" providerId="LiveId" clId="{37665B4C-B102-4463-8D8F-F9781E0F8080}"/>
    <pc:docChg chg="undo redo custSel modSld">
      <pc:chgData name="Валентина Куликова" userId="ecc4fa7811a3c48a" providerId="LiveId" clId="{37665B4C-B102-4463-8D8F-F9781E0F8080}" dt="2024-10-16T17:58:44.978" v="2399" actId="20577"/>
      <pc:docMkLst>
        <pc:docMk/>
      </pc:docMkLst>
      <pc:sldChg chg="modSp mod">
        <pc:chgData name="Валентина Куликова" userId="ecc4fa7811a3c48a" providerId="LiveId" clId="{37665B4C-B102-4463-8D8F-F9781E0F8080}" dt="2024-10-16T16:59:26.709" v="2288" actId="20577"/>
        <pc:sldMkLst>
          <pc:docMk/>
          <pc:sldMk cId="0" sldId="257"/>
        </pc:sldMkLst>
        <pc:spChg chg="mod">
          <ac:chgData name="Валентина Куликова" userId="ecc4fa7811a3c48a" providerId="LiveId" clId="{37665B4C-B102-4463-8D8F-F9781E0F8080}" dt="2024-10-16T16:59:26.709" v="2288" actId="20577"/>
          <ac:spMkLst>
            <pc:docMk/>
            <pc:sldMk cId="0" sldId="257"/>
            <ac:spMk id="196" creationId="{00000000-0000-0000-0000-000000000000}"/>
          </ac:spMkLst>
        </pc:spChg>
      </pc:sldChg>
      <pc:sldChg chg="addSp modSp mod">
        <pc:chgData name="Валентина Куликова" userId="ecc4fa7811a3c48a" providerId="LiveId" clId="{37665B4C-B102-4463-8D8F-F9781E0F8080}" dt="2024-10-16T17:53:40.413" v="2398" actId="20577"/>
        <pc:sldMkLst>
          <pc:docMk/>
          <pc:sldMk cId="0" sldId="261"/>
        </pc:sldMkLst>
        <pc:spChg chg="mod">
          <ac:chgData name="Валентина Куликова" userId="ecc4fa7811a3c48a" providerId="LiveId" clId="{37665B4C-B102-4463-8D8F-F9781E0F8080}" dt="2024-10-16T17:53:40.413" v="2398" actId="20577"/>
          <ac:spMkLst>
            <pc:docMk/>
            <pc:sldMk cId="0" sldId="261"/>
            <ac:spMk id="241" creationId="{00000000-0000-0000-0000-000000000000}"/>
          </ac:spMkLst>
        </pc:spChg>
        <pc:picChg chg="add mod modCrop">
          <ac:chgData name="Валентина Куликова" userId="ecc4fa7811a3c48a" providerId="LiveId" clId="{37665B4C-B102-4463-8D8F-F9781E0F8080}" dt="2024-10-16T13:43:18.461" v="1001" actId="14100"/>
          <ac:picMkLst>
            <pc:docMk/>
            <pc:sldMk cId="0" sldId="261"/>
            <ac:picMk id="3" creationId="{97145B74-EED3-74C3-DEEA-A5918C24EF4E}"/>
          </ac:picMkLst>
        </pc:picChg>
        <pc:picChg chg="add mod ord">
          <ac:chgData name="Валентина Куликова" userId="ecc4fa7811a3c48a" providerId="LiveId" clId="{37665B4C-B102-4463-8D8F-F9781E0F8080}" dt="2024-10-16T13:18:47.718" v="16" actId="167"/>
          <ac:picMkLst>
            <pc:docMk/>
            <pc:sldMk cId="0" sldId="261"/>
            <ac:picMk id="5" creationId="{88D70913-0CFE-A3F3-A6F3-A5BD37F35D7F}"/>
          </ac:picMkLst>
        </pc:picChg>
        <pc:picChg chg="add mod modCrop">
          <ac:chgData name="Валентина Куликова" userId="ecc4fa7811a3c48a" providerId="LiveId" clId="{37665B4C-B102-4463-8D8F-F9781E0F8080}" dt="2024-10-16T13:22:44.360" v="163" actId="1076"/>
          <ac:picMkLst>
            <pc:docMk/>
            <pc:sldMk cId="0" sldId="261"/>
            <ac:picMk id="7" creationId="{B66FA18F-32AE-3DE7-BF97-B153AA47EEBF}"/>
          </ac:picMkLst>
        </pc:picChg>
        <pc:picChg chg="add mod modCrop">
          <ac:chgData name="Валентина Куликова" userId="ecc4fa7811a3c48a" providerId="LiveId" clId="{37665B4C-B102-4463-8D8F-F9781E0F8080}" dt="2024-10-16T13:43:12.073" v="999" actId="1076"/>
          <ac:picMkLst>
            <pc:docMk/>
            <pc:sldMk cId="0" sldId="261"/>
            <ac:picMk id="9" creationId="{BAAD6EA3-8537-718A-503F-191CFE56F93D}"/>
          </ac:picMkLst>
        </pc:picChg>
        <pc:picChg chg="add mod modCrop">
          <ac:chgData name="Валентина Куликова" userId="ecc4fa7811a3c48a" providerId="LiveId" clId="{37665B4C-B102-4463-8D8F-F9781E0F8080}" dt="2024-10-16T13:43:10.254" v="998" actId="1076"/>
          <ac:picMkLst>
            <pc:docMk/>
            <pc:sldMk cId="0" sldId="261"/>
            <ac:picMk id="11" creationId="{11C79314-EB9E-5332-FD12-66E3ED33EBB4}"/>
          </ac:picMkLst>
        </pc:picChg>
      </pc:sldChg>
      <pc:sldChg chg="modSp mod">
        <pc:chgData name="Валентина Куликова" userId="ecc4fa7811a3c48a" providerId="LiveId" clId="{37665B4C-B102-4463-8D8F-F9781E0F8080}" dt="2024-10-16T14:53:43.406" v="2226" actId="13926"/>
        <pc:sldMkLst>
          <pc:docMk/>
          <pc:sldMk cId="0" sldId="263"/>
        </pc:sldMkLst>
        <pc:spChg chg="mod">
          <ac:chgData name="Валентина Куликова" userId="ecc4fa7811a3c48a" providerId="LiveId" clId="{37665B4C-B102-4463-8D8F-F9781E0F8080}" dt="2024-10-16T14:53:43.406" v="2226" actId="13926"/>
          <ac:spMkLst>
            <pc:docMk/>
            <pc:sldMk cId="0" sldId="263"/>
            <ac:spMk id="259" creationId="{00000000-0000-0000-0000-000000000000}"/>
          </ac:spMkLst>
        </pc:spChg>
      </pc:sldChg>
      <pc:sldChg chg="modSp mod">
        <pc:chgData name="Валентина Куликова" userId="ecc4fa7811a3c48a" providerId="LiveId" clId="{37665B4C-B102-4463-8D8F-F9781E0F8080}" dt="2024-10-16T17:37:43.555" v="2368" actId="20577"/>
        <pc:sldMkLst>
          <pc:docMk/>
          <pc:sldMk cId="0" sldId="265"/>
        </pc:sldMkLst>
        <pc:spChg chg="mod">
          <ac:chgData name="Валентина Куликова" userId="ecc4fa7811a3c48a" providerId="LiveId" clId="{37665B4C-B102-4463-8D8F-F9781E0F8080}" dt="2024-10-16T17:37:43.555" v="2368" actId="20577"/>
          <ac:spMkLst>
            <pc:docMk/>
            <pc:sldMk cId="0" sldId="265"/>
            <ac:spMk id="235" creationId="{00000000-0000-0000-0000-000000000000}"/>
          </ac:spMkLst>
        </pc:spChg>
      </pc:sldChg>
      <pc:sldChg chg="modSp mod">
        <pc:chgData name="Валентина Куликова" userId="ecc4fa7811a3c48a" providerId="LiveId" clId="{37665B4C-B102-4463-8D8F-F9781E0F8080}" dt="2024-10-16T17:58:44.978" v="2399" actId="20577"/>
        <pc:sldMkLst>
          <pc:docMk/>
          <pc:sldMk cId="1088655160" sldId="266"/>
        </pc:sldMkLst>
        <pc:spChg chg="mod">
          <ac:chgData name="Валентина Куликова" userId="ecc4fa7811a3c48a" providerId="LiveId" clId="{37665B4C-B102-4463-8D8F-F9781E0F8080}" dt="2024-10-16T13:41:23.282" v="930" actId="20577"/>
          <ac:spMkLst>
            <pc:docMk/>
            <pc:sldMk cId="1088655160" sldId="266"/>
            <ac:spMk id="217" creationId="{651652A7-0ED4-454B-E9D1-E78BB636F54B}"/>
          </ac:spMkLst>
        </pc:spChg>
        <pc:spChg chg="mod">
          <ac:chgData name="Валентина Куликова" userId="ecc4fa7811a3c48a" providerId="LiveId" clId="{37665B4C-B102-4463-8D8F-F9781E0F8080}" dt="2024-10-16T17:58:44.978" v="2399" actId="20577"/>
          <ac:spMkLst>
            <pc:docMk/>
            <pc:sldMk cId="1088655160" sldId="266"/>
            <ac:spMk id="218" creationId="{46990FAF-4340-46F4-DA79-C2E0848B9F65}"/>
          </ac:spMkLst>
        </pc:spChg>
      </pc:sldChg>
      <pc:sldChg chg="modSp mod">
        <pc:chgData name="Валентина Куликова" userId="ecc4fa7811a3c48a" providerId="LiveId" clId="{37665B4C-B102-4463-8D8F-F9781E0F8080}" dt="2024-10-16T13:48:14.770" v="1081" actId="403"/>
        <pc:sldMkLst>
          <pc:docMk/>
          <pc:sldMk cId="4275149123" sldId="267"/>
        </pc:sldMkLst>
        <pc:spChg chg="mod">
          <ac:chgData name="Валентина Куликова" userId="ecc4fa7811a3c48a" providerId="LiveId" clId="{37665B4C-B102-4463-8D8F-F9781E0F8080}" dt="2024-10-16T13:45:51.272" v="1041" actId="20577"/>
          <ac:spMkLst>
            <pc:docMk/>
            <pc:sldMk cId="4275149123" sldId="267"/>
            <ac:spMk id="217" creationId="{A7A8B605-65F2-06DF-E53F-6573BE06481C}"/>
          </ac:spMkLst>
        </pc:spChg>
        <pc:spChg chg="mod">
          <ac:chgData name="Валентина Куликова" userId="ecc4fa7811a3c48a" providerId="LiveId" clId="{37665B4C-B102-4463-8D8F-F9781E0F8080}" dt="2024-10-16T13:48:14.770" v="1081" actId="403"/>
          <ac:spMkLst>
            <pc:docMk/>
            <pc:sldMk cId="4275149123" sldId="267"/>
            <ac:spMk id="218" creationId="{F8377CBE-6552-C4A0-A6A7-7ECE4869F2C0}"/>
          </ac:spMkLst>
        </pc:spChg>
      </pc:sldChg>
    </pc:docChg>
  </pc:docChgLst>
  <pc:docChgLst>
    <pc:chgData name="Валентина Куликова" userId="ecc4fa7811a3c48a" providerId="LiveId" clId="{C848FBCE-F655-4B67-83C3-E10BE81576AE}"/>
    <pc:docChg chg="undo redo custSel addSld delSld modSld sldOrd">
      <pc:chgData name="Валентина Куликова" userId="ecc4fa7811a3c48a" providerId="LiveId" clId="{C848FBCE-F655-4B67-83C3-E10BE81576AE}" dt="2024-10-16T13:14:00.080" v="785" actId="47"/>
      <pc:docMkLst>
        <pc:docMk/>
      </pc:docMkLst>
      <pc:sldChg chg="modSp mod">
        <pc:chgData name="Валентина Куликова" userId="ecc4fa7811a3c48a" providerId="LiveId" clId="{C848FBCE-F655-4B67-83C3-E10BE81576AE}" dt="2024-10-16T08:24:37.701" v="8" actId="20577"/>
        <pc:sldMkLst>
          <pc:docMk/>
          <pc:sldMk cId="0" sldId="256"/>
        </pc:sldMkLst>
        <pc:spChg chg="mod">
          <ac:chgData name="Валентина Куликова" userId="ecc4fa7811a3c48a" providerId="LiveId" clId="{C848FBCE-F655-4B67-83C3-E10BE81576AE}" dt="2024-10-16T08:24:37.701" v="8" actId="20577"/>
          <ac:spMkLst>
            <pc:docMk/>
            <pc:sldMk cId="0" sldId="256"/>
            <ac:spMk id="184" creationId="{00000000-0000-0000-0000-000000000000}"/>
          </ac:spMkLst>
        </pc:spChg>
      </pc:sldChg>
      <pc:sldChg chg="modSp mod">
        <pc:chgData name="Валентина Куликова" userId="ecc4fa7811a3c48a" providerId="LiveId" clId="{C848FBCE-F655-4B67-83C3-E10BE81576AE}" dt="2024-10-16T08:37:32.678" v="83"/>
        <pc:sldMkLst>
          <pc:docMk/>
          <pc:sldMk cId="0" sldId="257"/>
        </pc:sldMkLst>
        <pc:spChg chg="mod">
          <ac:chgData name="Валентина Куликова" userId="ecc4fa7811a3c48a" providerId="LiveId" clId="{C848FBCE-F655-4B67-83C3-E10BE81576AE}" dt="2024-10-16T08:24:46.801" v="17" actId="20577"/>
          <ac:spMkLst>
            <pc:docMk/>
            <pc:sldMk cId="0" sldId="257"/>
            <ac:spMk id="191" creationId="{00000000-0000-0000-0000-000000000000}"/>
          </ac:spMkLst>
        </pc:spChg>
        <pc:spChg chg="mod">
          <ac:chgData name="Валентина Куликова" userId="ecc4fa7811a3c48a" providerId="LiveId" clId="{C848FBCE-F655-4B67-83C3-E10BE81576AE}" dt="2024-10-16T08:37:32.678" v="83"/>
          <ac:spMkLst>
            <pc:docMk/>
            <pc:sldMk cId="0" sldId="257"/>
            <ac:spMk id="196" creationId="{00000000-0000-0000-0000-000000000000}"/>
          </ac:spMkLst>
        </pc:spChg>
        <pc:spChg chg="mod">
          <ac:chgData name="Валентина Куликова" userId="ecc4fa7811a3c48a" providerId="LiveId" clId="{C848FBCE-F655-4B67-83C3-E10BE81576AE}" dt="2024-10-16T08:28:56.941" v="76" actId="1076"/>
          <ac:spMkLst>
            <pc:docMk/>
            <pc:sldMk cId="0" sldId="257"/>
            <ac:spMk id="197" creationId="{00000000-0000-0000-0000-000000000000}"/>
          </ac:spMkLst>
        </pc:spChg>
        <pc:spChg chg="mod">
          <ac:chgData name="Валентина Куликова" userId="ecc4fa7811a3c48a" providerId="LiveId" clId="{C848FBCE-F655-4B67-83C3-E10BE81576AE}" dt="2024-10-16T08:29:04.273" v="79" actId="20577"/>
          <ac:spMkLst>
            <pc:docMk/>
            <pc:sldMk cId="0" sldId="257"/>
            <ac:spMk id="199" creationId="{00000000-0000-0000-0000-000000000000}"/>
          </ac:spMkLst>
        </pc:spChg>
      </pc:sldChg>
      <pc:sldChg chg="del">
        <pc:chgData name="Валентина Куликова" userId="ecc4fa7811a3c48a" providerId="LiveId" clId="{C848FBCE-F655-4B67-83C3-E10BE81576AE}" dt="2024-10-16T08:51:27.481" v="549" actId="47"/>
        <pc:sldMkLst>
          <pc:docMk/>
          <pc:sldMk cId="0" sldId="258"/>
        </pc:sldMkLst>
      </pc:sldChg>
      <pc:sldChg chg="del">
        <pc:chgData name="Валентина Куликова" userId="ecc4fa7811a3c48a" providerId="LiveId" clId="{C848FBCE-F655-4B67-83C3-E10BE81576AE}" dt="2024-10-16T08:51:29.695" v="550" actId="47"/>
        <pc:sldMkLst>
          <pc:docMk/>
          <pc:sldMk cId="0" sldId="259"/>
        </pc:sldMkLst>
      </pc:sldChg>
      <pc:sldChg chg="del">
        <pc:chgData name="Валентина Куликова" userId="ecc4fa7811a3c48a" providerId="LiveId" clId="{C848FBCE-F655-4B67-83C3-E10BE81576AE}" dt="2024-10-16T08:51:33.305" v="551" actId="47"/>
        <pc:sldMkLst>
          <pc:docMk/>
          <pc:sldMk cId="0" sldId="260"/>
        </pc:sldMkLst>
      </pc:sldChg>
      <pc:sldChg chg="addSp delSp modSp mod ord">
        <pc:chgData name="Валентина Куликова" userId="ecc4fa7811a3c48a" providerId="LiveId" clId="{C848FBCE-F655-4B67-83C3-E10BE81576AE}" dt="2024-10-16T13:13:57.740" v="784" actId="14100"/>
        <pc:sldMkLst>
          <pc:docMk/>
          <pc:sldMk cId="0" sldId="261"/>
        </pc:sldMkLst>
        <pc:spChg chg="add del mod">
          <ac:chgData name="Валентина Куликова" userId="ecc4fa7811a3c48a" providerId="LiveId" clId="{C848FBCE-F655-4B67-83C3-E10BE81576AE}" dt="2024-10-16T13:13:49.375" v="780" actId="478"/>
          <ac:spMkLst>
            <pc:docMk/>
            <pc:sldMk cId="0" sldId="261"/>
            <ac:spMk id="3" creationId="{FC3F7434-9D70-2895-65AC-E1D36071F90F}"/>
          </ac:spMkLst>
        </pc:spChg>
        <pc:spChg chg="add del mod">
          <ac:chgData name="Валентина Куликова" userId="ecc4fa7811a3c48a" providerId="LiveId" clId="{C848FBCE-F655-4B67-83C3-E10BE81576AE}" dt="2024-10-16T13:13:53.134" v="782" actId="478"/>
          <ac:spMkLst>
            <pc:docMk/>
            <pc:sldMk cId="0" sldId="261"/>
            <ac:spMk id="5" creationId="{5A8E01BB-B206-72AE-8E64-10FD086A50A2}"/>
          </ac:spMkLst>
        </pc:spChg>
        <pc:spChg chg="del">
          <ac:chgData name="Валентина Куликова" userId="ecc4fa7811a3c48a" providerId="LiveId" clId="{C848FBCE-F655-4B67-83C3-E10BE81576AE}" dt="2024-10-16T13:13:46.909" v="778" actId="478"/>
          <ac:spMkLst>
            <pc:docMk/>
            <pc:sldMk cId="0" sldId="261"/>
            <ac:spMk id="237" creationId="{00000000-0000-0000-0000-000000000000}"/>
          </ac:spMkLst>
        </pc:spChg>
        <pc:spChg chg="del">
          <ac:chgData name="Валентина Куликова" userId="ecc4fa7811a3c48a" providerId="LiveId" clId="{C848FBCE-F655-4B67-83C3-E10BE81576AE}" dt="2024-10-16T13:13:51.418" v="781" actId="478"/>
          <ac:spMkLst>
            <pc:docMk/>
            <pc:sldMk cId="0" sldId="261"/>
            <ac:spMk id="238" creationId="{00000000-0000-0000-0000-000000000000}"/>
          </ac:spMkLst>
        </pc:spChg>
        <pc:spChg chg="del">
          <ac:chgData name="Валентина Куликова" userId="ecc4fa7811a3c48a" providerId="LiveId" clId="{C848FBCE-F655-4B67-83C3-E10BE81576AE}" dt="2024-10-16T13:13:48.502" v="779" actId="478"/>
          <ac:spMkLst>
            <pc:docMk/>
            <pc:sldMk cId="0" sldId="261"/>
            <ac:spMk id="240" creationId="{00000000-0000-0000-0000-000000000000}"/>
          </ac:spMkLst>
        </pc:spChg>
        <pc:spChg chg="mod">
          <ac:chgData name="Валентина Куликова" userId="ecc4fa7811a3c48a" providerId="LiveId" clId="{C848FBCE-F655-4B67-83C3-E10BE81576AE}" dt="2024-10-16T13:13:57.740" v="784" actId="14100"/>
          <ac:spMkLst>
            <pc:docMk/>
            <pc:sldMk cId="0" sldId="261"/>
            <ac:spMk id="241" creationId="{00000000-0000-0000-0000-000000000000}"/>
          </ac:spMkLst>
        </pc:spChg>
      </pc:sldChg>
      <pc:sldChg chg="addSp modSp mod">
        <pc:chgData name="Валентина Куликова" userId="ecc4fa7811a3c48a" providerId="LiveId" clId="{C848FBCE-F655-4B67-83C3-E10BE81576AE}" dt="2024-10-16T08:56:09.193" v="752" actId="14100"/>
        <pc:sldMkLst>
          <pc:docMk/>
          <pc:sldMk cId="0" sldId="262"/>
        </pc:sldMkLst>
        <pc:spChg chg="mod">
          <ac:chgData name="Валентина Куликова" userId="ecc4fa7811a3c48a" providerId="LiveId" clId="{C848FBCE-F655-4B67-83C3-E10BE81576AE}" dt="2024-10-16T08:55:27.183" v="738" actId="20577"/>
          <ac:spMkLst>
            <pc:docMk/>
            <pc:sldMk cId="0" sldId="262"/>
            <ac:spMk id="247" creationId="{00000000-0000-0000-0000-000000000000}"/>
          </ac:spMkLst>
        </pc:spChg>
        <pc:spChg chg="mod">
          <ac:chgData name="Валентина Куликова" userId="ecc4fa7811a3c48a" providerId="LiveId" clId="{C848FBCE-F655-4B67-83C3-E10BE81576AE}" dt="2024-10-16T08:56:01.795" v="750" actId="20577"/>
          <ac:spMkLst>
            <pc:docMk/>
            <pc:sldMk cId="0" sldId="262"/>
            <ac:spMk id="248" creationId="{00000000-0000-0000-0000-000000000000}"/>
          </ac:spMkLst>
        </pc:spChg>
        <pc:spChg chg="mod">
          <ac:chgData name="Валентина Куликова" userId="ecc4fa7811a3c48a" providerId="LiveId" clId="{C848FBCE-F655-4B67-83C3-E10BE81576AE}" dt="2024-10-16T08:56:09.193" v="752" actId="14100"/>
          <ac:spMkLst>
            <pc:docMk/>
            <pc:sldMk cId="0" sldId="262"/>
            <ac:spMk id="251" creationId="{00000000-0000-0000-0000-000000000000}"/>
          </ac:spMkLst>
        </pc:spChg>
        <pc:picChg chg="add mod">
          <ac:chgData name="Валентина Куликова" userId="ecc4fa7811a3c48a" providerId="LiveId" clId="{C848FBCE-F655-4B67-83C3-E10BE81576AE}" dt="2024-10-16T08:55:53.058" v="746" actId="14100"/>
          <ac:picMkLst>
            <pc:docMk/>
            <pc:sldMk cId="0" sldId="262"/>
            <ac:picMk id="2" creationId="{066011EF-6821-8E8F-E88B-BB491751386B}"/>
          </ac:picMkLst>
        </pc:picChg>
      </pc:sldChg>
      <pc:sldChg chg="modSp mod">
        <pc:chgData name="Валентина Куликова" userId="ecc4fa7811a3c48a" providerId="LiveId" clId="{C848FBCE-F655-4B67-83C3-E10BE81576AE}" dt="2024-10-16T08:56:31.018" v="777" actId="20577"/>
        <pc:sldMkLst>
          <pc:docMk/>
          <pc:sldMk cId="0" sldId="263"/>
        </pc:sldMkLst>
        <pc:spChg chg="mod">
          <ac:chgData name="Валентина Куликова" userId="ecc4fa7811a3c48a" providerId="LiveId" clId="{C848FBCE-F655-4B67-83C3-E10BE81576AE}" dt="2024-10-16T08:56:21.947" v="758" actId="20577"/>
          <ac:spMkLst>
            <pc:docMk/>
            <pc:sldMk cId="0" sldId="263"/>
            <ac:spMk id="257" creationId="{00000000-0000-0000-0000-000000000000}"/>
          </ac:spMkLst>
        </pc:spChg>
        <pc:spChg chg="mod">
          <ac:chgData name="Валентина Куликова" userId="ecc4fa7811a3c48a" providerId="LiveId" clId="{C848FBCE-F655-4B67-83C3-E10BE81576AE}" dt="2024-10-16T08:56:27.500" v="776" actId="20577"/>
          <ac:spMkLst>
            <pc:docMk/>
            <pc:sldMk cId="0" sldId="263"/>
            <ac:spMk id="258" creationId="{00000000-0000-0000-0000-000000000000}"/>
          </ac:spMkLst>
        </pc:spChg>
        <pc:spChg chg="mod">
          <ac:chgData name="Валентина Куликова" userId="ecc4fa7811a3c48a" providerId="LiveId" clId="{C848FBCE-F655-4B67-83C3-E10BE81576AE}" dt="2024-10-16T08:56:31.018" v="777" actId="20577"/>
          <ac:spMkLst>
            <pc:docMk/>
            <pc:sldMk cId="0" sldId="263"/>
            <ac:spMk id="259" creationId="{00000000-0000-0000-0000-000000000000}"/>
          </ac:spMkLst>
        </pc:spChg>
      </pc:sldChg>
      <pc:sldChg chg="modSp add mod">
        <pc:chgData name="Валентина Куликова" userId="ecc4fa7811a3c48a" providerId="LiveId" clId="{C848FBCE-F655-4B67-83C3-E10BE81576AE}" dt="2024-10-16T08:46:58.026" v="360" actId="1076"/>
        <pc:sldMkLst>
          <pc:docMk/>
          <pc:sldMk cId="0" sldId="265"/>
        </pc:sldMkLst>
        <pc:spChg chg="mod">
          <ac:chgData name="Валентина Куликова" userId="ecc4fa7811a3c48a" providerId="LiveId" clId="{C848FBCE-F655-4B67-83C3-E10BE81576AE}" dt="2024-10-16T08:46:32.332" v="355" actId="255"/>
          <ac:spMkLst>
            <pc:docMk/>
            <pc:sldMk cId="0" sldId="265"/>
            <ac:spMk id="235" creationId="{00000000-0000-0000-0000-000000000000}"/>
          </ac:spMkLst>
        </pc:spChg>
        <pc:picChg chg="mod">
          <ac:chgData name="Валентина Куликова" userId="ecc4fa7811a3c48a" providerId="LiveId" clId="{C848FBCE-F655-4B67-83C3-E10BE81576AE}" dt="2024-10-16T08:46:55.501" v="359" actId="1076"/>
          <ac:picMkLst>
            <pc:docMk/>
            <pc:sldMk cId="0" sldId="265"/>
            <ac:picMk id="11" creationId="{7E2DF22C-593B-7A3A-2E2F-E40EE21EA94D}"/>
          </ac:picMkLst>
        </pc:picChg>
        <pc:picChg chg="mod">
          <ac:chgData name="Валентина Куликова" userId="ecc4fa7811a3c48a" providerId="LiveId" clId="{C848FBCE-F655-4B67-83C3-E10BE81576AE}" dt="2024-10-16T08:46:58.026" v="360" actId="1076"/>
          <ac:picMkLst>
            <pc:docMk/>
            <pc:sldMk cId="0" sldId="265"/>
            <ac:picMk id="13" creationId="{4131D92C-1BB1-467F-26CB-D37733023D88}"/>
          </ac:picMkLst>
        </pc:picChg>
        <pc:picChg chg="mod modCrop">
          <ac:chgData name="Валентина Куликова" userId="ecc4fa7811a3c48a" providerId="LiveId" clId="{C848FBCE-F655-4B67-83C3-E10BE81576AE}" dt="2024-10-16T08:46:49.097" v="358" actId="732"/>
          <ac:picMkLst>
            <pc:docMk/>
            <pc:sldMk cId="0" sldId="265"/>
            <ac:picMk id="15" creationId="{3480306B-AC47-A894-D0E7-E7F169E4C160}"/>
          </ac:picMkLst>
        </pc:picChg>
      </pc:sldChg>
      <pc:sldChg chg="delSp modSp add mod ord">
        <pc:chgData name="Валентина Куликова" userId="ecc4fa7811a3c48a" providerId="LiveId" clId="{C848FBCE-F655-4B67-83C3-E10BE81576AE}" dt="2024-10-16T08:50:25.781" v="521" actId="20577"/>
        <pc:sldMkLst>
          <pc:docMk/>
          <pc:sldMk cId="1088655160" sldId="266"/>
        </pc:sldMkLst>
        <pc:spChg chg="mod">
          <ac:chgData name="Валентина Куликова" userId="ecc4fa7811a3c48a" providerId="LiveId" clId="{C848FBCE-F655-4B67-83C3-E10BE81576AE}" dt="2024-10-16T08:47:42.998" v="369" actId="20577"/>
          <ac:spMkLst>
            <pc:docMk/>
            <pc:sldMk cId="1088655160" sldId="266"/>
            <ac:spMk id="216" creationId="{EA3B1891-2370-3D5D-4D4E-0364DEA555CB}"/>
          </ac:spMkLst>
        </pc:spChg>
        <pc:spChg chg="mod">
          <ac:chgData name="Валентина Куликова" userId="ecc4fa7811a3c48a" providerId="LiveId" clId="{C848FBCE-F655-4B67-83C3-E10BE81576AE}" dt="2024-10-16T08:47:53.781" v="392" actId="20577"/>
          <ac:spMkLst>
            <pc:docMk/>
            <pc:sldMk cId="1088655160" sldId="266"/>
            <ac:spMk id="217" creationId="{651652A7-0ED4-454B-E9D1-E78BB636F54B}"/>
          </ac:spMkLst>
        </pc:spChg>
        <pc:spChg chg="mod">
          <ac:chgData name="Валентина Куликова" userId="ecc4fa7811a3c48a" providerId="LiveId" clId="{C848FBCE-F655-4B67-83C3-E10BE81576AE}" dt="2024-10-16T08:50:25.781" v="521" actId="20577"/>
          <ac:spMkLst>
            <pc:docMk/>
            <pc:sldMk cId="1088655160" sldId="266"/>
            <ac:spMk id="218" creationId="{46990FAF-4340-46F4-DA79-C2E0848B9F65}"/>
          </ac:spMkLst>
        </pc:spChg>
        <pc:picChg chg="del">
          <ac:chgData name="Валентина Куликова" userId="ecc4fa7811a3c48a" providerId="LiveId" clId="{C848FBCE-F655-4B67-83C3-E10BE81576AE}" dt="2024-10-16T08:47:55.601" v="393" actId="478"/>
          <ac:picMkLst>
            <pc:docMk/>
            <pc:sldMk cId="1088655160" sldId="266"/>
            <ac:picMk id="221" creationId="{074D1D9B-2B2B-B4B9-6DFF-856A8151078C}"/>
          </ac:picMkLst>
        </pc:picChg>
      </pc:sldChg>
      <pc:sldChg chg="add del">
        <pc:chgData name="Валентина Куликова" userId="ecc4fa7811a3c48a" providerId="LiveId" clId="{C848FBCE-F655-4B67-83C3-E10BE81576AE}" dt="2024-10-16T08:47:30.370" v="362" actId="47"/>
        <pc:sldMkLst>
          <pc:docMk/>
          <pc:sldMk cId="2505068264" sldId="266"/>
        </pc:sldMkLst>
      </pc:sldChg>
      <pc:sldChg chg="modSp add mod">
        <pc:chgData name="Валентина Куликова" userId="ecc4fa7811a3c48a" providerId="LiveId" clId="{C848FBCE-F655-4B67-83C3-E10BE81576AE}" dt="2024-10-16T08:50:47.526" v="546" actId="13926"/>
        <pc:sldMkLst>
          <pc:docMk/>
          <pc:sldMk cId="4275149123" sldId="267"/>
        </pc:sldMkLst>
        <pc:spChg chg="mod">
          <ac:chgData name="Валентина Куликова" userId="ecc4fa7811a3c48a" providerId="LiveId" clId="{C848FBCE-F655-4B67-83C3-E10BE81576AE}" dt="2024-10-16T08:50:47.526" v="546" actId="13926"/>
          <ac:spMkLst>
            <pc:docMk/>
            <pc:sldMk cId="4275149123" sldId="267"/>
            <ac:spMk id="218" creationId="{F8377CBE-6552-C4A0-A6A7-7ECE4869F2C0}"/>
          </ac:spMkLst>
        </pc:spChg>
      </pc:sldChg>
      <pc:sldChg chg="modSp add del mod">
        <pc:chgData name="Валентина Куликова" userId="ecc4fa7811a3c48a" providerId="LiveId" clId="{C848FBCE-F655-4B67-83C3-E10BE81576AE}" dt="2024-10-16T13:14:00.080" v="785" actId="47"/>
        <pc:sldMkLst>
          <pc:docMk/>
          <pc:sldMk cId="3733211997" sldId="268"/>
        </pc:sldMkLst>
        <pc:spChg chg="mod">
          <ac:chgData name="Валентина Куликова" userId="ecc4fa7811a3c48a" providerId="LiveId" clId="{C848FBCE-F655-4B67-83C3-E10BE81576AE}" dt="2024-10-16T08:51:00.256" v="548" actId="13926"/>
          <ac:spMkLst>
            <pc:docMk/>
            <pc:sldMk cId="3733211997" sldId="268"/>
            <ac:spMk id="235" creationId="{417B9B67-4E31-DB14-A37B-865DBED325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917530a5a2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2917530a5a2_0_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g2917530a5a2_0_4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>
          <a:extLst>
            <a:ext uri="{FF2B5EF4-FFF2-40B4-BE49-F238E27FC236}">
              <a16:creationId xmlns:a16="http://schemas.microsoft.com/office/drawing/2014/main" id="{51B5B924-5552-5C58-C4F5-F86CB6380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917530a5a2_0_41:notes">
            <a:extLst>
              <a:ext uri="{FF2B5EF4-FFF2-40B4-BE49-F238E27FC236}">
                <a16:creationId xmlns:a16="http://schemas.microsoft.com/office/drawing/2014/main" id="{47FBB566-B053-58A4-D41E-DF5D7C3FB8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2917530a5a2_0_41:notes">
            <a:extLst>
              <a:ext uri="{FF2B5EF4-FFF2-40B4-BE49-F238E27FC236}">
                <a16:creationId xmlns:a16="http://schemas.microsoft.com/office/drawing/2014/main" id="{1178DABD-7CC8-81B1-B06D-7AD8984AED6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g2917530a5a2_0_41:notes">
            <a:extLst>
              <a:ext uri="{FF2B5EF4-FFF2-40B4-BE49-F238E27FC236}">
                <a16:creationId xmlns:a16="http://schemas.microsoft.com/office/drawing/2014/main" id="{87D64013-394E-C79D-D0AE-668A5D7312C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2170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>
          <a:extLst>
            <a:ext uri="{FF2B5EF4-FFF2-40B4-BE49-F238E27FC236}">
              <a16:creationId xmlns:a16="http://schemas.microsoft.com/office/drawing/2014/main" id="{A230769A-4DF3-FCCC-5021-D2B3A1C5F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917530a5a2_0_41:notes">
            <a:extLst>
              <a:ext uri="{FF2B5EF4-FFF2-40B4-BE49-F238E27FC236}">
                <a16:creationId xmlns:a16="http://schemas.microsoft.com/office/drawing/2014/main" id="{D0CE5250-29DE-ABA3-D664-B18F8B4AFA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2917530a5a2_0_41:notes">
            <a:extLst>
              <a:ext uri="{FF2B5EF4-FFF2-40B4-BE49-F238E27FC236}">
                <a16:creationId xmlns:a16="http://schemas.microsoft.com/office/drawing/2014/main" id="{B1E0A465-0AAB-44C5-3384-18DCFD08ABC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5" name="Google Shape;255;g2917530a5a2_0_41:notes">
            <a:extLst>
              <a:ext uri="{FF2B5EF4-FFF2-40B4-BE49-F238E27FC236}">
                <a16:creationId xmlns:a16="http://schemas.microsoft.com/office/drawing/2014/main" id="{1BBAB2D6-11C6-42A0-9154-1F3C2DE5CD4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2098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>
          <a:extLst>
            <a:ext uri="{FF2B5EF4-FFF2-40B4-BE49-F238E27FC236}">
              <a16:creationId xmlns:a16="http://schemas.microsoft.com/office/drawing/2014/main" id="{89ACE71E-5718-7532-FBC5-949F99838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917530a5a2_0_41:notes">
            <a:extLst>
              <a:ext uri="{FF2B5EF4-FFF2-40B4-BE49-F238E27FC236}">
                <a16:creationId xmlns:a16="http://schemas.microsoft.com/office/drawing/2014/main" id="{7FCD9CB2-CB2F-A755-AB06-B51ED2F30B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2917530a5a2_0_41:notes">
            <a:extLst>
              <a:ext uri="{FF2B5EF4-FFF2-40B4-BE49-F238E27FC236}">
                <a16:creationId xmlns:a16="http://schemas.microsoft.com/office/drawing/2014/main" id="{3AA880A6-FE6E-85DB-4550-2D17724EB56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g2917530a5a2_0_41:notes">
            <a:extLst>
              <a:ext uri="{FF2B5EF4-FFF2-40B4-BE49-F238E27FC236}">
                <a16:creationId xmlns:a16="http://schemas.microsoft.com/office/drawing/2014/main" id="{29D7CFFF-739B-6931-2E43-FE97672BBF1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7241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>
          <a:extLst>
            <a:ext uri="{FF2B5EF4-FFF2-40B4-BE49-F238E27FC236}">
              <a16:creationId xmlns:a16="http://schemas.microsoft.com/office/drawing/2014/main" id="{6E468219-C4F8-A8E7-3450-A867A54BF6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917530a5a2_0_41:notes">
            <a:extLst>
              <a:ext uri="{FF2B5EF4-FFF2-40B4-BE49-F238E27FC236}">
                <a16:creationId xmlns:a16="http://schemas.microsoft.com/office/drawing/2014/main" id="{08163017-736B-53DA-A2E5-B3F20471BB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2917530a5a2_0_41:notes">
            <a:extLst>
              <a:ext uri="{FF2B5EF4-FFF2-40B4-BE49-F238E27FC236}">
                <a16:creationId xmlns:a16="http://schemas.microsoft.com/office/drawing/2014/main" id="{3F7639AE-FA40-DACE-F5D1-12112DE504A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g2917530a5a2_0_41:notes">
            <a:extLst>
              <a:ext uri="{FF2B5EF4-FFF2-40B4-BE49-F238E27FC236}">
                <a16:creationId xmlns:a16="http://schemas.microsoft.com/office/drawing/2014/main" id="{39465548-E68F-887C-26BA-FB5A4E2EFC2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6161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>
          <a:extLst>
            <a:ext uri="{FF2B5EF4-FFF2-40B4-BE49-F238E27FC236}">
              <a16:creationId xmlns:a16="http://schemas.microsoft.com/office/drawing/2014/main" id="{7853F19D-E270-DE4E-C912-9A6D614329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917530a5a2_0_41:notes">
            <a:extLst>
              <a:ext uri="{FF2B5EF4-FFF2-40B4-BE49-F238E27FC236}">
                <a16:creationId xmlns:a16="http://schemas.microsoft.com/office/drawing/2014/main" id="{C9690F3C-7B8F-BCCB-1374-116BF9CD0EE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2917530a5a2_0_41:notes">
            <a:extLst>
              <a:ext uri="{FF2B5EF4-FFF2-40B4-BE49-F238E27FC236}">
                <a16:creationId xmlns:a16="http://schemas.microsoft.com/office/drawing/2014/main" id="{B172DBD0-9DDD-CE2B-DEBA-F1AEFEDBBD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g2917530a5a2_0_41:notes">
            <a:extLst>
              <a:ext uri="{FF2B5EF4-FFF2-40B4-BE49-F238E27FC236}">
                <a16:creationId xmlns:a16="http://schemas.microsoft.com/office/drawing/2014/main" id="{DEE4DE84-C03F-5C41-52D5-7DB5E90DD7E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8491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ложка">
  <p:cSld name="Обложка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" descr="A blue circle with white text&#10;&#10;Description automatically generated with low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3859" y="962173"/>
            <a:ext cx="886499" cy="8864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Google Shape;17;p2"/>
          <p:cNvCxnSpPr/>
          <p:nvPr/>
        </p:nvCxnSpPr>
        <p:spPr>
          <a:xfrm>
            <a:off x="6090212" y="985336"/>
            <a:ext cx="0" cy="840173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8" name="Google Shape;18;p2"/>
          <p:cNvCxnSpPr/>
          <p:nvPr/>
        </p:nvCxnSpPr>
        <p:spPr>
          <a:xfrm>
            <a:off x="8642581" y="985336"/>
            <a:ext cx="0" cy="840173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9" name="Google Shape;19;p2"/>
          <p:cNvCxnSpPr/>
          <p:nvPr/>
        </p:nvCxnSpPr>
        <p:spPr>
          <a:xfrm>
            <a:off x="11179047" y="985336"/>
            <a:ext cx="0" cy="840173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027967" y="2404670"/>
            <a:ext cx="7634059" cy="1978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4300"/>
              <a:buFont typeface="Arial"/>
              <a:buNone/>
              <a:defRPr sz="4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body" idx="1"/>
          </p:nvPr>
        </p:nvSpPr>
        <p:spPr>
          <a:xfrm>
            <a:off x="2074947" y="1187841"/>
            <a:ext cx="3848717" cy="435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body" idx="2"/>
          </p:nvPr>
        </p:nvSpPr>
        <p:spPr>
          <a:xfrm>
            <a:off x="6259420" y="1173829"/>
            <a:ext cx="2278063" cy="463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sz="12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body" idx="3"/>
          </p:nvPr>
        </p:nvSpPr>
        <p:spPr>
          <a:xfrm>
            <a:off x="8786720" y="1173829"/>
            <a:ext cx="2217738" cy="463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sz="12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body" idx="4"/>
          </p:nvPr>
        </p:nvSpPr>
        <p:spPr>
          <a:xfrm>
            <a:off x="1027967" y="4824914"/>
            <a:ext cx="7625267" cy="65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чистый">
  <p:cSld name="чистый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rgbClr val="0A20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6" name="Google Shape;136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10809" y="2643809"/>
            <a:ext cx="1570383" cy="15703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чистый_2">
  <p:cSld name="чистый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12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9" name="Google Shape;139;p12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0" name="Google Shape;140;p12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12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2" name="Google Shape;142;p12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3" name="Google Shape;143;p12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4" name="Google Shape;144;p12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" name="Google Shape;145;p12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12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цвет">
  <p:cSld name="цвет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3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9" name="Google Shape;149;p13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0" name="Google Shape;150;p13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1" name="Google Shape;151;p13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2" name="Google Shape;152;p13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3" name="Google Shape;153;p13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4" name="Google Shape;154;p13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13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13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p13"/>
          <p:cNvSpPr txBox="1">
            <a:spLocks noGrp="1"/>
          </p:cNvSpPr>
          <p:nvPr>
            <p:ph type="title"/>
          </p:nvPr>
        </p:nvSpPr>
        <p:spPr>
          <a:xfrm>
            <a:off x="585899" y="1447790"/>
            <a:ext cx="4322530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3"/>
          <p:cNvSpPr txBox="1">
            <a:spLocks noGrp="1"/>
          </p:cNvSpPr>
          <p:nvPr>
            <p:ph type="body" idx="4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9" name="Google Shape;159;p13"/>
          <p:cNvSpPr/>
          <p:nvPr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3"/>
          <p:cNvSpPr/>
          <p:nvPr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3"/>
          <p:cNvSpPr/>
          <p:nvPr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3"/>
          <p:cNvSpPr/>
          <p:nvPr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3"/>
          <p:cNvSpPr/>
          <p:nvPr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3"/>
          <p:cNvSpPr/>
          <p:nvPr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3"/>
          <p:cNvSpPr/>
          <p:nvPr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3"/>
          <p:cNvSpPr/>
          <p:nvPr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3"/>
          <p:cNvSpPr/>
          <p:nvPr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3"/>
          <p:cNvSpPr/>
          <p:nvPr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"/>
          <p:cNvSpPr/>
          <p:nvPr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3"/>
          <p:cNvSpPr/>
          <p:nvPr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3"/>
          <p:cNvSpPr/>
          <p:nvPr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3"/>
          <p:cNvSpPr/>
          <p:nvPr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3"/>
          <p:cNvSpPr/>
          <p:nvPr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3"/>
          <p:cNvSpPr/>
          <p:nvPr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3"/>
          <p:cNvSpPr/>
          <p:nvPr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3"/>
          <p:cNvSpPr/>
          <p:nvPr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3"/>
          <p:cNvSpPr/>
          <p:nvPr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3"/>
          <p:cNvSpPr/>
          <p:nvPr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екст_1">
  <p:cSld name="Текст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3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" name="Google Shape;27;p3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" name="Google Shape;28;p3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" name="Google Shape;29;p3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" name="Google Shape;30;p3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 b="0" i="0" u="none" strike="noStrike" cap="non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" name="Google Shape;31;p3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2" name="Google Shape;32;p3"/>
          <p:cNvSpPr>
            <a:spLocks noGrp="1"/>
          </p:cNvSpPr>
          <p:nvPr>
            <p:ph type="pic" idx="2"/>
          </p:nvPr>
        </p:nvSpPr>
        <p:spPr>
          <a:xfrm>
            <a:off x="6684653" y="1447790"/>
            <a:ext cx="4325167" cy="4325107"/>
          </a:xfrm>
          <a:prstGeom prst="rect">
            <a:avLst/>
          </a:prstGeom>
          <a:solidFill>
            <a:srgbClr val="D9D9D9"/>
          </a:solidFill>
          <a:ln>
            <a:noFill/>
          </a:ln>
        </p:spPr>
      </p:sp>
      <p:sp>
        <p:nvSpPr>
          <p:cNvPr id="33" name="Google Shape;33;p3"/>
          <p:cNvSpPr txBox="1">
            <a:spLocks noGrp="1"/>
          </p:cNvSpPr>
          <p:nvPr>
            <p:ph type="title"/>
          </p:nvPr>
        </p:nvSpPr>
        <p:spPr>
          <a:xfrm>
            <a:off x="585898" y="1447790"/>
            <a:ext cx="5245560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body" idx="1"/>
          </p:nvPr>
        </p:nvSpPr>
        <p:spPr>
          <a:xfrm>
            <a:off x="585897" y="2379663"/>
            <a:ext cx="5245561" cy="3393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body" idx="3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body" idx="4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body" idx="5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екст_2">
  <p:cSld name="Текст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4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" name="Google Shape;40;p4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" name="Google Shape;41;p4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2" name="Google Shape;42;p4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3" name="Google Shape;43;p4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4" name="Google Shape;44;p4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5" name="Google Shape;45;p4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title"/>
          </p:nvPr>
        </p:nvSpPr>
        <p:spPr>
          <a:xfrm>
            <a:off x="585897" y="1447790"/>
            <a:ext cx="11057955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body" idx="3"/>
          </p:nvPr>
        </p:nvSpPr>
        <p:spPr>
          <a:xfrm>
            <a:off x="585897" y="2379663"/>
            <a:ext cx="11057971" cy="3745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body" idx="4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екст_3">
  <p:cSld name="Текст_3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5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" name="Google Shape;52;p5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" name="Google Shape;53;p5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" name="Google Shape;54;p5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5" name="Google Shape;55;p5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6" name="Google Shape;56;p5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7" name="Google Shape;57;p5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body" idx="3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body" idx="4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5"/>
          </p:nvPr>
        </p:nvSpPr>
        <p:spPr>
          <a:xfrm>
            <a:off x="6259892" y="2379663"/>
            <a:ext cx="5383968" cy="3451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3200"/>
              <a:buFont typeface="Arial"/>
              <a:buNone/>
              <a:defRPr sz="32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6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title"/>
          </p:nvPr>
        </p:nvSpPr>
        <p:spPr>
          <a:xfrm>
            <a:off x="585897" y="1447790"/>
            <a:ext cx="11057955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График_1">
  <p:cSld name="График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6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" name="Google Shape;66;p6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" name="Google Shape;67;p6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8" name="Google Shape;68;p6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9" name="Google Shape;69;p6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0" name="Google Shape;70;p6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1" name="Google Shape;71;p6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6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6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6"/>
          <p:cNvSpPr txBox="1">
            <a:spLocks noGrp="1"/>
          </p:cNvSpPr>
          <p:nvPr>
            <p:ph type="title"/>
          </p:nvPr>
        </p:nvSpPr>
        <p:spPr>
          <a:xfrm>
            <a:off x="585899" y="1447790"/>
            <a:ext cx="4322530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6"/>
          <p:cNvSpPr txBox="1">
            <a:spLocks noGrp="1"/>
          </p:cNvSpPr>
          <p:nvPr>
            <p:ph type="body" idx="4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6"/>
          <p:cNvSpPr txBox="1">
            <a:spLocks noGrp="1"/>
          </p:cNvSpPr>
          <p:nvPr>
            <p:ph type="body" idx="5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6"/>
          <p:cNvSpPr>
            <a:spLocks noGrp="1"/>
          </p:cNvSpPr>
          <p:nvPr>
            <p:ph type="chart" idx="6"/>
          </p:nvPr>
        </p:nvSpPr>
        <p:spPr>
          <a:xfrm>
            <a:off x="5272097" y="1447790"/>
            <a:ext cx="6371768" cy="4289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График_2">
  <p:cSld name="График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7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0" name="Google Shape;80;p7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1" name="Google Shape;81;p7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2" name="Google Shape;82;p7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3" name="Google Shape;83;p7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4" name="Google Shape;84;p7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" name="Google Shape;85;p7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7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7"/>
          <p:cNvSpPr txBox="1">
            <a:spLocks noGrp="1"/>
          </p:cNvSpPr>
          <p:nvPr>
            <p:ph type="body" idx="4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7"/>
          <p:cNvSpPr>
            <a:spLocks noGrp="1"/>
          </p:cNvSpPr>
          <p:nvPr>
            <p:ph type="chart" idx="5"/>
          </p:nvPr>
        </p:nvSpPr>
        <p:spPr>
          <a:xfrm>
            <a:off x="5272097" y="1447790"/>
            <a:ext cx="6371768" cy="4289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7"/>
          <p:cNvSpPr txBox="1">
            <a:spLocks noGrp="1"/>
          </p:cNvSpPr>
          <p:nvPr>
            <p:ph type="body" idx="6"/>
          </p:nvPr>
        </p:nvSpPr>
        <p:spPr>
          <a:xfrm>
            <a:off x="585788" y="1447064"/>
            <a:ext cx="4322762" cy="703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7"/>
          <p:cNvSpPr txBox="1">
            <a:spLocks noGrp="1"/>
          </p:cNvSpPr>
          <p:nvPr>
            <p:ph type="body" idx="7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Цифры">
  <p:cSld name="Цифры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8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4" name="Google Shape;94;p8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5" name="Google Shape;95;p8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6" name="Google Shape;96;p8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7" name="Google Shape;97;p8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8" name="Google Shape;98;p8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9" name="Google Shape;99;p8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8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8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8"/>
          <p:cNvSpPr txBox="1">
            <a:spLocks noGrp="1"/>
          </p:cNvSpPr>
          <p:nvPr>
            <p:ph type="title"/>
          </p:nvPr>
        </p:nvSpPr>
        <p:spPr>
          <a:xfrm>
            <a:off x="585897" y="1447790"/>
            <a:ext cx="11057955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8"/>
          <p:cNvSpPr txBox="1">
            <a:spLocks noGrp="1"/>
          </p:cNvSpPr>
          <p:nvPr>
            <p:ph type="body" idx="4"/>
          </p:nvPr>
        </p:nvSpPr>
        <p:spPr>
          <a:xfrm>
            <a:off x="575076" y="4103994"/>
            <a:ext cx="2758143" cy="156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5"/>
          </p:nvPr>
        </p:nvSpPr>
        <p:spPr>
          <a:xfrm>
            <a:off x="4047007" y="4103994"/>
            <a:ext cx="2757612" cy="156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8"/>
          <p:cNvSpPr txBox="1">
            <a:spLocks noGrp="1"/>
          </p:cNvSpPr>
          <p:nvPr>
            <p:ph type="body" idx="6"/>
          </p:nvPr>
        </p:nvSpPr>
        <p:spPr>
          <a:xfrm>
            <a:off x="7518938" y="4103994"/>
            <a:ext cx="2757612" cy="156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8"/>
          <p:cNvSpPr txBox="1">
            <a:spLocks noGrp="1"/>
          </p:cNvSpPr>
          <p:nvPr>
            <p:ph type="body" idx="7"/>
          </p:nvPr>
        </p:nvSpPr>
        <p:spPr>
          <a:xfrm>
            <a:off x="575076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marL="914400" lvl="1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marL="1371600" lvl="2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marL="1828800" lvl="3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marL="2286000" lvl="4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8"/>
          <p:cNvSpPr txBox="1">
            <a:spLocks noGrp="1"/>
          </p:cNvSpPr>
          <p:nvPr>
            <p:ph type="body" idx="8"/>
          </p:nvPr>
        </p:nvSpPr>
        <p:spPr>
          <a:xfrm>
            <a:off x="4047007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marL="914400" lvl="1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marL="1371600" lvl="2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marL="1828800" lvl="3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marL="2286000" lvl="4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8"/>
          <p:cNvSpPr txBox="1">
            <a:spLocks noGrp="1"/>
          </p:cNvSpPr>
          <p:nvPr>
            <p:ph type="body" idx="9"/>
          </p:nvPr>
        </p:nvSpPr>
        <p:spPr>
          <a:xfrm>
            <a:off x="7518938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marL="914400" lvl="1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marL="1371600" lvl="2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marL="1828800" lvl="3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marL="2286000" lvl="4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аблица_1">
  <p:cSld name="Таблица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9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1" name="Google Shape;111;p9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2" name="Google Shape;112;p9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3" name="Google Shape;113;p9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4" name="Google Shape;114;p9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5" name="Google Shape;115;p9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6" name="Google Shape;116;p9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9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9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9"/>
          <p:cNvSpPr txBox="1">
            <a:spLocks noGrp="1"/>
          </p:cNvSpPr>
          <p:nvPr>
            <p:ph type="body" idx="4"/>
          </p:nvPr>
        </p:nvSpPr>
        <p:spPr>
          <a:xfrm>
            <a:off x="585787" y="1447065"/>
            <a:ext cx="11058065" cy="307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9"/>
          <p:cNvSpPr txBox="1">
            <a:spLocks noGrp="1"/>
          </p:cNvSpPr>
          <p:nvPr>
            <p:ph type="body" idx="5"/>
          </p:nvPr>
        </p:nvSpPr>
        <p:spPr>
          <a:xfrm>
            <a:off x="585788" y="5739189"/>
            <a:ext cx="6824303" cy="703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аблица_2">
  <p:cSld name="Таблица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10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3" name="Google Shape;123;p10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4" name="Google Shape;124;p10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5" name="Google Shape;125;p10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6" name="Google Shape;126;p10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7" name="Google Shape;127;p10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8" name="Google Shape;128;p10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10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10"/>
          <p:cNvSpPr txBox="1">
            <a:spLocks noGrp="1"/>
          </p:cNvSpPr>
          <p:nvPr>
            <p:ph type="body" idx="4"/>
          </p:nvPr>
        </p:nvSpPr>
        <p:spPr>
          <a:xfrm>
            <a:off x="585787" y="1447064"/>
            <a:ext cx="7617877" cy="537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10"/>
          <p:cNvSpPr txBox="1">
            <a:spLocks noGrp="1"/>
          </p:cNvSpPr>
          <p:nvPr>
            <p:ph type="body" idx="5"/>
          </p:nvPr>
        </p:nvSpPr>
        <p:spPr>
          <a:xfrm>
            <a:off x="585788" y="5739189"/>
            <a:ext cx="6824303" cy="703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3" name="Google Shape;133;p10"/>
          <p:cNvSpPr txBox="1">
            <a:spLocks noGrp="1"/>
          </p:cNvSpPr>
          <p:nvPr>
            <p:ph type="body" idx="6"/>
          </p:nvPr>
        </p:nvSpPr>
        <p:spPr>
          <a:xfrm>
            <a:off x="8686807" y="2208363"/>
            <a:ext cx="2930666" cy="2570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4"/>
          <p:cNvSpPr txBox="1">
            <a:spLocks noGrp="1"/>
          </p:cNvSpPr>
          <p:nvPr>
            <p:ph type="title"/>
          </p:nvPr>
        </p:nvSpPr>
        <p:spPr>
          <a:xfrm>
            <a:off x="1027967" y="2404670"/>
            <a:ext cx="7634059" cy="1978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3000" dirty="0">
                <a:solidFill>
                  <a:srgbClr val="000000"/>
                </a:solidFill>
              </a:rPr>
              <a:t>Динамика коммуникативных практик в почтовой переписке (на материале корпуса «Пишу тебе»)</a:t>
            </a:r>
            <a:endParaRPr sz="30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9F5C3C-52B5-EA2B-17A1-B013C3C253DC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E78511-5242-28A5-2006-D9DC2CEC2A4D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"/>
          <p:cNvSpPr txBox="1">
            <a:spLocks noGrp="1"/>
          </p:cNvSpPr>
          <p:nvPr>
            <p:ph type="body" idx="3"/>
          </p:nvPr>
        </p:nvSpPr>
        <p:spPr>
          <a:xfrm>
            <a:off x="327991" y="1209450"/>
            <a:ext cx="11587369" cy="5400072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ru-RU" sz="1800" dirty="0">
                <a:latin typeface="Arial"/>
                <a:ea typeface="Arial"/>
                <a:cs typeface="Arial"/>
                <a:sym typeface="Arial"/>
              </a:rPr>
              <a:t>1) Расширение материала исследования: планируется пополнение корпуса «Пишу тебе», объем увеличится до 45 тыс. открыток </a:t>
            </a:r>
            <a:endParaRPr lang="ru-RU" sz="1800" dirty="0"/>
          </a:p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ru-RU" sz="1800" dirty="0"/>
              <a:t>2) Развитие задач, реализованных на 1 году работы НУГ:</a:t>
            </a:r>
          </a:p>
          <a:p>
            <a:pPr marL="457200" lvl="0" indent="-304800" algn="just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Char char="-"/>
            </a:pPr>
            <a:r>
              <a:rPr lang="ru-RU" sz="1800" dirty="0"/>
              <a:t>построение модели автоматической темпоральной классификации открыток на основе языковых признаков с применением классических методов машинного обучения:  исследование и выделение характерных языковых особенностей для открыток разных периодов, проведение многомерного анализа текстов открыток для выявления главных факторов и их коммуникативных функций, построение модели темпоральной классификации на основе выделенных факторов с применением традиционных алгоритмов машинного обучения (логистическая регрессия, K-ближайших соседей, дерево решений);</a:t>
            </a:r>
          </a:p>
          <a:p>
            <a:pPr marL="457200" lvl="0" indent="-304800" algn="just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Char char="-"/>
            </a:pPr>
            <a:r>
              <a:rPr lang="ru-RU" sz="1800" dirty="0"/>
              <a:t>анализ синтаксических средств выражения субъективной модальности с помощью корпусной аналитики, в том числе корпусного менеджера </a:t>
            </a:r>
            <a:r>
              <a:rPr lang="ru-RU" sz="1800" dirty="0" err="1"/>
              <a:t>AntConc</a:t>
            </a:r>
            <a:r>
              <a:rPr lang="ru-RU" sz="1800" dirty="0"/>
              <a:t>: анализ вводных слов и конструкций, модальных частиц, междометий, </a:t>
            </a:r>
            <a:r>
              <a:rPr lang="ru-RU" sz="1800" dirty="0" err="1"/>
              <a:t>фразеологизованных</a:t>
            </a:r>
            <a:r>
              <a:rPr lang="ru-RU" sz="1800" dirty="0"/>
              <a:t> синтаксических структур в текстах открыток; интерпретация связи оценочности и субъективной модальности, характеристика социальной специфики субъективной модальности в текстах открыток</a:t>
            </a:r>
          </a:p>
        </p:txBody>
      </p:sp>
      <p:sp>
        <p:nvSpPr>
          <p:cNvPr id="260" name="Google Shape;260;p21"/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1"/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500">
                <a:solidFill>
                  <a:schemeClr val="dk1"/>
                </a:solidFill>
              </a:rPr>
              <a:t>Динамика коммуникативных практик в почтовой переписке (на материале корпуса «Пишу тебе»)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41B2B7-FA52-0126-CF12-C9289EFEFB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Перспективы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>
          <a:extLst>
            <a:ext uri="{FF2B5EF4-FFF2-40B4-BE49-F238E27FC236}">
              <a16:creationId xmlns:a16="http://schemas.microsoft.com/office/drawing/2014/main" id="{2A2D30EC-3A8E-0C7C-6AD9-991C63F6CC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">
            <a:extLst>
              <a:ext uri="{FF2B5EF4-FFF2-40B4-BE49-F238E27FC236}">
                <a16:creationId xmlns:a16="http://schemas.microsoft.com/office/drawing/2014/main" id="{5E4039C3-B21E-7CD4-F896-FFA85E65623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363369" y="1059296"/>
            <a:ext cx="11547612" cy="52578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ru-RU" sz="1800" dirty="0">
                <a:latin typeface="Arial"/>
                <a:ea typeface="Arial"/>
                <a:cs typeface="Arial"/>
                <a:sym typeface="Arial"/>
              </a:rPr>
              <a:t>3) Анализ динамики не только хронологической, но и социальной:</a:t>
            </a: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Результаты анализа обращений, маркирующих социальный статус в открытках на рубеже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XIX-XX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вв.: 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ru-RU" sz="1800" dirty="0"/>
              <a:t>Практически отсутствуют отсылки к сословной структуре (</a:t>
            </a:r>
            <a:r>
              <a:rPr lang="ru-RU" sz="1800" i="1" dirty="0"/>
              <a:t>графы, бароны, герцоги, князья </a:t>
            </a:r>
            <a:r>
              <a:rPr lang="ru-RU" sz="1800" dirty="0"/>
              <a:t>– всего 43 открытки), в наибольшей степени представлены классы по Табелю о рангах (всего 6719 открыток; VI-VIII класс </a:t>
            </a:r>
            <a:r>
              <a:rPr lang="ru-RU" sz="1800" i="1" dirty="0"/>
              <a:t>Ваше высокоблагородие </a:t>
            </a:r>
            <a:r>
              <a:rPr lang="ru-RU" sz="1800" dirty="0"/>
              <a:t>– 4798 открытки, V класс </a:t>
            </a:r>
            <a:r>
              <a:rPr lang="ru-RU" sz="1800" i="1" dirty="0"/>
              <a:t>Ваше высокородие </a:t>
            </a:r>
            <a:r>
              <a:rPr lang="ru-RU" sz="1800" dirty="0"/>
              <a:t>- 1426), а также профессиональная дифференциация (</a:t>
            </a:r>
            <a:r>
              <a:rPr lang="ru-RU" sz="1800" i="1" dirty="0"/>
              <a:t>инженер, сотрудник телеграфа, архитектор, сотрудник банка (кассир, контролёр), фотограф, музыкант, телефонистка</a:t>
            </a:r>
            <a:r>
              <a:rPr lang="ru-RU" sz="1800" dirty="0"/>
              <a:t>; </a:t>
            </a:r>
            <a:r>
              <a:rPr lang="ru-RU" sz="1800" i="1" dirty="0"/>
              <a:t>студент / студентка, гимназист / гимназистка, ученик / ученица, воспитанник / воспитанница</a:t>
            </a:r>
            <a:r>
              <a:rPr lang="ru-RU" sz="1800" dirty="0"/>
              <a:t>)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ru-RU" sz="1800" dirty="0"/>
              <a:t>открыток, отправленных женщинам, в 2,5 раза больше, чем открыток, отправленных мужчинам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ru-RU" sz="1800" dirty="0"/>
              <a:t>Матери, сестры и тётушки получали наибольшее число почтовых открыток, по всей видимости от детей, братьев и племянников, которые делились информацией о своей жизни, а также становились частью коллективного получателя открыток на различные праздники</a:t>
            </a:r>
          </a:p>
          <a:p>
            <a:pPr marL="0" indent="0"/>
            <a:r>
              <a:rPr lang="ru-RU" sz="1800" dirty="0"/>
              <a:t>появление новых профессий, большое количество грамотных людей из категории гражданских служащих и городских жителей, которые демонстрируют не только высокую коммуникативную активность, но и широкие межрегиональные и международные связи</a:t>
            </a: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</a:pPr>
            <a:endParaRPr lang="ru-RU" sz="1800" dirty="0"/>
          </a:p>
        </p:txBody>
      </p:sp>
      <p:sp>
        <p:nvSpPr>
          <p:cNvPr id="260" name="Google Shape;260;p21">
            <a:extLst>
              <a:ext uri="{FF2B5EF4-FFF2-40B4-BE49-F238E27FC236}">
                <a16:creationId xmlns:a16="http://schemas.microsoft.com/office/drawing/2014/main" id="{8B865A07-7767-E59D-D8C7-F6BAEF83BE14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1">
            <a:extLst>
              <a:ext uri="{FF2B5EF4-FFF2-40B4-BE49-F238E27FC236}">
                <a16:creationId xmlns:a16="http://schemas.microsoft.com/office/drawing/2014/main" id="{036872D4-558E-A56F-E9EF-4D9F98E16481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500">
                <a:solidFill>
                  <a:schemeClr val="dk1"/>
                </a:solidFill>
              </a:rPr>
              <a:t>Динамика коммуникативных практик в почтовой переписке (на материале корпуса «Пишу тебе»)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BDEEA8-BB09-5926-5E01-6B4FF1D2F5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72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>
          <a:extLst>
            <a:ext uri="{FF2B5EF4-FFF2-40B4-BE49-F238E27FC236}">
              <a16:creationId xmlns:a16="http://schemas.microsoft.com/office/drawing/2014/main" id="{52E04105-58ED-1F3D-62E2-B3B9C77874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">
            <a:extLst>
              <a:ext uri="{FF2B5EF4-FFF2-40B4-BE49-F238E27FC236}">
                <a16:creationId xmlns:a16="http://schemas.microsoft.com/office/drawing/2014/main" id="{C3A9D52F-83DE-4E54-990C-09924BEC64B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38539" y="1097250"/>
            <a:ext cx="11676821" cy="5581846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None/>
            </a:pPr>
            <a:r>
              <a:rPr lang="ru-RU" sz="1600" dirty="0">
                <a:latin typeface="Arial"/>
                <a:ea typeface="Arial"/>
                <a:cs typeface="Arial"/>
                <a:sym typeface="Arial"/>
              </a:rPr>
              <a:t>3) Анализ динамики не только хронологической, но и социальной: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None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Уникальные лексемы, фиксирующие социальный статус/социальное положение/род деятельности: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ru-RU" sz="1600" dirty="0">
                <a:latin typeface="Arial"/>
                <a:ea typeface="Arial"/>
                <a:cs typeface="Arial"/>
                <a:sym typeface="Arial"/>
              </a:rPr>
              <a:t>Дореволюционные открытки: </a:t>
            </a:r>
            <a:r>
              <a:rPr lang="ru-RU" sz="1600" i="1" dirty="0">
                <a:latin typeface="Arial"/>
                <a:ea typeface="Arial"/>
                <a:cs typeface="Arial"/>
                <a:sym typeface="Arial"/>
              </a:rPr>
              <a:t>барин/барыня, фрейлина, граф/графиня, дворянство, дворяне, сановник, князь, княжна, княгиня, барон, мадам,  мадемуазель; вольноопределяющийся, податной инспектор, купец, атаман, визитер, швейцар, извозчик, прислуга, модистка, поручик, лакей, писарь, почтарь, курсистка;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ru-RU" sz="1600" dirty="0"/>
              <a:t>Советские открытки: </a:t>
            </a:r>
            <a:r>
              <a:rPr lang="ru-RU" sz="1600" i="1" dirty="0">
                <a:latin typeface="Arial"/>
                <a:ea typeface="Arial"/>
                <a:cs typeface="Arial"/>
                <a:sym typeface="Arial"/>
              </a:rPr>
              <a:t>киоскер, технолог, старший лейтенант, космонавт, коммунист, комсомолец/комсомолка</a:t>
            </a:r>
            <a:r>
              <a:rPr lang="ru-RU" sz="1600" dirty="0">
                <a:latin typeface="Arial"/>
                <a:ea typeface="Arial"/>
                <a:cs typeface="Arial"/>
                <a:sym typeface="Arial"/>
              </a:rPr>
              <a:t>; </a:t>
            </a:r>
            <a:r>
              <a:rPr lang="ru-RU" sz="1600" i="1" dirty="0" err="1">
                <a:latin typeface="Arial"/>
                <a:ea typeface="Arial"/>
                <a:cs typeface="Arial"/>
                <a:sym typeface="Arial"/>
              </a:rPr>
              <a:t>труженник</a:t>
            </a:r>
            <a:r>
              <a:rPr lang="ru-RU" sz="1600" i="1" dirty="0">
                <a:latin typeface="Arial"/>
                <a:ea typeface="Arial"/>
                <a:cs typeface="Arial"/>
                <a:sym typeface="Arial"/>
              </a:rPr>
              <a:t>/труженица, пролетарий, пионер, пенсионер, пенсионерка, октябрёнок, буржуй</a:t>
            </a:r>
            <a:r>
              <a:rPr lang="ru-RU" sz="1600" dirty="0"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ru-RU" sz="1600" dirty="0"/>
              <a:t>Постсоветские открытки: </a:t>
            </a:r>
            <a:r>
              <a:rPr lang="ru-RU" sz="1600" i="1" dirty="0">
                <a:latin typeface="Arial"/>
                <a:ea typeface="Arial"/>
                <a:cs typeface="Arial"/>
                <a:sym typeface="Arial"/>
              </a:rPr>
              <a:t>копирайтер, менеджер, парламентёр, </a:t>
            </a:r>
            <a:r>
              <a:rPr lang="ru-RU" sz="1600" i="1" dirty="0" err="1">
                <a:latin typeface="Arial"/>
                <a:ea typeface="Arial"/>
                <a:cs typeface="Arial"/>
                <a:sym typeface="Arial"/>
              </a:rPr>
              <a:t>экстрасенсша</a:t>
            </a:r>
            <a:endParaRPr lang="ru-RU" sz="1600" i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Лингвистические особенности текстов, (гипотетически) мотивированные социальными характеристиками автора: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уникальные лексеме подкорпуса дореволюционных открыток, фиксирующие реалии городского быта:</a:t>
            </a:r>
            <a:r>
              <a:rPr lang="ru-RU" sz="1600" i="1" dirty="0"/>
              <a:t> синематограф, пансион, трактир, извозчик, переулок, гостиный и т.д.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ru-RU" sz="1600" dirty="0"/>
              <a:t>формулы вежливости в дореволюционных открытках: </a:t>
            </a:r>
            <a:r>
              <a:rPr lang="ru-RU" sz="1600" i="1" dirty="0"/>
              <a:t>милостивый(-</a:t>
            </a:r>
            <a:r>
              <a:rPr lang="ru-RU" sz="1600" i="1" dirty="0" err="1"/>
              <a:t>ая</a:t>
            </a:r>
            <a:r>
              <a:rPr lang="ru-RU" sz="1600" i="1" dirty="0"/>
              <a:t>) + государь/государыня/</a:t>
            </a:r>
            <a:r>
              <a:rPr lang="ru-RU" sz="1600" i="1" dirty="0" err="1"/>
              <a:t>madame</a:t>
            </a:r>
            <a:r>
              <a:rPr lang="ru-RU" sz="1600" i="1" dirty="0"/>
              <a:t>, ее/его + высокоблагородие, ваше + высокопреосвященство, премногоуважаемый, глубокочтимый, ее/его/ваше + превосходительство, дорогая барыня, глубокоуважаемая/премногоуважаемая барыня, дорогая/милая/многоуважаемая госпожа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ru-RU" sz="1600" dirty="0"/>
              <a:t>Стилистическая окраска: возвышенная тональность дореволюционных открыток, например, развернутые номинации праздников (</a:t>
            </a:r>
            <a:r>
              <a:rPr lang="ru-RU" sz="1600" i="1" dirty="0"/>
              <a:t>С высокоторжественным праздником Рождества Христова - Рождеством Христовым</a:t>
            </a:r>
            <a:r>
              <a:rPr lang="ru-RU" sz="1600" dirty="0"/>
              <a:t>); снижение частотности единиц с просторечной/народно разговорной окраской в постсоветских открытках (например, неважный в значении общей оценки)</a:t>
            </a:r>
          </a:p>
        </p:txBody>
      </p:sp>
      <p:sp>
        <p:nvSpPr>
          <p:cNvPr id="260" name="Google Shape;260;p21">
            <a:extLst>
              <a:ext uri="{FF2B5EF4-FFF2-40B4-BE49-F238E27FC236}">
                <a16:creationId xmlns:a16="http://schemas.microsoft.com/office/drawing/2014/main" id="{C4851663-A4DF-0967-D996-B79E747FA1D8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1">
            <a:extLst>
              <a:ext uri="{FF2B5EF4-FFF2-40B4-BE49-F238E27FC236}">
                <a16:creationId xmlns:a16="http://schemas.microsoft.com/office/drawing/2014/main" id="{F256657C-EBF6-572A-31CF-C40BAA565C65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500">
                <a:solidFill>
                  <a:schemeClr val="dk1"/>
                </a:solidFill>
              </a:rPr>
              <a:t>Динамика коммуникативных практик в почтовой переписке (на материале корпуса «Пишу тебе»)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502843-8E3B-3808-E459-FD5B058040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168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>
          <a:extLst>
            <a:ext uri="{FF2B5EF4-FFF2-40B4-BE49-F238E27FC236}">
              <a16:creationId xmlns:a16="http://schemas.microsoft.com/office/drawing/2014/main" id="{563563F9-2E96-2848-75E9-D9EC38B0A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">
            <a:extLst>
              <a:ext uri="{FF2B5EF4-FFF2-40B4-BE49-F238E27FC236}">
                <a16:creationId xmlns:a16="http://schemas.microsoft.com/office/drawing/2014/main" id="{E9CF1067-3E04-DF76-63E9-88FC27F01CF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77078" y="1209450"/>
            <a:ext cx="11438282" cy="5400072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3) Анализ динамики не только хронологической, но и социальной:</a:t>
            </a:r>
            <a:endParaRPr lang="ru-RU" sz="2200" dirty="0"/>
          </a:p>
          <a:p>
            <a:pPr marL="285750" lvl="0" indent="-2857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/>
              <a:buChar char="•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создание разметки корпуса по социальным группам отправителей и/или получателей;</a:t>
            </a:r>
            <a:endParaRPr lang="ru-RU" sz="2200" dirty="0"/>
          </a:p>
          <a:p>
            <a:pPr marL="285750" lvl="0" indent="-2857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/>
              <a:buChar char="•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лингвистический анализ маркеров социального значения с помощью инструментов корпусной аналитики (корпусный менеджер </a:t>
            </a:r>
            <a:r>
              <a:rPr lang="ru-RU" sz="2200" dirty="0" err="1">
                <a:latin typeface="Arial"/>
                <a:ea typeface="Arial"/>
                <a:cs typeface="Arial"/>
                <a:sym typeface="Arial"/>
              </a:rPr>
              <a:t>AntConc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): </a:t>
            </a:r>
            <a:r>
              <a:rPr lang="ru-RU" sz="2200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лексики, номинирующей социальные явления и группы; гендерно маркированной лексики (феминитивов и маскулинитивов); контекстов с социальной оценочностью; лексики с функцией социальной индексации (т.е. свойственн</a:t>
            </a:r>
            <a:r>
              <a:rPr lang="ru-RU" sz="2200" dirty="0">
                <a:solidFill>
                  <a:srgbClr val="1F3864"/>
                </a:solidFill>
              </a:rPr>
              <a:t>ой</a:t>
            </a:r>
            <a:r>
              <a:rPr lang="ru-RU" sz="2200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 речи определенной социальной группы)</a:t>
            </a:r>
            <a:r>
              <a:rPr lang="ru-RU" sz="2200" dirty="0">
                <a:solidFill>
                  <a:srgbClr val="1F3864"/>
                </a:solidFill>
              </a:rPr>
              <a:t>;</a:t>
            </a:r>
            <a:endParaRPr lang="ru-RU" sz="2200" dirty="0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Arial"/>
              <a:buChar char="•"/>
            </a:pPr>
            <a:r>
              <a:rPr lang="ru-RU" sz="2200" dirty="0">
                <a:solidFill>
                  <a:srgbClr val="1F3864"/>
                </a:solidFill>
                <a:highlight>
                  <a:schemeClr val="lt1"/>
                </a:highlight>
              </a:rPr>
              <a:t>анализ социальных и политических вопросов в почтовой открытке 1985-1993 гг. на материалах проекта «Пишу тебе»; скандинавское культурное пространство начала XX в. в почтовых открытках на русском языке;  анализ взаимосвязи социально-демографических характеристик участников переписки и тематик посланий в почтовых открытках.</a:t>
            </a:r>
            <a:endParaRPr lang="ru-RU" sz="2200" dirty="0">
              <a:highlight>
                <a:schemeClr val="lt1"/>
              </a:highlight>
            </a:endParaRPr>
          </a:p>
        </p:txBody>
      </p:sp>
      <p:sp>
        <p:nvSpPr>
          <p:cNvPr id="260" name="Google Shape;260;p21">
            <a:extLst>
              <a:ext uri="{FF2B5EF4-FFF2-40B4-BE49-F238E27FC236}">
                <a16:creationId xmlns:a16="http://schemas.microsoft.com/office/drawing/2014/main" id="{360D5937-5499-B760-F456-6DDB0978B863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1">
            <a:extLst>
              <a:ext uri="{FF2B5EF4-FFF2-40B4-BE49-F238E27FC236}">
                <a16:creationId xmlns:a16="http://schemas.microsoft.com/office/drawing/2014/main" id="{2B2DD2DE-6756-812B-1BC5-A6A7789E9DF6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500">
                <a:solidFill>
                  <a:schemeClr val="dk1"/>
                </a:solidFill>
              </a:rPr>
              <a:t>Динамика коммуникативных практик в почтовой переписке (на материале корпуса «Пишу тебе»)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BF8DDC-8E3C-1EE7-92B4-8769E8F680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434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>
          <a:extLst>
            <a:ext uri="{FF2B5EF4-FFF2-40B4-BE49-F238E27FC236}">
              <a16:creationId xmlns:a16="http://schemas.microsoft.com/office/drawing/2014/main" id="{27E1CD34-8C46-6D1E-4F82-19A91DD7D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">
            <a:extLst>
              <a:ext uri="{FF2B5EF4-FFF2-40B4-BE49-F238E27FC236}">
                <a16:creationId xmlns:a16="http://schemas.microsoft.com/office/drawing/2014/main" id="{9BC6168E-A24A-84A3-8D96-D2D024468703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318052" y="1097250"/>
            <a:ext cx="11597308" cy="5512272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ru-RU" sz="2000" dirty="0">
                <a:latin typeface="Arial"/>
                <a:ea typeface="Arial"/>
                <a:cs typeface="Arial"/>
                <a:sym typeface="Arial"/>
              </a:rPr>
              <a:t>Социальное значение</a:t>
            </a:r>
          </a:p>
          <a:p>
            <a:r>
              <a:rPr lang="ru-RU" sz="2000" dirty="0"/>
              <a:t>Дж. </a:t>
            </a:r>
            <a:r>
              <a:rPr lang="ru-RU" sz="2000" dirty="0" err="1"/>
              <a:t>Лич</a:t>
            </a:r>
            <a:r>
              <a:rPr lang="ru-RU" sz="2000" dirty="0"/>
              <a:t> «</a:t>
            </a:r>
            <a:r>
              <a:rPr lang="en-US" sz="2000" dirty="0"/>
              <a:t>social meaning</a:t>
            </a:r>
            <a:r>
              <a:rPr lang="ru-RU" sz="2000" dirty="0"/>
              <a:t>» - «</a:t>
            </a:r>
            <a:r>
              <a:rPr lang="en-US" sz="2000" dirty="0"/>
              <a:t>the illocutionary force of an utterance</a:t>
            </a:r>
            <a:r>
              <a:rPr lang="ru-RU" sz="2000" dirty="0"/>
              <a:t>»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Leech G.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Semantics. The Study of Meaning. Harmondsworth.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1981.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. 14—15)</a:t>
            </a:r>
          </a:p>
          <a:p>
            <a:r>
              <a:rPr lang="ru-RU" sz="2000" dirty="0"/>
              <a:t>«Социальное значение исследуется как социальный индекс, то есть </a:t>
            </a:r>
            <a:r>
              <a:rPr lang="ru-RU" sz="2000" dirty="0" err="1"/>
              <a:t>индексальное</a:t>
            </a:r>
            <a:r>
              <a:rPr lang="ru-RU" sz="2000" dirty="0"/>
              <a:t> значение, отсылающее к типизированным социальным ситуациям и типизированным социальным ролям участников коммуникативного акта»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(Чернявская В.Е. "Парадную они называют подъезд": Социальное значение в семантике и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метапрагматике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//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Слово.ру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: балтийский акцент. 2023. Т. 14, № 1. С. 73)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kern="100" dirty="0">
                <a:solidFill>
                  <a:srgbClr val="0066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Эксплицитное выражение социального значения: </a:t>
            </a:r>
            <a:r>
              <a:rPr lang="ru-RU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«Языковая форма или высказывание может «автономно» нести прямые эксплицитные </a:t>
            </a:r>
            <a:r>
              <a:rPr lang="ru-RU" sz="20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индексальные</a:t>
            </a:r>
            <a:r>
              <a:rPr lang="ru-RU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отсылки к некоторым аспектам контекста»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(Чернявская: там же)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kern="100" dirty="0">
                <a:solidFill>
                  <a:srgbClr val="0066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Имплицитное выражение социального значения: </a:t>
            </a:r>
            <a:r>
              <a:rPr lang="ru-RU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языке существует набор языковых форм с отчетливым социальным значением: формы приветствия, прощания, извинения, разговора по телефону, иные этикетные и </a:t>
            </a:r>
            <a:r>
              <a:rPr lang="ru-RU" sz="20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ритуализированные</a:t>
            </a:r>
            <a:r>
              <a:rPr lang="ru-RU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формулы социального взаимодействия </a:t>
            </a:r>
            <a:r>
              <a:rPr lang="ru-RU" sz="2000" kern="100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kern="100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Löbner</a:t>
            </a:r>
            <a:r>
              <a:rPr lang="en-US" sz="2000" kern="100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S. Understanding Semantics. L., 2002</a:t>
            </a:r>
            <a:r>
              <a:rPr lang="ru-RU" sz="2000" kern="100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 lang="ru-RU" sz="2000" dirty="0">
              <a:highlight>
                <a:schemeClr val="lt1"/>
              </a:highlight>
            </a:endParaRPr>
          </a:p>
        </p:txBody>
      </p:sp>
      <p:sp>
        <p:nvSpPr>
          <p:cNvPr id="260" name="Google Shape;260;p21">
            <a:extLst>
              <a:ext uri="{FF2B5EF4-FFF2-40B4-BE49-F238E27FC236}">
                <a16:creationId xmlns:a16="http://schemas.microsoft.com/office/drawing/2014/main" id="{DE029262-A10E-939B-A12B-EE506975F8E4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1">
            <a:extLst>
              <a:ext uri="{FF2B5EF4-FFF2-40B4-BE49-F238E27FC236}">
                <a16:creationId xmlns:a16="http://schemas.microsoft.com/office/drawing/2014/main" id="{FDE14A60-AC2B-FEE2-6CCE-4047855BFA4A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500" dirty="0">
                <a:solidFill>
                  <a:schemeClr val="dk1"/>
                </a:solidFill>
              </a:rPr>
              <a:t>Динамика коммуникативных практик в почтовой переписке (на материале корпуса «Пишу тебе»)</a:t>
            </a:r>
            <a:endParaRPr sz="1700" dirty="0">
              <a:solidFill>
                <a:schemeClr val="dk1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E3A132-60EC-674B-E2DD-D7CD69AC87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47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>
          <a:extLst>
            <a:ext uri="{FF2B5EF4-FFF2-40B4-BE49-F238E27FC236}">
              <a16:creationId xmlns:a16="http://schemas.microsoft.com/office/drawing/2014/main" id="{656D1815-D613-7BB0-92BC-E64D430E7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">
            <a:extLst>
              <a:ext uri="{FF2B5EF4-FFF2-40B4-BE49-F238E27FC236}">
                <a16:creationId xmlns:a16="http://schemas.microsoft.com/office/drawing/2014/main" id="{6213D927-773A-89AD-58BC-3C419294FB9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243270" y="956829"/>
            <a:ext cx="11787809" cy="5512272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None/>
            </a:pPr>
            <a:r>
              <a:rPr lang="ru-RU" sz="1500" dirty="0">
                <a:latin typeface="+mn-lt"/>
                <a:ea typeface="Arial"/>
                <a:cs typeface="Arial"/>
                <a:sym typeface="Arial"/>
              </a:rPr>
              <a:t>Корпусные исследования социальной динамики, социальных индексов и пр.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ru-RU" sz="1500" kern="1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Как представлены социальные группы?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None/>
            </a:pPr>
            <a:r>
              <a:rPr lang="ru-RU" sz="1500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Баринова А.О. Динамика представлений об этничности в американском социуме (по данным корпусов) // Вопросы психолингвистики. 2012. №15. -</a:t>
            </a:r>
            <a:r>
              <a:rPr lang="en-US" sz="1500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исследования частотности и лексической сочетаемости лексем </a:t>
            </a:r>
            <a:r>
              <a:rPr lang="en-US" sz="1500" i="1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ethnic</a:t>
            </a:r>
            <a:r>
              <a:rPr lang="en-US" sz="1500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sz="1500" i="1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ethnicity</a:t>
            </a:r>
            <a:r>
              <a:rPr lang="ru-RU" sz="1500" i="1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500" i="1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American </a:t>
            </a:r>
            <a:r>
              <a:rPr lang="ru-RU" sz="1500" i="1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sz="1500" i="1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Americans</a:t>
            </a:r>
            <a:r>
              <a:rPr lang="en-US" sz="1500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 корпусе текстов исторического и современного американского английского языка </a:t>
            </a:r>
            <a:r>
              <a:rPr lang="en-US" sz="1500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 Corpus of Historical American English (COHA) </a:t>
            </a:r>
            <a:r>
              <a:rPr lang="ru-RU" sz="1500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за 1960-1970 гг. и </a:t>
            </a:r>
            <a:r>
              <a:rPr lang="en-US" sz="1500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 Corpus of Contemporary American English (COCA) </a:t>
            </a:r>
            <a:r>
              <a:rPr lang="ru-RU" sz="1500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за 2010-2011 гг.: рост иммигрантских сообществ и их институционализация (</a:t>
            </a:r>
            <a:r>
              <a:rPr lang="en-US" sz="1500" i="1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African Americans, American Indians, Native Americans, Mexican Americans, Arab Americans, Hispanic Americans</a:t>
            </a:r>
            <a:r>
              <a:rPr lang="ru-RU" sz="1500" i="1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kern="10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 т.д.); многие наименования диаспор или этнических групп оказываются сопряженными с определенной «тематикой» - преступность, неграмотность, бедность, безработица, нелегальная иммиграция, терроризм и др. 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ru-RU" sz="1500" kern="1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Как развиваются единицы с социальным значением?</a:t>
            </a:r>
            <a:endParaRPr lang="ru-RU" sz="1500" kern="100" dirty="0">
              <a:solidFill>
                <a:schemeClr val="accent2">
                  <a:lumMod val="50000"/>
                </a:schemeClr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None/>
            </a:pPr>
            <a:r>
              <a:rPr lang="ru-RU" sz="1500" dirty="0" err="1">
                <a:highlight>
                  <a:schemeClr val="lt1"/>
                </a:highlight>
                <a:latin typeface="+mn-lt"/>
              </a:rPr>
              <a:t>Фуфаева</a:t>
            </a:r>
            <a:r>
              <a:rPr lang="ru-RU" sz="1500" dirty="0">
                <a:highlight>
                  <a:schemeClr val="lt1"/>
                </a:highlight>
                <a:latin typeface="+mn-lt"/>
              </a:rPr>
              <a:t> И.В. ИСТОРИЯ ПОЯВЛЕНИЯ В РУССКОМ ЯЗЫКЕ ДРУЖЕСКИХ ОБРАЩЕНИЙ СТАРИНА И СТАРИК // </a:t>
            </a:r>
            <a:r>
              <a:rPr lang="ru-RU" sz="1500" dirty="0" err="1">
                <a:highlight>
                  <a:schemeClr val="lt1"/>
                </a:highlight>
                <a:latin typeface="+mn-lt"/>
              </a:rPr>
              <a:t>Слово.ру</a:t>
            </a:r>
            <a:r>
              <a:rPr lang="ru-RU" sz="1500" dirty="0">
                <a:highlight>
                  <a:schemeClr val="lt1"/>
                </a:highlight>
                <a:latin typeface="+mn-lt"/>
              </a:rPr>
              <a:t>: Балтийский акцент. 2020. №4.: Материалы НКРЯ; неформальные приятельские мужские обращения старина и старик появились в русском языке в разное время: первое окончательно утратило семантику возраста к концу XIX века, второе — примерно в 1920 — 1930 годы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None/>
            </a:pPr>
            <a:r>
              <a:rPr lang="ru-RU" sz="1500" dirty="0">
                <a:highlight>
                  <a:schemeClr val="lt1"/>
                </a:highlight>
                <a:latin typeface="+mn-lt"/>
              </a:rPr>
              <a:t>Сомин А.А, Гриднева Е.М. ОБРАЩЕНИЕ ГОСПОДА В ИСТОРИЧЕСКОЙ ПЕРСПЕКТИВЕ // </a:t>
            </a:r>
            <a:r>
              <a:rPr lang="ru-RU" sz="1500" dirty="0" err="1">
                <a:highlight>
                  <a:schemeClr val="lt1"/>
                </a:highlight>
                <a:latin typeface="+mn-lt"/>
              </a:rPr>
              <a:t>Слово.ру</a:t>
            </a:r>
            <a:r>
              <a:rPr lang="ru-RU" sz="1500" dirty="0">
                <a:highlight>
                  <a:schemeClr val="lt1"/>
                </a:highlight>
                <a:latin typeface="+mn-lt"/>
              </a:rPr>
              <a:t>: Балтийский акцент. 2020. №4.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None/>
            </a:pPr>
            <a:r>
              <a:rPr lang="ru-RU" sz="1500" dirty="0">
                <a:highlight>
                  <a:schemeClr val="lt1"/>
                </a:highlight>
                <a:latin typeface="+mn-lt"/>
              </a:rPr>
              <a:t>Кронгауз М.А., </a:t>
            </a:r>
            <a:r>
              <a:rPr lang="ru-RU" sz="1500" dirty="0" err="1">
                <a:highlight>
                  <a:schemeClr val="lt1"/>
                </a:highlight>
                <a:latin typeface="+mn-lt"/>
              </a:rPr>
              <a:t>Пиперски</a:t>
            </a:r>
            <a:r>
              <a:rPr lang="ru-RU" sz="1500" dirty="0">
                <a:highlight>
                  <a:schemeClr val="lt1"/>
                </a:highlight>
                <a:latin typeface="+mn-lt"/>
              </a:rPr>
              <a:t> А.Ч., </a:t>
            </a:r>
            <a:r>
              <a:rPr lang="ru-RU" sz="1500" dirty="0" err="1">
                <a:highlight>
                  <a:schemeClr val="lt1"/>
                </a:highlight>
                <a:latin typeface="+mn-lt"/>
              </a:rPr>
              <a:t>Тиллабаева</a:t>
            </a:r>
            <a:r>
              <a:rPr lang="ru-RU" sz="1500" dirty="0">
                <a:highlight>
                  <a:schemeClr val="lt1"/>
                </a:highlight>
                <a:latin typeface="+mn-lt"/>
              </a:rPr>
              <a:t> А.А. УПОТРЕБЛЕНИЕ ПОЛНЫХ И КРАТКИХ ФОРМ РУССКИХ ЛИЧНЫХ ИМЕН: КОЛИЧЕСТВЕННЫЕ МЕТОДЫ ИССЛЕДОВАНИЯ // </a:t>
            </a:r>
            <a:r>
              <a:rPr lang="ru-RU" sz="1500" dirty="0" err="1">
                <a:highlight>
                  <a:schemeClr val="lt1"/>
                </a:highlight>
                <a:latin typeface="+mn-lt"/>
              </a:rPr>
              <a:t>Слово.ру</a:t>
            </a:r>
            <a:r>
              <a:rPr lang="ru-RU" sz="1500" dirty="0">
                <a:highlight>
                  <a:schemeClr val="lt1"/>
                </a:highlight>
                <a:latin typeface="+mn-lt"/>
              </a:rPr>
              <a:t>: Балтийский акцент. 2020. №4. 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ru-RU" sz="1500" dirty="0">
                <a:highlight>
                  <a:schemeClr val="lt1"/>
                </a:highlight>
                <a:latin typeface="+mn-lt"/>
              </a:rPr>
              <a:t>Как отличается речь представителей разных социальных групп?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ru-RU" sz="1500" dirty="0" err="1">
                <a:highlight>
                  <a:schemeClr val="lt1"/>
                </a:highlight>
                <a:latin typeface="+mn-lt"/>
              </a:rPr>
              <a:t>Зайдес</a:t>
            </a:r>
            <a:r>
              <a:rPr lang="ru-RU" sz="1500" dirty="0">
                <a:highlight>
                  <a:schemeClr val="lt1"/>
                </a:highlight>
                <a:latin typeface="+mn-lt"/>
              </a:rPr>
              <a:t> К.Д.ПРАГМАТИЧЕСКИЕ МАРКЕРЫ ПРЕДИКАТИВНОГО ТИПА В УСТНОЙ СПОНТАННОЙ РЕЧИ ПРЕДСТАВИТЕЛЕЙ РАЗНЫХ СОЦИАЛЬНЫХ ГРУПП // Социо- и психолингвистические исследования. 2020. №8.</a:t>
            </a:r>
          </a:p>
        </p:txBody>
      </p:sp>
      <p:sp>
        <p:nvSpPr>
          <p:cNvPr id="260" name="Google Shape;260;p21">
            <a:extLst>
              <a:ext uri="{FF2B5EF4-FFF2-40B4-BE49-F238E27FC236}">
                <a16:creationId xmlns:a16="http://schemas.microsoft.com/office/drawing/2014/main" id="{C0A503F3-ADA9-0107-AF3B-E4B1C9224E0C}"/>
              </a:ext>
            </a:extLst>
          </p:cNvPr>
          <p:cNvSpPr/>
          <p:nvPr/>
        </p:nvSpPr>
        <p:spPr>
          <a:xfrm>
            <a:off x="5900925" y="356625"/>
            <a:ext cx="472500" cy="77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1">
            <a:extLst>
              <a:ext uri="{FF2B5EF4-FFF2-40B4-BE49-F238E27FC236}">
                <a16:creationId xmlns:a16="http://schemas.microsoft.com/office/drawing/2014/main" id="{D81626C4-2428-3F9B-331B-999E33984DF4}"/>
              </a:ext>
            </a:extLst>
          </p:cNvPr>
          <p:cNvSpPr txBox="1"/>
          <p:nvPr/>
        </p:nvSpPr>
        <p:spPr>
          <a:xfrm>
            <a:off x="3287725" y="432450"/>
            <a:ext cx="69849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500" dirty="0">
                <a:solidFill>
                  <a:schemeClr val="dk1"/>
                </a:solidFill>
              </a:rPr>
              <a:t>Динамика коммуникативных практик в почтовой переписке (на материале корпуса «Пишу тебе»)</a:t>
            </a:r>
            <a:endParaRPr sz="1700" dirty="0">
              <a:solidFill>
                <a:schemeClr val="dk1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6E572C-52B5-3B72-BB7C-E3B9921E03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187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1340</Words>
  <Application>Microsoft Office PowerPoint</Application>
  <PresentationFormat>Широкоэкранный</PresentationFormat>
  <Paragraphs>51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Динамика коммуникативных практик в почтовой переписке (на материале корпуса «Пишу тебе»)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Валентина Куликова</cp:lastModifiedBy>
  <cp:revision>1</cp:revision>
  <dcterms:modified xsi:type="dcterms:W3CDTF">2024-12-02T14:10:21Z</dcterms:modified>
</cp:coreProperties>
</file>