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  <p:sldMasterId id="2147483792" r:id="rId2"/>
    <p:sldMasterId id="2147483801" r:id="rId3"/>
    <p:sldMasterId id="2147483862" r:id="rId4"/>
  </p:sldMasterIdLst>
  <p:notesMasterIdLst>
    <p:notesMasterId r:id="rId22"/>
  </p:notesMasterIdLst>
  <p:handoutMasterIdLst>
    <p:handoutMasterId r:id="rId23"/>
  </p:handoutMasterIdLst>
  <p:sldIdLst>
    <p:sldId id="470" r:id="rId5"/>
    <p:sldId id="487" r:id="rId6"/>
    <p:sldId id="451" r:id="rId7"/>
    <p:sldId id="472" r:id="rId8"/>
    <p:sldId id="484" r:id="rId9"/>
    <p:sldId id="473" r:id="rId10"/>
    <p:sldId id="480" r:id="rId11"/>
    <p:sldId id="474" r:id="rId12"/>
    <p:sldId id="475" r:id="rId13"/>
    <p:sldId id="478" r:id="rId14"/>
    <p:sldId id="479" r:id="rId15"/>
    <p:sldId id="485" r:id="rId16"/>
    <p:sldId id="476" r:id="rId17"/>
    <p:sldId id="481" r:id="rId18"/>
    <p:sldId id="482" r:id="rId19"/>
    <p:sldId id="477" r:id="rId20"/>
    <p:sldId id="48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4BE9BAE1-2B7F-4B56-85FA-2CB6EB6D60E7}">
          <p14:sldIdLst>
            <p14:sldId id="470"/>
            <p14:sldId id="487"/>
            <p14:sldId id="451"/>
            <p14:sldId id="472"/>
            <p14:sldId id="484"/>
            <p14:sldId id="473"/>
            <p14:sldId id="480"/>
            <p14:sldId id="474"/>
            <p14:sldId id="475"/>
            <p14:sldId id="478"/>
            <p14:sldId id="479"/>
            <p14:sldId id="485"/>
            <p14:sldId id="476"/>
            <p14:sldId id="481"/>
            <p14:sldId id="482"/>
            <p14:sldId id="477"/>
            <p14:sldId id="4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12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алентина Куликова" userId="ecc4fa7811a3c48a" providerId="LiveId" clId="{F24F11A1-EDA8-4997-9055-648BFBA22346}"/>
    <pc:docChg chg="undo redo custSel addSld delSld modSld sldOrd delSection modSection">
      <pc:chgData name="Валентина Куликова" userId="ecc4fa7811a3c48a" providerId="LiveId" clId="{F24F11A1-EDA8-4997-9055-648BFBA22346}" dt="2025-03-26T14:23:39.029" v="3944" actId="20577"/>
      <pc:docMkLst>
        <pc:docMk/>
      </pc:docMkLst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128385465" sldId="383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1772996713" sldId="444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142520546" sldId="446"/>
        </pc:sldMkLst>
      </pc:sldChg>
      <pc:sldChg chg="addSp delSp modSp del mod">
        <pc:chgData name="Валентина Куликова" userId="ecc4fa7811a3c48a" providerId="LiveId" clId="{F24F11A1-EDA8-4997-9055-648BFBA22346}" dt="2025-03-23T08:16:32.455" v="5" actId="47"/>
        <pc:sldMkLst>
          <pc:docMk/>
          <pc:sldMk cId="509776335" sldId="447"/>
        </pc:sldMkLst>
      </pc:sldChg>
      <pc:sldChg chg="del">
        <pc:chgData name="Валентина Куликова" userId="ecc4fa7811a3c48a" providerId="LiveId" clId="{F24F11A1-EDA8-4997-9055-648BFBA22346}" dt="2025-03-23T08:16:33.366" v="6" actId="47"/>
        <pc:sldMkLst>
          <pc:docMk/>
          <pc:sldMk cId="4213008468" sldId="448"/>
        </pc:sldMkLst>
      </pc:sldChg>
      <pc:sldChg chg="del">
        <pc:chgData name="Валентина Куликова" userId="ecc4fa7811a3c48a" providerId="LiveId" clId="{F24F11A1-EDA8-4997-9055-648BFBA22346}" dt="2025-03-23T08:16:34.212" v="7" actId="47"/>
        <pc:sldMkLst>
          <pc:docMk/>
          <pc:sldMk cId="289086864" sldId="449"/>
        </pc:sldMkLst>
      </pc:sldChg>
      <pc:sldChg chg="del">
        <pc:chgData name="Валентина Куликова" userId="ecc4fa7811a3c48a" providerId="LiveId" clId="{F24F11A1-EDA8-4997-9055-648BFBA22346}" dt="2025-03-23T08:16:34.827" v="8" actId="47"/>
        <pc:sldMkLst>
          <pc:docMk/>
          <pc:sldMk cId="716165668" sldId="450"/>
        </pc:sldMkLst>
      </pc:sldChg>
      <pc:sldChg chg="addSp delSp modSp mod">
        <pc:chgData name="Валентина Куликова" userId="ecc4fa7811a3c48a" providerId="LiveId" clId="{F24F11A1-EDA8-4997-9055-648BFBA22346}" dt="2025-03-23T08:30:08.821" v="333" actId="1076"/>
        <pc:sldMkLst>
          <pc:docMk/>
          <pc:sldMk cId="1647790265" sldId="451"/>
        </pc:sldMkLst>
        <pc:spChg chg="mod">
          <ac:chgData name="Валентина Куликова" userId="ecc4fa7811a3c48a" providerId="LiveId" clId="{F24F11A1-EDA8-4997-9055-648BFBA22346}" dt="2025-03-23T08:25:07.993" v="223" actId="1076"/>
          <ac:spMkLst>
            <pc:docMk/>
            <pc:sldMk cId="1647790265" sldId="451"/>
            <ac:spMk id="2" creationId="{844AE13C-CA50-40CF-B938-DCC3435CC2E9}"/>
          </ac:spMkLst>
        </pc:spChg>
        <pc:spChg chg="add mod ord">
          <ac:chgData name="Валентина Куликова" userId="ecc4fa7811a3c48a" providerId="LiveId" clId="{F24F11A1-EDA8-4997-9055-648BFBA22346}" dt="2025-03-23T08:29:47.129" v="328" actId="14100"/>
          <ac:spMkLst>
            <pc:docMk/>
            <pc:sldMk cId="1647790265" sldId="451"/>
            <ac:spMk id="4" creationId="{F53D3A88-499B-DD9F-A9D3-ABA551AC711F}"/>
          </ac:spMkLst>
        </pc:spChg>
        <pc:spChg chg="add mod">
          <ac:chgData name="Валентина Куликова" userId="ecc4fa7811a3c48a" providerId="LiveId" clId="{F24F11A1-EDA8-4997-9055-648BFBA22346}" dt="2025-03-23T08:27:58.429" v="295" actId="20577"/>
          <ac:spMkLst>
            <pc:docMk/>
            <pc:sldMk cId="1647790265" sldId="451"/>
            <ac:spMk id="5" creationId="{6B9C1BE9-2D24-5A09-5443-6C8EB5A77F61}"/>
          </ac:spMkLst>
        </pc:spChg>
        <pc:spChg chg="mod">
          <ac:chgData name="Валентина Куликова" userId="ecc4fa7811a3c48a" providerId="LiveId" clId="{F24F11A1-EDA8-4997-9055-648BFBA22346}" dt="2025-03-23T08:27:38.956" v="291" actId="14100"/>
          <ac:spMkLst>
            <pc:docMk/>
            <pc:sldMk cId="1647790265" sldId="451"/>
            <ac:spMk id="6" creationId="{B2A7D938-E25C-4DC5-A44E-72B5F4FB39B0}"/>
          </ac:spMkLst>
        </pc:spChg>
        <pc:spChg chg="mod">
          <ac:chgData name="Валентина Куликова" userId="ecc4fa7811a3c48a" providerId="LiveId" clId="{F24F11A1-EDA8-4997-9055-648BFBA22346}" dt="2025-03-23T08:28:06.500" v="304" actId="14100"/>
          <ac:spMkLst>
            <pc:docMk/>
            <pc:sldMk cId="1647790265" sldId="451"/>
            <ac:spMk id="23" creationId="{CEB4AE03-5F89-4003-B4FC-00370D346D20}"/>
          </ac:spMkLst>
        </pc:spChg>
        <pc:spChg chg="mod">
          <ac:chgData name="Валентина Куликова" userId="ecc4fa7811a3c48a" providerId="LiveId" clId="{F24F11A1-EDA8-4997-9055-648BFBA22346}" dt="2025-03-23T08:29:43.812" v="327" actId="1076"/>
          <ac:spMkLst>
            <pc:docMk/>
            <pc:sldMk cId="1647790265" sldId="451"/>
            <ac:spMk id="25" creationId="{A070BB64-DA2A-4546-8A49-FAF5EF487C5D}"/>
          </ac:spMkLst>
        </pc:spChg>
        <pc:spChg chg="mod">
          <ac:chgData name="Валентина Куликова" userId="ecc4fa7811a3c48a" providerId="LiveId" clId="{F24F11A1-EDA8-4997-9055-648BFBA22346}" dt="2025-03-23T08:28:45.199" v="314" actId="14100"/>
          <ac:spMkLst>
            <pc:docMk/>
            <pc:sldMk cId="1647790265" sldId="451"/>
            <ac:spMk id="81" creationId="{2870612D-5192-4704-84A7-9DC7D96A652F}"/>
          </ac:spMkLst>
        </pc:spChg>
        <pc:spChg chg="mod">
          <ac:chgData name="Валентина Куликова" userId="ecc4fa7811a3c48a" providerId="LiveId" clId="{F24F11A1-EDA8-4997-9055-648BFBA22346}" dt="2025-03-23T08:28:42.432" v="313" actId="14100"/>
          <ac:spMkLst>
            <pc:docMk/>
            <pc:sldMk cId="1647790265" sldId="451"/>
            <ac:spMk id="82" creationId="{BD8496F4-6584-44EE-9CD5-0BE3932CE1B2}"/>
          </ac:spMkLst>
        </pc:spChg>
        <pc:grpChg chg="mod">
          <ac:chgData name="Валентина Куликова" userId="ecc4fa7811a3c48a" providerId="LiveId" clId="{F24F11A1-EDA8-4997-9055-648BFBA22346}" dt="2025-03-23T08:30:08.821" v="333" actId="1076"/>
          <ac:grpSpMkLst>
            <pc:docMk/>
            <pc:sldMk cId="1647790265" sldId="451"/>
            <ac:grpSpMk id="66" creationId="{A3B0DF40-C49E-4642-8812-08274DAF5BF1}"/>
          </ac:grpSpMkLst>
        </pc:grpChg>
        <pc:grpChg chg="mod">
          <ac:chgData name="Валентина Куликова" userId="ecc4fa7811a3c48a" providerId="LiveId" clId="{F24F11A1-EDA8-4997-9055-648BFBA22346}" dt="2025-03-23T08:29:50.976" v="329" actId="14100"/>
          <ac:grpSpMkLst>
            <pc:docMk/>
            <pc:sldMk cId="1647790265" sldId="451"/>
            <ac:grpSpMk id="80" creationId="{44124AFC-F55F-4841-A830-7FFCE9C2C0BE}"/>
          </ac:grpSpMkLst>
        </pc:grpChg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4143017019" sldId="452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2027305954" sldId="453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964714331" sldId="454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2194463738" sldId="455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613954317" sldId="456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3593433705" sldId="457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292253333" sldId="458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239444732" sldId="459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4040433067" sldId="460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1626463069" sldId="461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1931567305" sldId="462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2667827378" sldId="463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1277247308" sldId="464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759209363" sldId="465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3476536701" sldId="466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2568461813" sldId="467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2714095292" sldId="468"/>
        </pc:sldMkLst>
      </pc:sldChg>
      <pc:sldChg chg="del">
        <pc:chgData name="Валентина Куликова" userId="ecc4fa7811a3c48a" providerId="LiveId" clId="{F24F11A1-EDA8-4997-9055-648BFBA22346}" dt="2025-03-23T13:25:19.918" v="3130" actId="47"/>
        <pc:sldMkLst>
          <pc:docMk/>
          <pc:sldMk cId="1304668366" sldId="469"/>
        </pc:sldMkLst>
      </pc:sldChg>
      <pc:sldChg chg="delSp modSp new mod">
        <pc:chgData name="Валентина Куликова" userId="ecc4fa7811a3c48a" providerId="LiveId" clId="{F24F11A1-EDA8-4997-9055-648BFBA22346}" dt="2025-03-23T08:17:30.864" v="17" actId="1076"/>
        <pc:sldMkLst>
          <pc:docMk/>
          <pc:sldMk cId="3188821198" sldId="470"/>
        </pc:sldMkLst>
        <pc:spChg chg="mod">
          <ac:chgData name="Валентина Куликова" userId="ecc4fa7811a3c48a" providerId="LiveId" clId="{F24F11A1-EDA8-4997-9055-648BFBA22346}" dt="2025-03-23T08:17:30.864" v="17" actId="1076"/>
          <ac:spMkLst>
            <pc:docMk/>
            <pc:sldMk cId="3188821198" sldId="470"/>
            <ac:spMk id="4" creationId="{43BD0B84-4C0D-16DE-C0D2-DF0AC94F37C8}"/>
          </ac:spMkLst>
        </pc:spChg>
      </pc:sldChg>
      <pc:sldChg chg="delSp modSp new del mod ord">
        <pc:chgData name="Валентина Куликова" userId="ecc4fa7811a3c48a" providerId="LiveId" clId="{F24F11A1-EDA8-4997-9055-648BFBA22346}" dt="2025-03-23T13:25:19.918" v="3130" actId="47"/>
        <pc:sldMkLst>
          <pc:docMk/>
          <pc:sldMk cId="1758775676" sldId="471"/>
        </pc:sldMkLst>
      </pc:sldChg>
      <pc:sldChg chg="addSp modSp add mod">
        <pc:chgData name="Валентина Куликова" userId="ecc4fa7811a3c48a" providerId="LiveId" clId="{F24F11A1-EDA8-4997-9055-648BFBA22346}" dt="2025-03-23T09:16:01.608" v="1871" actId="20577"/>
        <pc:sldMkLst>
          <pc:docMk/>
          <pc:sldMk cId="3999321054" sldId="472"/>
        </pc:sldMkLst>
        <pc:spChg chg="mod">
          <ac:chgData name="Валентина Куликова" userId="ecc4fa7811a3c48a" providerId="LiveId" clId="{F24F11A1-EDA8-4997-9055-648BFBA22346}" dt="2025-03-23T09:16:01.608" v="1871" actId="20577"/>
          <ac:spMkLst>
            <pc:docMk/>
            <pc:sldMk cId="3999321054" sldId="472"/>
            <ac:spMk id="2" creationId="{00C793B3-04E0-97FB-5024-B8376A80454E}"/>
          </ac:spMkLst>
        </pc:spChg>
        <pc:spChg chg="mod">
          <ac:chgData name="Валентина Куликова" userId="ecc4fa7811a3c48a" providerId="LiveId" clId="{F24F11A1-EDA8-4997-9055-648BFBA22346}" dt="2025-03-23T08:35:11.446" v="539" actId="1076"/>
          <ac:spMkLst>
            <pc:docMk/>
            <pc:sldMk cId="3999321054" sldId="472"/>
            <ac:spMk id="4" creationId="{140F9745-C07A-1DE5-948B-5BE7E504A7C8}"/>
          </ac:spMkLst>
        </pc:spChg>
        <pc:spChg chg="mod">
          <ac:chgData name="Валентина Куликова" userId="ecc4fa7811a3c48a" providerId="LiveId" clId="{F24F11A1-EDA8-4997-9055-648BFBA22346}" dt="2025-03-23T09:15:59.101" v="1870" actId="20577"/>
          <ac:spMkLst>
            <pc:docMk/>
            <pc:sldMk cId="3999321054" sldId="472"/>
            <ac:spMk id="5" creationId="{ECCEF70D-8C46-AF79-5BBC-DB547D3C88A6}"/>
          </ac:spMkLst>
        </pc:spChg>
        <pc:spChg chg="mod">
          <ac:chgData name="Валентина Куликова" userId="ecc4fa7811a3c48a" providerId="LiveId" clId="{F24F11A1-EDA8-4997-9055-648BFBA22346}" dt="2025-03-23T08:38:47.856" v="679" actId="14100"/>
          <ac:spMkLst>
            <pc:docMk/>
            <pc:sldMk cId="3999321054" sldId="472"/>
            <ac:spMk id="6" creationId="{A8217CCC-6710-1D44-0E31-F85BFC8A9A14}"/>
          </ac:spMkLst>
        </pc:spChg>
        <pc:spChg chg="add mod">
          <ac:chgData name="Валентина Куликова" userId="ecc4fa7811a3c48a" providerId="LiveId" clId="{F24F11A1-EDA8-4997-9055-648BFBA22346}" dt="2025-03-23T08:40:04.293" v="732" actId="207"/>
          <ac:spMkLst>
            <pc:docMk/>
            <pc:sldMk cId="3999321054" sldId="472"/>
            <ac:spMk id="7" creationId="{4CDB0EBA-D3EE-D372-1201-B100648991BA}"/>
          </ac:spMkLst>
        </pc:spChg>
        <pc:spChg chg="mod">
          <ac:chgData name="Валентина Куликова" userId="ecc4fa7811a3c48a" providerId="LiveId" clId="{F24F11A1-EDA8-4997-9055-648BFBA22346}" dt="2025-03-23T08:44:21.401" v="801" actId="20577"/>
          <ac:spMkLst>
            <pc:docMk/>
            <pc:sldMk cId="3999321054" sldId="472"/>
            <ac:spMk id="23" creationId="{0B75864E-A0A3-2680-14A9-68F769EB4A42}"/>
          </ac:spMkLst>
        </pc:spChg>
        <pc:spChg chg="mod">
          <ac:chgData name="Валентина Куликова" userId="ecc4fa7811a3c48a" providerId="LiveId" clId="{F24F11A1-EDA8-4997-9055-648BFBA22346}" dt="2025-03-23T08:39:26.698" v="685" actId="114"/>
          <ac:spMkLst>
            <pc:docMk/>
            <pc:sldMk cId="3999321054" sldId="472"/>
            <ac:spMk id="25" creationId="{04C62768-367B-802E-9EC8-329BEC1169C4}"/>
          </ac:spMkLst>
        </pc:spChg>
      </pc:sldChg>
      <pc:sldChg chg="addSp delSp modSp new mod">
        <pc:chgData name="Валентина Куликова" userId="ecc4fa7811a3c48a" providerId="LiveId" clId="{F24F11A1-EDA8-4997-9055-648BFBA22346}" dt="2025-03-23T13:28:18.944" v="3221" actId="20577"/>
        <pc:sldMkLst>
          <pc:docMk/>
          <pc:sldMk cId="4062071100" sldId="473"/>
        </pc:sldMkLst>
        <pc:spChg chg="mod">
          <ac:chgData name="Валентина Куликова" userId="ecc4fa7811a3c48a" providerId="LiveId" clId="{F24F11A1-EDA8-4997-9055-648BFBA22346}" dt="2025-03-23T09:22:16.912" v="2100" actId="207"/>
          <ac:spMkLst>
            <pc:docMk/>
            <pc:sldMk cId="4062071100" sldId="473"/>
            <ac:spMk id="3" creationId="{4AC49E88-493C-079D-DE59-FD5EFF5A9683}"/>
          </ac:spMkLst>
        </pc:spChg>
        <pc:spChg chg="add mod">
          <ac:chgData name="Валентина Куликова" userId="ecc4fa7811a3c48a" providerId="LiveId" clId="{F24F11A1-EDA8-4997-9055-648BFBA22346}" dt="2025-03-23T13:28:18.944" v="3221" actId="20577"/>
          <ac:spMkLst>
            <pc:docMk/>
            <pc:sldMk cId="4062071100" sldId="473"/>
            <ac:spMk id="14" creationId="{23CE1538-7768-6882-43A7-7F3D8835F96F}"/>
          </ac:spMkLst>
        </pc:spChg>
        <pc:spChg chg="add mod">
          <ac:chgData name="Валентина Куликова" userId="ecc4fa7811a3c48a" providerId="LiveId" clId="{F24F11A1-EDA8-4997-9055-648BFBA22346}" dt="2025-03-23T09:22:04.381" v="2088"/>
          <ac:spMkLst>
            <pc:docMk/>
            <pc:sldMk cId="4062071100" sldId="473"/>
            <ac:spMk id="16" creationId="{155006B2-AB59-437C-9739-6F2431A19771}"/>
          </ac:spMkLst>
        </pc:spChg>
      </pc:sldChg>
      <pc:sldChg chg="addSp modSp add mod">
        <pc:chgData name="Валентина Куликова" userId="ecc4fa7811a3c48a" providerId="LiveId" clId="{F24F11A1-EDA8-4997-9055-648BFBA22346}" dt="2025-03-23T13:29:59.413" v="3260" actId="21"/>
        <pc:sldMkLst>
          <pc:docMk/>
          <pc:sldMk cId="3978896221" sldId="474"/>
        </pc:sldMkLst>
        <pc:spChg chg="mod">
          <ac:chgData name="Валентина Куликова" userId="ecc4fa7811a3c48a" providerId="LiveId" clId="{F24F11A1-EDA8-4997-9055-648BFBA22346}" dt="2025-03-23T09:22:04.423" v="2090" actId="27636"/>
          <ac:spMkLst>
            <pc:docMk/>
            <pc:sldMk cId="3978896221" sldId="474"/>
            <ac:spMk id="2" creationId="{6BD8FD8D-BF1A-5B8F-6C1D-323D60D691B7}"/>
          </ac:spMkLst>
        </pc:spChg>
        <pc:spChg chg="mod">
          <ac:chgData name="Валентина Куликова" userId="ecc4fa7811a3c48a" providerId="LiveId" clId="{F24F11A1-EDA8-4997-9055-648BFBA22346}" dt="2025-03-23T13:29:56.358" v="3259" actId="12"/>
          <ac:spMkLst>
            <pc:docMk/>
            <pc:sldMk cId="3978896221" sldId="474"/>
            <ac:spMk id="3" creationId="{DEEFCD23-8D64-A860-2C84-A1D9C8998127}"/>
          </ac:spMkLst>
        </pc:spChg>
        <pc:spChg chg="add mod">
          <ac:chgData name="Валентина Куликова" userId="ecc4fa7811a3c48a" providerId="LiveId" clId="{F24F11A1-EDA8-4997-9055-648BFBA22346}" dt="2025-03-23T13:29:59.413" v="3260" actId="21"/>
          <ac:spMkLst>
            <pc:docMk/>
            <pc:sldMk cId="3978896221" sldId="474"/>
            <ac:spMk id="8" creationId="{E1AA2438-0853-585C-E073-FC236CE6995F}"/>
          </ac:spMkLst>
        </pc:spChg>
      </pc:sldChg>
      <pc:sldChg chg="addSp modSp add mod">
        <pc:chgData name="Валентина Куликова" userId="ecc4fa7811a3c48a" providerId="LiveId" clId="{F24F11A1-EDA8-4997-9055-648BFBA22346}" dt="2025-03-23T13:27:46.849" v="3206" actId="20577"/>
        <pc:sldMkLst>
          <pc:docMk/>
          <pc:sldMk cId="676317416" sldId="475"/>
        </pc:sldMkLst>
        <pc:spChg chg="mod">
          <ac:chgData name="Валентина Куликова" userId="ecc4fa7811a3c48a" providerId="LiveId" clId="{F24F11A1-EDA8-4997-9055-648BFBA22346}" dt="2025-03-23T09:22:04.441" v="2091" actId="27636"/>
          <ac:spMkLst>
            <pc:docMk/>
            <pc:sldMk cId="676317416" sldId="475"/>
            <ac:spMk id="2" creationId="{BA3ECB14-806C-AEBF-F690-56B2C79C7ED2}"/>
          </ac:spMkLst>
        </pc:spChg>
        <pc:spChg chg="mod">
          <ac:chgData name="Валентина Куликова" userId="ecc4fa7811a3c48a" providerId="LiveId" clId="{F24F11A1-EDA8-4997-9055-648BFBA22346}" dt="2025-03-23T13:27:46.849" v="3206" actId="20577"/>
          <ac:spMkLst>
            <pc:docMk/>
            <pc:sldMk cId="676317416" sldId="475"/>
            <ac:spMk id="3" creationId="{81291599-DC10-E476-76D8-6F0B5271E9A8}"/>
          </ac:spMkLst>
        </pc:spChg>
      </pc:sldChg>
      <pc:sldChg chg="addSp modSp add mod ord">
        <pc:chgData name="Валентина Куликова" userId="ecc4fa7811a3c48a" providerId="LiveId" clId="{F24F11A1-EDA8-4997-9055-648BFBA22346}" dt="2025-03-23T13:38:49.027" v="3511" actId="20577"/>
        <pc:sldMkLst>
          <pc:docMk/>
          <pc:sldMk cId="3818453034" sldId="476"/>
        </pc:sldMkLst>
        <pc:spChg chg="mod">
          <ac:chgData name="Валентина Куликова" userId="ecc4fa7811a3c48a" providerId="LiveId" clId="{F24F11A1-EDA8-4997-9055-648BFBA22346}" dt="2025-03-23T09:22:04.441" v="2092" actId="27636"/>
          <ac:spMkLst>
            <pc:docMk/>
            <pc:sldMk cId="3818453034" sldId="476"/>
            <ac:spMk id="2" creationId="{C6F2A61B-A2B5-2491-B0D2-C48F7A6C7D30}"/>
          </ac:spMkLst>
        </pc:spChg>
        <pc:spChg chg="mod">
          <ac:chgData name="Валентина Куликова" userId="ecc4fa7811a3c48a" providerId="LiveId" clId="{F24F11A1-EDA8-4997-9055-648BFBA22346}" dt="2025-03-23T09:44:16.609" v="2263" actId="27636"/>
          <ac:spMkLst>
            <pc:docMk/>
            <pc:sldMk cId="3818453034" sldId="476"/>
            <ac:spMk id="3" creationId="{F406182F-3C95-B3A4-E1DE-B185F8F417FC}"/>
          </ac:spMkLst>
        </pc:spChg>
        <pc:spChg chg="add mod">
          <ac:chgData name="Валентина Куликова" userId="ecc4fa7811a3c48a" providerId="LiveId" clId="{F24F11A1-EDA8-4997-9055-648BFBA22346}" dt="2025-03-23T13:38:49.027" v="3511" actId="20577"/>
          <ac:spMkLst>
            <pc:docMk/>
            <pc:sldMk cId="3818453034" sldId="476"/>
            <ac:spMk id="5" creationId="{8DA497DE-316E-CA7C-718F-DEC3CAF7DAC1}"/>
          </ac:spMkLst>
        </pc:spChg>
      </pc:sldChg>
      <pc:sldChg chg="addSp modSp add mod">
        <pc:chgData name="Валентина Куликова" userId="ecc4fa7811a3c48a" providerId="LiveId" clId="{F24F11A1-EDA8-4997-9055-648BFBA22346}" dt="2025-03-23T13:26:17.526" v="3173" actId="12"/>
        <pc:sldMkLst>
          <pc:docMk/>
          <pc:sldMk cId="4164771281" sldId="477"/>
        </pc:sldMkLst>
        <pc:spChg chg="mod">
          <ac:chgData name="Валентина Куликова" userId="ecc4fa7811a3c48a" providerId="LiveId" clId="{F24F11A1-EDA8-4997-9055-648BFBA22346}" dt="2025-03-23T09:22:04.501" v="2097" actId="27636"/>
          <ac:spMkLst>
            <pc:docMk/>
            <pc:sldMk cId="4164771281" sldId="477"/>
            <ac:spMk id="2" creationId="{BBFA78DA-F3B6-7FC8-2014-2D68FB9E9E4B}"/>
          </ac:spMkLst>
        </pc:spChg>
        <pc:spChg chg="mod">
          <ac:chgData name="Валентина Куликова" userId="ecc4fa7811a3c48a" providerId="LiveId" clId="{F24F11A1-EDA8-4997-9055-648BFBA22346}" dt="2025-03-23T13:26:17.526" v="3173" actId="12"/>
          <ac:spMkLst>
            <pc:docMk/>
            <pc:sldMk cId="4164771281" sldId="477"/>
            <ac:spMk id="3" creationId="{E7A7C8D0-A7E5-5011-C7E4-AD1327E83EB7}"/>
          </ac:spMkLst>
        </pc:spChg>
      </pc:sldChg>
      <pc:sldChg chg="addSp modSp add mod">
        <pc:chgData name="Валентина Куликова" userId="ecc4fa7811a3c48a" providerId="LiveId" clId="{F24F11A1-EDA8-4997-9055-648BFBA22346}" dt="2025-03-23T13:38:20.245" v="3500" actId="207"/>
        <pc:sldMkLst>
          <pc:docMk/>
          <pc:sldMk cId="2635715127" sldId="478"/>
        </pc:sldMkLst>
        <pc:spChg chg="mod">
          <ac:chgData name="Валентина Куликова" userId="ecc4fa7811a3c48a" providerId="LiveId" clId="{F24F11A1-EDA8-4997-9055-648BFBA22346}" dt="2025-03-23T09:22:04.454" v="2093" actId="27636"/>
          <ac:spMkLst>
            <pc:docMk/>
            <pc:sldMk cId="2635715127" sldId="478"/>
            <ac:spMk id="2" creationId="{6EE4C6E3-499F-42FE-3DD2-6806AEA252CA}"/>
          </ac:spMkLst>
        </pc:spChg>
        <pc:spChg chg="mod">
          <ac:chgData name="Валентина Куликова" userId="ecc4fa7811a3c48a" providerId="LiveId" clId="{F24F11A1-EDA8-4997-9055-648BFBA22346}" dt="2025-03-23T10:06:41.307" v="2831" actId="12"/>
          <ac:spMkLst>
            <pc:docMk/>
            <pc:sldMk cId="2635715127" sldId="478"/>
            <ac:spMk id="3" creationId="{4000A63F-2950-8F62-E37C-9D0EAF234C16}"/>
          </ac:spMkLst>
        </pc:spChg>
        <pc:spChg chg="add mod">
          <ac:chgData name="Валентина Куликова" userId="ecc4fa7811a3c48a" providerId="LiveId" clId="{F24F11A1-EDA8-4997-9055-648BFBA22346}" dt="2025-03-23T13:38:20.245" v="3500" actId="207"/>
          <ac:spMkLst>
            <pc:docMk/>
            <pc:sldMk cId="2635715127" sldId="478"/>
            <ac:spMk id="7" creationId="{DED1B9EA-697A-78CE-E40D-EFF29CEA54A2}"/>
          </ac:spMkLst>
        </pc:spChg>
      </pc:sldChg>
      <pc:sldChg chg="addSp modSp add mod">
        <pc:chgData name="Валентина Куликова" userId="ecc4fa7811a3c48a" providerId="LiveId" clId="{F24F11A1-EDA8-4997-9055-648BFBA22346}" dt="2025-03-23T09:49:26.189" v="2392" actId="27636"/>
        <pc:sldMkLst>
          <pc:docMk/>
          <pc:sldMk cId="501059489" sldId="479"/>
        </pc:sldMkLst>
        <pc:spChg chg="mod">
          <ac:chgData name="Валентина Куликова" userId="ecc4fa7811a3c48a" providerId="LiveId" clId="{F24F11A1-EDA8-4997-9055-648BFBA22346}" dt="2025-03-23T09:22:04.465" v="2094" actId="27636"/>
          <ac:spMkLst>
            <pc:docMk/>
            <pc:sldMk cId="501059489" sldId="479"/>
            <ac:spMk id="2" creationId="{D55B2DE5-1264-99CE-8340-95CC9BC30953}"/>
          </ac:spMkLst>
        </pc:spChg>
        <pc:spChg chg="mod">
          <ac:chgData name="Валентина Куликова" userId="ecc4fa7811a3c48a" providerId="LiveId" clId="{F24F11A1-EDA8-4997-9055-648BFBA22346}" dt="2025-03-23T09:49:26.189" v="2392" actId="27636"/>
          <ac:spMkLst>
            <pc:docMk/>
            <pc:sldMk cId="501059489" sldId="479"/>
            <ac:spMk id="3" creationId="{BEF674B5-27E6-E7BB-0A0D-9529F6FCA74A}"/>
          </ac:spMkLst>
        </pc:spChg>
      </pc:sldChg>
      <pc:sldChg chg="addSp modSp add del mod">
        <pc:chgData name="Валентина Куликова" userId="ecc4fa7811a3c48a" providerId="LiveId" clId="{F24F11A1-EDA8-4997-9055-648BFBA22346}" dt="2025-03-23T10:11:47.981" v="2958" actId="27636"/>
        <pc:sldMkLst>
          <pc:docMk/>
          <pc:sldMk cId="328655475" sldId="480"/>
        </pc:sldMkLst>
        <pc:spChg chg="mod">
          <ac:chgData name="Валентина Куликова" userId="ecc4fa7811a3c48a" providerId="LiveId" clId="{F24F11A1-EDA8-4997-9055-648BFBA22346}" dt="2025-03-23T09:22:04.423" v="2089" actId="27636"/>
          <ac:spMkLst>
            <pc:docMk/>
            <pc:sldMk cId="328655475" sldId="480"/>
            <ac:spMk id="2" creationId="{10F39340-638B-BA56-7E22-D6CD425357C7}"/>
          </ac:spMkLst>
        </pc:spChg>
        <pc:spChg chg="mod">
          <ac:chgData name="Валентина Куликова" userId="ecc4fa7811a3c48a" providerId="LiveId" clId="{F24F11A1-EDA8-4997-9055-648BFBA22346}" dt="2025-03-23T09:24:31.786" v="2143" actId="27636"/>
          <ac:spMkLst>
            <pc:docMk/>
            <pc:sldMk cId="328655475" sldId="480"/>
            <ac:spMk id="3" creationId="{E447119A-7D84-160C-F0ED-CD24F69BF22E}"/>
          </ac:spMkLst>
        </pc:spChg>
        <pc:spChg chg="add mod">
          <ac:chgData name="Валентина Куликова" userId="ecc4fa7811a3c48a" providerId="LiveId" clId="{F24F11A1-EDA8-4997-9055-648BFBA22346}" dt="2025-03-23T10:11:47.981" v="2958" actId="27636"/>
          <ac:spMkLst>
            <pc:docMk/>
            <pc:sldMk cId="328655475" sldId="480"/>
            <ac:spMk id="4" creationId="{BE656556-3421-EB71-E607-9385CD262747}"/>
          </ac:spMkLst>
        </pc:spChg>
      </pc:sldChg>
      <pc:sldChg chg="addSp modSp add mod">
        <pc:chgData name="Валентина Куликова" userId="ecc4fa7811a3c48a" providerId="LiveId" clId="{F24F11A1-EDA8-4997-9055-648BFBA22346}" dt="2025-03-23T13:40:01.228" v="3550" actId="1076"/>
        <pc:sldMkLst>
          <pc:docMk/>
          <pc:sldMk cId="1724932864" sldId="481"/>
        </pc:sldMkLst>
        <pc:spChg chg="mod">
          <ac:chgData name="Валентина Куликова" userId="ecc4fa7811a3c48a" providerId="LiveId" clId="{F24F11A1-EDA8-4997-9055-648BFBA22346}" dt="2025-03-23T09:22:04.477" v="2095" actId="27636"/>
          <ac:spMkLst>
            <pc:docMk/>
            <pc:sldMk cId="1724932864" sldId="481"/>
            <ac:spMk id="2" creationId="{49AAAE1A-4503-E753-58B4-7D476DA3565B}"/>
          </ac:spMkLst>
        </pc:spChg>
        <pc:spChg chg="mod">
          <ac:chgData name="Валентина Куликова" userId="ecc4fa7811a3c48a" providerId="LiveId" clId="{F24F11A1-EDA8-4997-9055-648BFBA22346}" dt="2025-03-23T10:05:12.848" v="2796" actId="27636"/>
          <ac:spMkLst>
            <pc:docMk/>
            <pc:sldMk cId="1724932864" sldId="481"/>
            <ac:spMk id="3" creationId="{C1A7CEAB-2E71-B8AF-6C59-95B40D9CA3FB}"/>
          </ac:spMkLst>
        </pc:spChg>
        <pc:spChg chg="add mod">
          <ac:chgData name="Валентина Куликова" userId="ecc4fa7811a3c48a" providerId="LiveId" clId="{F24F11A1-EDA8-4997-9055-648BFBA22346}" dt="2025-03-23T13:40:01.228" v="3550" actId="1076"/>
          <ac:spMkLst>
            <pc:docMk/>
            <pc:sldMk cId="1724932864" sldId="481"/>
            <ac:spMk id="7" creationId="{1B1FD188-9015-C687-E64A-10E941159F9C}"/>
          </ac:spMkLst>
        </pc:spChg>
      </pc:sldChg>
      <pc:sldChg chg="addSp modSp add mod">
        <pc:chgData name="Валентина Куликова" userId="ecc4fa7811a3c48a" providerId="LiveId" clId="{F24F11A1-EDA8-4997-9055-648BFBA22346}" dt="2025-03-23T13:35:31.537" v="3403" actId="114"/>
        <pc:sldMkLst>
          <pc:docMk/>
          <pc:sldMk cId="3020654399" sldId="482"/>
        </pc:sldMkLst>
        <pc:spChg chg="mod">
          <ac:chgData name="Валентина Куликова" userId="ecc4fa7811a3c48a" providerId="LiveId" clId="{F24F11A1-EDA8-4997-9055-648BFBA22346}" dt="2025-03-23T09:22:04.491" v="2096" actId="27636"/>
          <ac:spMkLst>
            <pc:docMk/>
            <pc:sldMk cId="3020654399" sldId="482"/>
            <ac:spMk id="2" creationId="{C9D76E8F-9DF3-DED6-2AE2-068BD7B0C0DA}"/>
          </ac:spMkLst>
        </pc:spChg>
        <pc:spChg chg="mod">
          <ac:chgData name="Валентина Куликова" userId="ecc4fa7811a3c48a" providerId="LiveId" clId="{F24F11A1-EDA8-4997-9055-648BFBA22346}" dt="2025-03-23T13:35:31.537" v="3403" actId="114"/>
          <ac:spMkLst>
            <pc:docMk/>
            <pc:sldMk cId="3020654399" sldId="482"/>
            <ac:spMk id="3" creationId="{D3C22D3A-79F8-3962-B7BF-849BEC1F8732}"/>
          </ac:spMkLst>
        </pc:spChg>
      </pc:sldChg>
      <pc:sldChg chg="modSp add del mod">
        <pc:chgData name="Валентина Куликова" userId="ecc4fa7811a3c48a" providerId="LiveId" clId="{F24F11A1-EDA8-4997-9055-648BFBA22346}" dt="2025-03-23T13:25:34.105" v="3132" actId="47"/>
        <pc:sldMkLst>
          <pc:docMk/>
          <pc:sldMk cId="447435259" sldId="483"/>
        </pc:sldMkLst>
      </pc:sldChg>
      <pc:sldChg chg="addSp delSp modSp add mod">
        <pc:chgData name="Валентина Куликова" userId="ecc4fa7811a3c48a" providerId="LiveId" clId="{F24F11A1-EDA8-4997-9055-648BFBA22346}" dt="2025-03-23T13:24:00.056" v="3105" actId="20577"/>
        <pc:sldMkLst>
          <pc:docMk/>
          <pc:sldMk cId="2896282013" sldId="484"/>
        </pc:sldMkLst>
        <pc:spChg chg="mod">
          <ac:chgData name="Валентина Куликова" userId="ecc4fa7811a3c48a" providerId="LiveId" clId="{F24F11A1-EDA8-4997-9055-648BFBA22346}" dt="2025-03-23T13:24:00.056" v="3105" actId="20577"/>
          <ac:spMkLst>
            <pc:docMk/>
            <pc:sldMk cId="2896282013" sldId="484"/>
            <ac:spMk id="7" creationId="{D324523A-FAD8-8031-510E-F9EF274E128A}"/>
          </ac:spMkLst>
        </pc:spChg>
      </pc:sldChg>
      <pc:sldChg chg="addSp modSp add mod">
        <pc:chgData name="Валентина Куликова" userId="ecc4fa7811a3c48a" providerId="LiveId" clId="{F24F11A1-EDA8-4997-9055-648BFBA22346}" dt="2025-03-23T13:38:29.210" v="3501" actId="403"/>
        <pc:sldMkLst>
          <pc:docMk/>
          <pc:sldMk cId="2596853385" sldId="485"/>
        </pc:sldMkLst>
        <pc:spChg chg="mod">
          <ac:chgData name="Валентина Куликова" userId="ecc4fa7811a3c48a" providerId="LiveId" clId="{F24F11A1-EDA8-4997-9055-648BFBA22346}" dt="2025-03-23T13:38:29.210" v="3501" actId="403"/>
          <ac:spMkLst>
            <pc:docMk/>
            <pc:sldMk cId="2596853385" sldId="485"/>
            <ac:spMk id="3" creationId="{63501BB5-C9F1-D74C-EABE-03AB94AB3F8A}"/>
          </ac:spMkLst>
        </pc:spChg>
      </pc:sldChg>
      <pc:sldChg chg="modSp add mod">
        <pc:chgData name="Валентина Куликова" userId="ecc4fa7811a3c48a" providerId="LiveId" clId="{F24F11A1-EDA8-4997-9055-648BFBA22346}" dt="2025-03-26T12:49:26.440" v="3767" actId="20577"/>
        <pc:sldMkLst>
          <pc:docMk/>
          <pc:sldMk cId="3242015656" sldId="486"/>
        </pc:sldMkLst>
        <pc:spChg chg="mod">
          <ac:chgData name="Валентина Куликова" userId="ecc4fa7811a3c48a" providerId="LiveId" clId="{F24F11A1-EDA8-4997-9055-648BFBA22346}" dt="2025-03-26T12:48:10.153" v="3558" actId="20577"/>
          <ac:spMkLst>
            <pc:docMk/>
            <pc:sldMk cId="3242015656" sldId="486"/>
            <ac:spMk id="2" creationId="{9F2621F8-AFFC-30AA-F897-79B8D2C9174E}"/>
          </ac:spMkLst>
        </pc:spChg>
        <pc:spChg chg="mod">
          <ac:chgData name="Валентина Куликова" userId="ecc4fa7811a3c48a" providerId="LiveId" clId="{F24F11A1-EDA8-4997-9055-648BFBA22346}" dt="2025-03-26T12:49:26.440" v="3767" actId="20577"/>
          <ac:spMkLst>
            <pc:docMk/>
            <pc:sldMk cId="3242015656" sldId="486"/>
            <ac:spMk id="3" creationId="{808E4809-B225-0A0E-21B6-F32429D49EDE}"/>
          </ac:spMkLst>
        </pc:spChg>
      </pc:sldChg>
      <pc:sldChg chg="delSp modSp new mod">
        <pc:chgData name="Валентина Куликова" userId="ecc4fa7811a3c48a" providerId="LiveId" clId="{F24F11A1-EDA8-4997-9055-648BFBA22346}" dt="2025-03-26T14:23:39.029" v="3944" actId="20577"/>
        <pc:sldMkLst>
          <pc:docMk/>
          <pc:sldMk cId="2706711241" sldId="487"/>
        </pc:sldMkLst>
        <pc:spChg chg="mod">
          <ac:chgData name="Валентина Куликова" userId="ecc4fa7811a3c48a" providerId="LiveId" clId="{F24F11A1-EDA8-4997-9055-648BFBA22346}" dt="2025-03-26T14:21:40.540" v="3803" actId="20577"/>
          <ac:spMkLst>
            <pc:docMk/>
            <pc:sldMk cId="2706711241" sldId="487"/>
            <ac:spMk id="2" creationId="{4A389AC8-5C64-327F-9885-53066B48A165}"/>
          </ac:spMkLst>
        </pc:spChg>
        <pc:spChg chg="mod">
          <ac:chgData name="Валентина Куликова" userId="ecc4fa7811a3c48a" providerId="LiveId" clId="{F24F11A1-EDA8-4997-9055-648BFBA22346}" dt="2025-03-26T14:23:39.029" v="3944" actId="20577"/>
          <ac:spMkLst>
            <pc:docMk/>
            <pc:sldMk cId="2706711241" sldId="487"/>
            <ac:spMk id="3" creationId="{8643865D-1D35-F717-E119-2E3AC9423284}"/>
          </ac:spMkLst>
        </pc:spChg>
        <pc:spChg chg="del">
          <ac:chgData name="Валентина Куликова" userId="ecc4fa7811a3c48a" providerId="LiveId" clId="{F24F11A1-EDA8-4997-9055-648BFBA22346}" dt="2025-03-26T14:23:02.470" v="3925" actId="478"/>
          <ac:spMkLst>
            <pc:docMk/>
            <pc:sldMk cId="2706711241" sldId="487"/>
            <ac:spMk id="4" creationId="{33302A5F-07EB-C0DB-3C32-E088F44C6774}"/>
          </ac:spMkLst>
        </pc:spChg>
        <pc:spChg chg="del">
          <ac:chgData name="Валентина Куликова" userId="ecc4fa7811a3c48a" providerId="LiveId" clId="{F24F11A1-EDA8-4997-9055-648BFBA22346}" dt="2025-03-26T14:22:59.652" v="3924" actId="478"/>
          <ac:spMkLst>
            <pc:docMk/>
            <pc:sldMk cId="2706711241" sldId="487"/>
            <ac:spMk id="5" creationId="{D8AA3147-3E12-13BD-2438-9C14AAE1E2AA}"/>
          </ac:spMkLst>
        </pc:spChg>
      </pc:sldChg>
      <pc:sldMasterChg chg="delSldLayout">
        <pc:chgData name="Валентина Куликова" userId="ecc4fa7811a3c48a" providerId="LiveId" clId="{F24F11A1-EDA8-4997-9055-648BFBA22346}" dt="2025-03-23T13:25:19.918" v="3130" actId="47"/>
        <pc:sldMasterMkLst>
          <pc:docMk/>
          <pc:sldMasterMk cId="1354259394" sldId="2147483792"/>
        </pc:sldMasterMkLst>
        <pc:sldLayoutChg chg="del">
          <pc:chgData name="Валентина Куликова" userId="ecc4fa7811a3c48a" providerId="LiveId" clId="{F24F11A1-EDA8-4997-9055-648BFBA22346}" dt="2025-03-23T13:25:19.918" v="3130" actId="47"/>
          <pc:sldLayoutMkLst>
            <pc:docMk/>
            <pc:sldMasterMk cId="1354259394" sldId="2147483792"/>
            <pc:sldLayoutMk cId="1088196471" sldId="214748379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473C6-F235-4D76-8306-F9B8675CC3E3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FFF5F-7075-4034-9D87-24613F64A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6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25003-6321-498D-BE48-F7CA1ED29012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77036-F49A-467A-BF23-BEBBC4D5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1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52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BD4FD-7217-004B-EFDE-CCBCD8D2D9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168CAF-20BB-CA82-B10F-990DF6F4CA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2C4877-F80B-5FB8-8F50-E966EC8617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60EDC-BFA9-14F4-FCB1-6EE2881408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302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0F6F2-35A3-9DFD-8692-42BC837063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2E0207F-E435-7C29-EACC-87166054F8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A18961-EDB8-6F3B-C384-57E83C82B7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BD3B1-825D-8AA7-E887-EB7493E599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17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D4B6CD7-6499-479F-9CCA-D8908254E936}"/>
              </a:ext>
            </a:extLst>
          </p:cNvPr>
          <p:cNvGrpSpPr/>
          <p:nvPr userDrawn="1"/>
        </p:nvGrpSpPr>
        <p:grpSpPr>
          <a:xfrm>
            <a:off x="197669" y="114053"/>
            <a:ext cx="8110307" cy="6629895"/>
            <a:chOff x="1921112" y="114053"/>
            <a:chExt cx="8110307" cy="6629895"/>
          </a:xfrm>
        </p:grpSpPr>
        <p:sp>
          <p:nvSpPr>
            <p:cNvPr id="13" name="Figure">
              <a:extLst>
                <a:ext uri="{FF2B5EF4-FFF2-40B4-BE49-F238E27FC236}">
                  <a16:creationId xmlns:a16="http://schemas.microsoft.com/office/drawing/2014/main" id="{D20B0470-F419-435F-B58C-3C3722A47B17}"/>
                </a:ext>
              </a:extLst>
            </p:cNvPr>
            <p:cNvSpPr/>
            <p:nvPr userDrawn="1"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4" name="Figure">
              <a:extLst>
                <a:ext uri="{FF2B5EF4-FFF2-40B4-BE49-F238E27FC236}">
                  <a16:creationId xmlns:a16="http://schemas.microsoft.com/office/drawing/2014/main" id="{021DC576-2F28-4A56-ACCD-EF70E9C180D2}"/>
                </a:ext>
              </a:extLst>
            </p:cNvPr>
            <p:cNvSpPr/>
            <p:nvPr userDrawn="1"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5" name="Figure">
              <a:extLst>
                <a:ext uri="{FF2B5EF4-FFF2-40B4-BE49-F238E27FC236}">
                  <a16:creationId xmlns:a16="http://schemas.microsoft.com/office/drawing/2014/main" id="{DEB69096-630C-4947-845E-ACB18712FA8A}"/>
                </a:ext>
              </a:extLst>
            </p:cNvPr>
            <p:cNvSpPr/>
            <p:nvPr userDrawn="1"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6" name="Figure">
              <a:extLst>
                <a:ext uri="{FF2B5EF4-FFF2-40B4-BE49-F238E27FC236}">
                  <a16:creationId xmlns:a16="http://schemas.microsoft.com/office/drawing/2014/main" id="{124062B6-6236-41F5-8AEF-3FD87043A9F0}"/>
                </a:ext>
              </a:extLst>
            </p:cNvPr>
            <p:cNvSpPr/>
            <p:nvPr userDrawn="1"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:a16="http://schemas.microsoft.com/office/drawing/2014/main" id="{E178CED8-4535-4F12-85F1-18787F1F5D01}"/>
                </a:ext>
              </a:extLst>
            </p:cNvPr>
            <p:cNvSpPr/>
            <p:nvPr userDrawn="1"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8" name="Figure">
              <a:extLst>
                <a:ext uri="{FF2B5EF4-FFF2-40B4-BE49-F238E27FC236}">
                  <a16:creationId xmlns:a16="http://schemas.microsoft.com/office/drawing/2014/main" id="{A964FAC0-2421-40EB-83E1-A26EB53301EA}"/>
                </a:ext>
              </a:extLst>
            </p:cNvPr>
            <p:cNvSpPr/>
            <p:nvPr userDrawn="1"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028" y="2072667"/>
            <a:ext cx="5007944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028" y="4552342"/>
            <a:ext cx="50079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6186" y="6356351"/>
            <a:ext cx="2269164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46999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3755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268430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9508563-B641-4132-867F-BB6D2C85860C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98B5F4A-9C22-4A32-8328-7DA507C042E4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7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0" y="-27908"/>
                  <a:pt x="7215683" y="546491"/>
                  <a:pt x="7497992" y="1104987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C3A4488-F4FB-44FA-B4B4-485C122BB804}"/>
              </a:ext>
            </a:extLst>
          </p:cNvPr>
          <p:cNvSpPr/>
          <p:nvPr userDrawn="1"/>
        </p:nvSpPr>
        <p:spPr>
          <a:xfrm>
            <a:off x="1002560" y="1879259"/>
            <a:ext cx="7590438" cy="4978741"/>
          </a:xfrm>
          <a:custGeom>
            <a:avLst/>
            <a:gdLst>
              <a:gd name="connsiteX0" fmla="*/ 6341668 w 7590438"/>
              <a:gd name="connsiteY0" fmla="*/ 994 h 4978741"/>
              <a:gd name="connsiteX1" fmla="*/ 7590438 w 7590438"/>
              <a:gd name="connsiteY1" fmla="*/ 1946720 h 4978741"/>
              <a:gd name="connsiteX2" fmla="*/ 5527381 w 7590438"/>
              <a:gd name="connsiteY2" fmla="*/ 4927891 h 4978741"/>
              <a:gd name="connsiteX3" fmla="*/ 5417570 w 7590438"/>
              <a:gd name="connsiteY3" fmla="*/ 4978741 h 4978741"/>
              <a:gd name="connsiteX4" fmla="*/ 3171206 w 7590438"/>
              <a:gd name="connsiteY4" fmla="*/ 4978741 h 4978741"/>
              <a:gd name="connsiteX5" fmla="*/ 3031431 w 7590438"/>
              <a:gd name="connsiteY5" fmla="*/ 4927891 h 4978741"/>
              <a:gd name="connsiteX6" fmla="*/ 0 w 7590438"/>
              <a:gd name="connsiteY6" fmla="*/ 1946720 h 4978741"/>
              <a:gd name="connsiteX7" fmla="*/ 4640710 w 7590438"/>
              <a:gd name="connsiteY7" fmla="*/ 508161 h 4978741"/>
              <a:gd name="connsiteX8" fmla="*/ 6341668 w 7590438"/>
              <a:gd name="connsiteY8" fmla="*/ 994 h 497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1">
                <a:moveTo>
                  <a:pt x="6341668" y="994"/>
                </a:moveTo>
                <a:cubicBezTo>
                  <a:pt x="7280836" y="33740"/>
                  <a:pt x="7590438" y="870991"/>
                  <a:pt x="7590438" y="1946720"/>
                </a:cubicBezTo>
                <a:cubicBezTo>
                  <a:pt x="7590438" y="3120243"/>
                  <a:pt x="6651715" y="4374239"/>
                  <a:pt x="5527381" y="4927891"/>
                </a:cubicBezTo>
                <a:lnTo>
                  <a:pt x="5417570" y="4978741"/>
                </a:lnTo>
                <a:lnTo>
                  <a:pt x="3171206" y="4978741"/>
                </a:lnTo>
                <a:lnTo>
                  <a:pt x="3031431" y="4927891"/>
                </a:lnTo>
                <a:cubicBezTo>
                  <a:pt x="1584307" y="4374239"/>
                  <a:pt x="0" y="3120243"/>
                  <a:pt x="0" y="1946720"/>
                </a:cubicBezTo>
                <a:cubicBezTo>
                  <a:pt x="0" y="382024"/>
                  <a:pt x="3262834" y="1223755"/>
                  <a:pt x="4640710" y="508161"/>
                </a:cubicBezTo>
                <a:cubicBezTo>
                  <a:pt x="5357804" y="137446"/>
                  <a:pt x="5914774" y="-13890"/>
                  <a:pt x="6341668" y="99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6" name="Figure">
            <a:extLst>
              <a:ext uri="{FF2B5EF4-FFF2-40B4-BE49-F238E27FC236}">
                <a16:creationId xmlns:a16="http://schemas.microsoft.com/office/drawing/2014/main" id="{8AECFF67-532A-4F20-AC24-D67815BECD5D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7" name="Figure">
            <a:extLst>
              <a:ext uri="{FF2B5EF4-FFF2-40B4-BE49-F238E27FC236}">
                <a16:creationId xmlns:a16="http://schemas.microsoft.com/office/drawing/2014/main" id="{32317ACE-FB5E-4BD1-929E-5C77F188678A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8431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A9099B8-BC83-41D8-8960-1B3250B51F8C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26C51BB-701F-461F-9F32-9F76FD688F3D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8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1" y="-27908"/>
                  <a:pt x="7215683" y="546491"/>
                  <a:pt x="7497992" y="1104988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8" name="Figure">
            <a:extLst>
              <a:ext uri="{FF2B5EF4-FFF2-40B4-BE49-F238E27FC236}">
                <a16:creationId xmlns:a16="http://schemas.microsoft.com/office/drawing/2014/main" id="{4676B7C6-E6FF-4568-BD8C-71C3B2730C57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:a16="http://schemas.microsoft.com/office/drawing/2014/main" id="{F6536B3B-36A2-4A00-9B5F-B84F83D2F3FC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3888" y="43755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23888" y="1268430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503B6CA4-DD77-4137-947D-186758031F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560" y="1879258"/>
            <a:ext cx="7590438" cy="4978742"/>
          </a:xfrm>
          <a:custGeom>
            <a:avLst/>
            <a:gdLst>
              <a:gd name="connsiteX0" fmla="*/ 6341668 w 7590438"/>
              <a:gd name="connsiteY0" fmla="*/ 995 h 4978742"/>
              <a:gd name="connsiteX1" fmla="*/ 7590438 w 7590438"/>
              <a:gd name="connsiteY1" fmla="*/ 1946721 h 4978742"/>
              <a:gd name="connsiteX2" fmla="*/ 5527381 w 7590438"/>
              <a:gd name="connsiteY2" fmla="*/ 4927892 h 4978742"/>
              <a:gd name="connsiteX3" fmla="*/ 5417570 w 7590438"/>
              <a:gd name="connsiteY3" fmla="*/ 4978742 h 4978742"/>
              <a:gd name="connsiteX4" fmla="*/ 3171207 w 7590438"/>
              <a:gd name="connsiteY4" fmla="*/ 4978742 h 4978742"/>
              <a:gd name="connsiteX5" fmla="*/ 3031432 w 7590438"/>
              <a:gd name="connsiteY5" fmla="*/ 4927892 h 4978742"/>
              <a:gd name="connsiteX6" fmla="*/ 0 w 7590438"/>
              <a:gd name="connsiteY6" fmla="*/ 1946721 h 4978742"/>
              <a:gd name="connsiteX7" fmla="*/ 4640710 w 7590438"/>
              <a:gd name="connsiteY7" fmla="*/ 508161 h 4978742"/>
              <a:gd name="connsiteX8" fmla="*/ 6341668 w 7590438"/>
              <a:gd name="connsiteY8" fmla="*/ 995 h 497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2">
                <a:moveTo>
                  <a:pt x="6341668" y="995"/>
                </a:moveTo>
                <a:cubicBezTo>
                  <a:pt x="7280836" y="33741"/>
                  <a:pt x="7590438" y="870992"/>
                  <a:pt x="7590438" y="1946721"/>
                </a:cubicBezTo>
                <a:cubicBezTo>
                  <a:pt x="7590438" y="3120244"/>
                  <a:pt x="6651715" y="4374240"/>
                  <a:pt x="5527381" y="4927892"/>
                </a:cubicBezTo>
                <a:lnTo>
                  <a:pt x="5417570" y="4978742"/>
                </a:lnTo>
                <a:lnTo>
                  <a:pt x="3171207" y="4978742"/>
                </a:lnTo>
                <a:lnTo>
                  <a:pt x="3031432" y="4927892"/>
                </a:lnTo>
                <a:cubicBezTo>
                  <a:pt x="1584307" y="4374240"/>
                  <a:pt x="0" y="3120244"/>
                  <a:pt x="0" y="1946721"/>
                </a:cubicBezTo>
                <a:cubicBezTo>
                  <a:pt x="0" y="382025"/>
                  <a:pt x="3262834" y="1223756"/>
                  <a:pt x="4640710" y="508161"/>
                </a:cubicBezTo>
                <a:cubicBezTo>
                  <a:pt x="5357804" y="137447"/>
                  <a:pt x="5914774" y="-13889"/>
                  <a:pt x="6341668" y="995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vert="horz" wrap="square" lIns="91440" tIns="1645920" rIns="91440" bIns="45720" rtlCol="0" anchor="t">
            <a:noAutofit/>
          </a:bodyPr>
          <a:lstStyle>
            <a:lvl1pPr>
              <a:defRPr lang="en-US" sz="2800"/>
            </a:lvl1pPr>
          </a:lstStyle>
          <a:p>
            <a:pPr marL="228600" lvl="0" indent="-228600" algn="ctr" defTabSz="914400">
              <a:spcBef>
                <a:spcPts val="1000"/>
              </a:spcBef>
              <a:spcAft>
                <a:spcPts val="12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12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05910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630585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0DC61FD-979C-49D8-8EC8-0414A39C8BCD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E851E1C-FE07-4902-AB63-0740ED44A82B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7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0" y="-27908"/>
                  <a:pt x="7215683" y="546491"/>
                  <a:pt x="7497992" y="1104987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089CEF4D-F0BB-4C65-98B7-96ACEADE2230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igure">
            <a:extLst>
              <a:ext uri="{FF2B5EF4-FFF2-40B4-BE49-F238E27FC236}">
                <a16:creationId xmlns:a16="http://schemas.microsoft.com/office/drawing/2014/main" id="{84E9059E-DF0A-413A-BE8D-4A3C7D3C4992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774065CF-E03F-47A0-BA69-8273B1F3FB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560" y="1879258"/>
            <a:ext cx="7590438" cy="4978742"/>
          </a:xfrm>
          <a:custGeom>
            <a:avLst/>
            <a:gdLst>
              <a:gd name="connsiteX0" fmla="*/ 6341668 w 7590438"/>
              <a:gd name="connsiteY0" fmla="*/ 995 h 4978742"/>
              <a:gd name="connsiteX1" fmla="*/ 7590438 w 7590438"/>
              <a:gd name="connsiteY1" fmla="*/ 1946721 h 4978742"/>
              <a:gd name="connsiteX2" fmla="*/ 5527381 w 7590438"/>
              <a:gd name="connsiteY2" fmla="*/ 4927892 h 4978742"/>
              <a:gd name="connsiteX3" fmla="*/ 5417570 w 7590438"/>
              <a:gd name="connsiteY3" fmla="*/ 4978742 h 4978742"/>
              <a:gd name="connsiteX4" fmla="*/ 3171207 w 7590438"/>
              <a:gd name="connsiteY4" fmla="*/ 4978742 h 4978742"/>
              <a:gd name="connsiteX5" fmla="*/ 3031432 w 7590438"/>
              <a:gd name="connsiteY5" fmla="*/ 4927892 h 4978742"/>
              <a:gd name="connsiteX6" fmla="*/ 0 w 7590438"/>
              <a:gd name="connsiteY6" fmla="*/ 1946721 h 4978742"/>
              <a:gd name="connsiteX7" fmla="*/ 4640710 w 7590438"/>
              <a:gd name="connsiteY7" fmla="*/ 508161 h 4978742"/>
              <a:gd name="connsiteX8" fmla="*/ 6341668 w 7590438"/>
              <a:gd name="connsiteY8" fmla="*/ 995 h 497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2">
                <a:moveTo>
                  <a:pt x="6341668" y="995"/>
                </a:moveTo>
                <a:cubicBezTo>
                  <a:pt x="7280836" y="33741"/>
                  <a:pt x="7590438" y="870992"/>
                  <a:pt x="7590438" y="1946721"/>
                </a:cubicBezTo>
                <a:cubicBezTo>
                  <a:pt x="7590438" y="3120244"/>
                  <a:pt x="6651715" y="4374240"/>
                  <a:pt x="5527381" y="4927892"/>
                </a:cubicBezTo>
                <a:lnTo>
                  <a:pt x="5417570" y="4978742"/>
                </a:lnTo>
                <a:lnTo>
                  <a:pt x="3171207" y="4978742"/>
                </a:lnTo>
                <a:lnTo>
                  <a:pt x="3031432" y="4927892"/>
                </a:lnTo>
                <a:cubicBezTo>
                  <a:pt x="1584307" y="4374240"/>
                  <a:pt x="0" y="3120244"/>
                  <a:pt x="0" y="1946721"/>
                </a:cubicBezTo>
                <a:cubicBezTo>
                  <a:pt x="0" y="382025"/>
                  <a:pt x="3262834" y="1223756"/>
                  <a:pt x="4640710" y="508161"/>
                </a:cubicBezTo>
                <a:cubicBezTo>
                  <a:pt x="5357804" y="137447"/>
                  <a:pt x="5914774" y="-13889"/>
                  <a:pt x="6341668" y="995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vert="horz" wrap="square" lIns="91440" tIns="1645920" rIns="91440" bIns="45720" rtlCol="0" anchor="t">
            <a:noAutofit/>
          </a:bodyPr>
          <a:lstStyle>
            <a:lvl1pPr>
              <a:defRPr lang="en-US" sz="2800"/>
            </a:lvl1pPr>
          </a:lstStyle>
          <a:p>
            <a:pPr marL="228600" lvl="0" indent="-228600" algn="ctr" defTabSz="914400">
              <a:spcBef>
                <a:spcPts val="1000"/>
              </a:spcBef>
              <a:spcAft>
                <a:spcPts val="12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7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BC6E09C-1B3F-41EF-B8FF-9238FF1C5ACA}"/>
              </a:ext>
            </a:extLst>
          </p:cNvPr>
          <p:cNvSpPr/>
          <p:nvPr userDrawn="1"/>
        </p:nvSpPr>
        <p:spPr>
          <a:xfrm>
            <a:off x="169090" y="1050968"/>
            <a:ext cx="8974910" cy="5807033"/>
          </a:xfrm>
          <a:custGeom>
            <a:avLst/>
            <a:gdLst>
              <a:gd name="connsiteX0" fmla="*/ 7194434 w 8974910"/>
              <a:gd name="connsiteY0" fmla="*/ 705 h 5807033"/>
              <a:gd name="connsiteX1" fmla="*/ 8881036 w 8974910"/>
              <a:gd name="connsiteY1" fmla="*/ 375319 h 5807033"/>
              <a:gd name="connsiteX2" fmla="*/ 8974910 w 8974910"/>
              <a:gd name="connsiteY2" fmla="*/ 426432 h 5807033"/>
              <a:gd name="connsiteX3" fmla="*/ 8974910 w 8974910"/>
              <a:gd name="connsiteY3" fmla="*/ 5220352 h 5807033"/>
              <a:gd name="connsiteX4" fmla="*/ 8963281 w 8974910"/>
              <a:gd name="connsiteY4" fmla="*/ 5230884 h 5807033"/>
              <a:gd name="connsiteX5" fmla="*/ 8306503 w 8974910"/>
              <a:gd name="connsiteY5" fmla="*/ 5715951 h 5807033"/>
              <a:gd name="connsiteX6" fmla="*/ 8152171 w 8974910"/>
              <a:gd name="connsiteY6" fmla="*/ 5807033 h 5807033"/>
              <a:gd name="connsiteX7" fmla="*/ 246528 w 8974910"/>
              <a:gd name="connsiteY7" fmla="*/ 5807033 h 5807033"/>
              <a:gd name="connsiteX8" fmla="*/ 186184 w 8974910"/>
              <a:gd name="connsiteY8" fmla="*/ 5714765 h 5807033"/>
              <a:gd name="connsiteX9" fmla="*/ 128400 w 8974910"/>
              <a:gd name="connsiteY9" fmla="*/ 5604760 h 5807033"/>
              <a:gd name="connsiteX10" fmla="*/ 4583223 w 8974910"/>
              <a:gd name="connsiteY10" fmla="*/ 423448 h 5807033"/>
              <a:gd name="connsiteX11" fmla="*/ 6977357 w 8974910"/>
              <a:gd name="connsiteY11" fmla="*/ 1400 h 5807033"/>
              <a:gd name="connsiteX12" fmla="*/ 7194434 w 8974910"/>
              <a:gd name="connsiteY12" fmla="*/ 705 h 580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74910" h="5807033">
                <a:moveTo>
                  <a:pt x="7194434" y="705"/>
                </a:moveTo>
                <a:cubicBezTo>
                  <a:pt x="7902295" y="11938"/>
                  <a:pt x="8453953" y="156693"/>
                  <a:pt x="8881036" y="375319"/>
                </a:cubicBezTo>
                <a:lnTo>
                  <a:pt x="8974910" y="426432"/>
                </a:lnTo>
                <a:lnTo>
                  <a:pt x="8974910" y="5220352"/>
                </a:lnTo>
                <a:lnTo>
                  <a:pt x="8963281" y="5230884"/>
                </a:lnTo>
                <a:cubicBezTo>
                  <a:pt x="8758911" y="5406230"/>
                  <a:pt x="8538043" y="5567904"/>
                  <a:pt x="8306503" y="5715951"/>
                </a:cubicBezTo>
                <a:lnTo>
                  <a:pt x="8152171" y="5807033"/>
                </a:lnTo>
                <a:lnTo>
                  <a:pt x="246528" y="5807033"/>
                </a:lnTo>
                <a:lnTo>
                  <a:pt x="186184" y="5714765"/>
                </a:lnTo>
                <a:cubicBezTo>
                  <a:pt x="165051" y="5678881"/>
                  <a:pt x="145765" y="5642213"/>
                  <a:pt x="128400" y="5604760"/>
                </a:cubicBezTo>
                <a:cubicBezTo>
                  <a:pt x="-640431" y="3950666"/>
                  <a:pt x="2195551" y="1137250"/>
                  <a:pt x="4583223" y="423448"/>
                </a:cubicBezTo>
                <a:cubicBezTo>
                  <a:pt x="5524377" y="142177"/>
                  <a:pt x="6314838" y="15797"/>
                  <a:pt x="6977357" y="1400"/>
                </a:cubicBezTo>
                <a:cubicBezTo>
                  <a:pt x="7051299" y="-207"/>
                  <a:pt x="7123647" y="-419"/>
                  <a:pt x="7194434" y="705"/>
                </a:cubicBezTo>
                <a:close/>
              </a:path>
            </a:pathLst>
          </a:custGeom>
          <a:solidFill>
            <a:srgbClr val="8DB1C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48DE288-DF42-48FB-8914-2D6F43EDE8AA}"/>
              </a:ext>
            </a:extLst>
          </p:cNvPr>
          <p:cNvSpPr/>
          <p:nvPr userDrawn="1"/>
        </p:nvSpPr>
        <p:spPr>
          <a:xfrm>
            <a:off x="0" y="533976"/>
            <a:ext cx="9144001" cy="6324024"/>
          </a:xfrm>
          <a:custGeom>
            <a:avLst/>
            <a:gdLst>
              <a:gd name="connsiteX0" fmla="*/ 7806349 w 9144001"/>
              <a:gd name="connsiteY0" fmla="*/ 1324 h 6324024"/>
              <a:gd name="connsiteX1" fmla="*/ 9106782 w 9144001"/>
              <a:gd name="connsiteY1" fmla="*/ 775992 h 6324024"/>
              <a:gd name="connsiteX2" fmla="*/ 9144001 w 9144001"/>
              <a:gd name="connsiteY2" fmla="*/ 851077 h 6324024"/>
              <a:gd name="connsiteX3" fmla="*/ 9144001 w 9144001"/>
              <a:gd name="connsiteY3" fmla="*/ 4028565 h 6324024"/>
              <a:gd name="connsiteX4" fmla="*/ 9100919 w 9144001"/>
              <a:gd name="connsiteY4" fmla="*/ 4128469 h 6324024"/>
              <a:gd name="connsiteX5" fmla="*/ 7269925 w 9144001"/>
              <a:gd name="connsiteY5" fmla="*/ 6243966 h 6324024"/>
              <a:gd name="connsiteX6" fmla="*/ 7145095 w 9144001"/>
              <a:gd name="connsiteY6" fmla="*/ 6324024 h 6324024"/>
              <a:gd name="connsiteX7" fmla="*/ 2840405 w 9144001"/>
              <a:gd name="connsiteY7" fmla="*/ 6324024 h 6324024"/>
              <a:gd name="connsiteX8" fmla="*/ 2671618 w 9144001"/>
              <a:gd name="connsiteY8" fmla="*/ 6243966 h 6324024"/>
              <a:gd name="connsiteX9" fmla="*/ 160501 w 9144001"/>
              <a:gd name="connsiteY9" fmla="*/ 4375751 h 6324024"/>
              <a:gd name="connsiteX10" fmla="*/ 0 w 9144001"/>
              <a:gd name="connsiteY10" fmla="*/ 4175762 h 6324024"/>
              <a:gd name="connsiteX11" fmla="*/ 0 w 9144001"/>
              <a:gd name="connsiteY11" fmla="*/ 1584310 h 6324024"/>
              <a:gd name="connsiteX12" fmla="*/ 69156 w 9144001"/>
              <a:gd name="connsiteY12" fmla="*/ 1547978 h 6324024"/>
              <a:gd name="connsiteX13" fmla="*/ 5541303 w 9144001"/>
              <a:gd name="connsiteY13" fmla="*/ 676681 h 6324024"/>
              <a:gd name="connsiteX14" fmla="*/ 7806349 w 9144001"/>
              <a:gd name="connsiteY14" fmla="*/ 1324 h 632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44001" h="6324024">
                <a:moveTo>
                  <a:pt x="7806349" y="1324"/>
                </a:moveTo>
                <a:cubicBezTo>
                  <a:pt x="8431661" y="23127"/>
                  <a:pt x="8847385" y="312755"/>
                  <a:pt x="9106782" y="775992"/>
                </a:cubicBezTo>
                <a:lnTo>
                  <a:pt x="9144001" y="851077"/>
                </a:lnTo>
                <a:lnTo>
                  <a:pt x="9144001" y="4028565"/>
                </a:lnTo>
                <a:lnTo>
                  <a:pt x="9100919" y="4128469"/>
                </a:lnTo>
                <a:cubicBezTo>
                  <a:pt x="8711348" y="4960307"/>
                  <a:pt x="8046342" y="5722158"/>
                  <a:pt x="7269925" y="6243966"/>
                </a:cubicBezTo>
                <a:lnTo>
                  <a:pt x="7145095" y="6324024"/>
                </a:lnTo>
                <a:lnTo>
                  <a:pt x="2840405" y="6324024"/>
                </a:lnTo>
                <a:lnTo>
                  <a:pt x="2671618" y="6243966"/>
                </a:lnTo>
                <a:cubicBezTo>
                  <a:pt x="1718308" y="5774339"/>
                  <a:pt x="790161" y="5110277"/>
                  <a:pt x="160501" y="4375751"/>
                </a:cubicBezTo>
                <a:lnTo>
                  <a:pt x="0" y="4175762"/>
                </a:lnTo>
                <a:lnTo>
                  <a:pt x="0" y="1584310"/>
                </a:lnTo>
                <a:lnTo>
                  <a:pt x="69156" y="1547978"/>
                </a:lnTo>
                <a:cubicBezTo>
                  <a:pt x="1377162" y="939540"/>
                  <a:pt x="4165189" y="1391361"/>
                  <a:pt x="5541303" y="676681"/>
                </a:cubicBezTo>
                <a:cubicBezTo>
                  <a:pt x="6496207" y="183027"/>
                  <a:pt x="7237884" y="-18496"/>
                  <a:pt x="7806349" y="13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defTabSz="914354"/>
            <a:endParaRPr noProof="0">
              <a:solidFill>
                <a:schemeClr val="lt1"/>
              </a:solidFill>
              <a:sym typeface="Gill San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737574" y="1988719"/>
            <a:ext cx="7128886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2106995" y="5880905"/>
            <a:ext cx="4390044" cy="64782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igure">
            <a:extLst>
              <a:ext uri="{FF2B5EF4-FFF2-40B4-BE49-F238E27FC236}">
                <a16:creationId xmlns:a16="http://schemas.microsoft.com/office/drawing/2014/main" id="{8CB5020E-B4C6-4C2A-BA90-7D9058074F04}"/>
              </a:ext>
            </a:extLst>
          </p:cNvPr>
          <p:cNvSpPr/>
          <p:nvPr userDrawn="1"/>
        </p:nvSpPr>
        <p:spPr>
          <a:xfrm>
            <a:off x="528024" y="1195730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:a16="http://schemas.microsoft.com/office/drawing/2014/main" id="{31E7F817-FD4F-4860-95C4-D7FB475A1928}"/>
              </a:ext>
            </a:extLst>
          </p:cNvPr>
          <p:cNvSpPr/>
          <p:nvPr userDrawn="1"/>
        </p:nvSpPr>
        <p:spPr>
          <a:xfrm rot="10800000">
            <a:off x="1712283" y="1217977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1824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9"/>
            <a:ext cx="4164137" cy="2852737"/>
          </a:xfrm>
        </p:spPr>
        <p:txBody>
          <a:bodyPr lIns="0" anchor="b">
            <a:noAutofit/>
          </a:bodyPr>
          <a:lstStyle>
            <a:lvl1pPr>
              <a:defRPr sz="96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CB50C27-B96C-471F-8A4F-8EA99226D091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A972244-A305-408D-90FE-83B186996CB7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CA3CBCDC-EF5A-4084-8DFD-1DB2BE33CE5F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CBA5B0F5-B526-43E9-945F-1DCD58CD4B91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A766EB2-23C9-4FE5-8DE1-0B0CC43E770F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7577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6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F58ABA4D-AA96-41C9-9968-EC1A8F304A36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13" name="Figure">
              <a:extLst>
                <a:ext uri="{FF2B5EF4-FFF2-40B4-BE49-F238E27FC236}">
                  <a16:creationId xmlns:a16="http://schemas.microsoft.com/office/drawing/2014/main" id="{47EBFB5B-7C0F-4A77-851F-48485ED551BC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4" name="Figure">
              <a:extLst>
                <a:ext uri="{FF2B5EF4-FFF2-40B4-BE49-F238E27FC236}">
                  <a16:creationId xmlns:a16="http://schemas.microsoft.com/office/drawing/2014/main" id="{007D920C-231C-4FC5-8B68-00B94BCD4A47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0" name="Figure">
              <a:extLst>
                <a:ext uri="{FF2B5EF4-FFF2-40B4-BE49-F238E27FC236}">
                  <a16:creationId xmlns:a16="http://schemas.microsoft.com/office/drawing/2014/main" id="{A4C9F44D-D832-4CA5-A26B-90C9BA487C2E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7D6F654-DE12-48BB-B64A-4AF7F4AA4D91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igure">
              <a:extLst>
                <a:ext uri="{FF2B5EF4-FFF2-40B4-BE49-F238E27FC236}">
                  <a16:creationId xmlns:a16="http://schemas.microsoft.com/office/drawing/2014/main" id="{41FC2B7D-9C1B-4198-B4DE-CFB6BD4754D3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4" name="Figure">
              <a:extLst>
                <a:ext uri="{FF2B5EF4-FFF2-40B4-BE49-F238E27FC236}">
                  <a16:creationId xmlns:a16="http://schemas.microsoft.com/office/drawing/2014/main" id="{64E60097-CCC4-4415-9FB2-907ED9556A47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102010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54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31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6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6186" y="6356351"/>
            <a:ext cx="2269164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82CFBFD-078F-46CF-B89A-80455E04CC8C}"/>
              </a:ext>
            </a:extLst>
          </p:cNvPr>
          <p:cNvGrpSpPr/>
          <p:nvPr userDrawn="1"/>
        </p:nvGrpSpPr>
        <p:grpSpPr>
          <a:xfrm>
            <a:off x="197669" y="114053"/>
            <a:ext cx="8110307" cy="6629895"/>
            <a:chOff x="1921112" y="114053"/>
            <a:chExt cx="8110307" cy="6629895"/>
          </a:xfrm>
        </p:grpSpPr>
        <p:sp>
          <p:nvSpPr>
            <p:cNvPr id="14" name="Figure">
              <a:extLst>
                <a:ext uri="{FF2B5EF4-FFF2-40B4-BE49-F238E27FC236}">
                  <a16:creationId xmlns:a16="http://schemas.microsoft.com/office/drawing/2014/main" id="{3775212E-68E8-48EA-9CD8-4375E7F97829}"/>
                </a:ext>
              </a:extLst>
            </p:cNvPr>
            <p:cNvSpPr/>
            <p:nvPr userDrawn="1"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5" name="Figure">
              <a:extLst>
                <a:ext uri="{FF2B5EF4-FFF2-40B4-BE49-F238E27FC236}">
                  <a16:creationId xmlns:a16="http://schemas.microsoft.com/office/drawing/2014/main" id="{9266A2D6-572A-4FFB-87C7-3B74291C6BE6}"/>
                </a:ext>
              </a:extLst>
            </p:cNvPr>
            <p:cNvSpPr/>
            <p:nvPr userDrawn="1"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6" name="Figure">
              <a:extLst>
                <a:ext uri="{FF2B5EF4-FFF2-40B4-BE49-F238E27FC236}">
                  <a16:creationId xmlns:a16="http://schemas.microsoft.com/office/drawing/2014/main" id="{1DC574F3-A60C-404E-83B1-315DDE56B489}"/>
                </a:ext>
              </a:extLst>
            </p:cNvPr>
            <p:cNvSpPr/>
            <p:nvPr userDrawn="1"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:a16="http://schemas.microsoft.com/office/drawing/2014/main" id="{968D71C5-74D9-42A6-A59B-1112D89801F5}"/>
                </a:ext>
              </a:extLst>
            </p:cNvPr>
            <p:cNvSpPr/>
            <p:nvPr userDrawn="1"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8" name="Figure">
              <a:extLst>
                <a:ext uri="{FF2B5EF4-FFF2-40B4-BE49-F238E27FC236}">
                  <a16:creationId xmlns:a16="http://schemas.microsoft.com/office/drawing/2014/main" id="{84F39031-09C1-41F7-B020-01181D890891}"/>
                </a:ext>
              </a:extLst>
            </p:cNvPr>
            <p:cNvSpPr/>
            <p:nvPr userDrawn="1"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9" name="Figure">
              <a:extLst>
                <a:ext uri="{FF2B5EF4-FFF2-40B4-BE49-F238E27FC236}">
                  <a16:creationId xmlns:a16="http://schemas.microsoft.com/office/drawing/2014/main" id="{057374AB-D878-4361-8464-D856CF507241}"/>
                </a:ext>
              </a:extLst>
            </p:cNvPr>
            <p:cNvSpPr/>
            <p:nvPr userDrawn="1"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DD5F3466-D89A-4CDA-87BE-31785CFD3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028" y="2072667"/>
            <a:ext cx="5007944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442DEDC-1F23-4F4C-B36C-16B96284F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028" y="4552342"/>
            <a:ext cx="50079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179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51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72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3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5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766B9AB6-2D94-4DD9-B990-2F9EEFA54A26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27" name="Figure">
              <a:extLst>
                <a:ext uri="{FF2B5EF4-FFF2-40B4-BE49-F238E27FC236}">
                  <a16:creationId xmlns:a16="http://schemas.microsoft.com/office/drawing/2014/main" id="{F0B07676-AA8F-4ECD-8F72-D483096CFB93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8" name="Figure">
              <a:extLst>
                <a:ext uri="{FF2B5EF4-FFF2-40B4-BE49-F238E27FC236}">
                  <a16:creationId xmlns:a16="http://schemas.microsoft.com/office/drawing/2014/main" id="{57A716BC-23D1-44B9-8175-6D3B65F05F5D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9" name="Figure">
              <a:extLst>
                <a:ext uri="{FF2B5EF4-FFF2-40B4-BE49-F238E27FC236}">
                  <a16:creationId xmlns:a16="http://schemas.microsoft.com/office/drawing/2014/main" id="{AE702A63-3D5C-4539-B7BC-96A1FA5E08EB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C2353EE-FE09-4612-B6EA-8EFE65E3BD33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1" name="Figure">
              <a:extLst>
                <a:ext uri="{FF2B5EF4-FFF2-40B4-BE49-F238E27FC236}">
                  <a16:creationId xmlns:a16="http://schemas.microsoft.com/office/drawing/2014/main" id="{7AC1DA73-26F1-4A2C-885D-CE108925C12D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2" name="Figure">
              <a:extLst>
                <a:ext uri="{FF2B5EF4-FFF2-40B4-BE49-F238E27FC236}">
                  <a16:creationId xmlns:a16="http://schemas.microsoft.com/office/drawing/2014/main" id="{43210743-B29B-4BDA-9E80-D2292722BA14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0849"/>
            <a:ext cx="7886700" cy="4116115"/>
          </a:xfrm>
        </p:spPr>
        <p:txBody>
          <a:bodyPr>
            <a:normAutofit/>
          </a:bodyPr>
          <a:lstStyle>
            <a:lvl1pPr marL="427435" indent="-427435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/>
            </a:lvl1pPr>
            <a:lvl2pPr marL="5143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/>
            </a:lvl2pPr>
            <a:lvl3pPr marL="8572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/>
            </a:lvl3pPr>
            <a:lvl4pPr marL="12001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/>
            </a:lvl4pPr>
            <a:lvl5pPr marL="15430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81891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7A19E69-CF76-4473-8B79-978FAF18F5CB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14" name="Figure">
              <a:extLst>
                <a:ext uri="{FF2B5EF4-FFF2-40B4-BE49-F238E27FC236}">
                  <a16:creationId xmlns:a16="http://schemas.microsoft.com/office/drawing/2014/main" id="{332BEAC1-1291-4C65-9331-6C30D45A2209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:a16="http://schemas.microsoft.com/office/drawing/2014/main" id="{0F02ACD5-CC39-4E2D-BF29-DBC03C7CB061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0" name="Figure">
              <a:extLst>
                <a:ext uri="{FF2B5EF4-FFF2-40B4-BE49-F238E27FC236}">
                  <a16:creationId xmlns:a16="http://schemas.microsoft.com/office/drawing/2014/main" id="{DD143982-05B2-46AF-8566-31619551C533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BCADB7D-5944-4720-9CDE-C0D004CA299D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4" name="Figure">
              <a:extLst>
                <a:ext uri="{FF2B5EF4-FFF2-40B4-BE49-F238E27FC236}">
                  <a16:creationId xmlns:a16="http://schemas.microsoft.com/office/drawing/2014/main" id="{4E33CFDC-D398-45CD-B14F-E39F7129E481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5" name="Figure">
              <a:extLst>
                <a:ext uri="{FF2B5EF4-FFF2-40B4-BE49-F238E27FC236}">
                  <a16:creationId xmlns:a16="http://schemas.microsoft.com/office/drawing/2014/main" id="{FBB15AA5-665C-49CE-AEA7-7E55D06A1BEF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28650" y="2060849"/>
            <a:ext cx="7886700" cy="4116115"/>
          </a:xfrm>
        </p:spPr>
        <p:txBody>
          <a:bodyPr>
            <a:normAutofit/>
          </a:bodyPr>
          <a:lstStyle>
            <a:lvl1pPr marL="427435" indent="-427435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5143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8572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2001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15430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589246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2F7B406-3085-492E-B09E-2978F9D1569F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9C9573A-2203-40B1-9B26-BB3DF93CCF9C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:a16="http://schemas.microsoft.com/office/drawing/2014/main" id="{CFF2A35A-C301-467D-BDFE-B2B781444F11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Figure">
            <a:extLst>
              <a:ext uri="{FF2B5EF4-FFF2-40B4-BE49-F238E27FC236}">
                <a16:creationId xmlns:a16="http://schemas.microsoft.com/office/drawing/2014/main" id="{CE296C91-6CFC-43FC-9242-C714F05172D4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37FE0CE-1951-45D3-8D1A-7ADD0DD8D969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4837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B7ECC3C-4C4D-431C-B039-1115FA527B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89362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065735-C96D-4963-83B2-125B51192331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7ABAADA-114F-4A68-A0AC-FB26F8F83BF0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Figure">
            <a:extLst>
              <a:ext uri="{FF2B5EF4-FFF2-40B4-BE49-F238E27FC236}">
                <a16:creationId xmlns:a16="http://schemas.microsoft.com/office/drawing/2014/main" id="{431C13A3-9EAB-44A8-9D9B-3546DD45B39A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4" name="Figure">
            <a:extLst>
              <a:ext uri="{FF2B5EF4-FFF2-40B4-BE49-F238E27FC236}">
                <a16:creationId xmlns:a16="http://schemas.microsoft.com/office/drawing/2014/main" id="{C6AC9BA2-80CB-418C-876B-00D88B6C0BE3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8807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83F65A9-BCCA-464E-95BD-8C4622BA715C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A57BBF9-2C7C-4A8D-AD62-52054A2971D4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0531DACB-A641-42A5-8250-930302AE7409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191E889A-802C-4070-8C69-C9A69F00B6D1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DD84A62-C5EA-4E0D-BF70-CCE02089DF14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7204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2EEF0003-ADB8-41EE-9FD2-C32549BBF3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89362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C76CA9-0B80-4E38-85B8-80304E61940B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61EC8EA-2609-4AD7-93A2-F37ED6958658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D8A40038-07DF-46E5-8843-82638D982D30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marR="0" lvl="0" indent="0" algn="ctr" defTabSz="3429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22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8951F270-CBA0-4799-A7ED-C28C77E1FE6F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92652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4864"/>
            <a:ext cx="78867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56792"/>
            <a:ext cx="78867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  <p:sldLayoutId id="2147483881" r:id="rId18"/>
    <p:sldLayoutId id="2147483882" r:id="rId19"/>
    <p:sldLayoutId id="2147483883" r:id="rId20"/>
    <p:sldLayoutId id="2147483884" r:id="rId21"/>
    <p:sldLayoutId id="2147483885" r:id="rId2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sz="21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1354259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39461" y="2574491"/>
            <a:ext cx="586508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766"/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405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14930" y="341033"/>
            <a:ext cx="2914141" cy="8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14104"/>
            <a:ext cx="8229600" cy="55399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678099" y="5823007"/>
            <a:ext cx="1430200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14809441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685766" rtl="0" eaLnBrk="1" latinLnBrk="0" hangingPunct="1">
        <a:spcBef>
          <a:spcPct val="0"/>
        </a:spcBef>
        <a:buNone/>
        <a:defRPr lang="en-US" sz="3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57162" indent="-257162" algn="l" defTabSz="68576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185" indent="-214303" algn="l" defTabSz="68576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07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090" indent="-171442" algn="l" defTabSz="68576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2974" indent="-171442" algn="l" defTabSz="68576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856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3BD0B84-4C0D-16DE-C0D2-DF0AC94F3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028" y="2628848"/>
            <a:ext cx="5007944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почтовых открыток</a:t>
            </a:r>
          </a:p>
        </p:txBody>
      </p:sp>
    </p:spTree>
    <p:extLst>
      <p:ext uri="{BB962C8B-B14F-4D97-AF65-F5344CB8AC3E}">
        <p14:creationId xmlns:p14="http://schemas.microsoft.com/office/powerpoint/2010/main" val="318882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11C992-9884-AA81-CEB5-5385624DF3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4C6E3-499F-42FE-3DD2-6806AEA25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00A63F-2950-8F62-E37C-9D0EAF234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7" y="1527142"/>
            <a:ext cx="4128940" cy="5194332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dirty="0">
                <a:solidFill>
                  <a:schemeClr val="accent6">
                    <a:lumMod val="75000"/>
                  </a:schemeClr>
                </a:solidFill>
              </a:rPr>
              <a:t>Феминитивы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Статус/взаимоотношения: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 err="1"/>
              <a:t>пациенточка</a:t>
            </a:r>
            <a:endParaRPr lang="ru-RU" sz="29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воспитанница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наследница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 err="1"/>
              <a:t>приемницей</a:t>
            </a:r>
            <a:endParaRPr lang="ru-RU" sz="29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сожительница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соперницу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спутницами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Квартирантка</a:t>
            </a:r>
          </a:p>
          <a:p>
            <a:r>
              <a:rPr lang="ru-RU" sz="2900" dirty="0">
                <a:solidFill>
                  <a:schemeClr val="accent2">
                    <a:lumMod val="50000"/>
                  </a:schemeClr>
                </a:solidFill>
              </a:rPr>
              <a:t>Статус мужа: </a:t>
            </a:r>
            <a:r>
              <a:rPr lang="ru-RU" sz="2900" i="1" dirty="0"/>
              <a:t>губернаторша</a:t>
            </a:r>
          </a:p>
          <a:p>
            <a:pPr marL="0" indent="0">
              <a:buNone/>
            </a:pPr>
            <a:endParaRPr lang="ru-RU" sz="2900" i="1" dirty="0"/>
          </a:p>
          <a:p>
            <a:pPr marL="0" indent="0"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358DB-40D4-14AE-9326-91FB59F2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10</a:t>
            </a:fld>
            <a:endParaRPr lang="en-US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ED1B9EA-697A-78CE-E40D-EFF29CEA54A2}"/>
              </a:ext>
            </a:extLst>
          </p:cNvPr>
          <p:cNvSpPr txBox="1">
            <a:spLocks/>
          </p:cNvSpPr>
          <p:nvPr/>
        </p:nvSpPr>
        <p:spPr>
          <a:xfrm>
            <a:off x="4658414" y="1434445"/>
            <a:ext cx="4485586" cy="5194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427435" indent="-427435" algn="l" defTabSz="685800" rtl="0" eaLnBrk="1" latinLnBrk="0" hangingPunct="1">
              <a:lnSpc>
                <a:spcPct val="90000"/>
              </a:lnSpc>
              <a:spcBef>
                <a:spcPts val="750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500" b="1" dirty="0">
                <a:solidFill>
                  <a:schemeClr val="accent4">
                    <a:lumMod val="75000"/>
                  </a:schemeClr>
                </a:solidFill>
              </a:rPr>
              <a:t>Маскулинитивы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Статус/взаимоотношения: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b="0" i="1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Спутником, попутчик</a:t>
            </a:r>
            <a:endParaRPr lang="ru-RU" sz="2200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поклонник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помощника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b="0" i="1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сменщик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Приятель, </a:t>
            </a:r>
            <a:r>
              <a:rPr lang="ru-RU" sz="2200" b="0" i="1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неприятелю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сожитель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Заместитель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покровителем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Приятелем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b="0" i="1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сослуживец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</a:rPr>
              <a:t>партнер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900" i="1" dirty="0"/>
          </a:p>
          <a:p>
            <a:pPr marL="0" indent="0">
              <a:buFontTx/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715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AC44D-584B-2E1A-6CB8-068422FE0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B2DE5-1264-99CE-8340-95CC9BC30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F674B5-27E6-E7BB-0A0D-9529F6FCA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1527142"/>
            <a:ext cx="8983745" cy="5194332"/>
          </a:xfrm>
        </p:spPr>
        <p:txBody>
          <a:bodyPr>
            <a:normAutofit/>
          </a:bodyPr>
          <a:lstStyle/>
          <a:p>
            <a:r>
              <a:rPr lang="ru-RU" sz="4500" b="1" dirty="0">
                <a:solidFill>
                  <a:schemeClr val="accent6">
                    <a:lumMod val="75000"/>
                  </a:schemeClr>
                </a:solidFill>
              </a:rPr>
              <a:t>Феминитивы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Профессия:</a:t>
            </a:r>
          </a:p>
          <a:p>
            <a:r>
              <a:rPr lang="ru-RU" sz="2900" i="1" dirty="0"/>
              <a:t>Учительницу, воспитательница, преподавательница, художницы, смотрительница, акушерка, служанки, модистка, Дантистка, корреспондентка, лаборантка, пианистка, счетчица, Приказчицей, Переводчицей, </a:t>
            </a:r>
            <a:r>
              <a:rPr lang="ru-RU" sz="2900" i="1" dirty="0" err="1"/>
              <a:t>колхозчицей</a:t>
            </a:r>
            <a:r>
              <a:rPr lang="ru-RU" sz="2900" i="1" dirty="0"/>
              <a:t>, портниха, дворничихе</a:t>
            </a:r>
          </a:p>
          <a:p>
            <a:r>
              <a:rPr lang="ru-RU" sz="2900" i="1" dirty="0"/>
              <a:t>начальница</a:t>
            </a:r>
          </a:p>
          <a:p>
            <a:pPr marL="0" indent="0">
              <a:buNone/>
            </a:pPr>
            <a:endParaRPr lang="ru-RU" sz="2900" i="1" dirty="0"/>
          </a:p>
          <a:p>
            <a:pPr marL="0" indent="0"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F3339D-326C-1A3B-E464-B8D44B30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59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3C905-E91B-9E55-57E1-9987520F2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D52D3-D9F8-F2CE-BE33-C9F991F8B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501BB5-C9F1-D74C-EABE-03AB94AB3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527142"/>
            <a:ext cx="9068587" cy="5330858"/>
          </a:xfrm>
        </p:spPr>
        <p:txBody>
          <a:bodyPr>
            <a:normAutofit fontScale="85000" lnSpcReduction="20000"/>
          </a:bodyPr>
          <a:lstStyle/>
          <a:p>
            <a:r>
              <a:rPr lang="ru-RU" sz="4500" b="1" dirty="0">
                <a:solidFill>
                  <a:schemeClr val="accent4">
                    <a:lumMod val="75000"/>
                  </a:schemeClr>
                </a:solidFill>
              </a:rPr>
              <a:t>Маскулинитивы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Профессия: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Работника, сотрудникам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Проводник, художника,  дворника, садовник, мясника, плотника, сапожника, парикмахеру, печатников, шофером (</a:t>
            </a:r>
            <a:r>
              <a:rPr lang="ru-RU" sz="2100" i="1" dirty="0" err="1">
                <a:solidFill>
                  <a:schemeClr val="accent1">
                    <a:lumMod val="50000"/>
                  </a:schemeClr>
                </a:solidFill>
              </a:rPr>
              <a:t>шоффером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), </a:t>
            </a: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кучеров, мастеров, носильщику, драпировщиком, </a:t>
            </a:r>
            <a:r>
              <a:rPr lang="ru-RU" sz="2100" b="0" i="1" strike="noStrike" dirty="0" err="1">
                <a:solidFill>
                  <a:schemeClr val="accent1">
                    <a:lumMod val="50000"/>
                  </a:schemeClr>
                </a:solidFill>
                <a:effectLst/>
              </a:rPr>
              <a:t>извозщиках</a:t>
            </a: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, кладовщиком, ямщика, швейцар, кочегаром, кулинаром, извозчиков, телеграфиста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землемеров, конторщика, смотритель, делопроизводителю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надзирателю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 , </a:t>
            </a: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следователю, ревизор, инспектору, кондуктором, прокурор, инструктор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Акушер, фельдшер, </a:t>
            </a: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доктор, </a:t>
            </a:r>
            <a:r>
              <a:rPr lang="ru-RU" sz="2100" b="0" i="1" strike="noStrike" dirty="0" err="1">
                <a:solidFill>
                  <a:schemeClr val="accent1">
                    <a:lumMod val="50000"/>
                  </a:schemeClr>
                </a:solidFill>
                <a:effectLst/>
              </a:rPr>
              <a:t>сант</a:t>
            </a:r>
            <a:r>
              <a:rPr lang="ru-RU" sz="2100" i="1" dirty="0" err="1">
                <a:solidFill>
                  <a:schemeClr val="accent1">
                    <a:lumMod val="50000"/>
                  </a:schemeClr>
                </a:solidFill>
              </a:rPr>
              <a:t>ар</a:t>
            </a:r>
            <a:endParaRPr lang="ru-RU" sz="2100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шкиперов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Ратником, подполковник, полковнику, </a:t>
            </a:r>
            <a:r>
              <a:rPr lang="ru-RU" sz="2100" i="1" dirty="0" err="1">
                <a:solidFill>
                  <a:schemeClr val="accent1">
                    <a:lumMod val="50000"/>
                  </a:schemeClr>
                </a:solidFill>
              </a:rPr>
              <a:t>артиллер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, кавалеру, </a:t>
            </a:r>
            <a:r>
              <a:rPr lang="ru-RU" sz="2100" i="1" dirty="0" err="1">
                <a:solidFill>
                  <a:schemeClr val="accent1">
                    <a:lumMod val="50000"/>
                  </a:schemeClr>
                </a:solidFill>
              </a:rPr>
              <a:t>дивизионер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офицерами, прапорщик, прапор, ефрейтор, пулеметчики, поручик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Профессор, преподаватель,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 режиссер, </a:t>
            </a: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актеры, артистов, учитель, законоучитель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репетитор, редактору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, писатель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Священник, </a:t>
            </a: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священнослужителем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Политехниками, инженер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Чиновников, сановники,  начальник, </a:t>
            </a:r>
            <a:r>
              <a:rPr lang="ru-RU" sz="2100" b="0" i="1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директор, ректор, председателя, руководитель, губернатор,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100" i="1" dirty="0" err="1">
                <a:solidFill>
                  <a:schemeClr val="accent1">
                    <a:lumMod val="50000"/>
                  </a:schemeClr>
                </a:solidFill>
              </a:rPr>
              <a:t>министеру</a:t>
            </a:r>
            <a:r>
              <a:rPr lang="ru-RU" sz="2100" i="1" dirty="0">
                <a:solidFill>
                  <a:schemeClr val="accent1">
                    <a:lumMod val="50000"/>
                  </a:schemeClr>
                </a:solidFill>
              </a:rPr>
              <a:t>, канцлером</a:t>
            </a:r>
          </a:p>
          <a:p>
            <a:endParaRPr lang="ru-RU" sz="2000" dirty="0"/>
          </a:p>
          <a:p>
            <a:endParaRPr lang="ru-RU" sz="2900" i="1" dirty="0"/>
          </a:p>
          <a:p>
            <a:pPr marL="0" indent="0"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FCB66F-17A4-1CE3-E89C-73530FDD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53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ADE7E7-31A4-F1D8-06DE-B2E52991F5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2A61B-A2B5-2491-B0D2-C48F7A6C7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06182F-3C95-B3A4-E1DE-B185F8F41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7" y="1527142"/>
            <a:ext cx="4157220" cy="5194332"/>
          </a:xfrm>
        </p:spPr>
        <p:txBody>
          <a:bodyPr>
            <a:normAutofit fontScale="70000" lnSpcReduction="20000"/>
          </a:bodyPr>
          <a:lstStyle/>
          <a:p>
            <a:r>
              <a:rPr lang="ru-RU" sz="4500" b="1" dirty="0">
                <a:solidFill>
                  <a:schemeClr val="accent6">
                    <a:lumMod val="75000"/>
                  </a:schemeClr>
                </a:solidFill>
              </a:rPr>
              <a:t>Феминитивы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Род занятий: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 err="1"/>
              <a:t>Институточкой</a:t>
            </a:r>
            <a:r>
              <a:rPr lang="ru-RU" sz="2900" i="1" dirty="0"/>
              <a:t>, ученица, восьмиклассницы, слушательницы, гимназистка, курсистка, соученице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монашенки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 err="1"/>
              <a:t>Хозяечки</a:t>
            </a:r>
            <a:r>
              <a:rPr lang="ru-RU" sz="2900" i="1" dirty="0"/>
              <a:t>, рукодельница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Гейша, </a:t>
            </a:r>
            <a:r>
              <a:rPr lang="ru-RU" sz="2900" i="1" dirty="0" err="1"/>
              <a:t>одалистка</a:t>
            </a:r>
            <a:r>
              <a:rPr lang="ru-RU" sz="2900" i="1" dirty="0"/>
              <a:t> (*одалиска)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наставница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представительницу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натурщиц</a:t>
            </a:r>
          </a:p>
          <a:p>
            <a:pPr marL="0" indent="0">
              <a:buNone/>
            </a:pPr>
            <a:endParaRPr lang="ru-RU" sz="2900" i="1" dirty="0"/>
          </a:p>
          <a:p>
            <a:pPr marL="0" indent="0"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8299B7-D400-FE9B-E390-9C34EB3F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13</a:t>
            </a:fld>
            <a:endParaRPr lang="en-US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8DA497DE-316E-CA7C-718F-DEC3CAF7DAC1}"/>
              </a:ext>
            </a:extLst>
          </p:cNvPr>
          <p:cNvSpPr txBox="1">
            <a:spLocks/>
          </p:cNvSpPr>
          <p:nvPr/>
        </p:nvSpPr>
        <p:spPr>
          <a:xfrm>
            <a:off x="4379340" y="1527142"/>
            <a:ext cx="4764660" cy="5194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427435" indent="-427435" algn="l" defTabSz="685800" rtl="0" eaLnBrk="1" latinLnBrk="0" hangingPunct="1">
              <a:lnSpc>
                <a:spcPct val="90000"/>
              </a:lnSpc>
              <a:spcBef>
                <a:spcPts val="750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500" b="1" dirty="0">
                <a:solidFill>
                  <a:schemeClr val="accent4">
                    <a:lumMod val="75000"/>
                  </a:schemeClr>
                </a:solidFill>
              </a:rPr>
              <a:t>Маскулинитивы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Род занятий: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Ученик, соученик, воспитанник, однокашников, одноклассника, гимназист, пансионер, Юнкер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Послушник, Мученика, причастник, угодник, псаломщик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наставник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общественник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Волонтер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Охотник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Представитель, попечителя, кредитор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Дачники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шафер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900" i="1" dirty="0"/>
          </a:p>
          <a:p>
            <a:pPr>
              <a:buFont typeface="Arial" panose="020B0604020202020204" pitchFamily="34" charset="0"/>
              <a:buChar char="•"/>
            </a:pPr>
            <a:endParaRPr lang="ru-RU" sz="2900" i="1" dirty="0"/>
          </a:p>
          <a:p>
            <a:endParaRPr lang="ru-RU" sz="2900" i="1" dirty="0"/>
          </a:p>
          <a:p>
            <a:endParaRPr lang="ru-RU" sz="2900" i="1" dirty="0"/>
          </a:p>
          <a:p>
            <a:endParaRPr lang="ru-RU" sz="2900" i="1" dirty="0"/>
          </a:p>
          <a:p>
            <a:pPr marL="0" indent="0">
              <a:buFontTx/>
              <a:buNone/>
            </a:pPr>
            <a:endParaRPr lang="ru-RU" sz="2900" i="1" dirty="0"/>
          </a:p>
          <a:p>
            <a:pPr marL="0" indent="0">
              <a:buFontTx/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453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E99292-BF5E-8759-8ED6-D430E9001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AAE1A-4503-E753-58B4-7D476DA35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A7CEAB-2E71-B8AF-6C59-95B40D9CA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7" y="1527142"/>
            <a:ext cx="4835950" cy="5194332"/>
          </a:xfrm>
        </p:spPr>
        <p:txBody>
          <a:bodyPr>
            <a:normAutofit fontScale="77500" lnSpcReduction="20000"/>
          </a:bodyPr>
          <a:lstStyle/>
          <a:p>
            <a:r>
              <a:rPr lang="ru-RU" sz="4500" b="1" dirty="0">
                <a:solidFill>
                  <a:schemeClr val="accent6">
                    <a:lumMod val="75000"/>
                  </a:schemeClr>
                </a:solidFill>
              </a:rPr>
              <a:t>Феминитивы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Действие:</a:t>
            </a:r>
          </a:p>
          <a:p>
            <a:r>
              <a:rPr lang="ru-RU" sz="2900" i="1" dirty="0"/>
              <a:t>Отправительнице, обитательниц, "путешественница», странница, заказчиц, Свидетельницей, купальщиц, Любительницей, пророчицей</a:t>
            </a:r>
          </a:p>
          <a:p>
            <a:r>
              <a:rPr lang="ru-RU" sz="2900" i="1" dirty="0"/>
              <a:t>Баловница</a:t>
            </a:r>
          </a:p>
          <a:p>
            <a:r>
              <a:rPr lang="ru-RU" sz="2900" i="1" dirty="0"/>
              <a:t>Утешительница</a:t>
            </a:r>
          </a:p>
          <a:p>
            <a:r>
              <a:rPr lang="ru-RU" sz="2900" i="1" dirty="0" err="1"/>
              <a:t>завлекательница</a:t>
            </a:r>
            <a:r>
              <a:rPr lang="ru-RU" sz="2900" i="1" dirty="0"/>
              <a:t>, проказница</a:t>
            </a:r>
          </a:p>
          <a:p>
            <a:r>
              <a:rPr lang="ru-RU" sz="2900" dirty="0">
                <a:solidFill>
                  <a:schemeClr val="accent2">
                    <a:lumMod val="50000"/>
                  </a:schemeClr>
                </a:solidFill>
              </a:rPr>
              <a:t>Качества: </a:t>
            </a:r>
            <a:r>
              <a:rPr lang="ru-RU" sz="2900" i="1" dirty="0">
                <a:solidFill>
                  <a:schemeClr val="accent1">
                    <a:lumMod val="50000"/>
                  </a:schemeClr>
                </a:solidFill>
              </a:rPr>
              <a:t>нахлебницей, трусиха, плутовка</a:t>
            </a:r>
          </a:p>
          <a:p>
            <a:endParaRPr lang="ru-RU" sz="29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900" i="1" dirty="0"/>
          </a:p>
          <a:p>
            <a:pPr marL="0" indent="0"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B305B1-C9A6-738F-6022-C12E75D5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14</a:t>
            </a:fld>
            <a:endParaRPr lang="en-US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B1FD188-9015-C687-E64A-10E941159F9C}"/>
              </a:ext>
            </a:extLst>
          </p:cNvPr>
          <p:cNvSpPr txBox="1">
            <a:spLocks/>
          </p:cNvSpPr>
          <p:nvPr/>
        </p:nvSpPr>
        <p:spPr>
          <a:xfrm>
            <a:off x="4732257" y="1458879"/>
            <a:ext cx="4411743" cy="5330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427435" indent="-427435" algn="l" defTabSz="685800" rtl="0" eaLnBrk="1" latinLnBrk="0" hangingPunct="1">
              <a:lnSpc>
                <a:spcPct val="90000"/>
              </a:lnSpc>
              <a:spcBef>
                <a:spcPts val="750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500" b="1" dirty="0">
                <a:solidFill>
                  <a:schemeClr val="accent4">
                    <a:lumMod val="75000"/>
                  </a:schemeClr>
                </a:solidFill>
              </a:rPr>
              <a:t>Маскулинитивы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Действие: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300" b="0" i="1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Любитель, </a:t>
            </a:r>
            <a:r>
              <a:rPr lang="ru-RU" sz="3300" i="1" dirty="0" err="1">
                <a:solidFill>
                  <a:schemeClr val="accent1">
                    <a:lumMod val="50000"/>
                  </a:schemeClr>
                </a:solidFill>
              </a:rPr>
              <a:t>Преемщиком</a:t>
            </a:r>
            <a:r>
              <a:rPr lang="ru-RU" sz="33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300" b="0" i="1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Наблюдатель, покупатель</a:t>
            </a:r>
            <a:r>
              <a:rPr lang="ru-RU" sz="33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300" b="0" i="1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правитель, слушатель, отправителя, </a:t>
            </a:r>
            <a:r>
              <a:rPr lang="ru-RU" sz="3300" b="0" i="1" u="none" strike="noStrike" dirty="0" err="1">
                <a:solidFill>
                  <a:schemeClr val="accent1">
                    <a:lumMod val="50000"/>
                  </a:schemeClr>
                </a:solidFill>
                <a:effectLst/>
              </a:rPr>
              <a:t>обедателя</a:t>
            </a:r>
            <a:r>
              <a:rPr lang="ru-RU" sz="3300" i="1" dirty="0">
                <a:solidFill>
                  <a:schemeClr val="accent1">
                    <a:lumMod val="50000"/>
                  </a:schemeClr>
                </a:solidFill>
              </a:rPr>
              <a:t> , предъявитель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300" b="0" i="1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Путешественники, вояжер, визитеров, </a:t>
            </a:r>
            <a:r>
              <a:rPr lang="ru-RU" sz="3300" i="1" dirty="0">
                <a:solidFill>
                  <a:schemeClr val="accent1">
                    <a:lumMod val="50000"/>
                  </a:schemeClr>
                </a:solidFill>
              </a:rPr>
              <a:t>переселенец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300" i="1" dirty="0">
                <a:solidFill>
                  <a:schemeClr val="accent1">
                    <a:lumMod val="50000"/>
                  </a:schemeClr>
                </a:solidFill>
              </a:rPr>
              <a:t>Избраннику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300" i="1" dirty="0">
                <a:solidFill>
                  <a:schemeClr val="accent1">
                    <a:lumMod val="50000"/>
                  </a:schemeClr>
                </a:solidFill>
              </a:rPr>
              <a:t>Защитнику, </a:t>
            </a:r>
            <a:r>
              <a:rPr lang="ru-RU" sz="3300" i="1" dirty="0" err="1">
                <a:solidFill>
                  <a:schemeClr val="accent1">
                    <a:lumMod val="50000"/>
                  </a:schemeClr>
                </a:solidFill>
              </a:rPr>
              <a:t>труженникам</a:t>
            </a:r>
            <a:r>
              <a:rPr lang="ru-RU" sz="33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300" b="0" i="1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доброжелатель, благодетель, спаситель, освободитель, доброволец</a:t>
            </a:r>
            <a:endParaRPr lang="ru-RU" sz="3300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300" i="1" dirty="0">
                <a:solidFill>
                  <a:schemeClr val="accent1">
                    <a:lumMod val="50000"/>
                  </a:schemeClr>
                </a:solidFill>
              </a:rPr>
              <a:t>Изменников, мошенников, сплетник, неудачники, проказника, разбойник, провокатор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300" i="1" dirty="0">
                <a:solidFill>
                  <a:schemeClr val="accent1">
                    <a:lumMod val="50000"/>
                  </a:schemeClr>
                </a:solidFill>
              </a:rPr>
              <a:t>Обожатель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300" dirty="0">
                <a:solidFill>
                  <a:schemeClr val="accent2">
                    <a:lumMod val="50000"/>
                  </a:schemeClr>
                </a:solidFill>
              </a:rPr>
              <a:t>Качества</a:t>
            </a:r>
            <a:r>
              <a:rPr lang="ru-RU" sz="3300" dirty="0"/>
              <a:t>: </a:t>
            </a:r>
            <a:r>
              <a:rPr lang="ru-RU" sz="3300" b="0" i="1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затворником, мечтатель</a:t>
            </a:r>
            <a:r>
              <a:rPr lang="ru-RU" sz="33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300" i="1" dirty="0"/>
              <a:t>Покойник, безумец</a:t>
            </a:r>
          </a:p>
          <a:p>
            <a:endParaRPr lang="ru-RU" sz="2900" i="1" dirty="0"/>
          </a:p>
          <a:p>
            <a:pPr marL="0" indent="0">
              <a:buFontTx/>
              <a:buNone/>
            </a:pPr>
            <a:endParaRPr lang="ru-RU" sz="2900" i="1" dirty="0"/>
          </a:p>
          <a:p>
            <a:pPr marL="0" indent="0">
              <a:buFontTx/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93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C6F4A0-A0CC-AE9F-CB9E-592FFBF27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D76E8F-9DF3-DED6-2AE2-068BD7B0C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C22D3A-79F8-3962-B7BF-849BEC1F8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1527142"/>
            <a:ext cx="8983745" cy="5194332"/>
          </a:xfrm>
        </p:spPr>
        <p:txBody>
          <a:bodyPr>
            <a:normAutofit fontScale="92500" lnSpcReduction="10000"/>
          </a:bodyPr>
          <a:lstStyle/>
          <a:p>
            <a:r>
              <a:rPr lang="ru-RU" sz="4500" b="1" dirty="0">
                <a:solidFill>
                  <a:schemeClr val="accent6">
                    <a:lumMod val="75000"/>
                  </a:schemeClr>
                </a:solidFill>
              </a:rPr>
              <a:t>Феминитивы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Взгляды: </a:t>
            </a:r>
            <a:r>
              <a:rPr lang="ru-RU" sz="4500" i="1" dirty="0">
                <a:solidFill>
                  <a:schemeClr val="accent1">
                    <a:lumMod val="50000"/>
                  </a:schemeClr>
                </a:solidFill>
              </a:rPr>
              <a:t>консерваторками, космополитка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Сословие: </a:t>
            </a:r>
            <a:r>
              <a:rPr lang="ru-RU" sz="4500" i="1" dirty="0">
                <a:solidFill>
                  <a:schemeClr val="accent1">
                    <a:lumMod val="50000"/>
                  </a:schemeClr>
                </a:solidFill>
              </a:rPr>
              <a:t>графиня, княгиней, помещица</a:t>
            </a:r>
          </a:p>
          <a:p>
            <a:r>
              <a:rPr lang="ru-RU" sz="4500" b="1" dirty="0">
                <a:solidFill>
                  <a:schemeClr val="accent4">
                    <a:lumMod val="75000"/>
                  </a:schemeClr>
                </a:solidFill>
              </a:rPr>
              <a:t>Маскулинитивы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Сословие/статус: </a:t>
            </a:r>
            <a:r>
              <a:rPr lang="ru-RU" sz="4500" i="1" dirty="0">
                <a:solidFill>
                  <a:schemeClr val="accent1">
                    <a:lumMod val="50000"/>
                  </a:schemeClr>
                </a:solidFill>
              </a:rPr>
              <a:t>помещик, император, монсеньор</a:t>
            </a:r>
          </a:p>
          <a:p>
            <a:endParaRPr lang="ru-RU" sz="29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900" i="1" dirty="0"/>
          </a:p>
          <a:p>
            <a:pPr marL="0" indent="0"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C67647-B0E8-6A3D-6235-D54CD12EE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54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A41AE-8A0C-476E-53C7-10A50278C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A78DA-F3B6-7FC8-2014-2D68FB9E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A7C8D0-A7E5-5011-C7E4-AD1327E8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1527142"/>
            <a:ext cx="8983745" cy="5194332"/>
          </a:xfrm>
        </p:spPr>
        <p:txBody>
          <a:bodyPr>
            <a:normAutofit fontScale="92500" lnSpcReduction="20000"/>
          </a:bodyPr>
          <a:lstStyle/>
          <a:p>
            <a:r>
              <a:rPr lang="ru-RU" sz="4500" dirty="0" err="1">
                <a:solidFill>
                  <a:schemeClr val="accent2">
                    <a:lumMod val="50000"/>
                  </a:schemeClr>
                </a:solidFill>
              </a:rPr>
              <a:t>Аффектонимы</a:t>
            </a:r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ru-RU" sz="2900" b="1" dirty="0">
                <a:solidFill>
                  <a:schemeClr val="accent6">
                    <a:lumMod val="75000"/>
                  </a:schemeClr>
                </a:solidFill>
              </a:rPr>
              <a:t>Феминитивы: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Козочка, ласточка, кисочка, кошечка, Курочка, цыпочка, ясочку, пташечка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душечка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лапочки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крошечка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Лялечка, </a:t>
            </a:r>
            <a:r>
              <a:rPr lang="ru-RU" sz="2900" i="1" dirty="0" err="1"/>
              <a:t>мусенечка</a:t>
            </a:r>
            <a:r>
              <a:rPr lang="ru-RU" sz="2900" i="1" dirty="0"/>
              <a:t>, </a:t>
            </a:r>
            <a:r>
              <a:rPr lang="ru-RU" sz="2900" i="1" dirty="0" err="1"/>
              <a:t>мушечка</a:t>
            </a:r>
            <a:endParaRPr lang="ru-RU" sz="29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Милочка</a:t>
            </a:r>
          </a:p>
          <a:p>
            <a:r>
              <a:rPr lang="ru-RU" sz="2900" b="1" dirty="0">
                <a:solidFill>
                  <a:schemeClr val="accent4">
                    <a:lumMod val="75000"/>
                  </a:schemeClr>
                </a:solidFill>
              </a:rPr>
              <a:t>Маскулинитивы: </a:t>
            </a:r>
            <a:r>
              <a:rPr lang="ru-RU" sz="2900" i="1" dirty="0"/>
              <a:t>голубчик</a:t>
            </a:r>
          </a:p>
          <a:p>
            <a:endParaRPr lang="ru-RU" sz="2900" i="1" dirty="0"/>
          </a:p>
          <a:p>
            <a:pPr marL="0" indent="0">
              <a:buNone/>
            </a:pPr>
            <a:endParaRPr lang="ru-RU" sz="2900" i="1" dirty="0"/>
          </a:p>
          <a:p>
            <a:pPr marL="0" indent="0"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E68C91-063F-8D89-77DF-F0A8D7406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71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D4D370-2FC6-BB98-64DC-759D450658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621F8-AFFC-30AA-F897-79B8D2C9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8E4809-B225-0A0E-21B6-F32429D4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1527142"/>
            <a:ext cx="8983745" cy="5194332"/>
          </a:xfrm>
        </p:spPr>
        <p:txBody>
          <a:bodyPr>
            <a:normAutofit/>
          </a:bodyPr>
          <a:lstStyle/>
          <a:p>
            <a:r>
              <a:rPr lang="ru-RU" sz="3600" dirty="0"/>
              <a:t>Асимметрия словообразовательных моделей, малое число парных номинаций</a:t>
            </a:r>
          </a:p>
          <a:p>
            <a:r>
              <a:rPr lang="ru-RU" sz="3600" dirty="0"/>
              <a:t>Асимметрия семантических полей</a:t>
            </a:r>
          </a:p>
          <a:p>
            <a:r>
              <a:rPr lang="ru-RU" sz="3600" dirty="0"/>
              <a:t>Социально-историческая обусловленность набора феминитивов и маскулинитивов</a:t>
            </a:r>
          </a:p>
          <a:p>
            <a:endParaRPr lang="ru-RU" sz="2000" i="1" dirty="0"/>
          </a:p>
          <a:p>
            <a:endParaRPr lang="ru-RU" sz="2000" i="1" dirty="0"/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endParaRPr lang="ru-RU" sz="2000" i="1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8755A2-6A5D-04AE-037F-FC33BF1F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1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89AC8-5C64-327F-9885-53066B48A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Гендерные аспекты анализа открыток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43865D-1D35-F717-E119-2E3AC942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8" y="1489435"/>
            <a:ext cx="8682087" cy="5227276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/>
              <a:t>1. Особенности мужской и женской речи в открытках: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Ключевые слова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(keywords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AntConc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3200" dirty="0">
                <a:solidFill>
                  <a:schemeClr val="tx1"/>
                </a:solidFill>
              </a:rPr>
              <a:t>: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Для мужских открыток: </a:t>
            </a:r>
            <a:r>
              <a:rPr lang="ru-RU" sz="3200" dirty="0">
                <a:solidFill>
                  <a:schemeClr val="tx1"/>
                </a:solidFill>
              </a:rPr>
              <a:t>этикетные формулы вежливости (</a:t>
            </a:r>
            <a:r>
              <a:rPr lang="ru-RU" sz="3200" i="1" dirty="0">
                <a:solidFill>
                  <a:schemeClr val="tx1"/>
                </a:solidFill>
              </a:rPr>
              <a:t>уважаемый - </a:t>
            </a:r>
            <a:r>
              <a:rPr lang="en-US" sz="3200" dirty="0">
                <a:solidFill>
                  <a:schemeClr val="tx1"/>
                </a:solidFill>
              </a:rPr>
              <a:t>54.719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i="1" dirty="0">
                <a:solidFill>
                  <a:schemeClr val="tx1"/>
                </a:solidFill>
              </a:rPr>
              <a:t>поклон </a:t>
            </a:r>
            <a:r>
              <a:rPr lang="ru-RU" sz="3200" dirty="0">
                <a:solidFill>
                  <a:schemeClr val="tx1"/>
                </a:solidFill>
              </a:rPr>
              <a:t>- </a:t>
            </a:r>
            <a:r>
              <a:rPr lang="en-US" sz="3200" dirty="0">
                <a:solidFill>
                  <a:schemeClr val="tx1"/>
                </a:solidFill>
              </a:rPr>
              <a:t>53.608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i="1" dirty="0">
                <a:solidFill>
                  <a:schemeClr val="tx1"/>
                </a:solidFill>
              </a:rPr>
              <a:t>почтение </a:t>
            </a:r>
            <a:r>
              <a:rPr lang="ru-RU" sz="3200" dirty="0">
                <a:solidFill>
                  <a:schemeClr val="tx1"/>
                </a:solidFill>
              </a:rPr>
              <a:t>- </a:t>
            </a:r>
            <a:r>
              <a:rPr lang="en-US" sz="3200" dirty="0">
                <a:solidFill>
                  <a:schemeClr val="tx1"/>
                </a:solidFill>
              </a:rPr>
              <a:t>33.101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i="1" dirty="0">
                <a:solidFill>
                  <a:schemeClr val="tx1"/>
                </a:solidFill>
              </a:rPr>
              <a:t>многоуважаемый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  <a:r>
              <a:rPr lang="en-US" sz="3200" dirty="0">
                <a:solidFill>
                  <a:schemeClr val="tx1"/>
                </a:solidFill>
              </a:rPr>
              <a:t>26.008</a:t>
            </a:r>
            <a:r>
              <a:rPr lang="ru-RU" sz="3200" dirty="0">
                <a:solidFill>
                  <a:schemeClr val="tx1"/>
                </a:solidFill>
              </a:rPr>
              <a:t>), номинации адресантов и адресатов мужского пола (</a:t>
            </a:r>
            <a:r>
              <a:rPr lang="ru-RU" sz="3200" i="1" dirty="0">
                <a:solidFill>
                  <a:schemeClr val="tx1"/>
                </a:solidFill>
              </a:rPr>
              <a:t>товарищ – 60.938, брат – 228.410</a:t>
            </a:r>
            <a:r>
              <a:rPr lang="ru-RU" sz="3200" dirty="0">
                <a:solidFill>
                  <a:schemeClr val="tx1"/>
                </a:solidFill>
              </a:rPr>
              <a:t>), лексемы перемещения и нахождения в пространстве (</a:t>
            </a:r>
            <a:r>
              <a:rPr lang="ru-RU" sz="3200" i="1" dirty="0">
                <a:solidFill>
                  <a:schemeClr val="tx1"/>
                </a:solidFill>
              </a:rPr>
              <a:t>выехать - </a:t>
            </a:r>
            <a:r>
              <a:rPr lang="en-US" sz="3200" i="1" dirty="0">
                <a:solidFill>
                  <a:schemeClr val="tx1"/>
                </a:solidFill>
              </a:rPr>
              <a:t>41.299</a:t>
            </a:r>
            <a:r>
              <a:rPr lang="ru-RU" sz="3200" i="1" dirty="0">
                <a:solidFill>
                  <a:schemeClr val="tx1"/>
                </a:solidFill>
              </a:rPr>
              <a:t>, ехать - </a:t>
            </a:r>
            <a:r>
              <a:rPr lang="en-US" sz="3200" i="1" dirty="0">
                <a:solidFill>
                  <a:schemeClr val="tx1"/>
                </a:solidFill>
              </a:rPr>
              <a:t>31.633</a:t>
            </a:r>
            <a:r>
              <a:rPr lang="ru-RU" sz="3200" i="1" dirty="0">
                <a:solidFill>
                  <a:schemeClr val="tx1"/>
                </a:solidFill>
              </a:rPr>
              <a:t>, находиться - </a:t>
            </a:r>
            <a:r>
              <a:rPr lang="en-US" sz="3200" i="1" dirty="0">
                <a:solidFill>
                  <a:schemeClr val="tx1"/>
                </a:solidFill>
              </a:rPr>
              <a:t>48.146</a:t>
            </a:r>
            <a:r>
              <a:rPr lang="ru-RU" sz="3200" i="1" dirty="0">
                <a:solidFill>
                  <a:schemeClr val="tx1"/>
                </a:solidFill>
              </a:rPr>
              <a:t>, прибыть - </a:t>
            </a:r>
            <a:r>
              <a:rPr lang="en-US" sz="3200" i="1" dirty="0">
                <a:solidFill>
                  <a:schemeClr val="tx1"/>
                </a:solidFill>
              </a:rPr>
              <a:t>28.342</a:t>
            </a:r>
            <a:r>
              <a:rPr lang="ru-RU" sz="3200" i="1" dirty="0">
                <a:solidFill>
                  <a:schemeClr val="tx1"/>
                </a:solidFill>
              </a:rPr>
              <a:t>, оставаться - </a:t>
            </a:r>
            <a:r>
              <a:rPr lang="en-US" sz="3200" i="1" dirty="0">
                <a:solidFill>
                  <a:schemeClr val="tx1"/>
                </a:solidFill>
              </a:rPr>
              <a:t>27.924</a:t>
            </a:r>
            <a:r>
              <a:rPr lang="ru-RU" sz="3200" i="1" dirty="0">
                <a:solidFill>
                  <a:schemeClr val="tx1"/>
                </a:solidFill>
              </a:rPr>
              <a:t>, место - </a:t>
            </a:r>
            <a:r>
              <a:rPr lang="en-US" sz="3200" i="1" dirty="0">
                <a:solidFill>
                  <a:schemeClr val="tx1"/>
                </a:solidFill>
              </a:rPr>
              <a:t>26.661</a:t>
            </a:r>
            <a:r>
              <a:rPr lang="ru-RU" sz="3200" i="1" dirty="0">
                <a:solidFill>
                  <a:schemeClr val="tx1"/>
                </a:solidFill>
              </a:rPr>
              <a:t>; из - </a:t>
            </a:r>
            <a:r>
              <a:rPr lang="en-US" sz="3200" i="1" dirty="0">
                <a:solidFill>
                  <a:schemeClr val="tx1"/>
                </a:solidFill>
              </a:rPr>
              <a:t>73.467</a:t>
            </a:r>
            <a:r>
              <a:rPr lang="ru-RU" sz="3200" i="1" dirty="0">
                <a:solidFill>
                  <a:schemeClr val="tx1"/>
                </a:solidFill>
              </a:rPr>
              <a:t>, в - </a:t>
            </a:r>
            <a:r>
              <a:rPr lang="en-US" sz="3200" i="1" dirty="0">
                <a:solidFill>
                  <a:schemeClr val="tx1"/>
                </a:solidFill>
              </a:rPr>
              <a:t>66.064</a:t>
            </a:r>
            <a:r>
              <a:rPr lang="ru-RU" sz="3200" i="1" dirty="0">
                <a:solidFill>
                  <a:schemeClr val="tx1"/>
                </a:solidFill>
              </a:rPr>
              <a:t>, по - </a:t>
            </a:r>
            <a:r>
              <a:rPr lang="en-US" sz="3200" i="1" dirty="0">
                <a:solidFill>
                  <a:schemeClr val="tx1"/>
                </a:solidFill>
              </a:rPr>
              <a:t>51.504</a:t>
            </a:r>
            <a:r>
              <a:rPr lang="ru-RU" sz="3200" i="1" dirty="0">
                <a:solidFill>
                  <a:schemeClr val="tx1"/>
                </a:solidFill>
              </a:rPr>
              <a:t>, через - </a:t>
            </a:r>
            <a:r>
              <a:rPr lang="en-US" sz="3200" i="1" dirty="0">
                <a:solidFill>
                  <a:schemeClr val="tx1"/>
                </a:solidFill>
              </a:rPr>
              <a:t>30.087</a:t>
            </a:r>
            <a:r>
              <a:rPr lang="ru-RU" sz="3200" dirty="0">
                <a:solidFill>
                  <a:schemeClr val="tx1"/>
                </a:solidFill>
              </a:rPr>
              <a:t>), лексика с семантикой времени (</a:t>
            </a:r>
            <a:r>
              <a:rPr lang="ru-RU" sz="3200" i="1" dirty="0">
                <a:solidFill>
                  <a:schemeClr val="tx1"/>
                </a:solidFill>
              </a:rPr>
              <a:t>завтра</a:t>
            </a:r>
            <a:r>
              <a:rPr lang="ru-RU" sz="3200" dirty="0">
                <a:solidFill>
                  <a:schemeClr val="tx1"/>
                </a:solidFill>
              </a:rPr>
              <a:t> – 59.143), глаголы речи ( </a:t>
            </a:r>
            <a:r>
              <a:rPr lang="ru-RU" sz="3200" i="1" dirty="0">
                <a:solidFill>
                  <a:schemeClr val="tx1"/>
                </a:solidFill>
              </a:rPr>
              <a:t>сообщать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  <a:r>
              <a:rPr lang="en-US" sz="3200" dirty="0">
                <a:solidFill>
                  <a:schemeClr val="tx1"/>
                </a:solidFill>
              </a:rPr>
              <a:t>44.750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i="1" dirty="0">
                <a:solidFill>
                  <a:schemeClr val="tx1"/>
                </a:solidFill>
              </a:rPr>
              <a:t>сообщить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  <a:r>
              <a:rPr lang="en-US" sz="3200" dirty="0">
                <a:solidFill>
                  <a:schemeClr val="tx1"/>
                </a:solidFill>
              </a:rPr>
              <a:t>33.912</a:t>
            </a:r>
            <a:r>
              <a:rPr lang="ru-RU" sz="3200" dirty="0">
                <a:solidFill>
                  <a:schemeClr val="tx1"/>
                </a:solidFill>
              </a:rPr>
              <a:t>), лексемы </a:t>
            </a:r>
            <a:r>
              <a:rPr lang="ru-RU" sz="3200" i="1" dirty="0">
                <a:solidFill>
                  <a:schemeClr val="tx1"/>
                </a:solidFill>
              </a:rPr>
              <a:t>жив </a:t>
            </a:r>
            <a:r>
              <a:rPr lang="ru-RU" sz="3200" dirty="0">
                <a:solidFill>
                  <a:schemeClr val="tx1"/>
                </a:solidFill>
              </a:rPr>
              <a:t>(</a:t>
            </a:r>
            <a:r>
              <a:rPr lang="en-US" sz="3200" dirty="0">
                <a:solidFill>
                  <a:schemeClr val="tx1"/>
                </a:solidFill>
              </a:rPr>
              <a:t>58.120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i="1" dirty="0">
                <a:solidFill>
                  <a:schemeClr val="tx1"/>
                </a:solidFill>
              </a:rPr>
              <a:t>живой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en-US" sz="3200" dirty="0">
                <a:solidFill>
                  <a:schemeClr val="tx1"/>
                </a:solidFill>
              </a:rPr>
              <a:t>48.652</a:t>
            </a:r>
            <a:r>
              <a:rPr lang="ru-RU" sz="3200" dirty="0">
                <a:solidFill>
                  <a:schemeClr val="tx1"/>
                </a:solidFill>
              </a:rPr>
              <a:t>), лексема </a:t>
            </a:r>
            <a:r>
              <a:rPr lang="ru-RU" sz="3200" i="1" dirty="0">
                <a:solidFill>
                  <a:schemeClr val="tx1"/>
                </a:solidFill>
              </a:rPr>
              <a:t>уверенный (</a:t>
            </a:r>
            <a:r>
              <a:rPr lang="en-US" sz="3200" i="1" dirty="0">
                <a:solidFill>
                  <a:schemeClr val="tx1"/>
                </a:solidFill>
              </a:rPr>
              <a:t>27.242</a:t>
            </a:r>
            <a:r>
              <a:rPr lang="ru-RU" sz="3200" i="1" dirty="0">
                <a:solidFill>
                  <a:schemeClr val="tx1"/>
                </a:solidFill>
              </a:rPr>
              <a:t>)</a:t>
            </a:r>
            <a:r>
              <a:rPr lang="ru-RU" sz="3200" dirty="0">
                <a:solidFill>
                  <a:schemeClr val="tx1"/>
                </a:solidFill>
              </a:rPr>
              <a:t>, оценочная лексика (</a:t>
            </a:r>
            <a:r>
              <a:rPr lang="ru-RU" sz="3200" i="1" dirty="0">
                <a:solidFill>
                  <a:schemeClr val="tx1"/>
                </a:solidFill>
              </a:rPr>
              <a:t>благополучно - </a:t>
            </a:r>
            <a:r>
              <a:rPr lang="en-US" sz="3200" i="1" dirty="0">
                <a:solidFill>
                  <a:schemeClr val="tx1"/>
                </a:solidFill>
              </a:rPr>
              <a:t>42.312</a:t>
            </a:r>
            <a:r>
              <a:rPr lang="ru-RU" sz="32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Для женских открыток: </a:t>
            </a:r>
            <a:r>
              <a:rPr lang="ru-RU" sz="3200" dirty="0">
                <a:solidFill>
                  <a:schemeClr val="tx1"/>
                </a:solidFill>
              </a:rPr>
              <a:t>этикетные формулы, маркирующие близкие отношения (</a:t>
            </a:r>
            <a:r>
              <a:rPr lang="ru-RU" sz="3200" i="1" dirty="0">
                <a:solidFill>
                  <a:schemeClr val="tx1"/>
                </a:solidFill>
              </a:rPr>
              <a:t>милый - </a:t>
            </a:r>
            <a:r>
              <a:rPr lang="en-US" sz="3200" i="1">
                <a:solidFill>
                  <a:schemeClr val="tx1"/>
                </a:solidFill>
              </a:rPr>
              <a:t>96.974</a:t>
            </a:r>
            <a:r>
              <a:rPr lang="ru-RU" sz="3200" i="1">
                <a:solidFill>
                  <a:schemeClr val="tx1"/>
                </a:solidFill>
              </a:rPr>
              <a:t>, </a:t>
            </a:r>
            <a:r>
              <a:rPr lang="ru-RU" sz="3200" i="1" dirty="0">
                <a:solidFill>
                  <a:schemeClr val="tx1"/>
                </a:solidFill>
              </a:rPr>
              <a:t>дорогой - </a:t>
            </a:r>
            <a:r>
              <a:rPr lang="en-US" sz="3200" i="1" dirty="0">
                <a:solidFill>
                  <a:schemeClr val="tx1"/>
                </a:solidFill>
              </a:rPr>
              <a:t>81.982</a:t>
            </a:r>
            <a:r>
              <a:rPr lang="ru-RU" sz="3200" i="1" dirty="0">
                <a:solidFill>
                  <a:schemeClr val="tx1"/>
                </a:solidFill>
              </a:rPr>
              <a:t>, целовать - </a:t>
            </a:r>
            <a:r>
              <a:rPr lang="en-US" sz="3200" i="1" dirty="0">
                <a:solidFill>
                  <a:schemeClr val="tx1"/>
                </a:solidFill>
              </a:rPr>
              <a:t>47.796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dirty="0" err="1">
                <a:solidFill>
                  <a:schemeClr val="tx1"/>
                </a:solidFill>
              </a:rPr>
              <a:t>интенсификаторы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i="1" dirty="0">
                <a:solidFill>
                  <a:schemeClr val="tx1"/>
                </a:solidFill>
              </a:rPr>
              <a:t>целый - </a:t>
            </a:r>
            <a:r>
              <a:rPr lang="en-US" sz="3200" i="1" dirty="0">
                <a:solidFill>
                  <a:schemeClr val="tx1"/>
                </a:solidFill>
              </a:rPr>
              <a:t>221.711</a:t>
            </a:r>
            <a:r>
              <a:rPr lang="ru-RU" sz="3200" i="1" dirty="0">
                <a:solidFill>
                  <a:schemeClr val="tx1"/>
                </a:solidFill>
              </a:rPr>
              <a:t>, крепко - </a:t>
            </a:r>
            <a:r>
              <a:rPr lang="en-US" sz="3200" i="1" dirty="0">
                <a:solidFill>
                  <a:schemeClr val="tx1"/>
                </a:solidFill>
              </a:rPr>
              <a:t>81.915</a:t>
            </a:r>
            <a:r>
              <a:rPr lang="ru-RU" sz="3200" i="1" dirty="0">
                <a:solidFill>
                  <a:schemeClr val="tx1"/>
                </a:solidFill>
              </a:rPr>
              <a:t>, самый - </a:t>
            </a:r>
            <a:r>
              <a:rPr lang="en-US" sz="3200" i="1" dirty="0">
                <a:solidFill>
                  <a:schemeClr val="tx1"/>
                </a:solidFill>
              </a:rPr>
              <a:t>40.900</a:t>
            </a:r>
            <a:r>
              <a:rPr lang="ru-RU" sz="3200" i="1" dirty="0">
                <a:solidFill>
                  <a:schemeClr val="tx1"/>
                </a:solidFill>
              </a:rPr>
              <a:t>, всегда - </a:t>
            </a:r>
            <a:r>
              <a:rPr lang="en-US" sz="3200" i="1" dirty="0">
                <a:solidFill>
                  <a:schemeClr val="tx1"/>
                </a:solidFill>
              </a:rPr>
              <a:t>37.474</a:t>
            </a:r>
            <a:r>
              <a:rPr lang="ru-RU" sz="3200" dirty="0">
                <a:solidFill>
                  <a:schemeClr val="tx1"/>
                </a:solidFill>
              </a:rPr>
              <a:t>), номинации адресантов и адресатов женского пола (</a:t>
            </a:r>
            <a:r>
              <a:rPr lang="ru-RU" sz="3200" i="1" dirty="0">
                <a:solidFill>
                  <a:schemeClr val="tx1"/>
                </a:solidFill>
              </a:rPr>
              <a:t>подруга - </a:t>
            </a:r>
            <a:r>
              <a:rPr lang="en-US" sz="3200" i="1" dirty="0">
                <a:solidFill>
                  <a:schemeClr val="tx1"/>
                </a:solidFill>
              </a:rPr>
              <a:t>104.510</a:t>
            </a:r>
            <a:r>
              <a:rPr lang="ru-RU" sz="3200" i="1" dirty="0">
                <a:solidFill>
                  <a:schemeClr val="tx1"/>
                </a:solidFill>
              </a:rPr>
              <a:t>, тетя - </a:t>
            </a:r>
            <a:r>
              <a:rPr lang="en-US" sz="3200" i="1" dirty="0">
                <a:solidFill>
                  <a:schemeClr val="tx1"/>
                </a:solidFill>
              </a:rPr>
              <a:t>90.991</a:t>
            </a:r>
            <a:r>
              <a:rPr lang="ru-RU" sz="3200" i="1" dirty="0">
                <a:solidFill>
                  <a:schemeClr val="tx1"/>
                </a:solidFill>
              </a:rPr>
              <a:t>, сестра - </a:t>
            </a:r>
            <a:r>
              <a:rPr lang="en-US" sz="3200" i="1" dirty="0">
                <a:solidFill>
                  <a:schemeClr val="tx1"/>
                </a:solidFill>
              </a:rPr>
              <a:t>35.222</a:t>
            </a:r>
            <a:r>
              <a:rPr lang="ru-RU" sz="3200" dirty="0">
                <a:solidFill>
                  <a:schemeClr val="tx1"/>
                </a:solidFill>
              </a:rPr>
              <a:t>), СП «настроение, состояние» (</a:t>
            </a:r>
            <a:r>
              <a:rPr lang="ru-RU" sz="3200" i="1" dirty="0">
                <a:solidFill>
                  <a:schemeClr val="tx1"/>
                </a:solidFill>
              </a:rPr>
              <a:t>настроение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  <a:r>
              <a:rPr lang="en-US" sz="3200" dirty="0">
                <a:solidFill>
                  <a:schemeClr val="tx1"/>
                </a:solidFill>
              </a:rPr>
              <a:t>58.016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i="1" dirty="0">
                <a:solidFill>
                  <a:schemeClr val="tx1"/>
                </a:solidFill>
              </a:rPr>
              <a:t>радость </a:t>
            </a:r>
            <a:r>
              <a:rPr lang="ru-RU" sz="3200" dirty="0">
                <a:solidFill>
                  <a:schemeClr val="tx1"/>
                </a:solidFill>
              </a:rPr>
              <a:t>- </a:t>
            </a:r>
            <a:r>
              <a:rPr lang="en-US" sz="3200" dirty="0">
                <a:solidFill>
                  <a:schemeClr val="tx1"/>
                </a:solidFill>
              </a:rPr>
              <a:t>76.481</a:t>
            </a:r>
            <a:r>
              <a:rPr lang="ru-RU" sz="3200" dirty="0">
                <a:solidFill>
                  <a:schemeClr val="tx1"/>
                </a:solidFill>
              </a:rPr>
              <a:t>), оценочная лексика (</a:t>
            </a:r>
            <a:r>
              <a:rPr lang="ru-RU" sz="3200" i="1" dirty="0">
                <a:solidFill>
                  <a:schemeClr val="tx1"/>
                </a:solidFill>
              </a:rPr>
              <a:t>хороший – 53.913</a:t>
            </a:r>
            <a:r>
              <a:rPr lang="ru-RU" sz="3200" dirty="0">
                <a:solidFill>
                  <a:schemeClr val="tx1"/>
                </a:solidFill>
              </a:rPr>
              <a:t>), диминутивы (</a:t>
            </a:r>
            <a:r>
              <a:rPr lang="ru-RU" sz="3200" i="1" dirty="0">
                <a:solidFill>
                  <a:schemeClr val="tx1"/>
                </a:solidFill>
              </a:rPr>
              <a:t>подружка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  <a:r>
              <a:rPr lang="en-US" sz="3200" dirty="0">
                <a:solidFill>
                  <a:schemeClr val="tx1"/>
                </a:solidFill>
              </a:rPr>
              <a:t>26.649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i="1" dirty="0" err="1">
                <a:solidFill>
                  <a:schemeClr val="tx1"/>
                </a:solidFill>
              </a:rPr>
              <a:t>валечка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  <a:r>
              <a:rPr lang="en-US" sz="3200" dirty="0">
                <a:solidFill>
                  <a:schemeClr val="tx1"/>
                </a:solidFill>
              </a:rPr>
              <a:t>29.879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i="1" dirty="0">
                <a:solidFill>
                  <a:schemeClr val="tx1"/>
                </a:solidFill>
              </a:rPr>
              <a:t>оленька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  <a:r>
              <a:rPr lang="en-US" sz="3200" dirty="0">
                <a:solidFill>
                  <a:schemeClr val="tx1"/>
                </a:solidFill>
              </a:rPr>
              <a:t>26.178</a:t>
            </a:r>
            <a:r>
              <a:rPr lang="ru-RU" sz="3200" dirty="0">
                <a:solidFill>
                  <a:schemeClr val="tx1"/>
                </a:solidFill>
              </a:rPr>
              <a:t>), личные местоимения (</a:t>
            </a:r>
            <a:r>
              <a:rPr lang="ru-RU" sz="3200" i="1" dirty="0">
                <a:solidFill>
                  <a:schemeClr val="tx1"/>
                </a:solidFill>
              </a:rPr>
              <a:t>мы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  <a:r>
              <a:rPr lang="en-US" sz="3200" dirty="0">
                <a:solidFill>
                  <a:schemeClr val="tx1"/>
                </a:solidFill>
              </a:rPr>
              <a:t>38.616</a:t>
            </a:r>
            <a:r>
              <a:rPr lang="ru-RU" sz="3200" dirty="0">
                <a:solidFill>
                  <a:schemeClr val="tx1"/>
                </a:solidFill>
              </a:rPr>
              <a:t>)</a:t>
            </a:r>
          </a:p>
          <a:p>
            <a:pPr marL="427435" marR="0" lvl="0" indent="-42743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900"/>
              </a:spcAft>
              <a:buClrTx/>
              <a:buSzTx/>
              <a:buFontTx/>
              <a:buBlip>
                <a:blip r:embed="rId2"/>
              </a:buBlip>
              <a:tabLst>
                <a:tab pos="685800" algn="l"/>
              </a:tabLst>
              <a:defRPr/>
            </a:pPr>
            <a:r>
              <a:rPr lang="ru-RU" sz="2900" dirty="0">
                <a:solidFill>
                  <a:srgbClr val="403551"/>
                </a:solidFill>
                <a:latin typeface="Calibri" panose="020F0502020204030204"/>
              </a:rPr>
              <a:t>2. Репрезентация мужской и женской речи </a:t>
            </a: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rgbClr val="4035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 открытках</a:t>
            </a:r>
          </a:p>
          <a:p>
            <a:pPr marL="0" indent="0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AC5976-1750-05B9-7293-04E3AC94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2</a:t>
            </a:fld>
            <a:endParaRPr lang="en-US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D48CC07A-81E0-66A4-308B-716AF7BC64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1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A3B0DF40-C49E-4642-8812-08274DAF5BF1}"/>
              </a:ext>
            </a:extLst>
          </p:cNvPr>
          <p:cNvGrpSpPr/>
          <p:nvPr/>
        </p:nvGrpSpPr>
        <p:grpSpPr>
          <a:xfrm rot="6859077">
            <a:off x="-128906" y="1081398"/>
            <a:ext cx="4425422" cy="4474144"/>
            <a:chOff x="1921112" y="114053"/>
            <a:chExt cx="8110307" cy="6629895"/>
          </a:xfrm>
        </p:grpSpPr>
        <p:sp>
          <p:nvSpPr>
            <p:cNvPr id="67" name="Figure">
              <a:extLst>
                <a:ext uri="{FF2B5EF4-FFF2-40B4-BE49-F238E27FC236}">
                  <a16:creationId xmlns:a16="http://schemas.microsoft.com/office/drawing/2014/main" id="{0AEE4FD5-81D6-4C5E-8CBD-00F4108D5475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68" name="Figure">
              <a:extLst>
                <a:ext uri="{FF2B5EF4-FFF2-40B4-BE49-F238E27FC236}">
                  <a16:creationId xmlns:a16="http://schemas.microsoft.com/office/drawing/2014/main" id="{ACBBA69B-2C80-4A4F-B011-C38D171A91F6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69" name="Figure">
              <a:extLst>
                <a:ext uri="{FF2B5EF4-FFF2-40B4-BE49-F238E27FC236}">
                  <a16:creationId xmlns:a16="http://schemas.microsoft.com/office/drawing/2014/main" id="{B68770DD-AC13-4198-9DE7-CEB7E3603E79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70" name="Figure">
              <a:extLst>
                <a:ext uri="{FF2B5EF4-FFF2-40B4-BE49-F238E27FC236}">
                  <a16:creationId xmlns:a16="http://schemas.microsoft.com/office/drawing/2014/main" id="{74A3A687-15ED-4866-8B7B-45215D1D2556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71" name="Figure">
              <a:extLst>
                <a:ext uri="{FF2B5EF4-FFF2-40B4-BE49-F238E27FC236}">
                  <a16:creationId xmlns:a16="http://schemas.microsoft.com/office/drawing/2014/main" id="{824FB043-3C1D-4D3A-A1AE-9C8F3136E7A0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72" name="Figure">
              <a:extLst>
                <a:ext uri="{FF2B5EF4-FFF2-40B4-BE49-F238E27FC236}">
                  <a16:creationId xmlns:a16="http://schemas.microsoft.com/office/drawing/2014/main" id="{5BEB2C59-7958-4F86-8DAF-416377092A60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4124AFC-F55F-4841-A830-7FFCE9C2C0BE}"/>
              </a:ext>
            </a:extLst>
          </p:cNvPr>
          <p:cNvGrpSpPr/>
          <p:nvPr/>
        </p:nvGrpSpPr>
        <p:grpSpPr>
          <a:xfrm>
            <a:off x="3567701" y="902561"/>
            <a:ext cx="5576299" cy="4708764"/>
            <a:chOff x="1921112" y="114053"/>
            <a:chExt cx="8523345" cy="6629896"/>
          </a:xfrm>
        </p:grpSpPr>
        <p:sp>
          <p:nvSpPr>
            <p:cNvPr id="81" name="Figure">
              <a:extLst>
                <a:ext uri="{FF2B5EF4-FFF2-40B4-BE49-F238E27FC236}">
                  <a16:creationId xmlns:a16="http://schemas.microsoft.com/office/drawing/2014/main" id="{2870612D-5192-4704-84A7-9DC7D96A652F}"/>
                </a:ext>
              </a:extLst>
            </p:cNvPr>
            <p:cNvSpPr/>
            <p:nvPr/>
          </p:nvSpPr>
          <p:spPr>
            <a:xfrm>
              <a:off x="3355949" y="276947"/>
              <a:ext cx="5313080" cy="646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2" name="Figure">
              <a:extLst>
                <a:ext uri="{FF2B5EF4-FFF2-40B4-BE49-F238E27FC236}">
                  <a16:creationId xmlns:a16="http://schemas.microsoft.com/office/drawing/2014/main" id="{BD8496F4-6584-44EE-9CD5-0BE3932CE1B2}"/>
                </a:ext>
              </a:extLst>
            </p:cNvPr>
            <p:cNvSpPr/>
            <p:nvPr/>
          </p:nvSpPr>
          <p:spPr>
            <a:xfrm>
              <a:off x="2927648" y="1526826"/>
              <a:ext cx="7516809" cy="504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3" name="Figure">
              <a:extLst>
                <a:ext uri="{FF2B5EF4-FFF2-40B4-BE49-F238E27FC236}">
                  <a16:creationId xmlns:a16="http://schemas.microsoft.com/office/drawing/2014/main" id="{13248431-A400-47A3-B207-49EEE9BC17FB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4" name="Figure">
              <a:extLst>
                <a:ext uri="{FF2B5EF4-FFF2-40B4-BE49-F238E27FC236}">
                  <a16:creationId xmlns:a16="http://schemas.microsoft.com/office/drawing/2014/main" id="{78D041A8-66E5-4FD5-8CB9-F3B783E1F960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5" name="Figure">
              <a:extLst>
                <a:ext uri="{FF2B5EF4-FFF2-40B4-BE49-F238E27FC236}">
                  <a16:creationId xmlns:a16="http://schemas.microsoft.com/office/drawing/2014/main" id="{31AD4DAE-275D-490C-A898-A3FBA15CEC99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6" name="Figure">
              <a:extLst>
                <a:ext uri="{FF2B5EF4-FFF2-40B4-BE49-F238E27FC236}">
                  <a16:creationId xmlns:a16="http://schemas.microsoft.com/office/drawing/2014/main" id="{467AC8B5-E2B8-4D49-8BEC-B8B72985B190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44AE13C-CA50-40CF-B938-DCC3435C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4003" y="380857"/>
            <a:ext cx="5620976" cy="1246865"/>
          </a:xfrm>
        </p:spPr>
        <p:txBody>
          <a:bodyPr>
            <a:noAutofit/>
          </a:bodyPr>
          <a:lstStyle/>
          <a:p>
            <a:r>
              <a:rPr lang="ru-RU" dirty="0"/>
              <a:t>Феминитив</a:t>
            </a:r>
            <a:endParaRPr lang="en-US" dirty="0"/>
          </a:p>
        </p:txBody>
      </p:sp>
      <p:sp>
        <p:nvSpPr>
          <p:cNvPr id="96" name="Slide Number Placeholder 95">
            <a:extLst>
              <a:ext uri="{FF2B5EF4-FFF2-40B4-BE49-F238E27FC236}">
                <a16:creationId xmlns:a16="http://schemas.microsoft.com/office/drawing/2014/main" id="{EA18BEE0-8CC4-4D45-9726-46B21BFF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D325CB3F-26C9-44D7-A7CB-40F86C5CE4B1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3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A7D938-E25C-4DC5-A44E-72B5F4FB39B0}"/>
              </a:ext>
            </a:extLst>
          </p:cNvPr>
          <p:cNvSpPr/>
          <p:nvPr/>
        </p:nvSpPr>
        <p:spPr>
          <a:xfrm>
            <a:off x="286959" y="1982825"/>
            <a:ext cx="2981004" cy="24281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Inhaltsplatzhalter 4">
            <a:extLst>
              <a:ext uri="{FF2B5EF4-FFF2-40B4-BE49-F238E27FC236}">
                <a16:creationId xmlns:a16="http://schemas.microsoft.com/office/drawing/2014/main" id="{CEB4AE03-5F89-4003-B4FC-00370D346D20}"/>
              </a:ext>
            </a:extLst>
          </p:cNvPr>
          <p:cNvSpPr txBox="1">
            <a:spLocks/>
          </p:cNvSpPr>
          <p:nvPr/>
        </p:nvSpPr>
        <p:spPr>
          <a:xfrm>
            <a:off x="586697" y="2735634"/>
            <a:ext cx="2366043" cy="129266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ru-RU" sz="2800" dirty="0">
                <a:solidFill>
                  <a:prstClr val="white"/>
                </a:solidFill>
                <a:latin typeface="Calibri" panose="020F0502020204030204"/>
              </a:rPr>
              <a:t>Номинация лица мужского пола</a:t>
            </a:r>
            <a:endParaRPr lang="fr-FR" sz="28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3D3A88-499B-DD9F-A9D3-ABA551AC711F}"/>
              </a:ext>
            </a:extLst>
          </p:cNvPr>
          <p:cNvSpPr/>
          <p:nvPr/>
        </p:nvSpPr>
        <p:spPr>
          <a:xfrm>
            <a:off x="4733987" y="1656968"/>
            <a:ext cx="3679486" cy="36974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Inhaltsplatzhalter 4">
            <a:extLst>
              <a:ext uri="{FF2B5EF4-FFF2-40B4-BE49-F238E27FC236}">
                <a16:creationId xmlns:a16="http://schemas.microsoft.com/office/drawing/2014/main" id="{A070BB64-DA2A-4546-8A49-FAF5EF487C5D}"/>
              </a:ext>
            </a:extLst>
          </p:cNvPr>
          <p:cNvSpPr txBox="1">
            <a:spLocks/>
          </p:cNvSpPr>
          <p:nvPr/>
        </p:nvSpPr>
        <p:spPr>
          <a:xfrm>
            <a:off x="4572000" y="1684608"/>
            <a:ext cx="3951255" cy="392671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dirty="0"/>
              <a:t>Узкое понимание: «наименования лиц женского пола, альтернативные  номинациям  мужского  пола»  [Зауэр  2020]</a:t>
            </a:r>
          </a:p>
          <a:p>
            <a:r>
              <a:rPr lang="ru-RU" sz="1900" dirty="0"/>
              <a:t>Широкое понимание: «слова, относящиеся к словообразовательной категории </a:t>
            </a:r>
            <a:r>
              <a:rPr lang="ru-RU" sz="1900" dirty="0" err="1"/>
              <a:t>nomina</a:t>
            </a:r>
            <a:r>
              <a:rPr lang="ru-RU" sz="1900" dirty="0"/>
              <a:t> </a:t>
            </a:r>
            <a:r>
              <a:rPr lang="ru-RU" sz="1900" dirty="0" err="1"/>
              <a:t>feminina</a:t>
            </a:r>
            <a:r>
              <a:rPr lang="ru-RU" sz="1900" dirty="0"/>
              <a:t>, — наименования лиц женского пола, как образованные от слов мужского рода, так и имеющие самостоятельное происхождение» [Беркутова 2018: 7]</a:t>
            </a:r>
          </a:p>
          <a:p>
            <a:endParaRPr lang="ru-RU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B9C1BE9-2D24-5A09-5443-6C8EB5A77F61}"/>
              </a:ext>
            </a:extLst>
          </p:cNvPr>
          <p:cNvSpPr txBox="1">
            <a:spLocks/>
          </p:cNvSpPr>
          <p:nvPr/>
        </p:nvSpPr>
        <p:spPr>
          <a:xfrm>
            <a:off x="173620" y="380857"/>
            <a:ext cx="5620976" cy="1246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dirty="0"/>
              <a:t>Маскулинитив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9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223B70-423F-A71A-6F90-5CF8C64AE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B483E690-255E-214B-9EEA-5D573E77228D}"/>
              </a:ext>
            </a:extLst>
          </p:cNvPr>
          <p:cNvGrpSpPr/>
          <p:nvPr/>
        </p:nvGrpSpPr>
        <p:grpSpPr>
          <a:xfrm rot="6859077">
            <a:off x="-128906" y="1081398"/>
            <a:ext cx="4425422" cy="4474144"/>
            <a:chOff x="1921112" y="114053"/>
            <a:chExt cx="8110307" cy="6629895"/>
          </a:xfrm>
        </p:grpSpPr>
        <p:sp>
          <p:nvSpPr>
            <p:cNvPr id="67" name="Figure">
              <a:extLst>
                <a:ext uri="{FF2B5EF4-FFF2-40B4-BE49-F238E27FC236}">
                  <a16:creationId xmlns:a16="http://schemas.microsoft.com/office/drawing/2014/main" id="{A7E9DE3B-021C-67C9-88D8-28D4E4F37FD9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68" name="Figure">
              <a:extLst>
                <a:ext uri="{FF2B5EF4-FFF2-40B4-BE49-F238E27FC236}">
                  <a16:creationId xmlns:a16="http://schemas.microsoft.com/office/drawing/2014/main" id="{D36A0DA7-5DF7-686C-DD1E-555272BB61F3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69" name="Figure">
              <a:extLst>
                <a:ext uri="{FF2B5EF4-FFF2-40B4-BE49-F238E27FC236}">
                  <a16:creationId xmlns:a16="http://schemas.microsoft.com/office/drawing/2014/main" id="{16E42F1C-488A-6C66-BB6B-16036EE5191F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70" name="Figure">
              <a:extLst>
                <a:ext uri="{FF2B5EF4-FFF2-40B4-BE49-F238E27FC236}">
                  <a16:creationId xmlns:a16="http://schemas.microsoft.com/office/drawing/2014/main" id="{5EE2835D-90E0-76EE-DFC0-8610E554C40F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71" name="Figure">
              <a:extLst>
                <a:ext uri="{FF2B5EF4-FFF2-40B4-BE49-F238E27FC236}">
                  <a16:creationId xmlns:a16="http://schemas.microsoft.com/office/drawing/2014/main" id="{232B688F-EE36-FB80-3B99-FD1C0D6E50E8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72" name="Figure">
              <a:extLst>
                <a:ext uri="{FF2B5EF4-FFF2-40B4-BE49-F238E27FC236}">
                  <a16:creationId xmlns:a16="http://schemas.microsoft.com/office/drawing/2014/main" id="{8026C9B5-8C6A-0368-44B3-4FD6995C8D9A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5D376D2-BAD0-9ADD-6737-3A4BF01E9A70}"/>
              </a:ext>
            </a:extLst>
          </p:cNvPr>
          <p:cNvGrpSpPr/>
          <p:nvPr/>
        </p:nvGrpSpPr>
        <p:grpSpPr>
          <a:xfrm>
            <a:off x="3567701" y="902561"/>
            <a:ext cx="5576299" cy="4708764"/>
            <a:chOff x="1921112" y="114053"/>
            <a:chExt cx="8523345" cy="6629896"/>
          </a:xfrm>
        </p:grpSpPr>
        <p:sp>
          <p:nvSpPr>
            <p:cNvPr id="81" name="Figure">
              <a:extLst>
                <a:ext uri="{FF2B5EF4-FFF2-40B4-BE49-F238E27FC236}">
                  <a16:creationId xmlns:a16="http://schemas.microsoft.com/office/drawing/2014/main" id="{E33A7970-EA36-7238-3886-7A7DA91D50FE}"/>
                </a:ext>
              </a:extLst>
            </p:cNvPr>
            <p:cNvSpPr/>
            <p:nvPr/>
          </p:nvSpPr>
          <p:spPr>
            <a:xfrm>
              <a:off x="3355949" y="276947"/>
              <a:ext cx="5313080" cy="646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2" name="Figure">
              <a:extLst>
                <a:ext uri="{FF2B5EF4-FFF2-40B4-BE49-F238E27FC236}">
                  <a16:creationId xmlns:a16="http://schemas.microsoft.com/office/drawing/2014/main" id="{798B133A-00BF-23C3-DD3D-06A4EDE80AAC}"/>
                </a:ext>
              </a:extLst>
            </p:cNvPr>
            <p:cNvSpPr/>
            <p:nvPr/>
          </p:nvSpPr>
          <p:spPr>
            <a:xfrm>
              <a:off x="2927648" y="1526826"/>
              <a:ext cx="7516809" cy="504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3" name="Figure">
              <a:extLst>
                <a:ext uri="{FF2B5EF4-FFF2-40B4-BE49-F238E27FC236}">
                  <a16:creationId xmlns:a16="http://schemas.microsoft.com/office/drawing/2014/main" id="{249B2A56-2A16-942B-5625-3910447DC6CF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4" name="Figure">
              <a:extLst>
                <a:ext uri="{FF2B5EF4-FFF2-40B4-BE49-F238E27FC236}">
                  <a16:creationId xmlns:a16="http://schemas.microsoft.com/office/drawing/2014/main" id="{9EF0AF4A-E245-AAFE-E92D-45D0797E936A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5" name="Figure">
              <a:extLst>
                <a:ext uri="{FF2B5EF4-FFF2-40B4-BE49-F238E27FC236}">
                  <a16:creationId xmlns:a16="http://schemas.microsoft.com/office/drawing/2014/main" id="{E2EC278B-E548-F1C4-DF70-2838B4DE7547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6" name="Figure">
              <a:extLst>
                <a:ext uri="{FF2B5EF4-FFF2-40B4-BE49-F238E27FC236}">
                  <a16:creationId xmlns:a16="http://schemas.microsoft.com/office/drawing/2014/main" id="{E76D3602-D080-C3C5-0708-CA6FA6882D22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793B3-04E0-97FB-5024-B8376A804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4003" y="380857"/>
            <a:ext cx="5620976" cy="1246865"/>
          </a:xfrm>
        </p:spPr>
        <p:txBody>
          <a:bodyPr>
            <a:noAutofit/>
          </a:bodyPr>
          <a:lstStyle/>
          <a:p>
            <a:r>
              <a:rPr lang="ru-RU" dirty="0"/>
              <a:t>Феминитив</a:t>
            </a:r>
            <a:endParaRPr lang="en-US" dirty="0"/>
          </a:p>
        </p:txBody>
      </p:sp>
      <p:sp>
        <p:nvSpPr>
          <p:cNvPr id="96" name="Slide Number Placeholder 95">
            <a:extLst>
              <a:ext uri="{FF2B5EF4-FFF2-40B4-BE49-F238E27FC236}">
                <a16:creationId xmlns:a16="http://schemas.microsoft.com/office/drawing/2014/main" id="{97F7C9CE-64E8-167D-58BC-7D090B83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D325CB3F-26C9-44D7-A7CB-40F86C5CE4B1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4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217CCC-6710-1D44-0E31-F85BFC8A9A14}"/>
              </a:ext>
            </a:extLst>
          </p:cNvPr>
          <p:cNvSpPr/>
          <p:nvPr/>
        </p:nvSpPr>
        <p:spPr>
          <a:xfrm>
            <a:off x="173620" y="1982825"/>
            <a:ext cx="3329345" cy="30990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Inhaltsplatzhalter 4">
            <a:extLst>
              <a:ext uri="{FF2B5EF4-FFF2-40B4-BE49-F238E27FC236}">
                <a16:creationId xmlns:a16="http://schemas.microsoft.com/office/drawing/2014/main" id="{0B75864E-A0A3-2680-14A9-68F769EB4A42}"/>
              </a:ext>
            </a:extLst>
          </p:cNvPr>
          <p:cNvSpPr txBox="1">
            <a:spLocks/>
          </p:cNvSpPr>
          <p:nvPr/>
        </p:nvSpPr>
        <p:spPr>
          <a:xfrm>
            <a:off x="271258" y="1834769"/>
            <a:ext cx="2932657" cy="422474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Словообразовательные маркеры:</a:t>
            </a:r>
          </a:p>
          <a:p>
            <a:r>
              <a:rPr lang="ru-RU" sz="2400" dirty="0"/>
              <a:t>Суффиксы со значением деятеля: </a:t>
            </a:r>
            <a:r>
              <a:rPr lang="ru-RU" sz="2400" i="1" dirty="0"/>
              <a:t>-ник-/-</a:t>
            </a:r>
            <a:r>
              <a:rPr lang="ru-RU" sz="2400" i="1" dirty="0" err="1"/>
              <a:t>щик</a:t>
            </a:r>
            <a:r>
              <a:rPr lang="ru-RU" sz="2400" i="1" dirty="0"/>
              <a:t>-/-чик-, -</a:t>
            </a:r>
            <a:r>
              <a:rPr lang="ru-RU" sz="2400" i="1" dirty="0" err="1"/>
              <a:t>тель</a:t>
            </a:r>
            <a:r>
              <a:rPr lang="ru-RU" sz="2400" i="1" dirty="0"/>
              <a:t>, -ер-/-ор-/-ар-, -</a:t>
            </a:r>
            <a:r>
              <a:rPr lang="ru-RU" sz="2400" i="1" dirty="0" err="1"/>
              <a:t>ец</a:t>
            </a:r>
            <a:r>
              <a:rPr lang="ru-RU" sz="2400" i="1" dirty="0"/>
              <a:t>-</a:t>
            </a:r>
          </a:p>
          <a:p>
            <a:pPr marL="0" indent="0">
              <a:buNone/>
            </a:pPr>
            <a:r>
              <a:rPr lang="ru-RU" sz="2400" dirty="0"/>
              <a:t>[Лопатин, Улуханов 2016]</a:t>
            </a:r>
          </a:p>
          <a:p>
            <a:endParaRPr lang="ru-RU" sz="2400" dirty="0"/>
          </a:p>
          <a:p>
            <a:endParaRPr lang="ru-RU" sz="2800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0F9745-C07A-1DE5-948B-5BE7E504A7C8}"/>
              </a:ext>
            </a:extLst>
          </p:cNvPr>
          <p:cNvSpPr/>
          <p:nvPr/>
        </p:nvSpPr>
        <p:spPr>
          <a:xfrm>
            <a:off x="4754594" y="1644026"/>
            <a:ext cx="3679486" cy="36974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Inhaltsplatzhalter 4">
            <a:extLst>
              <a:ext uri="{FF2B5EF4-FFF2-40B4-BE49-F238E27FC236}">
                <a16:creationId xmlns:a16="http://schemas.microsoft.com/office/drawing/2014/main" id="{04C62768-367B-802E-9EC8-329BEC1169C4}"/>
              </a:ext>
            </a:extLst>
          </p:cNvPr>
          <p:cNvSpPr txBox="1">
            <a:spLocks/>
          </p:cNvSpPr>
          <p:nvPr/>
        </p:nvSpPr>
        <p:spPr>
          <a:xfrm>
            <a:off x="4754594" y="1668811"/>
            <a:ext cx="3725641" cy="431502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Словообразовательные маркеры </a:t>
            </a:r>
          </a:p>
          <a:p>
            <a:r>
              <a:rPr lang="ru-RU" sz="2000" dirty="0"/>
              <a:t>– суффиксы со значение женскости: </a:t>
            </a:r>
            <a:r>
              <a:rPr lang="ru-RU" sz="2000" i="1" dirty="0"/>
              <a:t>-к-/-</a:t>
            </a:r>
            <a:r>
              <a:rPr lang="ru-RU" sz="2000" i="1" dirty="0" err="1"/>
              <a:t>анк</a:t>
            </a:r>
            <a:r>
              <a:rPr lang="ru-RU" sz="2000" i="1" dirty="0"/>
              <a:t>-/-</a:t>
            </a:r>
            <a:r>
              <a:rPr lang="ru-RU" sz="2000" i="1" dirty="0" err="1"/>
              <a:t>овк</a:t>
            </a:r>
            <a:r>
              <a:rPr lang="ru-RU" sz="2000" i="1" dirty="0"/>
              <a:t>-, -</a:t>
            </a:r>
            <a:r>
              <a:rPr lang="ru-RU" sz="2000" i="1" dirty="0" err="1"/>
              <a:t>есс</a:t>
            </a:r>
            <a:r>
              <a:rPr lang="ru-RU" sz="2000" i="1" dirty="0"/>
              <a:t>-, -</a:t>
            </a:r>
            <a:r>
              <a:rPr lang="ru-RU" sz="2000" i="1" dirty="0" err="1"/>
              <a:t>ис</a:t>
            </a:r>
            <a:r>
              <a:rPr lang="ru-RU" sz="2000" i="1" dirty="0"/>
              <a:t>(а), -ш(а), --</a:t>
            </a:r>
            <a:r>
              <a:rPr lang="ru-RU" sz="2000" i="1" dirty="0" err="1"/>
              <a:t>иц</a:t>
            </a:r>
            <a:r>
              <a:rPr lang="ru-RU" sz="2000" i="1" dirty="0"/>
              <a:t>-/-</a:t>
            </a:r>
            <a:r>
              <a:rPr lang="ru-RU" sz="2000" i="1" dirty="0" err="1"/>
              <a:t>щиц</a:t>
            </a:r>
            <a:r>
              <a:rPr lang="ru-RU" sz="2000" i="1" dirty="0"/>
              <a:t>-/-ниц-/-</a:t>
            </a:r>
            <a:r>
              <a:rPr lang="ru-RU" sz="2000" i="1" dirty="0" err="1"/>
              <a:t>чиц</a:t>
            </a:r>
            <a:r>
              <a:rPr lang="ru-RU" sz="2000" i="1" dirty="0"/>
              <a:t>-, -ин(я), -их(а)</a:t>
            </a:r>
          </a:p>
          <a:p>
            <a:pPr marL="0" indent="0">
              <a:buNone/>
            </a:pPr>
            <a:r>
              <a:rPr lang="ru-RU" sz="2000" dirty="0"/>
              <a:t>[Лопатин, Улуханов 2016]</a:t>
            </a:r>
          </a:p>
          <a:p>
            <a:pPr marL="0" indent="0">
              <a:buNone/>
            </a:pPr>
            <a:r>
              <a:rPr lang="ru-RU" sz="2000" dirty="0"/>
              <a:t>- Сложные слова с корнями: -</a:t>
            </a:r>
            <a:r>
              <a:rPr lang="ru-RU" sz="2000" i="1" dirty="0"/>
              <a:t>женщин(а), -</a:t>
            </a:r>
            <a:r>
              <a:rPr lang="ru-RU" sz="2000" i="1" dirty="0" err="1"/>
              <a:t>девушк</a:t>
            </a:r>
            <a:r>
              <a:rPr lang="ru-RU" sz="2000" i="1" dirty="0"/>
              <a:t>(а), -леди, -</a:t>
            </a:r>
            <a:r>
              <a:rPr lang="ru-RU" sz="2000" i="1" dirty="0" err="1"/>
              <a:t>вумен</a:t>
            </a:r>
            <a:r>
              <a:rPr lang="ru-RU" sz="2000" i="1" dirty="0"/>
              <a:t>, -</a:t>
            </a:r>
            <a:r>
              <a:rPr lang="ru-RU" sz="2000" i="1" dirty="0" err="1"/>
              <a:t>гёрл</a:t>
            </a:r>
            <a:endParaRPr lang="ru-RU" sz="2000" i="1" dirty="0"/>
          </a:p>
          <a:p>
            <a:endParaRPr lang="ru-RU" sz="1900" dirty="0"/>
          </a:p>
          <a:p>
            <a:endParaRPr lang="ru-RU" sz="1900" dirty="0"/>
          </a:p>
          <a:p>
            <a:endParaRPr lang="ru-RU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CCEF70D-8C46-AF79-5BBC-DB547D3C88A6}"/>
              </a:ext>
            </a:extLst>
          </p:cNvPr>
          <p:cNvSpPr txBox="1">
            <a:spLocks/>
          </p:cNvSpPr>
          <p:nvPr/>
        </p:nvSpPr>
        <p:spPr>
          <a:xfrm>
            <a:off x="173620" y="380857"/>
            <a:ext cx="5620976" cy="1246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dirty="0"/>
              <a:t>Маскулинитив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DB0EBA-D3EE-D372-1201-B100648991BA}"/>
              </a:ext>
            </a:extLst>
          </p:cNvPr>
          <p:cNvSpPr txBox="1">
            <a:spLocks/>
          </p:cNvSpPr>
          <p:nvPr/>
        </p:nvSpPr>
        <p:spPr>
          <a:xfrm>
            <a:off x="358218" y="5531426"/>
            <a:ext cx="8514523" cy="1246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Корпусный анализ: проблема омонимии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2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DD250C-944D-6876-1322-02D716B8F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24523A-FAD8-8031-510E-F9EF274E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1709739"/>
            <a:ext cx="5533534" cy="3946343"/>
          </a:xfrm>
        </p:spPr>
        <p:txBody>
          <a:bodyPr/>
          <a:lstStyle/>
          <a:p>
            <a:r>
              <a:rPr lang="ru-RU" sz="3600" dirty="0"/>
              <a:t>В дореволюционных открытках:</a:t>
            </a:r>
            <a:br>
              <a:rPr lang="ru-RU" sz="3600" dirty="0"/>
            </a:br>
            <a:r>
              <a:rPr lang="ru-RU" sz="3600" dirty="0"/>
              <a:t>181 маскулинитив</a:t>
            </a:r>
            <a:br>
              <a:rPr lang="ru-RU" sz="3600" dirty="0"/>
            </a:br>
            <a:r>
              <a:rPr lang="ru-RU" sz="3600" dirty="0"/>
              <a:t>142 феминитива</a:t>
            </a:r>
            <a:endParaRPr lang="en-US" sz="3600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06D8ACA-BA13-8FDD-01F1-D32CD034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D325CB3F-26C9-44D7-A7CB-40F86C5CE4B1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5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9628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C49E88-493C-079D-DE59-FD5EFF5A9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7" y="1527142"/>
            <a:ext cx="4128940" cy="5194332"/>
          </a:xfrm>
        </p:spPr>
        <p:txBody>
          <a:bodyPr>
            <a:normAutofit fontScale="70000" lnSpcReduction="20000"/>
          </a:bodyPr>
          <a:lstStyle/>
          <a:p>
            <a:r>
              <a:rPr lang="ru-RU" sz="4500" b="1" dirty="0">
                <a:solidFill>
                  <a:schemeClr val="accent6">
                    <a:lumMod val="75000"/>
                  </a:schemeClr>
                </a:solidFill>
              </a:rPr>
              <a:t>Феминитивы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Женскость: </a:t>
            </a:r>
            <a:r>
              <a:rPr lang="ru-RU" sz="4500" i="1" dirty="0">
                <a:solidFill>
                  <a:schemeClr val="accent1">
                    <a:lumMod val="50000"/>
                  </a:schemeClr>
                </a:solidFill>
              </a:rPr>
              <a:t>женщина, девочка, девчонка, девица, </a:t>
            </a:r>
            <a:r>
              <a:rPr lang="ru-RU" sz="4500" i="1" dirty="0" err="1">
                <a:solidFill>
                  <a:schemeClr val="accent1">
                    <a:lumMod val="50000"/>
                  </a:schemeClr>
                </a:solidFill>
              </a:rPr>
              <a:t>женщинки</a:t>
            </a:r>
            <a:r>
              <a:rPr lang="ru-RU" sz="4500" i="1" dirty="0">
                <a:solidFill>
                  <a:schemeClr val="accent1">
                    <a:lumMod val="50000"/>
                  </a:schemeClr>
                </a:solidFill>
              </a:rPr>
              <a:t>, дамочка</a:t>
            </a:r>
          </a:p>
          <a:p>
            <a:pPr marL="0" indent="0">
              <a:buNone/>
            </a:pPr>
            <a:r>
              <a:rPr lang="ru-RU" sz="4500" i="1" dirty="0">
                <a:solidFill>
                  <a:schemeClr val="accent1">
                    <a:lumMod val="50000"/>
                  </a:schemeClr>
                </a:solidFill>
              </a:rPr>
              <a:t>«ваши женщины», «поздравляй девочек»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Праздники: </a:t>
            </a:r>
            <a:r>
              <a:rPr lang="ru-RU" sz="4500" i="1" dirty="0">
                <a:solidFill>
                  <a:schemeClr val="accent1">
                    <a:lumMod val="50000"/>
                  </a:schemeClr>
                </a:solidFill>
              </a:rPr>
              <a:t>именинницей, крестница, рожденницей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F6B62B-ADED-7C52-650C-340F628F9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6</a:t>
            </a:fld>
            <a:endParaRPr lang="en-US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23CE1538-7768-6882-43A7-7F3D8835F96F}"/>
              </a:ext>
            </a:extLst>
          </p:cNvPr>
          <p:cNvSpPr txBox="1">
            <a:spLocks/>
          </p:cNvSpPr>
          <p:nvPr/>
        </p:nvSpPr>
        <p:spPr>
          <a:xfrm>
            <a:off x="4572000" y="1527142"/>
            <a:ext cx="4128940" cy="5194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427435" indent="-427435" algn="l" defTabSz="685800" rtl="0" eaLnBrk="1" latinLnBrk="0" hangingPunct="1">
              <a:lnSpc>
                <a:spcPct val="90000"/>
              </a:lnSpc>
              <a:spcBef>
                <a:spcPts val="750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500" b="1" dirty="0">
                <a:solidFill>
                  <a:schemeClr val="accent4">
                    <a:lumMod val="75000"/>
                  </a:schemeClr>
                </a:solidFill>
              </a:rPr>
              <a:t>Маскулинитивы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Маскулинность: </a:t>
            </a:r>
            <a:r>
              <a:rPr lang="ru-RU" sz="4500" i="1" dirty="0">
                <a:solidFill>
                  <a:schemeClr val="accent1">
                    <a:lumMod val="50000"/>
                  </a:schemeClr>
                </a:solidFill>
              </a:rPr>
              <a:t>мальчик, молодец, хлопец, мужчина, мальчишка, мальчуган </a:t>
            </a:r>
          </a:p>
          <a:p>
            <a:pPr marL="0" indent="0">
              <a:buNone/>
            </a:pPr>
            <a:r>
              <a:rPr lang="ru-RU" sz="4500" i="1" dirty="0">
                <a:solidFill>
                  <a:schemeClr val="accent1">
                    <a:lumMod val="50000"/>
                  </a:schemeClr>
                </a:solidFill>
              </a:rPr>
              <a:t>«привет мужчинам», «пришлю с мальчиком»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Праздники: </a:t>
            </a:r>
            <a:r>
              <a:rPr lang="ru-RU" sz="4500" i="1" dirty="0">
                <a:solidFill>
                  <a:schemeClr val="accent1">
                    <a:lumMod val="50000"/>
                  </a:schemeClr>
                </a:solidFill>
              </a:rPr>
              <a:t>именинник, крестник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155006B2-AB59-437C-9739-6F2431A1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</p:spTree>
    <p:extLst>
      <p:ext uri="{BB962C8B-B14F-4D97-AF65-F5344CB8AC3E}">
        <p14:creationId xmlns:p14="http://schemas.microsoft.com/office/powerpoint/2010/main" val="4062071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78B066-6982-B349-0364-87BB71CC9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F39340-638B-BA56-7E22-D6CD4253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47119A-7D84-160C-F0ED-CD24F69BF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7142"/>
            <a:ext cx="3940405" cy="5330858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dirty="0">
                <a:solidFill>
                  <a:schemeClr val="accent6">
                    <a:lumMod val="75000"/>
                  </a:schemeClr>
                </a:solidFill>
              </a:rPr>
              <a:t>Феминитивы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Родственные связи: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i="1" dirty="0"/>
              <a:t>родственницу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i="1" dirty="0"/>
              <a:t>Сестра, сестренка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i="1" dirty="0"/>
              <a:t>Внучка, внученька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i="1" dirty="0"/>
              <a:t>Мама, Мамочка, мамаша, матушка, Мамушку, </a:t>
            </a:r>
            <a:r>
              <a:rPr lang="ru-RU" sz="3500" i="1" dirty="0" err="1"/>
              <a:t>мамусечке</a:t>
            </a:r>
            <a:r>
              <a:rPr lang="ru-RU" sz="3500" i="1" dirty="0"/>
              <a:t>, </a:t>
            </a:r>
            <a:r>
              <a:rPr lang="ru-RU" sz="3500" i="1" dirty="0" err="1"/>
              <a:t>Мамуша</a:t>
            </a:r>
            <a:r>
              <a:rPr lang="ru-RU" sz="3500" i="1" dirty="0"/>
              <a:t>, </a:t>
            </a:r>
            <a:r>
              <a:rPr lang="ru-RU" sz="3500" i="1" dirty="0" err="1"/>
              <a:t>мамурочкой</a:t>
            </a:r>
            <a:endParaRPr lang="ru-RU" sz="3500" i="1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i="1" dirty="0"/>
              <a:t>Дочка, дочечка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i="1" dirty="0"/>
              <a:t>кузиночка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i="1" dirty="0"/>
              <a:t>Тётя, тётка, </a:t>
            </a:r>
            <a:r>
              <a:rPr lang="ru-RU" sz="3500" i="1" dirty="0" err="1"/>
              <a:t>Теточка</a:t>
            </a:r>
            <a:r>
              <a:rPr lang="ru-RU" sz="3500" i="1" dirty="0"/>
              <a:t>, тетечку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i="1" dirty="0"/>
              <a:t>бабулечка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i="1" dirty="0"/>
              <a:t>племянница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500" i="1" dirty="0"/>
              <a:t>Золовка, невестка, невеста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0E6FB7-CB4A-DB3D-8010-9B8136272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7</a:t>
            </a:fld>
            <a:endParaRPr lang="en-US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E656556-3421-EB71-E607-9385CD262747}"/>
              </a:ext>
            </a:extLst>
          </p:cNvPr>
          <p:cNvSpPr txBox="1">
            <a:spLocks/>
          </p:cNvSpPr>
          <p:nvPr/>
        </p:nvSpPr>
        <p:spPr>
          <a:xfrm>
            <a:off x="4637988" y="1443872"/>
            <a:ext cx="4270342" cy="5414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427435" indent="-427435" algn="l" defTabSz="685800" rtl="0" eaLnBrk="1" latinLnBrk="0" hangingPunct="1">
              <a:lnSpc>
                <a:spcPct val="90000"/>
              </a:lnSpc>
              <a:spcBef>
                <a:spcPts val="750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500" b="1" dirty="0">
                <a:solidFill>
                  <a:schemeClr val="accent4">
                    <a:lumMod val="75000"/>
                  </a:schemeClr>
                </a:solidFill>
              </a:rPr>
              <a:t>Маскулинитивы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Родственные связи: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900" i="1" dirty="0"/>
              <a:t>родитель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900" i="1" dirty="0"/>
              <a:t>Сын, Сынка, сыночка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900" i="1" dirty="0"/>
              <a:t>Брат, братец, братуха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900" i="1" dirty="0"/>
              <a:t>Папочка, папаша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900" i="1" dirty="0"/>
              <a:t>Дед, дедушка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900" i="1" dirty="0"/>
              <a:t>Дядя, дядечка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900" i="1" dirty="0"/>
              <a:t>племянник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900" i="1" dirty="0"/>
              <a:t>Жениха</a:t>
            </a:r>
          </a:p>
          <a:p>
            <a:r>
              <a:rPr lang="ru-RU" sz="3400" i="1" dirty="0">
                <a:solidFill>
                  <a:schemeClr val="tx1"/>
                </a:solidFill>
              </a:rPr>
              <a:t>«Дорогим </a:t>
            </a:r>
            <a:r>
              <a:rPr lang="ru-RU" sz="3400" i="1" dirty="0">
                <a:solidFill>
                  <a:schemeClr val="accent4">
                    <a:lumMod val="75000"/>
                  </a:schemeClr>
                </a:solidFill>
              </a:rPr>
              <a:t>братцам</a:t>
            </a:r>
            <a:r>
              <a:rPr lang="ru-RU" sz="3400" i="1" dirty="0">
                <a:solidFill>
                  <a:schemeClr val="tx1"/>
                </a:solidFill>
              </a:rPr>
              <a:t> Леше Татьяне Толе Павлуше Пете Саши </a:t>
            </a:r>
            <a:r>
              <a:rPr lang="ru-RU" sz="3400" i="1" dirty="0" err="1">
                <a:solidFill>
                  <a:schemeClr val="tx1"/>
                </a:solidFill>
              </a:rPr>
              <a:t>кр</a:t>
            </a:r>
            <a:r>
              <a:rPr lang="ru-RU" sz="3400" i="1" dirty="0">
                <a:solidFill>
                  <a:schemeClr val="tx1"/>
                </a:solidFill>
              </a:rPr>
              <a:t>. Оли и прошу передать Гриши с женой сестрам, зятьям и всем родным и знакомым.»</a:t>
            </a:r>
          </a:p>
          <a:p>
            <a:endParaRPr lang="ru-RU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5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A815A-2B84-6FD7-8DAC-9D8BBBDE91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8FD8D-BF1A-5B8F-6C1D-323D60D6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EFCD23-8D64-A860-2C84-A1D9C8998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7" y="1527142"/>
            <a:ext cx="4081805" cy="5194332"/>
          </a:xfrm>
        </p:spPr>
        <p:txBody>
          <a:bodyPr>
            <a:normAutofit fontScale="77500" lnSpcReduction="20000"/>
          </a:bodyPr>
          <a:lstStyle/>
          <a:p>
            <a:r>
              <a:rPr lang="ru-RU" sz="4500" b="1" dirty="0">
                <a:solidFill>
                  <a:schemeClr val="accent6">
                    <a:lumMod val="75000"/>
                  </a:schemeClr>
                </a:solidFill>
              </a:rPr>
              <a:t>Феминитивы</a:t>
            </a:r>
          </a:p>
          <a:p>
            <a:r>
              <a:rPr lang="ru-RU" sz="4500" dirty="0">
                <a:solidFill>
                  <a:schemeClr val="accent2">
                    <a:lumMod val="50000"/>
                  </a:schemeClr>
                </a:solidFill>
              </a:rPr>
              <a:t>Национальность/территория проживания: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Цыганка, цыганочке, черкеске, </a:t>
            </a:r>
            <a:r>
              <a:rPr lang="ru-RU" sz="2900" i="1" dirty="0" err="1"/>
              <a:t>черкешка</a:t>
            </a:r>
            <a:endParaRPr lang="ru-RU" sz="29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Англичанка, американкой, гречанка, француженка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 err="1"/>
              <a:t>Паморочке</a:t>
            </a:r>
            <a:endParaRPr lang="ru-RU" sz="29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Киевлянка, </a:t>
            </a:r>
            <a:r>
              <a:rPr lang="ru-RU" sz="2900" i="1" dirty="0" err="1"/>
              <a:t>новочеркасска</a:t>
            </a:r>
            <a:r>
              <a:rPr lang="ru-RU" sz="2900" i="1" dirty="0"/>
              <a:t>, </a:t>
            </a:r>
            <a:r>
              <a:rPr lang="ru-RU" sz="2900" i="1" dirty="0" err="1"/>
              <a:t>елисаветградка</a:t>
            </a:r>
            <a:endParaRPr lang="ru-RU" sz="29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900" i="1" dirty="0"/>
              <a:t>соотечественница</a:t>
            </a:r>
          </a:p>
          <a:p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E62614-3A21-F340-FDE7-EB28B015C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AA2438-0853-585C-E073-FC236CE6995F}"/>
              </a:ext>
            </a:extLst>
          </p:cNvPr>
          <p:cNvSpPr txBox="1"/>
          <p:nvPr/>
        </p:nvSpPr>
        <p:spPr>
          <a:xfrm>
            <a:off x="4402318" y="1331759"/>
            <a:ext cx="4581425" cy="4533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>
                <a:ln>
                  <a:noFill/>
                </a:ln>
                <a:solidFill>
                  <a:srgbClr val="8DB1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Маскулинитивы</a:t>
            </a:r>
          </a:p>
          <a:p>
            <a:pPr marL="427435" marR="0" lvl="0" indent="-42743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900"/>
              </a:spcAft>
              <a:buClrTx/>
              <a:buSzTx/>
              <a:buFontTx/>
              <a:buBlip>
                <a:blip r:embed="rId2"/>
              </a:buBlip>
              <a:tabLst>
                <a:tab pos="685800" algn="l"/>
              </a:tabLst>
              <a:defRPr/>
            </a:pPr>
            <a:r>
              <a:rPr kumimoji="0" lang="ru-RU" sz="4200" b="0" i="0" u="none" strike="noStrike" kern="1200" cap="none" spc="0" normalizeH="0" baseline="0" noProof="0" dirty="0">
                <a:ln>
                  <a:noFill/>
                </a:ln>
                <a:solidFill>
                  <a:srgbClr val="D0343C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Национальность/территория проживания: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</a:rPr>
              <a:t>кавказец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</a:rPr>
              <a:t>немец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</a:rPr>
              <a:t>самарец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</a:rPr>
              <a:t>семеновец</a:t>
            </a:r>
          </a:p>
        </p:txBody>
      </p:sp>
    </p:spTree>
    <p:extLst>
      <p:ext uri="{BB962C8B-B14F-4D97-AF65-F5344CB8AC3E}">
        <p14:creationId xmlns:p14="http://schemas.microsoft.com/office/powerpoint/2010/main" val="397889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841B7-2208-D376-11DD-800490CD2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ECB14-806C-AEBF-F690-56B2C79C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Феминитивы и маскулинитивы в текстах дореволюционных почтовых открыток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91599-DC10-E476-76D8-6F0B5271E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1527142"/>
            <a:ext cx="8983745" cy="5194332"/>
          </a:xfrm>
        </p:spPr>
        <p:txBody>
          <a:bodyPr>
            <a:normAutofit fontScale="92500" lnSpcReduction="10000"/>
          </a:bodyPr>
          <a:lstStyle/>
          <a:p>
            <a:r>
              <a:rPr lang="ru-RU" sz="3500" b="1" dirty="0">
                <a:solidFill>
                  <a:schemeClr val="accent6">
                    <a:lumMod val="75000"/>
                  </a:schemeClr>
                </a:solidFill>
              </a:rPr>
              <a:t>Феминитивы:</a:t>
            </a:r>
          </a:p>
          <a:p>
            <a:r>
              <a:rPr lang="ru-RU" sz="3500" dirty="0">
                <a:solidFill>
                  <a:schemeClr val="accent2">
                    <a:lumMod val="50000"/>
                  </a:schemeClr>
                </a:solidFill>
              </a:rPr>
              <a:t>Интеллект: </a:t>
            </a:r>
            <a:r>
              <a:rPr lang="ru-RU" sz="3500" i="1" dirty="0">
                <a:solidFill>
                  <a:schemeClr val="accent1">
                    <a:lumMod val="50000"/>
                  </a:schemeClr>
                </a:solidFill>
              </a:rPr>
              <a:t>умница</a:t>
            </a:r>
          </a:p>
          <a:p>
            <a:r>
              <a:rPr lang="ru-RU" sz="3500" dirty="0">
                <a:solidFill>
                  <a:schemeClr val="accent2">
                    <a:lumMod val="50000"/>
                  </a:schemeClr>
                </a:solidFill>
              </a:rPr>
              <a:t>Внешность: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500" i="1" dirty="0"/>
              <a:t>блондинка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500" i="1" dirty="0" err="1"/>
              <a:t>смугляночка</a:t>
            </a:r>
            <a:endParaRPr lang="ru-RU" sz="35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500" i="1" dirty="0"/>
              <a:t>Модница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500" i="1" dirty="0"/>
              <a:t>Красоточки</a:t>
            </a:r>
          </a:p>
          <a:p>
            <a:r>
              <a:rPr lang="ru-RU" sz="3500" b="1" dirty="0">
                <a:solidFill>
                  <a:schemeClr val="accent4">
                    <a:lumMod val="75000"/>
                  </a:schemeClr>
                </a:solidFill>
              </a:rPr>
              <a:t>Маскулинитивы: </a:t>
            </a:r>
            <a:r>
              <a:rPr lang="ru-RU" sz="3500" i="1" dirty="0"/>
              <a:t>красавчик</a:t>
            </a:r>
          </a:p>
          <a:p>
            <a:endParaRPr lang="ru-RU" sz="2900" i="1" dirty="0"/>
          </a:p>
          <a:p>
            <a:endParaRPr lang="ru-RU" sz="2900" i="1" dirty="0"/>
          </a:p>
          <a:p>
            <a:pPr marL="0" indent="0">
              <a:buNone/>
            </a:pPr>
            <a:endParaRPr lang="ru-RU" sz="2900" i="1" dirty="0"/>
          </a:p>
          <a:p>
            <a:pPr marL="0" indent="0">
              <a:buNone/>
            </a:pPr>
            <a:endParaRPr lang="ru-RU" sz="2900" i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9ADA70-63AF-415F-2F6E-D38017BE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741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howeet theme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3273</TotalTime>
  <Words>1263</Words>
  <Application>Microsoft Office PowerPoint</Application>
  <PresentationFormat>Экран (4:3)</PresentationFormat>
  <Paragraphs>264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Gill Sans</vt:lpstr>
      <vt:lpstr>Open Sans</vt:lpstr>
      <vt:lpstr>Custom Design</vt:lpstr>
      <vt:lpstr>Showeet theme</vt:lpstr>
      <vt:lpstr>1_Blank</vt:lpstr>
      <vt:lpstr>1_Showeet theme</vt:lpstr>
      <vt:lpstr>Феминитивы и маскулинитивы в текстах почтовых открыток</vt:lpstr>
      <vt:lpstr>Гендерные аспекты анализа открыток</vt:lpstr>
      <vt:lpstr>Феминитив</vt:lpstr>
      <vt:lpstr>Феминитив</vt:lpstr>
      <vt:lpstr>В дореволюционных открытках: 181 маскулинитив 142 феминитива</vt:lpstr>
      <vt:lpstr>Феминитивы и маскулинитивы в текстах дореволюционных почтовых открыток </vt:lpstr>
      <vt:lpstr>Феминитивы и маскулинитивы в текстах дореволюционных почтовых открыток </vt:lpstr>
      <vt:lpstr>Феминитивы и маскулинитивы в текстах дореволюционных почтовых открыток </vt:lpstr>
      <vt:lpstr>Феминитивы и маскулинитивы в текстах дореволюционных почтовых открыток </vt:lpstr>
      <vt:lpstr>Феминитивы и маскулинитивы в текстах дореволюционных почтовых открыток </vt:lpstr>
      <vt:lpstr>Феминитивы и маскулинитивы в текстах дореволюционных почтовых открыток </vt:lpstr>
      <vt:lpstr>Феминитивы и маскулинитивы в текстах дореволюционных почтовых открыток </vt:lpstr>
      <vt:lpstr>Феминитивы и маскулинитивы в текстах дореволюционных почтовых открыток </vt:lpstr>
      <vt:lpstr>Феминитивы и маскулинитивы в текстах дореволюционных почтовых открыток </vt:lpstr>
      <vt:lpstr>Феминитивы и маскулинитивы в текстах дореволюционных почтовых открыток </vt:lpstr>
      <vt:lpstr>Феминитивы и маскулинитивы в текстах дореволюционных почтовых открыток 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Валентина Куликова</cp:lastModifiedBy>
  <cp:revision>1</cp:revision>
  <dcterms:created xsi:type="dcterms:W3CDTF">2017-05-11T15:11:29Z</dcterms:created>
  <dcterms:modified xsi:type="dcterms:W3CDTF">2025-03-26T14:23:40Z</dcterms:modified>
  <cp:category>Templates</cp:category>
</cp:coreProperties>
</file>