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259" r:id="rId3"/>
    <p:sldId id="257" r:id="rId4"/>
    <p:sldId id="262" r:id="rId5"/>
    <p:sldId id="279" r:id="rId6"/>
    <p:sldId id="280" r:id="rId7"/>
    <p:sldId id="281" r:id="rId8"/>
    <p:sldId id="285" r:id="rId9"/>
    <p:sldId id="282" r:id="rId10"/>
    <p:sldId id="284" r:id="rId11"/>
    <p:sldId id="286" r:id="rId12"/>
    <p:sldId id="283" r:id="rId13"/>
    <p:sldId id="287" r:id="rId14"/>
    <p:sldId id="288" r:id="rId15"/>
    <p:sldId id="290" r:id="rId16"/>
    <p:sldId id="289" r:id="rId17"/>
    <p:sldId id="278" r:id="rId18"/>
    <p:sldId id="292" r:id="rId19"/>
  </p:sldIdLst>
  <p:sldSz cx="18288000" cy="10287000"/>
  <p:notesSz cx="6858000" cy="9144000"/>
  <p:embeddedFontLst>
    <p:embeddedFont>
      <p:font typeface="Ubuntu" panose="020B0504030602030204" pitchFamily="34" charset="0"/>
      <p:regular r:id="rId21"/>
      <p:bold r:id="rId22"/>
      <p:italic r:id="rId23"/>
      <p:boldItalic r:id="rId24"/>
    </p:embeddedFont>
    <p:embeddedFont>
      <p:font typeface="Zilla Slab" panose="020B0604020202020204" charset="0"/>
      <p:regular r:id="rId25"/>
      <p:bold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A2AF65-92B4-4ED8-B803-4FEEA7007D6A}">
  <a:tblStyle styleId="{CDA2AF65-92B4-4ED8-B803-4FEEA7007D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лентина Куликова" userId="ecc4fa7811a3c48a" providerId="LiveId" clId="{77D9D0DA-7E4E-4BBC-89C6-C81539506F05}"/>
    <pc:docChg chg="modSld">
      <pc:chgData name="Валентина Куликова" userId="ecc4fa7811a3c48a" providerId="LiveId" clId="{77D9D0DA-7E4E-4BBC-89C6-C81539506F05}" dt="2025-05-15T14:12:23.340" v="1" actId="6549"/>
      <pc:docMkLst>
        <pc:docMk/>
      </pc:docMkLst>
      <pc:sldChg chg="modSp mod">
        <pc:chgData name="Валентина Куликова" userId="ecc4fa7811a3c48a" providerId="LiveId" clId="{77D9D0DA-7E4E-4BBC-89C6-C81539506F05}" dt="2025-05-15T14:12:23.340" v="1" actId="6549"/>
        <pc:sldMkLst>
          <pc:docMk/>
          <pc:sldMk cId="0" sldId="257"/>
        </pc:sldMkLst>
        <pc:spChg chg="mod">
          <ac:chgData name="Валентина Куликова" userId="ecc4fa7811a3c48a" providerId="LiveId" clId="{77D9D0DA-7E4E-4BBC-89C6-C81539506F05}" dt="2025-05-15T14:12:23.340" v="1" actId="6549"/>
          <ac:spMkLst>
            <pc:docMk/>
            <pc:sldMk cId="0" sldId="257"/>
            <ac:spMk id="2" creationId="{A53C9ECD-7F3B-2971-D1E1-A220B842D04E}"/>
          </ac:spMkLst>
        </pc:spChg>
      </pc:sldChg>
    </pc:docChg>
  </pc:docChgLst>
  <pc:docChgLst>
    <pc:chgData name="Валентина Куликова" userId="ecc4fa7811a3c48a" providerId="LiveId" clId="{06341F19-769A-42E0-829B-13B8301F4B73}"/>
    <pc:docChg chg="undo redo custSel addSld delSld modSld sldOrd">
      <pc:chgData name="Валентина Куликова" userId="ecc4fa7811a3c48a" providerId="LiveId" clId="{06341F19-769A-42E0-829B-13B8301F4B73}" dt="2025-05-14T12:55:16.677" v="6847" actId="403"/>
      <pc:docMkLst>
        <pc:docMk/>
      </pc:docMkLst>
      <pc:sldChg chg="addSp delSp modSp mod">
        <pc:chgData name="Валентина Куликова" userId="ecc4fa7811a3c48a" providerId="LiveId" clId="{06341F19-769A-42E0-829B-13B8301F4B73}" dt="2025-05-01T11:28:04.937" v="332" actId="27636"/>
        <pc:sldMkLst>
          <pc:docMk/>
          <pc:sldMk cId="0" sldId="256"/>
        </pc:sldMkLst>
        <pc:spChg chg="add mod">
          <ac:chgData name="Валентина Куликова" userId="ecc4fa7811a3c48a" providerId="LiveId" clId="{06341F19-769A-42E0-829B-13B8301F4B73}" dt="2025-05-01T11:28:04.937" v="332" actId="27636"/>
          <ac:spMkLst>
            <pc:docMk/>
            <pc:sldMk cId="0" sldId="256"/>
            <ac:spMk id="2" creationId="{E4605735-C3A4-0628-1995-83F63FBCB932}"/>
          </ac:spMkLst>
        </pc:spChg>
        <pc:spChg chg="mod">
          <ac:chgData name="Валентина Куликова" userId="ecc4fa7811a3c48a" providerId="LiveId" clId="{06341F19-769A-42E0-829B-13B8301F4B73}" dt="2025-05-01T10:12:48.606" v="20" actId="1076"/>
          <ac:spMkLst>
            <pc:docMk/>
            <pc:sldMk cId="0" sldId="256"/>
            <ac:spMk id="103" creationId="{00000000-0000-0000-0000-000000000000}"/>
          </ac:spMkLst>
        </pc:spChg>
        <pc:spChg chg="mod">
          <ac:chgData name="Валентина Куликова" userId="ecc4fa7811a3c48a" providerId="LiveId" clId="{06341F19-769A-42E0-829B-13B8301F4B73}" dt="2025-05-01T10:14:36.014" v="43" actId="403"/>
          <ac:spMkLst>
            <pc:docMk/>
            <pc:sldMk cId="0" sldId="256"/>
            <ac:spMk id="106" creationId="{00000000-0000-0000-0000-000000000000}"/>
          </ac:spMkLst>
        </pc:spChg>
        <pc:picChg chg="mod">
          <ac:chgData name="Валентина Куликова" userId="ecc4fa7811a3c48a" providerId="LiveId" clId="{06341F19-769A-42E0-829B-13B8301F4B73}" dt="2025-05-01T10:14:26.060" v="40" actId="1076"/>
          <ac:picMkLst>
            <pc:docMk/>
            <pc:sldMk cId="0" sldId="256"/>
            <ac:picMk id="101" creationId="{00000000-0000-0000-0000-000000000000}"/>
          </ac:picMkLst>
        </pc:picChg>
      </pc:sldChg>
      <pc:sldChg chg="addSp delSp modSp mod ord">
        <pc:chgData name="Валентина Куликова" userId="ecc4fa7811a3c48a" providerId="LiveId" clId="{06341F19-769A-42E0-829B-13B8301F4B73}" dt="2025-05-14T12:21:52.003" v="6585" actId="1076"/>
        <pc:sldMkLst>
          <pc:docMk/>
          <pc:sldMk cId="0" sldId="257"/>
        </pc:sldMkLst>
        <pc:spChg chg="add mod">
          <ac:chgData name="Валентина Куликова" userId="ecc4fa7811a3c48a" providerId="LiveId" clId="{06341F19-769A-42E0-829B-13B8301F4B73}" dt="2025-05-14T12:21:52.003" v="6585" actId="1076"/>
          <ac:spMkLst>
            <pc:docMk/>
            <pc:sldMk cId="0" sldId="257"/>
            <ac:spMk id="2" creationId="{A53C9ECD-7F3B-2971-D1E1-A220B842D04E}"/>
          </ac:spMkLst>
        </pc:spChg>
        <pc:spChg chg="mod">
          <ac:chgData name="Валентина Куликова" userId="ecc4fa7811a3c48a" providerId="LiveId" clId="{06341F19-769A-42E0-829B-13B8301F4B73}" dt="2025-05-06T07:17:31.900" v="6032" actId="1076"/>
          <ac:spMkLst>
            <pc:docMk/>
            <pc:sldMk cId="0" sldId="257"/>
            <ac:spMk id="113" creationId="{00000000-0000-0000-0000-000000000000}"/>
          </ac:spMkLst>
        </pc:spChg>
        <pc:spChg chg="mod">
          <ac:chgData name="Валентина Куликова" userId="ecc4fa7811a3c48a" providerId="LiveId" clId="{06341F19-769A-42E0-829B-13B8301F4B73}" dt="2025-05-06T07:14:02.869" v="5854" actId="1076"/>
          <ac:spMkLst>
            <pc:docMk/>
            <pc:sldMk cId="0" sldId="257"/>
            <ac:spMk id="114" creationId="{00000000-0000-0000-0000-000000000000}"/>
          </ac:spMkLst>
        </pc:spChg>
        <pc:spChg chg="mod">
          <ac:chgData name="Валентина Куликова" userId="ecc4fa7811a3c48a" providerId="LiveId" clId="{06341F19-769A-42E0-829B-13B8301F4B73}" dt="2025-05-06T07:14:32.372" v="5894" actId="403"/>
          <ac:spMkLst>
            <pc:docMk/>
            <pc:sldMk cId="0" sldId="257"/>
            <ac:spMk id="117" creationId="{00000000-0000-0000-0000-000000000000}"/>
          </ac:spMkLst>
        </pc:spChg>
        <pc:spChg chg="mod">
          <ac:chgData name="Валентина Куликова" userId="ecc4fa7811a3c48a" providerId="LiveId" clId="{06341F19-769A-42E0-829B-13B8301F4B73}" dt="2025-05-06T07:17:28.703" v="6031" actId="1076"/>
          <ac:spMkLst>
            <pc:docMk/>
            <pc:sldMk cId="0" sldId="257"/>
            <ac:spMk id="121" creationId="{00000000-0000-0000-0000-000000000000}"/>
          </ac:spMkLst>
        </pc:spChg>
        <pc:spChg chg="mod">
          <ac:chgData name="Валентина Куликова" userId="ecc4fa7811a3c48a" providerId="LiveId" clId="{06341F19-769A-42E0-829B-13B8301F4B73}" dt="2025-05-14T12:21:08.040" v="6570" actId="20577"/>
          <ac:spMkLst>
            <pc:docMk/>
            <pc:sldMk cId="0" sldId="257"/>
            <ac:spMk id="122" creationId="{00000000-0000-0000-0000-000000000000}"/>
          </ac:spMkLst>
        </pc:spChg>
        <pc:spChg chg="mod">
          <ac:chgData name="Валентина Куликова" userId="ecc4fa7811a3c48a" providerId="LiveId" clId="{06341F19-769A-42E0-829B-13B8301F4B73}" dt="2025-05-06T07:14:07.925" v="5856" actId="1076"/>
          <ac:spMkLst>
            <pc:docMk/>
            <pc:sldMk cId="0" sldId="257"/>
            <ac:spMk id="123" creationId="{00000000-0000-0000-0000-000000000000}"/>
          </ac:spMkLst>
        </pc:spChg>
        <pc:spChg chg="mod">
          <ac:chgData name="Валентина Куликова" userId="ecc4fa7811a3c48a" providerId="LiveId" clId="{06341F19-769A-42E0-829B-13B8301F4B73}" dt="2025-05-06T07:17:22.715" v="6029" actId="404"/>
          <ac:spMkLst>
            <pc:docMk/>
            <pc:sldMk cId="0" sldId="257"/>
            <ac:spMk id="124" creationId="{00000000-0000-0000-0000-000000000000}"/>
          </ac:spMkLst>
        </pc:spChg>
        <pc:picChg chg="add del mod">
          <ac:chgData name="Валентина Куликова" userId="ecc4fa7811a3c48a" providerId="LiveId" clId="{06341F19-769A-42E0-829B-13B8301F4B73}" dt="2025-05-06T07:16:12.223" v="6024" actId="1076"/>
          <ac:picMkLst>
            <pc:docMk/>
            <pc:sldMk cId="0" sldId="257"/>
            <ac:picMk id="111" creationId="{00000000-0000-0000-0000-000000000000}"/>
          </ac:picMkLst>
        </pc:picChg>
      </pc:sldChg>
      <pc:sldChg chg="del">
        <pc:chgData name="Валентина Куликова" userId="ecc4fa7811a3c48a" providerId="LiveId" clId="{06341F19-769A-42E0-829B-13B8301F4B73}" dt="2025-05-02T09:54:50.930" v="4983" actId="47"/>
        <pc:sldMkLst>
          <pc:docMk/>
          <pc:sldMk cId="0" sldId="258"/>
        </pc:sldMkLst>
      </pc:sldChg>
      <pc:sldChg chg="addSp delSp modSp mod ord">
        <pc:chgData name="Валентина Куликова" userId="ecc4fa7811a3c48a" providerId="LiveId" clId="{06341F19-769A-42E0-829B-13B8301F4B73}" dt="2025-05-01T11:26:01.090" v="316" actId="207"/>
        <pc:sldMkLst>
          <pc:docMk/>
          <pc:sldMk cId="0" sldId="259"/>
        </pc:sldMkLst>
        <pc:spChg chg="mod">
          <ac:chgData name="Валентина Куликова" userId="ecc4fa7811a3c48a" providerId="LiveId" clId="{06341F19-769A-42E0-829B-13B8301F4B73}" dt="2025-05-01T11:25:05.158" v="301" actId="1076"/>
          <ac:spMkLst>
            <pc:docMk/>
            <pc:sldMk cId="0" sldId="259"/>
            <ac:spMk id="143" creationId="{00000000-0000-0000-0000-000000000000}"/>
          </ac:spMkLst>
        </pc:spChg>
        <pc:spChg chg="mod">
          <ac:chgData name="Валентина Куликова" userId="ecc4fa7811a3c48a" providerId="LiveId" clId="{06341F19-769A-42E0-829B-13B8301F4B73}" dt="2025-05-01T11:26:01.090" v="316" actId="207"/>
          <ac:spMkLst>
            <pc:docMk/>
            <pc:sldMk cId="0" sldId="259"/>
            <ac:spMk id="144" creationId="{00000000-0000-0000-0000-000000000000}"/>
          </ac:spMkLst>
        </pc:spChg>
        <pc:grpChg chg="mod ord">
          <ac:chgData name="Валентина Куликова" userId="ecc4fa7811a3c48a" providerId="LiveId" clId="{06341F19-769A-42E0-829B-13B8301F4B73}" dt="2025-05-01T11:24:42.664" v="287" actId="1076"/>
          <ac:grpSpMkLst>
            <pc:docMk/>
            <pc:sldMk cId="0" sldId="259"/>
            <ac:grpSpMk id="145" creationId="{00000000-0000-0000-0000-000000000000}"/>
          </ac:grpSpMkLst>
        </pc:grpChg>
        <pc:picChg chg="add mod">
          <ac:chgData name="Валентина Куликова" userId="ecc4fa7811a3c48a" providerId="LiveId" clId="{06341F19-769A-42E0-829B-13B8301F4B73}" dt="2025-05-01T11:24:51.260" v="292" actId="1076"/>
          <ac:picMkLst>
            <pc:docMk/>
            <pc:sldMk cId="0" sldId="259"/>
            <ac:picMk id="3" creationId="{2985AC15-05F5-3320-3208-7CE709961F82}"/>
          </ac:picMkLst>
        </pc:picChg>
        <pc:picChg chg="add mod">
          <ac:chgData name="Валентина Куликова" userId="ecc4fa7811a3c48a" providerId="LiveId" clId="{06341F19-769A-42E0-829B-13B8301F4B73}" dt="2025-05-01T11:24:56.974" v="295" actId="14100"/>
          <ac:picMkLst>
            <pc:docMk/>
            <pc:sldMk cId="0" sldId="259"/>
            <ac:picMk id="5" creationId="{FA3AFA3C-97FD-F3C3-B7EA-E8A673B97CFC}"/>
          </ac:picMkLst>
        </pc:picChg>
        <pc:picChg chg="mod">
          <ac:chgData name="Валентина Куликова" userId="ecc4fa7811a3c48a" providerId="LiveId" clId="{06341F19-769A-42E0-829B-13B8301F4B73}" dt="2025-05-01T11:25:05.586" v="302" actId="1076"/>
          <ac:picMkLst>
            <pc:docMk/>
            <pc:sldMk cId="0" sldId="259"/>
            <ac:picMk id="140" creationId="{00000000-0000-0000-0000-000000000000}"/>
          </ac:picMkLst>
        </pc:picChg>
        <pc:picChg chg="mod">
          <ac:chgData name="Валентина Куликова" userId="ecc4fa7811a3c48a" providerId="LiveId" clId="{06341F19-769A-42E0-829B-13B8301F4B73}" dt="2025-05-01T10:17:19.751" v="94" actId="1076"/>
          <ac:picMkLst>
            <pc:docMk/>
            <pc:sldMk cId="0" sldId="259"/>
            <ac:picMk id="141" creationId="{00000000-0000-0000-0000-000000000000}"/>
          </ac:picMkLst>
        </pc:picChg>
      </pc:sldChg>
      <pc:sldChg chg="del">
        <pc:chgData name="Валентина Куликова" userId="ecc4fa7811a3c48a" providerId="LiveId" clId="{06341F19-769A-42E0-829B-13B8301F4B73}" dt="2025-05-02T09:54:50.930" v="4983" actId="47"/>
        <pc:sldMkLst>
          <pc:docMk/>
          <pc:sldMk cId="0" sldId="260"/>
        </pc:sldMkLst>
      </pc:sldChg>
      <pc:sldChg chg="del">
        <pc:chgData name="Валентина Куликова" userId="ecc4fa7811a3c48a" providerId="LiveId" clId="{06341F19-769A-42E0-829B-13B8301F4B73}" dt="2025-05-02T09:54:50.930" v="4983" actId="47"/>
        <pc:sldMkLst>
          <pc:docMk/>
          <pc:sldMk cId="0" sldId="261"/>
        </pc:sldMkLst>
      </pc:sldChg>
      <pc:sldChg chg="addSp delSp modSp mod ord">
        <pc:chgData name="Валентина Куликова" userId="ecc4fa7811a3c48a" providerId="LiveId" clId="{06341F19-769A-42E0-829B-13B8301F4B73}" dt="2025-05-14T12:43:12.718" v="6822" actId="1076"/>
        <pc:sldMkLst>
          <pc:docMk/>
          <pc:sldMk cId="0" sldId="262"/>
        </pc:sldMkLst>
        <pc:spChg chg="mod">
          <ac:chgData name="Валентина Куликова" userId="ecc4fa7811a3c48a" providerId="LiveId" clId="{06341F19-769A-42E0-829B-13B8301F4B73}" dt="2025-05-14T12:25:03.159" v="6607"/>
          <ac:spMkLst>
            <pc:docMk/>
            <pc:sldMk cId="0" sldId="262"/>
            <ac:spMk id="4" creationId="{0FCD2AF8-BD4A-DAD1-CBB1-71FF9B706671}"/>
          </ac:spMkLst>
        </pc:spChg>
        <pc:spChg chg="del mod topLvl">
          <ac:chgData name="Валентина Куликова" userId="ecc4fa7811a3c48a" providerId="LiveId" clId="{06341F19-769A-42E0-829B-13B8301F4B73}" dt="2025-05-14T12:24:16.472" v="6596" actId="478"/>
          <ac:spMkLst>
            <pc:docMk/>
            <pc:sldMk cId="0" sldId="262"/>
            <ac:spMk id="7" creationId="{63C8AA29-A918-4095-DD99-E786D616A71A}"/>
          </ac:spMkLst>
        </pc:spChg>
        <pc:spChg chg="del mod topLvl">
          <ac:chgData name="Валентина Куликова" userId="ecc4fa7811a3c48a" providerId="LiveId" clId="{06341F19-769A-42E0-829B-13B8301F4B73}" dt="2025-05-14T12:24:14.762" v="6595" actId="478"/>
          <ac:spMkLst>
            <pc:docMk/>
            <pc:sldMk cId="0" sldId="262"/>
            <ac:spMk id="8" creationId="{464B54D5-0F6D-1741-6C8B-0DC19779775A}"/>
          </ac:spMkLst>
        </pc:spChg>
        <pc:spChg chg="add mod">
          <ac:chgData name="Валентина Куликова" userId="ecc4fa7811a3c48a" providerId="LiveId" clId="{06341F19-769A-42E0-829B-13B8301F4B73}" dt="2025-05-14T12:27:10.175" v="6651" actId="1076"/>
          <ac:spMkLst>
            <pc:docMk/>
            <pc:sldMk cId="0" sldId="262"/>
            <ac:spMk id="9" creationId="{07CB8714-D0D6-646F-43E9-937BF24E3E9B}"/>
          </ac:spMkLst>
        </pc:spChg>
        <pc:spChg chg="add mod ord">
          <ac:chgData name="Валентина Куликова" userId="ecc4fa7811a3c48a" providerId="LiveId" clId="{06341F19-769A-42E0-829B-13B8301F4B73}" dt="2025-05-14T12:43:12.718" v="6822" actId="1076"/>
          <ac:spMkLst>
            <pc:docMk/>
            <pc:sldMk cId="0" sldId="262"/>
            <ac:spMk id="13" creationId="{3F74995E-10EA-ABF2-9D0F-0C8A3E54755D}"/>
          </ac:spMkLst>
        </pc:spChg>
        <pc:spChg chg="mod">
          <ac:chgData name="Валентина Куликова" userId="ecc4fa7811a3c48a" providerId="LiveId" clId="{06341F19-769A-42E0-829B-13B8301F4B73}" dt="2025-05-14T12:25:03.159" v="6607"/>
          <ac:spMkLst>
            <pc:docMk/>
            <pc:sldMk cId="0" sldId="262"/>
            <ac:spMk id="14" creationId="{5CC46CD3-0139-9648-D654-D95D3E8FD21F}"/>
          </ac:spMkLst>
        </pc:spChg>
        <pc:spChg chg="mod">
          <ac:chgData name="Валентина Куликова" userId="ecc4fa7811a3c48a" providerId="LiveId" clId="{06341F19-769A-42E0-829B-13B8301F4B73}" dt="2025-05-14T12:26:02.793" v="6628"/>
          <ac:spMkLst>
            <pc:docMk/>
            <pc:sldMk cId="0" sldId="262"/>
            <ac:spMk id="16" creationId="{35E668D2-FF70-3C94-1045-ED15569329FD}"/>
          </ac:spMkLst>
        </pc:spChg>
        <pc:spChg chg="mod">
          <ac:chgData name="Валентина Куликова" userId="ecc4fa7811a3c48a" providerId="LiveId" clId="{06341F19-769A-42E0-829B-13B8301F4B73}" dt="2025-05-14T12:26:02.793" v="6628"/>
          <ac:spMkLst>
            <pc:docMk/>
            <pc:sldMk cId="0" sldId="262"/>
            <ac:spMk id="17" creationId="{F763205C-0BD2-C0C5-2012-0F6806EFFB65}"/>
          </ac:spMkLst>
        </pc:spChg>
        <pc:spChg chg="mod">
          <ac:chgData name="Валентина Куликова" userId="ecc4fa7811a3c48a" providerId="LiveId" clId="{06341F19-769A-42E0-829B-13B8301F4B73}" dt="2025-05-14T12:26:35.997" v="6640"/>
          <ac:spMkLst>
            <pc:docMk/>
            <pc:sldMk cId="0" sldId="262"/>
            <ac:spMk id="19" creationId="{6FD7C6A2-A64A-F77D-F873-FFC34C3EE1EE}"/>
          </ac:spMkLst>
        </pc:spChg>
        <pc:spChg chg="mod">
          <ac:chgData name="Валентина Куликова" userId="ecc4fa7811a3c48a" providerId="LiveId" clId="{06341F19-769A-42E0-829B-13B8301F4B73}" dt="2025-05-14T12:26:35.997" v="6640"/>
          <ac:spMkLst>
            <pc:docMk/>
            <pc:sldMk cId="0" sldId="262"/>
            <ac:spMk id="20" creationId="{0247DBA4-3AFE-EE9D-D385-9147DE37F663}"/>
          </ac:spMkLst>
        </pc:spChg>
        <pc:spChg chg="mod">
          <ac:chgData name="Валентина Куликова" userId="ecc4fa7811a3c48a" providerId="LiveId" clId="{06341F19-769A-42E0-829B-13B8301F4B73}" dt="2025-05-14T12:24:04.159" v="6591" actId="1076"/>
          <ac:spMkLst>
            <pc:docMk/>
            <pc:sldMk cId="0" sldId="262"/>
            <ac:spMk id="226" creationId="{00000000-0000-0000-0000-000000000000}"/>
          </ac:spMkLst>
        </pc:spChg>
        <pc:spChg chg="mod">
          <ac:chgData name="Валентина Куликова" userId="ecc4fa7811a3c48a" providerId="LiveId" clId="{06341F19-769A-42E0-829B-13B8301F4B73}" dt="2025-05-14T12:24:02.613" v="6590" actId="1076"/>
          <ac:spMkLst>
            <pc:docMk/>
            <pc:sldMk cId="0" sldId="262"/>
            <ac:spMk id="227" creationId="{00000000-0000-0000-0000-000000000000}"/>
          </ac:spMkLst>
        </pc:spChg>
        <pc:spChg chg="mod">
          <ac:chgData name="Валентина Куликова" userId="ecc4fa7811a3c48a" providerId="LiveId" clId="{06341F19-769A-42E0-829B-13B8301F4B73}" dt="2025-05-08T14:50:45.352" v="6213" actId="20577"/>
          <ac:spMkLst>
            <pc:docMk/>
            <pc:sldMk cId="0" sldId="262"/>
            <ac:spMk id="233" creationId="{00000000-0000-0000-0000-000000000000}"/>
          </ac:spMkLst>
        </pc:spChg>
        <pc:spChg chg="mod">
          <ac:chgData name="Валентина Куликова" userId="ecc4fa7811a3c48a" providerId="LiveId" clId="{06341F19-769A-42E0-829B-13B8301F4B73}" dt="2025-05-14T12:23:58.403" v="6589" actId="404"/>
          <ac:spMkLst>
            <pc:docMk/>
            <pc:sldMk cId="0" sldId="262"/>
            <ac:spMk id="238" creationId="{00000000-0000-0000-0000-000000000000}"/>
          </ac:spMkLst>
        </pc:spChg>
        <pc:spChg chg="mod ord">
          <ac:chgData name="Валентина Куликова" userId="ecc4fa7811a3c48a" providerId="LiveId" clId="{06341F19-769A-42E0-829B-13B8301F4B73}" dt="2025-05-14T12:26:52.438" v="6645" actId="1076"/>
          <ac:spMkLst>
            <pc:docMk/>
            <pc:sldMk cId="0" sldId="262"/>
            <ac:spMk id="239" creationId="{00000000-0000-0000-0000-000000000000}"/>
          </ac:spMkLst>
        </pc:spChg>
        <pc:spChg chg="mod ord">
          <ac:chgData name="Валентина Куликова" userId="ecc4fa7811a3c48a" providerId="LiveId" clId="{06341F19-769A-42E0-829B-13B8301F4B73}" dt="2025-05-14T12:25:57.448" v="6626" actId="166"/>
          <ac:spMkLst>
            <pc:docMk/>
            <pc:sldMk cId="0" sldId="262"/>
            <ac:spMk id="240" creationId="{00000000-0000-0000-0000-000000000000}"/>
          </ac:spMkLst>
        </pc:spChg>
        <pc:spChg chg="mod">
          <ac:chgData name="Валентина Куликова" userId="ecc4fa7811a3c48a" providerId="LiveId" clId="{06341F19-769A-42E0-829B-13B8301F4B73}" dt="2025-05-14T12:26:32.946" v="6638" actId="1076"/>
          <ac:spMkLst>
            <pc:docMk/>
            <pc:sldMk cId="0" sldId="262"/>
            <ac:spMk id="241" creationId="{00000000-0000-0000-0000-000000000000}"/>
          </ac:spMkLst>
        </pc:spChg>
        <pc:grpChg chg="add mod ord">
          <ac:chgData name="Валентина Куликова" userId="ecc4fa7811a3c48a" providerId="LiveId" clId="{06341F19-769A-42E0-829B-13B8301F4B73}" dt="2025-05-14T12:25:53.295" v="6625" actId="171"/>
          <ac:grpSpMkLst>
            <pc:docMk/>
            <pc:sldMk cId="0" sldId="262"/>
            <ac:grpSpMk id="3" creationId="{A583E154-DC61-A22B-CC67-94396DF69EA0}"/>
          </ac:grpSpMkLst>
        </pc:grpChg>
        <pc:grpChg chg="add del mod">
          <ac:chgData name="Валентина Куликова" userId="ecc4fa7811a3c48a" providerId="LiveId" clId="{06341F19-769A-42E0-829B-13B8301F4B73}" dt="2025-05-14T12:24:14.762" v="6595" actId="478"/>
          <ac:grpSpMkLst>
            <pc:docMk/>
            <pc:sldMk cId="0" sldId="262"/>
            <ac:grpSpMk id="6" creationId="{5DDED887-85D1-E85D-5E27-25185EE82283}"/>
          </ac:grpSpMkLst>
        </pc:grpChg>
        <pc:grpChg chg="add del mod">
          <ac:chgData name="Валентина Куликова" userId="ecc4fa7811a3c48a" providerId="LiveId" clId="{06341F19-769A-42E0-829B-13B8301F4B73}" dt="2025-05-14T12:26:00.361" v="6627" actId="478"/>
          <ac:grpSpMkLst>
            <pc:docMk/>
            <pc:sldMk cId="0" sldId="262"/>
            <ac:grpSpMk id="10" creationId="{34881A6D-7771-139E-BEBF-2914CBBAB85F}"/>
          </ac:grpSpMkLst>
        </pc:grpChg>
        <pc:grpChg chg="add mod">
          <ac:chgData name="Валентина Куликова" userId="ecc4fa7811a3c48a" providerId="LiveId" clId="{06341F19-769A-42E0-829B-13B8301F4B73}" dt="2025-05-14T12:26:06.094" v="6630" actId="1076"/>
          <ac:grpSpMkLst>
            <pc:docMk/>
            <pc:sldMk cId="0" sldId="262"/>
            <ac:grpSpMk id="15" creationId="{5D7A6D8C-26E9-6965-6105-6F4660FD4422}"/>
          </ac:grpSpMkLst>
        </pc:grpChg>
        <pc:grpChg chg="add mod">
          <ac:chgData name="Валентина Куликова" userId="ecc4fa7811a3c48a" providerId="LiveId" clId="{06341F19-769A-42E0-829B-13B8301F4B73}" dt="2025-05-14T12:26:38.513" v="6641" actId="1076"/>
          <ac:grpSpMkLst>
            <pc:docMk/>
            <pc:sldMk cId="0" sldId="262"/>
            <ac:grpSpMk id="18" creationId="{D4A85BE4-B1D1-83A4-61A1-FC870D9F6829}"/>
          </ac:grpSpMkLst>
        </pc:grpChg>
        <pc:grpChg chg="del mod">
          <ac:chgData name="Валентина Куликова" userId="ecc4fa7811a3c48a" providerId="LiveId" clId="{06341F19-769A-42E0-829B-13B8301F4B73}" dt="2025-05-14T12:26:34.861" v="6639" actId="478"/>
          <ac:grpSpMkLst>
            <pc:docMk/>
            <pc:sldMk cId="0" sldId="262"/>
            <ac:grpSpMk id="219" creationId="{00000000-0000-0000-0000-000000000000}"/>
          </ac:grpSpMkLst>
        </pc:grpChg>
        <pc:grpChg chg="del mod">
          <ac:chgData name="Валентина Куликова" userId="ecc4fa7811a3c48a" providerId="LiveId" clId="{06341F19-769A-42E0-829B-13B8301F4B73}" dt="2025-05-14T12:25:06.154" v="6609" actId="478"/>
          <ac:grpSpMkLst>
            <pc:docMk/>
            <pc:sldMk cId="0" sldId="262"/>
            <ac:grpSpMk id="222" creationId="{00000000-0000-0000-0000-000000000000}"/>
          </ac:grpSpMkLst>
        </pc:grpChg>
        <pc:grpChg chg="mod">
          <ac:chgData name="Валентина Куликова" userId="ecc4fa7811a3c48a" providerId="LiveId" clId="{06341F19-769A-42E0-829B-13B8301F4B73}" dt="2025-05-14T12:26:19.048" v="6634" actId="1076"/>
          <ac:grpSpMkLst>
            <pc:docMk/>
            <pc:sldMk cId="0" sldId="262"/>
            <ac:grpSpMk id="225" creationId="{00000000-0000-0000-0000-000000000000}"/>
          </ac:grpSpMkLst>
        </pc:grpChg>
        <pc:picChg chg="add del mod">
          <ac:chgData name="Валентина Куликова" userId="ecc4fa7811a3c48a" providerId="LiveId" clId="{06341F19-769A-42E0-829B-13B8301F4B73}" dt="2025-05-14T12:26:59.137" v="6646" actId="478"/>
          <ac:picMkLst>
            <pc:docMk/>
            <pc:sldMk cId="0" sldId="262"/>
            <ac:picMk id="2" creationId="{5153EA43-F935-1C8C-09F2-48E0CB9F70DA}"/>
          </ac:picMkLst>
        </pc:picChg>
        <pc:picChg chg="add mod">
          <ac:chgData name="Валентина Куликова" userId="ecc4fa7811a3c48a" providerId="LiveId" clId="{06341F19-769A-42E0-829B-13B8301F4B73}" dt="2025-05-14T12:23:47.270" v="6586" actId="1076"/>
          <ac:picMkLst>
            <pc:docMk/>
            <pc:sldMk cId="0" sldId="262"/>
            <ac:picMk id="5" creationId="{AE9DA255-0276-BDA0-3C55-915B669FED7C}"/>
          </ac:picMkLst>
        </pc:picChg>
        <pc:picChg chg="add mod">
          <ac:chgData name="Валентина Куликова" userId="ecc4fa7811a3c48a" providerId="LiveId" clId="{06341F19-769A-42E0-829B-13B8301F4B73}" dt="2025-05-14T12:27:03.278" v="6648" actId="1076"/>
          <ac:picMkLst>
            <pc:docMk/>
            <pc:sldMk cId="0" sldId="262"/>
            <ac:picMk id="21" creationId="{62995529-8BC9-DD7F-10C5-1C49DF934B88}"/>
          </ac:picMkLst>
        </pc:picChg>
        <pc:picChg chg="mod ord">
          <ac:chgData name="Валентина Куликова" userId="ecc4fa7811a3c48a" providerId="LiveId" clId="{06341F19-769A-42E0-829B-13B8301F4B73}" dt="2025-05-14T12:27:07.685" v="6650" actId="1076"/>
          <ac:picMkLst>
            <pc:docMk/>
            <pc:sldMk cId="0" sldId="262"/>
            <ac:picMk id="215" creationId="{00000000-0000-0000-0000-000000000000}"/>
          </ac:picMkLst>
        </pc:picChg>
      </pc:sldChg>
      <pc:sldChg chg="del">
        <pc:chgData name="Валентина Куликова" userId="ecc4fa7811a3c48a" providerId="LiveId" clId="{06341F19-769A-42E0-829B-13B8301F4B73}" dt="2025-05-02T09:54:50.930" v="4983" actId="47"/>
        <pc:sldMkLst>
          <pc:docMk/>
          <pc:sldMk cId="0" sldId="263"/>
        </pc:sldMkLst>
      </pc:sldChg>
      <pc:sldChg chg="del">
        <pc:chgData name="Валентина Куликова" userId="ecc4fa7811a3c48a" providerId="LiveId" clId="{06341F19-769A-42E0-829B-13B8301F4B73}" dt="2025-05-02T09:54:50.930" v="4983" actId="47"/>
        <pc:sldMkLst>
          <pc:docMk/>
          <pc:sldMk cId="0" sldId="264"/>
        </pc:sldMkLst>
      </pc:sldChg>
      <pc:sldChg chg="del">
        <pc:chgData name="Валентина Куликова" userId="ecc4fa7811a3c48a" providerId="LiveId" clId="{06341F19-769A-42E0-829B-13B8301F4B73}" dt="2025-05-02T09:54:50.930" v="4983" actId="47"/>
        <pc:sldMkLst>
          <pc:docMk/>
          <pc:sldMk cId="0" sldId="265"/>
        </pc:sldMkLst>
      </pc:sldChg>
      <pc:sldChg chg="del">
        <pc:chgData name="Валентина Куликова" userId="ecc4fa7811a3c48a" providerId="LiveId" clId="{06341F19-769A-42E0-829B-13B8301F4B73}" dt="2025-05-02T09:54:50.930" v="4983" actId="47"/>
        <pc:sldMkLst>
          <pc:docMk/>
          <pc:sldMk cId="0" sldId="266"/>
        </pc:sldMkLst>
      </pc:sldChg>
      <pc:sldChg chg="del">
        <pc:chgData name="Валентина Куликова" userId="ecc4fa7811a3c48a" providerId="LiveId" clId="{06341F19-769A-42E0-829B-13B8301F4B73}" dt="2025-05-02T09:54:50.930" v="4983" actId="47"/>
        <pc:sldMkLst>
          <pc:docMk/>
          <pc:sldMk cId="0" sldId="267"/>
        </pc:sldMkLst>
      </pc:sldChg>
      <pc:sldChg chg="del">
        <pc:chgData name="Валентина Куликова" userId="ecc4fa7811a3c48a" providerId="LiveId" clId="{06341F19-769A-42E0-829B-13B8301F4B73}" dt="2025-05-02T09:54:50.930" v="4983" actId="47"/>
        <pc:sldMkLst>
          <pc:docMk/>
          <pc:sldMk cId="0" sldId="268"/>
        </pc:sldMkLst>
      </pc:sldChg>
      <pc:sldChg chg="del">
        <pc:chgData name="Валентина Куликова" userId="ecc4fa7811a3c48a" providerId="LiveId" clId="{06341F19-769A-42E0-829B-13B8301F4B73}" dt="2025-05-02T09:54:50.930" v="4983" actId="47"/>
        <pc:sldMkLst>
          <pc:docMk/>
          <pc:sldMk cId="0" sldId="269"/>
        </pc:sldMkLst>
      </pc:sldChg>
      <pc:sldChg chg="del">
        <pc:chgData name="Валентина Куликова" userId="ecc4fa7811a3c48a" providerId="LiveId" clId="{06341F19-769A-42E0-829B-13B8301F4B73}" dt="2025-05-02T09:54:50.930" v="4983" actId="47"/>
        <pc:sldMkLst>
          <pc:docMk/>
          <pc:sldMk cId="0" sldId="270"/>
        </pc:sldMkLst>
      </pc:sldChg>
      <pc:sldChg chg="del">
        <pc:chgData name="Валентина Куликова" userId="ecc4fa7811a3c48a" providerId="LiveId" clId="{06341F19-769A-42E0-829B-13B8301F4B73}" dt="2025-05-02T09:54:50.930" v="4983" actId="47"/>
        <pc:sldMkLst>
          <pc:docMk/>
          <pc:sldMk cId="0" sldId="271"/>
        </pc:sldMkLst>
      </pc:sldChg>
      <pc:sldChg chg="del">
        <pc:chgData name="Валентина Куликова" userId="ecc4fa7811a3c48a" providerId="LiveId" clId="{06341F19-769A-42E0-829B-13B8301F4B73}" dt="2025-05-02T09:54:50.930" v="4983" actId="47"/>
        <pc:sldMkLst>
          <pc:docMk/>
          <pc:sldMk cId="0" sldId="272"/>
        </pc:sldMkLst>
      </pc:sldChg>
      <pc:sldChg chg="del">
        <pc:chgData name="Валентина Куликова" userId="ecc4fa7811a3c48a" providerId="LiveId" clId="{06341F19-769A-42E0-829B-13B8301F4B73}" dt="2025-05-02T09:54:50.930" v="4983" actId="47"/>
        <pc:sldMkLst>
          <pc:docMk/>
          <pc:sldMk cId="0" sldId="273"/>
        </pc:sldMkLst>
      </pc:sldChg>
      <pc:sldChg chg="del">
        <pc:chgData name="Валентина Куликова" userId="ecc4fa7811a3c48a" providerId="LiveId" clId="{06341F19-769A-42E0-829B-13B8301F4B73}" dt="2025-05-02T09:54:50.930" v="4983" actId="47"/>
        <pc:sldMkLst>
          <pc:docMk/>
          <pc:sldMk cId="0" sldId="274"/>
        </pc:sldMkLst>
      </pc:sldChg>
      <pc:sldChg chg="del">
        <pc:chgData name="Валентина Куликова" userId="ecc4fa7811a3c48a" providerId="LiveId" clId="{06341F19-769A-42E0-829B-13B8301F4B73}" dt="2025-05-02T09:54:50.930" v="4983" actId="47"/>
        <pc:sldMkLst>
          <pc:docMk/>
          <pc:sldMk cId="0" sldId="275"/>
        </pc:sldMkLst>
      </pc:sldChg>
      <pc:sldChg chg="new del">
        <pc:chgData name="Валентина Куликова" userId="ecc4fa7811a3c48a" providerId="LiveId" clId="{06341F19-769A-42E0-829B-13B8301F4B73}" dt="2025-05-01T10:12:03.163" v="1" actId="47"/>
        <pc:sldMkLst>
          <pc:docMk/>
          <pc:sldMk cId="446581671" sldId="276"/>
        </pc:sldMkLst>
      </pc:sldChg>
      <pc:sldChg chg="new del">
        <pc:chgData name="Валентина Куликова" userId="ecc4fa7811a3c48a" providerId="LiveId" clId="{06341F19-769A-42E0-829B-13B8301F4B73}" dt="2025-05-02T09:54:50.930" v="4983" actId="47"/>
        <pc:sldMkLst>
          <pc:docMk/>
          <pc:sldMk cId="2811128757" sldId="276"/>
        </pc:sldMkLst>
      </pc:sldChg>
      <pc:sldChg chg="new del">
        <pc:chgData name="Валентина Куликова" userId="ecc4fa7811a3c48a" providerId="LiveId" clId="{06341F19-769A-42E0-829B-13B8301F4B73}" dt="2025-05-01T10:16:45.398" v="77" actId="47"/>
        <pc:sldMkLst>
          <pc:docMk/>
          <pc:sldMk cId="3282049793" sldId="276"/>
        </pc:sldMkLst>
      </pc:sldChg>
      <pc:sldChg chg="modSp add del mod">
        <pc:chgData name="Валентина Куликова" userId="ecc4fa7811a3c48a" providerId="LiveId" clId="{06341F19-769A-42E0-829B-13B8301F4B73}" dt="2025-05-01T12:03:13.923" v="986" actId="47"/>
        <pc:sldMkLst>
          <pc:docMk/>
          <pc:sldMk cId="59801071" sldId="277"/>
        </pc:sldMkLst>
      </pc:sldChg>
      <pc:sldChg chg="addSp modSp new del mod">
        <pc:chgData name="Валентина Куликова" userId="ecc4fa7811a3c48a" providerId="LiveId" clId="{06341F19-769A-42E0-829B-13B8301F4B73}" dt="2025-05-14T12:33:39.861" v="6652" actId="2696"/>
        <pc:sldMkLst>
          <pc:docMk/>
          <pc:sldMk cId="2596425569" sldId="278"/>
        </pc:sldMkLst>
      </pc:sldChg>
      <pc:sldChg chg="modSp add mod">
        <pc:chgData name="Валентина Куликова" userId="ecc4fa7811a3c48a" providerId="LiveId" clId="{06341F19-769A-42E0-829B-13B8301F4B73}" dt="2025-05-14T12:55:16.677" v="6847" actId="403"/>
        <pc:sldMkLst>
          <pc:docMk/>
          <pc:sldMk cId="3250615560" sldId="278"/>
        </pc:sldMkLst>
        <pc:graphicFrameChg chg="mod modGraphic">
          <ac:chgData name="Валентина Куликова" userId="ecc4fa7811a3c48a" providerId="LiveId" clId="{06341F19-769A-42E0-829B-13B8301F4B73}" dt="2025-05-14T12:55:16.677" v="6847" actId="403"/>
          <ac:graphicFrameMkLst>
            <pc:docMk/>
            <pc:sldMk cId="3250615560" sldId="278"/>
            <ac:graphicFrameMk id="4" creationId="{9052D496-7E4A-D347-14FE-9A1FF4B034F3}"/>
          </ac:graphicFrameMkLst>
        </pc:graphicFrameChg>
      </pc:sldChg>
      <pc:sldChg chg="addSp modSp new mod">
        <pc:chgData name="Валентина Куликова" userId="ecc4fa7811a3c48a" providerId="LiveId" clId="{06341F19-769A-42E0-829B-13B8301F4B73}" dt="2025-05-14T12:36:58.779" v="6821" actId="403"/>
        <pc:sldMkLst>
          <pc:docMk/>
          <pc:sldMk cId="1563391284" sldId="279"/>
        </pc:sldMkLst>
        <pc:spChg chg="add mod">
          <ac:chgData name="Валентина Куликова" userId="ecc4fa7811a3c48a" providerId="LiveId" clId="{06341F19-769A-42E0-829B-13B8301F4B73}" dt="2025-05-10T17:10:44.619" v="6326" actId="404"/>
          <ac:spMkLst>
            <pc:docMk/>
            <pc:sldMk cId="1563391284" sldId="279"/>
            <ac:spMk id="3" creationId="{B72FC528-89C4-79FA-0172-24C78B58DCD2}"/>
          </ac:spMkLst>
        </pc:spChg>
        <pc:spChg chg="add mod">
          <ac:chgData name="Валентина Куликова" userId="ecc4fa7811a3c48a" providerId="LiveId" clId="{06341F19-769A-42E0-829B-13B8301F4B73}" dt="2025-05-14T12:36:58.779" v="6821" actId="403"/>
          <ac:spMkLst>
            <pc:docMk/>
            <pc:sldMk cId="1563391284" sldId="279"/>
            <ac:spMk id="4" creationId="{B3C1D80D-F10F-7451-9F3C-6F7509A1AF3B}"/>
          </ac:spMkLst>
        </pc:spChg>
        <pc:picChg chg="add mod">
          <ac:chgData name="Валентина Куликова" userId="ecc4fa7811a3c48a" providerId="LiveId" clId="{06341F19-769A-42E0-829B-13B8301F4B73}" dt="2025-05-01T12:31:18.473" v="1525"/>
          <ac:picMkLst>
            <pc:docMk/>
            <pc:sldMk cId="1563391284" sldId="279"/>
            <ac:picMk id="2" creationId="{F43BBA7D-F80D-5B58-8938-2CC408CB4FA8}"/>
          </ac:picMkLst>
        </pc:picChg>
      </pc:sldChg>
      <pc:sldChg chg="modSp add del mod">
        <pc:chgData name="Валентина Куликова" userId="ecc4fa7811a3c48a" providerId="LiveId" clId="{06341F19-769A-42E0-829B-13B8301F4B73}" dt="2025-05-01T12:26:33.237" v="1403" actId="47"/>
        <pc:sldMkLst>
          <pc:docMk/>
          <pc:sldMk cId="1857091510" sldId="279"/>
        </pc:sldMkLst>
      </pc:sldChg>
      <pc:sldChg chg="addSp modSp add mod">
        <pc:chgData name="Валентина Куликова" userId="ecc4fa7811a3c48a" providerId="LiveId" clId="{06341F19-769A-42E0-829B-13B8301F4B73}" dt="2025-05-14T12:46:06.720" v="6827" actId="1076"/>
        <pc:sldMkLst>
          <pc:docMk/>
          <pc:sldMk cId="49173329" sldId="280"/>
        </pc:sldMkLst>
        <pc:spChg chg="mod">
          <ac:chgData name="Валентина Куликова" userId="ecc4fa7811a3c48a" providerId="LiveId" clId="{06341F19-769A-42E0-829B-13B8301F4B73}" dt="2025-05-14T12:46:02.810" v="6826" actId="1076"/>
          <ac:spMkLst>
            <pc:docMk/>
            <pc:sldMk cId="49173329" sldId="280"/>
            <ac:spMk id="3" creationId="{BBCCE8C5-7E49-85EE-96E7-9524480E3864}"/>
          </ac:spMkLst>
        </pc:spChg>
        <pc:spChg chg="mod">
          <ac:chgData name="Валентина Куликова" userId="ecc4fa7811a3c48a" providerId="LiveId" clId="{06341F19-769A-42E0-829B-13B8301F4B73}" dt="2025-05-14T12:46:06.720" v="6827" actId="1076"/>
          <ac:spMkLst>
            <pc:docMk/>
            <pc:sldMk cId="49173329" sldId="280"/>
            <ac:spMk id="4" creationId="{445C5A81-2E96-DA23-AE2A-34B7516EF334}"/>
          </ac:spMkLst>
        </pc:spChg>
        <pc:picChg chg="mod">
          <ac:chgData name="Валентина Куликова" userId="ecc4fa7811a3c48a" providerId="LiveId" clId="{06341F19-769A-42E0-829B-13B8301F4B73}" dt="2025-05-14T12:45:41.098" v="6824" actId="1076"/>
          <ac:picMkLst>
            <pc:docMk/>
            <pc:sldMk cId="49173329" sldId="280"/>
            <ac:picMk id="2" creationId="{764D3A16-F516-4053-B602-EAAF35AB3063}"/>
          </ac:picMkLst>
        </pc:picChg>
      </pc:sldChg>
      <pc:sldChg chg="addSp delSp modSp add mod">
        <pc:chgData name="Валентина Куликова" userId="ecc4fa7811a3c48a" providerId="LiveId" clId="{06341F19-769A-42E0-829B-13B8301F4B73}" dt="2025-05-10T17:11:58.647" v="6356" actId="6549"/>
        <pc:sldMkLst>
          <pc:docMk/>
          <pc:sldMk cId="1193738347" sldId="281"/>
        </pc:sldMkLst>
        <pc:spChg chg="mod">
          <ac:chgData name="Валентина Куликова" userId="ecc4fa7811a3c48a" providerId="LiveId" clId="{06341F19-769A-42E0-829B-13B8301F4B73}" dt="2025-05-10T17:11:58.647" v="6356" actId="6549"/>
          <ac:spMkLst>
            <pc:docMk/>
            <pc:sldMk cId="1193738347" sldId="281"/>
            <ac:spMk id="3" creationId="{1F1CD1AF-EDBD-6C16-0459-C5DA708D0E03}"/>
          </ac:spMkLst>
        </pc:spChg>
        <pc:spChg chg="mod">
          <ac:chgData name="Валентина Куликова" userId="ecc4fa7811a3c48a" providerId="LiveId" clId="{06341F19-769A-42E0-829B-13B8301F4B73}" dt="2025-05-10T17:11:56.370" v="6354" actId="14100"/>
          <ac:spMkLst>
            <pc:docMk/>
            <pc:sldMk cId="1193738347" sldId="281"/>
            <ac:spMk id="4" creationId="{BCA849AF-2959-5DDB-D77B-024709C83625}"/>
          </ac:spMkLst>
        </pc:spChg>
      </pc:sldChg>
      <pc:sldChg chg="addSp delSp modSp add mod">
        <pc:chgData name="Валентина Куликова" userId="ecc4fa7811a3c48a" providerId="LiveId" clId="{06341F19-769A-42E0-829B-13B8301F4B73}" dt="2025-05-14T12:48:56.014" v="6829" actId="403"/>
        <pc:sldMkLst>
          <pc:docMk/>
          <pc:sldMk cId="441636309" sldId="282"/>
        </pc:sldMkLst>
        <pc:spChg chg="mod">
          <ac:chgData name="Валентина Куликова" userId="ecc4fa7811a3c48a" providerId="LiveId" clId="{06341F19-769A-42E0-829B-13B8301F4B73}" dt="2025-05-10T14:55:18.353" v="6293" actId="20577"/>
          <ac:spMkLst>
            <pc:docMk/>
            <pc:sldMk cId="441636309" sldId="282"/>
            <ac:spMk id="3" creationId="{8B594346-2699-7196-C3E0-F9C238DA68DF}"/>
          </ac:spMkLst>
        </pc:spChg>
        <pc:spChg chg="mod">
          <ac:chgData name="Валентина Куликова" userId="ecc4fa7811a3c48a" providerId="LiveId" clId="{06341F19-769A-42E0-829B-13B8301F4B73}" dt="2025-05-14T12:48:56.014" v="6829" actId="403"/>
          <ac:spMkLst>
            <pc:docMk/>
            <pc:sldMk cId="441636309" sldId="282"/>
            <ac:spMk id="4" creationId="{16F408A5-7127-35BB-F473-BCE0392B8717}"/>
          </ac:spMkLst>
        </pc:spChg>
      </pc:sldChg>
      <pc:sldChg chg="modSp add mod ord">
        <pc:chgData name="Валентина Куликова" userId="ecc4fa7811a3c48a" providerId="LiveId" clId="{06341F19-769A-42E0-829B-13B8301F4B73}" dt="2025-05-10T17:14:42.019" v="6439" actId="21"/>
        <pc:sldMkLst>
          <pc:docMk/>
          <pc:sldMk cId="1292221498" sldId="283"/>
        </pc:sldMkLst>
        <pc:spChg chg="mod">
          <ac:chgData name="Валентина Куликова" userId="ecc4fa7811a3c48a" providerId="LiveId" clId="{06341F19-769A-42E0-829B-13B8301F4B73}" dt="2025-05-01T14:13:00.171" v="2773" actId="20577"/>
          <ac:spMkLst>
            <pc:docMk/>
            <pc:sldMk cId="1292221498" sldId="283"/>
            <ac:spMk id="3" creationId="{CDE337E9-DB32-E2C6-C40B-DF16346AD48A}"/>
          </ac:spMkLst>
        </pc:spChg>
        <pc:spChg chg="mod">
          <ac:chgData name="Валентина Куликова" userId="ecc4fa7811a3c48a" providerId="LiveId" clId="{06341F19-769A-42E0-829B-13B8301F4B73}" dt="2025-05-10T17:14:42.019" v="6439" actId="21"/>
          <ac:spMkLst>
            <pc:docMk/>
            <pc:sldMk cId="1292221498" sldId="283"/>
            <ac:spMk id="4" creationId="{DE400F6E-E963-A3EB-4E9F-B80A58298AB8}"/>
          </ac:spMkLst>
        </pc:spChg>
      </pc:sldChg>
      <pc:sldChg chg="modSp add mod">
        <pc:chgData name="Валентина Куликова" userId="ecc4fa7811a3c48a" providerId="LiveId" clId="{06341F19-769A-42E0-829B-13B8301F4B73}" dt="2025-05-14T12:50:10.766" v="6830" actId="20577"/>
        <pc:sldMkLst>
          <pc:docMk/>
          <pc:sldMk cId="3841294301" sldId="284"/>
        </pc:sldMkLst>
        <pc:spChg chg="mod">
          <ac:chgData name="Валентина Куликова" userId="ecc4fa7811a3c48a" providerId="LiveId" clId="{06341F19-769A-42E0-829B-13B8301F4B73}" dt="2025-05-14T12:50:10.766" v="6830" actId="20577"/>
          <ac:spMkLst>
            <pc:docMk/>
            <pc:sldMk cId="3841294301" sldId="284"/>
            <ac:spMk id="4" creationId="{BCDE4921-63F1-E0CB-998E-E80A4E41562B}"/>
          </ac:spMkLst>
        </pc:spChg>
      </pc:sldChg>
      <pc:sldChg chg="modSp add mod">
        <pc:chgData name="Валентина Куликова" userId="ecc4fa7811a3c48a" providerId="LiveId" clId="{06341F19-769A-42E0-829B-13B8301F4B73}" dt="2025-05-10T14:55:13.824" v="6292" actId="14100"/>
        <pc:sldMkLst>
          <pc:docMk/>
          <pc:sldMk cId="1260063650" sldId="285"/>
        </pc:sldMkLst>
        <pc:spChg chg="mod">
          <ac:chgData name="Валентина Куликова" userId="ecc4fa7811a3c48a" providerId="LiveId" clId="{06341F19-769A-42E0-829B-13B8301F4B73}" dt="2025-05-10T14:55:09.800" v="6291"/>
          <ac:spMkLst>
            <pc:docMk/>
            <pc:sldMk cId="1260063650" sldId="285"/>
            <ac:spMk id="3" creationId="{A3C0C531-D9CC-7527-C408-EBF983FD8798}"/>
          </ac:spMkLst>
        </pc:spChg>
        <pc:spChg chg="mod">
          <ac:chgData name="Валентина Куликова" userId="ecc4fa7811a3c48a" providerId="LiveId" clId="{06341F19-769A-42E0-829B-13B8301F4B73}" dt="2025-05-10T14:55:13.824" v="6292" actId="14100"/>
          <ac:spMkLst>
            <pc:docMk/>
            <pc:sldMk cId="1260063650" sldId="285"/>
            <ac:spMk id="4" creationId="{9492060D-577C-481A-9994-1CE00A7CF7C1}"/>
          </ac:spMkLst>
        </pc:spChg>
      </pc:sldChg>
      <pc:sldChg chg="addSp delSp modSp add mod">
        <pc:chgData name="Валентина Куликова" userId="ecc4fa7811a3c48a" providerId="LiveId" clId="{06341F19-769A-42E0-829B-13B8301F4B73}" dt="2025-05-10T17:14:03.636" v="6424" actId="20577"/>
        <pc:sldMkLst>
          <pc:docMk/>
          <pc:sldMk cId="44391710" sldId="286"/>
        </pc:sldMkLst>
        <pc:spChg chg="mod">
          <ac:chgData name="Валентина Куликова" userId="ecc4fa7811a3c48a" providerId="LiveId" clId="{06341F19-769A-42E0-829B-13B8301F4B73}" dt="2025-05-01T14:46:02.757" v="3377" actId="20577"/>
          <ac:spMkLst>
            <pc:docMk/>
            <pc:sldMk cId="44391710" sldId="286"/>
            <ac:spMk id="3" creationId="{D3DF43C9-F696-C0D8-22A7-F919614A1571}"/>
          </ac:spMkLst>
        </pc:spChg>
        <pc:spChg chg="mod">
          <ac:chgData name="Валентина Куликова" userId="ecc4fa7811a3c48a" providerId="LiveId" clId="{06341F19-769A-42E0-829B-13B8301F4B73}" dt="2025-05-10T17:14:03.636" v="6424" actId="20577"/>
          <ac:spMkLst>
            <pc:docMk/>
            <pc:sldMk cId="44391710" sldId="286"/>
            <ac:spMk id="4" creationId="{E3396C30-CF12-9295-21DF-0254A8DC1952}"/>
          </ac:spMkLst>
        </pc:spChg>
      </pc:sldChg>
      <pc:sldChg chg="modSp add mod">
        <pc:chgData name="Валентина Куликова" userId="ecc4fa7811a3c48a" providerId="LiveId" clId="{06341F19-769A-42E0-829B-13B8301F4B73}" dt="2025-05-10T17:15:58.162" v="6515" actId="1076"/>
        <pc:sldMkLst>
          <pc:docMk/>
          <pc:sldMk cId="57485326" sldId="287"/>
        </pc:sldMkLst>
        <pc:spChg chg="mod">
          <ac:chgData name="Валентина Куликова" userId="ecc4fa7811a3c48a" providerId="LiveId" clId="{06341F19-769A-42E0-829B-13B8301F4B73}" dt="2025-05-10T17:15:58.162" v="6515" actId="1076"/>
          <ac:spMkLst>
            <pc:docMk/>
            <pc:sldMk cId="57485326" sldId="287"/>
            <ac:spMk id="3" creationId="{9F3F29C0-18C9-EBB7-3CF3-53662C03C1B5}"/>
          </ac:spMkLst>
        </pc:spChg>
        <pc:spChg chg="mod">
          <ac:chgData name="Валентина Куликова" userId="ecc4fa7811a3c48a" providerId="LiveId" clId="{06341F19-769A-42E0-829B-13B8301F4B73}" dt="2025-05-10T17:15:54.908" v="6514" actId="14100"/>
          <ac:spMkLst>
            <pc:docMk/>
            <pc:sldMk cId="57485326" sldId="287"/>
            <ac:spMk id="4" creationId="{2D65DC3C-966E-FBAC-A83D-85D9ED42F815}"/>
          </ac:spMkLst>
        </pc:spChg>
      </pc:sldChg>
      <pc:sldChg chg="modSp add mod">
        <pc:chgData name="Валентина Куликова" userId="ecc4fa7811a3c48a" providerId="LiveId" clId="{06341F19-769A-42E0-829B-13B8301F4B73}" dt="2025-05-14T12:53:04.862" v="6837" actId="20577"/>
        <pc:sldMkLst>
          <pc:docMk/>
          <pc:sldMk cId="925611126" sldId="288"/>
        </pc:sldMkLst>
        <pc:spChg chg="mod">
          <ac:chgData name="Валентина Куликова" userId="ecc4fa7811a3c48a" providerId="LiveId" clId="{06341F19-769A-42E0-829B-13B8301F4B73}" dt="2025-05-02T09:22:51.831" v="4125" actId="20577"/>
          <ac:spMkLst>
            <pc:docMk/>
            <pc:sldMk cId="925611126" sldId="288"/>
            <ac:spMk id="3" creationId="{409B3815-DA61-5A61-8D9C-7E16176822F1}"/>
          </ac:spMkLst>
        </pc:spChg>
        <pc:spChg chg="mod">
          <ac:chgData name="Валентина Куликова" userId="ecc4fa7811a3c48a" providerId="LiveId" clId="{06341F19-769A-42E0-829B-13B8301F4B73}" dt="2025-05-14T12:53:04.862" v="6837" actId="20577"/>
          <ac:spMkLst>
            <pc:docMk/>
            <pc:sldMk cId="925611126" sldId="288"/>
            <ac:spMk id="4" creationId="{D635268A-AA28-AC82-C8CC-6E6D6996DC9F}"/>
          </ac:spMkLst>
        </pc:spChg>
      </pc:sldChg>
      <pc:sldChg chg="modSp add mod ord">
        <pc:chgData name="Валентина Куликова" userId="ecc4fa7811a3c48a" providerId="LiveId" clId="{06341F19-769A-42E0-829B-13B8301F4B73}" dt="2025-05-14T12:54:28.142" v="6840" actId="20577"/>
        <pc:sldMkLst>
          <pc:docMk/>
          <pc:sldMk cId="2741336025" sldId="289"/>
        </pc:sldMkLst>
        <pc:spChg chg="mod">
          <ac:chgData name="Валентина Куликова" userId="ecc4fa7811a3c48a" providerId="LiveId" clId="{06341F19-769A-42E0-829B-13B8301F4B73}" dt="2025-05-02T09:45:46.141" v="4774" actId="1076"/>
          <ac:spMkLst>
            <pc:docMk/>
            <pc:sldMk cId="2741336025" sldId="289"/>
            <ac:spMk id="3" creationId="{5E890391-6533-5FD3-7E1E-AEC5CCC1B6ED}"/>
          </ac:spMkLst>
        </pc:spChg>
        <pc:spChg chg="mod">
          <ac:chgData name="Валентина Куликова" userId="ecc4fa7811a3c48a" providerId="LiveId" clId="{06341F19-769A-42E0-829B-13B8301F4B73}" dt="2025-05-14T12:54:28.142" v="6840" actId="20577"/>
          <ac:spMkLst>
            <pc:docMk/>
            <pc:sldMk cId="2741336025" sldId="289"/>
            <ac:spMk id="4" creationId="{BBF47B46-1148-0EB0-AF93-50ADF9C6835B}"/>
          </ac:spMkLst>
        </pc:spChg>
        <pc:picChg chg="mod">
          <ac:chgData name="Валентина Куликова" userId="ecc4fa7811a3c48a" providerId="LiveId" clId="{06341F19-769A-42E0-829B-13B8301F4B73}" dt="2025-05-02T09:45:15.620" v="4771" actId="1076"/>
          <ac:picMkLst>
            <pc:docMk/>
            <pc:sldMk cId="2741336025" sldId="289"/>
            <ac:picMk id="2" creationId="{9443DA97-BC22-E54B-72B4-D387D9C4F09B}"/>
          </ac:picMkLst>
        </pc:picChg>
      </pc:sldChg>
      <pc:sldChg chg="modSp add mod">
        <pc:chgData name="Валентина Куликова" userId="ecc4fa7811a3c48a" providerId="LiveId" clId="{06341F19-769A-42E0-829B-13B8301F4B73}" dt="2025-05-14T12:54:12.745" v="6839" actId="6549"/>
        <pc:sldMkLst>
          <pc:docMk/>
          <pc:sldMk cId="2811360400" sldId="290"/>
        </pc:sldMkLst>
        <pc:spChg chg="mod">
          <ac:chgData name="Валентина Куликова" userId="ecc4fa7811a3c48a" providerId="LiveId" clId="{06341F19-769A-42E0-829B-13B8301F4B73}" dt="2025-05-02T09:46:09.562" v="4791" actId="20577"/>
          <ac:spMkLst>
            <pc:docMk/>
            <pc:sldMk cId="2811360400" sldId="290"/>
            <ac:spMk id="3" creationId="{A6627B39-C566-9667-6BD2-D3324DC4FB6F}"/>
          </ac:spMkLst>
        </pc:spChg>
        <pc:spChg chg="mod">
          <ac:chgData name="Валентина Куликова" userId="ecc4fa7811a3c48a" providerId="LiveId" clId="{06341F19-769A-42E0-829B-13B8301F4B73}" dt="2025-05-14T12:54:12.745" v="6839" actId="6549"/>
          <ac:spMkLst>
            <pc:docMk/>
            <pc:sldMk cId="2811360400" sldId="290"/>
            <ac:spMk id="4" creationId="{C72361C2-439C-BAD8-B12B-E8865925F398}"/>
          </ac:spMkLst>
        </pc:spChg>
      </pc:sldChg>
      <pc:sldChg chg="modSp new del mod">
        <pc:chgData name="Валентина Куликова" userId="ecc4fa7811a3c48a" providerId="LiveId" clId="{06341F19-769A-42E0-829B-13B8301F4B73}" dt="2025-05-02T10:10:56.607" v="5092" actId="47"/>
        <pc:sldMkLst>
          <pc:docMk/>
          <pc:sldMk cId="927557217" sldId="291"/>
        </pc:sldMkLst>
      </pc:sldChg>
      <pc:sldChg chg="addSp delSp modSp add mod">
        <pc:chgData name="Валентина Куликова" userId="ecc4fa7811a3c48a" providerId="LiveId" clId="{06341F19-769A-42E0-829B-13B8301F4B73}" dt="2025-05-06T07:27:01.183" v="6204" actId="170"/>
        <pc:sldMkLst>
          <pc:docMk/>
          <pc:sldMk cId="1238215888" sldId="292"/>
        </pc:sldMkLst>
        <pc:spChg chg="add mod">
          <ac:chgData name="Валентина Куликова" userId="ecc4fa7811a3c48a" providerId="LiveId" clId="{06341F19-769A-42E0-829B-13B8301F4B73}" dt="2025-05-02T10:24:02.622" v="5842" actId="313"/>
          <ac:spMkLst>
            <pc:docMk/>
            <pc:sldMk cId="1238215888" sldId="292"/>
            <ac:spMk id="8" creationId="{6BD10D5C-99F4-9BC0-DE2E-C699EF59BF51}"/>
          </ac:spMkLst>
        </pc:spChg>
        <pc:spChg chg="mod">
          <ac:chgData name="Валентина Куликова" userId="ecc4fa7811a3c48a" providerId="LiveId" clId="{06341F19-769A-42E0-829B-13B8301F4B73}" dt="2025-05-02T10:11:01.296" v="5098" actId="20577"/>
          <ac:spMkLst>
            <pc:docMk/>
            <pc:sldMk cId="1238215888" sldId="292"/>
            <ac:spMk id="143" creationId="{05578A78-F395-8A2A-7CB5-081241574EC3}"/>
          </ac:spMkLst>
        </pc:spChg>
        <pc:grpChg chg="mod ord">
          <ac:chgData name="Валентина Куликова" userId="ecc4fa7811a3c48a" providerId="LiveId" clId="{06341F19-769A-42E0-829B-13B8301F4B73}" dt="2025-05-06T07:27:01.183" v="6204" actId="170"/>
          <ac:grpSpMkLst>
            <pc:docMk/>
            <pc:sldMk cId="1238215888" sldId="292"/>
            <ac:grpSpMk id="145" creationId="{39BFCC36-D5DF-C6D8-C8EB-F2B52C6EB15F}"/>
          </ac:grpSpMkLst>
        </pc:grpChg>
        <pc:picChg chg="add mod">
          <ac:chgData name="Валентина Куликова" userId="ecc4fa7811a3c48a" providerId="LiveId" clId="{06341F19-769A-42E0-829B-13B8301F4B73}" dt="2025-05-06T07:25:17.543" v="6196" actId="1076"/>
          <ac:picMkLst>
            <pc:docMk/>
            <pc:sldMk cId="1238215888" sldId="292"/>
            <ac:picMk id="3" creationId="{02DC0D81-2F1F-6C08-7819-E18FA35105DD}"/>
          </ac:picMkLst>
        </pc:picChg>
        <pc:picChg chg="add mod">
          <ac:chgData name="Валентина Куликова" userId="ecc4fa7811a3c48a" providerId="LiveId" clId="{06341F19-769A-42E0-829B-13B8301F4B73}" dt="2025-05-06T07:26:57.455" v="6202" actId="1076"/>
          <ac:picMkLst>
            <pc:docMk/>
            <pc:sldMk cId="1238215888" sldId="292"/>
            <ac:picMk id="10" creationId="{90306B28-BB51-0BCD-F5A9-667D15CEADFE}"/>
          </ac:picMkLst>
        </pc:picChg>
        <pc:picChg chg="mod">
          <ac:chgData name="Валентина Куликова" userId="ecc4fa7811a3c48a" providerId="LiveId" clId="{06341F19-769A-42E0-829B-13B8301F4B73}" dt="2025-05-02T10:11:05.776" v="5099" actId="1076"/>
          <ac:picMkLst>
            <pc:docMk/>
            <pc:sldMk cId="1238215888" sldId="292"/>
            <ac:picMk id="141" creationId="{2EE88C31-1D4D-6EFE-1595-27E18A9068EA}"/>
          </ac:picMkLst>
        </pc:picChg>
      </pc:sldChg>
      <pc:sldMasterChg chg="delSldLayout">
        <pc:chgData name="Валентина Куликова" userId="ecc4fa7811a3c48a" providerId="LiveId" clId="{06341F19-769A-42E0-829B-13B8301F4B73}" dt="2025-05-02T10:10:56.607" v="5092" actId="47"/>
        <pc:sldMasterMkLst>
          <pc:docMk/>
          <pc:sldMasterMk cId="0" sldId="2147483654"/>
        </pc:sldMasterMkLst>
        <pc:sldLayoutChg chg="del">
          <pc:chgData name="Валентина Куликова" userId="ecc4fa7811a3c48a" providerId="LiveId" clId="{06341F19-769A-42E0-829B-13B8301F4B73}" dt="2025-05-01T10:12:03.163" v="1" actId="47"/>
          <pc:sldLayoutMkLst>
            <pc:docMk/>
            <pc:sldMasterMk cId="0" sldId="2147483654"/>
            <pc:sldLayoutMk cId="0" sldId="2147483649"/>
          </pc:sldLayoutMkLst>
        </pc:sldLayoutChg>
        <pc:sldLayoutChg chg="del">
          <pc:chgData name="Валентина Куликова" userId="ecc4fa7811a3c48a" providerId="LiveId" clId="{06341F19-769A-42E0-829B-13B8301F4B73}" dt="2025-05-01T10:16:45.398" v="77" actId="47"/>
          <pc:sldLayoutMkLst>
            <pc:docMk/>
            <pc:sldMasterMk cId="0" sldId="2147483654"/>
            <pc:sldLayoutMk cId="0" sldId="2147483650"/>
          </pc:sldLayoutMkLst>
        </pc:sldLayoutChg>
        <pc:sldLayoutChg chg="del">
          <pc:chgData name="Валентина Куликова" userId="ecc4fa7811a3c48a" providerId="LiveId" clId="{06341F19-769A-42E0-829B-13B8301F4B73}" dt="2025-05-02T09:54:50.930" v="4983" actId="47"/>
          <pc:sldLayoutMkLst>
            <pc:docMk/>
            <pc:sldMasterMk cId="0" sldId="2147483654"/>
            <pc:sldLayoutMk cId="0" sldId="2147483651"/>
          </pc:sldLayoutMkLst>
        </pc:sldLayoutChg>
        <pc:sldLayoutChg chg="del">
          <pc:chgData name="Валентина Куликова" userId="ecc4fa7811a3c48a" providerId="LiveId" clId="{06341F19-769A-42E0-829B-13B8301F4B73}" dt="2025-05-02T10:10:56.607" v="5092" actId="47"/>
          <pc:sldLayoutMkLst>
            <pc:docMk/>
            <pc:sldMasterMk cId="0" sldId="2147483654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9AE1C-1B17-FE18-C7D3-0E13E83BD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D59F3DA-F98D-63B6-884D-F8B55D0E9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27B257-9FFE-ABF6-85B7-55731230E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09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437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E8FB63DC-8D2E-F382-E964-26D57E585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>
            <a:extLst>
              <a:ext uri="{FF2B5EF4-FFF2-40B4-BE49-F238E27FC236}">
                <a16:creationId xmlns:a16="http://schemas.microsoft.com/office/drawing/2014/main" id="{866ED715-DF4F-CDA6-533B-1226EB215E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>
            <a:extLst>
              <a:ext uri="{FF2B5EF4-FFF2-40B4-BE49-F238E27FC236}">
                <a16:creationId xmlns:a16="http://schemas.microsoft.com/office/drawing/2014/main" id="{74B8BC63-CD78-2C54-0935-4CA36ECA08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549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DDE5A">
              <a:alpha val="35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Google Shape;5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" y="0"/>
            <a:ext cx="18288000" cy="1028697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/>
          <p:nvPr/>
        </p:nvSpPr>
        <p:spPr>
          <a:xfrm>
            <a:off x="5927956" y="5704134"/>
            <a:ext cx="3234961" cy="3230281"/>
          </a:xfrm>
          <a:custGeom>
            <a:avLst/>
            <a:gdLst/>
            <a:ahLst/>
            <a:cxnLst/>
            <a:rect l="l" t="t" r="r" b="b"/>
            <a:pathLst>
              <a:path w="3234961" h="3230281" extrusionOk="0">
                <a:moveTo>
                  <a:pt x="0" y="0"/>
                </a:moveTo>
                <a:lnTo>
                  <a:pt x="3234960" y="0"/>
                </a:lnTo>
                <a:lnTo>
                  <a:pt x="3234960" y="3230282"/>
                </a:ln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98898"/>
            </a:stretch>
          </a:blipFill>
          <a:ln>
            <a:noFill/>
          </a:ln>
        </p:spPr>
      </p:sp>
      <p:sp>
        <p:nvSpPr>
          <p:cNvPr id="52" name="Google Shape;52;p7"/>
          <p:cNvSpPr/>
          <p:nvPr/>
        </p:nvSpPr>
        <p:spPr>
          <a:xfrm rot="10800000">
            <a:off x="9145212" y="2473853"/>
            <a:ext cx="3234961" cy="3230281"/>
          </a:xfrm>
          <a:custGeom>
            <a:avLst/>
            <a:gdLst/>
            <a:ahLst/>
            <a:cxnLst/>
            <a:rect l="l" t="t" r="r" b="b"/>
            <a:pathLst>
              <a:path w="3234961" h="3230281" extrusionOk="0">
                <a:moveTo>
                  <a:pt x="0" y="0"/>
                </a:moveTo>
                <a:lnTo>
                  <a:pt x="3234960" y="0"/>
                </a:lnTo>
                <a:lnTo>
                  <a:pt x="3234960" y="3230281"/>
                </a:lnTo>
                <a:lnTo>
                  <a:pt x="0" y="3230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98898"/>
            </a:stretch>
          </a:blipFill>
          <a:ln>
            <a:noFill/>
          </a:ln>
        </p:spPr>
      </p:sp>
      <p:sp>
        <p:nvSpPr>
          <p:cNvPr id="53" name="Google Shape;53;p7"/>
          <p:cNvSpPr/>
          <p:nvPr/>
        </p:nvSpPr>
        <p:spPr>
          <a:xfrm>
            <a:off x="9145212" y="5704134"/>
            <a:ext cx="3234961" cy="3230281"/>
          </a:xfrm>
          <a:custGeom>
            <a:avLst/>
            <a:gdLst/>
            <a:ahLst/>
            <a:cxnLst/>
            <a:rect l="l" t="t" r="r" b="b"/>
            <a:pathLst>
              <a:path w="3234961" h="3230281" extrusionOk="0">
                <a:moveTo>
                  <a:pt x="0" y="0"/>
                </a:moveTo>
                <a:lnTo>
                  <a:pt x="3234960" y="0"/>
                </a:lnTo>
                <a:lnTo>
                  <a:pt x="3234960" y="3230282"/>
                </a:ln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98898"/>
            </a:stretch>
          </a:blipFill>
          <a:ln>
            <a:noFill/>
          </a:ln>
        </p:spPr>
      </p:sp>
      <p:sp>
        <p:nvSpPr>
          <p:cNvPr id="54" name="Google Shape;54;p7"/>
          <p:cNvSpPr/>
          <p:nvPr/>
        </p:nvSpPr>
        <p:spPr>
          <a:xfrm rot="10800000">
            <a:off x="5927956" y="2473853"/>
            <a:ext cx="3234961" cy="3230281"/>
          </a:xfrm>
          <a:custGeom>
            <a:avLst/>
            <a:gdLst/>
            <a:ahLst/>
            <a:cxnLst/>
            <a:rect l="l" t="t" r="r" b="b"/>
            <a:pathLst>
              <a:path w="3234961" h="3230281" extrusionOk="0">
                <a:moveTo>
                  <a:pt x="0" y="0"/>
                </a:moveTo>
                <a:lnTo>
                  <a:pt x="3234960" y="0"/>
                </a:lnTo>
                <a:lnTo>
                  <a:pt x="3234960" y="3230281"/>
                </a:lnTo>
                <a:lnTo>
                  <a:pt x="0" y="3230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98898"/>
            </a:stretch>
          </a:blipFill>
          <a:ln>
            <a:noFill/>
          </a:ln>
        </p:spPr>
      </p:sp>
      <p:grpSp>
        <p:nvGrpSpPr>
          <p:cNvPr id="55" name="Google Shape;55;p7"/>
          <p:cNvGrpSpPr/>
          <p:nvPr/>
        </p:nvGrpSpPr>
        <p:grpSpPr>
          <a:xfrm>
            <a:off x="7180117" y="3740251"/>
            <a:ext cx="3927775" cy="3927775"/>
            <a:chOff x="0" y="0"/>
            <a:chExt cx="812800" cy="812800"/>
          </a:xfrm>
        </p:grpSpPr>
        <p:sp>
          <p:nvSpPr>
            <p:cNvPr id="56" name="Google Shape;56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7"/>
          <p:cNvGrpSpPr/>
          <p:nvPr/>
        </p:nvGrpSpPr>
        <p:grpSpPr>
          <a:xfrm>
            <a:off x="8958172" y="1936550"/>
            <a:ext cx="371656" cy="7318525"/>
            <a:chOff x="0" y="-57150"/>
            <a:chExt cx="97884" cy="1927500"/>
          </a:xfrm>
        </p:grpSpPr>
        <p:sp>
          <p:nvSpPr>
            <p:cNvPr id="59" name="Google Shape;59;p7"/>
            <p:cNvSpPr/>
            <p:nvPr/>
          </p:nvSpPr>
          <p:spPr>
            <a:xfrm>
              <a:off x="0" y="0"/>
              <a:ext cx="97884" cy="1870270"/>
            </a:xfrm>
            <a:custGeom>
              <a:avLst/>
              <a:gdLst/>
              <a:ahLst/>
              <a:cxnLst/>
              <a:rect l="l" t="t" r="r" b="b"/>
              <a:pathLst>
                <a:path w="97884" h="1870270" extrusionOk="0">
                  <a:moveTo>
                    <a:pt x="0" y="0"/>
                  </a:moveTo>
                  <a:lnTo>
                    <a:pt x="97884" y="0"/>
                  </a:lnTo>
                  <a:lnTo>
                    <a:pt x="97884" y="1870270"/>
                  </a:lnTo>
                  <a:lnTo>
                    <a:pt x="0" y="187027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60" name="Google Shape;60;p7"/>
            <p:cNvSpPr txBox="1"/>
            <p:nvPr/>
          </p:nvSpPr>
          <p:spPr>
            <a:xfrm>
              <a:off x="0" y="-57150"/>
              <a:ext cx="97800" cy="192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7"/>
          <p:cNvGrpSpPr/>
          <p:nvPr/>
        </p:nvGrpSpPr>
        <p:grpSpPr>
          <a:xfrm rot="5400000">
            <a:off x="8880666" y="2044872"/>
            <a:ext cx="371656" cy="7318525"/>
            <a:chOff x="0" y="-57150"/>
            <a:chExt cx="97884" cy="1927500"/>
          </a:xfrm>
        </p:grpSpPr>
        <p:sp>
          <p:nvSpPr>
            <p:cNvPr id="62" name="Google Shape;62;p7"/>
            <p:cNvSpPr/>
            <p:nvPr/>
          </p:nvSpPr>
          <p:spPr>
            <a:xfrm>
              <a:off x="0" y="0"/>
              <a:ext cx="97884" cy="1870270"/>
            </a:xfrm>
            <a:custGeom>
              <a:avLst/>
              <a:gdLst/>
              <a:ahLst/>
              <a:cxnLst/>
              <a:rect l="l" t="t" r="r" b="b"/>
              <a:pathLst>
                <a:path w="97884" h="1870270" extrusionOk="0">
                  <a:moveTo>
                    <a:pt x="0" y="0"/>
                  </a:moveTo>
                  <a:lnTo>
                    <a:pt x="97884" y="0"/>
                  </a:lnTo>
                  <a:lnTo>
                    <a:pt x="97884" y="1870270"/>
                  </a:lnTo>
                  <a:lnTo>
                    <a:pt x="0" y="187027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63" name="Google Shape;63;p7"/>
            <p:cNvSpPr txBox="1"/>
            <p:nvPr/>
          </p:nvSpPr>
          <p:spPr>
            <a:xfrm>
              <a:off x="0" y="-57150"/>
              <a:ext cx="97800" cy="192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7"/>
          <p:cNvSpPr txBox="1"/>
          <p:nvPr/>
        </p:nvSpPr>
        <p:spPr>
          <a:xfrm>
            <a:off x="6734625" y="3323513"/>
            <a:ext cx="994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6" b="0" i="0" u="none" strike="noStrike" cap="none">
                <a:solidFill>
                  <a:srgbClr val="EDEDED"/>
                </a:solidFill>
                <a:latin typeface="Zilla Slab"/>
                <a:ea typeface="Zilla Slab"/>
                <a:cs typeface="Zilla Slab"/>
                <a:sym typeface="Zilla Slab"/>
              </a:rPr>
              <a:t>01</a:t>
            </a:r>
            <a:endParaRPr/>
          </a:p>
        </p:txBody>
      </p:sp>
      <p:sp>
        <p:nvSpPr>
          <p:cNvPr id="65" name="Google Shape;65;p7"/>
          <p:cNvSpPr txBox="1"/>
          <p:nvPr/>
        </p:nvSpPr>
        <p:spPr>
          <a:xfrm>
            <a:off x="6734625" y="6805595"/>
            <a:ext cx="994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6" b="0" i="0" u="none" strike="noStrike" cap="none">
                <a:solidFill>
                  <a:srgbClr val="EDEDED"/>
                </a:solidFill>
                <a:latin typeface="Zilla Slab"/>
                <a:ea typeface="Zilla Slab"/>
                <a:cs typeface="Zilla Slab"/>
                <a:sym typeface="Zilla Slab"/>
              </a:rPr>
              <a:t>03</a:t>
            </a:r>
            <a:endParaRPr/>
          </a:p>
        </p:txBody>
      </p:sp>
      <p:sp>
        <p:nvSpPr>
          <p:cNvPr id="66" name="Google Shape;66;p7"/>
          <p:cNvSpPr txBox="1"/>
          <p:nvPr/>
        </p:nvSpPr>
        <p:spPr>
          <a:xfrm>
            <a:off x="10520453" y="3323513"/>
            <a:ext cx="994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6" b="0" i="0" u="none" strike="noStrike" cap="none">
                <a:solidFill>
                  <a:srgbClr val="EDEDED"/>
                </a:solidFill>
                <a:latin typeface="Zilla Slab"/>
                <a:ea typeface="Zilla Slab"/>
                <a:cs typeface="Zilla Slab"/>
                <a:sym typeface="Zilla Slab"/>
              </a:rPr>
              <a:t>02</a:t>
            </a:r>
            <a:endParaRPr/>
          </a:p>
        </p:txBody>
      </p:sp>
      <p:sp>
        <p:nvSpPr>
          <p:cNvPr id="67" name="Google Shape;67;p7"/>
          <p:cNvSpPr txBox="1"/>
          <p:nvPr/>
        </p:nvSpPr>
        <p:spPr>
          <a:xfrm>
            <a:off x="10520453" y="6805595"/>
            <a:ext cx="994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6" b="0" i="0" u="none" strike="noStrike" cap="none">
                <a:solidFill>
                  <a:srgbClr val="EDEDED"/>
                </a:solidFill>
                <a:latin typeface="Zilla Slab"/>
                <a:ea typeface="Zilla Slab"/>
                <a:cs typeface="Zilla Slab"/>
                <a:sym typeface="Zilla Slab"/>
              </a:rPr>
              <a:t>04</a:t>
            </a:r>
            <a:endParaRPr/>
          </a:p>
        </p:txBody>
      </p:sp>
      <p:sp>
        <p:nvSpPr>
          <p:cNvPr id="68" name="Google Shape;68;p7"/>
          <p:cNvSpPr/>
          <p:nvPr/>
        </p:nvSpPr>
        <p:spPr>
          <a:xfrm rot="5400000">
            <a:off x="7180027" y="3740251"/>
            <a:ext cx="3927856" cy="3927856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0" y="406400"/>
                </a:move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ubicBezTo>
                  <a:pt x="181951" y="0"/>
                  <a:pt x="0" y="181951"/>
                  <a:pt x="0" y="406400"/>
                </a:cubicBezTo>
                <a:close/>
              </a:path>
            </a:pathLst>
          </a:custGeom>
          <a:blipFill rotWithShape="1">
            <a:blip r:embed="rId5">
              <a:alphaModFix amt="42000"/>
            </a:blip>
            <a:stretch>
              <a:fillRect l="-84193" t="-182967" r="-126220" b="-182646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"/>
          <p:cNvSpPr/>
          <p:nvPr/>
        </p:nvSpPr>
        <p:spPr>
          <a:xfrm>
            <a:off x="8333698" y="4492338"/>
            <a:ext cx="1620605" cy="2423593"/>
          </a:xfrm>
          <a:custGeom>
            <a:avLst/>
            <a:gdLst/>
            <a:ahLst/>
            <a:cxnLst/>
            <a:rect l="l" t="t" r="r" b="b"/>
            <a:pathLst>
              <a:path w="1620605" h="2423593" extrusionOk="0">
                <a:moveTo>
                  <a:pt x="0" y="0"/>
                </a:moveTo>
                <a:lnTo>
                  <a:pt x="1620604" y="0"/>
                </a:lnTo>
                <a:lnTo>
                  <a:pt x="1620604" y="2423593"/>
                </a:lnTo>
                <a:lnTo>
                  <a:pt x="0" y="2423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0" name="Google Shape;70;p7"/>
          <p:cNvSpPr/>
          <p:nvPr/>
        </p:nvSpPr>
        <p:spPr>
          <a:xfrm rot="8002846">
            <a:off x="4410835" y="2129005"/>
            <a:ext cx="1633983" cy="2099745"/>
          </a:xfrm>
          <a:custGeom>
            <a:avLst/>
            <a:gdLst/>
            <a:ahLst/>
            <a:cxnLst/>
            <a:rect l="l" t="t" r="r" b="b"/>
            <a:pathLst>
              <a:path w="1632423" h="2097740" extrusionOk="0">
                <a:moveTo>
                  <a:pt x="0" y="0"/>
                </a:moveTo>
                <a:lnTo>
                  <a:pt x="1632423" y="0"/>
                </a:lnTo>
                <a:lnTo>
                  <a:pt x="1632423" y="2097740"/>
                </a:lnTo>
                <a:lnTo>
                  <a:pt x="0" y="20977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1" name="Google Shape;71;p7"/>
          <p:cNvSpPr/>
          <p:nvPr/>
        </p:nvSpPr>
        <p:spPr>
          <a:xfrm rot="-7228368" flipH="1">
            <a:off x="12877816" y="5866784"/>
            <a:ext cx="1633616" cy="2099273"/>
          </a:xfrm>
          <a:custGeom>
            <a:avLst/>
            <a:gdLst/>
            <a:ahLst/>
            <a:cxnLst/>
            <a:rect l="l" t="t" r="r" b="b"/>
            <a:pathLst>
              <a:path w="1632423" h="2097740" extrusionOk="0">
                <a:moveTo>
                  <a:pt x="0" y="2097740"/>
                </a:moveTo>
                <a:lnTo>
                  <a:pt x="1632423" y="2097740"/>
                </a:lnTo>
                <a:lnTo>
                  <a:pt x="1632423" y="0"/>
                </a:lnTo>
                <a:lnTo>
                  <a:pt x="0" y="0"/>
                </a:lnTo>
                <a:lnTo>
                  <a:pt x="0" y="209774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2" name="Google Shape;72;p7"/>
          <p:cNvSpPr/>
          <p:nvPr/>
        </p:nvSpPr>
        <p:spPr>
          <a:xfrm rot="-8306990" flipH="1">
            <a:off x="12005013" y="1894052"/>
            <a:ext cx="1630514" cy="2095287"/>
          </a:xfrm>
          <a:custGeom>
            <a:avLst/>
            <a:gdLst/>
            <a:ahLst/>
            <a:cxnLst/>
            <a:rect l="l" t="t" r="r" b="b"/>
            <a:pathLst>
              <a:path w="1632423" h="2097740" extrusionOk="0">
                <a:moveTo>
                  <a:pt x="1632423" y="0"/>
                </a:moveTo>
                <a:lnTo>
                  <a:pt x="0" y="0"/>
                </a:lnTo>
                <a:lnTo>
                  <a:pt x="0" y="2097740"/>
                </a:lnTo>
                <a:lnTo>
                  <a:pt x="1632423" y="2097740"/>
                </a:lnTo>
                <a:lnTo>
                  <a:pt x="1632423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3" name="Google Shape;73;p7"/>
          <p:cNvSpPr/>
          <p:nvPr/>
        </p:nvSpPr>
        <p:spPr>
          <a:xfrm rot="7232733">
            <a:off x="4046653" y="5951910"/>
            <a:ext cx="1630100" cy="2094755"/>
          </a:xfrm>
          <a:custGeom>
            <a:avLst/>
            <a:gdLst/>
            <a:ahLst/>
            <a:cxnLst/>
            <a:rect l="l" t="t" r="r" b="b"/>
            <a:pathLst>
              <a:path w="1632423" h="2097740" extrusionOk="0">
                <a:moveTo>
                  <a:pt x="1632423" y="2097740"/>
                </a:moveTo>
                <a:lnTo>
                  <a:pt x="0" y="2097740"/>
                </a:lnTo>
                <a:lnTo>
                  <a:pt x="0" y="0"/>
                </a:lnTo>
                <a:lnTo>
                  <a:pt x="1632423" y="0"/>
                </a:lnTo>
                <a:lnTo>
                  <a:pt x="1632423" y="209774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74" name="Google Shape;74;p7"/>
          <p:cNvGrpSpPr/>
          <p:nvPr/>
        </p:nvGrpSpPr>
        <p:grpSpPr>
          <a:xfrm>
            <a:off x="1990220" y="2638454"/>
            <a:ext cx="150357" cy="1854406"/>
            <a:chOff x="0" y="-57150"/>
            <a:chExt cx="39600" cy="488400"/>
          </a:xfrm>
        </p:grpSpPr>
        <p:sp>
          <p:nvSpPr>
            <p:cNvPr id="75" name="Google Shape;75;p7"/>
            <p:cNvSpPr/>
            <p:nvPr/>
          </p:nvSpPr>
          <p:spPr>
            <a:xfrm>
              <a:off x="0" y="0"/>
              <a:ext cx="39456" cy="431115"/>
            </a:xfrm>
            <a:custGeom>
              <a:avLst/>
              <a:gdLst/>
              <a:ahLst/>
              <a:cxnLst/>
              <a:rect l="l" t="t" r="r" b="b"/>
              <a:pathLst>
                <a:path w="39456" h="431115" extrusionOk="0">
                  <a:moveTo>
                    <a:pt x="0" y="0"/>
                  </a:moveTo>
                  <a:lnTo>
                    <a:pt x="39456" y="0"/>
                  </a:lnTo>
                  <a:lnTo>
                    <a:pt x="39456" y="431115"/>
                  </a:lnTo>
                  <a:lnTo>
                    <a:pt x="0" y="431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76" name="Google Shape;76;p7"/>
            <p:cNvSpPr txBox="1"/>
            <p:nvPr/>
          </p:nvSpPr>
          <p:spPr>
            <a:xfrm>
              <a:off x="0" y="-57150"/>
              <a:ext cx="39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7"/>
          <p:cNvGrpSpPr/>
          <p:nvPr/>
        </p:nvGrpSpPr>
        <p:grpSpPr>
          <a:xfrm>
            <a:off x="1990220" y="7270072"/>
            <a:ext cx="150357" cy="1854406"/>
            <a:chOff x="0" y="-57150"/>
            <a:chExt cx="39600" cy="488400"/>
          </a:xfrm>
        </p:grpSpPr>
        <p:sp>
          <p:nvSpPr>
            <p:cNvPr id="78" name="Google Shape;78;p7"/>
            <p:cNvSpPr/>
            <p:nvPr/>
          </p:nvSpPr>
          <p:spPr>
            <a:xfrm>
              <a:off x="0" y="0"/>
              <a:ext cx="39456" cy="431115"/>
            </a:xfrm>
            <a:custGeom>
              <a:avLst/>
              <a:gdLst/>
              <a:ahLst/>
              <a:cxnLst/>
              <a:rect l="l" t="t" r="r" b="b"/>
              <a:pathLst>
                <a:path w="39456" h="431115" extrusionOk="0">
                  <a:moveTo>
                    <a:pt x="0" y="0"/>
                  </a:moveTo>
                  <a:lnTo>
                    <a:pt x="39456" y="0"/>
                  </a:lnTo>
                  <a:lnTo>
                    <a:pt x="39456" y="431115"/>
                  </a:lnTo>
                  <a:lnTo>
                    <a:pt x="0" y="431115"/>
                  </a:lnTo>
                  <a:close/>
                </a:path>
              </a:pathLst>
            </a:custGeom>
            <a:solidFill>
              <a:srgbClr val="0DDE5A"/>
            </a:solidFill>
            <a:ln>
              <a:noFill/>
            </a:ln>
          </p:spPr>
        </p:sp>
        <p:sp>
          <p:nvSpPr>
            <p:cNvPr id="79" name="Google Shape;79;p7"/>
            <p:cNvSpPr txBox="1"/>
            <p:nvPr/>
          </p:nvSpPr>
          <p:spPr>
            <a:xfrm>
              <a:off x="0" y="-57150"/>
              <a:ext cx="39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7"/>
          <p:cNvGrpSpPr/>
          <p:nvPr/>
        </p:nvGrpSpPr>
        <p:grpSpPr>
          <a:xfrm>
            <a:off x="16051569" y="2638454"/>
            <a:ext cx="150357" cy="1854406"/>
            <a:chOff x="0" y="-57150"/>
            <a:chExt cx="39600" cy="488400"/>
          </a:xfrm>
        </p:grpSpPr>
        <p:sp>
          <p:nvSpPr>
            <p:cNvPr id="81" name="Google Shape;81;p7"/>
            <p:cNvSpPr/>
            <p:nvPr/>
          </p:nvSpPr>
          <p:spPr>
            <a:xfrm>
              <a:off x="0" y="0"/>
              <a:ext cx="39456" cy="431115"/>
            </a:xfrm>
            <a:custGeom>
              <a:avLst/>
              <a:gdLst/>
              <a:ahLst/>
              <a:cxnLst/>
              <a:rect l="l" t="t" r="r" b="b"/>
              <a:pathLst>
                <a:path w="39456" h="431115" extrusionOk="0">
                  <a:moveTo>
                    <a:pt x="0" y="0"/>
                  </a:moveTo>
                  <a:lnTo>
                    <a:pt x="39456" y="0"/>
                  </a:lnTo>
                  <a:lnTo>
                    <a:pt x="39456" y="431115"/>
                  </a:lnTo>
                  <a:lnTo>
                    <a:pt x="0" y="431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2" name="Google Shape;82;p7"/>
            <p:cNvSpPr txBox="1"/>
            <p:nvPr/>
          </p:nvSpPr>
          <p:spPr>
            <a:xfrm>
              <a:off x="0" y="-57150"/>
              <a:ext cx="39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7"/>
          <p:cNvGrpSpPr/>
          <p:nvPr/>
        </p:nvGrpSpPr>
        <p:grpSpPr>
          <a:xfrm>
            <a:off x="16051569" y="7270072"/>
            <a:ext cx="150357" cy="1854406"/>
            <a:chOff x="0" y="-57150"/>
            <a:chExt cx="39600" cy="488400"/>
          </a:xfrm>
        </p:grpSpPr>
        <p:sp>
          <p:nvSpPr>
            <p:cNvPr id="84" name="Google Shape;84;p7"/>
            <p:cNvSpPr/>
            <p:nvPr/>
          </p:nvSpPr>
          <p:spPr>
            <a:xfrm>
              <a:off x="0" y="0"/>
              <a:ext cx="39456" cy="431115"/>
            </a:xfrm>
            <a:custGeom>
              <a:avLst/>
              <a:gdLst/>
              <a:ahLst/>
              <a:cxnLst/>
              <a:rect l="l" t="t" r="r" b="b"/>
              <a:pathLst>
                <a:path w="39456" h="431115" extrusionOk="0">
                  <a:moveTo>
                    <a:pt x="0" y="0"/>
                  </a:moveTo>
                  <a:lnTo>
                    <a:pt x="39456" y="0"/>
                  </a:lnTo>
                  <a:lnTo>
                    <a:pt x="39456" y="431115"/>
                  </a:lnTo>
                  <a:lnTo>
                    <a:pt x="0" y="431115"/>
                  </a:lnTo>
                  <a:close/>
                </a:path>
              </a:pathLst>
            </a:custGeom>
            <a:solidFill>
              <a:srgbClr val="0DDE5A"/>
            </a:solidFill>
            <a:ln>
              <a:noFill/>
            </a:ln>
          </p:spPr>
        </p:sp>
        <p:sp>
          <p:nvSpPr>
            <p:cNvPr id="85" name="Google Shape;85;p7"/>
            <p:cNvSpPr txBox="1"/>
            <p:nvPr/>
          </p:nvSpPr>
          <p:spPr>
            <a:xfrm>
              <a:off x="0" y="-57150"/>
              <a:ext cx="396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7"/>
          <p:cNvSpPr txBox="1"/>
          <p:nvPr/>
        </p:nvSpPr>
        <p:spPr>
          <a:xfrm>
            <a:off x="13456457" y="7925401"/>
            <a:ext cx="2337900" cy="11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Lorem ipsum dolor sit amet, consectetur adipiscing elit.</a:t>
            </a:r>
            <a:endParaRPr/>
          </a:p>
        </p:txBody>
      </p:sp>
      <p:sp>
        <p:nvSpPr>
          <p:cNvPr id="87" name="Google Shape;87;p7"/>
          <p:cNvSpPr txBox="1"/>
          <p:nvPr/>
        </p:nvSpPr>
        <p:spPr>
          <a:xfrm>
            <a:off x="14471415" y="7420390"/>
            <a:ext cx="13230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9" b="1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Idea 04</a:t>
            </a:r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title"/>
          </p:nvPr>
        </p:nvSpPr>
        <p:spPr>
          <a:xfrm>
            <a:off x="517950" y="397725"/>
            <a:ext cx="172521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ubTitle" idx="1"/>
          </p:nvPr>
        </p:nvSpPr>
        <p:spPr>
          <a:xfrm>
            <a:off x="2442613" y="2875300"/>
            <a:ext cx="3330900" cy="50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2550"/>
              <a:buNone/>
              <a:defRPr sz="2550" b="1"/>
            </a:lvl1pPr>
            <a:lvl2pPr lvl="1">
              <a:spcBef>
                <a:spcPts val="560"/>
              </a:spcBef>
              <a:spcAft>
                <a:spcPts val="0"/>
              </a:spcAft>
              <a:buSzPts val="185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85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body" idx="2"/>
          </p:nvPr>
        </p:nvSpPr>
        <p:spPr>
          <a:xfrm>
            <a:off x="2442613" y="3751450"/>
            <a:ext cx="2487000" cy="84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6075" algn="l">
              <a:spcBef>
                <a:spcPts val="640"/>
              </a:spcBef>
              <a:spcAft>
                <a:spcPts val="0"/>
              </a:spcAft>
              <a:buSzPts val="1850"/>
              <a:buChar char="•"/>
              <a:defRPr/>
            </a:lvl1pPr>
            <a:lvl2pPr marL="914400" lvl="1" indent="-346075" algn="l">
              <a:spcBef>
                <a:spcPts val="560"/>
              </a:spcBef>
              <a:spcAft>
                <a:spcPts val="0"/>
              </a:spcAft>
              <a:buSzPts val="1850"/>
              <a:buChar char="–"/>
              <a:defRPr/>
            </a:lvl2pPr>
            <a:lvl3pPr marL="1371600" lvl="2" indent="-346075" algn="l">
              <a:spcBef>
                <a:spcPts val="480"/>
              </a:spcBef>
              <a:spcAft>
                <a:spcPts val="0"/>
              </a:spcAft>
              <a:buSzPts val="1850"/>
              <a:buChar char="•"/>
              <a:defRPr/>
            </a:lvl3pPr>
            <a:lvl4pPr marL="1828800" lvl="3" indent="-346075" algn="l">
              <a:spcBef>
                <a:spcPts val="400"/>
              </a:spcBef>
              <a:spcAft>
                <a:spcPts val="0"/>
              </a:spcAft>
              <a:buSzPts val="1850"/>
              <a:buChar char="–"/>
              <a:defRPr/>
            </a:lvl4pPr>
            <a:lvl5pPr marL="2286000" lvl="4" indent="-346075" algn="l">
              <a:spcBef>
                <a:spcPts val="400"/>
              </a:spcBef>
              <a:spcAft>
                <a:spcPts val="0"/>
              </a:spcAft>
              <a:buSzPts val="1850"/>
              <a:buChar char="»"/>
              <a:defRPr/>
            </a:lvl5pPr>
            <a:lvl6pPr marL="2743200" lvl="5" indent="-346075" algn="l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6pPr>
            <a:lvl7pPr marL="3200400" lvl="6" indent="-346075" algn="l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7pPr>
            <a:lvl8pPr marL="3657600" lvl="7" indent="-346075" algn="l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8pPr>
            <a:lvl9pPr marL="4114800" lvl="8" indent="-346075" algn="l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3"/>
          </p:nvPr>
        </p:nvSpPr>
        <p:spPr>
          <a:xfrm>
            <a:off x="12514488" y="2875300"/>
            <a:ext cx="3330900" cy="50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640"/>
              </a:spcBef>
              <a:spcAft>
                <a:spcPts val="0"/>
              </a:spcAft>
              <a:buSzPts val="2550"/>
              <a:buNone/>
              <a:defRPr sz="2550" b="1"/>
            </a:lvl1pPr>
            <a:lvl2pPr lvl="1" algn="r" rtl="0">
              <a:spcBef>
                <a:spcPts val="560"/>
              </a:spcBef>
              <a:spcAft>
                <a:spcPts val="0"/>
              </a:spcAft>
              <a:buSzPts val="1850"/>
              <a:buNone/>
              <a:defRPr/>
            </a:lvl2pPr>
            <a:lvl3pPr lvl="2" algn="r" rtl="0">
              <a:spcBef>
                <a:spcPts val="480"/>
              </a:spcBef>
              <a:spcAft>
                <a:spcPts val="0"/>
              </a:spcAft>
              <a:buSzPts val="1850"/>
              <a:buNone/>
              <a:defRPr/>
            </a:lvl3pPr>
            <a:lvl4pPr lvl="3" algn="r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4pPr>
            <a:lvl5pPr lvl="4" algn="r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5pPr>
            <a:lvl6pPr lvl="5" algn="r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6pPr>
            <a:lvl7pPr lvl="6" algn="r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7pPr>
            <a:lvl8pPr lvl="7" algn="r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8pPr>
            <a:lvl9pPr lvl="8" algn="r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4"/>
          </p:nvPr>
        </p:nvSpPr>
        <p:spPr>
          <a:xfrm>
            <a:off x="13358388" y="3751450"/>
            <a:ext cx="2487000" cy="84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6075" algn="r" rtl="0">
              <a:spcBef>
                <a:spcPts val="640"/>
              </a:spcBef>
              <a:spcAft>
                <a:spcPts val="0"/>
              </a:spcAft>
              <a:buSzPts val="1850"/>
              <a:buChar char="•"/>
              <a:defRPr/>
            </a:lvl1pPr>
            <a:lvl2pPr marL="914400" lvl="1" indent="-346075" algn="r" rtl="0">
              <a:spcBef>
                <a:spcPts val="560"/>
              </a:spcBef>
              <a:spcAft>
                <a:spcPts val="0"/>
              </a:spcAft>
              <a:buSzPts val="1850"/>
              <a:buChar char="–"/>
              <a:defRPr/>
            </a:lvl2pPr>
            <a:lvl3pPr marL="1371600" lvl="2" indent="-346075" algn="r" rtl="0">
              <a:spcBef>
                <a:spcPts val="480"/>
              </a:spcBef>
              <a:spcAft>
                <a:spcPts val="0"/>
              </a:spcAft>
              <a:buSzPts val="1850"/>
              <a:buChar char="•"/>
              <a:defRPr/>
            </a:lvl3pPr>
            <a:lvl4pPr marL="1828800" lvl="3" indent="-346075" algn="r" rtl="0">
              <a:spcBef>
                <a:spcPts val="400"/>
              </a:spcBef>
              <a:spcAft>
                <a:spcPts val="0"/>
              </a:spcAft>
              <a:buSzPts val="1850"/>
              <a:buChar char="–"/>
              <a:defRPr/>
            </a:lvl4pPr>
            <a:lvl5pPr marL="2286000" lvl="4" indent="-346075" algn="r" rtl="0">
              <a:spcBef>
                <a:spcPts val="400"/>
              </a:spcBef>
              <a:spcAft>
                <a:spcPts val="0"/>
              </a:spcAft>
              <a:buSzPts val="1850"/>
              <a:buChar char="»"/>
              <a:defRPr/>
            </a:lvl5pPr>
            <a:lvl6pPr marL="2743200" lvl="5" indent="-346075" algn="r" rtl="0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6pPr>
            <a:lvl7pPr marL="3200400" lvl="6" indent="-346075" algn="r" rtl="0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7pPr>
            <a:lvl8pPr marL="3657600" lvl="7" indent="-346075" algn="r" rtl="0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8pPr>
            <a:lvl9pPr marL="4114800" lvl="8" indent="-346075" algn="r" rtl="0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ubTitle" idx="5"/>
          </p:nvPr>
        </p:nvSpPr>
        <p:spPr>
          <a:xfrm>
            <a:off x="2442613" y="7496600"/>
            <a:ext cx="3330900" cy="50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640"/>
              </a:spcBef>
              <a:spcAft>
                <a:spcPts val="0"/>
              </a:spcAft>
              <a:buSzPts val="2550"/>
              <a:buNone/>
              <a:defRPr sz="2550" b="1"/>
            </a:lvl1pPr>
            <a:lvl2pPr lvl="1" rtl="0">
              <a:spcBef>
                <a:spcPts val="560"/>
              </a:spcBef>
              <a:spcAft>
                <a:spcPts val="0"/>
              </a:spcAft>
              <a:buSzPts val="18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8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body" idx="6"/>
          </p:nvPr>
        </p:nvSpPr>
        <p:spPr>
          <a:xfrm>
            <a:off x="2442613" y="8372750"/>
            <a:ext cx="2487000" cy="84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6075" algn="l" rtl="0">
              <a:spcBef>
                <a:spcPts val="640"/>
              </a:spcBef>
              <a:spcAft>
                <a:spcPts val="0"/>
              </a:spcAft>
              <a:buSzPts val="1850"/>
              <a:buChar char="•"/>
              <a:defRPr/>
            </a:lvl1pPr>
            <a:lvl2pPr marL="914400" lvl="1" indent="-346075" algn="l" rtl="0">
              <a:spcBef>
                <a:spcPts val="560"/>
              </a:spcBef>
              <a:spcAft>
                <a:spcPts val="0"/>
              </a:spcAft>
              <a:buSzPts val="1850"/>
              <a:buChar char="–"/>
              <a:defRPr/>
            </a:lvl2pPr>
            <a:lvl3pPr marL="1371600" lvl="2" indent="-346075" algn="l" rtl="0">
              <a:spcBef>
                <a:spcPts val="480"/>
              </a:spcBef>
              <a:spcAft>
                <a:spcPts val="0"/>
              </a:spcAft>
              <a:buSzPts val="1850"/>
              <a:buChar char="•"/>
              <a:defRPr/>
            </a:lvl3pPr>
            <a:lvl4pPr marL="1828800" lvl="3" indent="-346075" algn="l" rtl="0">
              <a:spcBef>
                <a:spcPts val="400"/>
              </a:spcBef>
              <a:spcAft>
                <a:spcPts val="0"/>
              </a:spcAft>
              <a:buSzPts val="1850"/>
              <a:buChar char="–"/>
              <a:defRPr/>
            </a:lvl4pPr>
            <a:lvl5pPr marL="2286000" lvl="4" indent="-346075" algn="l" rtl="0">
              <a:spcBef>
                <a:spcPts val="400"/>
              </a:spcBef>
              <a:spcAft>
                <a:spcPts val="0"/>
              </a:spcAft>
              <a:buSzPts val="1850"/>
              <a:buChar char="»"/>
              <a:defRPr/>
            </a:lvl5pPr>
            <a:lvl6pPr marL="2743200" lvl="5" indent="-346075" algn="l" rtl="0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6pPr>
            <a:lvl7pPr marL="3200400" lvl="6" indent="-346075" algn="l" rtl="0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7pPr>
            <a:lvl8pPr marL="3657600" lvl="7" indent="-346075" algn="l" rtl="0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8pPr>
            <a:lvl9pPr marL="4114800" lvl="8" indent="-346075" algn="l" rtl="0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7"/>
          </p:nvPr>
        </p:nvSpPr>
        <p:spPr>
          <a:xfrm>
            <a:off x="12514488" y="7496600"/>
            <a:ext cx="3330900" cy="50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640"/>
              </a:spcBef>
              <a:spcAft>
                <a:spcPts val="0"/>
              </a:spcAft>
              <a:buSzPts val="2550"/>
              <a:buNone/>
              <a:defRPr sz="2550" b="1"/>
            </a:lvl1pPr>
            <a:lvl2pPr lvl="1" algn="r" rtl="0">
              <a:spcBef>
                <a:spcPts val="560"/>
              </a:spcBef>
              <a:spcAft>
                <a:spcPts val="0"/>
              </a:spcAft>
              <a:buSzPts val="1850"/>
              <a:buNone/>
              <a:defRPr/>
            </a:lvl2pPr>
            <a:lvl3pPr lvl="2" algn="r" rtl="0">
              <a:spcBef>
                <a:spcPts val="480"/>
              </a:spcBef>
              <a:spcAft>
                <a:spcPts val="0"/>
              </a:spcAft>
              <a:buSzPts val="1850"/>
              <a:buNone/>
              <a:defRPr/>
            </a:lvl3pPr>
            <a:lvl4pPr lvl="3" algn="r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4pPr>
            <a:lvl5pPr lvl="4" algn="r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5pPr>
            <a:lvl6pPr lvl="5" algn="r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6pPr>
            <a:lvl7pPr lvl="6" algn="r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7pPr>
            <a:lvl8pPr lvl="7" algn="r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8pPr>
            <a:lvl9pPr lvl="8" algn="r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body" idx="8"/>
          </p:nvPr>
        </p:nvSpPr>
        <p:spPr>
          <a:xfrm>
            <a:off x="13358388" y="8372750"/>
            <a:ext cx="2487000" cy="84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6075" algn="r" rtl="0">
              <a:spcBef>
                <a:spcPts val="640"/>
              </a:spcBef>
              <a:spcAft>
                <a:spcPts val="0"/>
              </a:spcAft>
              <a:buSzPts val="1850"/>
              <a:buChar char="•"/>
              <a:defRPr/>
            </a:lvl1pPr>
            <a:lvl2pPr marL="914400" lvl="1" indent="-346075" algn="r" rtl="0">
              <a:spcBef>
                <a:spcPts val="560"/>
              </a:spcBef>
              <a:spcAft>
                <a:spcPts val="0"/>
              </a:spcAft>
              <a:buSzPts val="1850"/>
              <a:buChar char="–"/>
              <a:defRPr/>
            </a:lvl2pPr>
            <a:lvl3pPr marL="1371600" lvl="2" indent="-346075" algn="r" rtl="0">
              <a:spcBef>
                <a:spcPts val="480"/>
              </a:spcBef>
              <a:spcAft>
                <a:spcPts val="0"/>
              </a:spcAft>
              <a:buSzPts val="1850"/>
              <a:buChar char="•"/>
              <a:defRPr/>
            </a:lvl3pPr>
            <a:lvl4pPr marL="1828800" lvl="3" indent="-346075" algn="r" rtl="0">
              <a:spcBef>
                <a:spcPts val="400"/>
              </a:spcBef>
              <a:spcAft>
                <a:spcPts val="0"/>
              </a:spcAft>
              <a:buSzPts val="1850"/>
              <a:buChar char="–"/>
              <a:defRPr/>
            </a:lvl4pPr>
            <a:lvl5pPr marL="2286000" lvl="4" indent="-346075" algn="r" rtl="0">
              <a:spcBef>
                <a:spcPts val="400"/>
              </a:spcBef>
              <a:spcAft>
                <a:spcPts val="0"/>
              </a:spcAft>
              <a:buSzPts val="1850"/>
              <a:buChar char="»"/>
              <a:defRPr/>
            </a:lvl5pPr>
            <a:lvl6pPr marL="2743200" lvl="5" indent="-346075" algn="r" rtl="0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6pPr>
            <a:lvl7pPr marL="3200400" lvl="6" indent="-346075" algn="r" rtl="0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7pPr>
            <a:lvl8pPr marL="3657600" lvl="7" indent="-346075" algn="r" rtl="0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8pPr>
            <a:lvl9pPr marL="4114800" lvl="8" indent="-346075" algn="r" rtl="0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7950" y="715625"/>
            <a:ext cx="17252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Zilla Slab"/>
              <a:buNone/>
              <a:defRPr sz="930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29200" y="24644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6075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Ubuntu"/>
              <a:buChar char="•"/>
              <a:defRPr sz="185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46075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Ubuntu"/>
              <a:buChar char="–"/>
              <a:defRPr sz="185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4607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Ubuntu"/>
              <a:buChar char="•"/>
              <a:defRPr sz="185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4607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Ubuntu"/>
              <a:buChar char="–"/>
              <a:defRPr sz="185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4607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Ubuntu"/>
              <a:buChar char="»"/>
              <a:defRPr sz="185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4607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Ubuntu"/>
              <a:buChar char="•"/>
              <a:defRPr sz="185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4607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Ubuntu"/>
              <a:buChar char="•"/>
              <a:defRPr sz="185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4607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Ubuntu"/>
              <a:buChar char="•"/>
              <a:defRPr sz="185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4607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Ubuntu"/>
              <a:buChar char="•"/>
              <a:defRPr sz="185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18288000" cy="1028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71625" y="4842710"/>
            <a:ext cx="11049702" cy="119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 txBox="1"/>
          <p:nvPr/>
        </p:nvSpPr>
        <p:spPr>
          <a:xfrm>
            <a:off x="585788" y="1149391"/>
            <a:ext cx="15816262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 dirty="0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Репрезентация города в почтовой переписке: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 dirty="0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корпусное исследование</a:t>
            </a:r>
            <a:endParaRPr sz="8000" dirty="0"/>
          </a:p>
        </p:txBody>
      </p:sp>
      <p:sp>
        <p:nvSpPr>
          <p:cNvPr id="106" name="Google Shape;106;p8"/>
          <p:cNvSpPr txBox="1"/>
          <p:nvPr/>
        </p:nvSpPr>
        <p:spPr>
          <a:xfrm>
            <a:off x="160061" y="6707330"/>
            <a:ext cx="8983939" cy="41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Куликова Валентина Александровна</a:t>
            </a:r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кандидат филологических наук, доцент,</a:t>
            </a:r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Национальный исследовательский университет «Высшая школа экономики»  (Нижний Новгород)</a:t>
            </a:r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200" b="0" i="0" u="none" strike="noStrike" cap="none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E4605735-C3A4-0628-1995-83F63FBCB932}"/>
              </a:ext>
            </a:extLst>
          </p:cNvPr>
          <p:cNvSpPr txBox="1">
            <a:spLocks/>
          </p:cNvSpPr>
          <p:nvPr/>
        </p:nvSpPr>
        <p:spPr>
          <a:xfrm>
            <a:off x="9886951" y="7243763"/>
            <a:ext cx="8401042" cy="30432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>
                <a:solidFill>
                  <a:srgbClr val="00B050"/>
                </a:solidFill>
                <a:latin typeface="Ubuntu" panose="020B0504030602030204" pitchFamily="34" charset="0"/>
              </a:rPr>
              <a:t>Доклад подготовлен в ходе проведения исследования (проект № 24-00-004 «Динамика коммуникативных практик в почтовой переписке (на материале корпуса «Пишу тебе»)») в рамках Программы «Научный фонд Национального исследовательского университета «Высшая школа экономики» (НИУ ВШЭ)»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4EE69-268F-1CB1-B2F3-4918C7BE2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5;p14">
            <a:extLst>
              <a:ext uri="{FF2B5EF4-FFF2-40B4-BE49-F238E27FC236}">
                <a16:creationId xmlns:a16="http://schemas.microsoft.com/office/drawing/2014/main" id="{72EEF980-EE88-447D-5E2A-9E03C0726A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49940"/>
            <a:ext cx="18288000" cy="102869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3;p14">
            <a:extLst>
              <a:ext uri="{FF2B5EF4-FFF2-40B4-BE49-F238E27FC236}">
                <a16:creationId xmlns:a16="http://schemas.microsoft.com/office/drawing/2014/main" id="{7425B087-0620-AB64-A56F-00DEC1AB8DBE}"/>
              </a:ext>
            </a:extLst>
          </p:cNvPr>
          <p:cNvSpPr txBox="1"/>
          <p:nvPr/>
        </p:nvSpPr>
        <p:spPr>
          <a:xfrm>
            <a:off x="1" y="-49940"/>
            <a:ext cx="18287999" cy="134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latin typeface="Zilla Slab"/>
                <a:ea typeface="Zilla Slab"/>
                <a:cs typeface="Zilla Slab"/>
                <a:sym typeface="Zilla Slab"/>
              </a:rPr>
              <a:t>Оценочное восприятие города</a:t>
            </a:r>
            <a:endParaRPr sz="1000" dirty="0"/>
          </a:p>
        </p:txBody>
      </p:sp>
      <p:sp>
        <p:nvSpPr>
          <p:cNvPr id="4" name="Google Shape;124;p9">
            <a:extLst>
              <a:ext uri="{FF2B5EF4-FFF2-40B4-BE49-F238E27FC236}">
                <a16:creationId xmlns:a16="http://schemas.microsoft.com/office/drawing/2014/main" id="{BCDE4921-63F1-E0CB-998E-E80A4E41562B}"/>
              </a:ext>
            </a:extLst>
          </p:cNvPr>
          <p:cNvSpPr txBox="1"/>
          <p:nvPr/>
        </p:nvSpPr>
        <p:spPr>
          <a:xfrm>
            <a:off x="414338" y="1458250"/>
            <a:ext cx="17873661" cy="1025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Слот « Интеллектуальная оценка»: </a:t>
            </a:r>
            <a:r>
              <a:rPr lang="ru-RU" sz="3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Сейчас разгуливаю по Пскову. </a:t>
            </a:r>
            <a:r>
              <a:rPr lang="ru-RU" sz="3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Город – интересный 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); </a:t>
            </a:r>
            <a:r>
              <a:rPr lang="ru-RU" sz="3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остановитесь </a:t>
            </a:r>
            <a:r>
              <a:rPr lang="ru-RU" sz="3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в городе где скучно не будет 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В городе веселья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теперь тоже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не много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здесь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скука непроходимая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.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Город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похож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на большую деревню,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интересного ничего нет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Интересный город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у вас, я побывал в музее ОАО «ГАЗ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» 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постсовет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 </a:t>
            </a: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Слот « Сенсорная оценка»: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очень хорошо и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город хороший шумный 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дореволюц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);  Из нашего батальона не вырвешься. В Мерве нет ничего страшного.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Городок тихий 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Наверное у вас там хорошо вдали от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шумного города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живете как на даче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Видимо лето отвоевывает свои последние победы. В 	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городе так душно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, что все ходят как мокрые курицы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84129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18DD5-3921-81BF-824C-FCF3A7C2F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5;p14">
            <a:extLst>
              <a:ext uri="{FF2B5EF4-FFF2-40B4-BE49-F238E27FC236}">
                <a16:creationId xmlns:a16="http://schemas.microsoft.com/office/drawing/2014/main" id="{4914A323-15EA-65ED-ED14-F0D8B8E951D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49940"/>
            <a:ext cx="18288000" cy="102869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3;p14">
            <a:extLst>
              <a:ext uri="{FF2B5EF4-FFF2-40B4-BE49-F238E27FC236}">
                <a16:creationId xmlns:a16="http://schemas.microsoft.com/office/drawing/2014/main" id="{D3DF43C9-F696-C0D8-22A7-F919614A1571}"/>
              </a:ext>
            </a:extLst>
          </p:cNvPr>
          <p:cNvSpPr txBox="1"/>
          <p:nvPr/>
        </p:nvSpPr>
        <p:spPr>
          <a:xfrm>
            <a:off x="1" y="-49940"/>
            <a:ext cx="18287999" cy="134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latin typeface="Zilla Slab"/>
                <a:ea typeface="Zilla Slab"/>
                <a:cs typeface="Zilla Slab"/>
                <a:sym typeface="Zilla Slab"/>
              </a:rPr>
              <a:t>Оценочное восприятие города</a:t>
            </a:r>
            <a:endParaRPr sz="1000" dirty="0"/>
          </a:p>
        </p:txBody>
      </p:sp>
      <p:sp>
        <p:nvSpPr>
          <p:cNvPr id="4" name="Google Shape;124;p9">
            <a:extLst>
              <a:ext uri="{FF2B5EF4-FFF2-40B4-BE49-F238E27FC236}">
                <a16:creationId xmlns:a16="http://schemas.microsoft.com/office/drawing/2014/main" id="{E3396C30-CF12-9295-21DF-0254A8DC1952}"/>
              </a:ext>
            </a:extLst>
          </p:cNvPr>
          <p:cNvSpPr txBox="1"/>
          <p:nvPr/>
        </p:nvSpPr>
        <p:spPr>
          <a:xfrm>
            <a:off x="414338" y="1458250"/>
            <a:ext cx="17873661" cy="805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Коммуникативные стратегии репрезентации оценки:</a:t>
            </a: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Амбивалентная оценка в конструкциях с противопоставлением: </a:t>
            </a:r>
            <a:r>
              <a:rPr lang="ru-RU" sz="3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Город </a:t>
            </a:r>
            <a:r>
              <a:rPr lang="ru-RU" sz="3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не особенно чист, но за то обширен</a:t>
            </a:r>
            <a:r>
              <a:rPr lang="ru-RU" sz="3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 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)</a:t>
            </a:r>
            <a:r>
              <a:rPr lang="ru-RU" sz="3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; Я переживала как в Устюге, </a:t>
            </a:r>
            <a:r>
              <a:rPr lang="ru-RU" sz="3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город скверный, но меня устраивает, очень удобно 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);  </a:t>
            </a:r>
            <a:r>
              <a:rPr lang="ru-RU" sz="3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Город чудный красивый, но дорогой </a:t>
            </a:r>
            <a:r>
              <a:rPr lang="ru-RU" sz="3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чорствый</a:t>
            </a:r>
            <a:r>
              <a:rPr lang="ru-RU" sz="3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, холодный</a:t>
            </a:r>
            <a:r>
              <a:rPr lang="ru-RU" sz="3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 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Относительная оценка в конструкциях с сопоставлением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: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Керчь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город хороший гораздо лучше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Феодосии</a:t>
            </a:r>
            <a:r>
              <a:rPr lang="ru-RU" sz="3400" b="1" dirty="0">
                <a:solidFill>
                  <a:schemeClr val="tx1"/>
                </a:solidFill>
                <a:latin typeface="Ubuntu"/>
                <a:sym typeface="Ubuntu"/>
              </a:rPr>
              <a:t> 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Париж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куда хуже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Берлина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. Это старый город со всеми недостатками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Варшавы и Москвы 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);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Казань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город хороший много лучше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Курска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но уступает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Харькову 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Киев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конечно чудесный 	город но для жизни требует больше чем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Харьков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</a:t>
            </a: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4391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E7F89-A40A-6914-B8C2-322AFABD8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5;p14">
            <a:extLst>
              <a:ext uri="{FF2B5EF4-FFF2-40B4-BE49-F238E27FC236}">
                <a16:creationId xmlns:a16="http://schemas.microsoft.com/office/drawing/2014/main" id="{F1618553-6AEE-F105-0B3D-A866E7922DB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49940"/>
            <a:ext cx="18288000" cy="102869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3;p14">
            <a:extLst>
              <a:ext uri="{FF2B5EF4-FFF2-40B4-BE49-F238E27FC236}">
                <a16:creationId xmlns:a16="http://schemas.microsoft.com/office/drawing/2014/main" id="{CDE337E9-DB32-E2C6-C40B-DF16346AD48A}"/>
              </a:ext>
            </a:extLst>
          </p:cNvPr>
          <p:cNvSpPr txBox="1"/>
          <p:nvPr/>
        </p:nvSpPr>
        <p:spPr>
          <a:xfrm>
            <a:off x="1" y="-49940"/>
            <a:ext cx="18287999" cy="268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latin typeface="Zilla Slab"/>
                <a:ea typeface="Zilla Slab"/>
                <a:cs typeface="Zilla Slab"/>
                <a:sym typeface="Zilla Slab"/>
              </a:rPr>
              <a:t>Социально-экономические условия в городе</a:t>
            </a:r>
            <a:endParaRPr sz="1000" dirty="0"/>
          </a:p>
        </p:txBody>
      </p:sp>
      <p:sp>
        <p:nvSpPr>
          <p:cNvPr id="4" name="Google Shape;124;p9">
            <a:extLst>
              <a:ext uri="{FF2B5EF4-FFF2-40B4-BE49-F238E27FC236}">
                <a16:creationId xmlns:a16="http://schemas.microsoft.com/office/drawing/2014/main" id="{DE400F6E-E963-A3EB-4E9F-B80A58298AB8}"/>
              </a:ext>
            </a:extLst>
          </p:cNvPr>
          <p:cNvSpPr txBox="1"/>
          <p:nvPr/>
        </p:nvSpPr>
        <p:spPr>
          <a:xfrm>
            <a:off x="207168" y="2771692"/>
            <a:ext cx="17873661" cy="732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Слот «Экономическая ситуация, торговля»: 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Гамбург оказался громадным чрезвычайно красивым 	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городом с необыкновенно развитой торговлей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Феодосия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городок не дорогой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. За обед 15 </a:t>
            </a:r>
            <a:r>
              <a:rPr lang="ru-RU" sz="3400" i="1" dirty="0" err="1">
                <a:solidFill>
                  <a:schemeClr val="tx1"/>
                </a:solidFill>
                <a:latin typeface="Ubuntu"/>
                <a:sym typeface="Ubuntu"/>
              </a:rPr>
              <a:t>рб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.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погода очень теплая, да еще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торгуют в городе все возможными винами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, от 2 </a:t>
            </a:r>
            <a:r>
              <a:rPr lang="ru-RU" sz="3400" i="1" dirty="0" err="1">
                <a:solidFill>
                  <a:schemeClr val="tx1"/>
                </a:solidFill>
                <a:latin typeface="Ubuntu"/>
                <a:sym typeface="Ubuntu"/>
              </a:rPr>
              <a:t>руб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до 10 </a:t>
            </a:r>
            <a:r>
              <a:rPr lang="ru-RU" sz="3400" i="1" dirty="0" err="1">
                <a:solidFill>
                  <a:schemeClr val="tx1"/>
                </a:solidFill>
                <a:latin typeface="Ubuntu"/>
                <a:sym typeface="Ubuntu"/>
              </a:rPr>
              <a:t>руб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</a:t>
            </a: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i="1" dirty="0">
              <a:solidFill>
                <a:schemeClr val="tx1"/>
              </a:solidFill>
              <a:latin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292221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9D3BE-8EFB-A8FF-B132-B3AABC51A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5;p14">
            <a:extLst>
              <a:ext uri="{FF2B5EF4-FFF2-40B4-BE49-F238E27FC236}">
                <a16:creationId xmlns:a16="http://schemas.microsoft.com/office/drawing/2014/main" id="{C3B44D81-3B6C-F04C-7230-ED24C0DC39D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49940"/>
            <a:ext cx="18288000" cy="102869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3;p14">
            <a:extLst>
              <a:ext uri="{FF2B5EF4-FFF2-40B4-BE49-F238E27FC236}">
                <a16:creationId xmlns:a16="http://schemas.microsoft.com/office/drawing/2014/main" id="{9F3F29C0-18C9-EBB7-3CF3-53662C03C1B5}"/>
              </a:ext>
            </a:extLst>
          </p:cNvPr>
          <p:cNvSpPr txBox="1"/>
          <p:nvPr/>
        </p:nvSpPr>
        <p:spPr>
          <a:xfrm>
            <a:off x="92870" y="-352596"/>
            <a:ext cx="18287999" cy="268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latin typeface="Zilla Slab"/>
                <a:ea typeface="Zilla Slab"/>
                <a:cs typeface="Zilla Slab"/>
                <a:sym typeface="Zilla Slab"/>
              </a:rPr>
              <a:t>Социально-экономические условия в городе</a:t>
            </a:r>
            <a:endParaRPr sz="1000" dirty="0"/>
          </a:p>
        </p:txBody>
      </p:sp>
      <p:sp>
        <p:nvSpPr>
          <p:cNvPr id="4" name="Google Shape;124;p9">
            <a:extLst>
              <a:ext uri="{FF2B5EF4-FFF2-40B4-BE49-F238E27FC236}">
                <a16:creationId xmlns:a16="http://schemas.microsoft.com/office/drawing/2014/main" id="{2D65DC3C-966E-FBAC-A83D-85D9ED42F815}"/>
              </a:ext>
            </a:extLst>
          </p:cNvPr>
          <p:cNvSpPr txBox="1"/>
          <p:nvPr/>
        </p:nvSpPr>
        <p:spPr>
          <a:xfrm>
            <a:off x="185739" y="2328779"/>
            <a:ext cx="18102262" cy="879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>
              <a:lnSpc>
                <a:spcPct val="140005"/>
              </a:lnSpc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Слот «социально-экономические проблемы»</a:t>
            </a:r>
          </a:p>
          <a:p>
            <a:pPr marL="457200" indent="-457200">
              <a:lnSpc>
                <a:spcPct val="140005"/>
              </a:lnSpc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Экономические проблемы: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В городе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, извините за выражение,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хлеба нет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Говорят, что у нас лучше, чем в городе, но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люди стоят целыми днями: авось что-нибудь привезут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</a:t>
            </a: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Социально неблагополучные группы городских жителей: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есть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бедная часть города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, которая напоминает наши маленькие  города,  где живет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бедный народ - преимущественно китайцы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(</a:t>
            </a:r>
            <a:r>
              <a:rPr lang="ru-RU" sz="3400" i="1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.)</a:t>
            </a: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Эпидемиологическая ситуация: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Таня тоже нездорова, у нас уже давно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грипп в городе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, хотя и теплая зима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Девочки учатся хорошо, пока не болеют, хотя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в городе ходит сильный грипп</a:t>
            </a:r>
            <a:r>
              <a:rPr lang="ru-RU" sz="3400" b="1" dirty="0">
                <a:solidFill>
                  <a:schemeClr val="tx1"/>
                </a:solidFill>
                <a:latin typeface="Ubuntu"/>
                <a:sym typeface="Ubuntu"/>
              </a:rPr>
              <a:t>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Сейчас дружно болеем гриппом —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по городу эпидемия</a:t>
            </a:r>
            <a:r>
              <a:rPr lang="ru-RU" sz="3400" b="1" dirty="0">
                <a:solidFill>
                  <a:schemeClr val="tx1"/>
                </a:solidFill>
                <a:latin typeface="Ubuntu"/>
                <a:sym typeface="Ubuntu"/>
              </a:rPr>
              <a:t>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постсоветск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</a:t>
            </a: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i="1" dirty="0">
              <a:solidFill>
                <a:schemeClr val="tx1"/>
              </a:solidFill>
              <a:latin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5748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78E94-6562-4EC1-14A1-9C8F49A3E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5;p14">
            <a:extLst>
              <a:ext uri="{FF2B5EF4-FFF2-40B4-BE49-F238E27FC236}">
                <a16:creationId xmlns:a16="http://schemas.microsoft.com/office/drawing/2014/main" id="{8A5DD374-DC26-8122-3164-99355E01F4A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49940"/>
            <a:ext cx="18288000" cy="102869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3;p14">
            <a:extLst>
              <a:ext uri="{FF2B5EF4-FFF2-40B4-BE49-F238E27FC236}">
                <a16:creationId xmlns:a16="http://schemas.microsoft.com/office/drawing/2014/main" id="{409B3815-DA61-5A61-8D9C-7E16176822F1}"/>
              </a:ext>
            </a:extLst>
          </p:cNvPr>
          <p:cNvSpPr txBox="1"/>
          <p:nvPr/>
        </p:nvSpPr>
        <p:spPr>
          <a:xfrm>
            <a:off x="1" y="-49940"/>
            <a:ext cx="18287999" cy="134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latin typeface="Zilla Slab"/>
                <a:ea typeface="Zilla Slab"/>
                <a:cs typeface="Zilla Slab"/>
                <a:sym typeface="Zilla Slab"/>
              </a:rPr>
              <a:t>Природа, погодные условия</a:t>
            </a:r>
            <a:endParaRPr sz="1000" dirty="0"/>
          </a:p>
        </p:txBody>
      </p:sp>
      <p:sp>
        <p:nvSpPr>
          <p:cNvPr id="4" name="Google Shape;124;p9">
            <a:extLst>
              <a:ext uri="{FF2B5EF4-FFF2-40B4-BE49-F238E27FC236}">
                <a16:creationId xmlns:a16="http://schemas.microsoft.com/office/drawing/2014/main" id="{D635268A-AA28-AC82-C8CC-6E6D6996DC9F}"/>
              </a:ext>
            </a:extLst>
          </p:cNvPr>
          <p:cNvSpPr txBox="1"/>
          <p:nvPr/>
        </p:nvSpPr>
        <p:spPr>
          <a:xfrm>
            <a:off x="214313" y="1500188"/>
            <a:ext cx="17866516" cy="1391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>
              <a:lnSpc>
                <a:spcPct val="140005"/>
              </a:lnSpc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Слот «Погодные условия»: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город красивый, только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холодно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Прибыли в Киев! Поезд был скверный. Сегодня знакомимся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с городом. Чудная погода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едем в Альпы с друзьями на лыжах кататься. А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в  городе льет дождь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каждый день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постсовет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</a:t>
            </a:r>
          </a:p>
          <a:p>
            <a:pPr marL="457200" indent="-457200">
              <a:lnSpc>
                <a:spcPct val="140005"/>
              </a:lnSpc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Слот « Природа в городе»: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Привыкла к новому городу [</a:t>
            </a:r>
            <a:r>
              <a:rPr lang="ru-RU" sz="3400" i="1" dirty="0" err="1">
                <a:solidFill>
                  <a:schemeClr val="tx1"/>
                </a:solidFill>
                <a:latin typeface="Ubuntu"/>
                <a:sym typeface="Ubuntu"/>
              </a:rPr>
              <a:t>нрзб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] пока довелось [</a:t>
            </a:r>
            <a:r>
              <a:rPr lang="ru-RU" sz="3400" i="1" dirty="0" err="1">
                <a:solidFill>
                  <a:schemeClr val="tx1"/>
                </a:solidFill>
                <a:latin typeface="Ubuntu"/>
                <a:sym typeface="Ubuntu"/>
              </a:rPr>
              <a:t>нрзб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] здесь хорошо.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Город 	весь в зелени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и нравится [</a:t>
            </a:r>
            <a:r>
              <a:rPr lang="ru-RU" sz="3400" i="1" dirty="0" err="1">
                <a:solidFill>
                  <a:schemeClr val="tx1"/>
                </a:solidFill>
                <a:latin typeface="Ubuntu"/>
                <a:sym typeface="Ubuntu"/>
              </a:rPr>
              <a:t>нрзб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]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Расположился в городе Тбилиси …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природа богатая</a:t>
            </a:r>
            <a:r>
              <a:rPr lang="ru-RU" sz="3400" b="1" dirty="0">
                <a:solidFill>
                  <a:schemeClr val="tx1"/>
                </a:solidFill>
                <a:latin typeface="Ubuntu"/>
                <a:sym typeface="Ubuntu"/>
              </a:rPr>
              <a:t>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</a:t>
            </a: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Слот « экология» в условиях индустриализации: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Целый лес труб окружает город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, который весь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прокопчен от дыма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. Еду завтра в Йорк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Город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производит впечатление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большого фабричного центра</a:t>
            </a:r>
            <a:r>
              <a:rPr lang="ru-RU" sz="3400" b="1" dirty="0">
                <a:solidFill>
                  <a:schemeClr val="tx1"/>
                </a:solidFill>
                <a:latin typeface="Ubuntu"/>
                <a:sym typeface="Ubuntu"/>
              </a:rPr>
              <a:t>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Пятигорске …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 Город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нам очень </a:t>
            </a:r>
            <a:r>
              <a:rPr lang="ru-RU" sz="3400" i="1" dirty="0" err="1">
                <a:solidFill>
                  <a:schemeClr val="tx1"/>
                </a:solidFill>
                <a:latin typeface="Ubuntu"/>
                <a:sym typeface="Ubuntu"/>
              </a:rPr>
              <a:t>очень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понравился.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Весь в зелени, электричестве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</a:t>
            </a: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i="1" dirty="0">
              <a:solidFill>
                <a:schemeClr val="tx1"/>
              </a:solidFill>
              <a:latin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92561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CFF82-4B98-1C6C-069D-2F8D46994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5;p14">
            <a:extLst>
              <a:ext uri="{FF2B5EF4-FFF2-40B4-BE49-F238E27FC236}">
                <a16:creationId xmlns:a16="http://schemas.microsoft.com/office/drawing/2014/main" id="{6B726B00-C0E6-7166-92E6-729A4F57D90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49940"/>
            <a:ext cx="18288000" cy="102869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3;p14">
            <a:extLst>
              <a:ext uri="{FF2B5EF4-FFF2-40B4-BE49-F238E27FC236}">
                <a16:creationId xmlns:a16="http://schemas.microsoft.com/office/drawing/2014/main" id="{A6627B39-C566-9667-6BD2-D3324DC4FB6F}"/>
              </a:ext>
            </a:extLst>
          </p:cNvPr>
          <p:cNvSpPr txBox="1"/>
          <p:nvPr/>
        </p:nvSpPr>
        <p:spPr>
          <a:xfrm>
            <a:off x="1" y="-313117"/>
            <a:ext cx="18287999" cy="134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latin typeface="Zilla Slab"/>
                <a:ea typeface="Zilla Slab"/>
                <a:cs typeface="Zilla Slab"/>
                <a:sym typeface="Zilla Slab"/>
              </a:rPr>
              <a:t>Занятия в городе</a:t>
            </a:r>
            <a:endParaRPr sz="1000" dirty="0"/>
          </a:p>
        </p:txBody>
      </p:sp>
      <p:sp>
        <p:nvSpPr>
          <p:cNvPr id="4" name="Google Shape;124;p9">
            <a:extLst>
              <a:ext uri="{FF2B5EF4-FFF2-40B4-BE49-F238E27FC236}">
                <a16:creationId xmlns:a16="http://schemas.microsoft.com/office/drawing/2014/main" id="{C72361C2-439C-BAD8-B12B-E8865925F398}"/>
              </a:ext>
            </a:extLst>
          </p:cNvPr>
          <p:cNvSpPr txBox="1"/>
          <p:nvPr/>
        </p:nvSpPr>
        <p:spPr>
          <a:xfrm>
            <a:off x="207168" y="764393"/>
            <a:ext cx="18080831" cy="952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>
              <a:lnSpc>
                <a:spcPct val="140005"/>
              </a:lnSpc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B050"/>
                </a:solidFill>
                <a:latin typeface="+mn-lt"/>
                <a:sym typeface="Ubuntu"/>
              </a:rPr>
              <a:t>Слот «Прогулки»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: </a:t>
            </a:r>
            <a:r>
              <a:rPr lang="ru-RU" sz="2600" i="1" dirty="0">
                <a:solidFill>
                  <a:schemeClr val="tx1"/>
                </a:solidFill>
                <a:latin typeface="+mn-lt"/>
                <a:sym typeface="Ubuntu"/>
              </a:rPr>
              <a:t>как бедный, зимний день с чемоданом на руках блуждал по городу (в тоже время обозревал наш знаменитый город 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(</a:t>
            </a:r>
            <a:r>
              <a:rPr lang="ru-RU" sz="2600" dirty="0" err="1">
                <a:solidFill>
                  <a:schemeClr val="tx1"/>
                </a:solidFill>
                <a:latin typeface="+mn-lt"/>
                <a:sym typeface="Ubuntu"/>
              </a:rPr>
              <a:t>дореволюц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.); </a:t>
            </a:r>
            <a:r>
              <a:rPr lang="ru-RU" sz="2600" i="1" dirty="0">
                <a:solidFill>
                  <a:schemeClr val="tx1"/>
                </a:solidFill>
                <a:latin typeface="+mn-lt"/>
                <a:sym typeface="Ubuntu"/>
              </a:rPr>
              <a:t>как нарочно сегодня потянуло в город и я ведав прошел пешком, иду ровно 45 м.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+mn-lt"/>
                <a:sym typeface="Ubuntu"/>
              </a:rPr>
              <a:t>дореволюц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.); </a:t>
            </a:r>
            <a:r>
              <a:rPr lang="ru-RU" sz="2600" i="1" dirty="0">
                <a:solidFill>
                  <a:schemeClr val="tx1"/>
                </a:solidFill>
                <a:latin typeface="+mn-lt"/>
                <a:sym typeface="Ubuntu"/>
              </a:rPr>
              <a:t>Ходили по городу и любовались тем, что делается 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(</a:t>
            </a:r>
            <a:r>
              <a:rPr lang="ru-RU" sz="2600" dirty="0" err="1">
                <a:solidFill>
                  <a:schemeClr val="tx1"/>
                </a:solidFill>
                <a:latin typeface="+mn-lt"/>
                <a:sym typeface="Ubuntu"/>
              </a:rPr>
              <a:t>советск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.); </a:t>
            </a:r>
            <a:r>
              <a:rPr lang="ru-RU" sz="2600" i="1" dirty="0">
                <a:solidFill>
                  <a:schemeClr val="tx1"/>
                </a:solidFill>
                <a:latin typeface="+mn-lt"/>
                <a:sym typeface="Ubuntu"/>
              </a:rPr>
              <a:t>В Курляндском городишке </a:t>
            </a:r>
            <a:r>
              <a:rPr lang="ru-RU" sz="2600" i="1" dirty="0" err="1">
                <a:solidFill>
                  <a:schemeClr val="tx1"/>
                </a:solidFill>
                <a:latin typeface="+mn-lt"/>
                <a:sym typeface="Ubuntu"/>
              </a:rPr>
              <a:t>Туккум</a:t>
            </a:r>
            <a:r>
              <a:rPr lang="ru-RU" sz="2600" i="1" dirty="0">
                <a:solidFill>
                  <a:schemeClr val="tx1"/>
                </a:solidFill>
                <a:latin typeface="+mn-lt"/>
                <a:sym typeface="Ubuntu"/>
              </a:rPr>
              <a:t> где мы четверо совершили превосходную прогулку по городу 	и по красивым гористым окрестностям 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(</a:t>
            </a:r>
            <a:r>
              <a:rPr lang="ru-RU" sz="2600" dirty="0" err="1">
                <a:solidFill>
                  <a:schemeClr val="tx1"/>
                </a:solidFill>
                <a:latin typeface="+mn-lt"/>
                <a:sym typeface="Ubuntu"/>
              </a:rPr>
              <a:t>советск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.); </a:t>
            </a:r>
            <a:r>
              <a:rPr lang="ru-RU" sz="2600" i="1" dirty="0">
                <a:solidFill>
                  <a:schemeClr val="tx1"/>
                </a:solidFill>
                <a:latin typeface="+mn-lt"/>
                <a:sym typeface="Ubuntu"/>
              </a:rPr>
              <a:t>я к тебе с большим приветом из Калининграда! Гулял по городу и вспомнил, что надо порадовать тебя новой открыткой  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(</a:t>
            </a:r>
            <a:r>
              <a:rPr lang="ru-RU" sz="2600" dirty="0" err="1">
                <a:solidFill>
                  <a:schemeClr val="tx1"/>
                </a:solidFill>
                <a:latin typeface="+mn-lt"/>
                <a:sym typeface="Ubuntu"/>
              </a:rPr>
              <a:t>постсовет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.)</a:t>
            </a:r>
          </a:p>
          <a:p>
            <a:pPr marL="457200" indent="-457200">
              <a:lnSpc>
                <a:spcPct val="140005"/>
              </a:lnSpc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B050"/>
                </a:solidFill>
                <a:latin typeface="+mn-lt"/>
                <a:sym typeface="Ubuntu"/>
              </a:rPr>
              <a:t>Воспоминания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: </a:t>
            </a:r>
            <a:r>
              <a:rPr lang="ru-RU" sz="2600" i="1" dirty="0">
                <a:solidFill>
                  <a:schemeClr val="tx1"/>
                </a:solidFill>
                <a:latin typeface="+mn-lt"/>
                <a:sym typeface="Ubuntu"/>
              </a:rPr>
              <a:t>Сидим все трое в Ярославле. Хожу я по городу и вспоминаю все, как мы здесь останавливались и бегали 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(</a:t>
            </a:r>
            <a:r>
              <a:rPr lang="ru-RU" sz="2600" dirty="0" err="1">
                <a:solidFill>
                  <a:schemeClr val="tx1"/>
                </a:solidFill>
                <a:latin typeface="+mn-lt"/>
                <a:sym typeface="Ubuntu"/>
              </a:rPr>
              <a:t>дореволюц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.); </a:t>
            </a:r>
          </a:p>
          <a:p>
            <a:pPr marL="457200" indent="-457200">
              <a:lnSpc>
                <a:spcPct val="140005"/>
              </a:lnSpc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+mn-lt"/>
                <a:sym typeface="Ubuntu"/>
              </a:rPr>
              <a:t>Коллокаты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: </a:t>
            </a:r>
            <a:r>
              <a:rPr lang="ru-RU" sz="2600" dirty="0" err="1">
                <a:solidFill>
                  <a:schemeClr val="tx1"/>
                </a:solidFill>
                <a:latin typeface="+mn-lt"/>
                <a:sym typeface="Ubuntu"/>
              </a:rPr>
              <a:t>дореволюц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.: осмотреть (34.045), смотреть (18.600)</a:t>
            </a:r>
          </a:p>
          <a:p>
            <a:pPr marL="457200" indent="-457200">
              <a:lnSpc>
                <a:spcPct val="140005"/>
              </a:lnSpc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B050"/>
                </a:solidFill>
                <a:latin typeface="+mn-lt"/>
                <a:sym typeface="Ubuntu"/>
              </a:rPr>
              <a:t>Слот «Работа»: 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Что касается меня то я ежедневно езжу в город, где работаю у своего патрона. Этим немного развлекаюсь (</a:t>
            </a:r>
            <a:r>
              <a:rPr lang="ru-RU" sz="2600" dirty="0" err="1">
                <a:solidFill>
                  <a:schemeClr val="tx1"/>
                </a:solidFill>
                <a:latin typeface="+mn-lt"/>
                <a:sym typeface="Ubuntu"/>
              </a:rPr>
              <a:t>дореволюц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.); Ездим в город служить. Наш городок в 25 минутах езды поездом от Парижа (</a:t>
            </a:r>
            <a:r>
              <a:rPr lang="ru-RU" sz="2600" dirty="0" err="1">
                <a:solidFill>
                  <a:schemeClr val="tx1"/>
                </a:solidFill>
                <a:latin typeface="+mn-lt"/>
                <a:sym typeface="Ubuntu"/>
              </a:rPr>
              <a:t>советск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.); </a:t>
            </a:r>
            <a:r>
              <a:rPr lang="ru-RU" sz="26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Очень рада, что увижу скоро моих любимых друзей </a:t>
            </a:r>
            <a:r>
              <a:rPr lang="ru-RU" sz="2600" b="1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любимом Ленинграде</a:t>
            </a:r>
            <a:r>
              <a:rPr lang="ru-RU" sz="26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тебя, мамулю, Васю, Анну, Гавриков (и детей) Лилю, Анну, </a:t>
            </a:r>
            <a:r>
              <a:rPr lang="ru-RU" sz="2600" b="1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сам город,</a:t>
            </a:r>
            <a:r>
              <a:rPr lang="ru-RU" sz="26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но грустно думать о затхлом филфаке, и перегрузках</a:t>
            </a:r>
            <a:r>
              <a:rPr lang="ru-RU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(</a:t>
            </a:r>
            <a:r>
              <a:rPr lang="ru-RU" sz="2600" dirty="0" err="1">
                <a:solidFill>
                  <a:schemeClr val="tx1"/>
                </a:solidFill>
                <a:latin typeface="+mn-lt"/>
                <a:sym typeface="Ubuntu"/>
              </a:rPr>
              <a:t>советск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.); </a:t>
            </a:r>
          </a:p>
          <a:p>
            <a:pPr marL="457200" indent="-457200">
              <a:lnSpc>
                <a:spcPct val="140005"/>
              </a:lnSpc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B050"/>
                </a:solidFill>
                <a:latin typeface="+mn-lt"/>
                <a:sym typeface="Ubuntu"/>
              </a:rPr>
              <a:t>Слот «Покупки и развлечения»: </a:t>
            </a:r>
            <a:r>
              <a:rPr lang="ru-RU" sz="2600" i="1" dirty="0">
                <a:solidFill>
                  <a:schemeClr val="tx1"/>
                </a:solidFill>
                <a:latin typeface="+mn-lt"/>
                <a:sym typeface="Ubuntu"/>
              </a:rPr>
              <a:t>Фот. бумага уже вся вышла, а в ближайший городок ехать верхом холодно. Подожду тепла 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(</a:t>
            </a:r>
            <a:r>
              <a:rPr lang="ru-RU" sz="2600" dirty="0" err="1">
                <a:solidFill>
                  <a:schemeClr val="tx1"/>
                </a:solidFill>
                <a:latin typeface="+mn-lt"/>
                <a:sym typeface="Ubuntu"/>
              </a:rPr>
              <a:t>дореволюц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.); </a:t>
            </a:r>
            <a:r>
              <a:rPr lang="ru-RU" sz="2600" i="1" dirty="0">
                <a:solidFill>
                  <a:schemeClr val="tx1"/>
                </a:solidFill>
                <a:latin typeface="+mn-lt"/>
                <a:sym typeface="Ubuntu"/>
              </a:rPr>
              <a:t>В город ходил за газетой 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(</a:t>
            </a:r>
            <a:r>
              <a:rPr lang="ru-RU" sz="2600" dirty="0" err="1">
                <a:solidFill>
                  <a:schemeClr val="tx1"/>
                </a:solidFill>
                <a:latin typeface="+mn-lt"/>
                <a:sym typeface="Ubuntu"/>
              </a:rPr>
              <a:t>советск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.); </a:t>
            </a:r>
            <a:r>
              <a:rPr lang="ru-RU" sz="2600" i="1" dirty="0">
                <a:solidFill>
                  <a:schemeClr val="tx1"/>
                </a:solidFill>
                <a:latin typeface="+mn-lt"/>
                <a:sym typeface="Ubuntu"/>
              </a:rPr>
              <a:t>уже денег совсем нет, т. к. в эти выходы в город деньги текут как вода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+mn-lt"/>
                <a:sym typeface="Ubuntu"/>
              </a:rPr>
              <a:t>советск</a:t>
            </a:r>
            <a:r>
              <a:rPr lang="ru-RU" sz="2600" dirty="0">
                <a:solidFill>
                  <a:schemeClr val="tx1"/>
                </a:solidFill>
                <a:latin typeface="+mn-lt"/>
                <a:sym typeface="Ubuntu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811360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F810C-6098-713D-7570-FCF0F6221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5;p14">
            <a:extLst>
              <a:ext uri="{FF2B5EF4-FFF2-40B4-BE49-F238E27FC236}">
                <a16:creationId xmlns:a16="http://schemas.microsoft.com/office/drawing/2014/main" id="{9443DA97-BC22-E54B-72B4-D387D9C4F0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49940"/>
            <a:ext cx="18288000" cy="102869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3;p14">
            <a:extLst>
              <a:ext uri="{FF2B5EF4-FFF2-40B4-BE49-F238E27FC236}">
                <a16:creationId xmlns:a16="http://schemas.microsoft.com/office/drawing/2014/main" id="{5E890391-6533-5FD3-7E1E-AEC5CCC1B6ED}"/>
              </a:ext>
            </a:extLst>
          </p:cNvPr>
          <p:cNvSpPr txBox="1"/>
          <p:nvPr/>
        </p:nvSpPr>
        <p:spPr>
          <a:xfrm>
            <a:off x="1" y="-313117"/>
            <a:ext cx="18287999" cy="134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latin typeface="Zilla Slab"/>
                <a:ea typeface="Zilla Slab"/>
                <a:cs typeface="Zilla Slab"/>
                <a:sym typeface="Zilla Slab"/>
              </a:rPr>
              <a:t>История города</a:t>
            </a:r>
            <a:endParaRPr sz="1000" dirty="0"/>
          </a:p>
        </p:txBody>
      </p:sp>
      <p:sp>
        <p:nvSpPr>
          <p:cNvPr id="4" name="Google Shape;124;p9">
            <a:extLst>
              <a:ext uri="{FF2B5EF4-FFF2-40B4-BE49-F238E27FC236}">
                <a16:creationId xmlns:a16="http://schemas.microsoft.com/office/drawing/2014/main" id="{BBF47B46-1148-0EB0-AF93-50ADF9C6835B}"/>
              </a:ext>
            </a:extLst>
          </p:cNvPr>
          <p:cNvSpPr txBox="1"/>
          <p:nvPr/>
        </p:nvSpPr>
        <p:spPr>
          <a:xfrm>
            <a:off x="207168" y="764393"/>
            <a:ext cx="18080831" cy="952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>
              <a:lnSpc>
                <a:spcPct val="140005"/>
              </a:lnSpc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Слот «Связь города с известными личностями и историческими событиями»: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Многоуважаемой Надежде Николаевной посылаю низкий поклон из города в коем изобретатель телефона родился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сильно болела, а как стала выздоравливать - вспомнила своих прекрасных Ленинградок. Город русской славы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Наш город очень красивый и зелёный! Я живу в городе-герое! Минск </a:t>
            </a:r>
            <a:r>
              <a:rPr lang="ru-RU" sz="3400" i="1" dirty="0" err="1">
                <a:solidFill>
                  <a:schemeClr val="tx1"/>
                </a:solidFill>
                <a:latin typeface="Ubuntu"/>
                <a:sym typeface="Ubuntu"/>
              </a:rPr>
              <a:t>удостоялся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этого звания в 1947 г.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 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постсовет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</a:p>
          <a:p>
            <a:pPr marL="457200" indent="-457200">
              <a:lnSpc>
                <a:spcPct val="140005"/>
              </a:lnSpc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В постсоветских открытках – история города как стратегия самопрезентации, средство установления контакта: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В лучше же годы </a:t>
            </a:r>
            <a:r>
              <a:rPr lang="ru-RU" sz="3400" i="1" dirty="0" err="1">
                <a:solidFill>
                  <a:schemeClr val="tx1"/>
                </a:solidFill>
                <a:latin typeface="Ubuntu"/>
                <a:sym typeface="Ubuntu"/>
              </a:rPr>
              <a:t>Лух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был городом, где кипела жизнь и даже являлся столицей княжества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постсовет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чтобы закрепиться на важном водном пути из </a:t>
            </a:r>
            <a:r>
              <a:rPr lang="ru-RU" sz="3400" i="1" dirty="0" err="1">
                <a:solidFill>
                  <a:schemeClr val="tx1"/>
                </a:solidFill>
                <a:latin typeface="Ubuntu"/>
                <a:sym typeface="Ubuntu"/>
              </a:rPr>
              <a:t>Ростова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, он основал город на современной Стрелке, напоминавшей в плане равносторонний треугольник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 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постсовет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так наши предки представляли себе то, с чего началась история города. 	Князь Ярослав, естественно, не довольствовался только лишь победой…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постсовет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</a:t>
            </a:r>
            <a:endParaRPr lang="ru-RU" sz="3400" i="1" dirty="0">
              <a:solidFill>
                <a:schemeClr val="tx1"/>
              </a:solidFill>
              <a:latin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74133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5;p14">
            <a:extLst>
              <a:ext uri="{FF2B5EF4-FFF2-40B4-BE49-F238E27FC236}">
                <a16:creationId xmlns:a16="http://schemas.microsoft.com/office/drawing/2014/main" id="{8B4F3468-AE6A-952B-5AFD-6AC02BA4A0E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49940"/>
            <a:ext cx="18288000" cy="102869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3;p14">
            <a:extLst>
              <a:ext uri="{FF2B5EF4-FFF2-40B4-BE49-F238E27FC236}">
                <a16:creationId xmlns:a16="http://schemas.microsoft.com/office/drawing/2014/main" id="{1A0BA1F9-F3D0-88AC-6B68-B41A9F1E9A66}"/>
              </a:ext>
            </a:extLst>
          </p:cNvPr>
          <p:cNvSpPr txBox="1"/>
          <p:nvPr/>
        </p:nvSpPr>
        <p:spPr>
          <a:xfrm>
            <a:off x="42863" y="49967"/>
            <a:ext cx="18287999" cy="100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>
                <a:latin typeface="Zilla Slab"/>
                <a:ea typeface="Zilla Slab"/>
                <a:cs typeface="Zilla Slab"/>
                <a:sym typeface="Zilla Slab"/>
              </a:rPr>
              <a:t>Трансформация ф</a:t>
            </a:r>
            <a:r>
              <a:rPr lang="ru-RU" sz="5400" b="0" i="0" u="none" strike="noStrike" cap="none" dirty="0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рейма ГОРОД </a:t>
            </a:r>
            <a:r>
              <a:rPr lang="ru-RU" sz="5400" b="0" i="0" u="none" strike="noStrike" cap="none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в диахронии</a:t>
            </a:r>
            <a:endParaRPr sz="7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052D496-7E4A-D347-14FE-9A1FF4B03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72124"/>
              </p:ext>
            </p:extLst>
          </p:nvPr>
        </p:nvGraphicFramePr>
        <p:xfrm>
          <a:off x="57151" y="1055499"/>
          <a:ext cx="18187986" cy="900993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062662">
                  <a:extLst>
                    <a:ext uri="{9D8B030D-6E8A-4147-A177-3AD203B41FA5}">
                      <a16:colId xmlns:a16="http://schemas.microsoft.com/office/drawing/2014/main" val="919314656"/>
                    </a:ext>
                  </a:extLst>
                </a:gridCol>
                <a:gridCol w="6062662">
                  <a:extLst>
                    <a:ext uri="{9D8B030D-6E8A-4147-A177-3AD203B41FA5}">
                      <a16:colId xmlns:a16="http://schemas.microsoft.com/office/drawing/2014/main" val="1593139142"/>
                    </a:ext>
                  </a:extLst>
                </a:gridCol>
                <a:gridCol w="6062662">
                  <a:extLst>
                    <a:ext uri="{9D8B030D-6E8A-4147-A177-3AD203B41FA5}">
                      <a16:colId xmlns:a16="http://schemas.microsoft.com/office/drawing/2014/main" val="3367384389"/>
                    </a:ext>
                  </a:extLst>
                </a:gridCol>
              </a:tblGrid>
              <a:tr h="644819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rgbClr val="00B050"/>
                          </a:solidFill>
                          <a:latin typeface="Ubuntu" panose="020B0504030602030204" pitchFamily="34" charset="0"/>
                        </a:rPr>
                        <a:t>Дореволюционный период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rgbClr val="00B050"/>
                          </a:solidFill>
                          <a:latin typeface="Ubuntu" panose="020B0504030602030204" pitchFamily="34" charset="0"/>
                        </a:rPr>
                        <a:t>Советский период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rgbClr val="00B050"/>
                          </a:solidFill>
                          <a:latin typeface="Ubuntu" panose="020B0504030602030204" pitchFamily="34" charset="0"/>
                        </a:rPr>
                        <a:t>Постсоветский период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512377"/>
                  </a:ext>
                </a:extLst>
              </a:tr>
              <a:tr h="907507">
                <a:tc>
                  <a:txBody>
                    <a:bodyPr/>
                    <a:lstStyle/>
                    <a:p>
                      <a:r>
                        <a:rPr lang="ru-RU" sz="2400" dirty="0"/>
                        <a:t>Социальные и национальные группы городских жителей (вершинный узел «Социально-экономические условия»)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54375"/>
                  </a:ext>
                </a:extLst>
              </a:tr>
              <a:tr h="907507">
                <a:tc>
                  <a:txBody>
                    <a:bodyPr/>
                    <a:lstStyle/>
                    <a:p>
                      <a:r>
                        <a:rPr lang="ru-RU" sz="2400" dirty="0"/>
                        <a:t>Архитектура (вершинный узел «Пространственная организация»)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Архитектура (вершинный узел «Пространственная организация»)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706218"/>
                  </a:ext>
                </a:extLst>
              </a:tr>
              <a:tr h="1145213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Официальные городские организации (вершинный узел «Социально-экономические условия»)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07563"/>
                  </a:ext>
                </a:extLst>
              </a:tr>
              <a:tr h="112083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dirty="0"/>
                        <a:t>Город как место встречи (</a:t>
                      </a:r>
                      <a:r>
                        <a:rPr lang="ru-RU" sz="2400" i="1" dirty="0"/>
                        <a:t>если будешь в городе - заходи</a:t>
                      </a:r>
                      <a:r>
                        <a:rPr lang="ru-RU" sz="2400" dirty="0"/>
                        <a:t>) (вершинный узел «Пространственная организация»)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881144"/>
                  </a:ext>
                </a:extLst>
              </a:tr>
              <a:tr h="1673773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Город как компонент ритуальной коммуникации (</a:t>
                      </a:r>
                      <a:r>
                        <a:rPr lang="ru-RU" sz="2400" i="1" dirty="0"/>
                        <a:t>Привет из города</a:t>
                      </a:r>
                      <a:r>
                        <a:rPr lang="ru-RU" sz="2400" dirty="0"/>
                        <a:t>) (вершинный узел «Пространственная организация»)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dirty="0"/>
                        <a:t>Город как компонент ритуальной коммуникации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dirty="0"/>
                        <a:t>(</a:t>
                      </a:r>
                      <a:r>
                        <a:rPr lang="ru-RU" sz="2400" i="1" dirty="0"/>
                        <a:t>Привет из города</a:t>
                      </a:r>
                      <a:r>
                        <a:rPr lang="ru-RU" sz="2400" dirty="0"/>
                        <a:t>) (вершинный узел «Пространственная организация»)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640852"/>
                  </a:ext>
                </a:extLst>
              </a:tr>
              <a:tr h="1673773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Город как средство идентификации и самоидентификации (</a:t>
                      </a:r>
                      <a:r>
                        <a:rPr lang="ru-RU" sz="2400" i="1" dirty="0"/>
                        <a:t>Привет, я из города…</a:t>
                      </a:r>
                      <a:r>
                        <a:rPr lang="ru-RU" sz="2400" dirty="0"/>
                        <a:t>) (вершинный узел «Пространственная организация»)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707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615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C6B5E729-6BFA-403E-E6AF-1B054C724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1">
            <a:extLst>
              <a:ext uri="{FF2B5EF4-FFF2-40B4-BE49-F238E27FC236}">
                <a16:creationId xmlns:a16="http://schemas.microsoft.com/office/drawing/2014/main" id="{A79A3DCC-74DB-60BC-5E74-880CD883E3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0920"/>
            <a:ext cx="18288000" cy="1028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1">
            <a:extLst>
              <a:ext uri="{FF2B5EF4-FFF2-40B4-BE49-F238E27FC236}">
                <a16:creationId xmlns:a16="http://schemas.microsoft.com/office/drawing/2014/main" id="{2EE88C31-1D4D-6EFE-1595-27E18A9068E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5556" y="759652"/>
            <a:ext cx="8354675" cy="5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1">
            <a:extLst>
              <a:ext uri="{FF2B5EF4-FFF2-40B4-BE49-F238E27FC236}">
                <a16:creationId xmlns:a16="http://schemas.microsoft.com/office/drawing/2014/main" id="{05578A78-F395-8A2A-7CB5-081241574EC3}"/>
              </a:ext>
            </a:extLst>
          </p:cNvPr>
          <p:cNvSpPr txBox="1"/>
          <p:nvPr/>
        </p:nvSpPr>
        <p:spPr>
          <a:xfrm>
            <a:off x="10332242" y="-24647"/>
            <a:ext cx="6927058" cy="111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0" i="0" u="none" strike="noStrike" cap="none" dirty="0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Выводы</a:t>
            </a:r>
            <a:endParaRPr lang="ru-RU" sz="700" dirty="0"/>
          </a:p>
        </p:txBody>
      </p:sp>
      <p:sp>
        <p:nvSpPr>
          <p:cNvPr id="8" name="Google Shape;124;p9">
            <a:extLst>
              <a:ext uri="{FF2B5EF4-FFF2-40B4-BE49-F238E27FC236}">
                <a16:creationId xmlns:a16="http://schemas.microsoft.com/office/drawing/2014/main" id="{6BD10D5C-99F4-9BC0-DE2E-C699EF59BF51}"/>
              </a:ext>
            </a:extLst>
          </p:cNvPr>
          <p:cNvSpPr txBox="1"/>
          <p:nvPr/>
        </p:nvSpPr>
        <p:spPr>
          <a:xfrm>
            <a:off x="7358063" y="1388330"/>
            <a:ext cx="10829924" cy="1025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>
              <a:lnSpc>
                <a:spcPct val="140005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Ubuntu"/>
                <a:sym typeface="Ubuntu"/>
              </a:rPr>
              <a:t>Многоаспектность города проявляется в наличии различных слотов фрейма: пространство, оценка, социально-экономическая ситуация, погода и природа, история, занятия</a:t>
            </a:r>
          </a:p>
          <a:p>
            <a:pPr marL="457200" indent="-457200">
              <a:lnSpc>
                <a:spcPct val="140005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Ubuntu"/>
                <a:sym typeface="Ubuntu"/>
              </a:rPr>
              <a:t>Различные модели структурирования городского пространства</a:t>
            </a:r>
          </a:p>
          <a:p>
            <a:pPr marL="457200" indent="-457200">
              <a:lnSpc>
                <a:spcPct val="140005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Ubuntu"/>
                <a:sym typeface="Ubuntu"/>
              </a:rPr>
              <a:t>Личный характер коммуникации мотивирует частотность оценочных контекстов</a:t>
            </a:r>
          </a:p>
          <a:p>
            <a:pPr marL="457200" indent="-457200">
              <a:lnSpc>
                <a:spcPct val="140005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Ubuntu"/>
                <a:sym typeface="Ubuntu"/>
              </a:rPr>
              <a:t>В почтовой переписке отражено восприятие города как туристами, так и местными жителями</a:t>
            </a:r>
          </a:p>
          <a:p>
            <a:pPr marL="457200" indent="-457200">
              <a:lnSpc>
                <a:spcPct val="140005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Ubuntu"/>
                <a:sym typeface="Ubuntu"/>
              </a:rPr>
              <a:t>Перспективы исследования: изучения открытки как </a:t>
            </a:r>
            <a:r>
              <a:rPr lang="ru-RU" sz="2800" dirty="0" err="1">
                <a:solidFill>
                  <a:schemeClr val="tx1"/>
                </a:solidFill>
                <a:latin typeface="Ubuntu"/>
                <a:sym typeface="Ubuntu"/>
              </a:rPr>
              <a:t>поликодового</a:t>
            </a:r>
            <a:r>
              <a:rPr lang="ru-RU" sz="2800" dirty="0">
                <a:solidFill>
                  <a:schemeClr val="tx1"/>
                </a:solidFill>
                <a:latin typeface="Ubuntu"/>
                <a:sym typeface="Ubuntu"/>
              </a:rPr>
              <a:t> текста: «</a:t>
            </a:r>
            <a:r>
              <a:rPr lang="ru-RU" sz="2800" i="1" dirty="0">
                <a:solidFill>
                  <a:schemeClr val="tx1"/>
                </a:solidFill>
                <a:latin typeface="Ubuntu"/>
                <a:sym typeface="Ubuntu"/>
              </a:rPr>
              <a:t>Славный мой </a:t>
            </a:r>
            <a:r>
              <a:rPr lang="ru-RU" sz="2800" i="1" dirty="0" err="1">
                <a:solidFill>
                  <a:schemeClr val="tx1"/>
                </a:solidFill>
                <a:latin typeface="Ubuntu"/>
                <a:sym typeface="Ubuntu"/>
              </a:rPr>
              <a:t>Галюхан</a:t>
            </a:r>
            <a:r>
              <a:rPr lang="ru-RU" sz="2800" i="1" dirty="0">
                <a:solidFill>
                  <a:schemeClr val="tx1"/>
                </a:solidFill>
                <a:latin typeface="Ubuntu"/>
                <a:sym typeface="Ubuntu"/>
              </a:rPr>
              <a:t>! Посылаю тебе открытку с видом города из которого я приехал</a:t>
            </a:r>
            <a:r>
              <a:rPr lang="ru-RU" sz="2800" dirty="0">
                <a:solidFill>
                  <a:schemeClr val="tx1"/>
                </a:solidFill>
                <a:latin typeface="Ubuntu"/>
                <a:sym typeface="Ubuntu"/>
              </a:rPr>
              <a:t>» (Самарканд 8.02.1913 г.)</a:t>
            </a:r>
          </a:p>
          <a:p>
            <a:pPr marL="457200" indent="-457200">
              <a:lnSpc>
                <a:spcPct val="140005"/>
              </a:lnSpc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indent="-457200">
              <a:lnSpc>
                <a:spcPct val="140005"/>
              </a:lnSpc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indent="-457200">
              <a:lnSpc>
                <a:spcPct val="140005"/>
              </a:lnSpc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Ubuntu"/>
              <a:sym typeface="Ubuntu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DC0D81-2F1F-6C08-7819-E18FA3510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948" y="60947"/>
            <a:ext cx="7421011" cy="47631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306B28-BB51-0BCD-F5A9-667D15CEA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685" y="4904266"/>
            <a:ext cx="7335274" cy="5068007"/>
          </a:xfrm>
          <a:prstGeom prst="rect">
            <a:avLst/>
          </a:prstGeom>
        </p:spPr>
      </p:pic>
      <p:grpSp>
        <p:nvGrpSpPr>
          <p:cNvPr id="145" name="Google Shape;145;p11">
            <a:extLst>
              <a:ext uri="{FF2B5EF4-FFF2-40B4-BE49-F238E27FC236}">
                <a16:creationId xmlns:a16="http://schemas.microsoft.com/office/drawing/2014/main" id="{39BFCC36-D5DF-C6D8-C8EB-F2B52C6EB15F}"/>
              </a:ext>
            </a:extLst>
          </p:cNvPr>
          <p:cNvGrpSpPr/>
          <p:nvPr/>
        </p:nvGrpSpPr>
        <p:grpSpPr>
          <a:xfrm>
            <a:off x="5264626" y="4214944"/>
            <a:ext cx="2124911" cy="1479711"/>
            <a:chOff x="0" y="0"/>
            <a:chExt cx="2833214" cy="1972947"/>
          </a:xfrm>
        </p:grpSpPr>
        <p:sp>
          <p:nvSpPr>
            <p:cNvPr id="146" name="Google Shape;146;p11">
              <a:extLst>
                <a:ext uri="{FF2B5EF4-FFF2-40B4-BE49-F238E27FC236}">
                  <a16:creationId xmlns:a16="http://schemas.microsoft.com/office/drawing/2014/main" id="{9304452C-A042-ACA6-EEBA-46624E410D6D}"/>
                </a:ext>
              </a:extLst>
            </p:cNvPr>
            <p:cNvSpPr/>
            <p:nvPr/>
          </p:nvSpPr>
          <p:spPr>
            <a:xfrm>
              <a:off x="0" y="0"/>
              <a:ext cx="2833214" cy="1972947"/>
            </a:xfrm>
            <a:custGeom>
              <a:avLst/>
              <a:gdLst/>
              <a:ahLst/>
              <a:cxnLst/>
              <a:rect l="l" t="t" r="r" b="b"/>
              <a:pathLst>
                <a:path w="2833214" h="1972947" extrusionOk="0">
                  <a:moveTo>
                    <a:pt x="0" y="0"/>
                  </a:moveTo>
                  <a:lnTo>
                    <a:pt x="2833214" y="0"/>
                  </a:lnTo>
                  <a:lnTo>
                    <a:pt x="2833214" y="1972947"/>
                  </a:lnTo>
                  <a:lnTo>
                    <a:pt x="0" y="19729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47" name="Google Shape;147;p11">
              <a:extLst>
                <a:ext uri="{FF2B5EF4-FFF2-40B4-BE49-F238E27FC236}">
                  <a16:creationId xmlns:a16="http://schemas.microsoft.com/office/drawing/2014/main" id="{75AB7D52-E2C0-7867-3FDA-EE95843AC617}"/>
                </a:ext>
              </a:extLst>
            </p:cNvPr>
            <p:cNvSpPr/>
            <p:nvPr/>
          </p:nvSpPr>
          <p:spPr>
            <a:xfrm>
              <a:off x="0" y="0"/>
              <a:ext cx="2833214" cy="1972947"/>
            </a:xfrm>
            <a:custGeom>
              <a:avLst/>
              <a:gdLst/>
              <a:ahLst/>
              <a:cxnLst/>
              <a:rect l="l" t="t" r="r" b="b"/>
              <a:pathLst>
                <a:path w="2833214" h="1972947" extrusionOk="0">
                  <a:moveTo>
                    <a:pt x="0" y="0"/>
                  </a:moveTo>
                  <a:lnTo>
                    <a:pt x="2833214" y="0"/>
                  </a:lnTo>
                  <a:lnTo>
                    <a:pt x="2833214" y="1972947"/>
                  </a:lnTo>
                  <a:lnTo>
                    <a:pt x="0" y="19729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23821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0920"/>
            <a:ext cx="18288000" cy="1028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5555" y="1768555"/>
            <a:ext cx="8354675" cy="5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1"/>
          <p:cNvSpPr txBox="1"/>
          <p:nvPr/>
        </p:nvSpPr>
        <p:spPr>
          <a:xfrm>
            <a:off x="10332242" y="-24647"/>
            <a:ext cx="6927058" cy="2234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0" i="0" u="none" strike="noStrike" cap="none" dirty="0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Материал исследования</a:t>
            </a:r>
            <a:endParaRPr lang="ru-RU" sz="700" dirty="0"/>
          </a:p>
        </p:txBody>
      </p:sp>
      <p:sp>
        <p:nvSpPr>
          <p:cNvPr id="144" name="Google Shape;144;p11"/>
          <p:cNvSpPr txBox="1"/>
          <p:nvPr/>
        </p:nvSpPr>
        <p:spPr>
          <a:xfrm>
            <a:off x="8650827" y="2657475"/>
            <a:ext cx="9122823" cy="677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b="0" i="0" u="none" strike="noStrike" cap="non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Корпус почтовых открыток «Пишу тебе» 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b="0" i="0" u="none" strike="noStrike" cap="non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46 732 оцифрованные и расшифрованные почтовые открытки 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b="0" i="0" u="none" strike="noStrike" cap="non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Открытки с 1881 по 2023 гг.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latin typeface="Ubuntu"/>
                <a:ea typeface="Ubuntu"/>
                <a:cs typeface="Ubuntu"/>
                <a:sym typeface="Ubuntu"/>
              </a:rPr>
              <a:t>Выборка по запросу «</a:t>
            </a:r>
            <a:r>
              <a:rPr lang="ru-RU" sz="4000" dirty="0">
                <a:solidFill>
                  <a:srgbClr val="00B050"/>
                </a:solidFill>
                <a:latin typeface="Ubuntu"/>
                <a:ea typeface="Ubuntu"/>
                <a:cs typeface="Ubuntu"/>
                <a:sym typeface="Ubuntu"/>
              </a:rPr>
              <a:t>город*</a:t>
            </a:r>
            <a:r>
              <a:rPr lang="ru-RU" sz="4000" dirty="0">
                <a:latin typeface="Ubuntu"/>
                <a:ea typeface="Ubuntu"/>
                <a:cs typeface="Ubuntu"/>
                <a:sym typeface="Ubuntu"/>
              </a:rPr>
              <a:t>»: дореволюционный период – </a:t>
            </a:r>
            <a:r>
              <a:rPr lang="ru-RU" sz="4000" dirty="0">
                <a:solidFill>
                  <a:srgbClr val="00B050"/>
                </a:solidFill>
                <a:latin typeface="Ubuntu"/>
                <a:ea typeface="Ubuntu"/>
                <a:cs typeface="Ubuntu"/>
                <a:sym typeface="Ubuntu"/>
              </a:rPr>
              <a:t>566 </a:t>
            </a:r>
            <a:r>
              <a:rPr lang="ru-RU" sz="4000" dirty="0">
                <a:latin typeface="Ubuntu"/>
                <a:ea typeface="Ubuntu"/>
                <a:cs typeface="Ubuntu"/>
                <a:sym typeface="Ubuntu"/>
              </a:rPr>
              <a:t>контекстов, советский период – </a:t>
            </a:r>
            <a:r>
              <a:rPr lang="ru-RU" sz="4000" dirty="0">
                <a:solidFill>
                  <a:srgbClr val="00B050"/>
                </a:solidFill>
                <a:latin typeface="Ubuntu"/>
                <a:ea typeface="Ubuntu"/>
                <a:cs typeface="Ubuntu"/>
                <a:sym typeface="Ubuntu"/>
              </a:rPr>
              <a:t>293</a:t>
            </a:r>
            <a:r>
              <a:rPr lang="ru-RU" sz="4000" dirty="0">
                <a:latin typeface="Ubuntu"/>
                <a:ea typeface="Ubuntu"/>
                <a:cs typeface="Ubuntu"/>
                <a:sym typeface="Ubuntu"/>
              </a:rPr>
              <a:t> контекста, постсоветский период – </a:t>
            </a:r>
            <a:r>
              <a:rPr lang="ru-RU" sz="4000" dirty="0">
                <a:solidFill>
                  <a:srgbClr val="00B050"/>
                </a:solidFill>
                <a:latin typeface="Ubuntu"/>
                <a:ea typeface="Ubuntu"/>
                <a:cs typeface="Ubuntu"/>
                <a:sym typeface="Ubuntu"/>
              </a:rPr>
              <a:t>74</a:t>
            </a:r>
            <a:r>
              <a:rPr lang="ru-RU" sz="4000" dirty="0">
                <a:latin typeface="Ubuntu"/>
                <a:ea typeface="Ubuntu"/>
                <a:cs typeface="Ubuntu"/>
                <a:sym typeface="Ubuntu"/>
              </a:rPr>
              <a:t> контекста</a:t>
            </a:r>
            <a:endParaRPr lang="ru-RU" sz="4000" b="0" i="0" u="none" strike="noStrike" cap="none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5AC15-05F5-3320-3208-7CE709961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97" y="5368434"/>
            <a:ext cx="7758111" cy="48753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3AFA3C-97FD-F3C3-B7EA-E8A673B97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163" y="-78672"/>
            <a:ext cx="7867283" cy="5005787"/>
          </a:xfrm>
          <a:prstGeom prst="rect">
            <a:avLst/>
          </a:prstGeom>
        </p:spPr>
      </p:pic>
      <p:grpSp>
        <p:nvGrpSpPr>
          <p:cNvPr id="145" name="Google Shape;145;p11"/>
          <p:cNvGrpSpPr/>
          <p:nvPr/>
        </p:nvGrpSpPr>
        <p:grpSpPr>
          <a:xfrm>
            <a:off x="6525916" y="4641858"/>
            <a:ext cx="2124911" cy="1479711"/>
            <a:chOff x="0" y="0"/>
            <a:chExt cx="2833214" cy="1972947"/>
          </a:xfrm>
        </p:grpSpPr>
        <p:sp>
          <p:nvSpPr>
            <p:cNvPr id="146" name="Google Shape;146;p11"/>
            <p:cNvSpPr/>
            <p:nvPr/>
          </p:nvSpPr>
          <p:spPr>
            <a:xfrm>
              <a:off x="0" y="0"/>
              <a:ext cx="2833214" cy="1972947"/>
            </a:xfrm>
            <a:custGeom>
              <a:avLst/>
              <a:gdLst/>
              <a:ahLst/>
              <a:cxnLst/>
              <a:rect l="l" t="t" r="r" b="b"/>
              <a:pathLst>
                <a:path w="2833214" h="1972947" extrusionOk="0">
                  <a:moveTo>
                    <a:pt x="0" y="0"/>
                  </a:moveTo>
                  <a:lnTo>
                    <a:pt x="2833214" y="0"/>
                  </a:lnTo>
                  <a:lnTo>
                    <a:pt x="2833214" y="1972947"/>
                  </a:lnTo>
                  <a:lnTo>
                    <a:pt x="0" y="19729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47" name="Google Shape;147;p11"/>
            <p:cNvSpPr/>
            <p:nvPr/>
          </p:nvSpPr>
          <p:spPr>
            <a:xfrm>
              <a:off x="0" y="0"/>
              <a:ext cx="2833214" cy="1972947"/>
            </a:xfrm>
            <a:custGeom>
              <a:avLst/>
              <a:gdLst/>
              <a:ahLst/>
              <a:cxnLst/>
              <a:rect l="l" t="t" r="r" b="b"/>
              <a:pathLst>
                <a:path w="2833214" h="1972947" extrusionOk="0">
                  <a:moveTo>
                    <a:pt x="0" y="0"/>
                  </a:moveTo>
                  <a:lnTo>
                    <a:pt x="2833214" y="0"/>
                  </a:lnTo>
                  <a:lnTo>
                    <a:pt x="2833214" y="1972947"/>
                  </a:lnTo>
                  <a:lnTo>
                    <a:pt x="0" y="19729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18288000" cy="10286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9"/>
          <p:cNvSpPr/>
          <p:nvPr/>
        </p:nvSpPr>
        <p:spPr>
          <a:xfrm>
            <a:off x="897557" y="4679369"/>
            <a:ext cx="900983" cy="842009"/>
          </a:xfrm>
          <a:custGeom>
            <a:avLst/>
            <a:gdLst/>
            <a:ahLst/>
            <a:cxnLst/>
            <a:rect l="l" t="t" r="r" b="b"/>
            <a:pathLst>
              <a:path w="900983" h="842009" extrusionOk="0">
                <a:moveTo>
                  <a:pt x="0" y="0"/>
                </a:moveTo>
                <a:lnTo>
                  <a:pt x="900983" y="0"/>
                </a:lnTo>
                <a:lnTo>
                  <a:pt x="900983" y="842010"/>
                </a:lnTo>
                <a:lnTo>
                  <a:pt x="0" y="842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4" name="Google Shape;114;p9"/>
          <p:cNvSpPr/>
          <p:nvPr/>
        </p:nvSpPr>
        <p:spPr>
          <a:xfrm>
            <a:off x="879863" y="1765027"/>
            <a:ext cx="900983" cy="842009"/>
          </a:xfrm>
          <a:custGeom>
            <a:avLst/>
            <a:gdLst/>
            <a:ahLst/>
            <a:cxnLst/>
            <a:rect l="l" t="t" r="r" b="b"/>
            <a:pathLst>
              <a:path w="900983" h="842009" extrusionOk="0">
                <a:moveTo>
                  <a:pt x="0" y="0"/>
                </a:moveTo>
                <a:lnTo>
                  <a:pt x="900983" y="0"/>
                </a:lnTo>
                <a:lnTo>
                  <a:pt x="900983" y="842010"/>
                </a:lnTo>
                <a:lnTo>
                  <a:pt x="0" y="842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7" name="Google Shape;117;p9"/>
          <p:cNvSpPr txBox="1"/>
          <p:nvPr/>
        </p:nvSpPr>
        <p:spPr>
          <a:xfrm>
            <a:off x="314325" y="126437"/>
            <a:ext cx="17516475" cy="122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u="none" strike="noStrike" cap="none" dirty="0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Теоретико-методологическая база</a:t>
            </a:r>
            <a:endParaRPr sz="800" dirty="0"/>
          </a:p>
        </p:txBody>
      </p:sp>
      <p:sp>
        <p:nvSpPr>
          <p:cNvPr id="121" name="Google Shape;121;p9"/>
          <p:cNvSpPr txBox="1"/>
          <p:nvPr/>
        </p:nvSpPr>
        <p:spPr>
          <a:xfrm>
            <a:off x="576132" y="4427322"/>
            <a:ext cx="1455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02</a:t>
            </a:r>
            <a:endParaRPr dirty="0"/>
          </a:p>
        </p:txBody>
      </p:sp>
      <p:sp>
        <p:nvSpPr>
          <p:cNvPr id="122" name="Google Shape;122;p9"/>
          <p:cNvSpPr txBox="1"/>
          <p:nvPr/>
        </p:nvSpPr>
        <p:spPr>
          <a:xfrm>
            <a:off x="2110924" y="4296029"/>
            <a:ext cx="16097592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0" i="0" u="none" strike="noStrike" cap="none" dirty="0">
                <a:solidFill>
                  <a:srgbClr val="00B050"/>
                </a:solidFill>
                <a:latin typeface="Ubuntu"/>
                <a:ea typeface="Ubuntu"/>
                <a:cs typeface="Ubuntu"/>
                <a:sym typeface="Ubuntu"/>
              </a:rPr>
              <a:t>Концептуальный анализ: </a:t>
            </a:r>
            <a:r>
              <a:rPr lang="ru-RU" sz="4400" b="0" i="0" u="none" strike="noStrike" cap="non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моделирование фрейм-структуры ГОРОД в почтовой переписке различных периодов</a:t>
            </a:r>
            <a:endParaRPr sz="4400" dirty="0"/>
          </a:p>
        </p:txBody>
      </p:sp>
      <p:sp>
        <p:nvSpPr>
          <p:cNvPr id="123" name="Google Shape;123;p9"/>
          <p:cNvSpPr txBox="1"/>
          <p:nvPr/>
        </p:nvSpPr>
        <p:spPr>
          <a:xfrm>
            <a:off x="614178" y="1647651"/>
            <a:ext cx="1455300" cy="149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0</a:t>
            </a:r>
            <a:r>
              <a:rPr lang="ru-RU" sz="5000" b="1" i="0" u="none" strike="noStrike" cap="none" dirty="0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1</a:t>
            </a:r>
            <a:endParaRPr dirty="0"/>
          </a:p>
        </p:txBody>
      </p:sp>
      <p:sp>
        <p:nvSpPr>
          <p:cNvPr id="124" name="Google Shape;124;p9"/>
          <p:cNvSpPr txBox="1"/>
          <p:nvPr/>
        </p:nvSpPr>
        <p:spPr>
          <a:xfrm>
            <a:off x="2069478" y="1547413"/>
            <a:ext cx="16530914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B050"/>
                </a:solidFill>
                <a:latin typeface="Ubuntu"/>
                <a:sym typeface="Ubuntu"/>
              </a:rPr>
              <a:t>Корпусный анализ с помощью инструментов </a:t>
            </a:r>
            <a:r>
              <a:rPr lang="en-US" sz="4000" dirty="0" err="1">
                <a:solidFill>
                  <a:srgbClr val="00B050"/>
                </a:solidFill>
                <a:latin typeface="Ubuntu"/>
                <a:sym typeface="Ubuntu"/>
              </a:rPr>
              <a:t>AntConc</a:t>
            </a:r>
            <a:r>
              <a:rPr lang="ru-RU" sz="4000" dirty="0">
                <a:solidFill>
                  <a:srgbClr val="00B050"/>
                </a:solidFill>
                <a:latin typeface="Ubuntu"/>
                <a:sym typeface="Ubuntu"/>
              </a:rPr>
              <a:t>: </a:t>
            </a:r>
            <a:r>
              <a:rPr lang="ru-RU" sz="4000" dirty="0">
                <a:latin typeface="Ubuntu"/>
                <a:sym typeface="Ubuntu"/>
              </a:rPr>
              <a:t>контекстуальный анализ </a:t>
            </a:r>
            <a:r>
              <a:rPr lang="ru-RU" sz="4000" dirty="0" err="1">
                <a:latin typeface="Ubuntu"/>
                <a:sym typeface="Ubuntu"/>
              </a:rPr>
              <a:t>конкордансных</a:t>
            </a:r>
            <a:r>
              <a:rPr lang="ru-RU" sz="4000" dirty="0">
                <a:latin typeface="Ubuntu"/>
                <a:sym typeface="Ubuntu"/>
              </a:rPr>
              <a:t> списков, анализ частотности, анализ </a:t>
            </a:r>
            <a:r>
              <a:rPr lang="ru-RU" sz="4000" dirty="0" err="1">
                <a:latin typeface="Ubuntu"/>
                <a:sym typeface="Ubuntu"/>
              </a:rPr>
              <a:t>коллокатов</a:t>
            </a:r>
            <a:r>
              <a:rPr lang="ru-RU" sz="4000" dirty="0">
                <a:latin typeface="Ubuntu"/>
                <a:sym typeface="Ubuntu"/>
              </a:rPr>
              <a:t> и </a:t>
            </a:r>
            <a:r>
              <a:rPr lang="en-US" sz="4000" dirty="0">
                <a:latin typeface="Ubuntu"/>
                <a:sym typeface="Ubuntu"/>
              </a:rPr>
              <a:t>N-</a:t>
            </a:r>
            <a:r>
              <a:rPr lang="ru-RU" sz="4000" dirty="0">
                <a:latin typeface="Ubuntu"/>
                <a:sym typeface="Ubuntu"/>
              </a:rPr>
              <a:t>грамм</a:t>
            </a:r>
            <a:endParaRPr sz="4000" dirty="0"/>
          </a:p>
        </p:txBody>
      </p:sp>
      <p:sp>
        <p:nvSpPr>
          <p:cNvPr id="2" name="Google Shape;122;p9">
            <a:extLst>
              <a:ext uri="{FF2B5EF4-FFF2-40B4-BE49-F238E27FC236}">
                <a16:creationId xmlns:a16="http://schemas.microsoft.com/office/drawing/2014/main" id="{A53C9ECD-7F3B-2971-D1E1-A220B842D04E}"/>
              </a:ext>
            </a:extLst>
          </p:cNvPr>
          <p:cNvSpPr txBox="1"/>
          <p:nvPr/>
        </p:nvSpPr>
        <p:spPr>
          <a:xfrm>
            <a:off x="156208" y="6545232"/>
            <a:ext cx="18287992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rgbClr val="00B050"/>
                </a:solidFill>
                <a:latin typeface="Ubuntu"/>
                <a:ea typeface="Ubuntu"/>
                <a:cs typeface="Ubuntu"/>
                <a:sym typeface="Ubuntu"/>
              </a:rPr>
              <a:t>Теоретическая база: </a:t>
            </a:r>
            <a:r>
              <a:rPr lang="ru-RU" sz="4000" b="0" i="0" u="none" strike="noStrike" cap="none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теория фреймов (М. Минский, И. </a:t>
            </a:r>
            <a:r>
              <a:rPr lang="ru-RU" sz="4000" b="0" i="0" u="none" strike="noStrike" cap="none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Гофман, </a:t>
            </a:r>
            <a:r>
              <a:rPr lang="ru-RU" sz="4000" b="0" i="0" u="none" strike="noStrike" cap="none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Е.С. </a:t>
            </a:r>
            <a:r>
              <a:rPr lang="ru-RU" sz="4000" b="0" i="0" u="none" strike="noStrike" cap="none" dirty="0" err="1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Кубрякова</a:t>
            </a:r>
            <a:r>
              <a:rPr lang="ru-RU" sz="4000" b="0" i="0" u="none" strike="noStrike" cap="none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), фреймовая семантика (Н.Н. Болдырев), корпусный подход к анализу фреймов (</a:t>
            </a:r>
            <a:r>
              <a:rPr lang="ru-RU" sz="4000" b="0" i="0" u="none" strike="noStrike" cap="none" dirty="0" err="1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Измаилян</a:t>
            </a:r>
            <a:r>
              <a:rPr lang="ru-RU" sz="4000" b="0" i="0" u="none" strike="noStrike" cap="none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 Д.Б., М.А. Самкова, О.А. Солопова, Г.Р. Валиева, М.Б. Ворошилова 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006"/>
            <a:ext cx="18288000" cy="102869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14"/>
          <p:cNvGrpSpPr/>
          <p:nvPr/>
        </p:nvGrpSpPr>
        <p:grpSpPr>
          <a:xfrm>
            <a:off x="7988521" y="8309586"/>
            <a:ext cx="1609911" cy="1609911"/>
            <a:chOff x="244247" y="47625"/>
            <a:chExt cx="812800" cy="812800"/>
          </a:xfrm>
        </p:grpSpPr>
        <p:sp>
          <p:nvSpPr>
            <p:cNvPr id="226" name="Google Shape;226;p14"/>
            <p:cNvSpPr/>
            <p:nvPr/>
          </p:nvSpPr>
          <p:spPr>
            <a:xfrm>
              <a:off x="244247" y="47625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DD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 txBox="1"/>
            <p:nvPr/>
          </p:nvSpPr>
          <p:spPr>
            <a:xfrm>
              <a:off x="320448" y="952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14"/>
          <p:cNvSpPr txBox="1"/>
          <p:nvPr/>
        </p:nvSpPr>
        <p:spPr>
          <a:xfrm>
            <a:off x="166958" y="-91742"/>
            <a:ext cx="17737727" cy="134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0" i="0" u="none" strike="noStrike" cap="none" dirty="0">
                <a:solidFill>
                  <a:srgbClr val="000000"/>
                </a:solidFill>
                <a:latin typeface="Zilla Slab"/>
                <a:ea typeface="Zilla Slab"/>
                <a:cs typeface="Zilla Slab"/>
                <a:sym typeface="Zilla Slab"/>
              </a:rPr>
              <a:t>Фрейм ГОРОД</a:t>
            </a:r>
            <a:endParaRPr sz="1000" dirty="0"/>
          </a:p>
        </p:txBody>
      </p:sp>
      <p:sp>
        <p:nvSpPr>
          <p:cNvPr id="238" name="Google Shape;238;p14"/>
          <p:cNvSpPr txBox="1"/>
          <p:nvPr/>
        </p:nvSpPr>
        <p:spPr>
          <a:xfrm>
            <a:off x="8179972" y="5162494"/>
            <a:ext cx="5843587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latin typeface="Ubuntu"/>
                <a:sym typeface="Ubuntu"/>
              </a:rPr>
              <a:t>Пространственная организация</a:t>
            </a:r>
            <a:endParaRPr sz="3200" dirty="0"/>
          </a:p>
        </p:txBody>
      </p:sp>
      <p:sp>
        <p:nvSpPr>
          <p:cNvPr id="241" name="Google Shape;241;p14"/>
          <p:cNvSpPr txBox="1"/>
          <p:nvPr/>
        </p:nvSpPr>
        <p:spPr>
          <a:xfrm>
            <a:off x="8614624" y="8309586"/>
            <a:ext cx="8344639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Социально-экономические </a:t>
            </a:r>
          </a:p>
          <a:p>
            <a:pPr marL="0" marR="0" lvl="0" indent="0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условия</a:t>
            </a:r>
            <a:endParaRPr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9DA255-0276-BDA0-3C55-915B669FE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358" y="2999514"/>
            <a:ext cx="2479046" cy="2406728"/>
          </a:xfrm>
          <a:prstGeom prst="ellipse">
            <a:avLst/>
          </a:prstGeom>
        </p:spPr>
      </p:pic>
      <p:sp>
        <p:nvSpPr>
          <p:cNvPr id="9" name="Google Shape;241;p14">
            <a:extLst>
              <a:ext uri="{FF2B5EF4-FFF2-40B4-BE49-F238E27FC236}">
                <a16:creationId xmlns:a16="http://schemas.microsoft.com/office/drawing/2014/main" id="{07CB8714-D0D6-646F-43E9-937BF24E3E9B}"/>
              </a:ext>
            </a:extLst>
          </p:cNvPr>
          <p:cNvSpPr txBox="1"/>
          <p:nvPr/>
        </p:nvSpPr>
        <p:spPr>
          <a:xfrm>
            <a:off x="4965276" y="5344441"/>
            <a:ext cx="4188054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Оценка</a:t>
            </a:r>
            <a:endParaRPr sz="4000" dirty="0"/>
          </a:p>
        </p:txBody>
      </p:sp>
      <p:grpSp>
        <p:nvGrpSpPr>
          <p:cNvPr id="3" name="Google Shape;225;p14">
            <a:extLst>
              <a:ext uri="{FF2B5EF4-FFF2-40B4-BE49-F238E27FC236}">
                <a16:creationId xmlns:a16="http://schemas.microsoft.com/office/drawing/2014/main" id="{A583E154-DC61-A22B-CC67-94396DF69EA0}"/>
              </a:ext>
            </a:extLst>
          </p:cNvPr>
          <p:cNvGrpSpPr/>
          <p:nvPr/>
        </p:nvGrpSpPr>
        <p:grpSpPr>
          <a:xfrm>
            <a:off x="326163" y="3455796"/>
            <a:ext cx="1609911" cy="1609911"/>
            <a:chOff x="244247" y="47625"/>
            <a:chExt cx="812800" cy="812800"/>
          </a:xfrm>
        </p:grpSpPr>
        <p:sp>
          <p:nvSpPr>
            <p:cNvPr id="4" name="Google Shape;226;p14">
              <a:extLst>
                <a:ext uri="{FF2B5EF4-FFF2-40B4-BE49-F238E27FC236}">
                  <a16:creationId xmlns:a16="http://schemas.microsoft.com/office/drawing/2014/main" id="{0FCD2AF8-BD4A-DAD1-CBB1-71FF9B706671}"/>
                </a:ext>
              </a:extLst>
            </p:cNvPr>
            <p:cNvSpPr/>
            <p:nvPr/>
          </p:nvSpPr>
          <p:spPr>
            <a:xfrm>
              <a:off x="244247" y="47625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DD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7;p14">
              <a:extLst>
                <a:ext uri="{FF2B5EF4-FFF2-40B4-BE49-F238E27FC236}">
                  <a16:creationId xmlns:a16="http://schemas.microsoft.com/office/drawing/2014/main" id="{5CC46CD3-0139-9648-D654-D95D3E8FD21F}"/>
                </a:ext>
              </a:extLst>
            </p:cNvPr>
            <p:cNvSpPr txBox="1"/>
            <p:nvPr/>
          </p:nvSpPr>
          <p:spPr>
            <a:xfrm>
              <a:off x="320448" y="952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14"/>
          <p:cNvSpPr txBox="1"/>
          <p:nvPr/>
        </p:nvSpPr>
        <p:spPr>
          <a:xfrm>
            <a:off x="959395" y="3266588"/>
            <a:ext cx="4005881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Погода, природа</a:t>
            </a:r>
            <a:endParaRPr sz="3200" dirty="0"/>
          </a:p>
        </p:txBody>
      </p:sp>
      <p:grpSp>
        <p:nvGrpSpPr>
          <p:cNvPr id="15" name="Google Shape;225;p14">
            <a:extLst>
              <a:ext uri="{FF2B5EF4-FFF2-40B4-BE49-F238E27FC236}">
                <a16:creationId xmlns:a16="http://schemas.microsoft.com/office/drawing/2014/main" id="{5D7A6D8C-26E9-6965-6105-6F4660FD4422}"/>
              </a:ext>
            </a:extLst>
          </p:cNvPr>
          <p:cNvGrpSpPr/>
          <p:nvPr/>
        </p:nvGrpSpPr>
        <p:grpSpPr>
          <a:xfrm>
            <a:off x="1431180" y="8351486"/>
            <a:ext cx="1609911" cy="1609911"/>
            <a:chOff x="244247" y="47625"/>
            <a:chExt cx="812800" cy="812800"/>
          </a:xfrm>
        </p:grpSpPr>
        <p:sp>
          <p:nvSpPr>
            <p:cNvPr id="16" name="Google Shape;226;p14">
              <a:extLst>
                <a:ext uri="{FF2B5EF4-FFF2-40B4-BE49-F238E27FC236}">
                  <a16:creationId xmlns:a16="http://schemas.microsoft.com/office/drawing/2014/main" id="{35E668D2-FF70-3C94-1045-ED15569329FD}"/>
                </a:ext>
              </a:extLst>
            </p:cNvPr>
            <p:cNvSpPr/>
            <p:nvPr/>
          </p:nvSpPr>
          <p:spPr>
            <a:xfrm>
              <a:off x="244247" y="47625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DD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7;p14">
              <a:extLst>
                <a:ext uri="{FF2B5EF4-FFF2-40B4-BE49-F238E27FC236}">
                  <a16:creationId xmlns:a16="http://schemas.microsoft.com/office/drawing/2014/main" id="{F763205C-0BD2-C0C5-2012-0F6806EFFB65}"/>
                </a:ext>
              </a:extLst>
            </p:cNvPr>
            <p:cNvSpPr txBox="1"/>
            <p:nvPr/>
          </p:nvSpPr>
          <p:spPr>
            <a:xfrm>
              <a:off x="320448" y="952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240;p14">
            <a:extLst>
              <a:ext uri="{FF2B5EF4-FFF2-40B4-BE49-F238E27FC236}">
                <a16:creationId xmlns:a16="http://schemas.microsoft.com/office/drawing/2014/main" id="{3F74995E-10EA-ABF2-9D0F-0C8A3E54755D}"/>
              </a:ext>
            </a:extLst>
          </p:cNvPr>
          <p:cNvSpPr txBox="1"/>
          <p:nvPr/>
        </p:nvSpPr>
        <p:spPr>
          <a:xfrm>
            <a:off x="1991320" y="8586634"/>
            <a:ext cx="4005881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История</a:t>
            </a:r>
            <a:endParaRPr sz="3200" dirty="0"/>
          </a:p>
        </p:txBody>
      </p:sp>
      <p:grpSp>
        <p:nvGrpSpPr>
          <p:cNvPr id="18" name="Google Shape;225;p14">
            <a:extLst>
              <a:ext uri="{FF2B5EF4-FFF2-40B4-BE49-F238E27FC236}">
                <a16:creationId xmlns:a16="http://schemas.microsoft.com/office/drawing/2014/main" id="{D4A85BE4-B1D1-83A4-61A1-FC870D9F6829}"/>
              </a:ext>
            </a:extLst>
          </p:cNvPr>
          <p:cNvGrpSpPr/>
          <p:nvPr/>
        </p:nvGrpSpPr>
        <p:grpSpPr>
          <a:xfrm>
            <a:off x="15227048" y="2999514"/>
            <a:ext cx="1609911" cy="1609911"/>
            <a:chOff x="244247" y="47625"/>
            <a:chExt cx="812800" cy="812800"/>
          </a:xfrm>
        </p:grpSpPr>
        <p:sp>
          <p:nvSpPr>
            <p:cNvPr id="19" name="Google Shape;226;p14">
              <a:extLst>
                <a:ext uri="{FF2B5EF4-FFF2-40B4-BE49-F238E27FC236}">
                  <a16:creationId xmlns:a16="http://schemas.microsoft.com/office/drawing/2014/main" id="{6FD7C6A2-A64A-F77D-F873-FFC34C3EE1EE}"/>
                </a:ext>
              </a:extLst>
            </p:cNvPr>
            <p:cNvSpPr/>
            <p:nvPr/>
          </p:nvSpPr>
          <p:spPr>
            <a:xfrm>
              <a:off x="244247" y="47625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DD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7;p14">
              <a:extLst>
                <a:ext uri="{FF2B5EF4-FFF2-40B4-BE49-F238E27FC236}">
                  <a16:creationId xmlns:a16="http://schemas.microsoft.com/office/drawing/2014/main" id="{0247DBA4-3AFE-EE9D-D385-9147DE37F663}"/>
                </a:ext>
              </a:extLst>
            </p:cNvPr>
            <p:cNvSpPr txBox="1"/>
            <p:nvPr/>
          </p:nvSpPr>
          <p:spPr>
            <a:xfrm>
              <a:off x="320448" y="952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14"/>
          <p:cNvSpPr txBox="1"/>
          <p:nvPr/>
        </p:nvSpPr>
        <p:spPr>
          <a:xfrm>
            <a:off x="11823267" y="3374701"/>
            <a:ext cx="4583614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Занятия</a:t>
            </a:r>
            <a:endParaRPr sz="32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2995529-8BC9-DD7F-10C5-1C49DF934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770" y="3181923"/>
            <a:ext cx="2479046" cy="2406728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5;p14">
            <a:extLst>
              <a:ext uri="{FF2B5EF4-FFF2-40B4-BE49-F238E27FC236}">
                <a16:creationId xmlns:a16="http://schemas.microsoft.com/office/drawing/2014/main" id="{F43BBA7D-F80D-5B58-8938-2CC408CB4FA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49940"/>
            <a:ext cx="18288000" cy="102869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3;p14">
            <a:extLst>
              <a:ext uri="{FF2B5EF4-FFF2-40B4-BE49-F238E27FC236}">
                <a16:creationId xmlns:a16="http://schemas.microsoft.com/office/drawing/2014/main" id="{B72FC528-89C4-79FA-0172-24C78B58DCD2}"/>
              </a:ext>
            </a:extLst>
          </p:cNvPr>
          <p:cNvSpPr txBox="1"/>
          <p:nvPr/>
        </p:nvSpPr>
        <p:spPr>
          <a:xfrm>
            <a:off x="1" y="-49940"/>
            <a:ext cx="18287999" cy="2234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latin typeface="Zilla Slab"/>
                <a:ea typeface="Zilla Slab"/>
                <a:cs typeface="Zilla Slab"/>
                <a:sym typeface="Zilla Slab"/>
              </a:rPr>
              <a:t>Пространственная организация города. Слот «внутренняя организация пространства»</a:t>
            </a:r>
            <a:endParaRPr lang="ru-RU" sz="800" dirty="0"/>
          </a:p>
        </p:txBody>
      </p:sp>
      <p:sp>
        <p:nvSpPr>
          <p:cNvPr id="4" name="Google Shape;124;p9">
            <a:extLst>
              <a:ext uri="{FF2B5EF4-FFF2-40B4-BE49-F238E27FC236}">
                <a16:creationId xmlns:a16="http://schemas.microsoft.com/office/drawing/2014/main" id="{B3C1D80D-F10F-7451-9F3C-6F7509A1AF3B}"/>
              </a:ext>
            </a:extLst>
          </p:cNvPr>
          <p:cNvSpPr txBox="1"/>
          <p:nvPr/>
        </p:nvSpPr>
        <p:spPr>
          <a:xfrm>
            <a:off x="485775" y="2229410"/>
            <a:ext cx="18145124" cy="775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B050"/>
                </a:solidFill>
                <a:latin typeface="Ubuntu"/>
                <a:sym typeface="Ubuntu"/>
              </a:rPr>
              <a:t>«Концентрическая» модель – центр и периферия: 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была на днях в Пятигорске. Город очень большой, самый </a:t>
            </a:r>
            <a:r>
              <a:rPr lang="ru-RU" sz="3600" b="1" i="1" dirty="0">
                <a:solidFill>
                  <a:schemeClr val="tx1"/>
                </a:solidFill>
                <a:latin typeface="Ubuntu"/>
                <a:sym typeface="Ubuntu"/>
              </a:rPr>
              <a:t>центр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 города не особенно понравился, а </a:t>
            </a:r>
            <a:r>
              <a:rPr lang="ru-RU" sz="3600" b="1" i="1" dirty="0">
                <a:solidFill>
                  <a:schemeClr val="tx1"/>
                </a:solidFill>
                <a:latin typeface="Ubuntu"/>
                <a:sym typeface="Ubuntu"/>
              </a:rPr>
              <a:t>на окраине 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его очень хорошо 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6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Город, по первому впечатлению, хороший. </a:t>
            </a:r>
            <a:r>
              <a:rPr lang="ru-RU" sz="3600" b="1" i="1" dirty="0">
                <a:solidFill>
                  <a:schemeClr val="tx1"/>
                </a:solidFill>
                <a:latin typeface="Ubuntu"/>
                <a:sym typeface="Ubuntu"/>
              </a:rPr>
              <a:t>Центр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 выглядит совсем культурно - а больше я нигде не был 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6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Сейчас еду в аэропорт Новосибирска. Успели осмотреть по пути </a:t>
            </a:r>
            <a:r>
              <a:rPr lang="ru-RU" sz="3600" b="1" i="1" dirty="0">
                <a:solidFill>
                  <a:schemeClr val="tx1"/>
                </a:solidFill>
                <a:latin typeface="Ubuntu"/>
                <a:sym typeface="Ubuntu"/>
              </a:rPr>
              <a:t>центр города 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и </a:t>
            </a:r>
            <a:r>
              <a:rPr lang="ru-RU" sz="3600" i="1" dirty="0" err="1">
                <a:solidFill>
                  <a:schemeClr val="tx1"/>
                </a:solidFill>
                <a:latin typeface="Ubuntu"/>
                <a:sym typeface="Ubuntu"/>
              </a:rPr>
              <a:t>обноружили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 несколько неплохих граффити и памятник деловой женщине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 (</a:t>
            </a:r>
            <a:r>
              <a:rPr lang="ru-RU" sz="3600" dirty="0" err="1">
                <a:solidFill>
                  <a:schemeClr val="tx1"/>
                </a:solidFill>
                <a:latin typeface="Ubuntu"/>
                <a:sym typeface="Ubuntu"/>
              </a:rPr>
              <a:t>постсовет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С огромным удовольствием заскочила бы в один магазинчик на </a:t>
            </a:r>
            <a:r>
              <a:rPr lang="ru-RU" sz="3600" b="1" i="1" dirty="0">
                <a:solidFill>
                  <a:schemeClr val="tx1"/>
                </a:solidFill>
                <a:latin typeface="Ubuntu"/>
                <a:sym typeface="Ubuntu"/>
              </a:rPr>
              <a:t>краю города 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600" dirty="0" err="1">
                <a:solidFill>
                  <a:schemeClr val="tx1"/>
                </a:solidFill>
                <a:latin typeface="Ubuntu"/>
                <a:sym typeface="Ubuntu"/>
              </a:rPr>
              <a:t>постсовет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.)</a:t>
            </a: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Сужение значения в дореволюционных и советских открытках - 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город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 = центр: 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Гера! Не пропадай, выходи </a:t>
            </a:r>
            <a:r>
              <a:rPr lang="ru-RU" sz="3600" b="1" i="1" dirty="0">
                <a:solidFill>
                  <a:schemeClr val="tx1"/>
                </a:solidFill>
                <a:latin typeface="Ubuntu"/>
                <a:sym typeface="Ubuntu"/>
              </a:rPr>
              <a:t>в город 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хотя бы по большим праздникам 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6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.)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56339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E2914-02D7-FEA8-F273-A5B367231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5;p14">
            <a:extLst>
              <a:ext uri="{FF2B5EF4-FFF2-40B4-BE49-F238E27FC236}">
                <a16:creationId xmlns:a16="http://schemas.microsoft.com/office/drawing/2014/main" id="{764D3A16-F516-4053-B602-EAAF35AB306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49940"/>
            <a:ext cx="18288000" cy="102869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3;p14">
            <a:extLst>
              <a:ext uri="{FF2B5EF4-FFF2-40B4-BE49-F238E27FC236}">
                <a16:creationId xmlns:a16="http://schemas.microsoft.com/office/drawing/2014/main" id="{BBCCE8C5-7E49-85EE-96E7-9524480E3864}"/>
              </a:ext>
            </a:extLst>
          </p:cNvPr>
          <p:cNvSpPr txBox="1"/>
          <p:nvPr/>
        </p:nvSpPr>
        <p:spPr>
          <a:xfrm>
            <a:off x="-2" y="-497313"/>
            <a:ext cx="18287999" cy="2234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latin typeface="Zilla Slab"/>
                <a:ea typeface="Zilla Slab"/>
                <a:cs typeface="Zilla Slab"/>
                <a:sym typeface="Zilla Slab"/>
              </a:rPr>
              <a:t>Пространственная организация города. Слот «внутренняя организация пространства»</a:t>
            </a:r>
            <a:endParaRPr lang="ru-RU" sz="800" dirty="0"/>
          </a:p>
        </p:txBody>
      </p:sp>
      <p:sp>
        <p:nvSpPr>
          <p:cNvPr id="4" name="Google Shape;124;p9">
            <a:extLst>
              <a:ext uri="{FF2B5EF4-FFF2-40B4-BE49-F238E27FC236}">
                <a16:creationId xmlns:a16="http://schemas.microsoft.com/office/drawing/2014/main" id="{445C5A81-2E96-DA23-AE2A-34B7516EF334}"/>
              </a:ext>
            </a:extLst>
          </p:cNvPr>
          <p:cNvSpPr txBox="1"/>
          <p:nvPr/>
        </p:nvSpPr>
        <p:spPr>
          <a:xfrm>
            <a:off x="151456" y="1586110"/>
            <a:ext cx="18136541" cy="879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>
              <a:lnSpc>
                <a:spcPct val="140005"/>
              </a:lnSpc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«Линейная» модель – город как пространство между двумя точками: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Вот куда забросила меня судьба. 	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Город находится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на [</a:t>
            </a:r>
            <a:r>
              <a:rPr lang="ru-RU" sz="3400" i="1" dirty="0" err="1">
                <a:solidFill>
                  <a:schemeClr val="tx1"/>
                </a:solidFill>
                <a:latin typeface="Ubuntu"/>
                <a:sym typeface="Ubuntu"/>
              </a:rPr>
              <a:t>нрзб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]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между двумя дивной красоты озерами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 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Тянется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из одного конца города ко другому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и смело имеет 6 верст длины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 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живет в общежитии, Саша получил однокомнатную, но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на другом конце города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 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постсовет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</a:t>
            </a:r>
          </a:p>
          <a:p>
            <a:pPr marL="457200" indent="-457200">
              <a:lnSpc>
                <a:spcPct val="140005"/>
              </a:lnSpc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«Точечная» модель – отдельные локации и объекты города, достопримечательности: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Теперь я занимаюсь; немного познакомился с  городом: видел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зимний дворец, вокзал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и т. п.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Мы приехали в Москву это очень большой и красивый город видели мы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кремль, пушку, колокол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Анечка!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Исторический музей в каждом городе - это основной музей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. Его надо посетить обязательно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Это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самый большой и красивый кинотеатр города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. Еще в нашем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городе есть кинотеатры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: Великан, Мир, Арс, Спартак, Победа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постсоветск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</a:t>
            </a:r>
            <a:endParaRPr lang="ru-RU" sz="3400" i="1" dirty="0">
              <a:solidFill>
                <a:schemeClr val="tx1"/>
              </a:solidFill>
              <a:latin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917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EB0EA-AEA0-D845-5E64-B1A8ABD30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5;p14">
            <a:extLst>
              <a:ext uri="{FF2B5EF4-FFF2-40B4-BE49-F238E27FC236}">
                <a16:creationId xmlns:a16="http://schemas.microsoft.com/office/drawing/2014/main" id="{023831C4-4145-55E5-84DB-E38008DCB37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49940"/>
            <a:ext cx="18288000" cy="102869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3;p14">
            <a:extLst>
              <a:ext uri="{FF2B5EF4-FFF2-40B4-BE49-F238E27FC236}">
                <a16:creationId xmlns:a16="http://schemas.microsoft.com/office/drawing/2014/main" id="{1F1CD1AF-EDBD-6C16-0459-C5DA708D0E03}"/>
              </a:ext>
            </a:extLst>
          </p:cNvPr>
          <p:cNvSpPr txBox="1"/>
          <p:nvPr/>
        </p:nvSpPr>
        <p:spPr>
          <a:xfrm>
            <a:off x="1" y="-49940"/>
            <a:ext cx="18287999" cy="2234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latin typeface="Zilla Slab"/>
                <a:ea typeface="Zilla Slab"/>
                <a:cs typeface="Zilla Slab"/>
                <a:sym typeface="Zilla Slab"/>
              </a:rPr>
              <a:t>Пространственная организация города. Слот «пространство, окружающее город»</a:t>
            </a:r>
            <a:endParaRPr lang="ru-RU" sz="800" dirty="0"/>
          </a:p>
        </p:txBody>
      </p:sp>
      <p:sp>
        <p:nvSpPr>
          <p:cNvPr id="4" name="Google Shape;124;p9">
            <a:extLst>
              <a:ext uri="{FF2B5EF4-FFF2-40B4-BE49-F238E27FC236}">
                <a16:creationId xmlns:a16="http://schemas.microsoft.com/office/drawing/2014/main" id="{BCA849AF-2959-5DDB-D77B-024709C83625}"/>
              </a:ext>
            </a:extLst>
          </p:cNvPr>
          <p:cNvSpPr txBox="1"/>
          <p:nvPr/>
        </p:nvSpPr>
        <p:spPr>
          <a:xfrm>
            <a:off x="214314" y="2184518"/>
            <a:ext cx="18073686" cy="733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Город и природные окрестности: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пишу Вам из города </a:t>
            </a:r>
            <a:r>
              <a:rPr lang="ru-RU" sz="3400" i="1" dirty="0" err="1">
                <a:solidFill>
                  <a:schemeClr val="tx1"/>
                </a:solidFill>
                <a:latin typeface="Ubuntu"/>
                <a:sym typeface="Ubuntu"/>
              </a:rPr>
              <a:t>Асхабада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, куда попасть было моей мечтой.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Город стоит у подошвы </a:t>
            </a:r>
            <a:r>
              <a:rPr lang="ru-RU" sz="3400" b="1" i="1" dirty="0" err="1">
                <a:solidFill>
                  <a:schemeClr val="tx1"/>
                </a:solidFill>
                <a:latin typeface="Ubuntu"/>
                <a:sym typeface="Ubuntu"/>
              </a:rPr>
              <a:t>Ферюзинских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 гор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Расположился в городе Тбилиси, здесь пока буду жить и работать,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город находится среди гор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 </a:t>
            </a:r>
          </a:p>
          <a:p>
            <a:pPr marL="457200" indent="-457200">
              <a:lnSpc>
                <a:spcPct val="140005"/>
              </a:lnSpc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Город и загород: </a:t>
            </a:r>
          </a:p>
          <a:p>
            <a:pPr marL="457200" indent="-457200">
              <a:lnSpc>
                <a:spcPct val="140005"/>
              </a:lnSpc>
              <a:buFont typeface="Courier New" panose="02070309020205020404" pitchFamily="49" charset="0"/>
              <a:buChar char="o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Сложность сообщения: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Сообщение с 	городом очень скверно - дорога слишком пыльна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 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в ближайший городок ехать верхом холодно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 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</a:p>
          <a:p>
            <a:pPr marL="457200" indent="-457200">
              <a:lnSpc>
                <a:spcPct val="140005"/>
              </a:lnSpc>
              <a:buFont typeface="Courier New" panose="02070309020205020404" pitchFamily="49" charset="0"/>
              <a:buChar char="o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Загородный отдых: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На </a:t>
            </a:r>
            <a:r>
              <a:rPr lang="ru-RU" sz="3400" i="1" dirty="0" err="1">
                <a:solidFill>
                  <a:schemeClr val="tx1"/>
                </a:solidFill>
                <a:latin typeface="Ubuntu"/>
                <a:sym typeface="Ubuntu"/>
              </a:rPr>
              <a:t>первомай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и День победы ездили тесным коллективом за город на пикник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Почему не пишешь? У нас время хлещет. Летом выезжаем за город на лодке, осенью за грибами, скоро зима, надо готовить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</a:t>
            </a:r>
            <a:endParaRPr lang="ru-RU" sz="3400" i="1" dirty="0">
              <a:solidFill>
                <a:schemeClr val="tx1"/>
              </a:solidFill>
              <a:latin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19373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A27F6-48C5-4B9B-4216-72DA72105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5;p14">
            <a:extLst>
              <a:ext uri="{FF2B5EF4-FFF2-40B4-BE49-F238E27FC236}">
                <a16:creationId xmlns:a16="http://schemas.microsoft.com/office/drawing/2014/main" id="{5827C53B-51AC-6860-3F4B-37604652DD7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49940"/>
            <a:ext cx="18288000" cy="102869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3;p14">
            <a:extLst>
              <a:ext uri="{FF2B5EF4-FFF2-40B4-BE49-F238E27FC236}">
                <a16:creationId xmlns:a16="http://schemas.microsoft.com/office/drawing/2014/main" id="{A3C0C531-D9CC-7527-C408-EBF983FD8798}"/>
              </a:ext>
            </a:extLst>
          </p:cNvPr>
          <p:cNvSpPr txBox="1"/>
          <p:nvPr/>
        </p:nvSpPr>
        <p:spPr>
          <a:xfrm>
            <a:off x="1" y="-49940"/>
            <a:ext cx="18287999" cy="268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latin typeface="Zilla Slab"/>
                <a:ea typeface="Zilla Slab"/>
                <a:cs typeface="Zilla Slab"/>
                <a:sym typeface="Zilla Slab"/>
              </a:rPr>
              <a:t>Пространственная организация + Оценочное восприятие города</a:t>
            </a:r>
            <a:endParaRPr lang="ru-RU" sz="1000" dirty="0"/>
          </a:p>
        </p:txBody>
      </p:sp>
      <p:sp>
        <p:nvSpPr>
          <p:cNvPr id="4" name="Google Shape;124;p9">
            <a:extLst>
              <a:ext uri="{FF2B5EF4-FFF2-40B4-BE49-F238E27FC236}">
                <a16:creationId xmlns:a16="http://schemas.microsoft.com/office/drawing/2014/main" id="{9492060D-577C-481A-9994-1CE00A7CF7C1}"/>
              </a:ext>
            </a:extLst>
          </p:cNvPr>
          <p:cNvSpPr txBox="1"/>
          <p:nvPr/>
        </p:nvSpPr>
        <p:spPr>
          <a:xfrm>
            <a:off x="257176" y="2514600"/>
            <a:ext cx="18030824" cy="879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B050"/>
                </a:solidFill>
                <a:latin typeface="Ubuntu"/>
                <a:sym typeface="Ubuntu"/>
              </a:rPr>
              <a:t>Размер: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Хорошо уехать в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большой город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, постоянно какие-нибудь празднества 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тебе привет из [</a:t>
            </a:r>
            <a:r>
              <a:rPr lang="ru-RU" sz="3400" i="1" dirty="0" err="1">
                <a:solidFill>
                  <a:schemeClr val="tx1"/>
                </a:solidFill>
                <a:latin typeface="Ubuntu"/>
                <a:sym typeface="Ubuntu"/>
              </a:rPr>
              <a:t>нрзб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] города Лондон, где уже второй день. 	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Город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действительно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грандиозен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- тысячи автомобилей движутся по улицам 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/>
                <a:sym typeface="Ubuntu"/>
              </a:rPr>
              <a:t>дореволюц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завтра 25 приезжаю 11.45 со скорым в Москву в Киеве тепло [</a:t>
            </a:r>
            <a:r>
              <a:rPr lang="ru-RU" sz="3400" i="1" dirty="0" err="1">
                <a:solidFill>
                  <a:schemeClr val="tx1"/>
                </a:solidFill>
                <a:latin typeface="Ubuntu"/>
                <a:sym typeface="Ubuntu"/>
              </a:rPr>
              <a:t>нрзб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] город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большой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и красивый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Я </a:t>
            </a:r>
            <a:r>
              <a:rPr lang="ru-RU" sz="3400" i="1" dirty="0" err="1">
                <a:solidFill>
                  <a:schemeClr val="tx1"/>
                </a:solidFill>
                <a:latin typeface="Ubuntu"/>
                <a:sym typeface="Ubuntu"/>
              </a:rPr>
              <a:t>Мосинька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проехала уже </a:t>
            </a:r>
            <a:r>
              <a:rPr lang="ru-RU" sz="3400" i="1" dirty="0" err="1">
                <a:solidFill>
                  <a:schemeClr val="tx1"/>
                </a:solidFill>
                <a:latin typeface="Ubuntu"/>
                <a:sym typeface="Ubuntu"/>
              </a:rPr>
              <a:t>Харков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город очень большой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, белый потому что все дома побелены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 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Я живу в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маленьком городе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 на Чешской границе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постсовет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.);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Посылаем вам привет прямиком из </a:t>
            </a:r>
            <a:r>
              <a:rPr lang="ru-RU" sz="3400" b="1" i="1" dirty="0">
                <a:solidFill>
                  <a:schemeClr val="tx1"/>
                </a:solidFill>
                <a:latin typeface="Ubuntu"/>
                <a:sym typeface="Ubuntu"/>
              </a:rPr>
              <a:t>маленького городка </a:t>
            </a:r>
            <a:r>
              <a:rPr lang="ru-RU" sz="3400" i="1" dirty="0">
                <a:solidFill>
                  <a:schemeClr val="tx1"/>
                </a:solidFill>
                <a:latin typeface="Ubuntu"/>
                <a:sym typeface="Ubuntu"/>
              </a:rPr>
              <a:t>Кальпе на юг от Барселоны 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400" dirty="0" err="1">
                <a:solidFill>
                  <a:schemeClr val="tx1"/>
                </a:solidFill>
                <a:latin typeface="Ubuntu"/>
                <a:sym typeface="Ubuntu"/>
              </a:rPr>
              <a:t>постсовет</a:t>
            </a:r>
            <a:r>
              <a:rPr lang="ru-RU" sz="3400" dirty="0">
                <a:solidFill>
                  <a:schemeClr val="tx1"/>
                </a:solidFill>
                <a:latin typeface="Ubuntu"/>
                <a:sym typeface="Ubuntu"/>
              </a:rPr>
              <a:t>.)</a:t>
            </a: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26006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F60CF-92BF-60DB-69B6-6DBD7BB3A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5;p14">
            <a:extLst>
              <a:ext uri="{FF2B5EF4-FFF2-40B4-BE49-F238E27FC236}">
                <a16:creationId xmlns:a16="http://schemas.microsoft.com/office/drawing/2014/main" id="{B0AB3D93-5C85-9645-9E46-713B46C1CA1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49940"/>
            <a:ext cx="18288000" cy="102869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3;p14">
            <a:extLst>
              <a:ext uri="{FF2B5EF4-FFF2-40B4-BE49-F238E27FC236}">
                <a16:creationId xmlns:a16="http://schemas.microsoft.com/office/drawing/2014/main" id="{8B594346-2699-7196-C3E0-F9C238DA68DF}"/>
              </a:ext>
            </a:extLst>
          </p:cNvPr>
          <p:cNvSpPr txBox="1"/>
          <p:nvPr/>
        </p:nvSpPr>
        <p:spPr>
          <a:xfrm>
            <a:off x="-1" y="117562"/>
            <a:ext cx="18287999" cy="111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latin typeface="Zilla Slab"/>
                <a:ea typeface="Zilla Slab"/>
                <a:cs typeface="Zilla Slab"/>
                <a:sym typeface="Zilla Slab"/>
              </a:rPr>
              <a:t>Оценочное восприятие города</a:t>
            </a:r>
            <a:endParaRPr sz="800" dirty="0"/>
          </a:p>
        </p:txBody>
      </p:sp>
      <p:sp>
        <p:nvSpPr>
          <p:cNvPr id="4" name="Google Shape;124;p9">
            <a:extLst>
              <a:ext uri="{FF2B5EF4-FFF2-40B4-BE49-F238E27FC236}">
                <a16:creationId xmlns:a16="http://schemas.microsoft.com/office/drawing/2014/main" id="{16F408A5-7127-35BB-F473-BCE0392B8717}"/>
              </a:ext>
            </a:extLst>
          </p:cNvPr>
          <p:cNvSpPr txBox="1"/>
          <p:nvPr/>
        </p:nvSpPr>
        <p:spPr>
          <a:xfrm>
            <a:off x="542925" y="1234791"/>
            <a:ext cx="17745075" cy="848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B050"/>
                </a:solidFill>
                <a:latin typeface="Ubuntu"/>
                <a:sym typeface="Ubuntu"/>
              </a:rPr>
              <a:t>Слот «Общая оценка»: 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Пошли осматривать Казань. </a:t>
            </a:r>
            <a:r>
              <a:rPr lang="ru-RU" sz="3600" b="1" i="1" dirty="0">
                <a:solidFill>
                  <a:schemeClr val="tx1"/>
                </a:solidFill>
                <a:latin typeface="Ubuntu"/>
                <a:sym typeface="Ubuntu"/>
              </a:rPr>
              <a:t>Городок ничего себе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, трамваи ужасны 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6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Утром приехал в Гослар - </a:t>
            </a:r>
            <a:r>
              <a:rPr lang="ru-RU" sz="3600" b="1" i="1" dirty="0">
                <a:solidFill>
                  <a:schemeClr val="tx1"/>
                </a:solidFill>
                <a:latin typeface="Ubuntu"/>
                <a:sym typeface="Ubuntu"/>
              </a:rPr>
              <a:t>Прелестный Городишко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! 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6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Милая Катенька, пишу тебе из </a:t>
            </a:r>
            <a:r>
              <a:rPr lang="ru-RU" sz="3600" b="1" i="1" dirty="0">
                <a:solidFill>
                  <a:schemeClr val="tx1"/>
                </a:solidFill>
                <a:latin typeface="Ubuntu"/>
                <a:sym typeface="Ubuntu"/>
              </a:rPr>
              <a:t>чудесного города Минска 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600" dirty="0" err="1">
                <a:solidFill>
                  <a:schemeClr val="tx1"/>
                </a:solidFill>
                <a:latin typeface="Ubuntu"/>
                <a:sym typeface="Ubuntu"/>
              </a:rPr>
              <a:t>постсовет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.) </a:t>
            </a: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B050"/>
                </a:solidFill>
                <a:latin typeface="Ubuntu"/>
                <a:sym typeface="Ubuntu"/>
              </a:rPr>
              <a:t>Слот « Эстетическая оценка»: 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Приехала сюда вчера вечером с подругою, сегодня едем обратно. </a:t>
            </a:r>
            <a:r>
              <a:rPr lang="ru-RU" sz="3600" b="1" i="1" dirty="0">
                <a:solidFill>
                  <a:schemeClr val="tx1"/>
                </a:solidFill>
                <a:latin typeface="Ubuntu"/>
                <a:sym typeface="Ubuntu"/>
              </a:rPr>
              <a:t>Город довольно красивый 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6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  <a:r>
              <a:rPr lang="ru-RU" sz="3600" i="1" dirty="0" err="1">
                <a:solidFill>
                  <a:schemeClr val="tx1"/>
                </a:solidFill>
                <a:latin typeface="Ubuntu"/>
                <a:sym typeface="Ubuntu"/>
              </a:rPr>
              <a:t>Дюсельдорф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 не город, а мечта, до того он </a:t>
            </a:r>
            <a:r>
              <a:rPr lang="ru-RU" sz="3600" b="1" i="1" dirty="0">
                <a:solidFill>
                  <a:schemeClr val="tx1"/>
                </a:solidFill>
                <a:latin typeface="Ubuntu"/>
                <a:sym typeface="Ubuntu"/>
              </a:rPr>
              <a:t>красив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 (</a:t>
            </a:r>
            <a:r>
              <a:rPr lang="ru-RU" sz="3600" dirty="0" err="1">
                <a:solidFill>
                  <a:schemeClr val="tx1"/>
                </a:solidFill>
                <a:latin typeface="Ubuntu"/>
                <a:sym typeface="Ubuntu"/>
              </a:rPr>
              <a:t>советск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в 2021-м году меня покорил город Калининград. Это </a:t>
            </a:r>
            <a:r>
              <a:rPr lang="ru-RU" sz="3600" b="1" i="1" dirty="0">
                <a:solidFill>
                  <a:schemeClr val="tx1"/>
                </a:solidFill>
                <a:latin typeface="Ubuntu"/>
                <a:sym typeface="Ubuntu"/>
              </a:rPr>
              <a:t>безумно красивый город 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600" dirty="0" err="1">
                <a:solidFill>
                  <a:schemeClr val="tx1"/>
                </a:solidFill>
                <a:latin typeface="Ubuntu"/>
                <a:sym typeface="Ubuntu"/>
              </a:rPr>
              <a:t>постсовет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.)</a:t>
            </a:r>
          </a:p>
          <a:p>
            <a:pPr marL="457200" indent="-457200">
              <a:lnSpc>
                <a:spcPct val="140005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В т.ч. оценка чистоты: 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Замечательный город </a:t>
            </a:r>
            <a:r>
              <a:rPr lang="ru-RU" sz="3600" b="1" i="1" dirty="0">
                <a:solidFill>
                  <a:schemeClr val="tx1"/>
                </a:solidFill>
                <a:latin typeface="Ubuntu"/>
                <a:sym typeface="Ubuntu"/>
              </a:rPr>
              <a:t>по живописности и чистоте 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6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);  </a:t>
            </a:r>
            <a:r>
              <a:rPr lang="ru-RU" sz="3600" i="1" dirty="0">
                <a:solidFill>
                  <a:schemeClr val="tx1"/>
                </a:solidFill>
                <a:latin typeface="Ubuntu"/>
                <a:sym typeface="Ubuntu"/>
              </a:rPr>
              <a:t>Город небольшой, но </a:t>
            </a:r>
            <a:r>
              <a:rPr lang="ru-RU" sz="3600" b="1" i="1" dirty="0">
                <a:solidFill>
                  <a:schemeClr val="tx1"/>
                </a:solidFill>
                <a:latin typeface="Ubuntu"/>
                <a:sym typeface="Ubuntu"/>
              </a:rPr>
              <a:t>чистый и красивый 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(</a:t>
            </a:r>
            <a:r>
              <a:rPr lang="ru-RU" sz="3600" dirty="0" err="1">
                <a:solidFill>
                  <a:schemeClr val="tx1"/>
                </a:solidFill>
                <a:latin typeface="Ubuntu"/>
                <a:sym typeface="Ubuntu"/>
              </a:rPr>
              <a:t>дореволюц</a:t>
            </a:r>
            <a:r>
              <a:rPr lang="ru-RU" sz="3600" dirty="0">
                <a:solidFill>
                  <a:schemeClr val="tx1"/>
                </a:solidFill>
                <a:latin typeface="Ubuntu"/>
                <a:sym typeface="Ubuntu"/>
              </a:rPr>
              <a:t>); </a:t>
            </a:r>
          </a:p>
          <a:p>
            <a:pPr marL="457200" marR="0" lvl="0" indent="-4572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tx1"/>
              </a:solidFill>
              <a:latin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4163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2141</Words>
  <Application>Microsoft Office PowerPoint</Application>
  <PresentationFormat>Произвольный</PresentationFormat>
  <Paragraphs>102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Zilla Slab</vt:lpstr>
      <vt:lpstr>Ubuntu</vt:lpstr>
      <vt:lpstr>Calibri</vt:lpstr>
      <vt:lpstr>Courier New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Валентина Куликова</cp:lastModifiedBy>
  <cp:revision>1</cp:revision>
  <dcterms:modified xsi:type="dcterms:W3CDTF">2025-05-15T14:12:27Z</dcterms:modified>
</cp:coreProperties>
</file>