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8" r:id="rId4"/>
    <p:sldId id="266" r:id="rId5"/>
    <p:sldId id="259" r:id="rId6"/>
    <p:sldId id="267" r:id="rId7"/>
    <p:sldId id="269" r:id="rId8"/>
    <p:sldId id="270" r:id="rId9"/>
    <p:sldId id="271" r:id="rId10"/>
    <p:sldId id="272" r:id="rId11"/>
    <p:sldId id="263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558" y="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nnov.hse.ru/handbook/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confluence.hse.ru/pages/viewpage.action?pageId=44447483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hse.ru/pages/viewpage.action?pageId=74393818" TargetMode="External"/><Relationship Id="rId7" Type="http://schemas.openxmlformats.org/officeDocument/2006/relationships/hyperlink" Target="https://nnov.hse.ru/uch/handbook" TargetMode="External"/><Relationship Id="rId2" Type="http://schemas.openxmlformats.org/officeDocument/2006/relationships/hyperlink" Target="https://www.hse.ru/studyspravka/knowledge/kb?_r=4104381649411670.82868" TargetMode="External"/><Relationship Id="rId1" Type="http://schemas.openxmlformats.org/officeDocument/2006/relationships/hyperlink" Target="https://www.hse.ru/studyspravka/" TargetMode="External"/><Relationship Id="rId6" Type="http://schemas.openxmlformats.org/officeDocument/2006/relationships/hyperlink" Target="https://confluence.hse.ru/display/EDUSRVBASE/HSE.Reg" TargetMode="External"/><Relationship Id="rId5" Type="http://schemas.openxmlformats.org/officeDocument/2006/relationships/hyperlink" Target="https://confluence.hse.ru/display/EDUSRVBASE/SmartLMS" TargetMode="External"/><Relationship Id="rId4" Type="http://schemas.openxmlformats.org/officeDocument/2006/relationships/hyperlink" Target="https://exam.hse.ru/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org/persons/53470712" TargetMode="External"/><Relationship Id="rId2" Type="http://schemas.openxmlformats.org/officeDocument/2006/relationships/hyperlink" Target="https://nnov.hse.ru/admdep/" TargetMode="External"/><Relationship Id="rId1" Type="http://schemas.openxmlformats.org/officeDocument/2006/relationships/hyperlink" Target="https://nnov.hse.ru/admdep/reg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nnov.hse.ru/handbook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confluence.hse.ru/pages/viewpage.action?pageId=44447483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nnov.hse.ru/uch/handbook" TargetMode="External"/><Relationship Id="rId7" Type="http://schemas.openxmlformats.org/officeDocument/2006/relationships/hyperlink" Target="https://exam.hse.ru/" TargetMode="External"/><Relationship Id="rId2" Type="http://schemas.openxmlformats.org/officeDocument/2006/relationships/hyperlink" Target="https://www.hse.ru/studyspravka/knowledge/kb?_r=4104381649411670.82868" TargetMode="External"/><Relationship Id="rId1" Type="http://schemas.openxmlformats.org/officeDocument/2006/relationships/hyperlink" Target="https://www.hse.ru/studyspravka/" TargetMode="External"/><Relationship Id="rId6" Type="http://schemas.openxmlformats.org/officeDocument/2006/relationships/hyperlink" Target="https://confluence.hse.ru/pages/viewpage.action?pageId=74393818" TargetMode="External"/><Relationship Id="rId5" Type="http://schemas.openxmlformats.org/officeDocument/2006/relationships/hyperlink" Target="https://confluence.hse.ru/display/EDUSRVBASE/SmartLMS" TargetMode="External"/><Relationship Id="rId4" Type="http://schemas.openxmlformats.org/officeDocument/2006/relationships/hyperlink" Target="https://confluence.hse.ru/display/EDUSRVBASE/HSE.Reg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ru/org/persons/53470712" TargetMode="External"/><Relationship Id="rId2" Type="http://schemas.openxmlformats.org/officeDocument/2006/relationships/hyperlink" Target="https://nnov.hse.ru/admdep/" TargetMode="External"/><Relationship Id="rId1" Type="http://schemas.openxmlformats.org/officeDocument/2006/relationships/hyperlink" Target="https://nnov.hse.ru/admdep/reg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1E8CE-67AD-453F-B90F-80010719F85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98DE087D-D885-4E22-918A-2609F311D5AD}">
      <dgm:prSet phldrT="[Текст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dirty="0" smtClean="0">
              <a:hlinkClick xmlns:r="http://schemas.openxmlformats.org/officeDocument/2006/relationships" r:id="rId1"/>
            </a:rPr>
            <a:t>Справочник сотрудника НИУ ВШЭ – Нижний Новгород</a:t>
          </a:r>
          <a:r>
            <a:rPr lang="ru-RU" dirty="0" smtClean="0"/>
            <a:t> </a:t>
          </a:r>
        </a:p>
        <a:p>
          <a:r>
            <a:rPr lang="ru-RU" dirty="0" smtClean="0">
              <a:solidFill>
                <a:schemeClr val="tx1"/>
              </a:solidFill>
            </a:rPr>
            <a:t>содержит информацию по следующим вопросам:</a:t>
          </a:r>
          <a:endParaRPr lang="ru-RU" dirty="0">
            <a:solidFill>
              <a:schemeClr val="tx1"/>
            </a:solidFill>
          </a:endParaRPr>
        </a:p>
      </dgm:t>
    </dgm:pt>
    <dgm:pt modelId="{AA23DD93-A745-4D42-BE33-6622012BD62F}" type="parTrans" cxnId="{FC7A2F7D-8053-4B5E-91C3-4C7EF6AF8744}">
      <dgm:prSet/>
      <dgm:spPr/>
      <dgm:t>
        <a:bodyPr/>
        <a:lstStyle/>
        <a:p>
          <a:endParaRPr lang="ru-RU"/>
        </a:p>
      </dgm:t>
    </dgm:pt>
    <dgm:pt modelId="{81DFD7D8-A8D6-46B8-98BB-702B0CA006C2}" type="sibTrans" cxnId="{FC7A2F7D-8053-4B5E-91C3-4C7EF6AF8744}">
      <dgm:prSet/>
      <dgm:spPr/>
      <dgm:t>
        <a:bodyPr/>
        <a:lstStyle/>
        <a:p>
          <a:endParaRPr lang="ru-RU"/>
        </a:p>
      </dgm:t>
    </dgm:pt>
    <dgm:pt modelId="{66261611-ADB8-427A-A919-10002C835F9F}">
      <dgm:prSet phldrT="[Текст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Кадровое обеспечение</a:t>
          </a:r>
          <a:endParaRPr lang="ru-RU" dirty="0">
            <a:solidFill>
              <a:schemeClr val="tx1"/>
            </a:solidFill>
          </a:endParaRPr>
        </a:p>
      </dgm:t>
    </dgm:pt>
    <dgm:pt modelId="{D06093ED-79AE-4078-A147-CD9403516830}" type="parTrans" cxnId="{7A8E78E4-2596-4087-A72D-AB2F6CA4E4C6}">
      <dgm:prSet/>
      <dgm:spPr/>
      <dgm:t>
        <a:bodyPr/>
        <a:lstStyle/>
        <a:p>
          <a:endParaRPr lang="ru-RU" dirty="0"/>
        </a:p>
      </dgm:t>
    </dgm:pt>
    <dgm:pt modelId="{DD69F63D-B3E7-4A79-AA98-5F82E8A5E5A8}" type="sibTrans" cxnId="{7A8E78E4-2596-4087-A72D-AB2F6CA4E4C6}">
      <dgm:prSet/>
      <dgm:spPr/>
      <dgm:t>
        <a:bodyPr/>
        <a:lstStyle/>
        <a:p>
          <a:endParaRPr lang="ru-RU"/>
        </a:p>
      </dgm:t>
    </dgm:pt>
    <dgm:pt modelId="{D4A7DA44-7791-4DE0-8548-F15949FB9E51}">
      <dgm:prSet phldrT="[Текст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Социальные вопросы</a:t>
          </a:r>
          <a:endParaRPr lang="ru-RU" b="0" i="0" dirty="0">
            <a:solidFill>
              <a:schemeClr val="tx1"/>
            </a:solidFill>
          </a:endParaRPr>
        </a:p>
      </dgm:t>
    </dgm:pt>
    <dgm:pt modelId="{DC1D424C-D054-4F8B-8BF1-C88240C647DF}" type="parTrans" cxnId="{39C36ADC-62B0-4CC1-BA8F-2A07E8FBF8FB}">
      <dgm:prSet/>
      <dgm:spPr/>
      <dgm:t>
        <a:bodyPr/>
        <a:lstStyle/>
        <a:p>
          <a:endParaRPr lang="ru-RU" dirty="0"/>
        </a:p>
      </dgm:t>
    </dgm:pt>
    <dgm:pt modelId="{5CDFD47C-8CB6-494D-BFC9-690A20B44974}" type="sibTrans" cxnId="{39C36ADC-62B0-4CC1-BA8F-2A07E8FBF8FB}">
      <dgm:prSet/>
      <dgm:spPr/>
      <dgm:t>
        <a:bodyPr/>
        <a:lstStyle/>
        <a:p>
          <a:endParaRPr lang="ru-RU"/>
        </a:p>
      </dgm:t>
    </dgm:pt>
    <dgm:pt modelId="{4D295717-AE93-42A6-880A-D8655950A821}">
      <dgm:prSet phldrT="[Текст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Оформление документов</a:t>
          </a:r>
          <a:endParaRPr lang="ru-RU" b="0" i="0" dirty="0">
            <a:solidFill>
              <a:schemeClr val="tx1"/>
            </a:solidFill>
          </a:endParaRPr>
        </a:p>
      </dgm:t>
    </dgm:pt>
    <dgm:pt modelId="{BE3B1BD4-3986-429F-AE51-E449FD745AE2}" type="parTrans" cxnId="{C0941681-60CB-462E-98C4-003155446814}">
      <dgm:prSet/>
      <dgm:spPr/>
      <dgm:t>
        <a:bodyPr/>
        <a:lstStyle/>
        <a:p>
          <a:endParaRPr lang="ru-RU" dirty="0"/>
        </a:p>
      </dgm:t>
    </dgm:pt>
    <dgm:pt modelId="{4CD83D75-E606-4AD6-8B91-4871B3F22DF3}" type="sibTrans" cxnId="{C0941681-60CB-462E-98C4-003155446814}">
      <dgm:prSet/>
      <dgm:spPr/>
      <dgm:t>
        <a:bodyPr/>
        <a:lstStyle/>
        <a:p>
          <a:endParaRPr lang="ru-RU"/>
        </a:p>
      </dgm:t>
    </dgm:pt>
    <dgm:pt modelId="{B6ADD101-4B60-482C-8E30-F59ED8DEF0EE}">
      <dgm:prSet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Правовая поддержка</a:t>
          </a:r>
          <a:endParaRPr lang="ru-RU" b="0" i="0" dirty="0">
            <a:solidFill>
              <a:schemeClr val="tx1"/>
            </a:solidFill>
          </a:endParaRPr>
        </a:p>
      </dgm:t>
    </dgm:pt>
    <dgm:pt modelId="{0B4CC086-AD11-4FBA-A0BD-5ECDCC9B8F6B}" type="parTrans" cxnId="{D4E1D560-16E4-40AD-848B-5852024D1A75}">
      <dgm:prSet/>
      <dgm:spPr/>
      <dgm:t>
        <a:bodyPr/>
        <a:lstStyle/>
        <a:p>
          <a:endParaRPr lang="ru-RU" dirty="0"/>
        </a:p>
      </dgm:t>
    </dgm:pt>
    <dgm:pt modelId="{AD38E2EB-7290-4078-96B4-0C243773E226}" type="sibTrans" cxnId="{D4E1D560-16E4-40AD-848B-5852024D1A75}">
      <dgm:prSet/>
      <dgm:spPr/>
      <dgm:t>
        <a:bodyPr/>
        <a:lstStyle/>
        <a:p>
          <a:endParaRPr lang="ru-RU"/>
        </a:p>
      </dgm:t>
    </dgm:pt>
    <dgm:pt modelId="{A6D05108-672A-4DD8-B94D-3C04F4A2E615}">
      <dgm:prSet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Материально-техническое обеспечение</a:t>
          </a:r>
          <a:endParaRPr lang="ru-RU" b="0" i="0" dirty="0">
            <a:solidFill>
              <a:schemeClr val="tx1"/>
            </a:solidFill>
          </a:endParaRPr>
        </a:p>
      </dgm:t>
    </dgm:pt>
    <dgm:pt modelId="{CA23BB16-7113-472F-A853-80141ACF431B}" type="parTrans" cxnId="{26427178-016D-45EC-888D-22C8EB934633}">
      <dgm:prSet/>
      <dgm:spPr/>
      <dgm:t>
        <a:bodyPr/>
        <a:lstStyle/>
        <a:p>
          <a:endParaRPr lang="ru-RU" dirty="0"/>
        </a:p>
      </dgm:t>
    </dgm:pt>
    <dgm:pt modelId="{73B27B06-3F17-4811-88CA-EA07DA06B25C}" type="sibTrans" cxnId="{26427178-016D-45EC-888D-22C8EB934633}">
      <dgm:prSet/>
      <dgm:spPr/>
      <dgm:t>
        <a:bodyPr/>
        <a:lstStyle/>
        <a:p>
          <a:endParaRPr lang="ru-RU"/>
        </a:p>
      </dgm:t>
    </dgm:pt>
    <dgm:pt modelId="{BBB5801B-D315-4745-A345-F3F4DB33691A}">
      <dgm:prSet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Финансовые вопросы</a:t>
          </a:r>
          <a:endParaRPr lang="ru-RU" b="0" i="0" dirty="0">
            <a:solidFill>
              <a:schemeClr val="tx1"/>
            </a:solidFill>
          </a:endParaRPr>
        </a:p>
      </dgm:t>
    </dgm:pt>
    <dgm:pt modelId="{500C7BE6-CB55-4382-AFE7-09BB22A8ED29}" type="parTrans" cxnId="{0A68C0CF-627E-49AC-BB57-8D7F8AC0E8C3}">
      <dgm:prSet/>
      <dgm:spPr/>
      <dgm:t>
        <a:bodyPr/>
        <a:lstStyle/>
        <a:p>
          <a:endParaRPr lang="ru-RU" dirty="0"/>
        </a:p>
      </dgm:t>
    </dgm:pt>
    <dgm:pt modelId="{8095064C-4378-495C-BD01-63F6F960AD81}" type="sibTrans" cxnId="{0A68C0CF-627E-49AC-BB57-8D7F8AC0E8C3}">
      <dgm:prSet/>
      <dgm:spPr/>
      <dgm:t>
        <a:bodyPr/>
        <a:lstStyle/>
        <a:p>
          <a:endParaRPr lang="ru-RU"/>
        </a:p>
      </dgm:t>
    </dgm:pt>
    <dgm:pt modelId="{11E6C2EB-7D70-4946-9316-66B0724B0AC6}">
      <dgm:prSet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0" i="0" dirty="0" smtClean="0">
              <a:solidFill>
                <a:schemeClr val="tx1"/>
              </a:solidFill>
            </a:rPr>
            <a:t>Профессиональное развитие и др.</a:t>
          </a:r>
          <a:endParaRPr lang="ru-RU" b="0" i="0" dirty="0">
            <a:solidFill>
              <a:schemeClr val="tx1"/>
            </a:solidFill>
          </a:endParaRPr>
        </a:p>
      </dgm:t>
    </dgm:pt>
    <dgm:pt modelId="{8E9F11B9-E781-4BFE-9C16-BD4244C6CED5}" type="parTrans" cxnId="{7BBF7A05-A790-478A-907B-50EBB2157BFA}">
      <dgm:prSet/>
      <dgm:spPr/>
      <dgm:t>
        <a:bodyPr/>
        <a:lstStyle/>
        <a:p>
          <a:endParaRPr lang="ru-RU" dirty="0"/>
        </a:p>
      </dgm:t>
    </dgm:pt>
    <dgm:pt modelId="{FE178CA4-9194-4D16-A97C-6B074521D900}" type="sibTrans" cxnId="{7BBF7A05-A790-478A-907B-50EBB2157BFA}">
      <dgm:prSet/>
      <dgm:spPr/>
      <dgm:t>
        <a:bodyPr/>
        <a:lstStyle/>
        <a:p>
          <a:endParaRPr lang="ru-RU"/>
        </a:p>
      </dgm:t>
    </dgm:pt>
    <dgm:pt modelId="{13DFA9AF-2F03-4CB8-BD1E-A0F29BCA9A8D}" type="pres">
      <dgm:prSet presAssocID="{C121E8CE-67AD-453F-B90F-80010719F85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6B61A8-F03A-42E5-9128-E3C113D8DFAA}" type="pres">
      <dgm:prSet presAssocID="{98DE087D-D885-4E22-918A-2609F311D5AD}" presName="root1" presStyleCnt="0"/>
      <dgm:spPr/>
    </dgm:pt>
    <dgm:pt modelId="{EF10A836-8FEF-4D0B-8E88-4A9BE8FDFE4C}" type="pres">
      <dgm:prSet presAssocID="{98DE087D-D885-4E22-918A-2609F311D5AD}" presName="LevelOneTextNode" presStyleLbl="node0" presStyleIdx="0" presStyleCnt="1" custAng="5400000" custScaleX="357423" custScaleY="81080" custLinFactX="-176631" custLinFactNeighborX="-200000" custLinFactNeighborY="5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186E63-792A-4580-AA24-985B04A37DD8}" type="pres">
      <dgm:prSet presAssocID="{98DE087D-D885-4E22-918A-2609F311D5AD}" presName="level2hierChild" presStyleCnt="0"/>
      <dgm:spPr/>
    </dgm:pt>
    <dgm:pt modelId="{C8C07020-90DF-44E0-91F1-75BFEC032753}" type="pres">
      <dgm:prSet presAssocID="{D06093ED-79AE-4078-A147-CD9403516830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BC087705-D99B-45C4-8632-7A6B5EB70BD2}" type="pres">
      <dgm:prSet presAssocID="{D06093ED-79AE-4078-A147-CD9403516830}" presName="connTx" presStyleLbl="parChTrans1D2" presStyleIdx="0" presStyleCnt="7"/>
      <dgm:spPr/>
      <dgm:t>
        <a:bodyPr/>
        <a:lstStyle/>
        <a:p>
          <a:endParaRPr lang="ru-RU"/>
        </a:p>
      </dgm:t>
    </dgm:pt>
    <dgm:pt modelId="{38F17672-2D23-4BDF-A676-7A099B8E8477}" type="pres">
      <dgm:prSet presAssocID="{66261611-ADB8-427A-A919-10002C835F9F}" presName="root2" presStyleCnt="0"/>
      <dgm:spPr/>
    </dgm:pt>
    <dgm:pt modelId="{5564BC74-F1A2-4E9A-A685-DCAA9496EB29}" type="pres">
      <dgm:prSet presAssocID="{66261611-ADB8-427A-A919-10002C835F9F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8F1C1F-F04E-400D-ABB0-A92915390E2A}" type="pres">
      <dgm:prSet presAssocID="{66261611-ADB8-427A-A919-10002C835F9F}" presName="level3hierChild" presStyleCnt="0"/>
      <dgm:spPr/>
    </dgm:pt>
    <dgm:pt modelId="{C95CBCF2-F46D-492A-A6E9-E5356A2A3F22}" type="pres">
      <dgm:prSet presAssocID="{DC1D424C-D054-4F8B-8BF1-C88240C647DF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87DA3527-CD0E-4711-B150-3A5C0D6EC07A}" type="pres">
      <dgm:prSet presAssocID="{DC1D424C-D054-4F8B-8BF1-C88240C647DF}" presName="connTx" presStyleLbl="parChTrans1D2" presStyleIdx="1" presStyleCnt="7"/>
      <dgm:spPr/>
      <dgm:t>
        <a:bodyPr/>
        <a:lstStyle/>
        <a:p>
          <a:endParaRPr lang="ru-RU"/>
        </a:p>
      </dgm:t>
    </dgm:pt>
    <dgm:pt modelId="{9A0A169B-DD98-4662-8F80-FF50159733B6}" type="pres">
      <dgm:prSet presAssocID="{D4A7DA44-7791-4DE0-8548-F15949FB9E51}" presName="root2" presStyleCnt="0"/>
      <dgm:spPr/>
    </dgm:pt>
    <dgm:pt modelId="{2898155A-B2EE-4598-8BA9-B586AEAC456C}" type="pres">
      <dgm:prSet presAssocID="{D4A7DA44-7791-4DE0-8548-F15949FB9E51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14F9DF-8C6A-4AEB-B022-AEB23B07AC1E}" type="pres">
      <dgm:prSet presAssocID="{D4A7DA44-7791-4DE0-8548-F15949FB9E51}" presName="level3hierChild" presStyleCnt="0"/>
      <dgm:spPr/>
    </dgm:pt>
    <dgm:pt modelId="{BF8D117F-FBCC-4C1C-AB3F-ADEF31FEEC60}" type="pres">
      <dgm:prSet presAssocID="{BE3B1BD4-3986-429F-AE51-E449FD745AE2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74204B21-A30F-4419-8C7A-F43917E12726}" type="pres">
      <dgm:prSet presAssocID="{BE3B1BD4-3986-429F-AE51-E449FD745AE2}" presName="connTx" presStyleLbl="parChTrans1D2" presStyleIdx="2" presStyleCnt="7"/>
      <dgm:spPr/>
      <dgm:t>
        <a:bodyPr/>
        <a:lstStyle/>
        <a:p>
          <a:endParaRPr lang="ru-RU"/>
        </a:p>
      </dgm:t>
    </dgm:pt>
    <dgm:pt modelId="{5984E18C-9B0B-4505-A232-3DE5CD24D1AE}" type="pres">
      <dgm:prSet presAssocID="{4D295717-AE93-42A6-880A-D8655950A821}" presName="root2" presStyleCnt="0"/>
      <dgm:spPr/>
    </dgm:pt>
    <dgm:pt modelId="{21945566-888C-4374-8B66-3BA23F6D9FE3}" type="pres">
      <dgm:prSet presAssocID="{4D295717-AE93-42A6-880A-D8655950A821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015B1C-1800-4CD5-B9BC-301E2E72A4DC}" type="pres">
      <dgm:prSet presAssocID="{4D295717-AE93-42A6-880A-D8655950A821}" presName="level3hierChild" presStyleCnt="0"/>
      <dgm:spPr/>
    </dgm:pt>
    <dgm:pt modelId="{38E9E424-1EED-4508-9643-083F5EAC2EAB}" type="pres">
      <dgm:prSet presAssocID="{0B4CC086-AD11-4FBA-A0BD-5ECDCC9B8F6B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8AC3DB8D-5616-4B6F-AC13-5E3C55D549D6}" type="pres">
      <dgm:prSet presAssocID="{0B4CC086-AD11-4FBA-A0BD-5ECDCC9B8F6B}" presName="connTx" presStyleLbl="parChTrans1D2" presStyleIdx="3" presStyleCnt="7"/>
      <dgm:spPr/>
      <dgm:t>
        <a:bodyPr/>
        <a:lstStyle/>
        <a:p>
          <a:endParaRPr lang="ru-RU"/>
        </a:p>
      </dgm:t>
    </dgm:pt>
    <dgm:pt modelId="{63C8DB83-9B2E-41EC-8672-20D5DF2B6A49}" type="pres">
      <dgm:prSet presAssocID="{B6ADD101-4B60-482C-8E30-F59ED8DEF0EE}" presName="root2" presStyleCnt="0"/>
      <dgm:spPr/>
    </dgm:pt>
    <dgm:pt modelId="{822B571F-E52C-43D9-85EF-10D9B0B528B0}" type="pres">
      <dgm:prSet presAssocID="{B6ADD101-4B60-482C-8E30-F59ED8DEF0EE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C4C69B-C373-4A38-972D-457A536C102C}" type="pres">
      <dgm:prSet presAssocID="{B6ADD101-4B60-482C-8E30-F59ED8DEF0EE}" presName="level3hierChild" presStyleCnt="0"/>
      <dgm:spPr/>
    </dgm:pt>
    <dgm:pt modelId="{73028845-CAB1-4498-A058-E9A3301D1B50}" type="pres">
      <dgm:prSet presAssocID="{CA23BB16-7113-472F-A853-80141ACF431B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4F790F50-B9A9-460D-A860-FB17C5C3D69E}" type="pres">
      <dgm:prSet presAssocID="{CA23BB16-7113-472F-A853-80141ACF431B}" presName="connTx" presStyleLbl="parChTrans1D2" presStyleIdx="4" presStyleCnt="7"/>
      <dgm:spPr/>
      <dgm:t>
        <a:bodyPr/>
        <a:lstStyle/>
        <a:p>
          <a:endParaRPr lang="ru-RU"/>
        </a:p>
      </dgm:t>
    </dgm:pt>
    <dgm:pt modelId="{18BD217A-F605-4605-9E08-261A99D98F88}" type="pres">
      <dgm:prSet presAssocID="{A6D05108-672A-4DD8-B94D-3C04F4A2E615}" presName="root2" presStyleCnt="0"/>
      <dgm:spPr/>
    </dgm:pt>
    <dgm:pt modelId="{93552F63-47DF-482E-863A-EC60D6B60442}" type="pres">
      <dgm:prSet presAssocID="{A6D05108-672A-4DD8-B94D-3C04F4A2E615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65C9D2-A41E-439E-A738-F429846342CB}" type="pres">
      <dgm:prSet presAssocID="{A6D05108-672A-4DD8-B94D-3C04F4A2E615}" presName="level3hierChild" presStyleCnt="0"/>
      <dgm:spPr/>
    </dgm:pt>
    <dgm:pt modelId="{1430F1F8-6A03-4271-9EE9-780D115EC456}" type="pres">
      <dgm:prSet presAssocID="{500C7BE6-CB55-4382-AFE7-09BB22A8ED29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6B576C99-C495-4A49-9056-8EBFCC21716D}" type="pres">
      <dgm:prSet presAssocID="{500C7BE6-CB55-4382-AFE7-09BB22A8ED29}" presName="connTx" presStyleLbl="parChTrans1D2" presStyleIdx="5" presStyleCnt="7"/>
      <dgm:spPr/>
      <dgm:t>
        <a:bodyPr/>
        <a:lstStyle/>
        <a:p>
          <a:endParaRPr lang="ru-RU"/>
        </a:p>
      </dgm:t>
    </dgm:pt>
    <dgm:pt modelId="{10784B91-7051-4717-9B63-2559527AC168}" type="pres">
      <dgm:prSet presAssocID="{BBB5801B-D315-4745-A345-F3F4DB33691A}" presName="root2" presStyleCnt="0"/>
      <dgm:spPr/>
    </dgm:pt>
    <dgm:pt modelId="{6A035795-BB52-44B8-B8FD-37E692BD70E7}" type="pres">
      <dgm:prSet presAssocID="{BBB5801B-D315-4745-A345-F3F4DB33691A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C54170-77AA-4463-96BF-7AFB150FDCD8}" type="pres">
      <dgm:prSet presAssocID="{BBB5801B-D315-4745-A345-F3F4DB33691A}" presName="level3hierChild" presStyleCnt="0"/>
      <dgm:spPr/>
    </dgm:pt>
    <dgm:pt modelId="{B596D446-7748-4885-8AA9-CD17C568E879}" type="pres">
      <dgm:prSet presAssocID="{8E9F11B9-E781-4BFE-9C16-BD4244C6CED5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1B8A1E32-46A8-4F16-A024-B30AC3715C99}" type="pres">
      <dgm:prSet presAssocID="{8E9F11B9-E781-4BFE-9C16-BD4244C6CED5}" presName="connTx" presStyleLbl="parChTrans1D2" presStyleIdx="6" presStyleCnt="7"/>
      <dgm:spPr/>
      <dgm:t>
        <a:bodyPr/>
        <a:lstStyle/>
        <a:p>
          <a:endParaRPr lang="ru-RU"/>
        </a:p>
      </dgm:t>
    </dgm:pt>
    <dgm:pt modelId="{56860303-8FA0-45CD-8E4C-3DE9A3597481}" type="pres">
      <dgm:prSet presAssocID="{11E6C2EB-7D70-4946-9316-66B0724B0AC6}" presName="root2" presStyleCnt="0"/>
      <dgm:spPr/>
    </dgm:pt>
    <dgm:pt modelId="{614C3EBB-260C-43AE-AEC8-E3D986C9756F}" type="pres">
      <dgm:prSet presAssocID="{11E6C2EB-7D70-4946-9316-66B0724B0AC6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DA277F-98D1-41AD-B00B-518AEC2EFE30}" type="pres">
      <dgm:prSet presAssocID="{11E6C2EB-7D70-4946-9316-66B0724B0AC6}" presName="level3hierChild" presStyleCnt="0"/>
      <dgm:spPr/>
    </dgm:pt>
  </dgm:ptLst>
  <dgm:cxnLst>
    <dgm:cxn modelId="{D64CEAED-254E-40FF-899B-F4795FFF6C12}" type="presOf" srcId="{500C7BE6-CB55-4382-AFE7-09BB22A8ED29}" destId="{1430F1F8-6A03-4271-9EE9-780D115EC456}" srcOrd="0" destOrd="0" presId="urn:microsoft.com/office/officeart/2008/layout/HorizontalMultiLevelHierarchy"/>
    <dgm:cxn modelId="{D4E1D560-16E4-40AD-848B-5852024D1A75}" srcId="{98DE087D-D885-4E22-918A-2609F311D5AD}" destId="{B6ADD101-4B60-482C-8E30-F59ED8DEF0EE}" srcOrd="3" destOrd="0" parTransId="{0B4CC086-AD11-4FBA-A0BD-5ECDCC9B8F6B}" sibTransId="{AD38E2EB-7290-4078-96B4-0C243773E226}"/>
    <dgm:cxn modelId="{CF86BBFF-630E-4914-B682-F2BBC6CF6A18}" type="presOf" srcId="{CA23BB16-7113-472F-A853-80141ACF431B}" destId="{73028845-CAB1-4498-A058-E9A3301D1B50}" srcOrd="0" destOrd="0" presId="urn:microsoft.com/office/officeart/2008/layout/HorizontalMultiLevelHierarchy"/>
    <dgm:cxn modelId="{19F3A995-B8A5-47A5-917D-2BD522C64DC9}" type="presOf" srcId="{D4A7DA44-7791-4DE0-8548-F15949FB9E51}" destId="{2898155A-B2EE-4598-8BA9-B586AEAC456C}" srcOrd="0" destOrd="0" presId="urn:microsoft.com/office/officeart/2008/layout/HorizontalMultiLevelHierarchy"/>
    <dgm:cxn modelId="{27EF314A-9649-496A-BD3F-8EC6F52D9979}" type="presOf" srcId="{CA23BB16-7113-472F-A853-80141ACF431B}" destId="{4F790F50-B9A9-460D-A860-FB17C5C3D69E}" srcOrd="1" destOrd="0" presId="urn:microsoft.com/office/officeart/2008/layout/HorizontalMultiLevelHierarchy"/>
    <dgm:cxn modelId="{767AB30B-B482-401C-954B-DE8038600968}" type="presOf" srcId="{66261611-ADB8-427A-A919-10002C835F9F}" destId="{5564BC74-F1A2-4E9A-A685-DCAA9496EB29}" srcOrd="0" destOrd="0" presId="urn:microsoft.com/office/officeart/2008/layout/HorizontalMultiLevelHierarchy"/>
    <dgm:cxn modelId="{26427178-016D-45EC-888D-22C8EB934633}" srcId="{98DE087D-D885-4E22-918A-2609F311D5AD}" destId="{A6D05108-672A-4DD8-B94D-3C04F4A2E615}" srcOrd="4" destOrd="0" parTransId="{CA23BB16-7113-472F-A853-80141ACF431B}" sibTransId="{73B27B06-3F17-4811-88CA-EA07DA06B25C}"/>
    <dgm:cxn modelId="{21A2C4D9-3E6D-481A-AB9F-DB7EF123E608}" type="presOf" srcId="{0B4CC086-AD11-4FBA-A0BD-5ECDCC9B8F6B}" destId="{38E9E424-1EED-4508-9643-083F5EAC2EAB}" srcOrd="0" destOrd="0" presId="urn:microsoft.com/office/officeart/2008/layout/HorizontalMultiLevelHierarchy"/>
    <dgm:cxn modelId="{561A5491-352B-45D3-B178-06C675E1899A}" type="presOf" srcId="{BBB5801B-D315-4745-A345-F3F4DB33691A}" destId="{6A035795-BB52-44B8-B8FD-37E692BD70E7}" srcOrd="0" destOrd="0" presId="urn:microsoft.com/office/officeart/2008/layout/HorizontalMultiLevelHierarchy"/>
    <dgm:cxn modelId="{7BBF7A05-A790-478A-907B-50EBB2157BFA}" srcId="{98DE087D-D885-4E22-918A-2609F311D5AD}" destId="{11E6C2EB-7D70-4946-9316-66B0724B0AC6}" srcOrd="6" destOrd="0" parTransId="{8E9F11B9-E781-4BFE-9C16-BD4244C6CED5}" sibTransId="{FE178CA4-9194-4D16-A97C-6B074521D900}"/>
    <dgm:cxn modelId="{C06C66CC-487E-4AA4-B3D4-8BED637B21B4}" type="presOf" srcId="{A6D05108-672A-4DD8-B94D-3C04F4A2E615}" destId="{93552F63-47DF-482E-863A-EC60D6B60442}" srcOrd="0" destOrd="0" presId="urn:microsoft.com/office/officeart/2008/layout/HorizontalMultiLevelHierarchy"/>
    <dgm:cxn modelId="{7A8E78E4-2596-4087-A72D-AB2F6CA4E4C6}" srcId="{98DE087D-D885-4E22-918A-2609F311D5AD}" destId="{66261611-ADB8-427A-A919-10002C835F9F}" srcOrd="0" destOrd="0" parTransId="{D06093ED-79AE-4078-A147-CD9403516830}" sibTransId="{DD69F63D-B3E7-4A79-AA98-5F82E8A5E5A8}"/>
    <dgm:cxn modelId="{7A4942CB-9A3F-4EA9-BBB9-6537E61BE295}" type="presOf" srcId="{11E6C2EB-7D70-4946-9316-66B0724B0AC6}" destId="{614C3EBB-260C-43AE-AEC8-E3D986C9756F}" srcOrd="0" destOrd="0" presId="urn:microsoft.com/office/officeart/2008/layout/HorizontalMultiLevelHierarchy"/>
    <dgm:cxn modelId="{4F4F1A94-AE3C-4990-A36E-70D82CB62622}" type="presOf" srcId="{DC1D424C-D054-4F8B-8BF1-C88240C647DF}" destId="{C95CBCF2-F46D-492A-A6E9-E5356A2A3F22}" srcOrd="0" destOrd="0" presId="urn:microsoft.com/office/officeart/2008/layout/HorizontalMultiLevelHierarchy"/>
    <dgm:cxn modelId="{FC7A2F7D-8053-4B5E-91C3-4C7EF6AF8744}" srcId="{C121E8CE-67AD-453F-B90F-80010719F852}" destId="{98DE087D-D885-4E22-918A-2609F311D5AD}" srcOrd="0" destOrd="0" parTransId="{AA23DD93-A745-4D42-BE33-6622012BD62F}" sibTransId="{81DFD7D8-A8D6-46B8-98BB-702B0CA006C2}"/>
    <dgm:cxn modelId="{3D455F4D-62B8-46C8-A845-E42A8045C4CD}" type="presOf" srcId="{BE3B1BD4-3986-429F-AE51-E449FD745AE2}" destId="{74204B21-A30F-4419-8C7A-F43917E12726}" srcOrd="1" destOrd="0" presId="urn:microsoft.com/office/officeart/2008/layout/HorizontalMultiLevelHierarchy"/>
    <dgm:cxn modelId="{9C3CC284-BE9B-4394-A27C-CCC860EC8E84}" type="presOf" srcId="{C121E8CE-67AD-453F-B90F-80010719F852}" destId="{13DFA9AF-2F03-4CB8-BD1E-A0F29BCA9A8D}" srcOrd="0" destOrd="0" presId="urn:microsoft.com/office/officeart/2008/layout/HorizontalMultiLevelHierarchy"/>
    <dgm:cxn modelId="{C0941681-60CB-462E-98C4-003155446814}" srcId="{98DE087D-D885-4E22-918A-2609F311D5AD}" destId="{4D295717-AE93-42A6-880A-D8655950A821}" srcOrd="2" destOrd="0" parTransId="{BE3B1BD4-3986-429F-AE51-E449FD745AE2}" sibTransId="{4CD83D75-E606-4AD6-8B91-4871B3F22DF3}"/>
    <dgm:cxn modelId="{0EB1B0C9-E504-4773-B936-6A5C0B1F2F84}" type="presOf" srcId="{0B4CC086-AD11-4FBA-A0BD-5ECDCC9B8F6B}" destId="{8AC3DB8D-5616-4B6F-AC13-5E3C55D549D6}" srcOrd="1" destOrd="0" presId="urn:microsoft.com/office/officeart/2008/layout/HorizontalMultiLevelHierarchy"/>
    <dgm:cxn modelId="{D9D1E5E1-774E-4DAE-84DB-03896293F3BA}" type="presOf" srcId="{D06093ED-79AE-4078-A147-CD9403516830}" destId="{BC087705-D99B-45C4-8632-7A6B5EB70BD2}" srcOrd="1" destOrd="0" presId="urn:microsoft.com/office/officeart/2008/layout/HorizontalMultiLevelHierarchy"/>
    <dgm:cxn modelId="{A032F826-50F9-4A4F-A1AA-8747A17F931C}" type="presOf" srcId="{D06093ED-79AE-4078-A147-CD9403516830}" destId="{C8C07020-90DF-44E0-91F1-75BFEC032753}" srcOrd="0" destOrd="0" presId="urn:microsoft.com/office/officeart/2008/layout/HorizontalMultiLevelHierarchy"/>
    <dgm:cxn modelId="{8B310E91-4C1C-46AC-9E06-8AD6175F4364}" type="presOf" srcId="{DC1D424C-D054-4F8B-8BF1-C88240C647DF}" destId="{87DA3527-CD0E-4711-B150-3A5C0D6EC07A}" srcOrd="1" destOrd="0" presId="urn:microsoft.com/office/officeart/2008/layout/HorizontalMultiLevelHierarchy"/>
    <dgm:cxn modelId="{F502CB99-D22B-4003-8F94-BCC1561912BC}" type="presOf" srcId="{4D295717-AE93-42A6-880A-D8655950A821}" destId="{21945566-888C-4374-8B66-3BA23F6D9FE3}" srcOrd="0" destOrd="0" presId="urn:microsoft.com/office/officeart/2008/layout/HorizontalMultiLevelHierarchy"/>
    <dgm:cxn modelId="{F7F4EB9A-CB2C-4751-94E1-E87A86D45AA8}" type="presOf" srcId="{500C7BE6-CB55-4382-AFE7-09BB22A8ED29}" destId="{6B576C99-C495-4A49-9056-8EBFCC21716D}" srcOrd="1" destOrd="0" presId="urn:microsoft.com/office/officeart/2008/layout/HorizontalMultiLevelHierarchy"/>
    <dgm:cxn modelId="{62DB3B68-5430-4763-B7A7-9598253BB8B3}" type="presOf" srcId="{BE3B1BD4-3986-429F-AE51-E449FD745AE2}" destId="{BF8D117F-FBCC-4C1C-AB3F-ADEF31FEEC60}" srcOrd="0" destOrd="0" presId="urn:microsoft.com/office/officeart/2008/layout/HorizontalMultiLevelHierarchy"/>
    <dgm:cxn modelId="{9C0249DF-E1DC-4838-9FA3-F966CFD8D965}" type="presOf" srcId="{8E9F11B9-E781-4BFE-9C16-BD4244C6CED5}" destId="{1B8A1E32-46A8-4F16-A024-B30AC3715C99}" srcOrd="1" destOrd="0" presId="urn:microsoft.com/office/officeart/2008/layout/HorizontalMultiLevelHierarchy"/>
    <dgm:cxn modelId="{D4D48DF8-1C2E-40AA-8C3D-AC4F4784CDDF}" type="presOf" srcId="{B6ADD101-4B60-482C-8E30-F59ED8DEF0EE}" destId="{822B571F-E52C-43D9-85EF-10D9B0B528B0}" srcOrd="0" destOrd="0" presId="urn:microsoft.com/office/officeart/2008/layout/HorizontalMultiLevelHierarchy"/>
    <dgm:cxn modelId="{DD419C7D-8B79-4BF7-9CFD-894294DE4644}" type="presOf" srcId="{98DE087D-D885-4E22-918A-2609F311D5AD}" destId="{EF10A836-8FEF-4D0B-8E88-4A9BE8FDFE4C}" srcOrd="0" destOrd="0" presId="urn:microsoft.com/office/officeart/2008/layout/HorizontalMultiLevelHierarchy"/>
    <dgm:cxn modelId="{39C36ADC-62B0-4CC1-BA8F-2A07E8FBF8FB}" srcId="{98DE087D-D885-4E22-918A-2609F311D5AD}" destId="{D4A7DA44-7791-4DE0-8548-F15949FB9E51}" srcOrd="1" destOrd="0" parTransId="{DC1D424C-D054-4F8B-8BF1-C88240C647DF}" sibTransId="{5CDFD47C-8CB6-494D-BFC9-690A20B44974}"/>
    <dgm:cxn modelId="{FA60D91F-229D-4FC7-9EA6-0CC97E15FAAB}" type="presOf" srcId="{8E9F11B9-E781-4BFE-9C16-BD4244C6CED5}" destId="{B596D446-7748-4885-8AA9-CD17C568E879}" srcOrd="0" destOrd="0" presId="urn:microsoft.com/office/officeart/2008/layout/HorizontalMultiLevelHierarchy"/>
    <dgm:cxn modelId="{0A68C0CF-627E-49AC-BB57-8D7F8AC0E8C3}" srcId="{98DE087D-D885-4E22-918A-2609F311D5AD}" destId="{BBB5801B-D315-4745-A345-F3F4DB33691A}" srcOrd="5" destOrd="0" parTransId="{500C7BE6-CB55-4382-AFE7-09BB22A8ED29}" sibTransId="{8095064C-4378-495C-BD01-63F6F960AD81}"/>
    <dgm:cxn modelId="{671D7C3F-48CB-40F1-9FD9-D2222FA24380}" type="presParOf" srcId="{13DFA9AF-2F03-4CB8-BD1E-A0F29BCA9A8D}" destId="{8F6B61A8-F03A-42E5-9128-E3C113D8DFAA}" srcOrd="0" destOrd="0" presId="urn:microsoft.com/office/officeart/2008/layout/HorizontalMultiLevelHierarchy"/>
    <dgm:cxn modelId="{A005A821-3EF7-41A8-A92B-040EA2207D23}" type="presParOf" srcId="{8F6B61A8-F03A-42E5-9128-E3C113D8DFAA}" destId="{EF10A836-8FEF-4D0B-8E88-4A9BE8FDFE4C}" srcOrd="0" destOrd="0" presId="urn:microsoft.com/office/officeart/2008/layout/HorizontalMultiLevelHierarchy"/>
    <dgm:cxn modelId="{1B643D12-433C-4655-A03C-D7B3B2DEF2D8}" type="presParOf" srcId="{8F6B61A8-F03A-42E5-9128-E3C113D8DFAA}" destId="{40186E63-792A-4580-AA24-985B04A37DD8}" srcOrd="1" destOrd="0" presId="urn:microsoft.com/office/officeart/2008/layout/HorizontalMultiLevelHierarchy"/>
    <dgm:cxn modelId="{DA2F51AA-C94F-499C-BF64-F91A331F801C}" type="presParOf" srcId="{40186E63-792A-4580-AA24-985B04A37DD8}" destId="{C8C07020-90DF-44E0-91F1-75BFEC032753}" srcOrd="0" destOrd="0" presId="urn:microsoft.com/office/officeart/2008/layout/HorizontalMultiLevelHierarchy"/>
    <dgm:cxn modelId="{4524FA1A-BEBA-4B0E-9F2A-8EDF9D6AB683}" type="presParOf" srcId="{C8C07020-90DF-44E0-91F1-75BFEC032753}" destId="{BC087705-D99B-45C4-8632-7A6B5EB70BD2}" srcOrd="0" destOrd="0" presId="urn:microsoft.com/office/officeart/2008/layout/HorizontalMultiLevelHierarchy"/>
    <dgm:cxn modelId="{58B58DF6-6A3C-4A6A-9884-B127547DCA30}" type="presParOf" srcId="{40186E63-792A-4580-AA24-985B04A37DD8}" destId="{38F17672-2D23-4BDF-A676-7A099B8E8477}" srcOrd="1" destOrd="0" presId="urn:microsoft.com/office/officeart/2008/layout/HorizontalMultiLevelHierarchy"/>
    <dgm:cxn modelId="{C9C5F369-032B-4CDD-B819-90AC3C10CF9C}" type="presParOf" srcId="{38F17672-2D23-4BDF-A676-7A099B8E8477}" destId="{5564BC74-F1A2-4E9A-A685-DCAA9496EB29}" srcOrd="0" destOrd="0" presId="urn:microsoft.com/office/officeart/2008/layout/HorizontalMultiLevelHierarchy"/>
    <dgm:cxn modelId="{BBAB6FF9-362C-47CD-8AE7-6F1F81770171}" type="presParOf" srcId="{38F17672-2D23-4BDF-A676-7A099B8E8477}" destId="{548F1C1F-F04E-400D-ABB0-A92915390E2A}" srcOrd="1" destOrd="0" presId="urn:microsoft.com/office/officeart/2008/layout/HorizontalMultiLevelHierarchy"/>
    <dgm:cxn modelId="{0A3A50FA-0DFA-4D0E-8051-F77D788B1776}" type="presParOf" srcId="{40186E63-792A-4580-AA24-985B04A37DD8}" destId="{C95CBCF2-F46D-492A-A6E9-E5356A2A3F22}" srcOrd="2" destOrd="0" presId="urn:microsoft.com/office/officeart/2008/layout/HorizontalMultiLevelHierarchy"/>
    <dgm:cxn modelId="{B0699EE3-B271-4DEB-9A2D-690E77BB3AC1}" type="presParOf" srcId="{C95CBCF2-F46D-492A-A6E9-E5356A2A3F22}" destId="{87DA3527-CD0E-4711-B150-3A5C0D6EC07A}" srcOrd="0" destOrd="0" presId="urn:microsoft.com/office/officeart/2008/layout/HorizontalMultiLevelHierarchy"/>
    <dgm:cxn modelId="{CBE869EE-1F9D-4AAC-A304-F7CA7CA0E677}" type="presParOf" srcId="{40186E63-792A-4580-AA24-985B04A37DD8}" destId="{9A0A169B-DD98-4662-8F80-FF50159733B6}" srcOrd="3" destOrd="0" presId="urn:microsoft.com/office/officeart/2008/layout/HorizontalMultiLevelHierarchy"/>
    <dgm:cxn modelId="{338B5C5A-A432-46BE-8C66-8F3B7E21ACB4}" type="presParOf" srcId="{9A0A169B-DD98-4662-8F80-FF50159733B6}" destId="{2898155A-B2EE-4598-8BA9-B586AEAC456C}" srcOrd="0" destOrd="0" presId="urn:microsoft.com/office/officeart/2008/layout/HorizontalMultiLevelHierarchy"/>
    <dgm:cxn modelId="{C6ACB059-D573-4E9A-9957-8AB7B2CACBCD}" type="presParOf" srcId="{9A0A169B-DD98-4662-8F80-FF50159733B6}" destId="{5414F9DF-8C6A-4AEB-B022-AEB23B07AC1E}" srcOrd="1" destOrd="0" presId="urn:microsoft.com/office/officeart/2008/layout/HorizontalMultiLevelHierarchy"/>
    <dgm:cxn modelId="{8BB9F25E-5D42-4CE5-A6C9-AAB031381492}" type="presParOf" srcId="{40186E63-792A-4580-AA24-985B04A37DD8}" destId="{BF8D117F-FBCC-4C1C-AB3F-ADEF31FEEC60}" srcOrd="4" destOrd="0" presId="urn:microsoft.com/office/officeart/2008/layout/HorizontalMultiLevelHierarchy"/>
    <dgm:cxn modelId="{A94216A5-E5A0-4A9D-AF50-CF862457B3AC}" type="presParOf" srcId="{BF8D117F-FBCC-4C1C-AB3F-ADEF31FEEC60}" destId="{74204B21-A30F-4419-8C7A-F43917E12726}" srcOrd="0" destOrd="0" presId="urn:microsoft.com/office/officeart/2008/layout/HorizontalMultiLevelHierarchy"/>
    <dgm:cxn modelId="{E57CD416-5B64-45AC-A3F6-475C9FC75662}" type="presParOf" srcId="{40186E63-792A-4580-AA24-985B04A37DD8}" destId="{5984E18C-9B0B-4505-A232-3DE5CD24D1AE}" srcOrd="5" destOrd="0" presId="urn:microsoft.com/office/officeart/2008/layout/HorizontalMultiLevelHierarchy"/>
    <dgm:cxn modelId="{BDB310FF-8EE9-4D83-8346-E5738C530641}" type="presParOf" srcId="{5984E18C-9B0B-4505-A232-3DE5CD24D1AE}" destId="{21945566-888C-4374-8B66-3BA23F6D9FE3}" srcOrd="0" destOrd="0" presId="urn:microsoft.com/office/officeart/2008/layout/HorizontalMultiLevelHierarchy"/>
    <dgm:cxn modelId="{4A64AEA2-FE39-425F-88D8-9D7D4426FAF9}" type="presParOf" srcId="{5984E18C-9B0B-4505-A232-3DE5CD24D1AE}" destId="{12015B1C-1800-4CD5-B9BC-301E2E72A4DC}" srcOrd="1" destOrd="0" presId="urn:microsoft.com/office/officeart/2008/layout/HorizontalMultiLevelHierarchy"/>
    <dgm:cxn modelId="{F2F6A695-A7BD-4941-A9BE-F484EF375192}" type="presParOf" srcId="{40186E63-792A-4580-AA24-985B04A37DD8}" destId="{38E9E424-1EED-4508-9643-083F5EAC2EAB}" srcOrd="6" destOrd="0" presId="urn:microsoft.com/office/officeart/2008/layout/HorizontalMultiLevelHierarchy"/>
    <dgm:cxn modelId="{48E62711-09C1-4585-8033-7FAF037234DD}" type="presParOf" srcId="{38E9E424-1EED-4508-9643-083F5EAC2EAB}" destId="{8AC3DB8D-5616-4B6F-AC13-5E3C55D549D6}" srcOrd="0" destOrd="0" presId="urn:microsoft.com/office/officeart/2008/layout/HorizontalMultiLevelHierarchy"/>
    <dgm:cxn modelId="{0998A8AC-9154-4B43-AEF7-93952B38E7E0}" type="presParOf" srcId="{40186E63-792A-4580-AA24-985B04A37DD8}" destId="{63C8DB83-9B2E-41EC-8672-20D5DF2B6A49}" srcOrd="7" destOrd="0" presId="urn:microsoft.com/office/officeart/2008/layout/HorizontalMultiLevelHierarchy"/>
    <dgm:cxn modelId="{6BC8775C-AE5C-470E-AA6D-61ABAAC39272}" type="presParOf" srcId="{63C8DB83-9B2E-41EC-8672-20D5DF2B6A49}" destId="{822B571F-E52C-43D9-85EF-10D9B0B528B0}" srcOrd="0" destOrd="0" presId="urn:microsoft.com/office/officeart/2008/layout/HorizontalMultiLevelHierarchy"/>
    <dgm:cxn modelId="{28064C70-3BE9-4A07-BF47-DCC3A0A3394A}" type="presParOf" srcId="{63C8DB83-9B2E-41EC-8672-20D5DF2B6A49}" destId="{0BC4C69B-C373-4A38-972D-457A536C102C}" srcOrd="1" destOrd="0" presId="urn:microsoft.com/office/officeart/2008/layout/HorizontalMultiLevelHierarchy"/>
    <dgm:cxn modelId="{2E64C0AF-FBA1-4EFF-86F8-76A3084DA7A9}" type="presParOf" srcId="{40186E63-792A-4580-AA24-985B04A37DD8}" destId="{73028845-CAB1-4498-A058-E9A3301D1B50}" srcOrd="8" destOrd="0" presId="urn:microsoft.com/office/officeart/2008/layout/HorizontalMultiLevelHierarchy"/>
    <dgm:cxn modelId="{10091369-68D6-45DC-94DE-21EF8CFC6E3B}" type="presParOf" srcId="{73028845-CAB1-4498-A058-E9A3301D1B50}" destId="{4F790F50-B9A9-460D-A860-FB17C5C3D69E}" srcOrd="0" destOrd="0" presId="urn:microsoft.com/office/officeart/2008/layout/HorizontalMultiLevelHierarchy"/>
    <dgm:cxn modelId="{939FD6E2-C872-41CB-B270-35A6AADF7B42}" type="presParOf" srcId="{40186E63-792A-4580-AA24-985B04A37DD8}" destId="{18BD217A-F605-4605-9E08-261A99D98F88}" srcOrd="9" destOrd="0" presId="urn:microsoft.com/office/officeart/2008/layout/HorizontalMultiLevelHierarchy"/>
    <dgm:cxn modelId="{C5CC7D15-40FF-4F32-B398-98950158D332}" type="presParOf" srcId="{18BD217A-F605-4605-9E08-261A99D98F88}" destId="{93552F63-47DF-482E-863A-EC60D6B60442}" srcOrd="0" destOrd="0" presId="urn:microsoft.com/office/officeart/2008/layout/HorizontalMultiLevelHierarchy"/>
    <dgm:cxn modelId="{5B0C89F0-4CFD-47A7-8379-5EC495AED9BD}" type="presParOf" srcId="{18BD217A-F605-4605-9E08-261A99D98F88}" destId="{7165C9D2-A41E-439E-A738-F429846342CB}" srcOrd="1" destOrd="0" presId="urn:microsoft.com/office/officeart/2008/layout/HorizontalMultiLevelHierarchy"/>
    <dgm:cxn modelId="{FC50F32D-9CCB-406F-87F1-9A9795ED328D}" type="presParOf" srcId="{40186E63-792A-4580-AA24-985B04A37DD8}" destId="{1430F1F8-6A03-4271-9EE9-780D115EC456}" srcOrd="10" destOrd="0" presId="urn:microsoft.com/office/officeart/2008/layout/HorizontalMultiLevelHierarchy"/>
    <dgm:cxn modelId="{CA7A8099-106E-42B2-BBDC-D32D7BCEF9AD}" type="presParOf" srcId="{1430F1F8-6A03-4271-9EE9-780D115EC456}" destId="{6B576C99-C495-4A49-9056-8EBFCC21716D}" srcOrd="0" destOrd="0" presId="urn:microsoft.com/office/officeart/2008/layout/HorizontalMultiLevelHierarchy"/>
    <dgm:cxn modelId="{3319F14B-C19F-4087-AAF5-079BFE1C8017}" type="presParOf" srcId="{40186E63-792A-4580-AA24-985B04A37DD8}" destId="{10784B91-7051-4717-9B63-2559527AC168}" srcOrd="11" destOrd="0" presId="urn:microsoft.com/office/officeart/2008/layout/HorizontalMultiLevelHierarchy"/>
    <dgm:cxn modelId="{27ECD029-DD13-4344-B3B0-20357738EFC2}" type="presParOf" srcId="{10784B91-7051-4717-9B63-2559527AC168}" destId="{6A035795-BB52-44B8-B8FD-37E692BD70E7}" srcOrd="0" destOrd="0" presId="urn:microsoft.com/office/officeart/2008/layout/HorizontalMultiLevelHierarchy"/>
    <dgm:cxn modelId="{32E0B842-B2D7-4A9C-A85F-939DD4444BB3}" type="presParOf" srcId="{10784B91-7051-4717-9B63-2559527AC168}" destId="{2EC54170-77AA-4463-96BF-7AFB150FDCD8}" srcOrd="1" destOrd="0" presId="urn:microsoft.com/office/officeart/2008/layout/HorizontalMultiLevelHierarchy"/>
    <dgm:cxn modelId="{B9877B5C-C852-4245-83B4-FCC28F7AD403}" type="presParOf" srcId="{40186E63-792A-4580-AA24-985B04A37DD8}" destId="{B596D446-7748-4885-8AA9-CD17C568E879}" srcOrd="12" destOrd="0" presId="urn:microsoft.com/office/officeart/2008/layout/HorizontalMultiLevelHierarchy"/>
    <dgm:cxn modelId="{B3BD3B6E-DC1D-4B0A-A212-9843E9643EDA}" type="presParOf" srcId="{B596D446-7748-4885-8AA9-CD17C568E879}" destId="{1B8A1E32-46A8-4F16-A024-B30AC3715C99}" srcOrd="0" destOrd="0" presId="urn:microsoft.com/office/officeart/2008/layout/HorizontalMultiLevelHierarchy"/>
    <dgm:cxn modelId="{3AA63BBD-CE62-413F-BF32-6FD59B3B2BB6}" type="presParOf" srcId="{40186E63-792A-4580-AA24-985B04A37DD8}" destId="{56860303-8FA0-45CD-8E4C-3DE9A3597481}" srcOrd="13" destOrd="0" presId="urn:microsoft.com/office/officeart/2008/layout/HorizontalMultiLevelHierarchy"/>
    <dgm:cxn modelId="{869CB5E2-DC1D-4B8D-8EDC-85C988F0EA69}" type="presParOf" srcId="{56860303-8FA0-45CD-8E4C-3DE9A3597481}" destId="{614C3EBB-260C-43AE-AEC8-E3D986C9756F}" srcOrd="0" destOrd="0" presId="urn:microsoft.com/office/officeart/2008/layout/HorizontalMultiLevelHierarchy"/>
    <dgm:cxn modelId="{ED1D6774-068C-4D77-931C-8F97FEBD8A83}" type="presParOf" srcId="{56860303-8FA0-45CD-8E4C-3DE9A3597481}" destId="{27DA277F-98D1-41AD-B00B-518AEC2EFE3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1194BA-5434-4740-A3CA-96EED7BAAFE2}" type="doc">
      <dgm:prSet loTypeId="urn:microsoft.com/office/officeart/2005/8/layout/orgChart1" loCatId="hierarchy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3D32981-1F19-40FC-93BC-D7041F849848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4800" b="1" i="0" dirty="0" smtClean="0">
              <a:solidFill>
                <a:schemeClr val="tx1"/>
              </a:solidFill>
            </a:rPr>
            <a:t>Основные корпоративные системы НИУ ВШЭ:</a:t>
          </a:r>
          <a:endParaRPr lang="ru-RU" sz="4800" dirty="0">
            <a:solidFill>
              <a:schemeClr val="tx1"/>
            </a:solidFill>
          </a:endParaRPr>
        </a:p>
      </dgm:t>
    </dgm:pt>
    <dgm:pt modelId="{76C7C5EE-BC46-4E04-836E-81C874C52078}" type="parTrans" cxnId="{202A32F6-1CB7-40C8-95FE-A1936AF1314B}">
      <dgm:prSet/>
      <dgm:spPr/>
      <dgm:t>
        <a:bodyPr/>
        <a:lstStyle/>
        <a:p>
          <a:endParaRPr lang="ru-RU"/>
        </a:p>
      </dgm:t>
    </dgm:pt>
    <dgm:pt modelId="{44EB10DC-0D73-437C-9B13-6C99C1435952}" type="sibTrans" cxnId="{202A32F6-1CB7-40C8-95FE-A1936AF1314B}">
      <dgm:prSet/>
      <dgm:spPr/>
      <dgm:t>
        <a:bodyPr/>
        <a:lstStyle/>
        <a:p>
          <a:endParaRPr lang="ru-RU"/>
        </a:p>
      </dgm:t>
    </dgm:pt>
    <dgm:pt modelId="{6EF884A7-9A6B-4B8A-B59C-146A5F1C841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Единый личный кабинет </a:t>
          </a:r>
          <a:endParaRPr lang="en-US" sz="3200" b="1" dirty="0" smtClean="0">
            <a:solidFill>
              <a:schemeClr val="tx1"/>
            </a:solidFill>
          </a:endParaRPr>
        </a:p>
        <a:p>
          <a:r>
            <a:rPr lang="ru-RU" sz="3200" b="1" dirty="0" smtClean="0">
              <a:solidFill>
                <a:schemeClr val="tx1"/>
              </a:solidFill>
            </a:rPr>
            <a:t>НИУ ВШЭ (ЕЛК)</a:t>
          </a:r>
          <a:endParaRPr lang="ru-RU" sz="3200" b="1" dirty="0">
            <a:solidFill>
              <a:schemeClr val="tx1"/>
            </a:solidFill>
          </a:endParaRPr>
        </a:p>
      </dgm:t>
    </dgm:pt>
    <dgm:pt modelId="{3ABF3D16-0902-456C-A00A-B0BE3DFDBCD8}" type="parTrans" cxnId="{8A9943A0-DDA4-408F-AF19-E9D1CB881E3C}">
      <dgm:prSet/>
      <dgm:spPr/>
      <dgm:t>
        <a:bodyPr/>
        <a:lstStyle/>
        <a:p>
          <a:endParaRPr lang="ru-RU"/>
        </a:p>
      </dgm:t>
    </dgm:pt>
    <dgm:pt modelId="{9395C1B7-4D41-41EB-82FB-BB48A2A6F821}" type="sibTrans" cxnId="{8A9943A0-DDA4-408F-AF19-E9D1CB881E3C}">
      <dgm:prSet/>
      <dgm:spPr/>
      <dgm:t>
        <a:bodyPr/>
        <a:lstStyle/>
        <a:p>
          <a:endParaRPr lang="ru-RU"/>
        </a:p>
      </dgm:t>
    </dgm:pt>
    <dgm:pt modelId="{BE07783A-7F5B-4CD2-8181-BC2CB6D79C42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3200" dirty="0" smtClean="0">
              <a:hlinkClick xmlns:r="http://schemas.openxmlformats.org/officeDocument/2006/relationships" r:id="rId1"/>
            </a:rPr>
            <a:t>Система электронного документооборота НИУ ВШЭ</a:t>
          </a:r>
          <a:r>
            <a:rPr lang="ru-RU" sz="3200" dirty="0" smtClean="0"/>
            <a:t> </a:t>
          </a:r>
          <a:r>
            <a:rPr lang="ru-RU" sz="3200" dirty="0" smtClean="0">
              <a:hlinkClick xmlns:r="http://schemas.openxmlformats.org/officeDocument/2006/relationships" r:id="rId1"/>
            </a:rPr>
            <a:t>(СЭД) </a:t>
          </a:r>
          <a:endParaRPr lang="ru-RU" sz="3200" dirty="0"/>
        </a:p>
      </dgm:t>
    </dgm:pt>
    <dgm:pt modelId="{6AACBC03-FB83-43BA-8E58-28677FD489E3}" type="parTrans" cxnId="{1A2DA73D-D03C-4393-9778-B87EC4A7AA36}">
      <dgm:prSet/>
      <dgm:spPr/>
      <dgm:t>
        <a:bodyPr/>
        <a:lstStyle/>
        <a:p>
          <a:endParaRPr lang="ru-RU"/>
        </a:p>
      </dgm:t>
    </dgm:pt>
    <dgm:pt modelId="{89B5B25D-B62B-4608-8F59-A4007189726A}" type="sibTrans" cxnId="{1A2DA73D-D03C-4393-9778-B87EC4A7AA36}">
      <dgm:prSet/>
      <dgm:spPr/>
      <dgm:t>
        <a:bodyPr/>
        <a:lstStyle/>
        <a:p>
          <a:endParaRPr lang="ru-RU"/>
        </a:p>
      </dgm:t>
    </dgm:pt>
    <dgm:pt modelId="{39D7A3EF-0CDA-4523-AC84-2DD09C5700EA}">
      <dgm:prSet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</a:gra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цифровая экосистема НИУ ВШЭ, интеллектуальная среда взаимодействия пользователей</a:t>
          </a:r>
        </a:p>
      </dgm:t>
    </dgm:pt>
    <dgm:pt modelId="{241BF26F-AEB0-4618-A43F-F85C92568378}" type="parTrans" cxnId="{041017DF-92F4-455F-8E61-2E7AE45E1A36}">
      <dgm:prSet/>
      <dgm:spPr/>
      <dgm:t>
        <a:bodyPr/>
        <a:lstStyle/>
        <a:p>
          <a:endParaRPr lang="ru-RU"/>
        </a:p>
      </dgm:t>
    </dgm:pt>
    <dgm:pt modelId="{F71BCB97-1C6F-4CE2-81DC-F804A2969614}" type="sibTrans" cxnId="{041017DF-92F4-455F-8E61-2E7AE45E1A36}">
      <dgm:prSet/>
      <dgm:spPr/>
      <dgm:t>
        <a:bodyPr/>
        <a:lstStyle/>
        <a:p>
          <a:endParaRPr lang="ru-RU"/>
        </a:p>
      </dgm:t>
    </dgm:pt>
    <dgm:pt modelId="{E2D24592-F9DA-4449-B893-1C9F3359BDE5}">
      <dgm:prSet/>
      <dgm:spPr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</a:gra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система электронного документооборота на базе платформы "1C:Document Management 8" ("1С:Документооборот 8") </a:t>
          </a:r>
          <a:endParaRPr lang="ru-RU" b="0" dirty="0">
            <a:solidFill>
              <a:schemeClr val="tx1"/>
            </a:solidFill>
          </a:endParaRPr>
        </a:p>
      </dgm:t>
    </dgm:pt>
    <dgm:pt modelId="{C5B454BF-A4CE-4E5F-8CCC-B8421AD36C2C}" type="parTrans" cxnId="{E41FB7F4-8307-4D2E-AE40-674CEEC68DCF}">
      <dgm:prSet/>
      <dgm:spPr/>
      <dgm:t>
        <a:bodyPr/>
        <a:lstStyle/>
        <a:p>
          <a:endParaRPr lang="ru-RU"/>
        </a:p>
      </dgm:t>
    </dgm:pt>
    <dgm:pt modelId="{7E4F892F-2BBF-4452-966B-95FC44E9B9F7}" type="sibTrans" cxnId="{E41FB7F4-8307-4D2E-AE40-674CEEC68DCF}">
      <dgm:prSet/>
      <dgm:spPr/>
      <dgm:t>
        <a:bodyPr/>
        <a:lstStyle/>
        <a:p>
          <a:endParaRPr lang="ru-RU"/>
        </a:p>
      </dgm:t>
    </dgm:pt>
    <dgm:pt modelId="{366F33DA-8165-4DCF-8380-27492AFB2154}" type="pres">
      <dgm:prSet presAssocID="{1C1194BA-5434-4740-A3CA-96EED7BAAF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36D749-5C37-4730-880A-19D37EA10686}" type="pres">
      <dgm:prSet presAssocID="{33D32981-1F19-40FC-93BC-D7041F849848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6916A2C-2368-4FDC-9D76-57FCB3E90D6D}" type="pres">
      <dgm:prSet presAssocID="{33D32981-1F19-40FC-93BC-D7041F849848}" presName="rootComposite1" presStyleCnt="0"/>
      <dgm:spPr/>
      <dgm:t>
        <a:bodyPr/>
        <a:lstStyle/>
        <a:p>
          <a:endParaRPr lang="ru-RU"/>
        </a:p>
      </dgm:t>
    </dgm:pt>
    <dgm:pt modelId="{A29ECF21-75B1-4A7C-9E28-0DA2BB0F37E0}" type="pres">
      <dgm:prSet presAssocID="{33D32981-1F19-40FC-93BC-D7041F849848}" presName="rootText1" presStyleLbl="node0" presStyleIdx="0" presStyleCnt="1" custScaleX="4064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C5BD8B-51D3-42DA-A59B-22AF60C716FB}" type="pres">
      <dgm:prSet presAssocID="{33D32981-1F19-40FC-93BC-D7041F84984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D8B2214-7D58-45D4-980C-CA390EC0E1E4}" type="pres">
      <dgm:prSet presAssocID="{33D32981-1F19-40FC-93BC-D7041F849848}" presName="hierChild2" presStyleCnt="0"/>
      <dgm:spPr/>
      <dgm:t>
        <a:bodyPr/>
        <a:lstStyle/>
        <a:p>
          <a:endParaRPr lang="ru-RU"/>
        </a:p>
      </dgm:t>
    </dgm:pt>
    <dgm:pt modelId="{16EA9926-D25D-4FCC-AEC7-990B137837DF}" type="pres">
      <dgm:prSet presAssocID="{3ABF3D16-0902-456C-A00A-B0BE3DFDBCD8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FBD956E-CCDC-43A4-823E-611F17CCA2D7}" type="pres">
      <dgm:prSet presAssocID="{6EF884A7-9A6B-4B8A-B59C-146A5F1C841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FA47A09-4643-4B00-8D36-0DFA33BD5B3A}" type="pres">
      <dgm:prSet presAssocID="{6EF884A7-9A6B-4B8A-B59C-146A5F1C8419}" presName="rootComposite" presStyleCnt="0"/>
      <dgm:spPr/>
      <dgm:t>
        <a:bodyPr/>
        <a:lstStyle/>
        <a:p>
          <a:endParaRPr lang="ru-RU"/>
        </a:p>
      </dgm:t>
    </dgm:pt>
    <dgm:pt modelId="{BDB64004-F660-42D6-AC6B-99D632F0E58F}" type="pres">
      <dgm:prSet presAssocID="{6EF884A7-9A6B-4B8A-B59C-146A5F1C8419}" presName="rootText" presStyleLbl="node2" presStyleIdx="0" presStyleCnt="2" custScaleX="172670" custScaleY="99232" custLinFactNeighborX="-23997" custLinFactNeighborY="-82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DA1FFA-DCED-4FE1-8EF8-A1A504B1C6DE}" type="pres">
      <dgm:prSet presAssocID="{6EF884A7-9A6B-4B8A-B59C-146A5F1C8419}" presName="rootConnector" presStyleLbl="node2" presStyleIdx="0" presStyleCnt="2"/>
      <dgm:spPr/>
      <dgm:t>
        <a:bodyPr/>
        <a:lstStyle/>
        <a:p>
          <a:endParaRPr lang="ru-RU"/>
        </a:p>
      </dgm:t>
    </dgm:pt>
    <dgm:pt modelId="{B6D6BC12-687F-4DA4-8940-9E64246596D9}" type="pres">
      <dgm:prSet presAssocID="{6EF884A7-9A6B-4B8A-B59C-146A5F1C8419}" presName="hierChild4" presStyleCnt="0"/>
      <dgm:spPr/>
      <dgm:t>
        <a:bodyPr/>
        <a:lstStyle/>
        <a:p>
          <a:endParaRPr lang="ru-RU"/>
        </a:p>
      </dgm:t>
    </dgm:pt>
    <dgm:pt modelId="{87D7ECBF-7B2C-47A9-AE59-FE4AE6E187B8}" type="pres">
      <dgm:prSet presAssocID="{241BF26F-AEB0-4618-A43F-F85C92568378}" presName="Name37" presStyleLbl="parChTrans1D3" presStyleIdx="0" presStyleCnt="2"/>
      <dgm:spPr/>
      <dgm:t>
        <a:bodyPr/>
        <a:lstStyle/>
        <a:p>
          <a:endParaRPr lang="ru-RU"/>
        </a:p>
      </dgm:t>
    </dgm:pt>
    <dgm:pt modelId="{A8047E65-AC1B-46AB-8E07-5AAFA4681B8E}" type="pres">
      <dgm:prSet presAssocID="{39D7A3EF-0CDA-4523-AC84-2DD09C5700E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113C5E8-8814-48AC-9162-36AAB5EEAD74}" type="pres">
      <dgm:prSet presAssocID="{39D7A3EF-0CDA-4523-AC84-2DD09C5700EA}" presName="rootComposite" presStyleCnt="0"/>
      <dgm:spPr/>
      <dgm:t>
        <a:bodyPr/>
        <a:lstStyle/>
        <a:p>
          <a:endParaRPr lang="ru-RU"/>
        </a:p>
      </dgm:t>
    </dgm:pt>
    <dgm:pt modelId="{5C0421C7-0152-4BFF-A821-831575AF8235}" type="pres">
      <dgm:prSet presAssocID="{39D7A3EF-0CDA-4523-AC84-2DD09C5700EA}" presName="rootText" presStyleLbl="node3" presStyleIdx="0" presStyleCnt="2" custLinFactNeighborX="-30182" custLinFactNeighborY="-185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BDE4C8-B3BF-4AB5-9397-47C4081D86EE}" type="pres">
      <dgm:prSet presAssocID="{39D7A3EF-0CDA-4523-AC84-2DD09C5700EA}" presName="rootConnector" presStyleLbl="node3" presStyleIdx="0" presStyleCnt="2"/>
      <dgm:spPr/>
      <dgm:t>
        <a:bodyPr/>
        <a:lstStyle/>
        <a:p>
          <a:endParaRPr lang="ru-RU"/>
        </a:p>
      </dgm:t>
    </dgm:pt>
    <dgm:pt modelId="{07C092B0-66F9-4B0C-A2C0-272157574DBF}" type="pres">
      <dgm:prSet presAssocID="{39D7A3EF-0CDA-4523-AC84-2DD09C5700EA}" presName="hierChild4" presStyleCnt="0"/>
      <dgm:spPr/>
      <dgm:t>
        <a:bodyPr/>
        <a:lstStyle/>
        <a:p>
          <a:endParaRPr lang="ru-RU"/>
        </a:p>
      </dgm:t>
    </dgm:pt>
    <dgm:pt modelId="{87D40FC1-22CE-480C-A631-D45C3943EA32}" type="pres">
      <dgm:prSet presAssocID="{39D7A3EF-0CDA-4523-AC84-2DD09C5700EA}" presName="hierChild5" presStyleCnt="0"/>
      <dgm:spPr/>
      <dgm:t>
        <a:bodyPr/>
        <a:lstStyle/>
        <a:p>
          <a:endParaRPr lang="ru-RU"/>
        </a:p>
      </dgm:t>
    </dgm:pt>
    <dgm:pt modelId="{2CFFF6F4-1D1E-4A72-ABE7-B364C74FB6EA}" type="pres">
      <dgm:prSet presAssocID="{6EF884A7-9A6B-4B8A-B59C-146A5F1C8419}" presName="hierChild5" presStyleCnt="0"/>
      <dgm:spPr/>
      <dgm:t>
        <a:bodyPr/>
        <a:lstStyle/>
        <a:p>
          <a:endParaRPr lang="ru-RU"/>
        </a:p>
      </dgm:t>
    </dgm:pt>
    <dgm:pt modelId="{BDE3E54A-9861-439B-B216-E032D3076DB1}" type="pres">
      <dgm:prSet presAssocID="{6AACBC03-FB83-43BA-8E58-28677FD489E3}" presName="Name37" presStyleLbl="parChTrans1D2" presStyleIdx="1" presStyleCnt="2"/>
      <dgm:spPr/>
      <dgm:t>
        <a:bodyPr/>
        <a:lstStyle/>
        <a:p>
          <a:endParaRPr lang="ru-RU"/>
        </a:p>
      </dgm:t>
    </dgm:pt>
    <dgm:pt modelId="{BE75B3AA-6A06-4327-950A-98563CAD6FC7}" type="pres">
      <dgm:prSet presAssocID="{BE07783A-7F5B-4CD2-8181-BC2CB6D79C4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34A648C-BF75-4D94-89A2-5F4F6516320C}" type="pres">
      <dgm:prSet presAssocID="{BE07783A-7F5B-4CD2-8181-BC2CB6D79C42}" presName="rootComposite" presStyleCnt="0"/>
      <dgm:spPr/>
      <dgm:t>
        <a:bodyPr/>
        <a:lstStyle/>
        <a:p>
          <a:endParaRPr lang="ru-RU"/>
        </a:p>
      </dgm:t>
    </dgm:pt>
    <dgm:pt modelId="{5E9A226D-1E85-49C9-9C8D-A190C184476A}" type="pres">
      <dgm:prSet presAssocID="{BE07783A-7F5B-4CD2-8181-BC2CB6D79C42}" presName="rootText" presStyleLbl="node2" presStyleIdx="1" presStyleCnt="2" custScaleX="140499" custScaleY="103090" custLinFactNeighborX="1680" custLinFactNeighborY="-86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2288DB-637C-41D1-9170-1A3DACCC8AD1}" type="pres">
      <dgm:prSet presAssocID="{BE07783A-7F5B-4CD2-8181-BC2CB6D79C42}" presName="rootConnector" presStyleLbl="node2" presStyleIdx="1" presStyleCnt="2"/>
      <dgm:spPr/>
      <dgm:t>
        <a:bodyPr/>
        <a:lstStyle/>
        <a:p>
          <a:endParaRPr lang="ru-RU"/>
        </a:p>
      </dgm:t>
    </dgm:pt>
    <dgm:pt modelId="{A04853E4-D976-464D-A2FF-4EC3062AB62E}" type="pres">
      <dgm:prSet presAssocID="{BE07783A-7F5B-4CD2-8181-BC2CB6D79C42}" presName="hierChild4" presStyleCnt="0"/>
      <dgm:spPr/>
      <dgm:t>
        <a:bodyPr/>
        <a:lstStyle/>
        <a:p>
          <a:endParaRPr lang="ru-RU"/>
        </a:p>
      </dgm:t>
    </dgm:pt>
    <dgm:pt modelId="{CE151A6C-8AC8-4EA7-A12C-2CBBDEF6B8D1}" type="pres">
      <dgm:prSet presAssocID="{C5B454BF-A4CE-4E5F-8CCC-B8421AD36C2C}" presName="Name37" presStyleLbl="parChTrans1D3" presStyleIdx="1" presStyleCnt="2"/>
      <dgm:spPr/>
      <dgm:t>
        <a:bodyPr/>
        <a:lstStyle/>
        <a:p>
          <a:endParaRPr lang="ru-RU"/>
        </a:p>
      </dgm:t>
    </dgm:pt>
    <dgm:pt modelId="{4E8041C6-19D6-4263-B928-1777F57A7019}" type="pres">
      <dgm:prSet presAssocID="{E2D24592-F9DA-4449-B893-1C9F3359BDE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E8360E7-3FCE-48F2-BB6F-28BE55A63755}" type="pres">
      <dgm:prSet presAssocID="{E2D24592-F9DA-4449-B893-1C9F3359BDE5}" presName="rootComposite" presStyleCnt="0"/>
      <dgm:spPr/>
      <dgm:t>
        <a:bodyPr/>
        <a:lstStyle/>
        <a:p>
          <a:endParaRPr lang="ru-RU"/>
        </a:p>
      </dgm:t>
    </dgm:pt>
    <dgm:pt modelId="{B85E1EF0-4A80-4652-830B-863432C2DA0B}" type="pres">
      <dgm:prSet presAssocID="{E2D24592-F9DA-4449-B893-1C9F3359BDE5}" presName="rootText" presStyleLbl="node3" presStyleIdx="1" presStyleCnt="2" custLinFactNeighborX="-5389" custLinFactNeighborY="-24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40500C-DDF0-409C-A4DB-FFC3BC797561}" type="pres">
      <dgm:prSet presAssocID="{E2D24592-F9DA-4449-B893-1C9F3359BDE5}" presName="rootConnector" presStyleLbl="node3" presStyleIdx="1" presStyleCnt="2"/>
      <dgm:spPr/>
      <dgm:t>
        <a:bodyPr/>
        <a:lstStyle/>
        <a:p>
          <a:endParaRPr lang="ru-RU"/>
        </a:p>
      </dgm:t>
    </dgm:pt>
    <dgm:pt modelId="{55AB3E8C-66CE-4C82-928C-13CF1054263D}" type="pres">
      <dgm:prSet presAssocID="{E2D24592-F9DA-4449-B893-1C9F3359BDE5}" presName="hierChild4" presStyleCnt="0"/>
      <dgm:spPr/>
      <dgm:t>
        <a:bodyPr/>
        <a:lstStyle/>
        <a:p>
          <a:endParaRPr lang="ru-RU"/>
        </a:p>
      </dgm:t>
    </dgm:pt>
    <dgm:pt modelId="{472E0256-C6C6-4E99-91F4-91CBE6E962C2}" type="pres">
      <dgm:prSet presAssocID="{E2D24592-F9DA-4449-B893-1C9F3359BDE5}" presName="hierChild5" presStyleCnt="0"/>
      <dgm:spPr/>
      <dgm:t>
        <a:bodyPr/>
        <a:lstStyle/>
        <a:p>
          <a:endParaRPr lang="ru-RU"/>
        </a:p>
      </dgm:t>
    </dgm:pt>
    <dgm:pt modelId="{9A726282-19A4-4B60-87B2-A2D2FFCA4454}" type="pres">
      <dgm:prSet presAssocID="{BE07783A-7F5B-4CD2-8181-BC2CB6D79C42}" presName="hierChild5" presStyleCnt="0"/>
      <dgm:spPr/>
      <dgm:t>
        <a:bodyPr/>
        <a:lstStyle/>
        <a:p>
          <a:endParaRPr lang="ru-RU"/>
        </a:p>
      </dgm:t>
    </dgm:pt>
    <dgm:pt modelId="{34E47C64-2101-47C8-9EB3-6501BD438BE2}" type="pres">
      <dgm:prSet presAssocID="{33D32981-1F19-40FC-93BC-D7041F849848}" presName="hierChild3" presStyleCnt="0"/>
      <dgm:spPr/>
      <dgm:t>
        <a:bodyPr/>
        <a:lstStyle/>
        <a:p>
          <a:endParaRPr lang="ru-RU"/>
        </a:p>
      </dgm:t>
    </dgm:pt>
  </dgm:ptLst>
  <dgm:cxnLst>
    <dgm:cxn modelId="{717528B4-4BA3-42A6-9BD9-FF03F08B02AF}" type="presOf" srcId="{33D32981-1F19-40FC-93BC-D7041F849848}" destId="{0EC5BD8B-51D3-42DA-A59B-22AF60C716FB}" srcOrd="1" destOrd="0" presId="urn:microsoft.com/office/officeart/2005/8/layout/orgChart1"/>
    <dgm:cxn modelId="{041017DF-92F4-455F-8E61-2E7AE45E1A36}" srcId="{6EF884A7-9A6B-4B8A-B59C-146A5F1C8419}" destId="{39D7A3EF-0CDA-4523-AC84-2DD09C5700EA}" srcOrd="0" destOrd="0" parTransId="{241BF26F-AEB0-4618-A43F-F85C92568378}" sibTransId="{F71BCB97-1C6F-4CE2-81DC-F804A2969614}"/>
    <dgm:cxn modelId="{F2636F41-93C1-408F-AF60-17488C9F8648}" type="presOf" srcId="{3ABF3D16-0902-456C-A00A-B0BE3DFDBCD8}" destId="{16EA9926-D25D-4FCC-AEC7-990B137837DF}" srcOrd="0" destOrd="0" presId="urn:microsoft.com/office/officeart/2005/8/layout/orgChart1"/>
    <dgm:cxn modelId="{8A9943A0-DDA4-408F-AF19-E9D1CB881E3C}" srcId="{33D32981-1F19-40FC-93BC-D7041F849848}" destId="{6EF884A7-9A6B-4B8A-B59C-146A5F1C8419}" srcOrd="0" destOrd="0" parTransId="{3ABF3D16-0902-456C-A00A-B0BE3DFDBCD8}" sibTransId="{9395C1B7-4D41-41EB-82FB-BB48A2A6F821}"/>
    <dgm:cxn modelId="{6138AB85-C62F-4E76-A265-8D0C0F5F1FA5}" type="presOf" srcId="{E2D24592-F9DA-4449-B893-1C9F3359BDE5}" destId="{2540500C-DDF0-409C-A4DB-FFC3BC797561}" srcOrd="1" destOrd="0" presId="urn:microsoft.com/office/officeart/2005/8/layout/orgChart1"/>
    <dgm:cxn modelId="{0F2D4BF9-4B83-41F2-BBEE-8027AA4BC8BC}" type="presOf" srcId="{C5B454BF-A4CE-4E5F-8CCC-B8421AD36C2C}" destId="{CE151A6C-8AC8-4EA7-A12C-2CBBDEF6B8D1}" srcOrd="0" destOrd="0" presId="urn:microsoft.com/office/officeart/2005/8/layout/orgChart1"/>
    <dgm:cxn modelId="{1A2DA73D-D03C-4393-9778-B87EC4A7AA36}" srcId="{33D32981-1F19-40FC-93BC-D7041F849848}" destId="{BE07783A-7F5B-4CD2-8181-BC2CB6D79C42}" srcOrd="1" destOrd="0" parTransId="{6AACBC03-FB83-43BA-8E58-28677FD489E3}" sibTransId="{89B5B25D-B62B-4608-8F59-A4007189726A}"/>
    <dgm:cxn modelId="{55DA2DA2-8F4E-4B4A-976E-D0CBE02BC384}" type="presOf" srcId="{BE07783A-7F5B-4CD2-8181-BC2CB6D79C42}" destId="{352288DB-637C-41D1-9170-1A3DACCC8AD1}" srcOrd="1" destOrd="0" presId="urn:microsoft.com/office/officeart/2005/8/layout/orgChart1"/>
    <dgm:cxn modelId="{CC898AA5-5AED-4AE4-B297-9BFA4B0192D9}" type="presOf" srcId="{6EF884A7-9A6B-4B8A-B59C-146A5F1C8419}" destId="{84DA1FFA-DCED-4FE1-8EF8-A1A504B1C6DE}" srcOrd="1" destOrd="0" presId="urn:microsoft.com/office/officeart/2005/8/layout/orgChart1"/>
    <dgm:cxn modelId="{86034E31-CB62-4DFF-B157-B7BFDE5FEA7E}" type="presOf" srcId="{33D32981-1F19-40FC-93BC-D7041F849848}" destId="{A29ECF21-75B1-4A7C-9E28-0DA2BB0F37E0}" srcOrd="0" destOrd="0" presId="urn:microsoft.com/office/officeart/2005/8/layout/orgChart1"/>
    <dgm:cxn modelId="{48B04B3C-7941-4195-8766-517D615F2B97}" type="presOf" srcId="{6AACBC03-FB83-43BA-8E58-28677FD489E3}" destId="{BDE3E54A-9861-439B-B216-E032D3076DB1}" srcOrd="0" destOrd="0" presId="urn:microsoft.com/office/officeart/2005/8/layout/orgChart1"/>
    <dgm:cxn modelId="{0DAD5F51-3F38-4334-A72D-8D323E0C9867}" type="presOf" srcId="{BE07783A-7F5B-4CD2-8181-BC2CB6D79C42}" destId="{5E9A226D-1E85-49C9-9C8D-A190C184476A}" srcOrd="0" destOrd="0" presId="urn:microsoft.com/office/officeart/2005/8/layout/orgChart1"/>
    <dgm:cxn modelId="{202A32F6-1CB7-40C8-95FE-A1936AF1314B}" srcId="{1C1194BA-5434-4740-A3CA-96EED7BAAFE2}" destId="{33D32981-1F19-40FC-93BC-D7041F849848}" srcOrd="0" destOrd="0" parTransId="{76C7C5EE-BC46-4E04-836E-81C874C52078}" sibTransId="{44EB10DC-0D73-437C-9B13-6C99C1435952}"/>
    <dgm:cxn modelId="{13EA69BD-5EE1-4DDF-8664-F449C7352DA9}" type="presOf" srcId="{6EF884A7-9A6B-4B8A-B59C-146A5F1C8419}" destId="{BDB64004-F660-42D6-AC6B-99D632F0E58F}" srcOrd="0" destOrd="0" presId="urn:microsoft.com/office/officeart/2005/8/layout/orgChart1"/>
    <dgm:cxn modelId="{30107541-B101-426B-8219-0270246C5AB7}" type="presOf" srcId="{1C1194BA-5434-4740-A3CA-96EED7BAAFE2}" destId="{366F33DA-8165-4DCF-8380-27492AFB2154}" srcOrd="0" destOrd="0" presId="urn:microsoft.com/office/officeart/2005/8/layout/orgChart1"/>
    <dgm:cxn modelId="{EA85A6F7-5E62-452E-BE82-ABE35882F43C}" type="presOf" srcId="{39D7A3EF-0CDA-4523-AC84-2DD09C5700EA}" destId="{5C0421C7-0152-4BFF-A821-831575AF8235}" srcOrd="0" destOrd="0" presId="urn:microsoft.com/office/officeart/2005/8/layout/orgChart1"/>
    <dgm:cxn modelId="{E41FB7F4-8307-4D2E-AE40-674CEEC68DCF}" srcId="{BE07783A-7F5B-4CD2-8181-BC2CB6D79C42}" destId="{E2D24592-F9DA-4449-B893-1C9F3359BDE5}" srcOrd="0" destOrd="0" parTransId="{C5B454BF-A4CE-4E5F-8CCC-B8421AD36C2C}" sibTransId="{7E4F892F-2BBF-4452-966B-95FC44E9B9F7}"/>
    <dgm:cxn modelId="{82FBC57B-6CDE-4D8D-A7CC-E2FC99150E83}" type="presOf" srcId="{39D7A3EF-0CDA-4523-AC84-2DD09C5700EA}" destId="{81BDE4C8-B3BF-4AB5-9397-47C4081D86EE}" srcOrd="1" destOrd="0" presId="urn:microsoft.com/office/officeart/2005/8/layout/orgChart1"/>
    <dgm:cxn modelId="{EBAF7458-7ACA-429F-B740-4F0392BF65C2}" type="presOf" srcId="{E2D24592-F9DA-4449-B893-1C9F3359BDE5}" destId="{B85E1EF0-4A80-4652-830B-863432C2DA0B}" srcOrd="0" destOrd="0" presId="urn:microsoft.com/office/officeart/2005/8/layout/orgChart1"/>
    <dgm:cxn modelId="{765A741D-E344-41B9-97A0-0AB05714D8A4}" type="presOf" srcId="{241BF26F-AEB0-4618-A43F-F85C92568378}" destId="{87D7ECBF-7B2C-47A9-AE59-FE4AE6E187B8}" srcOrd="0" destOrd="0" presId="urn:microsoft.com/office/officeart/2005/8/layout/orgChart1"/>
    <dgm:cxn modelId="{92441F2D-83EA-4C24-B1F8-43C2EB0570BC}" type="presParOf" srcId="{366F33DA-8165-4DCF-8380-27492AFB2154}" destId="{C836D749-5C37-4730-880A-19D37EA10686}" srcOrd="0" destOrd="0" presId="urn:microsoft.com/office/officeart/2005/8/layout/orgChart1"/>
    <dgm:cxn modelId="{720E8D63-E6D9-4912-B288-A047DC854C21}" type="presParOf" srcId="{C836D749-5C37-4730-880A-19D37EA10686}" destId="{E6916A2C-2368-4FDC-9D76-57FCB3E90D6D}" srcOrd="0" destOrd="0" presId="urn:microsoft.com/office/officeart/2005/8/layout/orgChart1"/>
    <dgm:cxn modelId="{5B40259B-981D-4718-B5F3-ADE885A1F32F}" type="presParOf" srcId="{E6916A2C-2368-4FDC-9D76-57FCB3E90D6D}" destId="{A29ECF21-75B1-4A7C-9E28-0DA2BB0F37E0}" srcOrd="0" destOrd="0" presId="urn:microsoft.com/office/officeart/2005/8/layout/orgChart1"/>
    <dgm:cxn modelId="{A51564BA-9B53-47EC-8020-2EE49F8F7E6B}" type="presParOf" srcId="{E6916A2C-2368-4FDC-9D76-57FCB3E90D6D}" destId="{0EC5BD8B-51D3-42DA-A59B-22AF60C716FB}" srcOrd="1" destOrd="0" presId="urn:microsoft.com/office/officeart/2005/8/layout/orgChart1"/>
    <dgm:cxn modelId="{41338E89-06ED-4E2E-80BE-5DFBD29C4344}" type="presParOf" srcId="{C836D749-5C37-4730-880A-19D37EA10686}" destId="{6D8B2214-7D58-45D4-980C-CA390EC0E1E4}" srcOrd="1" destOrd="0" presId="urn:microsoft.com/office/officeart/2005/8/layout/orgChart1"/>
    <dgm:cxn modelId="{ACE5094A-AA1C-4766-AB18-932278F73E10}" type="presParOf" srcId="{6D8B2214-7D58-45D4-980C-CA390EC0E1E4}" destId="{16EA9926-D25D-4FCC-AEC7-990B137837DF}" srcOrd="0" destOrd="0" presId="urn:microsoft.com/office/officeart/2005/8/layout/orgChart1"/>
    <dgm:cxn modelId="{06EEDB1C-3586-49A4-8CCB-8D7A3EC795AB}" type="presParOf" srcId="{6D8B2214-7D58-45D4-980C-CA390EC0E1E4}" destId="{9FBD956E-CCDC-43A4-823E-611F17CCA2D7}" srcOrd="1" destOrd="0" presId="urn:microsoft.com/office/officeart/2005/8/layout/orgChart1"/>
    <dgm:cxn modelId="{4BEC7E28-8B81-4E03-87FE-B81B0D2BE8CA}" type="presParOf" srcId="{9FBD956E-CCDC-43A4-823E-611F17CCA2D7}" destId="{2FA47A09-4643-4B00-8D36-0DFA33BD5B3A}" srcOrd="0" destOrd="0" presId="urn:microsoft.com/office/officeart/2005/8/layout/orgChart1"/>
    <dgm:cxn modelId="{20E17FA8-58B9-4FF7-A72E-127136758AC7}" type="presParOf" srcId="{2FA47A09-4643-4B00-8D36-0DFA33BD5B3A}" destId="{BDB64004-F660-42D6-AC6B-99D632F0E58F}" srcOrd="0" destOrd="0" presId="urn:microsoft.com/office/officeart/2005/8/layout/orgChart1"/>
    <dgm:cxn modelId="{4BAF4490-D261-41B9-B8E5-606CF80A232D}" type="presParOf" srcId="{2FA47A09-4643-4B00-8D36-0DFA33BD5B3A}" destId="{84DA1FFA-DCED-4FE1-8EF8-A1A504B1C6DE}" srcOrd="1" destOrd="0" presId="urn:microsoft.com/office/officeart/2005/8/layout/orgChart1"/>
    <dgm:cxn modelId="{3CF0B491-02F2-4470-955E-0A3EA84E323C}" type="presParOf" srcId="{9FBD956E-CCDC-43A4-823E-611F17CCA2D7}" destId="{B6D6BC12-687F-4DA4-8940-9E64246596D9}" srcOrd="1" destOrd="0" presId="urn:microsoft.com/office/officeart/2005/8/layout/orgChart1"/>
    <dgm:cxn modelId="{1AFA9B28-2928-4137-8A25-F83534420AAA}" type="presParOf" srcId="{B6D6BC12-687F-4DA4-8940-9E64246596D9}" destId="{87D7ECBF-7B2C-47A9-AE59-FE4AE6E187B8}" srcOrd="0" destOrd="0" presId="urn:microsoft.com/office/officeart/2005/8/layout/orgChart1"/>
    <dgm:cxn modelId="{0CAD533C-B908-4A04-9EAC-E2580F9A818B}" type="presParOf" srcId="{B6D6BC12-687F-4DA4-8940-9E64246596D9}" destId="{A8047E65-AC1B-46AB-8E07-5AAFA4681B8E}" srcOrd="1" destOrd="0" presId="urn:microsoft.com/office/officeart/2005/8/layout/orgChart1"/>
    <dgm:cxn modelId="{B30746BB-F9A5-4C9F-A00E-B5EFC4D86790}" type="presParOf" srcId="{A8047E65-AC1B-46AB-8E07-5AAFA4681B8E}" destId="{D113C5E8-8814-48AC-9162-36AAB5EEAD74}" srcOrd="0" destOrd="0" presId="urn:microsoft.com/office/officeart/2005/8/layout/orgChart1"/>
    <dgm:cxn modelId="{0CE744E1-0348-4457-892B-CD04FE11A1E8}" type="presParOf" srcId="{D113C5E8-8814-48AC-9162-36AAB5EEAD74}" destId="{5C0421C7-0152-4BFF-A821-831575AF8235}" srcOrd="0" destOrd="0" presId="urn:microsoft.com/office/officeart/2005/8/layout/orgChart1"/>
    <dgm:cxn modelId="{79BEAF6A-81F5-462C-8847-6C9F3FAA7E74}" type="presParOf" srcId="{D113C5E8-8814-48AC-9162-36AAB5EEAD74}" destId="{81BDE4C8-B3BF-4AB5-9397-47C4081D86EE}" srcOrd="1" destOrd="0" presId="urn:microsoft.com/office/officeart/2005/8/layout/orgChart1"/>
    <dgm:cxn modelId="{61501F2A-C284-4DE1-9B77-68419CFA108B}" type="presParOf" srcId="{A8047E65-AC1B-46AB-8E07-5AAFA4681B8E}" destId="{07C092B0-66F9-4B0C-A2C0-272157574DBF}" srcOrd="1" destOrd="0" presId="urn:microsoft.com/office/officeart/2005/8/layout/orgChart1"/>
    <dgm:cxn modelId="{2EE9D8EA-406F-49DB-845B-A1213BA75AA9}" type="presParOf" srcId="{A8047E65-AC1B-46AB-8E07-5AAFA4681B8E}" destId="{87D40FC1-22CE-480C-A631-D45C3943EA32}" srcOrd="2" destOrd="0" presId="urn:microsoft.com/office/officeart/2005/8/layout/orgChart1"/>
    <dgm:cxn modelId="{E38A6C9A-3D7C-483A-B594-CC0CD2D407A9}" type="presParOf" srcId="{9FBD956E-CCDC-43A4-823E-611F17CCA2D7}" destId="{2CFFF6F4-1D1E-4A72-ABE7-B364C74FB6EA}" srcOrd="2" destOrd="0" presId="urn:microsoft.com/office/officeart/2005/8/layout/orgChart1"/>
    <dgm:cxn modelId="{0D6E7D88-1337-4D64-B830-D18591CE39C5}" type="presParOf" srcId="{6D8B2214-7D58-45D4-980C-CA390EC0E1E4}" destId="{BDE3E54A-9861-439B-B216-E032D3076DB1}" srcOrd="2" destOrd="0" presId="urn:microsoft.com/office/officeart/2005/8/layout/orgChart1"/>
    <dgm:cxn modelId="{7BAF698E-9508-457A-8830-1CAF09F3E4DC}" type="presParOf" srcId="{6D8B2214-7D58-45D4-980C-CA390EC0E1E4}" destId="{BE75B3AA-6A06-4327-950A-98563CAD6FC7}" srcOrd="3" destOrd="0" presId="urn:microsoft.com/office/officeart/2005/8/layout/orgChart1"/>
    <dgm:cxn modelId="{71661737-736E-4D49-AFD2-27E588A5131B}" type="presParOf" srcId="{BE75B3AA-6A06-4327-950A-98563CAD6FC7}" destId="{A34A648C-BF75-4D94-89A2-5F4F6516320C}" srcOrd="0" destOrd="0" presId="urn:microsoft.com/office/officeart/2005/8/layout/orgChart1"/>
    <dgm:cxn modelId="{85EE429A-7F12-4E9E-8ABC-9E281B39D8C7}" type="presParOf" srcId="{A34A648C-BF75-4D94-89A2-5F4F6516320C}" destId="{5E9A226D-1E85-49C9-9C8D-A190C184476A}" srcOrd="0" destOrd="0" presId="urn:microsoft.com/office/officeart/2005/8/layout/orgChart1"/>
    <dgm:cxn modelId="{FB7CB9A2-92CE-4C81-9473-F6DD350DF4A3}" type="presParOf" srcId="{A34A648C-BF75-4D94-89A2-5F4F6516320C}" destId="{352288DB-637C-41D1-9170-1A3DACCC8AD1}" srcOrd="1" destOrd="0" presId="urn:microsoft.com/office/officeart/2005/8/layout/orgChart1"/>
    <dgm:cxn modelId="{0284FF40-5326-438E-A9AD-D4B45C9667CB}" type="presParOf" srcId="{BE75B3AA-6A06-4327-950A-98563CAD6FC7}" destId="{A04853E4-D976-464D-A2FF-4EC3062AB62E}" srcOrd="1" destOrd="0" presId="urn:microsoft.com/office/officeart/2005/8/layout/orgChart1"/>
    <dgm:cxn modelId="{0FBE0891-3430-42A1-B915-FF302047C8F1}" type="presParOf" srcId="{A04853E4-D976-464D-A2FF-4EC3062AB62E}" destId="{CE151A6C-8AC8-4EA7-A12C-2CBBDEF6B8D1}" srcOrd="0" destOrd="0" presId="urn:microsoft.com/office/officeart/2005/8/layout/orgChart1"/>
    <dgm:cxn modelId="{04030E86-CE4F-4FD2-9DB4-8DB3E25F23D5}" type="presParOf" srcId="{A04853E4-D976-464D-A2FF-4EC3062AB62E}" destId="{4E8041C6-19D6-4263-B928-1777F57A7019}" srcOrd="1" destOrd="0" presId="urn:microsoft.com/office/officeart/2005/8/layout/orgChart1"/>
    <dgm:cxn modelId="{F636F26E-22C2-439B-B4C7-0B38D4AC039D}" type="presParOf" srcId="{4E8041C6-19D6-4263-B928-1777F57A7019}" destId="{6E8360E7-3FCE-48F2-BB6F-28BE55A63755}" srcOrd="0" destOrd="0" presId="urn:microsoft.com/office/officeart/2005/8/layout/orgChart1"/>
    <dgm:cxn modelId="{67AF7B2E-9D32-4A20-AD68-F92B103E9ABF}" type="presParOf" srcId="{6E8360E7-3FCE-48F2-BB6F-28BE55A63755}" destId="{B85E1EF0-4A80-4652-830B-863432C2DA0B}" srcOrd="0" destOrd="0" presId="urn:microsoft.com/office/officeart/2005/8/layout/orgChart1"/>
    <dgm:cxn modelId="{B277D1A1-2E29-485C-B985-7BDCB42B7419}" type="presParOf" srcId="{6E8360E7-3FCE-48F2-BB6F-28BE55A63755}" destId="{2540500C-DDF0-409C-A4DB-FFC3BC797561}" srcOrd="1" destOrd="0" presId="urn:microsoft.com/office/officeart/2005/8/layout/orgChart1"/>
    <dgm:cxn modelId="{B13D0D5D-6AA1-4C14-91FD-906E034070E2}" type="presParOf" srcId="{4E8041C6-19D6-4263-B928-1777F57A7019}" destId="{55AB3E8C-66CE-4C82-928C-13CF1054263D}" srcOrd="1" destOrd="0" presId="urn:microsoft.com/office/officeart/2005/8/layout/orgChart1"/>
    <dgm:cxn modelId="{F81F1AEA-12DD-4FDF-8151-2657294E7DDC}" type="presParOf" srcId="{4E8041C6-19D6-4263-B928-1777F57A7019}" destId="{472E0256-C6C6-4E99-91F4-91CBE6E962C2}" srcOrd="2" destOrd="0" presId="urn:microsoft.com/office/officeart/2005/8/layout/orgChart1"/>
    <dgm:cxn modelId="{64A870CF-C3CE-49A0-BAF3-6654DA1C7152}" type="presParOf" srcId="{BE75B3AA-6A06-4327-950A-98563CAD6FC7}" destId="{9A726282-19A4-4B60-87B2-A2D2FFCA4454}" srcOrd="2" destOrd="0" presId="urn:microsoft.com/office/officeart/2005/8/layout/orgChart1"/>
    <dgm:cxn modelId="{DBBB871A-774D-4FA7-B767-D8FFCEE4C8C2}" type="presParOf" srcId="{C836D749-5C37-4730-880A-19D37EA10686}" destId="{34E47C64-2101-47C8-9EB3-6501BD438B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AC0294-2CAD-4C30-BA57-C749AC3949D0}" type="doc">
      <dgm:prSet loTypeId="urn:microsoft.com/office/officeart/2005/8/layout/radial4" loCatId="relationship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6805CAE-97A7-4EEE-AB87-5A3DECF83365}">
      <dgm:prSet phldrT="[Текст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b="0" i="0" dirty="0" smtClean="0"/>
            <a:t>Справочники и системы для </a:t>
          </a:r>
          <a:r>
            <a:rPr lang="ru-RU" b="1" i="0" dirty="0" smtClean="0"/>
            <a:t>сотрудника</a:t>
          </a:r>
          <a:r>
            <a:rPr lang="ru-RU" b="0" i="0" dirty="0" smtClean="0"/>
            <a:t> </a:t>
          </a:r>
          <a:r>
            <a:rPr lang="ru-RU" b="1" i="0" dirty="0" smtClean="0"/>
            <a:t>Учебного офиса</a:t>
          </a:r>
          <a:endParaRPr lang="ru-RU" b="1" dirty="0"/>
        </a:p>
      </dgm:t>
    </dgm:pt>
    <dgm:pt modelId="{A6E136B7-AB85-43A7-A453-9072C2F55B77}" type="parTrans" cxnId="{F303AF6D-61E9-4F0A-8B7B-E6C10351367A}">
      <dgm:prSet/>
      <dgm:spPr/>
      <dgm:t>
        <a:bodyPr/>
        <a:lstStyle/>
        <a:p>
          <a:endParaRPr lang="ru-RU"/>
        </a:p>
      </dgm:t>
    </dgm:pt>
    <dgm:pt modelId="{4B12191B-6491-44BC-9FD9-B7D3019CC43D}" type="sibTrans" cxnId="{F303AF6D-61E9-4F0A-8B7B-E6C10351367A}">
      <dgm:prSet/>
      <dgm:spPr/>
      <dgm:t>
        <a:bodyPr/>
        <a:lstStyle/>
        <a:p>
          <a:endParaRPr lang="ru-RU"/>
        </a:p>
      </dgm:t>
    </dgm:pt>
    <dgm:pt modelId="{659B5501-CD50-48F0-A50D-E5B81D726A3D}">
      <dgm:prSet phldrT="[Текст]"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1"/>
            </a:rPr>
            <a:t>Справочник учебного процесса НИУ ВШЭ</a:t>
          </a:r>
          <a:endParaRPr lang="ru-RU" dirty="0"/>
        </a:p>
      </dgm:t>
    </dgm:pt>
    <dgm:pt modelId="{64B755DC-26B0-44AF-83A0-90B552A17340}" type="parTrans" cxnId="{9FE21C03-CED2-44C2-B34F-2F317DA1C520}">
      <dgm:prSet/>
      <dgm:spPr/>
      <dgm:t>
        <a:bodyPr/>
        <a:lstStyle/>
        <a:p>
          <a:endParaRPr lang="ru-RU"/>
        </a:p>
      </dgm:t>
    </dgm:pt>
    <dgm:pt modelId="{24C15324-BB1E-4F14-B63A-F2C2BD926EC2}" type="sibTrans" cxnId="{9FE21C03-CED2-44C2-B34F-2F317DA1C520}">
      <dgm:prSet/>
      <dgm:spPr/>
      <dgm:t>
        <a:bodyPr/>
        <a:lstStyle/>
        <a:p>
          <a:endParaRPr lang="ru-RU"/>
        </a:p>
      </dgm:t>
    </dgm:pt>
    <dgm:pt modelId="{80C8ABD2-F142-4477-9F76-B1112563D6D3}">
      <dgm:prSet phldrT="[Текст]"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2"/>
            </a:rPr>
            <a:t>Справочник образовательной программы</a:t>
          </a:r>
          <a:endParaRPr lang="ru-RU" dirty="0"/>
        </a:p>
      </dgm:t>
    </dgm:pt>
    <dgm:pt modelId="{A5435AE7-B365-4CB2-9697-138A70A8CF97}" type="parTrans" cxnId="{740B1F61-0D67-4DB7-ACEE-368F16A187C6}">
      <dgm:prSet/>
      <dgm:spPr/>
      <dgm:t>
        <a:bodyPr/>
        <a:lstStyle/>
        <a:p>
          <a:endParaRPr lang="ru-RU"/>
        </a:p>
      </dgm:t>
    </dgm:pt>
    <dgm:pt modelId="{46262E9B-49FD-4C64-9042-4EE2C3A93C02}" type="sibTrans" cxnId="{740B1F61-0D67-4DB7-ACEE-368F16A187C6}">
      <dgm:prSet/>
      <dgm:spPr/>
      <dgm:t>
        <a:bodyPr/>
        <a:lstStyle/>
        <a:p>
          <a:endParaRPr lang="ru-RU"/>
        </a:p>
      </dgm:t>
    </dgm:pt>
    <dgm:pt modelId="{E3E2E5DE-7B19-4FFB-B7BE-C3467AFCD4DB}">
      <dgm:prSet/>
      <dgm:spPr/>
      <dgm:t>
        <a:bodyPr/>
        <a:lstStyle/>
        <a:p>
          <a:r>
            <a:rPr lang="ru-RU" b="1" dirty="0" smtClean="0"/>
            <a:t>АСАВ</a:t>
          </a:r>
        </a:p>
        <a:p>
          <a:r>
            <a:rPr lang="ru-RU" dirty="0" smtClean="0"/>
            <a:t> Учетно-аналитическая система управления учебным процессом</a:t>
          </a:r>
        </a:p>
        <a:p>
          <a:r>
            <a:rPr lang="ru-RU" b="1" u="sng" dirty="0" smtClean="0"/>
            <a:t>ТОЛЬКО ДЛЯ ЧТЕНИЯ </a:t>
          </a:r>
          <a:endParaRPr lang="ru-RU" b="1" u="sng" dirty="0"/>
        </a:p>
      </dgm:t>
    </dgm:pt>
    <dgm:pt modelId="{E6D8D814-484F-4F9C-BF9D-A023FE158B59}" type="parTrans" cxnId="{A795F3E4-17FD-4B2A-9777-6E73C4DF134B}">
      <dgm:prSet/>
      <dgm:spPr/>
      <dgm:t>
        <a:bodyPr/>
        <a:lstStyle/>
        <a:p>
          <a:endParaRPr lang="ru-RU"/>
        </a:p>
      </dgm:t>
    </dgm:pt>
    <dgm:pt modelId="{8385CEAE-1927-4C7D-A9EA-2EBAACEE640C}" type="sibTrans" cxnId="{A795F3E4-17FD-4B2A-9777-6E73C4DF134B}">
      <dgm:prSet/>
      <dgm:spPr/>
      <dgm:t>
        <a:bodyPr/>
        <a:lstStyle/>
        <a:p>
          <a:endParaRPr lang="ru-RU"/>
        </a:p>
      </dgm:t>
    </dgm:pt>
    <dgm:pt modelId="{2DD05403-30B7-4C06-BCC5-16C2E723CE0A}">
      <dgm:prSet/>
      <dgm:spPr/>
      <dgm:t>
        <a:bodyPr/>
        <a:lstStyle/>
        <a:p>
          <a:r>
            <a:rPr lang="en-US" b="1" dirty="0" smtClean="0">
              <a:hlinkClick xmlns:r="http://schemas.openxmlformats.org/officeDocument/2006/relationships" r:id="rId3"/>
            </a:rPr>
            <a:t>SmartPlan</a:t>
          </a:r>
          <a:endParaRPr lang="ru-RU" b="1" dirty="0" smtClean="0">
            <a:hlinkClick xmlns:r="http://schemas.openxmlformats.org/officeDocument/2006/relationships" r:id="rId3"/>
          </a:endParaRPr>
        </a:p>
        <a:p>
          <a:r>
            <a:rPr lang="ru-RU" dirty="0" smtClean="0">
              <a:hlinkClick xmlns:r="http://schemas.openxmlformats.org/officeDocument/2006/relationships" r:id="rId3"/>
            </a:rPr>
            <a:t>Система </a:t>
          </a:r>
          <a:r>
            <a:rPr lang="ru-RU" baseline="0" dirty="0" smtClean="0">
              <a:hlinkClick xmlns:r="http://schemas.openxmlformats.org/officeDocument/2006/relationships" r:id="rId3"/>
            </a:rPr>
            <a:t>по работе с учебными планами</a:t>
          </a:r>
          <a:r>
            <a:rPr lang="ru-RU" dirty="0" smtClean="0">
              <a:hlinkClick xmlns:r="http://schemas.openxmlformats.org/officeDocument/2006/relationships" r:id="rId3"/>
            </a:rPr>
            <a:t> </a:t>
          </a:r>
          <a:endParaRPr lang="ru-RU" dirty="0"/>
        </a:p>
      </dgm:t>
    </dgm:pt>
    <dgm:pt modelId="{3A1DF097-8D3B-4DE7-8F60-1BA99C716836}" type="parTrans" cxnId="{28A67A54-6767-40B0-ACF7-B608E9033A0E}">
      <dgm:prSet/>
      <dgm:spPr/>
      <dgm:t>
        <a:bodyPr/>
        <a:lstStyle/>
        <a:p>
          <a:endParaRPr lang="ru-RU"/>
        </a:p>
      </dgm:t>
    </dgm:pt>
    <dgm:pt modelId="{3B980E3E-548D-4F89-9B84-754D349423C8}" type="sibTrans" cxnId="{28A67A54-6767-40B0-ACF7-B608E9033A0E}">
      <dgm:prSet/>
      <dgm:spPr/>
      <dgm:t>
        <a:bodyPr/>
        <a:lstStyle/>
        <a:p>
          <a:endParaRPr lang="ru-RU"/>
        </a:p>
      </dgm:t>
    </dgm:pt>
    <dgm:pt modelId="{7B7C2847-9293-49A9-BCFB-F3C981E70127}">
      <dgm:prSet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4"/>
            </a:rPr>
            <a:t>СЭВ</a:t>
          </a:r>
          <a:r>
            <a:rPr lang="ru-RU" dirty="0" smtClean="0">
              <a:hlinkClick xmlns:r="http://schemas.openxmlformats.org/officeDocument/2006/relationships" r:id="rId4"/>
            </a:rPr>
            <a:t> </a:t>
          </a:r>
        </a:p>
        <a:p>
          <a:r>
            <a:rPr lang="ru-RU" dirty="0" smtClean="0">
              <a:hlinkClick xmlns:r="http://schemas.openxmlformats.org/officeDocument/2006/relationships" r:id="rId4"/>
            </a:rPr>
            <a:t>Система</a:t>
          </a:r>
          <a:r>
            <a:rPr lang="ru-RU" baseline="0" dirty="0" smtClean="0">
              <a:hlinkClick xmlns:r="http://schemas.openxmlformats.org/officeDocument/2006/relationships" r:id="rId4"/>
            </a:rPr>
            <a:t> электронных ведомостей</a:t>
          </a:r>
          <a:endParaRPr lang="ru-RU" dirty="0"/>
        </a:p>
      </dgm:t>
    </dgm:pt>
    <dgm:pt modelId="{B4731712-D46E-476D-A4B1-AB351FCDE7EB}" type="parTrans" cxnId="{319E898B-1E34-43DD-8863-8B80DC3C2705}">
      <dgm:prSet/>
      <dgm:spPr/>
      <dgm:t>
        <a:bodyPr/>
        <a:lstStyle/>
        <a:p>
          <a:endParaRPr lang="ru-RU"/>
        </a:p>
      </dgm:t>
    </dgm:pt>
    <dgm:pt modelId="{0A33B029-B00B-49BF-8DF4-E28B187A9D14}" type="sibTrans" cxnId="{319E898B-1E34-43DD-8863-8B80DC3C2705}">
      <dgm:prSet/>
      <dgm:spPr/>
      <dgm:t>
        <a:bodyPr/>
        <a:lstStyle/>
        <a:p>
          <a:endParaRPr lang="ru-RU"/>
        </a:p>
      </dgm:t>
    </dgm:pt>
    <dgm:pt modelId="{1ECF0AC7-4D5E-4060-9F43-AEA482A9AC76}">
      <dgm:prSet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5"/>
            </a:rPr>
            <a:t>SmartLMS</a:t>
          </a:r>
        </a:p>
        <a:p>
          <a:r>
            <a:rPr lang="ru-RU" dirty="0" smtClean="0">
              <a:hlinkClick xmlns:r="http://schemas.openxmlformats.org/officeDocument/2006/relationships" r:id="rId5"/>
            </a:rPr>
            <a:t>Система онлайн поддержки учебного процесса</a:t>
          </a:r>
          <a:endParaRPr lang="ru-RU" dirty="0"/>
        </a:p>
      </dgm:t>
    </dgm:pt>
    <dgm:pt modelId="{8F2FE2F8-9F40-4D5C-A580-A141FED2CDEE}" type="parTrans" cxnId="{1CECA2AD-9CCC-4F6D-9BE1-467B5549D06E}">
      <dgm:prSet/>
      <dgm:spPr/>
      <dgm:t>
        <a:bodyPr/>
        <a:lstStyle/>
        <a:p>
          <a:endParaRPr lang="ru-RU"/>
        </a:p>
      </dgm:t>
    </dgm:pt>
    <dgm:pt modelId="{020D2F75-6CC1-45EF-BFA5-B3D66DDD5CD3}" type="sibTrans" cxnId="{1CECA2AD-9CCC-4F6D-9BE1-467B5549D06E}">
      <dgm:prSet/>
      <dgm:spPr/>
      <dgm:t>
        <a:bodyPr/>
        <a:lstStyle/>
        <a:p>
          <a:endParaRPr lang="ru-RU"/>
        </a:p>
      </dgm:t>
    </dgm:pt>
    <dgm:pt modelId="{E5257568-2098-4765-810C-8EB8837AB666}">
      <dgm:prSet custT="1"/>
      <dgm:spPr/>
      <dgm:t>
        <a:bodyPr/>
        <a:lstStyle/>
        <a:p>
          <a:r>
            <a:rPr lang="en-US" sz="4200" b="1" i="0" dirty="0" smtClean="0">
              <a:hlinkClick xmlns:r="http://schemas.openxmlformats.org/officeDocument/2006/relationships" r:id="rId6"/>
            </a:rPr>
            <a:t>SmartReg</a:t>
          </a:r>
          <a:endParaRPr lang="ru-RU" sz="4200" b="1" dirty="0"/>
        </a:p>
      </dgm:t>
    </dgm:pt>
    <dgm:pt modelId="{3C631A8F-50D1-425E-AD0B-A3B436E4CF28}" type="parTrans" cxnId="{AAEC7F54-B434-4646-9AF9-1C2953B605AA}">
      <dgm:prSet/>
      <dgm:spPr/>
      <dgm:t>
        <a:bodyPr/>
        <a:lstStyle/>
        <a:p>
          <a:endParaRPr lang="ru-RU"/>
        </a:p>
      </dgm:t>
    </dgm:pt>
    <dgm:pt modelId="{D7B23028-2612-495B-B8D7-4EC0A85E10A0}" type="sibTrans" cxnId="{AAEC7F54-B434-4646-9AF9-1C2953B605AA}">
      <dgm:prSet/>
      <dgm:spPr/>
      <dgm:t>
        <a:bodyPr/>
        <a:lstStyle/>
        <a:p>
          <a:endParaRPr lang="ru-RU"/>
        </a:p>
      </dgm:t>
    </dgm:pt>
    <dgm:pt modelId="{49876EA7-7823-4E7F-AC44-56296746423E}">
      <dgm:prSet phldrT="[Текст]"/>
      <dgm:spPr/>
      <dgm:t>
        <a:bodyPr/>
        <a:lstStyle/>
        <a:p>
          <a:r>
            <a:rPr lang="ru-RU" b="1" dirty="0" smtClean="0"/>
            <a:t>Нижегородский справочник - </a:t>
          </a:r>
          <a:r>
            <a:rPr lang="ru-RU" b="1" i="0" dirty="0" smtClean="0">
              <a:hlinkClick xmlns:r="http://schemas.openxmlformats.org/officeDocument/2006/relationships" r:id="rId7"/>
            </a:rPr>
            <a:t>Менеджерам образовательных программ</a:t>
          </a:r>
          <a:endParaRPr lang="ru-RU" dirty="0"/>
        </a:p>
      </dgm:t>
    </dgm:pt>
    <dgm:pt modelId="{7F531BBD-74AB-4A39-B33C-6B934205EA7D}" type="parTrans" cxnId="{3C2BDF8C-B6D3-4664-A344-0445A0608C52}">
      <dgm:prSet/>
      <dgm:spPr/>
      <dgm:t>
        <a:bodyPr/>
        <a:lstStyle/>
        <a:p>
          <a:endParaRPr lang="ru-RU"/>
        </a:p>
      </dgm:t>
    </dgm:pt>
    <dgm:pt modelId="{680E6605-B794-4E26-A05C-4537483D336F}" type="sibTrans" cxnId="{3C2BDF8C-B6D3-4664-A344-0445A0608C52}">
      <dgm:prSet/>
      <dgm:spPr/>
      <dgm:t>
        <a:bodyPr/>
        <a:lstStyle/>
        <a:p>
          <a:endParaRPr lang="ru-RU"/>
        </a:p>
      </dgm:t>
    </dgm:pt>
    <dgm:pt modelId="{F7C6A3D8-4A52-4DBB-A3B2-CDC503227CF0}" type="pres">
      <dgm:prSet presAssocID="{D4AC0294-2CAD-4C30-BA57-C749AC3949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0FF15-B7A2-4D8D-B123-B8CEE6B77481}" type="pres">
      <dgm:prSet presAssocID="{06805CAE-97A7-4EEE-AB87-5A3DECF83365}" presName="centerShape" presStyleLbl="node0" presStyleIdx="0" presStyleCnt="1"/>
      <dgm:spPr/>
      <dgm:t>
        <a:bodyPr/>
        <a:lstStyle/>
        <a:p>
          <a:endParaRPr lang="ru-RU"/>
        </a:p>
      </dgm:t>
    </dgm:pt>
    <dgm:pt modelId="{990E8661-2A39-44AD-A8CA-1EBBC660F819}" type="pres">
      <dgm:prSet presAssocID="{64B755DC-26B0-44AF-83A0-90B552A17340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24A6FBD3-7B33-48F9-A3DA-14EA19EF4479}" type="pres">
      <dgm:prSet presAssocID="{659B5501-CD50-48F0-A50D-E5B81D726A3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DF033-FC9E-459F-A9A8-DD82257A6D9A}" type="pres">
      <dgm:prSet presAssocID="{A5435AE7-B365-4CB2-9697-138A70A8CF97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AD909CD9-5531-422D-934C-8716C86EC66F}" type="pres">
      <dgm:prSet presAssocID="{80C8ABD2-F142-4477-9F76-B1112563D6D3}" presName="node" presStyleLbl="node1" presStyleIdx="1" presStyleCnt="8" custRadScaleRad="97167" custRadScaleInc="-11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3AA6D-799D-4E9A-933C-DC692B0799AC}" type="pres">
      <dgm:prSet presAssocID="{7F531BBD-74AB-4A39-B33C-6B934205EA7D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A38ECA29-3920-4481-B327-B237B96CACA0}" type="pres">
      <dgm:prSet presAssocID="{49876EA7-7823-4E7F-AC44-56296746423E}" presName="node" presStyleLbl="node1" presStyleIdx="2" presStyleCnt="8" custRadScaleRad="97167" custRadScaleInc="-11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62668-02C4-4FC5-80E5-55D126F02ACA}" type="pres">
      <dgm:prSet presAssocID="{E6D8D814-484F-4F9C-BF9D-A023FE158B59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7851234F-DB41-4C41-9F6C-B09E27F5DF83}" type="pres">
      <dgm:prSet presAssocID="{E3E2E5DE-7B19-4FFB-B7BE-C3467AFCD4DB}" presName="node" presStyleLbl="node1" presStyleIdx="3" presStyleCnt="8" custRadScaleRad="100209" custRadScaleInc="-6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393E3-B640-4FE5-844D-60475893AB9D}" type="pres">
      <dgm:prSet presAssocID="{3C631A8F-50D1-425E-AD0B-A3B436E4CF28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B20E31A6-0F99-46F8-9B0B-4CE081D06360}" type="pres">
      <dgm:prSet presAssocID="{E5257568-2098-4765-810C-8EB8837AB666}" presName="node" presStyleLbl="node1" presStyleIdx="4" presStyleCnt="8" custRadScaleRad="96618" custRadScaleInc="48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8B80F-05E7-48B4-B10C-83023D2FE158}" type="pres">
      <dgm:prSet presAssocID="{8F2FE2F8-9F40-4D5C-A580-A141FED2CDEE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AEF4946B-6513-49F1-9734-E11B8DACD8EF}" type="pres">
      <dgm:prSet presAssocID="{1ECF0AC7-4D5E-4060-9F43-AEA482A9AC76}" presName="node" presStyleLbl="node1" presStyleIdx="5" presStyleCnt="8" custRadScaleRad="110071" custRadScaleInc="41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1CB6FF-7A98-4049-AE6D-43AFE0CF448C}" type="pres">
      <dgm:prSet presAssocID="{3A1DF097-8D3B-4DE7-8F60-1BA99C716836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A330DBD6-E40D-4647-A5C0-D0B06B4CB5C7}" type="pres">
      <dgm:prSet presAssocID="{2DD05403-30B7-4C06-BCC5-16C2E723CE0A}" presName="node" presStyleLbl="node1" presStyleIdx="6" presStyleCnt="8" custRadScaleRad="98018" custRadScaleInc="9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5513A-70DD-4949-8C76-0D3976318CFF}" type="pres">
      <dgm:prSet presAssocID="{B4731712-D46E-476D-A4B1-AB351FCDE7EB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796E7195-F4A6-4F93-BB9A-E71698BBF674}" type="pres">
      <dgm:prSet presAssocID="{7B7C2847-9293-49A9-BCFB-F3C981E70127}" presName="node" presStyleLbl="node1" presStyleIdx="7" presStyleCnt="8" custRadScaleRad="100337" custRadScaleInc="-19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B0EAC9-5992-4DCA-B746-4C4F9D857F4D}" type="presOf" srcId="{7B7C2847-9293-49A9-BCFB-F3C981E70127}" destId="{796E7195-F4A6-4F93-BB9A-E71698BBF674}" srcOrd="0" destOrd="0" presId="urn:microsoft.com/office/officeart/2005/8/layout/radial4"/>
    <dgm:cxn modelId="{F836833D-03D0-4D2A-A45E-1B35ED7E6B30}" type="presOf" srcId="{49876EA7-7823-4E7F-AC44-56296746423E}" destId="{A38ECA29-3920-4481-B327-B237B96CACA0}" srcOrd="0" destOrd="0" presId="urn:microsoft.com/office/officeart/2005/8/layout/radial4"/>
    <dgm:cxn modelId="{2EF17FF1-F18A-4BC2-9637-F52AAD9C9BF0}" type="presOf" srcId="{659B5501-CD50-48F0-A50D-E5B81D726A3D}" destId="{24A6FBD3-7B33-48F9-A3DA-14EA19EF4479}" srcOrd="0" destOrd="0" presId="urn:microsoft.com/office/officeart/2005/8/layout/radial4"/>
    <dgm:cxn modelId="{CDA2DEA5-65FD-40A7-968E-1C87B3584F91}" type="presOf" srcId="{E6D8D814-484F-4F9C-BF9D-A023FE158B59}" destId="{FF762668-02C4-4FC5-80E5-55D126F02ACA}" srcOrd="0" destOrd="0" presId="urn:microsoft.com/office/officeart/2005/8/layout/radial4"/>
    <dgm:cxn modelId="{A795F3E4-17FD-4B2A-9777-6E73C4DF134B}" srcId="{06805CAE-97A7-4EEE-AB87-5A3DECF83365}" destId="{E3E2E5DE-7B19-4FFB-B7BE-C3467AFCD4DB}" srcOrd="3" destOrd="0" parTransId="{E6D8D814-484F-4F9C-BF9D-A023FE158B59}" sibTransId="{8385CEAE-1927-4C7D-A9EA-2EBAACEE640C}"/>
    <dgm:cxn modelId="{6967BE42-79EF-4622-A872-5A2C3567F528}" type="presOf" srcId="{A5435AE7-B365-4CB2-9697-138A70A8CF97}" destId="{4D8DF033-FC9E-459F-A9A8-DD82257A6D9A}" srcOrd="0" destOrd="0" presId="urn:microsoft.com/office/officeart/2005/8/layout/radial4"/>
    <dgm:cxn modelId="{E9475ECC-1B47-4EA0-AEBC-F1F2966F5362}" type="presOf" srcId="{64B755DC-26B0-44AF-83A0-90B552A17340}" destId="{990E8661-2A39-44AD-A8CA-1EBBC660F819}" srcOrd="0" destOrd="0" presId="urn:microsoft.com/office/officeart/2005/8/layout/radial4"/>
    <dgm:cxn modelId="{F303AF6D-61E9-4F0A-8B7B-E6C10351367A}" srcId="{D4AC0294-2CAD-4C30-BA57-C749AC3949D0}" destId="{06805CAE-97A7-4EEE-AB87-5A3DECF83365}" srcOrd="0" destOrd="0" parTransId="{A6E136B7-AB85-43A7-A453-9072C2F55B77}" sibTransId="{4B12191B-6491-44BC-9FD9-B7D3019CC43D}"/>
    <dgm:cxn modelId="{8CD465C5-FC1D-4542-8DA6-F3F540D92B2F}" type="presOf" srcId="{B4731712-D46E-476D-A4B1-AB351FCDE7EB}" destId="{B6D5513A-70DD-4949-8C76-0D3976318CFF}" srcOrd="0" destOrd="0" presId="urn:microsoft.com/office/officeart/2005/8/layout/radial4"/>
    <dgm:cxn modelId="{1142F511-9331-4AC4-A4A7-62D8B1FC9AD9}" type="presOf" srcId="{3C631A8F-50D1-425E-AD0B-A3B436E4CF28}" destId="{DFA393E3-B640-4FE5-844D-60475893AB9D}" srcOrd="0" destOrd="0" presId="urn:microsoft.com/office/officeart/2005/8/layout/radial4"/>
    <dgm:cxn modelId="{07377871-3F86-45FD-9B0F-A2408DBA3D2E}" type="presOf" srcId="{E5257568-2098-4765-810C-8EB8837AB666}" destId="{B20E31A6-0F99-46F8-9B0B-4CE081D06360}" srcOrd="0" destOrd="0" presId="urn:microsoft.com/office/officeart/2005/8/layout/radial4"/>
    <dgm:cxn modelId="{740B1F61-0D67-4DB7-ACEE-368F16A187C6}" srcId="{06805CAE-97A7-4EEE-AB87-5A3DECF83365}" destId="{80C8ABD2-F142-4477-9F76-B1112563D6D3}" srcOrd="1" destOrd="0" parTransId="{A5435AE7-B365-4CB2-9697-138A70A8CF97}" sibTransId="{46262E9B-49FD-4C64-9042-4EE2C3A93C02}"/>
    <dgm:cxn modelId="{1CECA2AD-9CCC-4F6D-9BE1-467B5549D06E}" srcId="{06805CAE-97A7-4EEE-AB87-5A3DECF83365}" destId="{1ECF0AC7-4D5E-4060-9F43-AEA482A9AC76}" srcOrd="5" destOrd="0" parTransId="{8F2FE2F8-9F40-4D5C-A580-A141FED2CDEE}" sibTransId="{020D2F75-6CC1-45EF-BFA5-B3D66DDD5CD3}"/>
    <dgm:cxn modelId="{0BE0594C-14ED-4E7D-B8D4-052982AC2F86}" type="presOf" srcId="{E3E2E5DE-7B19-4FFB-B7BE-C3467AFCD4DB}" destId="{7851234F-DB41-4C41-9F6C-B09E27F5DF83}" srcOrd="0" destOrd="0" presId="urn:microsoft.com/office/officeart/2005/8/layout/radial4"/>
    <dgm:cxn modelId="{9FE21C03-CED2-44C2-B34F-2F317DA1C520}" srcId="{06805CAE-97A7-4EEE-AB87-5A3DECF83365}" destId="{659B5501-CD50-48F0-A50D-E5B81D726A3D}" srcOrd="0" destOrd="0" parTransId="{64B755DC-26B0-44AF-83A0-90B552A17340}" sibTransId="{24C15324-BB1E-4F14-B63A-F2C2BD926EC2}"/>
    <dgm:cxn modelId="{9717FE15-5961-49AA-9E09-F385E4AD0572}" type="presOf" srcId="{06805CAE-97A7-4EEE-AB87-5A3DECF83365}" destId="{1B30FF15-B7A2-4D8D-B123-B8CEE6B77481}" srcOrd="0" destOrd="0" presId="urn:microsoft.com/office/officeart/2005/8/layout/radial4"/>
    <dgm:cxn modelId="{F3B619E5-FC02-49F6-8EE8-51E4CBCDDD20}" type="presOf" srcId="{2DD05403-30B7-4C06-BCC5-16C2E723CE0A}" destId="{A330DBD6-E40D-4647-A5C0-D0B06B4CB5C7}" srcOrd="0" destOrd="0" presId="urn:microsoft.com/office/officeart/2005/8/layout/radial4"/>
    <dgm:cxn modelId="{FB38FEA6-A72C-40D5-9B2E-50EDC93C5A54}" type="presOf" srcId="{1ECF0AC7-4D5E-4060-9F43-AEA482A9AC76}" destId="{AEF4946B-6513-49F1-9734-E11B8DACD8EF}" srcOrd="0" destOrd="0" presId="urn:microsoft.com/office/officeart/2005/8/layout/radial4"/>
    <dgm:cxn modelId="{1142DF84-82BD-4F81-8AD1-114A510D9E58}" type="presOf" srcId="{7F531BBD-74AB-4A39-B33C-6B934205EA7D}" destId="{7D93AA6D-799D-4E9A-933C-DC692B0799AC}" srcOrd="0" destOrd="0" presId="urn:microsoft.com/office/officeart/2005/8/layout/radial4"/>
    <dgm:cxn modelId="{319E898B-1E34-43DD-8863-8B80DC3C2705}" srcId="{06805CAE-97A7-4EEE-AB87-5A3DECF83365}" destId="{7B7C2847-9293-49A9-BCFB-F3C981E70127}" srcOrd="7" destOrd="0" parTransId="{B4731712-D46E-476D-A4B1-AB351FCDE7EB}" sibTransId="{0A33B029-B00B-49BF-8DF4-E28B187A9D14}"/>
    <dgm:cxn modelId="{1E9F0D28-19F5-4555-A88F-21167A4D2F25}" type="presOf" srcId="{3A1DF097-8D3B-4DE7-8F60-1BA99C716836}" destId="{451CB6FF-7A98-4049-AE6D-43AFE0CF448C}" srcOrd="0" destOrd="0" presId="urn:microsoft.com/office/officeart/2005/8/layout/radial4"/>
    <dgm:cxn modelId="{E593605D-BF1E-4FFF-A272-3909C5DC4AA7}" type="presOf" srcId="{80C8ABD2-F142-4477-9F76-B1112563D6D3}" destId="{AD909CD9-5531-422D-934C-8716C86EC66F}" srcOrd="0" destOrd="0" presId="urn:microsoft.com/office/officeart/2005/8/layout/radial4"/>
    <dgm:cxn modelId="{28A67A54-6767-40B0-ACF7-B608E9033A0E}" srcId="{06805CAE-97A7-4EEE-AB87-5A3DECF83365}" destId="{2DD05403-30B7-4C06-BCC5-16C2E723CE0A}" srcOrd="6" destOrd="0" parTransId="{3A1DF097-8D3B-4DE7-8F60-1BA99C716836}" sibTransId="{3B980E3E-548D-4F89-9B84-754D349423C8}"/>
    <dgm:cxn modelId="{3993EFED-268B-420C-A2E8-D0625679CF8C}" type="presOf" srcId="{8F2FE2F8-9F40-4D5C-A580-A141FED2CDEE}" destId="{F048B80F-05E7-48B4-B10C-83023D2FE158}" srcOrd="0" destOrd="0" presId="urn:microsoft.com/office/officeart/2005/8/layout/radial4"/>
    <dgm:cxn modelId="{3C2BDF8C-B6D3-4664-A344-0445A0608C52}" srcId="{06805CAE-97A7-4EEE-AB87-5A3DECF83365}" destId="{49876EA7-7823-4E7F-AC44-56296746423E}" srcOrd="2" destOrd="0" parTransId="{7F531BBD-74AB-4A39-B33C-6B934205EA7D}" sibTransId="{680E6605-B794-4E26-A05C-4537483D336F}"/>
    <dgm:cxn modelId="{AAEC7F54-B434-4646-9AF9-1C2953B605AA}" srcId="{06805CAE-97A7-4EEE-AB87-5A3DECF83365}" destId="{E5257568-2098-4765-810C-8EB8837AB666}" srcOrd="4" destOrd="0" parTransId="{3C631A8F-50D1-425E-AD0B-A3B436E4CF28}" sibTransId="{D7B23028-2612-495B-B8D7-4EC0A85E10A0}"/>
    <dgm:cxn modelId="{6E07E3EC-4823-4388-883F-8E9D482259B6}" type="presOf" srcId="{D4AC0294-2CAD-4C30-BA57-C749AC3949D0}" destId="{F7C6A3D8-4A52-4DBB-A3B2-CDC503227CF0}" srcOrd="0" destOrd="0" presId="urn:microsoft.com/office/officeart/2005/8/layout/radial4"/>
    <dgm:cxn modelId="{4222D13D-C77D-412E-9146-73CA0AB3D9B6}" type="presParOf" srcId="{F7C6A3D8-4A52-4DBB-A3B2-CDC503227CF0}" destId="{1B30FF15-B7A2-4D8D-B123-B8CEE6B77481}" srcOrd="0" destOrd="0" presId="urn:microsoft.com/office/officeart/2005/8/layout/radial4"/>
    <dgm:cxn modelId="{6721627A-C354-4E05-92F1-573D27158ACF}" type="presParOf" srcId="{F7C6A3D8-4A52-4DBB-A3B2-CDC503227CF0}" destId="{990E8661-2A39-44AD-A8CA-1EBBC660F819}" srcOrd="1" destOrd="0" presId="urn:microsoft.com/office/officeart/2005/8/layout/radial4"/>
    <dgm:cxn modelId="{CC2006CB-98BA-4059-BA7A-223559F0F6D2}" type="presParOf" srcId="{F7C6A3D8-4A52-4DBB-A3B2-CDC503227CF0}" destId="{24A6FBD3-7B33-48F9-A3DA-14EA19EF4479}" srcOrd="2" destOrd="0" presId="urn:microsoft.com/office/officeart/2005/8/layout/radial4"/>
    <dgm:cxn modelId="{CEDB12C8-58DF-4B6E-A087-DF1AAD5C6BDC}" type="presParOf" srcId="{F7C6A3D8-4A52-4DBB-A3B2-CDC503227CF0}" destId="{4D8DF033-FC9E-459F-A9A8-DD82257A6D9A}" srcOrd="3" destOrd="0" presId="urn:microsoft.com/office/officeart/2005/8/layout/radial4"/>
    <dgm:cxn modelId="{BD144EA7-1359-4D83-A794-CD093EAFF576}" type="presParOf" srcId="{F7C6A3D8-4A52-4DBB-A3B2-CDC503227CF0}" destId="{AD909CD9-5531-422D-934C-8716C86EC66F}" srcOrd="4" destOrd="0" presId="urn:microsoft.com/office/officeart/2005/8/layout/radial4"/>
    <dgm:cxn modelId="{0223F74E-62E9-44C1-B17F-E6F8E89822EA}" type="presParOf" srcId="{F7C6A3D8-4A52-4DBB-A3B2-CDC503227CF0}" destId="{7D93AA6D-799D-4E9A-933C-DC692B0799AC}" srcOrd="5" destOrd="0" presId="urn:microsoft.com/office/officeart/2005/8/layout/radial4"/>
    <dgm:cxn modelId="{E2C3E734-F25E-404B-A43A-9F3AAB4FF161}" type="presParOf" srcId="{F7C6A3D8-4A52-4DBB-A3B2-CDC503227CF0}" destId="{A38ECA29-3920-4481-B327-B237B96CACA0}" srcOrd="6" destOrd="0" presId="urn:microsoft.com/office/officeart/2005/8/layout/radial4"/>
    <dgm:cxn modelId="{530B548A-E812-4D30-9E03-9DA236A40074}" type="presParOf" srcId="{F7C6A3D8-4A52-4DBB-A3B2-CDC503227CF0}" destId="{FF762668-02C4-4FC5-80E5-55D126F02ACA}" srcOrd="7" destOrd="0" presId="urn:microsoft.com/office/officeart/2005/8/layout/radial4"/>
    <dgm:cxn modelId="{0FC839CA-0D0B-4E2C-BC79-24CE489D4B5A}" type="presParOf" srcId="{F7C6A3D8-4A52-4DBB-A3B2-CDC503227CF0}" destId="{7851234F-DB41-4C41-9F6C-B09E27F5DF83}" srcOrd="8" destOrd="0" presId="urn:microsoft.com/office/officeart/2005/8/layout/radial4"/>
    <dgm:cxn modelId="{E6D79C55-CFEA-4E5D-B588-7A38501D89B6}" type="presParOf" srcId="{F7C6A3D8-4A52-4DBB-A3B2-CDC503227CF0}" destId="{DFA393E3-B640-4FE5-844D-60475893AB9D}" srcOrd="9" destOrd="0" presId="urn:microsoft.com/office/officeart/2005/8/layout/radial4"/>
    <dgm:cxn modelId="{99AE874D-F7BF-4559-A7BC-468AF8532A84}" type="presParOf" srcId="{F7C6A3D8-4A52-4DBB-A3B2-CDC503227CF0}" destId="{B20E31A6-0F99-46F8-9B0B-4CE081D06360}" srcOrd="10" destOrd="0" presId="urn:microsoft.com/office/officeart/2005/8/layout/radial4"/>
    <dgm:cxn modelId="{46AE765B-E6E5-4D4E-8D95-4A96BF2F4FF6}" type="presParOf" srcId="{F7C6A3D8-4A52-4DBB-A3B2-CDC503227CF0}" destId="{F048B80F-05E7-48B4-B10C-83023D2FE158}" srcOrd="11" destOrd="0" presId="urn:microsoft.com/office/officeart/2005/8/layout/radial4"/>
    <dgm:cxn modelId="{01A4186B-BC83-4ED3-9EA4-9AA74F002B8E}" type="presParOf" srcId="{F7C6A3D8-4A52-4DBB-A3B2-CDC503227CF0}" destId="{AEF4946B-6513-49F1-9734-E11B8DACD8EF}" srcOrd="12" destOrd="0" presId="urn:microsoft.com/office/officeart/2005/8/layout/radial4"/>
    <dgm:cxn modelId="{DBBB0837-9487-4549-A565-E43DDA144CC8}" type="presParOf" srcId="{F7C6A3D8-4A52-4DBB-A3B2-CDC503227CF0}" destId="{451CB6FF-7A98-4049-AE6D-43AFE0CF448C}" srcOrd="13" destOrd="0" presId="urn:microsoft.com/office/officeart/2005/8/layout/radial4"/>
    <dgm:cxn modelId="{661DCF52-8663-4FE1-B26B-67548A248DA5}" type="presParOf" srcId="{F7C6A3D8-4A52-4DBB-A3B2-CDC503227CF0}" destId="{A330DBD6-E40D-4647-A5C0-D0B06B4CB5C7}" srcOrd="14" destOrd="0" presId="urn:microsoft.com/office/officeart/2005/8/layout/radial4"/>
    <dgm:cxn modelId="{1BBA7547-1BBC-4270-8B55-392A88D151BB}" type="presParOf" srcId="{F7C6A3D8-4A52-4DBB-A3B2-CDC503227CF0}" destId="{B6D5513A-70DD-4949-8C76-0D3976318CFF}" srcOrd="15" destOrd="0" presId="urn:microsoft.com/office/officeart/2005/8/layout/radial4"/>
    <dgm:cxn modelId="{5EBA2DC7-F4DC-49A0-877A-E59FB7D06294}" type="presParOf" srcId="{F7C6A3D8-4A52-4DBB-A3B2-CDC503227CF0}" destId="{796E7195-F4A6-4F93-BB9A-E71698BBF674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90EEE0-04C9-4C81-B2DE-62F358CD0390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4BC7F19-6E7B-43BB-9458-482D09977995}">
      <dgm:prSet phldrT="[Текст]" custT="1"/>
      <dgm:spPr>
        <a:solidFill>
          <a:schemeClr val="accent1">
            <a:lumMod val="40000"/>
            <a:lumOff val="60000"/>
            <a:alpha val="80000"/>
          </a:schemeClr>
        </a:solidFill>
      </dgm:spPr>
      <dgm:t>
        <a:bodyPr/>
        <a:lstStyle/>
        <a:p>
          <a:r>
            <a:rPr lang="ru-RU" sz="6000" b="1" i="0" dirty="0" smtClean="0">
              <a:solidFill>
                <a:schemeClr val="tx1"/>
              </a:solidFill>
            </a:rPr>
            <a:t>Делопроизводство и архивное хранение документов</a:t>
          </a:r>
          <a:endParaRPr lang="ru-RU" sz="6000" b="1" dirty="0">
            <a:solidFill>
              <a:schemeClr val="tx1"/>
            </a:solidFill>
          </a:endParaRPr>
        </a:p>
      </dgm:t>
    </dgm:pt>
    <dgm:pt modelId="{79F355F2-87EA-4025-AADA-86AAD04D5E5E}" type="parTrans" cxnId="{5F89488A-2362-4CBC-AD73-87EFDCA149C9}">
      <dgm:prSet/>
      <dgm:spPr/>
      <dgm:t>
        <a:bodyPr/>
        <a:lstStyle/>
        <a:p>
          <a:endParaRPr lang="ru-RU"/>
        </a:p>
      </dgm:t>
    </dgm:pt>
    <dgm:pt modelId="{51856021-0C00-4839-9CD0-2CF55DC67DFE}" type="sibTrans" cxnId="{5F89488A-2362-4CBC-AD73-87EFDCA149C9}">
      <dgm:prSet/>
      <dgm:spPr/>
      <dgm:t>
        <a:bodyPr/>
        <a:lstStyle/>
        <a:p>
          <a:endParaRPr lang="ru-RU"/>
        </a:p>
      </dgm:t>
    </dgm:pt>
    <dgm:pt modelId="{AE0260CB-F949-44AB-B1BD-604963D43765}">
      <dgm:prSet phldrT="[Текст]"/>
      <dgm:spPr>
        <a:solidFill>
          <a:schemeClr val="accent1">
            <a:lumMod val="60000"/>
            <a:lumOff val="40000"/>
            <a:alpha val="70000"/>
          </a:schemeClr>
        </a:solidFill>
      </dgm:spPr>
      <dgm:t>
        <a:bodyPr/>
        <a:lstStyle/>
        <a:p>
          <a:r>
            <a:rPr lang="ru-RU" b="1" dirty="0" smtClean="0">
              <a:hlinkClick xmlns:r="http://schemas.openxmlformats.org/officeDocument/2006/relationships" r:id="rId1"/>
            </a:rPr>
            <a:t>Нормативные документы по делопроизводству и архивному делу</a:t>
          </a:r>
          <a:endParaRPr lang="ru-RU" dirty="0"/>
        </a:p>
      </dgm:t>
    </dgm:pt>
    <dgm:pt modelId="{D8B26B79-205E-40CF-9DDE-343A6EC6DB53}" type="parTrans" cxnId="{6B03FFD3-73F9-488C-8CEF-C0B1F423A672}">
      <dgm:prSet/>
      <dgm:spPr/>
      <dgm:t>
        <a:bodyPr/>
        <a:lstStyle/>
        <a:p>
          <a:endParaRPr lang="ru-RU"/>
        </a:p>
      </dgm:t>
    </dgm:pt>
    <dgm:pt modelId="{EAE2C6E7-E462-4D94-9C7A-12D35870ECBC}" type="sibTrans" cxnId="{6B03FFD3-73F9-488C-8CEF-C0B1F423A672}">
      <dgm:prSet/>
      <dgm:spPr/>
      <dgm:t>
        <a:bodyPr/>
        <a:lstStyle/>
        <a:p>
          <a:endParaRPr lang="ru-RU"/>
        </a:p>
      </dgm:t>
    </dgm:pt>
    <dgm:pt modelId="{91E8B8A9-B7A2-4C46-AE0B-E40CC7624E1C}">
      <dgm:prSet phldrT="[Текст]"/>
      <dgm:spPr>
        <a:solidFill>
          <a:schemeClr val="accent1">
            <a:lumMod val="60000"/>
            <a:lumOff val="40000"/>
            <a:alpha val="70000"/>
          </a:schemeClr>
        </a:solidFill>
      </dgm:spPr>
      <dgm:t>
        <a:bodyPr/>
        <a:lstStyle/>
        <a:p>
          <a:r>
            <a:rPr lang="ru-RU" b="0" i="0" dirty="0" smtClean="0"/>
            <a:t>О формах документов, правилах ведения делопроизводства, номенклатуре дел проконсультирует </a:t>
          </a:r>
          <a:r>
            <a:rPr lang="ru-RU" b="0" i="0" dirty="0" smtClean="0">
              <a:hlinkClick xmlns:r="http://schemas.openxmlformats.org/officeDocument/2006/relationships" r:id="rId2"/>
            </a:rPr>
            <a:t>Общий отдел</a:t>
          </a:r>
          <a:endParaRPr lang="ru-RU" dirty="0"/>
        </a:p>
      </dgm:t>
    </dgm:pt>
    <dgm:pt modelId="{1D0696BF-0170-4286-9EAD-40E506AD3667}" type="parTrans" cxnId="{C54168B1-2F81-4B83-B58D-E9DB675B1703}">
      <dgm:prSet/>
      <dgm:spPr/>
      <dgm:t>
        <a:bodyPr/>
        <a:lstStyle/>
        <a:p>
          <a:endParaRPr lang="ru-RU"/>
        </a:p>
      </dgm:t>
    </dgm:pt>
    <dgm:pt modelId="{A894EA91-FB51-4D4D-A2FE-6D9741B61EEE}" type="sibTrans" cxnId="{C54168B1-2F81-4B83-B58D-E9DB675B1703}">
      <dgm:prSet/>
      <dgm:spPr/>
      <dgm:t>
        <a:bodyPr/>
        <a:lstStyle/>
        <a:p>
          <a:endParaRPr lang="ru-RU"/>
        </a:p>
      </dgm:t>
    </dgm:pt>
    <dgm:pt modelId="{4F5CB841-A39F-4775-9FB5-E8AF381B4601}">
      <dgm:prSet phldrT="[Текст]"/>
      <dgm:spPr>
        <a:solidFill>
          <a:schemeClr val="accent1">
            <a:lumMod val="60000"/>
            <a:lumOff val="40000"/>
            <a:alpha val="70000"/>
          </a:schemeClr>
        </a:solidFill>
      </dgm:spPr>
      <dgm:t>
        <a:bodyPr/>
        <a:lstStyle/>
        <a:p>
          <a:r>
            <a:rPr lang="ru-RU" b="0" i="0" dirty="0" smtClean="0"/>
            <a:t>Вопросы по архивному хранению документов разъяснит </a:t>
          </a:r>
          <a:r>
            <a:rPr lang="ru-RU" b="0" i="0" dirty="0" smtClean="0">
              <a:hlinkClick xmlns:r="http://schemas.openxmlformats.org/officeDocument/2006/relationships" r:id="rId3"/>
            </a:rPr>
            <a:t>Леонова Инна Витальевна</a:t>
          </a:r>
          <a:endParaRPr lang="ru-RU" dirty="0"/>
        </a:p>
      </dgm:t>
    </dgm:pt>
    <dgm:pt modelId="{FCA60998-8E5F-4DF6-9505-7D43922C0515}" type="parTrans" cxnId="{0ACC88E0-F8EA-4FBB-9D8F-78E3B55B10F7}">
      <dgm:prSet/>
      <dgm:spPr/>
      <dgm:t>
        <a:bodyPr/>
        <a:lstStyle/>
        <a:p>
          <a:endParaRPr lang="ru-RU"/>
        </a:p>
      </dgm:t>
    </dgm:pt>
    <dgm:pt modelId="{5342D5F9-15F1-421A-BE6B-A7ADCDFE4427}" type="sibTrans" cxnId="{0ACC88E0-F8EA-4FBB-9D8F-78E3B55B10F7}">
      <dgm:prSet/>
      <dgm:spPr/>
      <dgm:t>
        <a:bodyPr/>
        <a:lstStyle/>
        <a:p>
          <a:endParaRPr lang="ru-RU"/>
        </a:p>
      </dgm:t>
    </dgm:pt>
    <dgm:pt modelId="{0CFF1349-B1D1-4D1F-9322-1926BF1E17A6}" type="pres">
      <dgm:prSet presAssocID="{A790EEE0-04C9-4C81-B2DE-62F358CD03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3EB50AE-8F4B-4E61-821D-180C0643E38F}" type="pres">
      <dgm:prSet presAssocID="{34BC7F19-6E7B-43BB-9458-482D09977995}" presName="hierRoot1" presStyleCnt="0">
        <dgm:presLayoutVars>
          <dgm:hierBranch val="init"/>
        </dgm:presLayoutVars>
      </dgm:prSet>
      <dgm:spPr/>
    </dgm:pt>
    <dgm:pt modelId="{9855D8AF-AB9E-4BAE-B46A-631FBA07AF28}" type="pres">
      <dgm:prSet presAssocID="{34BC7F19-6E7B-43BB-9458-482D09977995}" presName="rootComposite1" presStyleCnt="0"/>
      <dgm:spPr/>
    </dgm:pt>
    <dgm:pt modelId="{3D7F1C18-88AB-48FE-9B86-D5841CF37621}" type="pres">
      <dgm:prSet presAssocID="{34BC7F19-6E7B-43BB-9458-482D09977995}" presName="rootText1" presStyleLbl="node0" presStyleIdx="0" presStyleCnt="1" custScaleX="146155" custScaleY="938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FCA20A-71AD-4241-ABDD-78DB05B9D6E4}" type="pres">
      <dgm:prSet presAssocID="{34BC7F19-6E7B-43BB-9458-482D0997799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1AFFCE1-69A3-4578-BE13-3A37E2CE9311}" type="pres">
      <dgm:prSet presAssocID="{34BC7F19-6E7B-43BB-9458-482D09977995}" presName="hierChild2" presStyleCnt="0"/>
      <dgm:spPr/>
    </dgm:pt>
    <dgm:pt modelId="{34CB6939-BE15-4866-AB98-DDB90AA42699}" type="pres">
      <dgm:prSet presAssocID="{D8B26B79-205E-40CF-9DDE-343A6EC6DB53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7785B72-8AF0-4103-A484-F45F4287623A}" type="pres">
      <dgm:prSet presAssocID="{AE0260CB-F949-44AB-B1BD-604963D43765}" presName="hierRoot2" presStyleCnt="0">
        <dgm:presLayoutVars>
          <dgm:hierBranch val="init"/>
        </dgm:presLayoutVars>
      </dgm:prSet>
      <dgm:spPr/>
    </dgm:pt>
    <dgm:pt modelId="{8C7B19E9-7D3D-4DC0-BE73-603AD8631619}" type="pres">
      <dgm:prSet presAssocID="{AE0260CB-F949-44AB-B1BD-604963D43765}" presName="rootComposite" presStyleCnt="0"/>
      <dgm:spPr/>
    </dgm:pt>
    <dgm:pt modelId="{9E3FCE0C-78B2-48B4-A0B5-7EBCE1F3030D}" type="pres">
      <dgm:prSet presAssocID="{AE0260CB-F949-44AB-B1BD-604963D4376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EA335D-0F56-4976-AB41-9D95B5E9825F}" type="pres">
      <dgm:prSet presAssocID="{AE0260CB-F949-44AB-B1BD-604963D43765}" presName="rootConnector" presStyleLbl="node2" presStyleIdx="0" presStyleCnt="3"/>
      <dgm:spPr/>
      <dgm:t>
        <a:bodyPr/>
        <a:lstStyle/>
        <a:p>
          <a:endParaRPr lang="ru-RU"/>
        </a:p>
      </dgm:t>
    </dgm:pt>
    <dgm:pt modelId="{E844B653-BC65-48BD-998D-74337CEBE2A2}" type="pres">
      <dgm:prSet presAssocID="{AE0260CB-F949-44AB-B1BD-604963D43765}" presName="hierChild4" presStyleCnt="0"/>
      <dgm:spPr/>
    </dgm:pt>
    <dgm:pt modelId="{E48AE064-A332-4974-BCE1-51DB540BADC0}" type="pres">
      <dgm:prSet presAssocID="{AE0260CB-F949-44AB-B1BD-604963D43765}" presName="hierChild5" presStyleCnt="0"/>
      <dgm:spPr/>
    </dgm:pt>
    <dgm:pt modelId="{E931867A-5CBF-4BAF-9D16-B8C35386BE21}" type="pres">
      <dgm:prSet presAssocID="{1D0696BF-0170-4286-9EAD-40E506AD366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F751BE1-DCD8-4A53-8494-08FE33518261}" type="pres">
      <dgm:prSet presAssocID="{91E8B8A9-B7A2-4C46-AE0B-E40CC7624E1C}" presName="hierRoot2" presStyleCnt="0">
        <dgm:presLayoutVars>
          <dgm:hierBranch val="init"/>
        </dgm:presLayoutVars>
      </dgm:prSet>
      <dgm:spPr/>
    </dgm:pt>
    <dgm:pt modelId="{D080ABD2-033E-44A4-99F8-212A25A8166C}" type="pres">
      <dgm:prSet presAssocID="{91E8B8A9-B7A2-4C46-AE0B-E40CC7624E1C}" presName="rootComposite" presStyleCnt="0"/>
      <dgm:spPr/>
    </dgm:pt>
    <dgm:pt modelId="{F83D1BE9-24B6-4B7E-BE49-D7D2E1626F6F}" type="pres">
      <dgm:prSet presAssocID="{91E8B8A9-B7A2-4C46-AE0B-E40CC7624E1C}" presName="rootText" presStyleLbl="node2" presStyleIdx="1" presStyleCnt="3" custScaleY="1460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6C1755-7081-47DB-848D-17DB1976D2C4}" type="pres">
      <dgm:prSet presAssocID="{91E8B8A9-B7A2-4C46-AE0B-E40CC7624E1C}" presName="rootConnector" presStyleLbl="node2" presStyleIdx="1" presStyleCnt="3"/>
      <dgm:spPr/>
      <dgm:t>
        <a:bodyPr/>
        <a:lstStyle/>
        <a:p>
          <a:endParaRPr lang="ru-RU"/>
        </a:p>
      </dgm:t>
    </dgm:pt>
    <dgm:pt modelId="{E66C2792-81B4-4F0B-AEA5-632BB162D121}" type="pres">
      <dgm:prSet presAssocID="{91E8B8A9-B7A2-4C46-AE0B-E40CC7624E1C}" presName="hierChild4" presStyleCnt="0"/>
      <dgm:spPr/>
    </dgm:pt>
    <dgm:pt modelId="{33F3E4A1-7A27-49DB-BEB5-90D89D3598AC}" type="pres">
      <dgm:prSet presAssocID="{91E8B8A9-B7A2-4C46-AE0B-E40CC7624E1C}" presName="hierChild5" presStyleCnt="0"/>
      <dgm:spPr/>
    </dgm:pt>
    <dgm:pt modelId="{C00853CF-FA0B-4939-BA65-B3D63B15ED82}" type="pres">
      <dgm:prSet presAssocID="{FCA60998-8E5F-4DF6-9505-7D43922C0515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85C6D23-2F29-438B-A147-1663E8010118}" type="pres">
      <dgm:prSet presAssocID="{4F5CB841-A39F-4775-9FB5-E8AF381B4601}" presName="hierRoot2" presStyleCnt="0">
        <dgm:presLayoutVars>
          <dgm:hierBranch val="init"/>
        </dgm:presLayoutVars>
      </dgm:prSet>
      <dgm:spPr/>
    </dgm:pt>
    <dgm:pt modelId="{38C2CB36-FF3B-442B-9925-C92CE23CCF29}" type="pres">
      <dgm:prSet presAssocID="{4F5CB841-A39F-4775-9FB5-E8AF381B4601}" presName="rootComposite" presStyleCnt="0"/>
      <dgm:spPr/>
    </dgm:pt>
    <dgm:pt modelId="{4359CA05-A6FD-4868-AC24-B24CF1AC4F81}" type="pres">
      <dgm:prSet presAssocID="{4F5CB841-A39F-4775-9FB5-E8AF381B460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96AE65-6D1B-49BB-B9F5-002F6E355AFE}" type="pres">
      <dgm:prSet presAssocID="{4F5CB841-A39F-4775-9FB5-E8AF381B4601}" presName="rootConnector" presStyleLbl="node2" presStyleIdx="2" presStyleCnt="3"/>
      <dgm:spPr/>
      <dgm:t>
        <a:bodyPr/>
        <a:lstStyle/>
        <a:p>
          <a:endParaRPr lang="ru-RU"/>
        </a:p>
      </dgm:t>
    </dgm:pt>
    <dgm:pt modelId="{DF876514-4CD6-4BFB-BCB7-7782C3707B6F}" type="pres">
      <dgm:prSet presAssocID="{4F5CB841-A39F-4775-9FB5-E8AF381B4601}" presName="hierChild4" presStyleCnt="0"/>
      <dgm:spPr/>
    </dgm:pt>
    <dgm:pt modelId="{0241594B-744B-4F9E-A57C-C1AF0529BD24}" type="pres">
      <dgm:prSet presAssocID="{4F5CB841-A39F-4775-9FB5-E8AF381B4601}" presName="hierChild5" presStyleCnt="0"/>
      <dgm:spPr/>
    </dgm:pt>
    <dgm:pt modelId="{0E2121A7-05A3-418F-8A93-CE859F7E5103}" type="pres">
      <dgm:prSet presAssocID="{34BC7F19-6E7B-43BB-9458-482D09977995}" presName="hierChild3" presStyleCnt="0"/>
      <dgm:spPr/>
    </dgm:pt>
  </dgm:ptLst>
  <dgm:cxnLst>
    <dgm:cxn modelId="{0ACC88E0-F8EA-4FBB-9D8F-78E3B55B10F7}" srcId="{34BC7F19-6E7B-43BB-9458-482D09977995}" destId="{4F5CB841-A39F-4775-9FB5-E8AF381B4601}" srcOrd="2" destOrd="0" parTransId="{FCA60998-8E5F-4DF6-9505-7D43922C0515}" sibTransId="{5342D5F9-15F1-421A-BE6B-A7ADCDFE4427}"/>
    <dgm:cxn modelId="{00993895-F53D-4260-B82B-0E592C3D5701}" type="presOf" srcId="{AE0260CB-F949-44AB-B1BD-604963D43765}" destId="{B9EA335D-0F56-4976-AB41-9D95B5E9825F}" srcOrd="1" destOrd="0" presId="urn:microsoft.com/office/officeart/2005/8/layout/orgChart1"/>
    <dgm:cxn modelId="{8C0DB99F-0E85-43E9-92B0-8584DCAB6322}" type="presOf" srcId="{D8B26B79-205E-40CF-9DDE-343A6EC6DB53}" destId="{34CB6939-BE15-4866-AB98-DDB90AA42699}" srcOrd="0" destOrd="0" presId="urn:microsoft.com/office/officeart/2005/8/layout/orgChart1"/>
    <dgm:cxn modelId="{84F95169-CCB6-4B13-B67A-DF60B2A641A3}" type="presOf" srcId="{4F5CB841-A39F-4775-9FB5-E8AF381B4601}" destId="{A396AE65-6D1B-49BB-B9F5-002F6E355AFE}" srcOrd="1" destOrd="0" presId="urn:microsoft.com/office/officeart/2005/8/layout/orgChart1"/>
    <dgm:cxn modelId="{67ED061E-CE83-41B0-8424-5CDFB36F6080}" type="presOf" srcId="{1D0696BF-0170-4286-9EAD-40E506AD3667}" destId="{E931867A-5CBF-4BAF-9D16-B8C35386BE21}" srcOrd="0" destOrd="0" presId="urn:microsoft.com/office/officeart/2005/8/layout/orgChart1"/>
    <dgm:cxn modelId="{6B03FFD3-73F9-488C-8CEF-C0B1F423A672}" srcId="{34BC7F19-6E7B-43BB-9458-482D09977995}" destId="{AE0260CB-F949-44AB-B1BD-604963D43765}" srcOrd="0" destOrd="0" parTransId="{D8B26B79-205E-40CF-9DDE-343A6EC6DB53}" sibTransId="{EAE2C6E7-E462-4D94-9C7A-12D35870ECBC}"/>
    <dgm:cxn modelId="{FF87A3A7-1BD2-4BC2-B023-1EADE0F92A2F}" type="presOf" srcId="{A790EEE0-04C9-4C81-B2DE-62F358CD0390}" destId="{0CFF1349-B1D1-4D1F-9322-1926BF1E17A6}" srcOrd="0" destOrd="0" presId="urn:microsoft.com/office/officeart/2005/8/layout/orgChart1"/>
    <dgm:cxn modelId="{4B51EC27-BF5D-42D0-BD44-9A1E7AB6838E}" type="presOf" srcId="{4F5CB841-A39F-4775-9FB5-E8AF381B4601}" destId="{4359CA05-A6FD-4868-AC24-B24CF1AC4F81}" srcOrd="0" destOrd="0" presId="urn:microsoft.com/office/officeart/2005/8/layout/orgChart1"/>
    <dgm:cxn modelId="{0B1EA6C5-9712-4B2E-A230-E2002EEDC8F2}" type="presOf" srcId="{91E8B8A9-B7A2-4C46-AE0B-E40CC7624E1C}" destId="{F83D1BE9-24B6-4B7E-BE49-D7D2E1626F6F}" srcOrd="0" destOrd="0" presId="urn:microsoft.com/office/officeart/2005/8/layout/orgChart1"/>
    <dgm:cxn modelId="{FB1E9E51-2DC6-436B-9E34-D95998282E80}" type="presOf" srcId="{34BC7F19-6E7B-43BB-9458-482D09977995}" destId="{22FCA20A-71AD-4241-ABDD-78DB05B9D6E4}" srcOrd="1" destOrd="0" presId="urn:microsoft.com/office/officeart/2005/8/layout/orgChart1"/>
    <dgm:cxn modelId="{A4DDEF9F-245D-4A33-A8A6-5783414DAB25}" type="presOf" srcId="{91E8B8A9-B7A2-4C46-AE0B-E40CC7624E1C}" destId="{B56C1755-7081-47DB-848D-17DB1976D2C4}" srcOrd="1" destOrd="0" presId="urn:microsoft.com/office/officeart/2005/8/layout/orgChart1"/>
    <dgm:cxn modelId="{C54168B1-2F81-4B83-B58D-E9DB675B1703}" srcId="{34BC7F19-6E7B-43BB-9458-482D09977995}" destId="{91E8B8A9-B7A2-4C46-AE0B-E40CC7624E1C}" srcOrd="1" destOrd="0" parTransId="{1D0696BF-0170-4286-9EAD-40E506AD3667}" sibTransId="{A894EA91-FB51-4D4D-A2FE-6D9741B61EEE}"/>
    <dgm:cxn modelId="{7E56BE7F-5E47-4D56-9907-1C6FFAC89FF1}" type="presOf" srcId="{FCA60998-8E5F-4DF6-9505-7D43922C0515}" destId="{C00853CF-FA0B-4939-BA65-B3D63B15ED82}" srcOrd="0" destOrd="0" presId="urn:microsoft.com/office/officeart/2005/8/layout/orgChart1"/>
    <dgm:cxn modelId="{C40E88B7-0E64-41AE-970E-FC7A7633726C}" type="presOf" srcId="{34BC7F19-6E7B-43BB-9458-482D09977995}" destId="{3D7F1C18-88AB-48FE-9B86-D5841CF37621}" srcOrd="0" destOrd="0" presId="urn:microsoft.com/office/officeart/2005/8/layout/orgChart1"/>
    <dgm:cxn modelId="{A5D65820-ED72-4715-A20F-F6C496098BD6}" type="presOf" srcId="{AE0260CB-F949-44AB-B1BD-604963D43765}" destId="{9E3FCE0C-78B2-48B4-A0B5-7EBCE1F3030D}" srcOrd="0" destOrd="0" presId="urn:microsoft.com/office/officeart/2005/8/layout/orgChart1"/>
    <dgm:cxn modelId="{5F89488A-2362-4CBC-AD73-87EFDCA149C9}" srcId="{A790EEE0-04C9-4C81-B2DE-62F358CD0390}" destId="{34BC7F19-6E7B-43BB-9458-482D09977995}" srcOrd="0" destOrd="0" parTransId="{79F355F2-87EA-4025-AADA-86AAD04D5E5E}" sibTransId="{51856021-0C00-4839-9CD0-2CF55DC67DFE}"/>
    <dgm:cxn modelId="{56900A13-1B76-4835-BBCE-3A869A354BD1}" type="presParOf" srcId="{0CFF1349-B1D1-4D1F-9322-1926BF1E17A6}" destId="{53EB50AE-8F4B-4E61-821D-180C0643E38F}" srcOrd="0" destOrd="0" presId="urn:microsoft.com/office/officeart/2005/8/layout/orgChart1"/>
    <dgm:cxn modelId="{B5F46DBD-1738-4BC8-B555-4FE73FF889F9}" type="presParOf" srcId="{53EB50AE-8F4B-4E61-821D-180C0643E38F}" destId="{9855D8AF-AB9E-4BAE-B46A-631FBA07AF28}" srcOrd="0" destOrd="0" presId="urn:microsoft.com/office/officeart/2005/8/layout/orgChart1"/>
    <dgm:cxn modelId="{1591171C-01D6-497F-8963-15F0B5CCFFE7}" type="presParOf" srcId="{9855D8AF-AB9E-4BAE-B46A-631FBA07AF28}" destId="{3D7F1C18-88AB-48FE-9B86-D5841CF37621}" srcOrd="0" destOrd="0" presId="urn:microsoft.com/office/officeart/2005/8/layout/orgChart1"/>
    <dgm:cxn modelId="{5F76A0F6-18A4-449F-A8B5-C69EE0C88351}" type="presParOf" srcId="{9855D8AF-AB9E-4BAE-B46A-631FBA07AF28}" destId="{22FCA20A-71AD-4241-ABDD-78DB05B9D6E4}" srcOrd="1" destOrd="0" presId="urn:microsoft.com/office/officeart/2005/8/layout/orgChart1"/>
    <dgm:cxn modelId="{4FCAF4AD-CA50-403D-B563-722A942D1EF4}" type="presParOf" srcId="{53EB50AE-8F4B-4E61-821D-180C0643E38F}" destId="{61AFFCE1-69A3-4578-BE13-3A37E2CE9311}" srcOrd="1" destOrd="0" presId="urn:microsoft.com/office/officeart/2005/8/layout/orgChart1"/>
    <dgm:cxn modelId="{2F109869-A8ED-4EF3-A1A1-74CE1F3A35EC}" type="presParOf" srcId="{61AFFCE1-69A3-4578-BE13-3A37E2CE9311}" destId="{34CB6939-BE15-4866-AB98-DDB90AA42699}" srcOrd="0" destOrd="0" presId="urn:microsoft.com/office/officeart/2005/8/layout/orgChart1"/>
    <dgm:cxn modelId="{B13ADFD1-1CBA-4205-9E01-DC514696BF60}" type="presParOf" srcId="{61AFFCE1-69A3-4578-BE13-3A37E2CE9311}" destId="{27785B72-8AF0-4103-A484-F45F4287623A}" srcOrd="1" destOrd="0" presId="urn:microsoft.com/office/officeart/2005/8/layout/orgChart1"/>
    <dgm:cxn modelId="{948B9FDC-72F5-4AD6-84A2-A1312EA6FE7D}" type="presParOf" srcId="{27785B72-8AF0-4103-A484-F45F4287623A}" destId="{8C7B19E9-7D3D-4DC0-BE73-603AD8631619}" srcOrd="0" destOrd="0" presId="urn:microsoft.com/office/officeart/2005/8/layout/orgChart1"/>
    <dgm:cxn modelId="{E446ADF3-0379-4380-A7A2-81642C6AC604}" type="presParOf" srcId="{8C7B19E9-7D3D-4DC0-BE73-603AD8631619}" destId="{9E3FCE0C-78B2-48B4-A0B5-7EBCE1F3030D}" srcOrd="0" destOrd="0" presId="urn:microsoft.com/office/officeart/2005/8/layout/orgChart1"/>
    <dgm:cxn modelId="{664359C1-0A16-4AF4-A2F4-758040A813BB}" type="presParOf" srcId="{8C7B19E9-7D3D-4DC0-BE73-603AD8631619}" destId="{B9EA335D-0F56-4976-AB41-9D95B5E9825F}" srcOrd="1" destOrd="0" presId="urn:microsoft.com/office/officeart/2005/8/layout/orgChart1"/>
    <dgm:cxn modelId="{855603DA-993C-46C3-ADF4-F96278DF9D44}" type="presParOf" srcId="{27785B72-8AF0-4103-A484-F45F4287623A}" destId="{E844B653-BC65-48BD-998D-74337CEBE2A2}" srcOrd="1" destOrd="0" presId="urn:microsoft.com/office/officeart/2005/8/layout/orgChart1"/>
    <dgm:cxn modelId="{0ACF94CD-3FE2-4B58-9318-CAB5F5A68986}" type="presParOf" srcId="{27785B72-8AF0-4103-A484-F45F4287623A}" destId="{E48AE064-A332-4974-BCE1-51DB540BADC0}" srcOrd="2" destOrd="0" presId="urn:microsoft.com/office/officeart/2005/8/layout/orgChart1"/>
    <dgm:cxn modelId="{2FB767AE-7DFE-46C7-9D8C-163F6DD0302C}" type="presParOf" srcId="{61AFFCE1-69A3-4578-BE13-3A37E2CE9311}" destId="{E931867A-5CBF-4BAF-9D16-B8C35386BE21}" srcOrd="2" destOrd="0" presId="urn:microsoft.com/office/officeart/2005/8/layout/orgChart1"/>
    <dgm:cxn modelId="{653C3957-60F0-49A6-9234-3D259B48B6D2}" type="presParOf" srcId="{61AFFCE1-69A3-4578-BE13-3A37E2CE9311}" destId="{3F751BE1-DCD8-4A53-8494-08FE33518261}" srcOrd="3" destOrd="0" presId="urn:microsoft.com/office/officeart/2005/8/layout/orgChart1"/>
    <dgm:cxn modelId="{63B5C717-5F88-400B-8CCD-B85C1FDE3DFB}" type="presParOf" srcId="{3F751BE1-DCD8-4A53-8494-08FE33518261}" destId="{D080ABD2-033E-44A4-99F8-212A25A8166C}" srcOrd="0" destOrd="0" presId="urn:microsoft.com/office/officeart/2005/8/layout/orgChart1"/>
    <dgm:cxn modelId="{9D908C7C-1652-4A4D-B04C-3208D1A7BF9E}" type="presParOf" srcId="{D080ABD2-033E-44A4-99F8-212A25A8166C}" destId="{F83D1BE9-24B6-4B7E-BE49-D7D2E1626F6F}" srcOrd="0" destOrd="0" presId="urn:microsoft.com/office/officeart/2005/8/layout/orgChart1"/>
    <dgm:cxn modelId="{35DDA348-29CE-4ADA-82F7-5F2AD91F8DA1}" type="presParOf" srcId="{D080ABD2-033E-44A4-99F8-212A25A8166C}" destId="{B56C1755-7081-47DB-848D-17DB1976D2C4}" srcOrd="1" destOrd="0" presId="urn:microsoft.com/office/officeart/2005/8/layout/orgChart1"/>
    <dgm:cxn modelId="{959C4A3F-A078-4E4F-A1B3-B8F86FBF3072}" type="presParOf" srcId="{3F751BE1-DCD8-4A53-8494-08FE33518261}" destId="{E66C2792-81B4-4F0B-AEA5-632BB162D121}" srcOrd="1" destOrd="0" presId="urn:microsoft.com/office/officeart/2005/8/layout/orgChart1"/>
    <dgm:cxn modelId="{79BF5728-FF7A-4312-AD75-0C932860B564}" type="presParOf" srcId="{3F751BE1-DCD8-4A53-8494-08FE33518261}" destId="{33F3E4A1-7A27-49DB-BEB5-90D89D3598AC}" srcOrd="2" destOrd="0" presId="urn:microsoft.com/office/officeart/2005/8/layout/orgChart1"/>
    <dgm:cxn modelId="{14A81891-9B65-487A-990D-EE7E86537D0B}" type="presParOf" srcId="{61AFFCE1-69A3-4578-BE13-3A37E2CE9311}" destId="{C00853CF-FA0B-4939-BA65-B3D63B15ED82}" srcOrd="4" destOrd="0" presId="urn:microsoft.com/office/officeart/2005/8/layout/orgChart1"/>
    <dgm:cxn modelId="{CD47CA50-FC7D-4E05-AC89-7D684A1C3EDE}" type="presParOf" srcId="{61AFFCE1-69A3-4578-BE13-3A37E2CE9311}" destId="{B85C6D23-2F29-438B-A147-1663E8010118}" srcOrd="5" destOrd="0" presId="urn:microsoft.com/office/officeart/2005/8/layout/orgChart1"/>
    <dgm:cxn modelId="{1F558A16-1D8F-41BC-9BEE-C2F17C00D85B}" type="presParOf" srcId="{B85C6D23-2F29-438B-A147-1663E8010118}" destId="{38C2CB36-FF3B-442B-9925-C92CE23CCF29}" srcOrd="0" destOrd="0" presId="urn:microsoft.com/office/officeart/2005/8/layout/orgChart1"/>
    <dgm:cxn modelId="{0EAC4A8C-DDD8-4291-A336-F87E3AFCD331}" type="presParOf" srcId="{38C2CB36-FF3B-442B-9925-C92CE23CCF29}" destId="{4359CA05-A6FD-4868-AC24-B24CF1AC4F81}" srcOrd="0" destOrd="0" presId="urn:microsoft.com/office/officeart/2005/8/layout/orgChart1"/>
    <dgm:cxn modelId="{28A93D51-4E5D-456A-9C58-042223D6FB71}" type="presParOf" srcId="{38C2CB36-FF3B-442B-9925-C92CE23CCF29}" destId="{A396AE65-6D1B-49BB-B9F5-002F6E355AFE}" srcOrd="1" destOrd="0" presId="urn:microsoft.com/office/officeart/2005/8/layout/orgChart1"/>
    <dgm:cxn modelId="{29BC6AD6-5C35-4637-83AE-D6A1960A7E74}" type="presParOf" srcId="{B85C6D23-2F29-438B-A147-1663E8010118}" destId="{DF876514-4CD6-4BFB-BCB7-7782C3707B6F}" srcOrd="1" destOrd="0" presId="urn:microsoft.com/office/officeart/2005/8/layout/orgChart1"/>
    <dgm:cxn modelId="{2FF9DE62-C2B7-4DF3-B8D5-6B90E5AABFAF}" type="presParOf" srcId="{B85C6D23-2F29-438B-A147-1663E8010118}" destId="{0241594B-744B-4F9E-A57C-C1AF0529BD24}" srcOrd="2" destOrd="0" presId="urn:microsoft.com/office/officeart/2005/8/layout/orgChart1"/>
    <dgm:cxn modelId="{46FFBE7E-5DF5-4244-879F-8772F2D6482B}" type="presParOf" srcId="{53EB50AE-8F4B-4E61-821D-180C0643E38F}" destId="{0E2121A7-05A3-418F-8A93-CE859F7E51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2540A2-40AB-4EE6-B536-DFC95374428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A32B31FD-4243-4723-9337-E7518513CEE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Сопровождение учебного процесса</a:t>
          </a:r>
          <a:endParaRPr lang="ru-RU" b="1" dirty="0">
            <a:solidFill>
              <a:schemeClr val="tx1"/>
            </a:solidFill>
          </a:endParaRPr>
        </a:p>
      </dgm:t>
    </dgm:pt>
    <dgm:pt modelId="{C28C9B13-D0B9-4C62-A44B-25856DFEEF45}" type="parTrans" cxnId="{C31A0F25-A7D9-4792-B01C-F43255BC1305}">
      <dgm:prSet/>
      <dgm:spPr/>
      <dgm:t>
        <a:bodyPr/>
        <a:lstStyle/>
        <a:p>
          <a:endParaRPr lang="ru-RU"/>
        </a:p>
      </dgm:t>
    </dgm:pt>
    <dgm:pt modelId="{A0F6178D-FB4B-4B46-BD50-BEB00BC2B992}" type="sibTrans" cxnId="{C31A0F25-A7D9-4792-B01C-F43255BC1305}">
      <dgm:prSet/>
      <dgm:spPr/>
      <dgm:t>
        <a:bodyPr/>
        <a:lstStyle/>
        <a:p>
          <a:endParaRPr lang="ru-RU"/>
        </a:p>
      </dgm:t>
    </dgm:pt>
    <dgm:pt modelId="{AF3EFE45-BEBE-48AF-BE7A-3668DF1C6AE3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Техническая поддержка изменения базовых и рабочих учебных планов</a:t>
          </a:r>
          <a:endParaRPr lang="ru-RU" dirty="0">
            <a:solidFill>
              <a:schemeClr val="bg1"/>
            </a:solidFill>
          </a:endParaRPr>
        </a:p>
      </dgm:t>
    </dgm:pt>
    <dgm:pt modelId="{BB2C704D-DFFE-484D-8277-7D65CD94EDAF}" type="parTrans" cxnId="{3F35D99A-A30D-4BB4-8FD9-F73FC43947F6}">
      <dgm:prSet/>
      <dgm:spPr/>
      <dgm:t>
        <a:bodyPr/>
        <a:lstStyle/>
        <a:p>
          <a:endParaRPr lang="ru-RU" dirty="0"/>
        </a:p>
      </dgm:t>
    </dgm:pt>
    <dgm:pt modelId="{CC8302AA-16D9-4F69-B94C-7107BAEC1BBF}" type="sibTrans" cxnId="{3F35D99A-A30D-4BB4-8FD9-F73FC43947F6}">
      <dgm:prSet/>
      <dgm:spPr/>
      <dgm:t>
        <a:bodyPr/>
        <a:lstStyle/>
        <a:p>
          <a:endParaRPr lang="ru-RU"/>
        </a:p>
      </dgm:t>
    </dgm:pt>
    <dgm:pt modelId="{726CFFCC-8F6B-4E35-B455-5A05FA935405}">
      <dgm:prSet phldrT="[Текст]"/>
      <dgm:spPr/>
      <dgm:t>
        <a:bodyPr/>
        <a:lstStyle/>
        <a:p>
          <a:r>
            <a:rPr lang="ru-RU" dirty="0" smtClean="0"/>
            <a:t>Поддержка сайта образовательной программы</a:t>
          </a:r>
          <a:endParaRPr lang="ru-RU" dirty="0"/>
        </a:p>
      </dgm:t>
    </dgm:pt>
    <dgm:pt modelId="{8CC81B19-C3EB-4E8B-B3E9-CAEC82F8715A}" type="parTrans" cxnId="{1F73FDA7-8BDC-457B-85E1-CE03743FE64F}">
      <dgm:prSet/>
      <dgm:spPr/>
      <dgm:t>
        <a:bodyPr/>
        <a:lstStyle/>
        <a:p>
          <a:endParaRPr lang="ru-RU" dirty="0"/>
        </a:p>
      </dgm:t>
    </dgm:pt>
    <dgm:pt modelId="{C7706B4E-B162-4887-8D39-874ACFF79DC0}" type="sibTrans" cxnId="{1F73FDA7-8BDC-457B-85E1-CE03743FE64F}">
      <dgm:prSet/>
      <dgm:spPr/>
      <dgm:t>
        <a:bodyPr/>
        <a:lstStyle/>
        <a:p>
          <a:endParaRPr lang="ru-RU"/>
        </a:p>
      </dgm:t>
    </dgm:pt>
    <dgm:pt modelId="{E088CFBB-6C7C-4450-A87E-9F2D6C7352FC}">
      <dgm:prSet/>
      <dgm:spPr/>
      <dgm:t>
        <a:bodyPr/>
        <a:lstStyle/>
        <a:p>
          <a:r>
            <a:rPr lang="ru-RU" b="1" dirty="0" smtClean="0"/>
            <a:t>Планирование</a:t>
          </a:r>
          <a:r>
            <a:rPr lang="en-US" b="1" dirty="0" smtClean="0"/>
            <a:t>, </a:t>
          </a:r>
          <a:r>
            <a:rPr lang="ru-RU" b="1" dirty="0" smtClean="0"/>
            <a:t>управление и поддержание учебного процесса студентов образовательной программы</a:t>
          </a:r>
          <a:r>
            <a:rPr lang="en-US" b="1" dirty="0" smtClean="0"/>
            <a:t> (</a:t>
          </a:r>
          <a:r>
            <a:rPr lang="ru-RU" b="1" dirty="0" smtClean="0"/>
            <a:t>ОП)</a:t>
          </a:r>
          <a:endParaRPr lang="ru-RU" b="1" dirty="0"/>
        </a:p>
      </dgm:t>
    </dgm:pt>
    <dgm:pt modelId="{0B36C06C-16FC-4549-8DEF-020C05BD5DB5}" type="parTrans" cxnId="{6674AF94-8EA9-460B-9146-77DB45510F0E}">
      <dgm:prSet/>
      <dgm:spPr/>
      <dgm:t>
        <a:bodyPr/>
        <a:lstStyle/>
        <a:p>
          <a:endParaRPr lang="ru-RU" dirty="0"/>
        </a:p>
      </dgm:t>
    </dgm:pt>
    <dgm:pt modelId="{6BA98FC2-8926-41E0-8126-E392AC6DB12A}" type="sibTrans" cxnId="{6674AF94-8EA9-460B-9146-77DB45510F0E}">
      <dgm:prSet/>
      <dgm:spPr/>
      <dgm:t>
        <a:bodyPr/>
        <a:lstStyle/>
        <a:p>
          <a:endParaRPr lang="ru-RU"/>
        </a:p>
      </dgm:t>
    </dgm:pt>
    <dgm:pt modelId="{9CEBF49F-4790-4C1D-94E6-743751ACC96C}">
      <dgm:prSet/>
      <dgm:spPr/>
      <dgm:t>
        <a:bodyPr/>
        <a:lstStyle/>
        <a:p>
          <a:r>
            <a:rPr lang="ru-RU" dirty="0" smtClean="0"/>
            <a:t>Работа в корпоративных и информационных  системах</a:t>
          </a:r>
          <a:endParaRPr lang="ru-RU" dirty="0"/>
        </a:p>
      </dgm:t>
    </dgm:pt>
    <dgm:pt modelId="{8ED279FB-F6CA-4774-B33B-33AB81970ED3}" type="parTrans" cxnId="{243CC5D7-B0CC-434B-8A80-891806F2676D}">
      <dgm:prSet/>
      <dgm:spPr/>
      <dgm:t>
        <a:bodyPr/>
        <a:lstStyle/>
        <a:p>
          <a:endParaRPr lang="ru-RU" dirty="0"/>
        </a:p>
      </dgm:t>
    </dgm:pt>
    <dgm:pt modelId="{5189A182-77D7-4994-AE1D-59B8CA8D0FC8}" type="sibTrans" cxnId="{243CC5D7-B0CC-434B-8A80-891806F2676D}">
      <dgm:prSet/>
      <dgm:spPr/>
      <dgm:t>
        <a:bodyPr/>
        <a:lstStyle/>
        <a:p>
          <a:endParaRPr lang="ru-RU"/>
        </a:p>
      </dgm:t>
    </dgm:pt>
    <dgm:pt modelId="{8DB3F16E-C9B3-4B94-A0F2-7745C5C9CB44}" type="pres">
      <dgm:prSet presAssocID="{602540A2-40AB-4EE6-B536-DFC95374428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B78778-E055-494E-90DE-88F8777819E6}" type="pres">
      <dgm:prSet presAssocID="{A32B31FD-4243-4723-9337-E7518513CEEC}" presName="root1" presStyleCnt="0"/>
      <dgm:spPr/>
      <dgm:t>
        <a:bodyPr/>
        <a:lstStyle/>
        <a:p>
          <a:endParaRPr lang="ru-RU"/>
        </a:p>
      </dgm:t>
    </dgm:pt>
    <dgm:pt modelId="{40D0924C-D484-4FAE-AD8F-B035D106FC94}" type="pres">
      <dgm:prSet presAssocID="{A32B31FD-4243-4723-9337-E7518513CEEC}" presName="LevelOneTextNode" presStyleLbl="node0" presStyleIdx="0" presStyleCnt="1" custAng="5400000" custScaleX="153255" custScaleY="52816" custLinFactNeighborX="-99762" custLinFactNeighborY="-2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9766CE-F991-43C9-803E-7DB6B5C93057}" type="pres">
      <dgm:prSet presAssocID="{A32B31FD-4243-4723-9337-E7518513CEEC}" presName="level2hierChild" presStyleCnt="0"/>
      <dgm:spPr/>
      <dgm:t>
        <a:bodyPr/>
        <a:lstStyle/>
        <a:p>
          <a:endParaRPr lang="ru-RU"/>
        </a:p>
      </dgm:t>
    </dgm:pt>
    <dgm:pt modelId="{CDBE8FCA-2F8C-4E5D-83B6-805E9E5AB400}" type="pres">
      <dgm:prSet presAssocID="{0B36C06C-16FC-4549-8DEF-020C05BD5DB5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6B028EA1-7868-46B8-9717-C7174BDD6CFF}" type="pres">
      <dgm:prSet presAssocID="{0B36C06C-16FC-4549-8DEF-020C05BD5DB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CD2A21C-EACD-49C3-A1DC-D1D66C2B77AA}" type="pres">
      <dgm:prSet presAssocID="{E088CFBB-6C7C-4450-A87E-9F2D6C7352FC}" presName="root2" presStyleCnt="0"/>
      <dgm:spPr/>
      <dgm:t>
        <a:bodyPr/>
        <a:lstStyle/>
        <a:p>
          <a:endParaRPr lang="ru-RU"/>
        </a:p>
      </dgm:t>
    </dgm:pt>
    <dgm:pt modelId="{11CDD558-ACA1-422A-8697-D2A9F2AE02A1}" type="pres">
      <dgm:prSet presAssocID="{E088CFBB-6C7C-4450-A87E-9F2D6C7352FC}" presName="LevelTwoTextNode" presStyleLbl="node2" presStyleIdx="0" presStyleCnt="4" custScaleX="79491" custScaleY="190736" custLinFactY="96474" custLinFactNeighborX="-668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335164-947D-414D-BCD7-23E0BBB60617}" type="pres">
      <dgm:prSet presAssocID="{E088CFBB-6C7C-4450-A87E-9F2D6C7352FC}" presName="level3hierChild" presStyleCnt="0"/>
      <dgm:spPr/>
      <dgm:t>
        <a:bodyPr/>
        <a:lstStyle/>
        <a:p>
          <a:endParaRPr lang="ru-RU"/>
        </a:p>
      </dgm:t>
    </dgm:pt>
    <dgm:pt modelId="{8586FE49-E551-404E-ABC3-9E6AB68024F5}" type="pres">
      <dgm:prSet presAssocID="{BB2C704D-DFFE-484D-8277-7D65CD94EDAF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D381754-8EEF-4662-B73A-D423724EBE58}" type="pres">
      <dgm:prSet presAssocID="{BB2C704D-DFFE-484D-8277-7D65CD94EDAF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9CC7260-1B6E-451D-A076-B681FB4EC672}" type="pres">
      <dgm:prSet presAssocID="{AF3EFE45-BEBE-48AF-BE7A-3668DF1C6AE3}" presName="root2" presStyleCnt="0"/>
      <dgm:spPr/>
      <dgm:t>
        <a:bodyPr/>
        <a:lstStyle/>
        <a:p>
          <a:endParaRPr lang="ru-RU"/>
        </a:p>
      </dgm:t>
    </dgm:pt>
    <dgm:pt modelId="{EE05ACCA-4F66-4F34-88D6-E2F6C6A75ED9}" type="pres">
      <dgm:prSet presAssocID="{AF3EFE45-BEBE-48AF-BE7A-3668DF1C6AE3}" presName="LevelTwoTextNode" presStyleLbl="node2" presStyleIdx="1" presStyleCnt="4" custScaleX="79462" custLinFactY="-78701" custLinFactNeighborX="-8209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51C12F-938B-4D8D-A0FD-3827CE906A04}" type="pres">
      <dgm:prSet presAssocID="{AF3EFE45-BEBE-48AF-BE7A-3668DF1C6AE3}" presName="level3hierChild" presStyleCnt="0"/>
      <dgm:spPr/>
      <dgm:t>
        <a:bodyPr/>
        <a:lstStyle/>
        <a:p>
          <a:endParaRPr lang="ru-RU"/>
        </a:p>
      </dgm:t>
    </dgm:pt>
    <dgm:pt modelId="{86EE13D0-FDEE-4EC6-B693-CA68F9417395}" type="pres">
      <dgm:prSet presAssocID="{8CC81B19-C3EB-4E8B-B3E9-CAEC82F8715A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444B0FA5-9F3E-49EA-9346-BEBB9710113C}" type="pres">
      <dgm:prSet presAssocID="{8CC81B19-C3EB-4E8B-B3E9-CAEC82F8715A}" presName="connTx" presStyleLbl="parChTrans1D2" presStyleIdx="2" presStyleCnt="4"/>
      <dgm:spPr/>
      <dgm:t>
        <a:bodyPr/>
        <a:lstStyle/>
        <a:p>
          <a:endParaRPr lang="ru-RU"/>
        </a:p>
      </dgm:t>
    </dgm:pt>
    <dgm:pt modelId="{55516641-A931-4A92-9AA6-00F8BA7AD163}" type="pres">
      <dgm:prSet presAssocID="{726CFFCC-8F6B-4E35-B455-5A05FA935405}" presName="root2" presStyleCnt="0"/>
      <dgm:spPr/>
      <dgm:t>
        <a:bodyPr/>
        <a:lstStyle/>
        <a:p>
          <a:endParaRPr lang="ru-RU"/>
        </a:p>
      </dgm:t>
    </dgm:pt>
    <dgm:pt modelId="{66DC7FB2-DB89-4B2B-80EA-672E1951B66E}" type="pres">
      <dgm:prSet presAssocID="{726CFFCC-8F6B-4E35-B455-5A05FA935405}" presName="LevelTwoTextNode" presStyleLbl="node2" presStyleIdx="2" presStyleCnt="4" custScaleX="74670" custLinFactX="-4435" custLinFactNeighborX="-100000" custLinFactNeighborY="95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D3B4AA-5386-4FAC-B898-897B1B10134F}" type="pres">
      <dgm:prSet presAssocID="{726CFFCC-8F6B-4E35-B455-5A05FA935405}" presName="level3hierChild" presStyleCnt="0"/>
      <dgm:spPr/>
      <dgm:t>
        <a:bodyPr/>
        <a:lstStyle/>
        <a:p>
          <a:endParaRPr lang="ru-RU"/>
        </a:p>
      </dgm:t>
    </dgm:pt>
    <dgm:pt modelId="{496E70D2-40E3-4325-B8F9-487899A758CB}" type="pres">
      <dgm:prSet presAssocID="{8ED279FB-F6CA-4774-B33B-33AB81970ED3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15D99105-C360-45B4-B275-BF6CDA147427}" type="pres">
      <dgm:prSet presAssocID="{8ED279FB-F6CA-4774-B33B-33AB81970ED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05FA558-28CD-4553-A4D0-498FAE5461F1}" type="pres">
      <dgm:prSet presAssocID="{9CEBF49F-4790-4C1D-94E6-743751ACC96C}" presName="root2" presStyleCnt="0"/>
      <dgm:spPr/>
      <dgm:t>
        <a:bodyPr/>
        <a:lstStyle/>
        <a:p>
          <a:endParaRPr lang="ru-RU"/>
        </a:p>
      </dgm:t>
    </dgm:pt>
    <dgm:pt modelId="{5F1317CF-6D43-4F92-85B1-9EA2482096B1}" type="pres">
      <dgm:prSet presAssocID="{9CEBF49F-4790-4C1D-94E6-743751ACC96C}" presName="LevelTwoTextNode" presStyleLbl="node2" presStyleIdx="3" presStyleCnt="4" custScaleX="75587" custScaleY="100321" custLinFactNeighborX="-1742" custLinFactNeighborY="-23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D37E65-09C2-43F4-9606-F1AA3C614502}" type="pres">
      <dgm:prSet presAssocID="{9CEBF49F-4790-4C1D-94E6-743751ACC96C}" presName="level3hierChild" presStyleCnt="0"/>
      <dgm:spPr/>
      <dgm:t>
        <a:bodyPr/>
        <a:lstStyle/>
        <a:p>
          <a:endParaRPr lang="ru-RU"/>
        </a:p>
      </dgm:t>
    </dgm:pt>
  </dgm:ptLst>
  <dgm:cxnLst>
    <dgm:cxn modelId="{C31A0F25-A7D9-4792-B01C-F43255BC1305}" srcId="{602540A2-40AB-4EE6-B536-DFC95374428D}" destId="{A32B31FD-4243-4723-9337-E7518513CEEC}" srcOrd="0" destOrd="0" parTransId="{C28C9B13-D0B9-4C62-A44B-25856DFEEF45}" sibTransId="{A0F6178D-FB4B-4B46-BD50-BEB00BC2B992}"/>
    <dgm:cxn modelId="{84319048-D137-4109-833E-395DE26A4A8A}" type="presOf" srcId="{0B36C06C-16FC-4549-8DEF-020C05BD5DB5}" destId="{6B028EA1-7868-46B8-9717-C7174BDD6CFF}" srcOrd="1" destOrd="0" presId="urn:microsoft.com/office/officeart/2008/layout/HorizontalMultiLevelHierarchy"/>
    <dgm:cxn modelId="{56D5EDF0-F79B-4217-8515-54C4168155B6}" type="presOf" srcId="{E088CFBB-6C7C-4450-A87E-9F2D6C7352FC}" destId="{11CDD558-ACA1-422A-8697-D2A9F2AE02A1}" srcOrd="0" destOrd="0" presId="urn:microsoft.com/office/officeart/2008/layout/HorizontalMultiLevelHierarchy"/>
    <dgm:cxn modelId="{243CC5D7-B0CC-434B-8A80-891806F2676D}" srcId="{A32B31FD-4243-4723-9337-E7518513CEEC}" destId="{9CEBF49F-4790-4C1D-94E6-743751ACC96C}" srcOrd="3" destOrd="0" parTransId="{8ED279FB-F6CA-4774-B33B-33AB81970ED3}" sibTransId="{5189A182-77D7-4994-AE1D-59B8CA8D0FC8}"/>
    <dgm:cxn modelId="{6674AF94-8EA9-460B-9146-77DB45510F0E}" srcId="{A32B31FD-4243-4723-9337-E7518513CEEC}" destId="{E088CFBB-6C7C-4450-A87E-9F2D6C7352FC}" srcOrd="0" destOrd="0" parTransId="{0B36C06C-16FC-4549-8DEF-020C05BD5DB5}" sibTransId="{6BA98FC2-8926-41E0-8126-E392AC6DB12A}"/>
    <dgm:cxn modelId="{3F35D99A-A30D-4BB4-8FD9-F73FC43947F6}" srcId="{A32B31FD-4243-4723-9337-E7518513CEEC}" destId="{AF3EFE45-BEBE-48AF-BE7A-3668DF1C6AE3}" srcOrd="1" destOrd="0" parTransId="{BB2C704D-DFFE-484D-8277-7D65CD94EDAF}" sibTransId="{CC8302AA-16D9-4F69-B94C-7107BAEC1BBF}"/>
    <dgm:cxn modelId="{B47634C5-A195-4168-8490-BB443F9BF26C}" type="presOf" srcId="{602540A2-40AB-4EE6-B536-DFC95374428D}" destId="{8DB3F16E-C9B3-4B94-A0F2-7745C5C9CB44}" srcOrd="0" destOrd="0" presId="urn:microsoft.com/office/officeart/2008/layout/HorizontalMultiLevelHierarchy"/>
    <dgm:cxn modelId="{E465805A-F426-4425-A2BD-1D5C32907A01}" type="presOf" srcId="{8CC81B19-C3EB-4E8B-B3E9-CAEC82F8715A}" destId="{86EE13D0-FDEE-4EC6-B693-CA68F9417395}" srcOrd="0" destOrd="0" presId="urn:microsoft.com/office/officeart/2008/layout/HorizontalMultiLevelHierarchy"/>
    <dgm:cxn modelId="{82A87B2B-ECF4-4F16-B910-B3CF29675A9C}" type="presOf" srcId="{0B36C06C-16FC-4549-8DEF-020C05BD5DB5}" destId="{CDBE8FCA-2F8C-4E5D-83B6-805E9E5AB400}" srcOrd="0" destOrd="0" presId="urn:microsoft.com/office/officeart/2008/layout/HorizontalMultiLevelHierarchy"/>
    <dgm:cxn modelId="{D6C784A2-0DDB-488D-BEDA-A3DD55CEBECC}" type="presOf" srcId="{8ED279FB-F6CA-4774-B33B-33AB81970ED3}" destId="{496E70D2-40E3-4325-B8F9-487899A758CB}" srcOrd="0" destOrd="0" presId="urn:microsoft.com/office/officeart/2008/layout/HorizontalMultiLevelHierarchy"/>
    <dgm:cxn modelId="{DB5ABDAA-8DE0-4A92-BA09-1B4FAEA3F5D8}" type="presOf" srcId="{9CEBF49F-4790-4C1D-94E6-743751ACC96C}" destId="{5F1317CF-6D43-4F92-85B1-9EA2482096B1}" srcOrd="0" destOrd="0" presId="urn:microsoft.com/office/officeart/2008/layout/HorizontalMultiLevelHierarchy"/>
    <dgm:cxn modelId="{1F73FDA7-8BDC-457B-85E1-CE03743FE64F}" srcId="{A32B31FD-4243-4723-9337-E7518513CEEC}" destId="{726CFFCC-8F6B-4E35-B455-5A05FA935405}" srcOrd="2" destOrd="0" parTransId="{8CC81B19-C3EB-4E8B-B3E9-CAEC82F8715A}" sibTransId="{C7706B4E-B162-4887-8D39-874ACFF79DC0}"/>
    <dgm:cxn modelId="{BFBC13A2-B6A4-4A82-9FE9-CBF5A4DDF5F1}" type="presOf" srcId="{AF3EFE45-BEBE-48AF-BE7A-3668DF1C6AE3}" destId="{EE05ACCA-4F66-4F34-88D6-E2F6C6A75ED9}" srcOrd="0" destOrd="0" presId="urn:microsoft.com/office/officeart/2008/layout/HorizontalMultiLevelHierarchy"/>
    <dgm:cxn modelId="{63DD1920-8D1C-4335-A00D-F178555A233B}" type="presOf" srcId="{BB2C704D-DFFE-484D-8277-7D65CD94EDAF}" destId="{8586FE49-E551-404E-ABC3-9E6AB68024F5}" srcOrd="0" destOrd="0" presId="urn:microsoft.com/office/officeart/2008/layout/HorizontalMultiLevelHierarchy"/>
    <dgm:cxn modelId="{B00135D4-F1EF-41A2-A4DB-BB3FBD90D82D}" type="presOf" srcId="{726CFFCC-8F6B-4E35-B455-5A05FA935405}" destId="{66DC7FB2-DB89-4B2B-80EA-672E1951B66E}" srcOrd="0" destOrd="0" presId="urn:microsoft.com/office/officeart/2008/layout/HorizontalMultiLevelHierarchy"/>
    <dgm:cxn modelId="{029B173B-5478-48F9-ADA1-E40651E60453}" type="presOf" srcId="{8ED279FB-F6CA-4774-B33B-33AB81970ED3}" destId="{15D99105-C360-45B4-B275-BF6CDA147427}" srcOrd="1" destOrd="0" presId="urn:microsoft.com/office/officeart/2008/layout/HorizontalMultiLevelHierarchy"/>
    <dgm:cxn modelId="{455758BA-6DC6-42D6-8AF3-69AEC275B340}" type="presOf" srcId="{8CC81B19-C3EB-4E8B-B3E9-CAEC82F8715A}" destId="{444B0FA5-9F3E-49EA-9346-BEBB9710113C}" srcOrd="1" destOrd="0" presId="urn:microsoft.com/office/officeart/2008/layout/HorizontalMultiLevelHierarchy"/>
    <dgm:cxn modelId="{B2D36B3B-79D2-471B-8B0B-E75C03C697BB}" type="presOf" srcId="{A32B31FD-4243-4723-9337-E7518513CEEC}" destId="{40D0924C-D484-4FAE-AD8F-B035D106FC94}" srcOrd="0" destOrd="0" presId="urn:microsoft.com/office/officeart/2008/layout/HorizontalMultiLevelHierarchy"/>
    <dgm:cxn modelId="{BBFB48D6-4295-4752-AC68-76C185DE8A4F}" type="presOf" srcId="{BB2C704D-DFFE-484D-8277-7D65CD94EDAF}" destId="{7D381754-8EEF-4662-B73A-D423724EBE58}" srcOrd="1" destOrd="0" presId="urn:microsoft.com/office/officeart/2008/layout/HorizontalMultiLevelHierarchy"/>
    <dgm:cxn modelId="{67A39AD0-6686-4375-BC44-C8E1493E19E7}" type="presParOf" srcId="{8DB3F16E-C9B3-4B94-A0F2-7745C5C9CB44}" destId="{63B78778-E055-494E-90DE-88F8777819E6}" srcOrd="0" destOrd="0" presId="urn:microsoft.com/office/officeart/2008/layout/HorizontalMultiLevelHierarchy"/>
    <dgm:cxn modelId="{9CAAEA6F-E470-4A8B-BDA0-767B0ED4E983}" type="presParOf" srcId="{63B78778-E055-494E-90DE-88F8777819E6}" destId="{40D0924C-D484-4FAE-AD8F-B035D106FC94}" srcOrd="0" destOrd="0" presId="urn:microsoft.com/office/officeart/2008/layout/HorizontalMultiLevelHierarchy"/>
    <dgm:cxn modelId="{787C04AC-7CEF-400C-A6D6-3DDCC7B6184B}" type="presParOf" srcId="{63B78778-E055-494E-90DE-88F8777819E6}" destId="{0A9766CE-F991-43C9-803E-7DB6B5C93057}" srcOrd="1" destOrd="0" presId="urn:microsoft.com/office/officeart/2008/layout/HorizontalMultiLevelHierarchy"/>
    <dgm:cxn modelId="{7239323D-7302-4C3A-BFF5-523AEC4FCB9C}" type="presParOf" srcId="{0A9766CE-F991-43C9-803E-7DB6B5C93057}" destId="{CDBE8FCA-2F8C-4E5D-83B6-805E9E5AB400}" srcOrd="0" destOrd="0" presId="urn:microsoft.com/office/officeart/2008/layout/HorizontalMultiLevelHierarchy"/>
    <dgm:cxn modelId="{492161B7-6A34-44D0-90CE-06A59E82CC01}" type="presParOf" srcId="{CDBE8FCA-2F8C-4E5D-83B6-805E9E5AB400}" destId="{6B028EA1-7868-46B8-9717-C7174BDD6CFF}" srcOrd="0" destOrd="0" presId="urn:microsoft.com/office/officeart/2008/layout/HorizontalMultiLevelHierarchy"/>
    <dgm:cxn modelId="{0B611CBD-1894-48C5-B1DF-FCAB06BDA136}" type="presParOf" srcId="{0A9766CE-F991-43C9-803E-7DB6B5C93057}" destId="{5CD2A21C-EACD-49C3-A1DC-D1D66C2B77AA}" srcOrd="1" destOrd="0" presId="urn:microsoft.com/office/officeart/2008/layout/HorizontalMultiLevelHierarchy"/>
    <dgm:cxn modelId="{1163C78A-2238-4D40-8BA3-954A2A2E1183}" type="presParOf" srcId="{5CD2A21C-EACD-49C3-A1DC-D1D66C2B77AA}" destId="{11CDD558-ACA1-422A-8697-D2A9F2AE02A1}" srcOrd="0" destOrd="0" presId="urn:microsoft.com/office/officeart/2008/layout/HorizontalMultiLevelHierarchy"/>
    <dgm:cxn modelId="{4AD3DBDF-A131-4A64-9E58-545566FC1ACB}" type="presParOf" srcId="{5CD2A21C-EACD-49C3-A1DC-D1D66C2B77AA}" destId="{FA335164-947D-414D-BCD7-23E0BBB60617}" srcOrd="1" destOrd="0" presId="urn:microsoft.com/office/officeart/2008/layout/HorizontalMultiLevelHierarchy"/>
    <dgm:cxn modelId="{6A244899-16E0-4A6F-A912-30F688C0064C}" type="presParOf" srcId="{0A9766CE-F991-43C9-803E-7DB6B5C93057}" destId="{8586FE49-E551-404E-ABC3-9E6AB68024F5}" srcOrd="2" destOrd="0" presId="urn:microsoft.com/office/officeart/2008/layout/HorizontalMultiLevelHierarchy"/>
    <dgm:cxn modelId="{EB78ADD3-E473-4970-9CB3-4E3019559F9F}" type="presParOf" srcId="{8586FE49-E551-404E-ABC3-9E6AB68024F5}" destId="{7D381754-8EEF-4662-B73A-D423724EBE58}" srcOrd="0" destOrd="0" presId="urn:microsoft.com/office/officeart/2008/layout/HorizontalMultiLevelHierarchy"/>
    <dgm:cxn modelId="{9E9AC719-CD59-498A-8925-FAF92FE469B1}" type="presParOf" srcId="{0A9766CE-F991-43C9-803E-7DB6B5C93057}" destId="{C9CC7260-1B6E-451D-A076-B681FB4EC672}" srcOrd="3" destOrd="0" presId="urn:microsoft.com/office/officeart/2008/layout/HorizontalMultiLevelHierarchy"/>
    <dgm:cxn modelId="{34D5A9DB-F9A1-4D29-8A6A-BDDF15F557DD}" type="presParOf" srcId="{C9CC7260-1B6E-451D-A076-B681FB4EC672}" destId="{EE05ACCA-4F66-4F34-88D6-E2F6C6A75ED9}" srcOrd="0" destOrd="0" presId="urn:microsoft.com/office/officeart/2008/layout/HorizontalMultiLevelHierarchy"/>
    <dgm:cxn modelId="{719D638C-1686-41A2-AC2A-ECF4F05F9260}" type="presParOf" srcId="{C9CC7260-1B6E-451D-A076-B681FB4EC672}" destId="{9051C12F-938B-4D8D-A0FD-3827CE906A04}" srcOrd="1" destOrd="0" presId="urn:microsoft.com/office/officeart/2008/layout/HorizontalMultiLevelHierarchy"/>
    <dgm:cxn modelId="{FA1126AC-3E38-4A2E-AADB-E7A72B7A322D}" type="presParOf" srcId="{0A9766CE-F991-43C9-803E-7DB6B5C93057}" destId="{86EE13D0-FDEE-4EC6-B693-CA68F9417395}" srcOrd="4" destOrd="0" presId="urn:microsoft.com/office/officeart/2008/layout/HorizontalMultiLevelHierarchy"/>
    <dgm:cxn modelId="{E2EE1A9D-FB90-4FBA-A736-EC2D8F6E30EE}" type="presParOf" srcId="{86EE13D0-FDEE-4EC6-B693-CA68F9417395}" destId="{444B0FA5-9F3E-49EA-9346-BEBB9710113C}" srcOrd="0" destOrd="0" presId="urn:microsoft.com/office/officeart/2008/layout/HorizontalMultiLevelHierarchy"/>
    <dgm:cxn modelId="{FBE59ECF-708F-4700-B938-682F3924D2B3}" type="presParOf" srcId="{0A9766CE-F991-43C9-803E-7DB6B5C93057}" destId="{55516641-A931-4A92-9AA6-00F8BA7AD163}" srcOrd="5" destOrd="0" presId="urn:microsoft.com/office/officeart/2008/layout/HorizontalMultiLevelHierarchy"/>
    <dgm:cxn modelId="{DC08AE52-8559-4D37-A73D-97618F830968}" type="presParOf" srcId="{55516641-A931-4A92-9AA6-00F8BA7AD163}" destId="{66DC7FB2-DB89-4B2B-80EA-672E1951B66E}" srcOrd="0" destOrd="0" presId="urn:microsoft.com/office/officeart/2008/layout/HorizontalMultiLevelHierarchy"/>
    <dgm:cxn modelId="{2EE3A00D-F712-4FB3-8192-800C76A2517A}" type="presParOf" srcId="{55516641-A931-4A92-9AA6-00F8BA7AD163}" destId="{D7D3B4AA-5386-4FAC-B898-897B1B10134F}" srcOrd="1" destOrd="0" presId="urn:microsoft.com/office/officeart/2008/layout/HorizontalMultiLevelHierarchy"/>
    <dgm:cxn modelId="{D5952311-EB54-43C6-B388-B89F15892F65}" type="presParOf" srcId="{0A9766CE-F991-43C9-803E-7DB6B5C93057}" destId="{496E70D2-40E3-4325-B8F9-487899A758CB}" srcOrd="6" destOrd="0" presId="urn:microsoft.com/office/officeart/2008/layout/HorizontalMultiLevelHierarchy"/>
    <dgm:cxn modelId="{462086E3-2E76-4DD4-B7F1-0FC4EC18326E}" type="presParOf" srcId="{496E70D2-40E3-4325-B8F9-487899A758CB}" destId="{15D99105-C360-45B4-B275-BF6CDA147427}" srcOrd="0" destOrd="0" presId="urn:microsoft.com/office/officeart/2008/layout/HorizontalMultiLevelHierarchy"/>
    <dgm:cxn modelId="{4A9777C7-2937-483B-9BFD-E0F25D481B5B}" type="presParOf" srcId="{0A9766CE-F991-43C9-803E-7DB6B5C93057}" destId="{705FA558-28CD-4553-A4D0-498FAE5461F1}" srcOrd="7" destOrd="0" presId="urn:microsoft.com/office/officeart/2008/layout/HorizontalMultiLevelHierarchy"/>
    <dgm:cxn modelId="{20C3F0E1-EAF6-441D-BEBB-C2B0F96B90F3}" type="presParOf" srcId="{705FA558-28CD-4553-A4D0-498FAE5461F1}" destId="{5F1317CF-6D43-4F92-85B1-9EA2482096B1}" srcOrd="0" destOrd="0" presId="urn:microsoft.com/office/officeart/2008/layout/HorizontalMultiLevelHierarchy"/>
    <dgm:cxn modelId="{20A8E796-371C-4A80-A80D-FA03CA972E98}" type="presParOf" srcId="{705FA558-28CD-4553-A4D0-498FAE5461F1}" destId="{58D37E65-09C2-43F4-9606-F1AA3C61450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09AD8B-DE58-4CE5-9AF8-DB90F04E362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E95D6B-5162-4A22-A8E8-C3E85C24EC1C}">
      <dgm:prSet phldrT="[Текст]" custT="1"/>
      <dgm:spPr/>
      <dgm:t>
        <a:bodyPr/>
        <a:lstStyle/>
        <a:p>
          <a:r>
            <a:rPr lang="ru-RU" sz="2400" dirty="0" smtClean="0"/>
            <a:t>контроль записи студентов на дисциплины по выбору и пр</a:t>
          </a:r>
          <a:r>
            <a:rPr lang="en-US" sz="2400" dirty="0" smtClean="0"/>
            <a:t>.,</a:t>
          </a:r>
          <a:r>
            <a:rPr lang="ru-RU" sz="2400" dirty="0" smtClean="0"/>
            <a:t> </a:t>
          </a:r>
          <a:endParaRPr lang="en-US" sz="2400" dirty="0" smtClean="0"/>
        </a:p>
        <a:p>
          <a:r>
            <a:rPr lang="ru-RU" sz="2400" dirty="0" smtClean="0"/>
            <a:t>организационная и информационная поддержка голосования студентов при рейтинговании преподавателей</a:t>
          </a:r>
          <a:r>
            <a:rPr lang="en-US" sz="2400" dirty="0" smtClean="0"/>
            <a:t>,</a:t>
          </a:r>
          <a:r>
            <a:rPr lang="ru-RU" sz="2400" dirty="0" smtClean="0"/>
            <a:t> </a:t>
          </a:r>
          <a:endParaRPr lang="en-US" sz="2400" dirty="0" smtClean="0"/>
        </a:p>
        <a:p>
          <a:r>
            <a:rPr lang="ru-RU" sz="2400" dirty="0" smtClean="0"/>
            <a:t>координация</a:t>
          </a:r>
          <a:r>
            <a:rPr lang="en-US" sz="2400" dirty="0" smtClean="0"/>
            <a:t> </a:t>
          </a:r>
          <a:r>
            <a:rPr lang="ru-RU" sz="2400" dirty="0" smtClean="0"/>
            <a:t>выбора и закрепления тем и научных руководителей КР и ВКР</a:t>
          </a:r>
          <a:r>
            <a:rPr lang="en-US" sz="2400" dirty="0" smtClean="0"/>
            <a:t> </a:t>
          </a:r>
          <a:r>
            <a:rPr lang="ru-RU" sz="2400" dirty="0" smtClean="0"/>
            <a:t>и др</a:t>
          </a:r>
          <a:r>
            <a:rPr lang="en-US" sz="2400" dirty="0" smtClean="0"/>
            <a:t>.</a:t>
          </a:r>
          <a:endParaRPr lang="ru-RU" sz="2400" dirty="0"/>
        </a:p>
      </dgm:t>
    </dgm:pt>
    <dgm:pt modelId="{947E6063-A250-4ADF-A56D-07E57F1B6F55}" type="parTrans" cxnId="{A3F5F325-3A9D-4111-88E1-A3A643ED46D1}">
      <dgm:prSet/>
      <dgm:spPr/>
      <dgm:t>
        <a:bodyPr/>
        <a:lstStyle/>
        <a:p>
          <a:endParaRPr lang="ru-RU"/>
        </a:p>
      </dgm:t>
    </dgm:pt>
    <dgm:pt modelId="{EE6A99E3-55BE-45F0-9E1F-DD945C4B07AC}" type="sibTrans" cxnId="{A3F5F325-3A9D-4111-88E1-A3A643ED46D1}">
      <dgm:prSet/>
      <dgm:spPr/>
      <dgm:t>
        <a:bodyPr/>
        <a:lstStyle/>
        <a:p>
          <a:endParaRPr lang="ru-RU"/>
        </a:p>
      </dgm:t>
    </dgm:pt>
    <dgm:pt modelId="{11AC4A1E-1ACF-4C87-9871-77B048233BE9}">
      <dgm:prSet phldrT="[Текст]" custT="1"/>
      <dgm:spPr/>
      <dgm:t>
        <a:bodyPr/>
        <a:lstStyle/>
        <a:p>
          <a:r>
            <a:rPr lang="ru-RU" sz="2400" dirty="0" smtClean="0"/>
            <a:t>мониторинг и анализ результатов проведения сессии и пересдач</a:t>
          </a:r>
          <a:r>
            <a:rPr lang="en-US" sz="2400" dirty="0" smtClean="0"/>
            <a:t>, </a:t>
          </a:r>
          <a:r>
            <a:rPr lang="ru-RU" sz="2400" dirty="0" smtClean="0"/>
            <a:t>участие в составлении рейтингов студентов</a:t>
          </a:r>
          <a:r>
            <a:rPr lang="en-US" sz="2400" dirty="0" smtClean="0"/>
            <a:t>, </a:t>
          </a:r>
          <a:r>
            <a:rPr lang="ru-RU" sz="2400" dirty="0" smtClean="0"/>
            <a:t>участие в организации государственной итоговой аттестации выпускников программы</a:t>
          </a:r>
          <a:r>
            <a:rPr lang="en-US" sz="2400" dirty="0" smtClean="0"/>
            <a:t>,</a:t>
          </a:r>
          <a:endParaRPr lang="ru-RU" sz="2400" dirty="0" smtClean="0"/>
        </a:p>
        <a:p>
          <a:r>
            <a:rPr lang="ru-RU" sz="2400" dirty="0" smtClean="0"/>
            <a:t>консультирование участников ОП и других заинтересованных лиц (родителей, опекунов и т.д.) по вопросам организационной и методической поддержки</a:t>
          </a:r>
          <a:endParaRPr lang="ru-RU" sz="2400" dirty="0"/>
        </a:p>
      </dgm:t>
    </dgm:pt>
    <dgm:pt modelId="{B432E6EA-135C-419D-BDE7-65DD73ED10A4}" type="parTrans" cxnId="{724AC69E-2A37-4EC9-919F-972DA7CBE7ED}">
      <dgm:prSet/>
      <dgm:spPr/>
      <dgm:t>
        <a:bodyPr/>
        <a:lstStyle/>
        <a:p>
          <a:endParaRPr lang="ru-RU"/>
        </a:p>
      </dgm:t>
    </dgm:pt>
    <dgm:pt modelId="{78313A13-4BAB-434F-B401-4ADAAD5B863E}" type="sibTrans" cxnId="{724AC69E-2A37-4EC9-919F-972DA7CBE7ED}">
      <dgm:prSet/>
      <dgm:spPr/>
      <dgm:t>
        <a:bodyPr/>
        <a:lstStyle/>
        <a:p>
          <a:endParaRPr lang="ru-RU"/>
        </a:p>
      </dgm:t>
    </dgm:pt>
    <dgm:pt modelId="{C0B0D97B-795A-4A96-9CCB-067919BC5133}">
      <dgm:prSet phldrT="[Текст]" custT="1"/>
      <dgm:spPr/>
      <dgm:t>
        <a:bodyPr/>
        <a:lstStyle/>
        <a:p>
          <a:r>
            <a:rPr lang="ru-RU" sz="2400" dirty="0" smtClean="0"/>
            <a:t>участие в оформлении договоров и приказов, расчете стоимости образовательных услуг, контроль за оплатой обучения студентами</a:t>
          </a:r>
          <a:r>
            <a:rPr lang="en-US" sz="2400" dirty="0" smtClean="0"/>
            <a:t>, </a:t>
          </a:r>
          <a:r>
            <a:rPr lang="ru-RU" sz="2400" dirty="0" smtClean="0"/>
            <a:t>обучающимися на платной основе</a:t>
          </a:r>
          <a:r>
            <a:rPr lang="en-US" sz="2400" dirty="0" smtClean="0"/>
            <a:t>,</a:t>
          </a:r>
          <a:endParaRPr lang="ru-RU" sz="2400" dirty="0" smtClean="0"/>
        </a:p>
        <a:p>
          <a:r>
            <a:rPr lang="ru-RU" sz="2400" dirty="0" smtClean="0"/>
            <a:t>оформление студенческих билетов</a:t>
          </a:r>
          <a:r>
            <a:rPr lang="en-US" sz="2400" dirty="0" smtClean="0"/>
            <a:t>,</a:t>
          </a:r>
          <a:r>
            <a:rPr lang="ru-RU" sz="2400" dirty="0" smtClean="0"/>
            <a:t> справок о подтверждении статуса обучающегося</a:t>
          </a:r>
          <a:r>
            <a:rPr lang="en-US" sz="2400" dirty="0" smtClean="0"/>
            <a:t> </a:t>
          </a:r>
          <a:r>
            <a:rPr lang="ru-RU" sz="2400" dirty="0" smtClean="0"/>
            <a:t>и т</a:t>
          </a:r>
          <a:r>
            <a:rPr lang="en-US" sz="2400" dirty="0" smtClean="0"/>
            <a:t>.</a:t>
          </a:r>
          <a:r>
            <a:rPr lang="ru-RU" sz="2400" dirty="0" smtClean="0"/>
            <a:t>п</a:t>
          </a:r>
          <a:r>
            <a:rPr lang="en-US" sz="2400" dirty="0" smtClean="0"/>
            <a:t>., </a:t>
          </a:r>
          <a:r>
            <a:rPr lang="ru-RU" sz="2400" dirty="0" smtClean="0"/>
            <a:t>подготовка и выдача дипломов выпускникам</a:t>
          </a:r>
          <a:endParaRPr lang="ru-RU" sz="2400" dirty="0"/>
        </a:p>
      </dgm:t>
    </dgm:pt>
    <dgm:pt modelId="{CFF28ABF-1AA7-4D58-BDAD-ECD98B61ADED}" type="parTrans" cxnId="{D9E5DC6A-1843-48AC-88FD-202DE1E2420B}">
      <dgm:prSet/>
      <dgm:spPr/>
      <dgm:t>
        <a:bodyPr/>
        <a:lstStyle/>
        <a:p>
          <a:endParaRPr lang="ru-RU"/>
        </a:p>
      </dgm:t>
    </dgm:pt>
    <dgm:pt modelId="{EC5C32F7-2967-4415-8453-846F6AD006DA}" type="sibTrans" cxnId="{D9E5DC6A-1843-48AC-88FD-202DE1E2420B}">
      <dgm:prSet/>
      <dgm:spPr/>
      <dgm:t>
        <a:bodyPr/>
        <a:lstStyle/>
        <a:p>
          <a:endParaRPr lang="ru-RU"/>
        </a:p>
      </dgm:t>
    </dgm:pt>
    <dgm:pt modelId="{A307F2AA-B365-4C76-9AB1-9A738DEA7BC6}">
      <dgm:prSet custT="1"/>
      <dgm:spPr/>
      <dgm:t>
        <a:bodyPr/>
        <a:lstStyle/>
        <a:p>
          <a:r>
            <a:rPr lang="ru-RU" sz="2400" dirty="0" smtClean="0"/>
            <a:t>управление движением студентов (перевод</a:t>
          </a:r>
          <a:r>
            <a:rPr lang="en-US" sz="2400" dirty="0" smtClean="0"/>
            <a:t>,</a:t>
          </a:r>
          <a:r>
            <a:rPr lang="ru-RU" sz="2400" dirty="0" smtClean="0"/>
            <a:t> отчисление</a:t>
          </a:r>
          <a:r>
            <a:rPr lang="en-US" sz="2400" dirty="0" smtClean="0"/>
            <a:t>, </a:t>
          </a:r>
          <a:r>
            <a:rPr lang="ru-RU" sz="2400" dirty="0" smtClean="0"/>
            <a:t>восстановление</a:t>
          </a:r>
          <a:r>
            <a:rPr lang="en-US" sz="2400" dirty="0" smtClean="0"/>
            <a:t> </a:t>
          </a:r>
          <a:r>
            <a:rPr lang="ru-RU" sz="2400" dirty="0" smtClean="0"/>
            <a:t>и др</a:t>
          </a:r>
          <a:r>
            <a:rPr lang="en-US" sz="2400" dirty="0" smtClean="0"/>
            <a:t>.</a:t>
          </a:r>
          <a:r>
            <a:rPr lang="ru-RU" sz="2400" dirty="0" smtClean="0"/>
            <a:t>)</a:t>
          </a:r>
          <a:r>
            <a:rPr lang="en-US" sz="2400" dirty="0" smtClean="0"/>
            <a:t>,</a:t>
          </a:r>
        </a:p>
        <a:p>
          <a:r>
            <a:rPr lang="ru-RU" sz="2400" dirty="0" smtClean="0"/>
            <a:t>участие в организации академической мобильности студентов во взаимодействии с подразделениями НИУ ВШЭ</a:t>
          </a:r>
          <a:r>
            <a:rPr lang="en-US" sz="2400" dirty="0" smtClean="0"/>
            <a:t>,</a:t>
          </a:r>
        </a:p>
        <a:p>
          <a:r>
            <a:rPr lang="ru-RU" sz="2400" dirty="0" smtClean="0"/>
            <a:t>участие в составлении индивидуальных учебных планов (ИУП) студентов</a:t>
          </a:r>
          <a:endParaRPr lang="ru-RU" sz="2400" dirty="0"/>
        </a:p>
      </dgm:t>
    </dgm:pt>
    <dgm:pt modelId="{3F9A2F00-A26D-4B62-85FC-2AAC7F99F80D}" type="parTrans" cxnId="{851778E3-2D3C-4F3B-ACCA-96EAD3908BB9}">
      <dgm:prSet/>
      <dgm:spPr/>
      <dgm:t>
        <a:bodyPr/>
        <a:lstStyle/>
        <a:p>
          <a:endParaRPr lang="ru-RU"/>
        </a:p>
      </dgm:t>
    </dgm:pt>
    <dgm:pt modelId="{AB7219D4-9A80-40DE-8F46-CC5B62945AD0}" type="sibTrans" cxnId="{851778E3-2D3C-4F3B-ACCA-96EAD3908BB9}">
      <dgm:prSet/>
      <dgm:spPr/>
      <dgm:t>
        <a:bodyPr/>
        <a:lstStyle/>
        <a:p>
          <a:endParaRPr lang="ru-RU"/>
        </a:p>
      </dgm:t>
    </dgm:pt>
    <dgm:pt modelId="{88138A03-8251-4E92-9289-1076706CF0A5}">
      <dgm:prSet custT="1"/>
      <dgm:spPr/>
      <dgm:t>
        <a:bodyPr/>
        <a:lstStyle/>
        <a:p>
          <a:r>
            <a:rPr lang="ru-RU" sz="2400" dirty="0" smtClean="0"/>
            <a:t>участие в проведении самообследования при аккредитации ОП и др</a:t>
          </a:r>
          <a:r>
            <a:rPr lang="en-US" sz="2400" dirty="0" smtClean="0"/>
            <a:t>.,</a:t>
          </a:r>
          <a:endParaRPr lang="ru-RU" sz="2400" dirty="0" smtClean="0"/>
        </a:p>
        <a:p>
          <a:r>
            <a:rPr lang="ru-RU" sz="2400" dirty="0" smtClean="0"/>
            <a:t>участие в подготовке справок и отчетов по требованию руководства Университета и Филиала и др</a:t>
          </a:r>
          <a:r>
            <a:rPr lang="en-US" sz="2400" dirty="0" smtClean="0"/>
            <a:t>.</a:t>
          </a:r>
          <a:endParaRPr lang="ru-RU" sz="2400" dirty="0" smtClean="0"/>
        </a:p>
      </dgm:t>
    </dgm:pt>
    <dgm:pt modelId="{280D6906-BAB9-422D-9DC5-C7A570B16CD3}" type="parTrans" cxnId="{3CF01861-9DD8-4D30-965C-92809B19EEAD}">
      <dgm:prSet/>
      <dgm:spPr/>
      <dgm:t>
        <a:bodyPr/>
        <a:lstStyle/>
        <a:p>
          <a:endParaRPr lang="ru-RU"/>
        </a:p>
      </dgm:t>
    </dgm:pt>
    <dgm:pt modelId="{815953D1-BED0-40E2-B8C1-A8649DD067A0}" type="sibTrans" cxnId="{3CF01861-9DD8-4D30-965C-92809B19EEAD}">
      <dgm:prSet/>
      <dgm:spPr/>
      <dgm:t>
        <a:bodyPr/>
        <a:lstStyle/>
        <a:p>
          <a:endParaRPr lang="ru-RU"/>
        </a:p>
      </dgm:t>
    </dgm:pt>
    <dgm:pt modelId="{A8D3565A-9408-4167-9A8F-D51562ABA922}" type="pres">
      <dgm:prSet presAssocID="{9A09AD8B-DE58-4CE5-9AF8-DB90F04E362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B6D588E-0E9A-4C6E-A75F-06B98D53CAFF}" type="pres">
      <dgm:prSet presAssocID="{9A09AD8B-DE58-4CE5-9AF8-DB90F04E3622}" presName="Name1" presStyleCnt="0"/>
      <dgm:spPr/>
    </dgm:pt>
    <dgm:pt modelId="{509C83CC-EF50-46E6-886A-995F4BC263AE}" type="pres">
      <dgm:prSet presAssocID="{9A09AD8B-DE58-4CE5-9AF8-DB90F04E3622}" presName="cycle" presStyleCnt="0"/>
      <dgm:spPr/>
    </dgm:pt>
    <dgm:pt modelId="{30775730-7723-4B54-8DB7-4672B8E560E4}" type="pres">
      <dgm:prSet presAssocID="{9A09AD8B-DE58-4CE5-9AF8-DB90F04E3622}" presName="srcNode" presStyleLbl="node1" presStyleIdx="0" presStyleCnt="5"/>
      <dgm:spPr/>
    </dgm:pt>
    <dgm:pt modelId="{C86859FA-BECE-4DF4-B187-484CDDDE8F82}" type="pres">
      <dgm:prSet presAssocID="{9A09AD8B-DE58-4CE5-9AF8-DB90F04E3622}" presName="conn" presStyleLbl="parChTrans1D2" presStyleIdx="0" presStyleCnt="1"/>
      <dgm:spPr/>
      <dgm:t>
        <a:bodyPr/>
        <a:lstStyle/>
        <a:p>
          <a:endParaRPr lang="ru-RU"/>
        </a:p>
      </dgm:t>
    </dgm:pt>
    <dgm:pt modelId="{7D2192F4-65F2-4F70-822A-1D1DD0D759DD}" type="pres">
      <dgm:prSet presAssocID="{9A09AD8B-DE58-4CE5-9AF8-DB90F04E3622}" presName="extraNode" presStyleLbl="node1" presStyleIdx="0" presStyleCnt="5"/>
      <dgm:spPr/>
    </dgm:pt>
    <dgm:pt modelId="{ED76594C-DF00-464F-A781-53D7CCB48089}" type="pres">
      <dgm:prSet presAssocID="{9A09AD8B-DE58-4CE5-9AF8-DB90F04E3622}" presName="dstNode" presStyleLbl="node1" presStyleIdx="0" presStyleCnt="5"/>
      <dgm:spPr/>
    </dgm:pt>
    <dgm:pt modelId="{02E92DCA-C66A-4D0E-8B6E-E17EFEE79243}" type="pres">
      <dgm:prSet presAssocID="{A307F2AA-B365-4C76-9AB1-9A738DEA7BC6}" presName="text_1" presStyleLbl="node1" presStyleIdx="0" presStyleCnt="5" custScaleX="99999" custScaleY="159737" custLinFactNeighborX="1217" custLinFactNeighborY="-15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821E5-A0DA-4EF0-BE42-ED6045FEF819}" type="pres">
      <dgm:prSet presAssocID="{A307F2AA-B365-4C76-9AB1-9A738DEA7BC6}" presName="accent_1" presStyleCnt="0"/>
      <dgm:spPr/>
    </dgm:pt>
    <dgm:pt modelId="{881443AC-B3EB-41A7-8D84-4B10AA8A2C23}" type="pres">
      <dgm:prSet presAssocID="{A307F2AA-B365-4C76-9AB1-9A738DEA7BC6}" presName="accentRepeatNode" presStyleLbl="solidFgAcc1" presStyleIdx="0" presStyleCnt="5"/>
      <dgm:spPr/>
    </dgm:pt>
    <dgm:pt modelId="{BF2916D2-15C7-4665-B640-1B7538D90AB3}" type="pres">
      <dgm:prSet presAssocID="{47E95D6B-5162-4A22-A8E8-C3E85C24EC1C}" presName="text_2" presStyleLbl="node1" presStyleIdx="1" presStyleCnt="5" custScaleY="141565" custLinFactNeighborX="1411" custLinFactNeighborY="-1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1B0DC-F800-4DC9-8195-3FB9A14C1F32}" type="pres">
      <dgm:prSet presAssocID="{47E95D6B-5162-4A22-A8E8-C3E85C24EC1C}" presName="accent_2" presStyleCnt="0"/>
      <dgm:spPr/>
    </dgm:pt>
    <dgm:pt modelId="{12E18331-0AE3-493C-B874-F2E06B07C203}" type="pres">
      <dgm:prSet presAssocID="{47E95D6B-5162-4A22-A8E8-C3E85C24EC1C}" presName="accentRepeatNode" presStyleLbl="solidFgAcc1" presStyleIdx="1" presStyleCnt="5"/>
      <dgm:spPr/>
    </dgm:pt>
    <dgm:pt modelId="{7662C575-C9B6-475B-845E-379CAECD8115}" type="pres">
      <dgm:prSet presAssocID="{11AC4A1E-1ACF-4C87-9871-77B048233BE9}" presName="text_3" presStyleLbl="node1" presStyleIdx="2" presStyleCnt="5" custScaleY="170537" custLinFactNeighborX="1459" custLinFactNeighborY="4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DD759-4D51-415D-B787-EF6ECBF02C61}" type="pres">
      <dgm:prSet presAssocID="{11AC4A1E-1ACF-4C87-9871-77B048233BE9}" presName="accent_3" presStyleCnt="0"/>
      <dgm:spPr/>
    </dgm:pt>
    <dgm:pt modelId="{EBADAFA7-C3F0-487E-94A1-2199F2694327}" type="pres">
      <dgm:prSet presAssocID="{11AC4A1E-1ACF-4C87-9871-77B048233BE9}" presName="accentRepeatNode" presStyleLbl="solidFgAcc1" presStyleIdx="2" presStyleCnt="5"/>
      <dgm:spPr/>
    </dgm:pt>
    <dgm:pt modelId="{B6028723-3E25-421E-9753-2BFB0F8E8765}" type="pres">
      <dgm:prSet presAssocID="{C0B0D97B-795A-4A96-9CCB-067919BC5133}" presName="text_4" presStyleLbl="node1" presStyleIdx="3" presStyleCnt="5" custScaleY="147840" custLinFactNeighborX="1623" custLinFactNeighborY="24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711DF-4192-42EC-B434-51188459188E}" type="pres">
      <dgm:prSet presAssocID="{C0B0D97B-795A-4A96-9CCB-067919BC5133}" presName="accent_4" presStyleCnt="0"/>
      <dgm:spPr/>
    </dgm:pt>
    <dgm:pt modelId="{698FB3D5-B77F-4344-BB8C-948DC9939D56}" type="pres">
      <dgm:prSet presAssocID="{C0B0D97B-795A-4A96-9CCB-067919BC5133}" presName="accentRepeatNode" presStyleLbl="solidFgAcc1" presStyleIdx="3" presStyleCnt="5"/>
      <dgm:spPr/>
    </dgm:pt>
    <dgm:pt modelId="{D628951D-EF83-4C1B-B514-1AD11A982747}" type="pres">
      <dgm:prSet presAssocID="{88138A03-8251-4E92-9289-1076706CF0A5}" presName="text_5" presStyleLbl="node1" presStyleIdx="4" presStyleCnt="5" custScaleY="131216" custLinFactNeighborX="1274" custLinFactNeighborY="23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579C8-54DE-4FA5-938B-0706EB1DA1D0}" type="pres">
      <dgm:prSet presAssocID="{88138A03-8251-4E92-9289-1076706CF0A5}" presName="accent_5" presStyleCnt="0"/>
      <dgm:spPr/>
    </dgm:pt>
    <dgm:pt modelId="{E680C370-BBB9-4932-89C9-A1989A47FA1C}" type="pres">
      <dgm:prSet presAssocID="{88138A03-8251-4E92-9289-1076706CF0A5}" presName="accentRepeatNode" presStyleLbl="solidFgAcc1" presStyleIdx="4" presStyleCnt="5"/>
      <dgm:spPr/>
    </dgm:pt>
  </dgm:ptLst>
  <dgm:cxnLst>
    <dgm:cxn modelId="{A3F5F325-3A9D-4111-88E1-A3A643ED46D1}" srcId="{9A09AD8B-DE58-4CE5-9AF8-DB90F04E3622}" destId="{47E95D6B-5162-4A22-A8E8-C3E85C24EC1C}" srcOrd="1" destOrd="0" parTransId="{947E6063-A250-4ADF-A56D-07E57F1B6F55}" sibTransId="{EE6A99E3-55BE-45F0-9E1F-DD945C4B07AC}"/>
    <dgm:cxn modelId="{3D52F65F-AE06-443B-9986-DB08CB48BDD1}" type="presOf" srcId="{47E95D6B-5162-4A22-A8E8-C3E85C24EC1C}" destId="{BF2916D2-15C7-4665-B640-1B7538D90AB3}" srcOrd="0" destOrd="0" presId="urn:microsoft.com/office/officeart/2008/layout/VerticalCurvedList"/>
    <dgm:cxn modelId="{0658A925-E809-4F40-8F4C-08FC7440A7E8}" type="presOf" srcId="{88138A03-8251-4E92-9289-1076706CF0A5}" destId="{D628951D-EF83-4C1B-B514-1AD11A982747}" srcOrd="0" destOrd="0" presId="urn:microsoft.com/office/officeart/2008/layout/VerticalCurvedList"/>
    <dgm:cxn modelId="{851778E3-2D3C-4F3B-ACCA-96EAD3908BB9}" srcId="{9A09AD8B-DE58-4CE5-9AF8-DB90F04E3622}" destId="{A307F2AA-B365-4C76-9AB1-9A738DEA7BC6}" srcOrd="0" destOrd="0" parTransId="{3F9A2F00-A26D-4B62-85FC-2AAC7F99F80D}" sibTransId="{AB7219D4-9A80-40DE-8F46-CC5B62945AD0}"/>
    <dgm:cxn modelId="{724AC69E-2A37-4EC9-919F-972DA7CBE7ED}" srcId="{9A09AD8B-DE58-4CE5-9AF8-DB90F04E3622}" destId="{11AC4A1E-1ACF-4C87-9871-77B048233BE9}" srcOrd="2" destOrd="0" parTransId="{B432E6EA-135C-419D-BDE7-65DD73ED10A4}" sibTransId="{78313A13-4BAB-434F-B401-4ADAAD5B863E}"/>
    <dgm:cxn modelId="{D9E5DC6A-1843-48AC-88FD-202DE1E2420B}" srcId="{9A09AD8B-DE58-4CE5-9AF8-DB90F04E3622}" destId="{C0B0D97B-795A-4A96-9CCB-067919BC5133}" srcOrd="3" destOrd="0" parTransId="{CFF28ABF-1AA7-4D58-BDAD-ECD98B61ADED}" sibTransId="{EC5C32F7-2967-4415-8453-846F6AD006DA}"/>
    <dgm:cxn modelId="{3CF01861-9DD8-4D30-965C-92809B19EEAD}" srcId="{9A09AD8B-DE58-4CE5-9AF8-DB90F04E3622}" destId="{88138A03-8251-4E92-9289-1076706CF0A5}" srcOrd="4" destOrd="0" parTransId="{280D6906-BAB9-422D-9DC5-C7A570B16CD3}" sibTransId="{815953D1-BED0-40E2-B8C1-A8649DD067A0}"/>
    <dgm:cxn modelId="{57EC8B2C-1920-488F-8016-DFFD3CB88C39}" type="presOf" srcId="{C0B0D97B-795A-4A96-9CCB-067919BC5133}" destId="{B6028723-3E25-421E-9753-2BFB0F8E8765}" srcOrd="0" destOrd="0" presId="urn:microsoft.com/office/officeart/2008/layout/VerticalCurvedList"/>
    <dgm:cxn modelId="{D9B123A7-2D98-4AD6-B9ED-E2C0031BB566}" type="presOf" srcId="{9A09AD8B-DE58-4CE5-9AF8-DB90F04E3622}" destId="{A8D3565A-9408-4167-9A8F-D51562ABA922}" srcOrd="0" destOrd="0" presId="urn:microsoft.com/office/officeart/2008/layout/VerticalCurvedList"/>
    <dgm:cxn modelId="{3F079088-AA85-438E-B6A6-EC1E23876F17}" type="presOf" srcId="{AB7219D4-9A80-40DE-8F46-CC5B62945AD0}" destId="{C86859FA-BECE-4DF4-B187-484CDDDE8F82}" srcOrd="0" destOrd="0" presId="urn:microsoft.com/office/officeart/2008/layout/VerticalCurvedList"/>
    <dgm:cxn modelId="{F4FD9335-DE13-49BE-9C8E-BF5EC61F8684}" type="presOf" srcId="{A307F2AA-B365-4C76-9AB1-9A738DEA7BC6}" destId="{02E92DCA-C66A-4D0E-8B6E-E17EFEE79243}" srcOrd="0" destOrd="0" presId="urn:microsoft.com/office/officeart/2008/layout/VerticalCurvedList"/>
    <dgm:cxn modelId="{49893E17-6990-4442-9FDE-4FB91317607C}" type="presOf" srcId="{11AC4A1E-1ACF-4C87-9871-77B048233BE9}" destId="{7662C575-C9B6-475B-845E-379CAECD8115}" srcOrd="0" destOrd="0" presId="urn:microsoft.com/office/officeart/2008/layout/VerticalCurvedList"/>
    <dgm:cxn modelId="{8F9DF99D-D6BA-4A4B-8FBE-A6C9FF9B55A4}" type="presParOf" srcId="{A8D3565A-9408-4167-9A8F-D51562ABA922}" destId="{8B6D588E-0E9A-4C6E-A75F-06B98D53CAFF}" srcOrd="0" destOrd="0" presId="urn:microsoft.com/office/officeart/2008/layout/VerticalCurvedList"/>
    <dgm:cxn modelId="{556D2CBA-3189-4639-AE2C-16FED21C3BB3}" type="presParOf" srcId="{8B6D588E-0E9A-4C6E-A75F-06B98D53CAFF}" destId="{509C83CC-EF50-46E6-886A-995F4BC263AE}" srcOrd="0" destOrd="0" presId="urn:microsoft.com/office/officeart/2008/layout/VerticalCurvedList"/>
    <dgm:cxn modelId="{DA4AA5FA-0C14-42ED-B38D-EF202DAB284F}" type="presParOf" srcId="{509C83CC-EF50-46E6-886A-995F4BC263AE}" destId="{30775730-7723-4B54-8DB7-4672B8E560E4}" srcOrd="0" destOrd="0" presId="urn:microsoft.com/office/officeart/2008/layout/VerticalCurvedList"/>
    <dgm:cxn modelId="{6891AC69-C247-4C2E-84CE-C8BA44066F66}" type="presParOf" srcId="{509C83CC-EF50-46E6-886A-995F4BC263AE}" destId="{C86859FA-BECE-4DF4-B187-484CDDDE8F82}" srcOrd="1" destOrd="0" presId="urn:microsoft.com/office/officeart/2008/layout/VerticalCurvedList"/>
    <dgm:cxn modelId="{92C367CF-F925-4718-8274-D9F5D6EB9990}" type="presParOf" srcId="{509C83CC-EF50-46E6-886A-995F4BC263AE}" destId="{7D2192F4-65F2-4F70-822A-1D1DD0D759DD}" srcOrd="2" destOrd="0" presId="urn:microsoft.com/office/officeart/2008/layout/VerticalCurvedList"/>
    <dgm:cxn modelId="{AF3D6870-BAFA-4ABE-8CF1-D9B643F91FEC}" type="presParOf" srcId="{509C83CC-EF50-46E6-886A-995F4BC263AE}" destId="{ED76594C-DF00-464F-A781-53D7CCB48089}" srcOrd="3" destOrd="0" presId="urn:microsoft.com/office/officeart/2008/layout/VerticalCurvedList"/>
    <dgm:cxn modelId="{BA153C19-8F62-40DC-8412-92C0C74F070E}" type="presParOf" srcId="{8B6D588E-0E9A-4C6E-A75F-06B98D53CAFF}" destId="{02E92DCA-C66A-4D0E-8B6E-E17EFEE79243}" srcOrd="1" destOrd="0" presId="urn:microsoft.com/office/officeart/2008/layout/VerticalCurvedList"/>
    <dgm:cxn modelId="{4991F0C9-3177-4E16-B086-12B190BB6BD8}" type="presParOf" srcId="{8B6D588E-0E9A-4C6E-A75F-06B98D53CAFF}" destId="{EE1821E5-A0DA-4EF0-BE42-ED6045FEF819}" srcOrd="2" destOrd="0" presId="urn:microsoft.com/office/officeart/2008/layout/VerticalCurvedList"/>
    <dgm:cxn modelId="{9BF0A493-86BE-4749-ABB9-1B3D697F5AB0}" type="presParOf" srcId="{EE1821E5-A0DA-4EF0-BE42-ED6045FEF819}" destId="{881443AC-B3EB-41A7-8D84-4B10AA8A2C23}" srcOrd="0" destOrd="0" presId="urn:microsoft.com/office/officeart/2008/layout/VerticalCurvedList"/>
    <dgm:cxn modelId="{7047CAAA-5508-4AAF-AEE6-F3C6A7CCFA34}" type="presParOf" srcId="{8B6D588E-0E9A-4C6E-A75F-06B98D53CAFF}" destId="{BF2916D2-15C7-4665-B640-1B7538D90AB3}" srcOrd="3" destOrd="0" presId="urn:microsoft.com/office/officeart/2008/layout/VerticalCurvedList"/>
    <dgm:cxn modelId="{14B2B516-3856-4B8A-B1F8-9E6ECC58DA74}" type="presParOf" srcId="{8B6D588E-0E9A-4C6E-A75F-06B98D53CAFF}" destId="{3EE1B0DC-F800-4DC9-8195-3FB9A14C1F32}" srcOrd="4" destOrd="0" presId="urn:microsoft.com/office/officeart/2008/layout/VerticalCurvedList"/>
    <dgm:cxn modelId="{9C7C54FF-97A8-4750-809A-0A6E86741D06}" type="presParOf" srcId="{3EE1B0DC-F800-4DC9-8195-3FB9A14C1F32}" destId="{12E18331-0AE3-493C-B874-F2E06B07C203}" srcOrd="0" destOrd="0" presId="urn:microsoft.com/office/officeart/2008/layout/VerticalCurvedList"/>
    <dgm:cxn modelId="{CEB0B68D-2AD8-4755-A1CB-0B759E8A5B7C}" type="presParOf" srcId="{8B6D588E-0E9A-4C6E-A75F-06B98D53CAFF}" destId="{7662C575-C9B6-475B-845E-379CAECD8115}" srcOrd="5" destOrd="0" presId="urn:microsoft.com/office/officeart/2008/layout/VerticalCurvedList"/>
    <dgm:cxn modelId="{561187F1-DE44-4DB6-A355-DA749FD420FC}" type="presParOf" srcId="{8B6D588E-0E9A-4C6E-A75F-06B98D53CAFF}" destId="{527DD759-4D51-415D-B787-EF6ECBF02C61}" srcOrd="6" destOrd="0" presId="urn:microsoft.com/office/officeart/2008/layout/VerticalCurvedList"/>
    <dgm:cxn modelId="{C01D1F44-6732-4821-8057-82195B41DEAF}" type="presParOf" srcId="{527DD759-4D51-415D-B787-EF6ECBF02C61}" destId="{EBADAFA7-C3F0-487E-94A1-2199F2694327}" srcOrd="0" destOrd="0" presId="urn:microsoft.com/office/officeart/2008/layout/VerticalCurvedList"/>
    <dgm:cxn modelId="{BF7C927B-12BA-4C84-81BE-A04CBDB2590B}" type="presParOf" srcId="{8B6D588E-0E9A-4C6E-A75F-06B98D53CAFF}" destId="{B6028723-3E25-421E-9753-2BFB0F8E8765}" srcOrd="7" destOrd="0" presId="urn:microsoft.com/office/officeart/2008/layout/VerticalCurvedList"/>
    <dgm:cxn modelId="{5F9AB486-76F9-46F1-9EF9-1CB271B54B66}" type="presParOf" srcId="{8B6D588E-0E9A-4C6E-A75F-06B98D53CAFF}" destId="{8B7711DF-4192-42EC-B434-51188459188E}" srcOrd="8" destOrd="0" presId="urn:microsoft.com/office/officeart/2008/layout/VerticalCurvedList"/>
    <dgm:cxn modelId="{8550D30F-C1DF-4D25-8289-9869C496B7A4}" type="presParOf" srcId="{8B7711DF-4192-42EC-B434-51188459188E}" destId="{698FB3D5-B77F-4344-BB8C-948DC9939D56}" srcOrd="0" destOrd="0" presId="urn:microsoft.com/office/officeart/2008/layout/VerticalCurvedList"/>
    <dgm:cxn modelId="{36FA02DE-87F0-4BFB-83CD-68EC81BA38CE}" type="presParOf" srcId="{8B6D588E-0E9A-4C6E-A75F-06B98D53CAFF}" destId="{D628951D-EF83-4C1B-B514-1AD11A982747}" srcOrd="9" destOrd="0" presId="urn:microsoft.com/office/officeart/2008/layout/VerticalCurvedList"/>
    <dgm:cxn modelId="{B6635D4F-0569-4FC1-8EF5-26E423218504}" type="presParOf" srcId="{8B6D588E-0E9A-4C6E-A75F-06B98D53CAFF}" destId="{278579C8-54DE-4FA5-938B-0706EB1DA1D0}" srcOrd="10" destOrd="0" presId="urn:microsoft.com/office/officeart/2008/layout/VerticalCurvedList"/>
    <dgm:cxn modelId="{A5E63513-1696-46AE-B3C1-C3B58CBC2ABA}" type="presParOf" srcId="{278579C8-54DE-4FA5-938B-0706EB1DA1D0}" destId="{E680C370-BBB9-4932-89C9-A1989A47FA1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6D446-7748-4885-8AA9-CD17C568E879}">
      <dsp:nvSpPr>
        <dsp:cNvPr id="0" name=""/>
        <dsp:cNvSpPr/>
      </dsp:nvSpPr>
      <dsp:spPr>
        <a:xfrm>
          <a:off x="6120132" y="5949629"/>
          <a:ext cx="5768907" cy="4486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4453" y="0"/>
              </a:lnTo>
              <a:lnTo>
                <a:pt x="2884453" y="4486865"/>
              </a:lnTo>
              <a:lnTo>
                <a:pt x="5768907" y="4486865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8821877" y="8010352"/>
        <a:ext cx="365418" cy="365418"/>
      </dsp:txXfrm>
    </dsp:sp>
    <dsp:sp modelId="{1430F1F8-6A03-4271-9EE9-780D115EC456}">
      <dsp:nvSpPr>
        <dsp:cNvPr id="0" name=""/>
        <dsp:cNvSpPr/>
      </dsp:nvSpPr>
      <dsp:spPr>
        <a:xfrm>
          <a:off x="6120132" y="5949629"/>
          <a:ext cx="5768907" cy="2856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4453" y="0"/>
              </a:lnTo>
              <a:lnTo>
                <a:pt x="2884453" y="2856238"/>
              </a:lnTo>
              <a:lnTo>
                <a:pt x="5768907" y="2856238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8843654" y="7216817"/>
        <a:ext cx="321863" cy="321863"/>
      </dsp:txXfrm>
    </dsp:sp>
    <dsp:sp modelId="{73028845-CAB1-4498-A058-E9A3301D1B50}">
      <dsp:nvSpPr>
        <dsp:cNvPr id="0" name=""/>
        <dsp:cNvSpPr/>
      </dsp:nvSpPr>
      <dsp:spPr>
        <a:xfrm>
          <a:off x="6120132" y="5949629"/>
          <a:ext cx="5768907" cy="1225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4453" y="0"/>
              </a:lnTo>
              <a:lnTo>
                <a:pt x="2884453" y="1225612"/>
              </a:lnTo>
              <a:lnTo>
                <a:pt x="5768907" y="1225612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8857144" y="6414994"/>
        <a:ext cx="294883" cy="294883"/>
      </dsp:txXfrm>
    </dsp:sp>
    <dsp:sp modelId="{38E9E424-1EED-4508-9643-083F5EAC2EAB}">
      <dsp:nvSpPr>
        <dsp:cNvPr id="0" name=""/>
        <dsp:cNvSpPr/>
      </dsp:nvSpPr>
      <dsp:spPr>
        <a:xfrm>
          <a:off x="6120132" y="5544615"/>
          <a:ext cx="5768907" cy="405013"/>
        </a:xfrm>
        <a:custGeom>
          <a:avLst/>
          <a:gdLst/>
          <a:ahLst/>
          <a:cxnLst/>
          <a:rect l="0" t="0" r="0" b="0"/>
          <a:pathLst>
            <a:path>
              <a:moveTo>
                <a:pt x="0" y="405013"/>
              </a:moveTo>
              <a:lnTo>
                <a:pt x="2884453" y="405013"/>
              </a:lnTo>
              <a:lnTo>
                <a:pt x="2884453" y="0"/>
              </a:lnTo>
              <a:lnTo>
                <a:pt x="5768907" y="0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8860008" y="5602544"/>
        <a:ext cx="289155" cy="289155"/>
      </dsp:txXfrm>
    </dsp:sp>
    <dsp:sp modelId="{BF8D117F-FBCC-4C1C-AB3F-ADEF31FEEC60}">
      <dsp:nvSpPr>
        <dsp:cNvPr id="0" name=""/>
        <dsp:cNvSpPr/>
      </dsp:nvSpPr>
      <dsp:spPr>
        <a:xfrm>
          <a:off x="6120132" y="3913989"/>
          <a:ext cx="5768907" cy="2035639"/>
        </a:xfrm>
        <a:custGeom>
          <a:avLst/>
          <a:gdLst/>
          <a:ahLst/>
          <a:cxnLst/>
          <a:rect l="0" t="0" r="0" b="0"/>
          <a:pathLst>
            <a:path>
              <a:moveTo>
                <a:pt x="0" y="2035639"/>
              </a:moveTo>
              <a:lnTo>
                <a:pt x="2884453" y="2035639"/>
              </a:lnTo>
              <a:lnTo>
                <a:pt x="2884453" y="0"/>
              </a:lnTo>
              <a:lnTo>
                <a:pt x="5768907" y="0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8851648" y="4778871"/>
        <a:ext cx="305876" cy="305876"/>
      </dsp:txXfrm>
    </dsp:sp>
    <dsp:sp modelId="{C95CBCF2-F46D-492A-A6E9-E5356A2A3F22}">
      <dsp:nvSpPr>
        <dsp:cNvPr id="0" name=""/>
        <dsp:cNvSpPr/>
      </dsp:nvSpPr>
      <dsp:spPr>
        <a:xfrm>
          <a:off x="6120132" y="2283363"/>
          <a:ext cx="5768907" cy="3666265"/>
        </a:xfrm>
        <a:custGeom>
          <a:avLst/>
          <a:gdLst/>
          <a:ahLst/>
          <a:cxnLst/>
          <a:rect l="0" t="0" r="0" b="0"/>
          <a:pathLst>
            <a:path>
              <a:moveTo>
                <a:pt x="0" y="3666265"/>
              </a:moveTo>
              <a:lnTo>
                <a:pt x="2884453" y="3666265"/>
              </a:lnTo>
              <a:lnTo>
                <a:pt x="2884453" y="0"/>
              </a:lnTo>
              <a:lnTo>
                <a:pt x="5768907" y="0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8833702" y="3945613"/>
        <a:ext cx="341766" cy="341766"/>
      </dsp:txXfrm>
    </dsp:sp>
    <dsp:sp modelId="{C8C07020-90DF-44E0-91F1-75BFEC032753}">
      <dsp:nvSpPr>
        <dsp:cNvPr id="0" name=""/>
        <dsp:cNvSpPr/>
      </dsp:nvSpPr>
      <dsp:spPr>
        <a:xfrm>
          <a:off x="6120132" y="652737"/>
          <a:ext cx="5768907" cy="5296891"/>
        </a:xfrm>
        <a:custGeom>
          <a:avLst/>
          <a:gdLst/>
          <a:ahLst/>
          <a:cxnLst/>
          <a:rect l="0" t="0" r="0" b="0"/>
          <a:pathLst>
            <a:path>
              <a:moveTo>
                <a:pt x="0" y="5296891"/>
              </a:moveTo>
              <a:lnTo>
                <a:pt x="2884453" y="5296891"/>
              </a:lnTo>
              <a:lnTo>
                <a:pt x="2884453" y="0"/>
              </a:lnTo>
              <a:lnTo>
                <a:pt x="5768907" y="0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8808790" y="3105388"/>
        <a:ext cx="391590" cy="391590"/>
      </dsp:txXfrm>
    </dsp:sp>
    <dsp:sp modelId="{EF10A836-8FEF-4D0B-8E88-4A9BE8FDFE4C}">
      <dsp:nvSpPr>
        <dsp:cNvPr id="0" name=""/>
        <dsp:cNvSpPr/>
      </dsp:nvSpPr>
      <dsp:spPr>
        <a:xfrm>
          <a:off x="1005446" y="3618336"/>
          <a:ext cx="5566785" cy="4662586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hlinkClick xmlns:r="http://schemas.openxmlformats.org/officeDocument/2006/relationships" r:id="rId1"/>
            </a:rPr>
            <a:t>Справочник сотрудника НИУ ВШЭ – Нижний Новгород</a:t>
          </a:r>
          <a:r>
            <a:rPr lang="ru-RU" sz="4800" kern="1200" dirty="0" smtClean="0"/>
            <a:t> </a:t>
          </a: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chemeClr val="tx1"/>
              </a:solidFill>
            </a:rPr>
            <a:t>содержит информацию по следующим вопросам:</a:t>
          </a:r>
          <a:endParaRPr lang="ru-RU" sz="4800" kern="1200" dirty="0">
            <a:solidFill>
              <a:schemeClr val="tx1"/>
            </a:solidFill>
          </a:endParaRPr>
        </a:p>
      </dsp:txBody>
      <dsp:txXfrm>
        <a:off x="1005446" y="3618336"/>
        <a:ext cx="5566785" cy="4662586"/>
      </dsp:txXfrm>
    </dsp:sp>
    <dsp:sp modelId="{5564BC74-F1A2-4E9A-A685-DCAA9496EB29}">
      <dsp:nvSpPr>
        <dsp:cNvPr id="0" name=""/>
        <dsp:cNvSpPr/>
      </dsp:nvSpPr>
      <dsp:spPr>
        <a:xfrm>
          <a:off x="11889039" y="487"/>
          <a:ext cx="4278762" cy="130450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dirty="0" smtClean="0">
              <a:solidFill>
                <a:schemeClr val="tx1"/>
              </a:solidFill>
            </a:rPr>
            <a:t>Кадровое обеспечение</a:t>
          </a:r>
          <a:endParaRPr lang="ru-RU" sz="3300" kern="1200" dirty="0">
            <a:solidFill>
              <a:schemeClr val="tx1"/>
            </a:solidFill>
          </a:endParaRPr>
        </a:p>
      </dsp:txBody>
      <dsp:txXfrm>
        <a:off x="11889039" y="487"/>
        <a:ext cx="4278762" cy="1304500"/>
      </dsp:txXfrm>
    </dsp:sp>
    <dsp:sp modelId="{2898155A-B2EE-4598-8BA9-B586AEAC456C}">
      <dsp:nvSpPr>
        <dsp:cNvPr id="0" name=""/>
        <dsp:cNvSpPr/>
      </dsp:nvSpPr>
      <dsp:spPr>
        <a:xfrm>
          <a:off x="11889039" y="1631113"/>
          <a:ext cx="4278762" cy="130450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dirty="0" smtClean="0">
              <a:solidFill>
                <a:schemeClr val="tx1"/>
              </a:solidFill>
            </a:rPr>
            <a:t>Социальные вопросы</a:t>
          </a:r>
          <a:endParaRPr lang="ru-RU" sz="3300" b="0" i="0" kern="1200" dirty="0">
            <a:solidFill>
              <a:schemeClr val="tx1"/>
            </a:solidFill>
          </a:endParaRPr>
        </a:p>
      </dsp:txBody>
      <dsp:txXfrm>
        <a:off x="11889039" y="1631113"/>
        <a:ext cx="4278762" cy="1304500"/>
      </dsp:txXfrm>
    </dsp:sp>
    <dsp:sp modelId="{21945566-888C-4374-8B66-3BA23F6D9FE3}">
      <dsp:nvSpPr>
        <dsp:cNvPr id="0" name=""/>
        <dsp:cNvSpPr/>
      </dsp:nvSpPr>
      <dsp:spPr>
        <a:xfrm>
          <a:off x="11889039" y="3261739"/>
          <a:ext cx="4278762" cy="130450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dirty="0" smtClean="0">
              <a:solidFill>
                <a:schemeClr val="tx1"/>
              </a:solidFill>
            </a:rPr>
            <a:t>Оформление документов</a:t>
          </a:r>
          <a:endParaRPr lang="ru-RU" sz="3300" b="0" i="0" kern="1200" dirty="0">
            <a:solidFill>
              <a:schemeClr val="tx1"/>
            </a:solidFill>
          </a:endParaRPr>
        </a:p>
      </dsp:txBody>
      <dsp:txXfrm>
        <a:off x="11889039" y="3261739"/>
        <a:ext cx="4278762" cy="1304500"/>
      </dsp:txXfrm>
    </dsp:sp>
    <dsp:sp modelId="{822B571F-E52C-43D9-85EF-10D9B0B528B0}">
      <dsp:nvSpPr>
        <dsp:cNvPr id="0" name=""/>
        <dsp:cNvSpPr/>
      </dsp:nvSpPr>
      <dsp:spPr>
        <a:xfrm>
          <a:off x="11889039" y="4892365"/>
          <a:ext cx="4278762" cy="130450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dirty="0" smtClean="0">
              <a:solidFill>
                <a:schemeClr val="tx1"/>
              </a:solidFill>
            </a:rPr>
            <a:t>Правовая поддержка</a:t>
          </a:r>
          <a:endParaRPr lang="ru-RU" sz="3300" b="0" i="0" kern="1200" dirty="0">
            <a:solidFill>
              <a:schemeClr val="tx1"/>
            </a:solidFill>
          </a:endParaRPr>
        </a:p>
      </dsp:txBody>
      <dsp:txXfrm>
        <a:off x="11889039" y="4892365"/>
        <a:ext cx="4278762" cy="1304500"/>
      </dsp:txXfrm>
    </dsp:sp>
    <dsp:sp modelId="{93552F63-47DF-482E-863A-EC60D6B60442}">
      <dsp:nvSpPr>
        <dsp:cNvPr id="0" name=""/>
        <dsp:cNvSpPr/>
      </dsp:nvSpPr>
      <dsp:spPr>
        <a:xfrm>
          <a:off x="11889039" y="6522991"/>
          <a:ext cx="4278762" cy="130450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dirty="0" smtClean="0">
              <a:solidFill>
                <a:schemeClr val="tx1"/>
              </a:solidFill>
            </a:rPr>
            <a:t>Материально-техническое обеспечение</a:t>
          </a:r>
          <a:endParaRPr lang="ru-RU" sz="3300" b="0" i="0" kern="1200" dirty="0">
            <a:solidFill>
              <a:schemeClr val="tx1"/>
            </a:solidFill>
          </a:endParaRPr>
        </a:p>
      </dsp:txBody>
      <dsp:txXfrm>
        <a:off x="11889039" y="6522991"/>
        <a:ext cx="4278762" cy="1304500"/>
      </dsp:txXfrm>
    </dsp:sp>
    <dsp:sp modelId="{6A035795-BB52-44B8-B8FD-37E692BD70E7}">
      <dsp:nvSpPr>
        <dsp:cNvPr id="0" name=""/>
        <dsp:cNvSpPr/>
      </dsp:nvSpPr>
      <dsp:spPr>
        <a:xfrm>
          <a:off x="11889039" y="8153617"/>
          <a:ext cx="4278762" cy="130450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dirty="0" smtClean="0">
              <a:solidFill>
                <a:schemeClr val="tx1"/>
              </a:solidFill>
            </a:rPr>
            <a:t>Финансовые вопросы</a:t>
          </a:r>
          <a:endParaRPr lang="ru-RU" sz="3300" b="0" i="0" kern="1200" dirty="0">
            <a:solidFill>
              <a:schemeClr val="tx1"/>
            </a:solidFill>
          </a:endParaRPr>
        </a:p>
      </dsp:txBody>
      <dsp:txXfrm>
        <a:off x="11889039" y="8153617"/>
        <a:ext cx="4278762" cy="1304500"/>
      </dsp:txXfrm>
    </dsp:sp>
    <dsp:sp modelId="{614C3EBB-260C-43AE-AEC8-E3D986C9756F}">
      <dsp:nvSpPr>
        <dsp:cNvPr id="0" name=""/>
        <dsp:cNvSpPr/>
      </dsp:nvSpPr>
      <dsp:spPr>
        <a:xfrm>
          <a:off x="11889039" y="9784243"/>
          <a:ext cx="4278762" cy="130450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lt1">
              <a:hueOff val="0"/>
              <a:satOff val="0"/>
              <a:lumOff val="0"/>
              <a:alphaOff val="0"/>
            </a:schemeClr>
          </a:solidFill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300" b="0" i="0" kern="1200" dirty="0" smtClean="0">
              <a:solidFill>
                <a:schemeClr val="tx1"/>
              </a:solidFill>
            </a:rPr>
            <a:t>Профессиональное развитие и др.</a:t>
          </a:r>
          <a:endParaRPr lang="ru-RU" sz="3300" b="0" i="0" kern="1200" dirty="0">
            <a:solidFill>
              <a:schemeClr val="tx1"/>
            </a:solidFill>
          </a:endParaRPr>
        </a:p>
      </dsp:txBody>
      <dsp:txXfrm>
        <a:off x="11889039" y="9784243"/>
        <a:ext cx="4278762" cy="130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51A6C-8AC8-4EA7-A12C-2CBBDEF6B8D1}">
      <dsp:nvSpPr>
        <dsp:cNvPr id="0" name=""/>
        <dsp:cNvSpPr/>
      </dsp:nvSpPr>
      <dsp:spPr>
        <a:xfrm>
          <a:off x="14204378" y="6676670"/>
          <a:ext cx="790836" cy="2137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7670"/>
              </a:lnTo>
              <a:lnTo>
                <a:pt x="790836" y="2137670"/>
              </a:lnTo>
            </a:path>
          </a:pathLst>
        </a:custGeom>
        <a:noFill/>
        <a:ln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3E54A-9861-439B-B216-E032D3076DB1}">
      <dsp:nvSpPr>
        <dsp:cNvPr id="0" name=""/>
        <dsp:cNvSpPr/>
      </dsp:nvSpPr>
      <dsp:spPr>
        <a:xfrm>
          <a:off x="11815050" y="2824561"/>
          <a:ext cx="5562624" cy="941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754"/>
              </a:lnTo>
              <a:lnTo>
                <a:pt x="5562624" y="348754"/>
              </a:lnTo>
              <a:lnTo>
                <a:pt x="5562624" y="941634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7ECBF-7B2C-47A9-AE59-FE4AE6E187B8}">
      <dsp:nvSpPr>
        <dsp:cNvPr id="0" name=""/>
        <dsp:cNvSpPr/>
      </dsp:nvSpPr>
      <dsp:spPr>
        <a:xfrm>
          <a:off x="2000658" y="6579777"/>
          <a:ext cx="1113230" cy="2306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6584"/>
              </a:lnTo>
              <a:lnTo>
                <a:pt x="1113230" y="2306584"/>
              </a:lnTo>
            </a:path>
          </a:pathLst>
        </a:custGeom>
        <a:noFill/>
        <a:ln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A9926-D25D-4FCC-AEC7-990B137837DF}">
      <dsp:nvSpPr>
        <dsp:cNvPr id="0" name=""/>
        <dsp:cNvSpPr/>
      </dsp:nvSpPr>
      <dsp:spPr>
        <a:xfrm>
          <a:off x="5900565" y="2824561"/>
          <a:ext cx="5914484" cy="953661"/>
        </a:xfrm>
        <a:custGeom>
          <a:avLst/>
          <a:gdLst/>
          <a:ahLst/>
          <a:cxnLst/>
          <a:rect l="0" t="0" r="0" b="0"/>
          <a:pathLst>
            <a:path>
              <a:moveTo>
                <a:pt x="5914484" y="0"/>
              </a:moveTo>
              <a:lnTo>
                <a:pt x="5914484" y="360781"/>
              </a:lnTo>
              <a:lnTo>
                <a:pt x="0" y="360781"/>
              </a:lnTo>
              <a:lnTo>
                <a:pt x="0" y="953661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ECF21-75B1-4A7C-9E28-0DA2BB0F37E0}">
      <dsp:nvSpPr>
        <dsp:cNvPr id="0" name=""/>
        <dsp:cNvSpPr/>
      </dsp:nvSpPr>
      <dsp:spPr>
        <a:xfrm>
          <a:off x="341187" y="1323"/>
          <a:ext cx="22947724" cy="282323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i="0" kern="1200" dirty="0" smtClean="0">
              <a:solidFill>
                <a:schemeClr val="tx1"/>
              </a:solidFill>
            </a:rPr>
            <a:t>Основные корпоративные системы НИУ ВШЭ:</a:t>
          </a:r>
          <a:endParaRPr lang="ru-RU" sz="4800" kern="1200" dirty="0">
            <a:solidFill>
              <a:schemeClr val="tx1"/>
            </a:solidFill>
          </a:endParaRPr>
        </a:p>
      </dsp:txBody>
      <dsp:txXfrm>
        <a:off x="341187" y="1323"/>
        <a:ext cx="22947724" cy="2823237"/>
      </dsp:txXfrm>
    </dsp:sp>
    <dsp:sp modelId="{BDB64004-F660-42D6-AC6B-99D632F0E58F}">
      <dsp:nvSpPr>
        <dsp:cNvPr id="0" name=""/>
        <dsp:cNvSpPr/>
      </dsp:nvSpPr>
      <dsp:spPr>
        <a:xfrm>
          <a:off x="1025681" y="3778222"/>
          <a:ext cx="9749767" cy="280155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Единый личный кабинет </a:t>
          </a:r>
          <a:endParaRPr lang="en-US" sz="3200" b="1" kern="1200" dirty="0" smtClean="0">
            <a:solidFill>
              <a:schemeClr val="tx1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НИУ ВШЭ (ЕЛК)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1025681" y="3778222"/>
        <a:ext cx="9749767" cy="2801554"/>
      </dsp:txXfrm>
    </dsp:sp>
    <dsp:sp modelId="{5C0421C7-0152-4BFF-A821-831575AF8235}">
      <dsp:nvSpPr>
        <dsp:cNvPr id="0" name=""/>
        <dsp:cNvSpPr/>
      </dsp:nvSpPr>
      <dsp:spPr>
        <a:xfrm>
          <a:off x="3113888" y="7474743"/>
          <a:ext cx="5646474" cy="2823237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</a:rPr>
            <a:t>цифровая экосистема НИУ ВШЭ, интеллектуальная среда взаимодействия пользователей</a:t>
          </a:r>
        </a:p>
      </dsp:txBody>
      <dsp:txXfrm>
        <a:off x="3113888" y="7474743"/>
        <a:ext cx="5646474" cy="2823237"/>
      </dsp:txXfrm>
    </dsp:sp>
    <dsp:sp modelId="{5E9A226D-1E85-49C9-9C8D-A190C184476A}">
      <dsp:nvSpPr>
        <dsp:cNvPr id="0" name=""/>
        <dsp:cNvSpPr/>
      </dsp:nvSpPr>
      <dsp:spPr>
        <a:xfrm>
          <a:off x="13411054" y="3766195"/>
          <a:ext cx="7933240" cy="291047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hlinkClick xmlns:r="http://schemas.openxmlformats.org/officeDocument/2006/relationships" r:id="rId1"/>
            </a:rPr>
            <a:t>Система электронного документооборота НИУ ВШЭ</a:t>
          </a:r>
          <a:r>
            <a:rPr lang="ru-RU" sz="3200" kern="1200" dirty="0" smtClean="0"/>
            <a:t> </a:t>
          </a:r>
          <a:r>
            <a:rPr lang="ru-RU" sz="3200" kern="1200" dirty="0" smtClean="0">
              <a:hlinkClick xmlns:r="http://schemas.openxmlformats.org/officeDocument/2006/relationships" r:id="rId1"/>
            </a:rPr>
            <a:t>(СЭД) </a:t>
          </a:r>
          <a:endParaRPr lang="ru-RU" sz="3200" kern="1200" dirty="0"/>
        </a:p>
      </dsp:txBody>
      <dsp:txXfrm>
        <a:off x="13411054" y="3766195"/>
        <a:ext cx="7933240" cy="2910475"/>
      </dsp:txXfrm>
    </dsp:sp>
    <dsp:sp modelId="{B85E1EF0-4A80-4652-830B-863432C2DA0B}">
      <dsp:nvSpPr>
        <dsp:cNvPr id="0" name=""/>
        <dsp:cNvSpPr/>
      </dsp:nvSpPr>
      <dsp:spPr>
        <a:xfrm>
          <a:off x="14995215" y="7402722"/>
          <a:ext cx="5646474" cy="2823237"/>
        </a:xfrm>
        <a:prstGeom prst="rect">
          <a:avLst/>
        </a:prstGeom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0" kern="1200" dirty="0" smtClean="0">
              <a:solidFill>
                <a:schemeClr val="tx1"/>
              </a:solidFill>
            </a:rPr>
            <a:t>система электронного документооборота на базе платформы "1C:Document Management 8" ("1С:Документооборот 8") </a:t>
          </a:r>
          <a:endParaRPr lang="ru-RU" sz="4200" b="0" kern="1200" dirty="0">
            <a:solidFill>
              <a:schemeClr val="tx1"/>
            </a:solidFill>
          </a:endParaRPr>
        </a:p>
      </dsp:txBody>
      <dsp:txXfrm>
        <a:off x="14995215" y="7402722"/>
        <a:ext cx="5646474" cy="28232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0FF15-B7A2-4D8D-B123-B8CEE6B77481}">
      <dsp:nvSpPr>
        <dsp:cNvPr id="0" name=""/>
        <dsp:cNvSpPr/>
      </dsp:nvSpPr>
      <dsp:spPr>
        <a:xfrm>
          <a:off x="10051018" y="7006822"/>
          <a:ext cx="4281963" cy="428196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0" i="0" kern="1200" dirty="0" smtClean="0"/>
            <a:t>Справочники и системы для </a:t>
          </a:r>
          <a:r>
            <a:rPr lang="ru-RU" sz="4100" b="1" i="0" kern="1200" dirty="0" smtClean="0"/>
            <a:t>сотрудника</a:t>
          </a:r>
          <a:r>
            <a:rPr lang="ru-RU" sz="4100" b="0" i="0" kern="1200" dirty="0" smtClean="0"/>
            <a:t> </a:t>
          </a:r>
          <a:r>
            <a:rPr lang="ru-RU" sz="4100" b="1" i="0" kern="1200" dirty="0" smtClean="0"/>
            <a:t>Учебного офиса</a:t>
          </a:r>
          <a:endParaRPr lang="ru-RU" sz="4100" b="1" kern="1200" dirty="0"/>
        </a:p>
      </dsp:txBody>
      <dsp:txXfrm>
        <a:off x="10678097" y="7633901"/>
        <a:ext cx="3027805" cy="3027805"/>
      </dsp:txXfrm>
    </dsp:sp>
    <dsp:sp modelId="{990E8661-2A39-44AD-A8CA-1EBBC660F819}">
      <dsp:nvSpPr>
        <dsp:cNvPr id="0" name=""/>
        <dsp:cNvSpPr/>
      </dsp:nvSpPr>
      <dsp:spPr>
        <a:xfrm rot="10800000">
          <a:off x="4041327" y="8537624"/>
          <a:ext cx="5679157" cy="12203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6FBD3-7B33-48F9-A3DA-14EA19EF4479}">
      <dsp:nvSpPr>
        <dsp:cNvPr id="0" name=""/>
        <dsp:cNvSpPr/>
      </dsp:nvSpPr>
      <dsp:spPr>
        <a:xfrm>
          <a:off x="2542640" y="7948854"/>
          <a:ext cx="2997374" cy="2397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hlinkClick xmlns:r="http://schemas.openxmlformats.org/officeDocument/2006/relationships" r:id="rId1"/>
            </a:rPr>
            <a:t>Справочник учебного процесса НИУ ВШЭ</a:t>
          </a:r>
          <a:endParaRPr lang="ru-RU" sz="2400" kern="1200" dirty="0"/>
        </a:p>
      </dsp:txBody>
      <dsp:txXfrm>
        <a:off x="2612872" y="8019086"/>
        <a:ext cx="2856910" cy="2257435"/>
      </dsp:txXfrm>
    </dsp:sp>
    <dsp:sp modelId="{4D8DF033-FC9E-459F-A9A8-DD82257A6D9A}">
      <dsp:nvSpPr>
        <dsp:cNvPr id="0" name=""/>
        <dsp:cNvSpPr/>
      </dsp:nvSpPr>
      <dsp:spPr>
        <a:xfrm rot="12187580">
          <a:off x="4689241" y="6499479"/>
          <a:ext cx="5460949" cy="12203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909CD9-5531-422D-934C-8716C86EC66F}">
      <dsp:nvSpPr>
        <dsp:cNvPr id="0" name=""/>
        <dsp:cNvSpPr/>
      </dsp:nvSpPr>
      <dsp:spPr>
        <a:xfrm>
          <a:off x="3409972" y="4838288"/>
          <a:ext cx="2997374" cy="2397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hlinkClick xmlns:r="http://schemas.openxmlformats.org/officeDocument/2006/relationships" r:id="rId2"/>
            </a:rPr>
            <a:t>Справочник образовательной программы</a:t>
          </a:r>
          <a:endParaRPr lang="ru-RU" sz="2400" kern="1200" dirty="0"/>
        </a:p>
      </dsp:txBody>
      <dsp:txXfrm>
        <a:off x="3480204" y="4908520"/>
        <a:ext cx="2856910" cy="2257435"/>
      </dsp:txXfrm>
    </dsp:sp>
    <dsp:sp modelId="{7D93AA6D-799D-4E9A-933C-DC692B0799AC}">
      <dsp:nvSpPr>
        <dsp:cNvPr id="0" name=""/>
        <dsp:cNvSpPr/>
      </dsp:nvSpPr>
      <dsp:spPr>
        <a:xfrm rot="13730437">
          <a:off x="6046164" y="4630703"/>
          <a:ext cx="5460949" cy="12203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ECA29-3920-4481-B327-B237B96CACA0}">
      <dsp:nvSpPr>
        <dsp:cNvPr id="0" name=""/>
        <dsp:cNvSpPr/>
      </dsp:nvSpPr>
      <dsp:spPr>
        <a:xfrm>
          <a:off x="5480873" y="1986208"/>
          <a:ext cx="2997374" cy="2397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Нижегородский справочник - </a:t>
          </a:r>
          <a:r>
            <a:rPr lang="ru-RU" sz="2400" b="1" i="0" kern="1200" dirty="0" smtClean="0">
              <a:hlinkClick xmlns:r="http://schemas.openxmlformats.org/officeDocument/2006/relationships" r:id="rId3"/>
            </a:rPr>
            <a:t>Менеджерам образовательных программ</a:t>
          </a:r>
          <a:endParaRPr lang="ru-RU" sz="2400" kern="1200" dirty="0"/>
        </a:p>
      </dsp:txBody>
      <dsp:txXfrm>
        <a:off x="5551105" y="2056440"/>
        <a:ext cx="2856910" cy="2257435"/>
      </dsp:txXfrm>
    </dsp:sp>
    <dsp:sp modelId="{FF762668-02C4-4FC5-80E5-55D126F02ACA}">
      <dsp:nvSpPr>
        <dsp:cNvPr id="0" name=""/>
        <dsp:cNvSpPr/>
      </dsp:nvSpPr>
      <dsp:spPr>
        <a:xfrm rot="15346545">
          <a:off x="8037135" y="3380650"/>
          <a:ext cx="5695255" cy="12203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1234F-DB41-4C41-9F6C-B09E27F5DF83}">
      <dsp:nvSpPr>
        <dsp:cNvPr id="0" name=""/>
        <dsp:cNvSpPr/>
      </dsp:nvSpPr>
      <dsp:spPr>
        <a:xfrm>
          <a:off x="8686363" y="31556"/>
          <a:ext cx="2997374" cy="2397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АСАВ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Учетно-аналитическая система управления учебным процессом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/>
            <a:t>ТОЛЬКО ДЛЯ ЧТЕНИЯ </a:t>
          </a:r>
          <a:endParaRPr lang="ru-RU" sz="2400" b="1" u="sng" kern="1200" dirty="0"/>
        </a:p>
      </dsp:txBody>
      <dsp:txXfrm>
        <a:off x="8756595" y="101788"/>
        <a:ext cx="2856910" cy="2257435"/>
      </dsp:txXfrm>
    </dsp:sp>
    <dsp:sp modelId="{DFA393E3-B640-4FE5-844D-60475893AB9D}">
      <dsp:nvSpPr>
        <dsp:cNvPr id="0" name=""/>
        <dsp:cNvSpPr/>
      </dsp:nvSpPr>
      <dsp:spPr>
        <a:xfrm rot="17625409">
          <a:off x="11563693" y="3809660"/>
          <a:ext cx="5418662" cy="12203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E31A6-0F99-46F8-9B0B-4CE081D06360}">
      <dsp:nvSpPr>
        <dsp:cNvPr id="0" name=""/>
        <dsp:cNvSpPr/>
      </dsp:nvSpPr>
      <dsp:spPr>
        <a:xfrm>
          <a:off x="13865807" y="741138"/>
          <a:ext cx="2997374" cy="2397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i="0" kern="1200" dirty="0" smtClean="0">
              <a:hlinkClick xmlns:r="http://schemas.openxmlformats.org/officeDocument/2006/relationships" r:id="rId4"/>
            </a:rPr>
            <a:t>SmartReg</a:t>
          </a:r>
          <a:endParaRPr lang="ru-RU" sz="4200" b="1" kern="1200" dirty="0"/>
        </a:p>
      </dsp:txBody>
      <dsp:txXfrm>
        <a:off x="13936039" y="811370"/>
        <a:ext cx="2856910" cy="2257435"/>
      </dsp:txXfrm>
    </dsp:sp>
    <dsp:sp modelId="{F048B80F-05E7-48B4-B10C-83023D2FE158}">
      <dsp:nvSpPr>
        <dsp:cNvPr id="0" name=""/>
        <dsp:cNvSpPr/>
      </dsp:nvSpPr>
      <dsp:spPr>
        <a:xfrm rot="19076453">
          <a:off x="13229293" y="4689672"/>
          <a:ext cx="6454864" cy="12203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4946B-6513-49F1-9734-E11B8DACD8EF}">
      <dsp:nvSpPr>
        <dsp:cNvPr id="0" name=""/>
        <dsp:cNvSpPr/>
      </dsp:nvSpPr>
      <dsp:spPr>
        <a:xfrm>
          <a:off x="17354258" y="1938854"/>
          <a:ext cx="2997374" cy="2397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hlinkClick xmlns:r="http://schemas.openxmlformats.org/officeDocument/2006/relationships" r:id="rId5"/>
            </a:rPr>
            <a:t>SmartLMS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rId5"/>
            </a:rPr>
            <a:t>Система онлайн поддержки учебного процесса</a:t>
          </a:r>
          <a:endParaRPr lang="ru-RU" sz="2400" kern="1200" dirty="0"/>
        </a:p>
      </dsp:txBody>
      <dsp:txXfrm>
        <a:off x="17424490" y="2009086"/>
        <a:ext cx="2856910" cy="2257435"/>
      </dsp:txXfrm>
    </dsp:sp>
    <dsp:sp modelId="{451CB6FF-7A98-4049-AE6D-43AFE0CF448C}">
      <dsp:nvSpPr>
        <dsp:cNvPr id="0" name=""/>
        <dsp:cNvSpPr/>
      </dsp:nvSpPr>
      <dsp:spPr>
        <a:xfrm rot="20185528">
          <a:off x="14218481" y="6447577"/>
          <a:ext cx="5526496" cy="12203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0DBD6-E40D-4647-A5C0-D0B06B4CB5C7}">
      <dsp:nvSpPr>
        <dsp:cNvPr id="0" name=""/>
        <dsp:cNvSpPr/>
      </dsp:nvSpPr>
      <dsp:spPr>
        <a:xfrm>
          <a:off x="18015670" y="4753669"/>
          <a:ext cx="2997374" cy="2397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hlinkClick xmlns:r="http://schemas.openxmlformats.org/officeDocument/2006/relationships" r:id="rId6"/>
            </a:rPr>
            <a:t>SmartPlan</a:t>
          </a:r>
          <a:endParaRPr lang="ru-RU" sz="2400" b="1" kern="1200" dirty="0" smtClean="0">
            <a:hlinkClick xmlns:r="http://schemas.openxmlformats.org/officeDocument/2006/relationships" r:id="rId6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rId6"/>
            </a:rPr>
            <a:t>Система </a:t>
          </a:r>
          <a:r>
            <a:rPr lang="ru-RU" sz="2400" kern="1200" baseline="0" dirty="0" smtClean="0">
              <a:hlinkClick xmlns:r="http://schemas.openxmlformats.org/officeDocument/2006/relationships" r:id="rId6"/>
            </a:rPr>
            <a:t>по работе с учебными планами</a:t>
          </a:r>
          <a:r>
            <a:rPr lang="ru-RU" sz="2400" kern="1200" dirty="0" smtClean="0">
              <a:hlinkClick xmlns:r="http://schemas.openxmlformats.org/officeDocument/2006/relationships" r:id="rId6"/>
            </a:rPr>
            <a:t> </a:t>
          </a:r>
          <a:endParaRPr lang="ru-RU" sz="2400" kern="1200" dirty="0"/>
        </a:p>
      </dsp:txBody>
      <dsp:txXfrm>
        <a:off x="18085902" y="4823901"/>
        <a:ext cx="2856910" cy="2257435"/>
      </dsp:txXfrm>
    </dsp:sp>
    <dsp:sp modelId="{B6D5513A-70DD-4949-8C76-0D3976318CFF}">
      <dsp:nvSpPr>
        <dsp:cNvPr id="0" name=""/>
        <dsp:cNvSpPr/>
      </dsp:nvSpPr>
      <dsp:spPr>
        <a:xfrm rot="21337668">
          <a:off x="14649527" y="8131627"/>
          <a:ext cx="5705114" cy="12203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E7195-F4A6-4F93-BB9A-E71698BBF674}">
      <dsp:nvSpPr>
        <dsp:cNvPr id="0" name=""/>
        <dsp:cNvSpPr/>
      </dsp:nvSpPr>
      <dsp:spPr>
        <a:xfrm>
          <a:off x="18847653" y="7325391"/>
          <a:ext cx="2997374" cy="2397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hlinkClick xmlns:r="http://schemas.openxmlformats.org/officeDocument/2006/relationships" r:id="rId7"/>
            </a:rPr>
            <a:t>СЭВ</a:t>
          </a:r>
          <a:r>
            <a:rPr lang="ru-RU" sz="2400" kern="1200" dirty="0" smtClean="0">
              <a:hlinkClick xmlns:r="http://schemas.openxmlformats.org/officeDocument/2006/relationships" r:id="rId7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rId7"/>
            </a:rPr>
            <a:t>Система</a:t>
          </a:r>
          <a:r>
            <a:rPr lang="ru-RU" sz="2400" kern="1200" baseline="0" dirty="0" smtClean="0">
              <a:hlinkClick xmlns:r="http://schemas.openxmlformats.org/officeDocument/2006/relationships" r:id="rId7"/>
            </a:rPr>
            <a:t> электронных ведомостей</a:t>
          </a:r>
          <a:endParaRPr lang="ru-RU" sz="2400" kern="1200" dirty="0"/>
        </a:p>
      </dsp:txBody>
      <dsp:txXfrm>
        <a:off x="18917885" y="7395623"/>
        <a:ext cx="2856910" cy="22574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853CF-FA0B-4939-BA65-B3D63B15ED82}">
      <dsp:nvSpPr>
        <dsp:cNvPr id="0" name=""/>
        <dsp:cNvSpPr/>
      </dsp:nvSpPr>
      <dsp:spPr>
        <a:xfrm>
          <a:off x="10745984" y="4425293"/>
          <a:ext cx="7602862" cy="1319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9752"/>
              </a:lnTo>
              <a:lnTo>
                <a:pt x="7602862" y="659752"/>
              </a:lnTo>
              <a:lnTo>
                <a:pt x="7602862" y="1319505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1867A-5CBF-4BAF-9D16-B8C35386BE21}">
      <dsp:nvSpPr>
        <dsp:cNvPr id="0" name=""/>
        <dsp:cNvSpPr/>
      </dsp:nvSpPr>
      <dsp:spPr>
        <a:xfrm>
          <a:off x="10700264" y="4425293"/>
          <a:ext cx="91440" cy="13195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9505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B6939-BE15-4866-AB98-DDB90AA42699}">
      <dsp:nvSpPr>
        <dsp:cNvPr id="0" name=""/>
        <dsp:cNvSpPr/>
      </dsp:nvSpPr>
      <dsp:spPr>
        <a:xfrm>
          <a:off x="3143121" y="4425293"/>
          <a:ext cx="7602862" cy="1319505"/>
        </a:xfrm>
        <a:custGeom>
          <a:avLst/>
          <a:gdLst/>
          <a:ahLst/>
          <a:cxnLst/>
          <a:rect l="0" t="0" r="0" b="0"/>
          <a:pathLst>
            <a:path>
              <a:moveTo>
                <a:pt x="7602862" y="0"/>
              </a:moveTo>
              <a:lnTo>
                <a:pt x="7602862" y="659752"/>
              </a:lnTo>
              <a:lnTo>
                <a:pt x="0" y="659752"/>
              </a:lnTo>
              <a:lnTo>
                <a:pt x="0" y="1319505"/>
              </a:lnTo>
            </a:path>
          </a:pathLst>
        </a:custGeom>
        <a:noFill/>
        <a:ln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F1C18-88AB-48FE-9B86-D5841CF37621}">
      <dsp:nvSpPr>
        <dsp:cNvPr id="0" name=""/>
        <dsp:cNvSpPr/>
      </dsp:nvSpPr>
      <dsp:spPr>
        <a:xfrm>
          <a:off x="6154263" y="1476262"/>
          <a:ext cx="9183440" cy="2949030"/>
        </a:xfrm>
        <a:prstGeom prst="rect">
          <a:avLst/>
        </a:prstGeom>
        <a:solidFill>
          <a:schemeClr val="accent1">
            <a:lumMod val="40000"/>
            <a:lumOff val="60000"/>
            <a:alpha val="80000"/>
          </a:schemeClr>
        </a:solidFill>
        <a:ln>
          <a:noFill/>
        </a:ln>
        <a:effectLst>
          <a:outerShdw blurRad="63500" dist="127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i="0" kern="1200" dirty="0" smtClean="0">
              <a:solidFill>
                <a:schemeClr val="tx1"/>
              </a:solidFill>
            </a:rPr>
            <a:t>Делопроизводство и архивное хранение документов</a:t>
          </a:r>
          <a:endParaRPr lang="ru-RU" sz="6000" b="1" kern="1200" dirty="0">
            <a:solidFill>
              <a:schemeClr val="tx1"/>
            </a:solidFill>
          </a:endParaRPr>
        </a:p>
      </dsp:txBody>
      <dsp:txXfrm>
        <a:off x="6154263" y="1476262"/>
        <a:ext cx="9183440" cy="2949030"/>
      </dsp:txXfrm>
    </dsp:sp>
    <dsp:sp modelId="{9E3FCE0C-78B2-48B4-A0B5-7EBCE1F3030D}">
      <dsp:nvSpPr>
        <dsp:cNvPr id="0" name=""/>
        <dsp:cNvSpPr/>
      </dsp:nvSpPr>
      <dsp:spPr>
        <a:xfrm>
          <a:off x="1442" y="5744798"/>
          <a:ext cx="6283357" cy="3141678"/>
        </a:xfrm>
        <a:prstGeom prst="rect">
          <a:avLst/>
        </a:prstGeom>
        <a:solidFill>
          <a:schemeClr val="accent1">
            <a:lumMod val="60000"/>
            <a:lumOff val="40000"/>
            <a:alpha val="7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>
              <a:hlinkClick xmlns:r="http://schemas.openxmlformats.org/officeDocument/2006/relationships" r:id="rId1"/>
            </a:rPr>
            <a:t>Нормативные документы по делопроизводству и архивному делу</a:t>
          </a:r>
          <a:endParaRPr lang="ru-RU" sz="5500" kern="1200" dirty="0"/>
        </a:p>
      </dsp:txBody>
      <dsp:txXfrm>
        <a:off x="1442" y="5744798"/>
        <a:ext cx="6283357" cy="3141678"/>
      </dsp:txXfrm>
    </dsp:sp>
    <dsp:sp modelId="{F83D1BE9-24B6-4B7E-BE49-D7D2E1626F6F}">
      <dsp:nvSpPr>
        <dsp:cNvPr id="0" name=""/>
        <dsp:cNvSpPr/>
      </dsp:nvSpPr>
      <dsp:spPr>
        <a:xfrm>
          <a:off x="7604305" y="5744798"/>
          <a:ext cx="6283357" cy="4588453"/>
        </a:xfrm>
        <a:prstGeom prst="rect">
          <a:avLst/>
        </a:prstGeom>
        <a:solidFill>
          <a:schemeClr val="accent1">
            <a:lumMod val="60000"/>
            <a:lumOff val="40000"/>
            <a:alpha val="7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0" i="0" kern="1200" dirty="0" smtClean="0"/>
            <a:t>О формах документов, правилах ведения делопроизводства, номенклатуре дел проконсультирует </a:t>
          </a:r>
          <a:r>
            <a:rPr lang="ru-RU" sz="5500" b="0" i="0" kern="1200" dirty="0" smtClean="0">
              <a:hlinkClick xmlns:r="http://schemas.openxmlformats.org/officeDocument/2006/relationships" r:id="rId2"/>
            </a:rPr>
            <a:t>Общий отдел</a:t>
          </a:r>
          <a:endParaRPr lang="ru-RU" sz="5500" kern="1200" dirty="0"/>
        </a:p>
      </dsp:txBody>
      <dsp:txXfrm>
        <a:off x="7604305" y="5744798"/>
        <a:ext cx="6283357" cy="4588453"/>
      </dsp:txXfrm>
    </dsp:sp>
    <dsp:sp modelId="{4359CA05-A6FD-4868-AC24-B24CF1AC4F81}">
      <dsp:nvSpPr>
        <dsp:cNvPr id="0" name=""/>
        <dsp:cNvSpPr/>
      </dsp:nvSpPr>
      <dsp:spPr>
        <a:xfrm>
          <a:off x="15207167" y="5744798"/>
          <a:ext cx="6283357" cy="3141678"/>
        </a:xfrm>
        <a:prstGeom prst="rect">
          <a:avLst/>
        </a:prstGeom>
        <a:solidFill>
          <a:schemeClr val="accent1">
            <a:lumMod val="60000"/>
            <a:lumOff val="40000"/>
            <a:alpha val="7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0" i="0" kern="1200" dirty="0" smtClean="0"/>
            <a:t>Вопросы по архивному хранению документов разъяснит </a:t>
          </a:r>
          <a:r>
            <a:rPr lang="ru-RU" sz="5500" b="0" i="0" kern="1200" dirty="0" smtClean="0">
              <a:hlinkClick xmlns:r="http://schemas.openxmlformats.org/officeDocument/2006/relationships" r:id="rId3"/>
            </a:rPr>
            <a:t>Леонова Инна Витальевна</a:t>
          </a:r>
          <a:endParaRPr lang="ru-RU" sz="5500" kern="1200" dirty="0"/>
        </a:p>
      </dsp:txBody>
      <dsp:txXfrm>
        <a:off x="15207167" y="5744798"/>
        <a:ext cx="6283357" cy="31416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147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399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9922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9768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3569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0073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471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13" Type="http://schemas.openxmlformats.org/officeDocument/2006/relationships/diagramQuickStyle" Target="../diagrams/quickStyle6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5.xml"/><Relationship Id="rId12" Type="http://schemas.openxmlformats.org/officeDocument/2006/relationships/diagramLayout" Target="../diagrams/layou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5.xml"/><Relationship Id="rId11" Type="http://schemas.openxmlformats.org/officeDocument/2006/relationships/diagramData" Target="../diagrams/data6.xml"/><Relationship Id="rId5" Type="http://schemas.openxmlformats.org/officeDocument/2006/relationships/diagramData" Target="../diagrams/data5.xml"/><Relationship Id="rId15" Type="http://schemas.microsoft.com/office/2007/relationships/diagramDrawing" Target="../diagrams/drawing6.xml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microsoft.com/office/2007/relationships/diagramDrawing" Target="../diagrams/drawing5.xml"/><Relationship Id="rId14" Type="http://schemas.openxmlformats.org/officeDocument/2006/relationships/diagramColors" Target="../diagrams/colors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jpe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openxmlformats.org/officeDocument/2006/relationships/image" Target="../media/image15.png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3.xml"/><Relationship Id="rId12" Type="http://schemas.openxmlformats.org/officeDocument/2006/relationships/hyperlink" Target="https://nnov.hse.ru/method/sev_n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14.png"/><Relationship Id="rId5" Type="http://schemas.openxmlformats.org/officeDocument/2006/relationships/diagramData" Target="../diagrams/data3.xml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microsoft.com/office/2007/relationships/diagramDrawing" Target="../diagrams/drawing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dirty="0"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8447584" y="2681536"/>
            <a:ext cx="13249472" cy="4156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 smtClean="0">
                <a:solidFill>
                  <a:srgbClr val="253957"/>
                </a:solidFill>
                <a:sym typeface="Arial Narrow"/>
              </a:rPr>
              <a:t>Адаптационный курс </a:t>
            </a:r>
          </a:p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 smtClean="0">
                <a:solidFill>
                  <a:srgbClr val="253957"/>
                </a:solidFill>
                <a:sym typeface="Arial Narrow"/>
              </a:rPr>
              <a:t>для нового сотрудника УЧЕБНОГО ОФИСА</a:t>
            </a:r>
            <a:br>
              <a:rPr lang="ru-RU" sz="7000" b="1" cap="all" dirty="0" smtClean="0">
                <a:solidFill>
                  <a:srgbClr val="253957"/>
                </a:solidFill>
                <a:sym typeface="Arial Narrow"/>
              </a:rPr>
            </a:br>
            <a:r>
              <a:rPr lang="ru-RU" sz="7000" b="1" cap="all" dirty="0" smtClean="0">
                <a:solidFill>
                  <a:srgbClr val="253957"/>
                </a:solidFill>
                <a:sym typeface="Arial Narrow"/>
              </a:rPr>
              <a:t>НИУ ВШЭ – Нижний Новгород</a:t>
            </a:r>
            <a:endParaRPr lang="ru-RU" sz="7000" b="1" cap="all" dirty="0">
              <a:solidFill>
                <a:srgbClr val="253957"/>
              </a:solidFill>
              <a:sym typeface="Arial Narrow"/>
            </a:endParaRPr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9239672" y="8514184"/>
            <a:ext cx="11915845" cy="117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4400" i="1" dirty="0" smtClean="0"/>
              <a:t>Добро пожаловать в НИУ ВШЭ – Нижний Новгород!</a:t>
            </a:r>
            <a:endParaRPr lang="ru-RU" sz="4400" i="1"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13344128" y="593304"/>
            <a:ext cx="4608512" cy="7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Учебный отдел</a:t>
            </a:r>
            <a:endParaRPr dirty="0"/>
          </a:p>
        </p:txBody>
      </p:sp>
      <p:sp>
        <p:nvSpPr>
          <p:cNvPr id="55" name="Москва, 2017"/>
          <p:cNvSpPr txBox="1"/>
          <p:nvPr/>
        </p:nvSpPr>
        <p:spPr>
          <a:xfrm>
            <a:off x="13344128" y="12403196"/>
            <a:ext cx="4968552" cy="1006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Нижний Новгород, </a:t>
            </a:r>
          </a:p>
          <a:p>
            <a:pPr algn="ctr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 smtClean="0"/>
              <a:t>2025 год </a:t>
            </a:r>
            <a:endParaRPr lang="ru-RU"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https://avatars.mds.yandex.net/get-altay/1975185/2a000001730ebf4674f689e2482527711d8c/XXX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</p:spPr>
      </p:pic>
      <p:pic>
        <p:nvPicPr>
          <p:cNvPr id="182" name="Shape 182" descr="logo_с_hse_cmyk.jpg"/>
          <p:cNvPicPr preferRelativeResize="0"/>
          <p:nvPr/>
        </p:nvPicPr>
        <p:blipFill rotWithShape="1">
          <a:blip r:embed="rId4" cstate="print">
            <a:alphaModFix/>
          </a:blip>
          <a:srcRect b="13629"/>
          <a:stretch/>
        </p:blipFill>
        <p:spPr>
          <a:xfrm>
            <a:off x="437131" y="273197"/>
            <a:ext cx="1417392" cy="11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894400" y="273200"/>
            <a:ext cx="22094400" cy="1330400"/>
          </a:xfrm>
          <a:prstGeom prst="rect">
            <a:avLst/>
          </a:prstGeom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4800" dirty="0" smtClean="0">
                <a:solidFill>
                  <a:srgbClr val="0B5394"/>
                </a:solidFill>
              </a:rPr>
              <a:t>Основные задачи сотрудника учебного офиса</a:t>
            </a:r>
            <a:endParaRPr lang="ru" sz="4800" dirty="0">
              <a:solidFill>
                <a:srgbClr val="0B5394"/>
              </a:solidFill>
            </a:endParaRPr>
          </a:p>
        </p:txBody>
      </p:sp>
      <p:cxnSp>
        <p:nvCxnSpPr>
          <p:cNvPr id="185" name="Shape 185"/>
          <p:cNvCxnSpPr/>
          <p:nvPr/>
        </p:nvCxnSpPr>
        <p:spPr>
          <a:xfrm>
            <a:off x="-25536" y="1603600"/>
            <a:ext cx="23552000" cy="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60995938"/>
              </p:ext>
            </p:extLst>
          </p:nvPr>
        </p:nvGraphicFramePr>
        <p:xfrm>
          <a:off x="437132" y="1748670"/>
          <a:ext cx="14059124" cy="10948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Двойная стрелка влево/вправо 5"/>
          <p:cNvSpPr/>
          <p:nvPr/>
        </p:nvSpPr>
        <p:spPr>
          <a:xfrm>
            <a:off x="11750464" y="7578079"/>
            <a:ext cx="1881695" cy="347413"/>
          </a:xfrm>
          <a:prstGeom prst="leftRightArrow">
            <a:avLst/>
          </a:prstGeom>
          <a:blipFill rotWithShape="1">
            <a:blip r:embed="rId10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194236365"/>
              </p:ext>
            </p:extLst>
          </p:nvPr>
        </p:nvGraphicFramePr>
        <p:xfrm>
          <a:off x="12250914" y="1750003"/>
          <a:ext cx="12116140" cy="11730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34207321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www.text"/>
          <p:cNvSpPr txBox="1"/>
          <p:nvPr/>
        </p:nvSpPr>
        <p:spPr>
          <a:xfrm>
            <a:off x="11471920" y="11538520"/>
            <a:ext cx="3219361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l" defTabSz="642937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en-US" dirty="0" smtClean="0"/>
              <a:t>https://nnov.hse.ru</a:t>
            </a:r>
            <a:endParaRPr dirty="0"/>
          </a:p>
        </p:txBody>
      </p:sp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594075" y="4920064"/>
            <a:ext cx="3195850" cy="30900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2" descr="https://avatars.mds.yandex.net/get-altay/1975185/2a000001730ebf4674f689e2482527711d8c/XXX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</p:spPr>
      </p:pic>
      <p:pic>
        <p:nvPicPr>
          <p:cNvPr id="54" name="Shape 54" descr="Студенты.jpg"/>
          <p:cNvPicPr preferRelativeResize="0"/>
          <p:nvPr/>
        </p:nvPicPr>
        <p:blipFill rotWithShape="1">
          <a:blip r:embed="rId4" cstate="print">
            <a:alphaModFix/>
          </a:blip>
          <a:srcRect l="21422" t="14215" r="20268" b="56286"/>
          <a:stretch/>
        </p:blipFill>
        <p:spPr>
          <a:xfrm>
            <a:off x="9599712" y="12235333"/>
            <a:ext cx="4397797" cy="1480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 descr="logo_с_hse_cmyk.jpg"/>
          <p:cNvPicPr preferRelativeResize="0"/>
          <p:nvPr/>
        </p:nvPicPr>
        <p:blipFill rotWithShape="1">
          <a:blip r:embed="rId5" cstate="print">
            <a:alphaModFix/>
          </a:blip>
          <a:srcRect b="13629"/>
          <a:stretch/>
        </p:blipFill>
        <p:spPr>
          <a:xfrm>
            <a:off x="310680" y="305272"/>
            <a:ext cx="1417392" cy="11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894400" y="273200"/>
            <a:ext cx="22094400" cy="1330400"/>
          </a:xfrm>
          <a:prstGeom prst="rect">
            <a:avLst/>
          </a:prstGeom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4800" dirty="0">
                <a:solidFill>
                  <a:srgbClr val="0B5394"/>
                </a:solidFill>
              </a:rPr>
              <a:t>Структура НИУ ВШЭ и место учебных офисов в ней</a:t>
            </a:r>
          </a:p>
        </p:txBody>
      </p:sp>
      <p:cxnSp>
        <p:nvCxnSpPr>
          <p:cNvPr id="58" name="Shape 58"/>
          <p:cNvCxnSpPr/>
          <p:nvPr/>
        </p:nvCxnSpPr>
        <p:spPr>
          <a:xfrm>
            <a:off x="382688" y="1385392"/>
            <a:ext cx="23552000" cy="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9" name="Shape 59"/>
          <p:cNvCxnSpPr>
            <a:endCxn id="60" idx="0"/>
          </p:cNvCxnSpPr>
          <p:nvPr/>
        </p:nvCxnSpPr>
        <p:spPr>
          <a:xfrm flipH="1">
            <a:off x="11334952" y="2506360"/>
            <a:ext cx="4000" cy="3912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1" name="Shape 61"/>
          <p:cNvSpPr/>
          <p:nvPr/>
        </p:nvSpPr>
        <p:spPr>
          <a:xfrm>
            <a:off x="2470920" y="1385392"/>
            <a:ext cx="18433600" cy="1412080"/>
          </a:xfrm>
          <a:prstGeom prst="roundRect">
            <a:avLst>
              <a:gd name="adj" fmla="val 31589"/>
            </a:avLst>
          </a:prstGeom>
          <a:solidFill>
            <a:srgbClr val="0B5394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dirty="0">
                <a:solidFill>
                  <a:srgbClr val="FFFFFF"/>
                </a:solidFill>
              </a:rPr>
              <a:t>Национальный исследовательский университет Высшая Школа Экономики</a:t>
            </a:r>
          </a:p>
        </p:txBody>
      </p:sp>
      <p:sp>
        <p:nvSpPr>
          <p:cNvPr id="60" name="Shape 60"/>
          <p:cNvSpPr/>
          <p:nvPr/>
        </p:nvSpPr>
        <p:spPr>
          <a:xfrm>
            <a:off x="9959752" y="2897560"/>
            <a:ext cx="2750400" cy="692000"/>
          </a:xfrm>
          <a:prstGeom prst="roundRect">
            <a:avLst>
              <a:gd name="adj" fmla="val 39480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dirty="0">
                <a:solidFill>
                  <a:srgbClr val="0B5394"/>
                </a:solidFill>
              </a:rPr>
              <a:t>КАМПУСЫ</a:t>
            </a:r>
          </a:p>
        </p:txBody>
      </p:sp>
      <p:sp>
        <p:nvSpPr>
          <p:cNvPr id="62" name="Shape 62"/>
          <p:cNvSpPr/>
          <p:nvPr/>
        </p:nvSpPr>
        <p:spPr>
          <a:xfrm>
            <a:off x="454697" y="3401616"/>
            <a:ext cx="4392487" cy="1800200"/>
          </a:xfrm>
          <a:prstGeom prst="roundRect">
            <a:avLst>
              <a:gd name="adj" fmla="val 39480"/>
            </a:avLst>
          </a:prstGeom>
          <a:solidFill>
            <a:srgbClr val="0B5394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3200" b="1" dirty="0" smtClean="0">
                <a:solidFill>
                  <a:srgbClr val="FFFFFF"/>
                </a:solidFill>
              </a:rPr>
              <a:t>Москва</a:t>
            </a:r>
          </a:p>
        </p:txBody>
      </p:sp>
      <p:sp>
        <p:nvSpPr>
          <p:cNvPr id="63" name="Shape 63"/>
          <p:cNvSpPr/>
          <p:nvPr/>
        </p:nvSpPr>
        <p:spPr>
          <a:xfrm>
            <a:off x="6287344" y="3905672"/>
            <a:ext cx="5112568" cy="1440160"/>
          </a:xfrm>
          <a:prstGeom prst="roundRect">
            <a:avLst>
              <a:gd name="adj" fmla="val 39480"/>
            </a:avLst>
          </a:prstGeom>
          <a:solidFill>
            <a:srgbClr val="0B5394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3200" dirty="0" smtClean="0">
                <a:solidFill>
                  <a:srgbClr val="FFFFFF"/>
                </a:solidFill>
              </a:rPr>
              <a:t>Санкт-Петербург</a:t>
            </a:r>
            <a:endParaRPr lang="ru" sz="3200" b="1" dirty="0">
              <a:solidFill>
                <a:schemeClr val="bg1"/>
              </a:solidFill>
            </a:endParaRPr>
          </a:p>
        </p:txBody>
      </p:sp>
      <p:sp>
        <p:nvSpPr>
          <p:cNvPr id="64" name="Shape 64"/>
          <p:cNvSpPr/>
          <p:nvPr/>
        </p:nvSpPr>
        <p:spPr>
          <a:xfrm>
            <a:off x="12368000" y="3905672"/>
            <a:ext cx="5224600" cy="1368152"/>
          </a:xfrm>
          <a:prstGeom prst="roundRect">
            <a:avLst>
              <a:gd name="adj" fmla="val 39480"/>
            </a:avLst>
          </a:prstGeom>
          <a:solidFill>
            <a:srgbClr val="0B5394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3200" dirty="0">
                <a:solidFill>
                  <a:srgbClr val="FFFFFF"/>
                </a:solidFill>
              </a:rPr>
              <a:t>Нижний </a:t>
            </a:r>
            <a:r>
              <a:rPr lang="ru" sz="3200" dirty="0" smtClean="0">
                <a:solidFill>
                  <a:srgbClr val="FFFFFF"/>
                </a:solidFill>
              </a:rPr>
              <a:t>Новгород</a:t>
            </a:r>
            <a:endParaRPr lang="ru" sz="3200" b="1" dirty="0">
              <a:solidFill>
                <a:srgbClr val="FFFFFF"/>
              </a:solidFill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9464808" y="3473624"/>
            <a:ext cx="4176464" cy="1872208"/>
          </a:xfrm>
          <a:prstGeom prst="roundRect">
            <a:avLst>
              <a:gd name="adj" fmla="val 39480"/>
            </a:avLst>
          </a:prstGeom>
          <a:solidFill>
            <a:srgbClr val="0B5394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3200" b="1" dirty="0" smtClean="0">
                <a:solidFill>
                  <a:srgbClr val="FFFFFF"/>
                </a:solidFill>
              </a:rPr>
              <a:t>Пермь </a:t>
            </a:r>
            <a:endParaRPr lang="ru" sz="3200" b="1" dirty="0">
              <a:solidFill>
                <a:srgbClr val="FFFFFF"/>
              </a:solidFill>
            </a:endParaRPr>
          </a:p>
        </p:txBody>
      </p:sp>
      <p:sp>
        <p:nvSpPr>
          <p:cNvPr id="66" name="Shape 66"/>
          <p:cNvSpPr/>
          <p:nvPr/>
        </p:nvSpPr>
        <p:spPr>
          <a:xfrm>
            <a:off x="9527704" y="5777880"/>
            <a:ext cx="4171200" cy="692000"/>
          </a:xfrm>
          <a:prstGeom prst="roundRect">
            <a:avLst>
              <a:gd name="adj" fmla="val 39480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dirty="0">
                <a:solidFill>
                  <a:srgbClr val="0B5394"/>
                </a:solidFill>
              </a:rPr>
              <a:t>ПОДРАЗДЕЛЕНИЯ</a:t>
            </a:r>
          </a:p>
        </p:txBody>
      </p:sp>
      <p:sp>
        <p:nvSpPr>
          <p:cNvPr id="67" name="Shape 67"/>
          <p:cNvSpPr/>
          <p:nvPr/>
        </p:nvSpPr>
        <p:spPr>
          <a:xfrm>
            <a:off x="10031760" y="8010128"/>
            <a:ext cx="3300800" cy="692000"/>
          </a:xfrm>
          <a:prstGeom prst="roundRect">
            <a:avLst>
              <a:gd name="adj" fmla="val 28915"/>
            </a:avLst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400" dirty="0">
                <a:solidFill>
                  <a:srgbClr val="0B5394"/>
                </a:solidFill>
              </a:rPr>
              <a:t>образовательные программы</a:t>
            </a:r>
          </a:p>
        </p:txBody>
      </p:sp>
      <p:sp>
        <p:nvSpPr>
          <p:cNvPr id="68" name="Shape 68"/>
          <p:cNvSpPr/>
          <p:nvPr/>
        </p:nvSpPr>
        <p:spPr>
          <a:xfrm>
            <a:off x="9959752" y="6930008"/>
            <a:ext cx="3300800" cy="1056000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u="sng" dirty="0">
                <a:solidFill>
                  <a:srgbClr val="0B5394"/>
                </a:solidFill>
              </a:rPr>
              <a:t>Учебные</a:t>
            </a:r>
            <a:r>
              <a:rPr lang="ru" sz="2700" dirty="0">
                <a:solidFill>
                  <a:srgbClr val="0B5394"/>
                </a:solidFill>
              </a:rPr>
              <a:t> </a:t>
            </a:r>
          </a:p>
          <a:p>
            <a:r>
              <a:rPr lang="ru" sz="2700" dirty="0">
                <a:solidFill>
                  <a:srgbClr val="0B5394"/>
                </a:solidFill>
              </a:rPr>
              <a:t>(Факультеты)</a:t>
            </a:r>
          </a:p>
        </p:txBody>
      </p:sp>
      <p:sp>
        <p:nvSpPr>
          <p:cNvPr id="69" name="Shape 69"/>
          <p:cNvSpPr/>
          <p:nvPr/>
        </p:nvSpPr>
        <p:spPr>
          <a:xfrm>
            <a:off x="10031760" y="9234264"/>
            <a:ext cx="3300800" cy="804800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dirty="0">
                <a:solidFill>
                  <a:srgbClr val="0B5394"/>
                </a:solidFill>
              </a:rPr>
              <a:t>Учебные офисы</a:t>
            </a:r>
          </a:p>
        </p:txBody>
      </p:sp>
      <p:cxnSp>
        <p:nvCxnSpPr>
          <p:cNvPr id="70" name="Shape 70"/>
          <p:cNvCxnSpPr/>
          <p:nvPr/>
        </p:nvCxnSpPr>
        <p:spPr>
          <a:xfrm>
            <a:off x="13416136" y="7434064"/>
            <a:ext cx="1600" cy="2176800"/>
          </a:xfrm>
          <a:prstGeom prst="bentConnector3">
            <a:avLst>
              <a:gd name="adj1" fmla="val 21004167"/>
            </a:avLst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1" name="Shape 71"/>
          <p:cNvSpPr/>
          <p:nvPr/>
        </p:nvSpPr>
        <p:spPr>
          <a:xfrm>
            <a:off x="15072320" y="7002016"/>
            <a:ext cx="3744417" cy="2213323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u="sng" dirty="0">
                <a:solidFill>
                  <a:srgbClr val="0B5394"/>
                </a:solidFill>
              </a:rPr>
              <a:t>Учебно-</a:t>
            </a:r>
          </a:p>
          <a:p>
            <a:r>
              <a:rPr lang="ru-RU" sz="2700" u="sng" dirty="0" smtClean="0">
                <a:solidFill>
                  <a:srgbClr val="0B5394"/>
                </a:solidFill>
              </a:rPr>
              <a:t>В</a:t>
            </a:r>
            <a:r>
              <a:rPr lang="ru" sz="2700" u="sng" dirty="0" smtClean="0">
                <a:solidFill>
                  <a:srgbClr val="0B5394"/>
                </a:solidFill>
              </a:rPr>
              <a:t>спомогательные</a:t>
            </a:r>
            <a:endParaRPr lang="ru" sz="2700" u="sng" dirty="0">
              <a:solidFill>
                <a:srgbClr val="0B5394"/>
              </a:solidFill>
            </a:endParaRPr>
          </a:p>
          <a:p>
            <a:r>
              <a:rPr lang="ru" sz="2700" dirty="0" smtClean="0">
                <a:solidFill>
                  <a:srgbClr val="0B5394"/>
                </a:solidFill>
              </a:rPr>
              <a:t>(библиотека)</a:t>
            </a:r>
            <a:endParaRPr lang="ru" sz="2700" dirty="0">
              <a:solidFill>
                <a:srgbClr val="0B5394"/>
              </a:solidFill>
            </a:endParaRPr>
          </a:p>
        </p:txBody>
      </p:sp>
      <p:sp>
        <p:nvSpPr>
          <p:cNvPr id="73" name="Shape 73"/>
          <p:cNvSpPr/>
          <p:nvPr/>
        </p:nvSpPr>
        <p:spPr>
          <a:xfrm>
            <a:off x="19824849" y="6713984"/>
            <a:ext cx="4248028" cy="2441600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u="sng" dirty="0">
                <a:solidFill>
                  <a:srgbClr val="0B5394"/>
                </a:solidFill>
              </a:rPr>
              <a:t>Подразделения дополнительного </a:t>
            </a:r>
            <a:r>
              <a:rPr lang="ru-RU" sz="2700" u="sng" dirty="0">
                <a:solidFill>
                  <a:srgbClr val="0B5394"/>
                </a:solidFill>
              </a:rPr>
              <a:t>профессионального </a:t>
            </a:r>
            <a:r>
              <a:rPr lang="ru" sz="2700" u="sng" dirty="0" smtClean="0">
                <a:solidFill>
                  <a:srgbClr val="0B5394"/>
                </a:solidFill>
              </a:rPr>
              <a:t>образования</a:t>
            </a:r>
            <a:endParaRPr lang="ru" sz="2700" u="sng" dirty="0">
              <a:solidFill>
                <a:srgbClr val="0B5394"/>
              </a:solidFill>
            </a:endParaRPr>
          </a:p>
        </p:txBody>
      </p:sp>
      <p:sp>
        <p:nvSpPr>
          <p:cNvPr id="74" name="Shape 74"/>
          <p:cNvSpPr/>
          <p:nvPr/>
        </p:nvSpPr>
        <p:spPr>
          <a:xfrm>
            <a:off x="4775176" y="6785992"/>
            <a:ext cx="4536456" cy="6624736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u="sng" dirty="0" smtClean="0">
                <a:solidFill>
                  <a:srgbClr val="0B5394"/>
                </a:solidFill>
              </a:rPr>
              <a:t>Административно-управленческие отделы</a:t>
            </a:r>
            <a:endParaRPr lang="ru" sz="2700" u="sng" dirty="0">
              <a:solidFill>
                <a:srgbClr val="0B5394"/>
              </a:solidFill>
            </a:endParaRPr>
          </a:p>
          <a:p>
            <a:r>
              <a:rPr lang="ru" sz="2700" dirty="0" smtClean="0">
                <a:solidFill>
                  <a:srgbClr val="0B5394"/>
                </a:solidFill>
              </a:rPr>
              <a:t>(Учебный, Методический, Общий, Юридический, Бухгалтерия, ПФО, Международный, Аналитический, Отдел кадров, </a:t>
            </a:r>
            <a:endParaRPr lang="ru" sz="2700" dirty="0">
              <a:solidFill>
                <a:srgbClr val="0B5394"/>
              </a:solidFill>
            </a:endParaRPr>
          </a:p>
          <a:p>
            <a:r>
              <a:rPr lang="ru" sz="2700" dirty="0" smtClean="0">
                <a:solidFill>
                  <a:srgbClr val="0B5394"/>
                </a:solidFill>
              </a:rPr>
              <a:t>Отдел по внеучебной работе, Информацтизации, Аспиратнтуры)</a:t>
            </a:r>
            <a:endParaRPr lang="ru" sz="2700" dirty="0">
              <a:solidFill>
                <a:srgbClr val="0B5394"/>
              </a:solidFill>
            </a:endParaRPr>
          </a:p>
        </p:txBody>
      </p:sp>
      <p:sp>
        <p:nvSpPr>
          <p:cNvPr id="75" name="Shape 75"/>
          <p:cNvSpPr/>
          <p:nvPr/>
        </p:nvSpPr>
        <p:spPr>
          <a:xfrm>
            <a:off x="0" y="6713984"/>
            <a:ext cx="4031587" cy="2371339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u="sng" dirty="0" smtClean="0">
                <a:solidFill>
                  <a:srgbClr val="0B5394"/>
                </a:solidFill>
              </a:rPr>
              <a:t>Административно-хозяйственные отделы </a:t>
            </a:r>
            <a:endParaRPr lang="ru" sz="2700" u="sng" dirty="0">
              <a:solidFill>
                <a:srgbClr val="0B5394"/>
              </a:solidFill>
            </a:endParaRPr>
          </a:p>
        </p:txBody>
      </p:sp>
      <p:sp>
        <p:nvSpPr>
          <p:cNvPr id="76" name="Shape 76"/>
          <p:cNvSpPr/>
          <p:nvPr/>
        </p:nvSpPr>
        <p:spPr>
          <a:xfrm>
            <a:off x="9455696" y="11034464"/>
            <a:ext cx="4397600" cy="1056000"/>
          </a:xfrm>
          <a:prstGeom prst="roundRect">
            <a:avLst>
              <a:gd name="adj" fmla="val 28915"/>
            </a:avLst>
          </a:prstGeom>
          <a:solidFill>
            <a:srgbClr val="2C8DA7"/>
          </a:solidFill>
          <a:ln w="9525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b="1" dirty="0">
                <a:solidFill>
                  <a:srgbClr val="FFFFFF"/>
                </a:solidFill>
              </a:rPr>
              <a:t>СТУДЕНТЫ</a:t>
            </a:r>
          </a:p>
        </p:txBody>
      </p:sp>
      <p:cxnSp>
        <p:nvCxnSpPr>
          <p:cNvPr id="78" name="Shape 78"/>
          <p:cNvCxnSpPr/>
          <p:nvPr/>
        </p:nvCxnSpPr>
        <p:spPr>
          <a:xfrm flipH="1">
            <a:off x="3263008" y="3617640"/>
            <a:ext cx="7575093" cy="391199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9" name="Shape 79"/>
          <p:cNvCxnSpPr/>
          <p:nvPr/>
        </p:nvCxnSpPr>
        <p:spPr>
          <a:xfrm flipH="1">
            <a:off x="8447584" y="3617640"/>
            <a:ext cx="2547495" cy="290739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0" name="Shape 80"/>
          <p:cNvCxnSpPr/>
          <p:nvPr/>
        </p:nvCxnSpPr>
        <p:spPr>
          <a:xfrm>
            <a:off x="11543928" y="3617640"/>
            <a:ext cx="3418421" cy="290739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1" name="Shape 81"/>
          <p:cNvCxnSpPr/>
          <p:nvPr/>
        </p:nvCxnSpPr>
        <p:spPr>
          <a:xfrm>
            <a:off x="11543928" y="3617640"/>
            <a:ext cx="8638227" cy="391199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2" name="Shape 82"/>
          <p:cNvCxnSpPr/>
          <p:nvPr/>
        </p:nvCxnSpPr>
        <p:spPr>
          <a:xfrm>
            <a:off x="2470920" y="5201816"/>
            <a:ext cx="9142383" cy="576064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3" name="Shape 83"/>
          <p:cNvCxnSpPr/>
          <p:nvPr/>
        </p:nvCxnSpPr>
        <p:spPr>
          <a:xfrm>
            <a:off x="9455696" y="5345832"/>
            <a:ext cx="2157608" cy="36004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4" name="Shape 84"/>
          <p:cNvCxnSpPr/>
          <p:nvPr/>
        </p:nvCxnSpPr>
        <p:spPr>
          <a:xfrm flipV="1">
            <a:off x="11615936" y="5201816"/>
            <a:ext cx="3292356" cy="50406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5" name="Shape 85"/>
          <p:cNvCxnSpPr/>
          <p:nvPr/>
        </p:nvCxnSpPr>
        <p:spPr>
          <a:xfrm flipV="1">
            <a:off x="11615936" y="5057800"/>
            <a:ext cx="8424936" cy="688016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6" name="Shape 86"/>
          <p:cNvCxnSpPr/>
          <p:nvPr/>
        </p:nvCxnSpPr>
        <p:spPr>
          <a:xfrm rot="16200000" flipH="1">
            <a:off x="12299766" y="-3258878"/>
            <a:ext cx="1" cy="19945726"/>
          </a:xfrm>
          <a:prstGeom prst="bentConnector3">
            <a:avLst>
              <a:gd name="adj1" fmla="val -22860000000"/>
            </a:avLst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7" name="Shape 87"/>
          <p:cNvCxnSpPr>
            <a:stCxn id="66" idx="2"/>
          </p:cNvCxnSpPr>
          <p:nvPr/>
        </p:nvCxnSpPr>
        <p:spPr>
          <a:xfrm>
            <a:off x="11613304" y="6469880"/>
            <a:ext cx="8800" cy="5536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8" name="Shape 88"/>
          <p:cNvCxnSpPr/>
          <p:nvPr/>
        </p:nvCxnSpPr>
        <p:spPr>
          <a:xfrm flipH="1">
            <a:off x="6935416" y="6516180"/>
            <a:ext cx="17930" cy="269812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9" name="Shape 89"/>
          <p:cNvCxnSpPr>
            <a:endCxn id="68" idx="0"/>
          </p:cNvCxnSpPr>
          <p:nvPr/>
        </p:nvCxnSpPr>
        <p:spPr>
          <a:xfrm>
            <a:off x="11609352" y="6449208"/>
            <a:ext cx="800" cy="4808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0" name="Shape 90"/>
          <p:cNvCxnSpPr/>
          <p:nvPr/>
        </p:nvCxnSpPr>
        <p:spPr>
          <a:xfrm rot="10800000">
            <a:off x="16944528" y="6497960"/>
            <a:ext cx="3200" cy="50000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2" name="Shape 92"/>
          <p:cNvCxnSpPr/>
          <p:nvPr/>
        </p:nvCxnSpPr>
        <p:spPr>
          <a:xfrm>
            <a:off x="9383688" y="9594304"/>
            <a:ext cx="648072" cy="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3" name="Shape 93"/>
          <p:cNvCxnSpPr/>
          <p:nvPr/>
        </p:nvCxnSpPr>
        <p:spPr>
          <a:xfrm flipH="1">
            <a:off x="9383688" y="9810328"/>
            <a:ext cx="648072" cy="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4" name="Shape 94"/>
          <p:cNvCxnSpPr/>
          <p:nvPr/>
        </p:nvCxnSpPr>
        <p:spPr>
          <a:xfrm rot="10800000">
            <a:off x="11111880" y="8730208"/>
            <a:ext cx="0" cy="54560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5" name="Shape 95"/>
          <p:cNvCxnSpPr/>
          <p:nvPr/>
        </p:nvCxnSpPr>
        <p:spPr>
          <a:xfrm>
            <a:off x="12336016" y="8658200"/>
            <a:ext cx="19200" cy="56480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6" name="Shape 96"/>
          <p:cNvCxnSpPr/>
          <p:nvPr/>
        </p:nvCxnSpPr>
        <p:spPr>
          <a:xfrm>
            <a:off x="11183888" y="10026352"/>
            <a:ext cx="0" cy="99360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7" name="Shape 97"/>
          <p:cNvCxnSpPr/>
          <p:nvPr/>
        </p:nvCxnSpPr>
        <p:spPr>
          <a:xfrm rot="10800000">
            <a:off x="12408024" y="10026352"/>
            <a:ext cx="19200" cy="95440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graphicFrame>
        <p:nvGraphicFramePr>
          <p:cNvPr id="100" name="Shape 100"/>
          <p:cNvGraphicFramePr/>
          <p:nvPr>
            <p:extLst>
              <p:ext uri="{D42A27DB-BD31-4B8C-83A1-F6EECF244321}">
                <p14:modId xmlns:p14="http://schemas.microsoft.com/office/powerpoint/2010/main" val="2400488929"/>
              </p:ext>
            </p:extLst>
          </p:nvPr>
        </p:nvGraphicFramePr>
        <p:xfrm>
          <a:off x="13634468" y="10244933"/>
          <a:ext cx="10468467" cy="29259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56867"/>
                <a:gridCol w="9111600"/>
              </a:tblGrid>
              <a:tr h="146296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6400" dirty="0"/>
                    </a:p>
                  </a:txBody>
                  <a:tcPr marL="243800" marR="243800" marT="243800" marB="2438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2400" dirty="0" smtClean="0"/>
                        <a:t>Каждая </a:t>
                      </a:r>
                      <a:r>
                        <a:rPr lang="ru" sz="2400" dirty="0"/>
                        <a:t>образовательная программа администрируется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2400" dirty="0"/>
                        <a:t>учебным </a:t>
                      </a:r>
                      <a:r>
                        <a:rPr lang="ru" sz="2400" dirty="0" smtClean="0"/>
                        <a:t>офисом или менеджером, сопровождающим ОП</a:t>
                      </a:r>
                      <a:endParaRPr lang="ru" sz="2400" dirty="0"/>
                    </a:p>
                  </a:txBody>
                  <a:tcPr marL="243800" marR="243800" marT="243800" marB="2438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96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6400" dirty="0"/>
                    </a:p>
                  </a:txBody>
                  <a:tcPr marL="243800" marR="243800" marT="243800" marB="2438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2400" dirty="0"/>
                        <a:t>Учебный офис обеспечивает процесс взаимодействия между студентами, преподавателями и администрацией Университета</a:t>
                      </a:r>
                    </a:p>
                  </a:txBody>
                  <a:tcPr marL="243800" marR="243800" marT="243800" marB="2438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1" name="Shape 101"/>
          <p:cNvCxnSpPr/>
          <p:nvPr/>
        </p:nvCxnSpPr>
        <p:spPr>
          <a:xfrm>
            <a:off x="15000312" y="10674424"/>
            <a:ext cx="799200" cy="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2" name="Shape 102"/>
          <p:cNvCxnSpPr/>
          <p:nvPr/>
        </p:nvCxnSpPr>
        <p:spPr>
          <a:xfrm rot="10800000">
            <a:off x="15000312" y="10890448"/>
            <a:ext cx="760000" cy="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3" name="Shape 103"/>
          <p:cNvCxnSpPr/>
          <p:nvPr/>
        </p:nvCxnSpPr>
        <p:spPr>
          <a:xfrm>
            <a:off x="14712280" y="12258600"/>
            <a:ext cx="799200" cy="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4" name="Shape 104"/>
          <p:cNvCxnSpPr/>
          <p:nvPr/>
        </p:nvCxnSpPr>
        <p:spPr>
          <a:xfrm rot="10800000">
            <a:off x="14712280" y="12546632"/>
            <a:ext cx="760000" cy="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2" descr="https://avatars.mds.yandex.net/get-altay/1975185/2a000001730ebf4674f689e2482527711d8c/XXXL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-59015"/>
            <a:ext cx="24384000" cy="13716000"/>
          </a:xfrm>
          <a:prstGeom prst="rect">
            <a:avLst/>
          </a:prstGeom>
          <a:noFill/>
        </p:spPr>
      </p:pic>
      <p:sp>
        <p:nvSpPr>
          <p:cNvPr id="66" name="Очень крутой заголовок…"/>
          <p:cNvSpPr txBox="1"/>
          <p:nvPr/>
        </p:nvSpPr>
        <p:spPr>
          <a:xfrm>
            <a:off x="1174776" y="2177480"/>
            <a:ext cx="21506374" cy="1004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400" dirty="0" smtClean="0"/>
              <a:t>Руководство НИУ ВШЭ – Нижний Новгород</a:t>
            </a:r>
            <a:endParaRPr sz="4400" dirty="0"/>
          </a:p>
        </p:txBody>
      </p:sp>
      <p:sp>
        <p:nvSpPr>
          <p:cNvPr id="68" name="Линия"/>
          <p:cNvSpPr/>
          <p:nvPr/>
        </p:nvSpPr>
        <p:spPr>
          <a:xfrm>
            <a:off x="1318792" y="1601416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dirty="0"/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246784" y="3772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165"/>
          <p:cNvSpPr/>
          <p:nvPr/>
        </p:nvSpPr>
        <p:spPr>
          <a:xfrm>
            <a:off x="2326904" y="6569968"/>
            <a:ext cx="4392488" cy="2160240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2800" dirty="0"/>
              <a:t>Анисимов Никита Юрьевич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Р</a:t>
            </a:r>
            <a:r>
              <a:rPr lang="ru" sz="2000" b="1" dirty="0" smtClean="0">
                <a:solidFill>
                  <a:schemeClr val="tx1"/>
                </a:solidFill>
              </a:rPr>
              <a:t>ектор НИУ ВШЭ</a:t>
            </a:r>
            <a:endParaRPr lang="ru" sz="2000" b="1" dirty="0">
              <a:solidFill>
                <a:schemeClr val="tx1"/>
              </a:solidFill>
            </a:endParaRPr>
          </a:p>
        </p:txBody>
      </p:sp>
      <p:sp>
        <p:nvSpPr>
          <p:cNvPr id="9" name="Shape 165"/>
          <p:cNvSpPr/>
          <p:nvPr/>
        </p:nvSpPr>
        <p:spPr>
          <a:xfrm>
            <a:off x="9383688" y="6569968"/>
            <a:ext cx="4248472" cy="2160240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Бляхман Анна Александровна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Д</a:t>
            </a:r>
            <a:r>
              <a:rPr lang="ru" sz="2000" b="1" dirty="0" smtClean="0">
                <a:solidFill>
                  <a:schemeClr val="tx1"/>
                </a:solidFill>
              </a:rPr>
              <a:t>иректор кампуса </a:t>
            </a:r>
            <a:br>
              <a:rPr lang="ru" sz="2000" b="1" dirty="0" smtClean="0">
                <a:solidFill>
                  <a:schemeClr val="tx1"/>
                </a:solidFill>
              </a:rPr>
            </a:br>
            <a:r>
              <a:rPr lang="ru" sz="2000" b="1" dirty="0" smtClean="0">
                <a:solidFill>
                  <a:schemeClr val="tx1"/>
                </a:solidFill>
              </a:rPr>
              <a:t>НИУ ВШЭ – Нижний Новгород</a:t>
            </a:r>
            <a:endParaRPr lang="ru" sz="2000" b="1" dirty="0">
              <a:solidFill>
                <a:schemeClr val="tx1"/>
              </a:solidFill>
            </a:endParaRPr>
          </a:p>
        </p:txBody>
      </p:sp>
      <p:pic>
        <p:nvPicPr>
          <p:cNvPr id="10244" name="Picture 4" descr="https://www.hse.ru/mirror/org/persons/cimage/2020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5496" y="6858000"/>
            <a:ext cx="1584176" cy="1584176"/>
          </a:xfrm>
          <a:prstGeom prst="rect">
            <a:avLst/>
          </a:prstGeom>
          <a:noFill/>
        </p:spPr>
      </p:pic>
      <p:pic>
        <p:nvPicPr>
          <p:cNvPr id="10246" name="Picture 6" descr="https://www.hse.ru/mirror/org/persons/cimage/4453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04368" y="3833664"/>
            <a:ext cx="1728192" cy="1656184"/>
          </a:xfrm>
          <a:prstGeom prst="rect">
            <a:avLst/>
          </a:prstGeom>
          <a:noFill/>
        </p:spPr>
      </p:pic>
      <p:sp>
        <p:nvSpPr>
          <p:cNvPr id="13" name="Shape 165"/>
          <p:cNvSpPr/>
          <p:nvPr/>
        </p:nvSpPr>
        <p:spPr>
          <a:xfrm>
            <a:off x="17376576" y="3731048"/>
            <a:ext cx="6192688" cy="1758800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Фоменков Денис Александрович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заместитель директора по образовательной деятельности и работе с партнерами</a:t>
            </a:r>
            <a:endParaRPr lang="ru" sz="2000" b="1" dirty="0">
              <a:solidFill>
                <a:schemeClr val="tx1"/>
              </a:solidFill>
            </a:endParaRPr>
          </a:p>
        </p:txBody>
      </p:sp>
      <p:sp>
        <p:nvSpPr>
          <p:cNvPr id="14" name="Shape 165"/>
          <p:cNvSpPr/>
          <p:nvPr/>
        </p:nvSpPr>
        <p:spPr>
          <a:xfrm>
            <a:off x="17376576" y="5921896"/>
            <a:ext cx="6336704" cy="172819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Штефан Мария Александровна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заместитель </a:t>
            </a:r>
            <a:r>
              <a:rPr lang="ru-RU" sz="2000" b="1" dirty="0">
                <a:solidFill>
                  <a:schemeClr val="tx1"/>
                </a:solidFill>
              </a:rPr>
              <a:t>директора по финансам, аналитике и организационному развитию</a:t>
            </a:r>
            <a:endParaRPr lang="ru" sz="2000" b="1" dirty="0">
              <a:solidFill>
                <a:schemeClr val="tx1"/>
              </a:solidFill>
            </a:endParaRPr>
          </a:p>
        </p:txBody>
      </p:sp>
      <p:pic>
        <p:nvPicPr>
          <p:cNvPr id="10248" name="Picture 8" descr="https://www.hse.ru/mirror/org/persons/cimage/2019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04368" y="5921896"/>
            <a:ext cx="1728192" cy="1728193"/>
          </a:xfrm>
          <a:prstGeom prst="rect">
            <a:avLst/>
          </a:prstGeom>
          <a:noFill/>
        </p:spPr>
      </p:pic>
      <p:sp>
        <p:nvSpPr>
          <p:cNvPr id="16" name="Shape 165"/>
          <p:cNvSpPr/>
          <p:nvPr/>
        </p:nvSpPr>
        <p:spPr>
          <a:xfrm>
            <a:off x="17509006" y="9959058"/>
            <a:ext cx="6204274" cy="1574747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Мольков Сергей Николаевич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заместитель директора по молодежной политике и безопасности</a:t>
            </a:r>
            <a:endParaRPr lang="ru" sz="2000" b="1" dirty="0">
              <a:solidFill>
                <a:schemeClr val="tx1"/>
              </a:solidFill>
            </a:endParaRPr>
          </a:p>
        </p:txBody>
      </p:sp>
      <p:pic>
        <p:nvPicPr>
          <p:cNvPr id="10250" name="Picture 10" descr="https://www.hse.ru/mirror/org/persons/cimage/13774103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539648" y="10023854"/>
            <a:ext cx="1728192" cy="1584176"/>
          </a:xfrm>
          <a:prstGeom prst="rect">
            <a:avLst/>
          </a:prstGeom>
          <a:noFill/>
        </p:spPr>
      </p:pic>
      <p:sp>
        <p:nvSpPr>
          <p:cNvPr id="18" name="Shape 165"/>
          <p:cNvSpPr/>
          <p:nvPr/>
        </p:nvSpPr>
        <p:spPr>
          <a:xfrm>
            <a:off x="17436419" y="8082136"/>
            <a:ext cx="6276861" cy="1652355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2800" dirty="0"/>
              <a:t>Серова Наталья Александровна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заместитель директора по организации приема</a:t>
            </a:r>
            <a:endParaRPr lang="ru" sz="2000" b="1" dirty="0">
              <a:solidFill>
                <a:schemeClr val="tx1"/>
              </a:solidFill>
            </a:endParaRPr>
          </a:p>
        </p:txBody>
      </p:sp>
      <p:pic>
        <p:nvPicPr>
          <p:cNvPr id="10252" name="Picture 12" descr="https://www.hse.ru/mirror/org/persons/cimage/1994853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641643" y="11818895"/>
            <a:ext cx="1728192" cy="1584176"/>
          </a:xfrm>
          <a:prstGeom prst="rect">
            <a:avLst/>
          </a:prstGeom>
          <a:noFill/>
        </p:spPr>
      </p:pic>
      <p:cxnSp>
        <p:nvCxnSpPr>
          <p:cNvPr id="20" name="Shape 101"/>
          <p:cNvCxnSpPr/>
          <p:nvPr/>
        </p:nvCxnSpPr>
        <p:spPr>
          <a:xfrm>
            <a:off x="6719392" y="7722096"/>
            <a:ext cx="799200" cy="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92"/>
          <p:cNvCxnSpPr/>
          <p:nvPr/>
        </p:nvCxnSpPr>
        <p:spPr>
          <a:xfrm>
            <a:off x="13595432" y="8409323"/>
            <a:ext cx="1944216" cy="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2" name="Shape 92"/>
          <p:cNvCxnSpPr/>
          <p:nvPr/>
        </p:nvCxnSpPr>
        <p:spPr>
          <a:xfrm>
            <a:off x="13452140" y="8521732"/>
            <a:ext cx="1944216" cy="2304256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" name="Shape 92"/>
          <p:cNvCxnSpPr/>
          <p:nvPr/>
        </p:nvCxnSpPr>
        <p:spPr>
          <a:xfrm flipV="1">
            <a:off x="13452140" y="4418801"/>
            <a:ext cx="2016224" cy="2304256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9" name="Shape 92"/>
          <p:cNvCxnSpPr/>
          <p:nvPr/>
        </p:nvCxnSpPr>
        <p:spPr>
          <a:xfrm>
            <a:off x="13632160" y="7218040"/>
            <a:ext cx="1872208" cy="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4" name="Название подразделения, лаборатории, факультета и т.д."/>
          <p:cNvSpPr txBox="1"/>
          <p:nvPr/>
        </p:nvSpPr>
        <p:spPr>
          <a:xfrm>
            <a:off x="11543928" y="305272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Учебный отдел НИУ ВШЭ – Нижний Новгород</a:t>
            </a:r>
            <a:endParaRPr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3308124" y="8651746"/>
            <a:ext cx="2160240" cy="4377553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1643" y="8021664"/>
            <a:ext cx="1585493" cy="17604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43" y="6875655"/>
            <a:ext cx="1600423" cy="1638529"/>
          </a:xfrm>
          <a:prstGeom prst="rect">
            <a:avLst/>
          </a:prstGeom>
        </p:spPr>
      </p:pic>
      <p:sp>
        <p:nvSpPr>
          <p:cNvPr id="27" name="Shape 165"/>
          <p:cNvSpPr/>
          <p:nvPr/>
        </p:nvSpPr>
        <p:spPr>
          <a:xfrm>
            <a:off x="17579118" y="11784805"/>
            <a:ext cx="6278178" cy="1652355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2800" dirty="0"/>
              <a:t>Ганин Сергей </a:t>
            </a:r>
            <a:r>
              <a:rPr lang="ru-RU" sz="2800" dirty="0" smtClean="0"/>
              <a:t>Александрович</a:t>
            </a:r>
          </a:p>
          <a:p>
            <a:r>
              <a:rPr lang="ru-RU" sz="2000" b="1">
                <a:solidFill>
                  <a:schemeClr val="tx1"/>
                </a:solidFill>
              </a:rPr>
              <a:t>заместитель директора по капитальному ремонту, строительству и развитию имущественного комплекса</a:t>
            </a:r>
            <a:endParaRPr lang="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2" descr="https://avatars.mds.yandex.net/get-altay/1975185/2a000001730ebf4674f689e2482527711d8c/XXX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-252248"/>
            <a:ext cx="24384000" cy="13716000"/>
          </a:xfrm>
          <a:prstGeom prst="rect">
            <a:avLst/>
          </a:prstGeom>
          <a:noFill/>
        </p:spPr>
      </p:pic>
      <p:sp>
        <p:nvSpPr>
          <p:cNvPr id="66" name="Очень крутой заголовок…"/>
          <p:cNvSpPr txBox="1"/>
          <p:nvPr/>
        </p:nvSpPr>
        <p:spPr>
          <a:xfrm>
            <a:off x="1174776" y="1601416"/>
            <a:ext cx="21506374" cy="1004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800" dirty="0" smtClean="0"/>
              <a:t>факультеты НИУ ВШЭ – Нижний Новгород</a:t>
            </a:r>
            <a:endParaRPr sz="4800" dirty="0"/>
          </a:p>
        </p:txBody>
      </p:sp>
      <p:sp>
        <p:nvSpPr>
          <p:cNvPr id="68" name="Линия"/>
          <p:cNvSpPr/>
          <p:nvPr/>
        </p:nvSpPr>
        <p:spPr>
          <a:xfrm>
            <a:off x="1246784" y="1529408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dirty="0"/>
          </a:p>
        </p:txBody>
      </p:sp>
      <p:sp>
        <p:nvSpPr>
          <p:cNvPr id="69" name="Название подразделения, лаборатории, факультета и т.д."/>
          <p:cNvSpPr txBox="1"/>
          <p:nvPr/>
        </p:nvSpPr>
        <p:spPr>
          <a:xfrm>
            <a:off x="11543928" y="305272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Учебный отдел НИУ ВШЭ – Нижний Новгород</a:t>
            </a:r>
            <a:endParaRPr dirty="0"/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598712" y="233264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165"/>
          <p:cNvSpPr/>
          <p:nvPr/>
        </p:nvSpPr>
        <p:spPr>
          <a:xfrm>
            <a:off x="283188" y="1782692"/>
            <a:ext cx="4392488" cy="1872208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400" b="1" dirty="0" smtClean="0">
                <a:solidFill>
                  <a:schemeClr val="tx1"/>
                </a:solidFill>
              </a:rPr>
              <a:t>Факультет информатики, математики и компьютерных наук (ИМиКН)</a:t>
            </a:r>
            <a:endParaRPr lang="ru" sz="2400" b="1" dirty="0">
              <a:solidFill>
                <a:schemeClr val="tx1"/>
              </a:solidFill>
            </a:endParaRPr>
          </a:p>
        </p:txBody>
      </p:sp>
      <p:sp>
        <p:nvSpPr>
          <p:cNvPr id="9" name="Shape 165"/>
          <p:cNvSpPr/>
          <p:nvPr/>
        </p:nvSpPr>
        <p:spPr>
          <a:xfrm>
            <a:off x="19739484" y="1740771"/>
            <a:ext cx="4248472" cy="1656184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Факультет менеджмента</a:t>
            </a:r>
            <a:endParaRPr lang="ru" sz="2000" b="1" dirty="0">
              <a:solidFill>
                <a:schemeClr val="tx1"/>
              </a:solidFill>
            </a:endParaRPr>
          </a:p>
        </p:txBody>
      </p:sp>
      <p:sp>
        <p:nvSpPr>
          <p:cNvPr id="13" name="Shape 165"/>
          <p:cNvSpPr/>
          <p:nvPr/>
        </p:nvSpPr>
        <p:spPr>
          <a:xfrm>
            <a:off x="14895070" y="3400007"/>
            <a:ext cx="4392488" cy="1584176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Факультет экономики</a:t>
            </a:r>
            <a:endParaRPr lang="ru" sz="2000" b="1" dirty="0">
              <a:solidFill>
                <a:schemeClr val="tx1"/>
              </a:solidFill>
            </a:endParaRPr>
          </a:p>
        </p:txBody>
      </p:sp>
      <p:sp>
        <p:nvSpPr>
          <p:cNvPr id="14" name="Shape 165"/>
          <p:cNvSpPr/>
          <p:nvPr/>
        </p:nvSpPr>
        <p:spPr>
          <a:xfrm>
            <a:off x="10109309" y="2741942"/>
            <a:ext cx="4392488" cy="1296144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400" b="1" dirty="0" smtClean="0">
                <a:solidFill>
                  <a:schemeClr val="tx1"/>
                </a:solidFill>
              </a:rPr>
              <a:t>Факультет гуманитарных наук</a:t>
            </a:r>
            <a:endParaRPr lang="ru" sz="2400" b="1" dirty="0">
              <a:solidFill>
                <a:schemeClr val="tx1"/>
              </a:solidFill>
            </a:endParaRPr>
          </a:p>
        </p:txBody>
      </p:sp>
      <p:sp>
        <p:nvSpPr>
          <p:cNvPr id="16" name="Shape 165"/>
          <p:cNvSpPr/>
          <p:nvPr/>
        </p:nvSpPr>
        <p:spPr>
          <a:xfrm>
            <a:off x="5207224" y="4121696"/>
            <a:ext cx="4392488" cy="1512168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2400" b="1" dirty="0" smtClean="0">
                <a:solidFill>
                  <a:schemeClr val="tx1"/>
                </a:solidFill>
              </a:rPr>
              <a:t>Факультет права</a:t>
            </a:r>
            <a:endParaRPr lang="ru" sz="24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8090" y="3694687"/>
            <a:ext cx="4547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Декан: Асеева </a:t>
            </a:r>
          </a:p>
          <a:p>
            <a:r>
              <a:rPr lang="ru-RU" sz="2800" u="sng" dirty="0" smtClean="0"/>
              <a:t>Наталья Владимировна</a:t>
            </a:r>
            <a:endParaRPr lang="ru-RU" sz="2800" u="sng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9987957" y="4130546"/>
            <a:ext cx="4547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Декан: Цветкова </a:t>
            </a:r>
          </a:p>
          <a:p>
            <a:r>
              <a:rPr lang="ru-RU" sz="2800" u="sng" dirty="0" smtClean="0"/>
              <a:t>Марина Владимировна</a:t>
            </a:r>
            <a:endParaRPr lang="ru-RU" sz="2800" u="sng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784654" y="5140100"/>
            <a:ext cx="4547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Декан: Штефан</a:t>
            </a:r>
          </a:p>
          <a:p>
            <a:r>
              <a:rPr lang="ru-RU" sz="2800" u="sng" dirty="0" smtClean="0"/>
              <a:t> Мария Александровна</a:t>
            </a:r>
            <a:endParaRPr lang="ru-RU" sz="2800" u="sng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279232" y="5705872"/>
            <a:ext cx="4547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Декан: </a:t>
            </a:r>
            <a:r>
              <a:rPr lang="ru-RU" sz="2800" u="sng" dirty="0"/>
              <a:t>Лошкарева </a:t>
            </a:r>
            <a:endParaRPr lang="ru-RU" sz="2800" u="sng" dirty="0" smtClean="0"/>
          </a:p>
          <a:p>
            <a:r>
              <a:rPr lang="ru-RU" sz="2800" u="sng" dirty="0" smtClean="0"/>
              <a:t>Мария </a:t>
            </a:r>
            <a:r>
              <a:rPr lang="ru-RU" sz="2800" u="sng" dirty="0"/>
              <a:t>Евгеньевна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617816" y="3440461"/>
            <a:ext cx="4547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Декан: </a:t>
            </a:r>
            <a:r>
              <a:rPr lang="ru-RU" sz="2800" u="sng" dirty="0"/>
              <a:t>Назаров </a:t>
            </a:r>
            <a:endParaRPr lang="ru-RU" sz="2800" u="sng" dirty="0" smtClean="0"/>
          </a:p>
          <a:p>
            <a:r>
              <a:rPr lang="ru-RU" sz="2800" u="sng" dirty="0" smtClean="0"/>
              <a:t>Михаил </a:t>
            </a:r>
            <a:r>
              <a:rPr lang="ru-RU" sz="2800" u="sng" dirty="0"/>
              <a:t>Геннадьевич</a:t>
            </a:r>
          </a:p>
        </p:txBody>
      </p:sp>
      <p:sp>
        <p:nvSpPr>
          <p:cNvPr id="32" name="Shape 165"/>
          <p:cNvSpPr/>
          <p:nvPr/>
        </p:nvSpPr>
        <p:spPr>
          <a:xfrm>
            <a:off x="310681" y="7304623"/>
            <a:ext cx="4545016" cy="490603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 smtClean="0"/>
              <a:t>Бизнес-информатика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33" name="Shape 165"/>
          <p:cNvSpPr/>
          <p:nvPr/>
        </p:nvSpPr>
        <p:spPr>
          <a:xfrm>
            <a:off x="323566" y="6764075"/>
            <a:ext cx="4499062" cy="504056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/>
              <a:t>Фундаментальная и прикладная математика</a:t>
            </a:r>
            <a:endParaRPr lang="ru-RU" sz="1800" b="1" dirty="0" smtClean="0"/>
          </a:p>
        </p:txBody>
      </p:sp>
      <p:sp>
        <p:nvSpPr>
          <p:cNvPr id="34" name="Shape 165"/>
          <p:cNvSpPr/>
          <p:nvPr/>
        </p:nvSpPr>
        <p:spPr>
          <a:xfrm>
            <a:off x="283188" y="7822573"/>
            <a:ext cx="4608512" cy="73267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 smtClean="0"/>
              <a:t>Прикладная математика и информатика</a:t>
            </a:r>
          </a:p>
        </p:txBody>
      </p:sp>
      <p:sp>
        <p:nvSpPr>
          <p:cNvPr id="35" name="Shape 165"/>
          <p:cNvSpPr/>
          <p:nvPr/>
        </p:nvSpPr>
        <p:spPr>
          <a:xfrm>
            <a:off x="343554" y="8586192"/>
            <a:ext cx="4536504" cy="576064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 smtClean="0"/>
              <a:t>Программная инженерия</a:t>
            </a:r>
          </a:p>
        </p:txBody>
      </p:sp>
      <p:sp>
        <p:nvSpPr>
          <p:cNvPr id="36" name="Shape 165"/>
          <p:cNvSpPr/>
          <p:nvPr/>
        </p:nvSpPr>
        <p:spPr>
          <a:xfrm>
            <a:off x="343554" y="11089749"/>
            <a:ext cx="4536504" cy="720080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 smtClean="0"/>
              <a:t>Бизнес-информатика</a:t>
            </a:r>
          </a:p>
        </p:txBody>
      </p:sp>
      <p:sp>
        <p:nvSpPr>
          <p:cNvPr id="37" name="Shape 165"/>
          <p:cNvSpPr/>
          <p:nvPr/>
        </p:nvSpPr>
        <p:spPr>
          <a:xfrm>
            <a:off x="310680" y="11776704"/>
            <a:ext cx="4608512" cy="747768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 smtClean="0"/>
              <a:t>Интеллектуальный анализ данных</a:t>
            </a:r>
          </a:p>
        </p:txBody>
      </p:sp>
      <p:sp>
        <p:nvSpPr>
          <p:cNvPr id="38" name="Shape 165"/>
          <p:cNvSpPr/>
          <p:nvPr/>
        </p:nvSpPr>
        <p:spPr>
          <a:xfrm>
            <a:off x="271546" y="10422757"/>
            <a:ext cx="4608512" cy="64807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 smtClean="0"/>
              <a:t>Математика</a:t>
            </a:r>
          </a:p>
        </p:txBody>
      </p:sp>
      <p:sp>
        <p:nvSpPr>
          <p:cNvPr id="39" name="Shape 165"/>
          <p:cNvSpPr/>
          <p:nvPr/>
        </p:nvSpPr>
        <p:spPr>
          <a:xfrm>
            <a:off x="319192" y="12519073"/>
            <a:ext cx="4536504" cy="776894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/>
              <a:t>Искусственный интеллект и компьютерное зрение</a:t>
            </a:r>
            <a:endParaRPr lang="ru-RU" sz="1800" b="1" dirty="0" smtClean="0"/>
          </a:p>
        </p:txBody>
      </p:sp>
      <p:sp>
        <p:nvSpPr>
          <p:cNvPr id="40" name="Shape 165"/>
          <p:cNvSpPr/>
          <p:nvPr/>
        </p:nvSpPr>
        <p:spPr>
          <a:xfrm>
            <a:off x="271546" y="5202527"/>
            <a:ext cx="4464496" cy="792088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/>
              <a:t>Технологии искусственного и дополненного интеллекта</a:t>
            </a:r>
          </a:p>
        </p:txBody>
      </p:sp>
      <p:sp>
        <p:nvSpPr>
          <p:cNvPr id="41" name="Shape 165"/>
          <p:cNvSpPr/>
          <p:nvPr/>
        </p:nvSpPr>
        <p:spPr>
          <a:xfrm>
            <a:off x="310680" y="9162256"/>
            <a:ext cx="4464496" cy="792088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 smtClean="0"/>
              <a:t>Программная инженерия (очно-заочное обучение)</a:t>
            </a:r>
            <a:endParaRPr lang="ru-RU" sz="1800" b="1" dirty="0"/>
          </a:p>
        </p:txBody>
      </p:sp>
      <p:sp>
        <p:nvSpPr>
          <p:cNvPr id="44" name="Shape 165"/>
          <p:cNvSpPr/>
          <p:nvPr/>
        </p:nvSpPr>
        <p:spPr>
          <a:xfrm>
            <a:off x="10283788" y="11084213"/>
            <a:ext cx="4320480" cy="1075760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Современные филологические практики: поэтика, интерпретация, комментарий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45" name="Shape 165"/>
          <p:cNvSpPr/>
          <p:nvPr/>
        </p:nvSpPr>
        <p:spPr>
          <a:xfrm>
            <a:off x="10355796" y="6484859"/>
            <a:ext cx="4320480" cy="100811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Фундаментальная и приклданая лингвистика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46" name="Shape 165"/>
          <p:cNvSpPr/>
          <p:nvPr/>
        </p:nvSpPr>
        <p:spPr>
          <a:xfrm>
            <a:off x="10391800" y="8447166"/>
            <a:ext cx="4320480" cy="961599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endParaRPr lang="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Иностранные языки и межкультурная </a:t>
            </a:r>
            <a:r>
              <a:rPr lang="ru-RU" sz="1800" b="1" dirty="0" smtClean="0">
                <a:solidFill>
                  <a:schemeClr val="tx1"/>
                </a:solidFill>
              </a:rPr>
              <a:t>бизнес-коммуникация</a:t>
            </a:r>
            <a:endParaRPr lang="ru" sz="1800" b="1" dirty="0" smtClean="0">
              <a:solidFill>
                <a:schemeClr val="tx1"/>
              </a:solidFill>
            </a:endParaRPr>
          </a:p>
          <a:p>
            <a:endParaRPr lang="ru" sz="2400" b="1" dirty="0">
              <a:solidFill>
                <a:schemeClr val="tx1"/>
              </a:solidFill>
            </a:endParaRPr>
          </a:p>
        </p:txBody>
      </p:sp>
      <p:sp>
        <p:nvSpPr>
          <p:cNvPr id="47" name="Shape 165"/>
          <p:cNvSpPr/>
          <p:nvPr/>
        </p:nvSpPr>
        <p:spPr>
          <a:xfrm>
            <a:off x="10339436" y="5658025"/>
            <a:ext cx="4320480" cy="792088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Филология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49" name="Shape 165"/>
          <p:cNvSpPr/>
          <p:nvPr/>
        </p:nvSpPr>
        <p:spPr>
          <a:xfrm>
            <a:off x="10349118" y="9971202"/>
            <a:ext cx="4248472" cy="1080120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Прикладная лингвистика и текстовая аналитика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50" name="Shape 165"/>
          <p:cNvSpPr/>
          <p:nvPr/>
        </p:nvSpPr>
        <p:spPr>
          <a:xfrm>
            <a:off x="5567264" y="7290048"/>
            <a:ext cx="4392488" cy="864096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Юриспруденция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51" name="Shape 165"/>
          <p:cNvSpPr/>
          <p:nvPr/>
        </p:nvSpPr>
        <p:spPr>
          <a:xfrm>
            <a:off x="5567264" y="9882336"/>
            <a:ext cx="4392488" cy="100811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Правовое обеспечение и защита бизнеса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52" name="Shape 165"/>
          <p:cNvSpPr/>
          <p:nvPr/>
        </p:nvSpPr>
        <p:spPr>
          <a:xfrm>
            <a:off x="5567264" y="8154144"/>
            <a:ext cx="4392488" cy="1152128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Юриспруденция (очно-заочное обучение)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53" name="Shape 165"/>
          <p:cNvSpPr/>
          <p:nvPr/>
        </p:nvSpPr>
        <p:spPr>
          <a:xfrm>
            <a:off x="19628834" y="5065473"/>
            <a:ext cx="4392488" cy="720080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Управление бизнесом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54" name="Shape 165"/>
          <p:cNvSpPr/>
          <p:nvPr/>
        </p:nvSpPr>
        <p:spPr>
          <a:xfrm>
            <a:off x="19578018" y="9326985"/>
            <a:ext cx="4392488" cy="64807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Маркетинг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56" name="Shape 165"/>
          <p:cNvSpPr/>
          <p:nvPr/>
        </p:nvSpPr>
        <p:spPr>
          <a:xfrm>
            <a:off x="19634605" y="8603929"/>
            <a:ext cx="4392488" cy="64807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Управление</a:t>
            </a:r>
            <a:r>
              <a:rPr lang="ru-RU" sz="1800" dirty="0"/>
              <a:t> </a:t>
            </a:r>
            <a:r>
              <a:rPr lang="ru-RU" sz="1800" b="1" dirty="0">
                <a:solidFill>
                  <a:schemeClr val="tx1"/>
                </a:solidFill>
              </a:rPr>
              <a:t>развитием</a:t>
            </a:r>
            <a:r>
              <a:rPr lang="ru-RU" sz="1800" dirty="0"/>
              <a:t> </a:t>
            </a:r>
            <a:r>
              <a:rPr lang="ru-RU" sz="1800" b="1" dirty="0">
                <a:solidFill>
                  <a:schemeClr val="tx1"/>
                </a:solidFill>
              </a:rPr>
              <a:t>компании</a:t>
            </a:r>
          </a:p>
        </p:txBody>
      </p:sp>
      <p:sp>
        <p:nvSpPr>
          <p:cNvPr id="57" name="Shape 165"/>
          <p:cNvSpPr/>
          <p:nvPr/>
        </p:nvSpPr>
        <p:spPr>
          <a:xfrm>
            <a:off x="19578266" y="10826596"/>
            <a:ext cx="4392488" cy="714883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Цифровой маркетинг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58" name="Shape 165"/>
          <p:cNvSpPr/>
          <p:nvPr/>
        </p:nvSpPr>
        <p:spPr>
          <a:xfrm>
            <a:off x="19595468" y="10078870"/>
            <a:ext cx="4392488" cy="64807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/>
              <a:t>Управление организациями и проектами</a:t>
            </a:r>
          </a:p>
        </p:txBody>
      </p:sp>
      <p:sp>
        <p:nvSpPr>
          <p:cNvPr id="61" name="Shape 165"/>
          <p:cNvSpPr/>
          <p:nvPr/>
        </p:nvSpPr>
        <p:spPr>
          <a:xfrm>
            <a:off x="19651893" y="5811059"/>
            <a:ext cx="4392488" cy="64807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Цифровой маркетинг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64" name="Shape 165"/>
          <p:cNvSpPr/>
          <p:nvPr/>
        </p:nvSpPr>
        <p:spPr>
          <a:xfrm>
            <a:off x="14869077" y="8711174"/>
            <a:ext cx="4392488" cy="100811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Экономика и бизнес (очно-заочное обучение)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65" name="Shape 165"/>
          <p:cNvSpPr/>
          <p:nvPr/>
        </p:nvSpPr>
        <p:spPr>
          <a:xfrm>
            <a:off x="14939752" y="6742279"/>
            <a:ext cx="4392488" cy="936104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Экономика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67" name="Shape 165"/>
          <p:cNvSpPr/>
          <p:nvPr/>
        </p:nvSpPr>
        <p:spPr>
          <a:xfrm>
            <a:off x="14878944" y="9750495"/>
            <a:ext cx="4392488" cy="936104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 smtClean="0"/>
              <a:t>Экономика и анализ бизнеса (заочное обучение)</a:t>
            </a:r>
          </a:p>
        </p:txBody>
      </p:sp>
      <p:sp>
        <p:nvSpPr>
          <p:cNvPr id="71" name="Shape 165"/>
          <p:cNvSpPr/>
          <p:nvPr/>
        </p:nvSpPr>
        <p:spPr>
          <a:xfrm>
            <a:off x="14977664" y="11067067"/>
            <a:ext cx="4392488" cy="64807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/>
              <a:t>Бизнес-аналитика в экономике и </a:t>
            </a:r>
            <a:r>
              <a:rPr lang="ru-RU" sz="1800" b="1" dirty="0" smtClean="0"/>
              <a:t>менеджменте</a:t>
            </a:r>
            <a:endParaRPr lang="ru-RU" sz="1800" b="1" dirty="0"/>
          </a:p>
        </p:txBody>
      </p:sp>
      <p:sp>
        <p:nvSpPr>
          <p:cNvPr id="72" name="Shape 165"/>
          <p:cNvSpPr/>
          <p:nvPr/>
        </p:nvSpPr>
        <p:spPr>
          <a:xfrm>
            <a:off x="14928304" y="11754544"/>
            <a:ext cx="4392488" cy="792088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Финансы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475" y="4629370"/>
            <a:ext cx="4982638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400" b="1" dirty="0" smtClean="0"/>
              <a:t>Бакалаврские программы: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4810" y="9938732"/>
            <a:ext cx="504056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400" b="1" dirty="0" smtClean="0"/>
              <a:t>Магистерские программы:</a:t>
            </a:r>
            <a:endParaRPr lang="ru" sz="2400" b="1" dirty="0" smtClean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135216" y="6785992"/>
            <a:ext cx="5040560" cy="12830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400" b="1" dirty="0" smtClean="0"/>
              <a:t>Бакалаврские программы:</a:t>
            </a:r>
            <a:endParaRPr lang="ru" sz="2400" b="1" dirty="0" smtClean="0">
              <a:solidFill>
                <a:schemeClr val="tx1"/>
              </a:solidFill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135216" y="9306272"/>
            <a:ext cx="5040560" cy="12830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400" b="1" dirty="0" smtClean="0"/>
              <a:t>Магистерская программа:</a:t>
            </a:r>
            <a:endParaRPr lang="ru" sz="2400" b="1" dirty="0" smtClean="0">
              <a:solidFill>
                <a:schemeClr val="tx1"/>
              </a:solidFill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815736" y="5156335"/>
            <a:ext cx="5040560" cy="12830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400" b="1" dirty="0" smtClean="0"/>
              <a:t>Бакалаврские программы:</a:t>
            </a:r>
            <a:endParaRPr lang="ru" sz="2400" b="1" dirty="0" smtClean="0">
              <a:solidFill>
                <a:schemeClr val="tx1"/>
              </a:solidFill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0097202" y="9336474"/>
            <a:ext cx="5040560" cy="12830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400" b="1" dirty="0" smtClean="0"/>
              <a:t>Магистерские программы:</a:t>
            </a:r>
            <a:endParaRPr lang="ru" sz="2400" b="1" dirty="0" smtClean="0">
              <a:solidFill>
                <a:schemeClr val="tx1"/>
              </a:solidFill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604268" y="6172017"/>
            <a:ext cx="5040560" cy="12830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400" b="1" dirty="0" smtClean="0"/>
              <a:t>Бакалаврские программы:</a:t>
            </a:r>
            <a:endParaRPr lang="ru" sz="2400" b="1" dirty="0" smtClean="0">
              <a:solidFill>
                <a:schemeClr val="tx1"/>
              </a:solidFill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4554908" y="10606194"/>
            <a:ext cx="504056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400" b="1" dirty="0" smtClean="0"/>
              <a:t>Магистерские программы:</a:t>
            </a:r>
            <a:endParaRPr lang="ru" sz="2400" b="1" dirty="0" smtClean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154036" y="4476964"/>
            <a:ext cx="5040560" cy="513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400" b="1" dirty="0" smtClean="0"/>
              <a:t>Бакалаврские программы:</a:t>
            </a:r>
            <a:endParaRPr lang="ru" sz="2400" b="1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9309135" y="7777435"/>
            <a:ext cx="5040560" cy="12830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400" b="1" dirty="0" smtClean="0"/>
              <a:t>Магистерские программы:</a:t>
            </a:r>
            <a:endParaRPr lang="ru" sz="2400" b="1" dirty="0" smtClean="0">
              <a:solidFill>
                <a:schemeClr val="tx1"/>
              </a:solidFill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62" name="Shape 165"/>
          <p:cNvSpPr/>
          <p:nvPr/>
        </p:nvSpPr>
        <p:spPr>
          <a:xfrm>
            <a:off x="10391800" y="7559265"/>
            <a:ext cx="4320480" cy="864096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endParaRPr lang="ru" sz="1800" b="1" dirty="0" smtClean="0">
              <a:solidFill>
                <a:schemeClr val="tx1"/>
              </a:solidFill>
            </a:endParaRPr>
          </a:p>
          <a:p>
            <a:r>
              <a:rPr lang="ru" sz="1800" b="1" dirty="0" smtClean="0">
                <a:solidFill>
                  <a:schemeClr val="tx1"/>
                </a:solidFill>
              </a:rPr>
              <a:t>Дизайн</a:t>
            </a:r>
          </a:p>
          <a:p>
            <a:endParaRPr lang="ru" sz="2400" b="1" dirty="0">
              <a:solidFill>
                <a:schemeClr val="tx1"/>
              </a:solidFill>
            </a:endParaRPr>
          </a:p>
        </p:txBody>
      </p:sp>
      <p:sp>
        <p:nvSpPr>
          <p:cNvPr id="73" name="Shape 165"/>
          <p:cNvSpPr/>
          <p:nvPr/>
        </p:nvSpPr>
        <p:spPr>
          <a:xfrm>
            <a:off x="14922043" y="7718695"/>
            <a:ext cx="4392488" cy="100811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Международный бакалавриат по бизнесу и экономике</a:t>
            </a:r>
          </a:p>
        </p:txBody>
      </p:sp>
      <p:sp>
        <p:nvSpPr>
          <p:cNvPr id="84" name="Shape 165"/>
          <p:cNvSpPr/>
          <p:nvPr/>
        </p:nvSpPr>
        <p:spPr>
          <a:xfrm>
            <a:off x="19680832" y="6472454"/>
            <a:ext cx="4392488" cy="913271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Международный бакалавриат по бизнесу и экономике</a:t>
            </a:r>
          </a:p>
        </p:txBody>
      </p:sp>
      <p:sp>
        <p:nvSpPr>
          <p:cNvPr id="85" name="Shape 165"/>
          <p:cNvSpPr/>
          <p:nvPr/>
        </p:nvSpPr>
        <p:spPr>
          <a:xfrm>
            <a:off x="19628834" y="11622093"/>
            <a:ext cx="4392488" cy="648072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1800" b="1" dirty="0" smtClean="0">
                <a:solidFill>
                  <a:schemeClr val="tx1"/>
                </a:solidFill>
              </a:rPr>
              <a:t>Управление образованием</a:t>
            </a:r>
            <a:endParaRPr lang="ru" sz="1800" b="1" dirty="0">
              <a:solidFill>
                <a:schemeClr val="tx1"/>
              </a:solidFill>
            </a:endParaRPr>
          </a:p>
        </p:txBody>
      </p:sp>
      <p:sp>
        <p:nvSpPr>
          <p:cNvPr id="86" name="Shape 165"/>
          <p:cNvSpPr/>
          <p:nvPr/>
        </p:nvSpPr>
        <p:spPr>
          <a:xfrm>
            <a:off x="309345" y="6021961"/>
            <a:ext cx="4464496" cy="723867"/>
          </a:xfrm>
          <a:prstGeom prst="roundRect">
            <a:avLst>
              <a:gd name="adj" fmla="val 28915"/>
            </a:avLst>
          </a:prstGeom>
          <a:solidFill>
            <a:srgbClr val="CFE2F3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1800" b="1" dirty="0"/>
              <a:t>Компьютерные науки и технологии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avatars.mds.yandex.net/get-altay/1975185/2a000001730ebf4674f689e2482527711d8c/XXXL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</p:spPr>
      </p:pic>
      <p:sp>
        <p:nvSpPr>
          <p:cNvPr id="73" name="Очень крутой заголовок…"/>
          <p:cNvSpPr txBox="1"/>
          <p:nvPr/>
        </p:nvSpPr>
        <p:spPr>
          <a:xfrm>
            <a:off x="1534816" y="1961456"/>
            <a:ext cx="21506374" cy="15121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4800" dirty="0" smtClean="0"/>
              <a:t>Административная Структура факультета</a:t>
            </a:r>
            <a:endParaRPr sz="4800" dirty="0"/>
          </a:p>
        </p:txBody>
      </p:sp>
      <p:sp>
        <p:nvSpPr>
          <p:cNvPr id="75" name="Линия"/>
          <p:cNvSpPr/>
          <p:nvPr/>
        </p:nvSpPr>
        <p:spPr>
          <a:xfrm>
            <a:off x="1246784" y="1817440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dirty="0"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63"/>
          <p:cNvSpPr/>
          <p:nvPr/>
        </p:nvSpPr>
        <p:spPr>
          <a:xfrm>
            <a:off x="9815736" y="3545632"/>
            <a:ext cx="5112568" cy="1152128"/>
          </a:xfrm>
          <a:prstGeom prst="roundRect">
            <a:avLst>
              <a:gd name="adj" fmla="val 39480"/>
            </a:avLst>
          </a:prstGeom>
          <a:solidFill>
            <a:srgbClr val="0B5394"/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4000" dirty="0" smtClean="0">
                <a:solidFill>
                  <a:srgbClr val="FFFFFF"/>
                </a:solidFill>
              </a:rPr>
              <a:t>Факультет</a:t>
            </a:r>
            <a:endParaRPr lang="ru" sz="4000" b="1" dirty="0">
              <a:solidFill>
                <a:schemeClr val="bg1"/>
              </a:solidFill>
            </a:endParaRPr>
          </a:p>
        </p:txBody>
      </p:sp>
      <p:sp>
        <p:nvSpPr>
          <p:cNvPr id="13" name="Shape 63"/>
          <p:cNvSpPr/>
          <p:nvPr/>
        </p:nvSpPr>
        <p:spPr>
          <a:xfrm>
            <a:off x="4055096" y="6065912"/>
            <a:ext cx="5328592" cy="1224136"/>
          </a:xfrm>
          <a:prstGeom prst="roundRect">
            <a:avLst>
              <a:gd name="adj" fmla="val 3948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Учебный офис</a:t>
            </a:r>
            <a:endParaRPr lang="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Shape 63"/>
          <p:cNvSpPr/>
          <p:nvPr/>
        </p:nvSpPr>
        <p:spPr>
          <a:xfrm>
            <a:off x="15720392" y="5705872"/>
            <a:ext cx="5112568" cy="1224136"/>
          </a:xfrm>
          <a:prstGeom prst="roundRect">
            <a:avLst>
              <a:gd name="adj" fmla="val 3948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Департаменты и(или) Кафедры</a:t>
            </a:r>
            <a:endParaRPr lang="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Shape 63"/>
          <p:cNvSpPr/>
          <p:nvPr/>
        </p:nvSpPr>
        <p:spPr>
          <a:xfrm>
            <a:off x="135911" y="8049020"/>
            <a:ext cx="5600555" cy="2403648"/>
          </a:xfrm>
          <a:prstGeom prst="roundRect">
            <a:avLst>
              <a:gd name="adj" fmla="val 3948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Менеджер образовательной программы</a:t>
            </a:r>
            <a:endParaRPr lang="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Shape 63"/>
          <p:cNvSpPr/>
          <p:nvPr/>
        </p:nvSpPr>
        <p:spPr>
          <a:xfrm>
            <a:off x="6027316" y="8000823"/>
            <a:ext cx="8252916" cy="3960440"/>
          </a:xfrm>
          <a:prstGeom prst="roundRect">
            <a:avLst>
              <a:gd name="adj" fmla="val 3948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Отдел сопровождения учебного процесса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r>
              <a:rPr lang="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ачальник ОСУП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аместитель начальника ОСУП</a:t>
            </a:r>
          </a:p>
          <a:p>
            <a:pPr algn="l">
              <a:buFont typeface="Arial" pitchFamily="34" charset="0"/>
              <a:buChar char="•"/>
            </a:pPr>
            <a:r>
              <a:rPr lang="ru" sz="32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Менеджер ОСУП</a:t>
            </a:r>
            <a:endParaRPr lang="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Специалист по УМР 1 категории</a:t>
            </a:r>
            <a:endParaRPr lang="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Shape 63"/>
          <p:cNvSpPr/>
          <p:nvPr/>
        </p:nvSpPr>
        <p:spPr>
          <a:xfrm>
            <a:off x="16080432" y="12167828"/>
            <a:ext cx="5112568" cy="1080120"/>
          </a:xfrm>
          <a:prstGeom prst="roundRect">
            <a:avLst>
              <a:gd name="adj" fmla="val 3948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ППС</a:t>
            </a:r>
            <a:endParaRPr lang="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Shape 63"/>
          <p:cNvSpPr/>
          <p:nvPr/>
        </p:nvSpPr>
        <p:spPr>
          <a:xfrm>
            <a:off x="16080432" y="7666668"/>
            <a:ext cx="5112568" cy="3168352"/>
          </a:xfrm>
          <a:prstGeom prst="roundRect">
            <a:avLst>
              <a:gd name="adj" fmla="val 3948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Менеджеры департамента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(специалисты по УМР 1 категории)</a:t>
            </a:r>
            <a:endParaRPr lang="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Shape 92"/>
          <p:cNvCxnSpPr>
            <a:endCxn id="14" idx="1"/>
          </p:cNvCxnSpPr>
          <p:nvPr/>
        </p:nvCxnSpPr>
        <p:spPr>
          <a:xfrm>
            <a:off x="14280232" y="4697760"/>
            <a:ext cx="1440160" cy="162018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" name="Shape 92"/>
          <p:cNvCxnSpPr/>
          <p:nvPr/>
        </p:nvCxnSpPr>
        <p:spPr>
          <a:xfrm flipH="1">
            <a:off x="9311680" y="4769768"/>
            <a:ext cx="1368152" cy="1512168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2" name="Shape 92"/>
          <p:cNvCxnSpPr/>
          <p:nvPr/>
        </p:nvCxnSpPr>
        <p:spPr>
          <a:xfrm>
            <a:off x="18528704" y="6930008"/>
            <a:ext cx="0" cy="736660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7" name="Название подразделения, лаборатории, факультета и т.д."/>
          <p:cNvSpPr txBox="1"/>
          <p:nvPr/>
        </p:nvSpPr>
        <p:spPr>
          <a:xfrm>
            <a:off x="11543928" y="305272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 smtClean="0"/>
              <a:t>Учебный отдел НИУ ВШЭ – Нижний Новгород</a:t>
            </a:r>
            <a:endParaRPr dirty="0"/>
          </a:p>
        </p:txBody>
      </p:sp>
      <p:cxnSp>
        <p:nvCxnSpPr>
          <p:cNvPr id="23" name="Shape 92"/>
          <p:cNvCxnSpPr/>
          <p:nvPr/>
        </p:nvCxnSpPr>
        <p:spPr>
          <a:xfrm flipH="1">
            <a:off x="4295800" y="7290048"/>
            <a:ext cx="551384" cy="692696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" name="Shape 92"/>
          <p:cNvCxnSpPr>
            <a:endCxn id="16" idx="0"/>
          </p:cNvCxnSpPr>
          <p:nvPr/>
        </p:nvCxnSpPr>
        <p:spPr>
          <a:xfrm>
            <a:off x="8650936" y="7258697"/>
            <a:ext cx="1502838" cy="742126"/>
          </a:xfrm>
          <a:prstGeom prst="straightConnector1">
            <a:avLst/>
          </a:prstGeom>
          <a:noFill/>
          <a:ln w="9525" cap="flat" cmpd="sng">
            <a:solidFill>
              <a:srgbClr val="008D9C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8" name="Shape 63"/>
          <p:cNvSpPr/>
          <p:nvPr/>
        </p:nvSpPr>
        <p:spPr>
          <a:xfrm>
            <a:off x="2957758" y="12441507"/>
            <a:ext cx="5112568" cy="1080120"/>
          </a:xfrm>
          <a:prstGeom prst="roundRect">
            <a:avLst>
              <a:gd name="adj" fmla="val 3948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rgbClr val="0B539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43794" tIns="243794" rIns="243794" bIns="243794" anchor="ctr" anchorCtr="0">
            <a:noAutofit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Студенты</a:t>
            </a:r>
            <a:endParaRPr lang="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21" name="Стрелка вниз 9220"/>
          <p:cNvSpPr/>
          <p:nvPr/>
        </p:nvSpPr>
        <p:spPr>
          <a:xfrm>
            <a:off x="5397260" y="11376240"/>
            <a:ext cx="484632" cy="978408"/>
          </a:xfrm>
          <a:prstGeom prst="downArrow">
            <a:avLst/>
          </a:prstGeom>
          <a:blipFill rotWithShape="1">
            <a:blip r:embed="rId4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18276676" y="11009964"/>
            <a:ext cx="484632" cy="978408"/>
          </a:xfrm>
          <a:prstGeom prst="downArrow">
            <a:avLst/>
          </a:prstGeom>
          <a:blipFill rotWithShape="1">
            <a:blip r:embed="rId4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https://avatars.mds.yandex.net/get-altay/1975185/2a000001730ebf4674f689e2482527711d8c/XXX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</p:spPr>
      </p:pic>
      <p:pic>
        <p:nvPicPr>
          <p:cNvPr id="182" name="Shape 182" descr="logo_с_hse_cmyk.jpg"/>
          <p:cNvPicPr preferRelativeResize="0"/>
          <p:nvPr/>
        </p:nvPicPr>
        <p:blipFill rotWithShape="1">
          <a:blip r:embed="rId4" cstate="print">
            <a:alphaModFix/>
          </a:blip>
          <a:srcRect b="13629"/>
          <a:stretch/>
        </p:blipFill>
        <p:spPr>
          <a:xfrm>
            <a:off x="437131" y="273197"/>
            <a:ext cx="1417392" cy="11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894400" y="273200"/>
            <a:ext cx="22094400" cy="1330400"/>
          </a:xfrm>
          <a:prstGeom prst="rect">
            <a:avLst/>
          </a:prstGeom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4800" dirty="0" smtClean="0">
                <a:solidFill>
                  <a:srgbClr val="002060"/>
                </a:solidFill>
              </a:rPr>
              <a:t>Справочники и системы </a:t>
            </a:r>
            <a:r>
              <a:rPr lang="ru" sz="4800" dirty="0">
                <a:solidFill>
                  <a:srgbClr val="002060"/>
                </a:solidFill>
              </a:rPr>
              <a:t>Университета</a:t>
            </a:r>
          </a:p>
        </p:txBody>
      </p:sp>
      <p:cxnSp>
        <p:nvCxnSpPr>
          <p:cNvPr id="185" name="Shape 185"/>
          <p:cNvCxnSpPr/>
          <p:nvPr/>
        </p:nvCxnSpPr>
        <p:spPr>
          <a:xfrm>
            <a:off x="437133" y="1602933"/>
            <a:ext cx="23552000" cy="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16865135"/>
              </p:ext>
            </p:extLst>
          </p:nvPr>
        </p:nvGraphicFramePr>
        <p:xfrm>
          <a:off x="1102768" y="2105472"/>
          <a:ext cx="22538504" cy="11089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https://avatars.mds.yandex.net/get-altay/1975185/2a000001730ebf4674f689e2482527711d8c/XXX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</p:spPr>
      </p:pic>
      <p:pic>
        <p:nvPicPr>
          <p:cNvPr id="182" name="Shape 182" descr="logo_с_hse_cmyk.jpg"/>
          <p:cNvPicPr preferRelativeResize="0"/>
          <p:nvPr/>
        </p:nvPicPr>
        <p:blipFill rotWithShape="1">
          <a:blip r:embed="rId4" cstate="print">
            <a:alphaModFix/>
          </a:blip>
          <a:srcRect b="13629"/>
          <a:stretch/>
        </p:blipFill>
        <p:spPr>
          <a:xfrm>
            <a:off x="437131" y="273197"/>
            <a:ext cx="1417392" cy="11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894400" y="273200"/>
            <a:ext cx="22094400" cy="1330400"/>
          </a:xfrm>
          <a:prstGeom prst="rect">
            <a:avLst/>
          </a:prstGeom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4800" dirty="0" smtClean="0">
                <a:solidFill>
                  <a:srgbClr val="0B5394"/>
                </a:solidFill>
              </a:rPr>
              <a:t>Справочники и системы </a:t>
            </a:r>
            <a:r>
              <a:rPr lang="ru" sz="4800" dirty="0">
                <a:solidFill>
                  <a:srgbClr val="0B5394"/>
                </a:solidFill>
              </a:rPr>
              <a:t>Университета</a:t>
            </a:r>
          </a:p>
        </p:txBody>
      </p:sp>
      <p:cxnSp>
        <p:nvCxnSpPr>
          <p:cNvPr id="185" name="Shape 185"/>
          <p:cNvCxnSpPr/>
          <p:nvPr/>
        </p:nvCxnSpPr>
        <p:spPr>
          <a:xfrm>
            <a:off x="437133" y="1602933"/>
            <a:ext cx="23552000" cy="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02279696"/>
              </p:ext>
            </p:extLst>
          </p:nvPr>
        </p:nvGraphicFramePr>
        <p:xfrm>
          <a:off x="437131" y="2407602"/>
          <a:ext cx="23630100" cy="10931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615975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https://avatars.mds.yandex.net/get-altay/1975185/2a000001730ebf4674f689e2482527711d8c/XXX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</p:spPr>
      </p:pic>
      <p:pic>
        <p:nvPicPr>
          <p:cNvPr id="182" name="Shape 182" descr="logo_с_hse_cmyk.jpg"/>
          <p:cNvPicPr preferRelativeResize="0"/>
          <p:nvPr/>
        </p:nvPicPr>
        <p:blipFill rotWithShape="1">
          <a:blip r:embed="rId4" cstate="print">
            <a:alphaModFix/>
          </a:blip>
          <a:srcRect b="13629"/>
          <a:stretch/>
        </p:blipFill>
        <p:spPr>
          <a:xfrm>
            <a:off x="437131" y="273197"/>
            <a:ext cx="1417392" cy="11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894400" y="273200"/>
            <a:ext cx="22094400" cy="1330400"/>
          </a:xfrm>
          <a:prstGeom prst="rect">
            <a:avLst/>
          </a:prstGeom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4800" dirty="0" smtClean="0">
                <a:solidFill>
                  <a:srgbClr val="0B5394"/>
                </a:solidFill>
              </a:rPr>
              <a:t>Справочники и системы </a:t>
            </a:r>
            <a:r>
              <a:rPr lang="ru" sz="4800" dirty="0">
                <a:solidFill>
                  <a:srgbClr val="0B5394"/>
                </a:solidFill>
              </a:rPr>
              <a:t>Университета</a:t>
            </a:r>
          </a:p>
        </p:txBody>
      </p:sp>
      <p:cxnSp>
        <p:nvCxnSpPr>
          <p:cNvPr id="185" name="Shape 185"/>
          <p:cNvCxnSpPr/>
          <p:nvPr/>
        </p:nvCxnSpPr>
        <p:spPr>
          <a:xfrm>
            <a:off x="437133" y="1602933"/>
            <a:ext cx="23552000" cy="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35444429"/>
              </p:ext>
            </p:extLst>
          </p:nvPr>
        </p:nvGraphicFramePr>
        <p:xfrm>
          <a:off x="0" y="1975391"/>
          <a:ext cx="24384000" cy="11291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Овал 1"/>
          <p:cNvSpPr/>
          <p:nvPr/>
        </p:nvSpPr>
        <p:spPr>
          <a:xfrm>
            <a:off x="21351489" y="6181431"/>
            <a:ext cx="2930624" cy="2799623"/>
          </a:xfrm>
          <a:prstGeom prst="ellipse">
            <a:avLst/>
          </a:prstGeom>
          <a:blipFill dpi="0" rotWithShape="1">
            <a:blip r:embed="rId10">
              <a:alphaModFix amt="39000"/>
            </a:blip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FFFFFF"/>
                </a:solidFill>
              </a:rPr>
              <a:t>Для просмотра требуется использовать логин/пароль от корпоративной почты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Helvetica Ligh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7131" y="2507103"/>
            <a:ext cx="4032448" cy="1521692"/>
          </a:xfrm>
          <a:prstGeom prst="roundRect">
            <a:avLst/>
          </a:prstGeom>
          <a:blipFill dpi="0" rotWithShape="1">
            <a:blip r:embed="rId10">
              <a:alphaModFix amt="49000"/>
            </a:blip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000" dirty="0" smtClean="0">
                <a:solidFill>
                  <a:srgbClr val="FFFFFF"/>
                </a:solidFill>
              </a:rPr>
              <a:t>Для </a:t>
            </a:r>
            <a:r>
              <a:rPr lang="ru-RU" sz="2000" dirty="0">
                <a:solidFill>
                  <a:srgbClr val="FFFFFF"/>
                </a:solidFill>
              </a:rPr>
              <a:t>работы со справочником необходимо использовать свои логин и </a:t>
            </a:r>
            <a:r>
              <a:rPr lang="ru-RU" sz="2000" dirty="0" smtClean="0">
                <a:solidFill>
                  <a:srgbClr val="FFFFFF"/>
                </a:solidFill>
              </a:rPr>
              <a:t>пароль </a:t>
            </a:r>
            <a:r>
              <a:rPr lang="ru-RU" sz="2000" dirty="0">
                <a:solidFill>
                  <a:srgbClr val="FFFFFF"/>
                </a:solidFill>
              </a:rPr>
              <a:t>от корпоративной </a:t>
            </a:r>
            <a:r>
              <a:rPr lang="ru-RU" sz="2000" dirty="0" smtClean="0">
                <a:solidFill>
                  <a:srgbClr val="FFFFFF"/>
                </a:solidFill>
              </a:rPr>
              <a:t>почты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4800980">
            <a:off x="2217516" y="5229597"/>
            <a:ext cx="2064026" cy="556408"/>
          </a:xfrm>
          <a:prstGeom prst="leftRightArrow">
            <a:avLst>
              <a:gd name="adj1" fmla="val 26388"/>
              <a:gd name="adj2" fmla="val 50000"/>
            </a:avLst>
          </a:prstGeom>
          <a:blipFill dpi="0" rotWithShape="1">
            <a:blip r:embed="rId10">
              <a:alphaModFix amt="29000"/>
            </a:blip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248243">
            <a:off x="20521255" y="5934329"/>
            <a:ext cx="1176493" cy="880797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663647">
            <a:off x="21738130" y="9212488"/>
            <a:ext cx="1349783" cy="1010533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21453376" y="11308547"/>
            <a:ext cx="2930624" cy="2366831"/>
          </a:xfrm>
          <a:prstGeom prst="ellipse">
            <a:avLst/>
          </a:prstGeom>
          <a:blipFill dpi="0" rotWithShape="1">
            <a:blip r:embed="rId10">
              <a:alphaModFix amt="39000"/>
            </a:blip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Helvetica Light"/>
              </a:rPr>
              <a:t>Для работы в системе СЭВ требуется оформить</a:t>
            </a:r>
            <a:r>
              <a:rPr kumimoji="0" lang="ru-RU" sz="2000" b="1" i="1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Helvetica Light"/>
              </a:rPr>
              <a:t> </a:t>
            </a:r>
            <a:r>
              <a:rPr kumimoji="0" lang="ru-RU" sz="2000" b="0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Helvetica Light"/>
                <a:hlinkClick r:id="rId12"/>
              </a:rPr>
              <a:t>ПЭП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Helvetica Ligh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113681">
            <a:off x="20542070" y="11530282"/>
            <a:ext cx="908652" cy="1126294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11831960" y="2932667"/>
            <a:ext cx="2022553" cy="2304159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200" dirty="0"/>
              <a:t>Переход </a:t>
            </a:r>
            <a:r>
              <a:rPr lang="en-US" sz="2200" dirty="0" smtClean="0"/>
              <a:t> c </a:t>
            </a:r>
            <a:r>
              <a:rPr lang="ru-RU" sz="2200" dirty="0" smtClean="0"/>
              <a:t>АСАВ на </a:t>
            </a:r>
            <a:r>
              <a:rPr lang="en-US" sz="2200" dirty="0" smtClean="0"/>
              <a:t>SmartReg</a:t>
            </a:r>
            <a:endParaRPr lang="en-US" sz="2200" dirty="0"/>
          </a:p>
        </p:txBody>
      </p:sp>
      <p:sp>
        <p:nvSpPr>
          <p:cNvPr id="18" name="Двойная стрелка влево/вправо 17"/>
          <p:cNvSpPr/>
          <p:nvPr/>
        </p:nvSpPr>
        <p:spPr>
          <a:xfrm rot="1738800">
            <a:off x="3350850" y="4690514"/>
            <a:ext cx="2064026" cy="556408"/>
          </a:xfrm>
          <a:prstGeom prst="leftRightArrow">
            <a:avLst>
              <a:gd name="adj1" fmla="val 26388"/>
              <a:gd name="adj2" fmla="val 50000"/>
            </a:avLst>
          </a:prstGeom>
          <a:blipFill dpi="0" rotWithShape="1">
            <a:blip r:embed="rId10">
              <a:alphaModFix amt="29000"/>
            </a:blip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79099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https://avatars.mds.yandex.net/get-altay/1975185/2a000001730ebf4674f689e2482527711d8c/XXX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</p:spPr>
      </p:pic>
      <p:pic>
        <p:nvPicPr>
          <p:cNvPr id="182" name="Shape 182" descr="logo_с_hse_cmyk.jpg"/>
          <p:cNvPicPr preferRelativeResize="0"/>
          <p:nvPr/>
        </p:nvPicPr>
        <p:blipFill rotWithShape="1">
          <a:blip r:embed="rId4" cstate="print">
            <a:alphaModFix/>
          </a:blip>
          <a:srcRect b="13629"/>
          <a:stretch/>
        </p:blipFill>
        <p:spPr>
          <a:xfrm>
            <a:off x="437131" y="273197"/>
            <a:ext cx="1417392" cy="11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894400" y="273200"/>
            <a:ext cx="22094400" cy="1330400"/>
          </a:xfrm>
          <a:prstGeom prst="rect">
            <a:avLst/>
          </a:prstGeom>
        </p:spPr>
        <p:txBody>
          <a:bodyPr lIns="243794" tIns="243794" rIns="243794" bIns="243794" anchor="ctr" anchorCtr="0">
            <a:noAutofit/>
          </a:bodyPr>
          <a:lstStyle/>
          <a:p>
            <a:r>
              <a:rPr lang="ru" sz="4800" dirty="0" smtClean="0">
                <a:solidFill>
                  <a:srgbClr val="0B5394"/>
                </a:solidFill>
              </a:rPr>
              <a:t>Основные задачи сотрудника учебного офиса</a:t>
            </a:r>
            <a:endParaRPr lang="ru" sz="4800" dirty="0">
              <a:solidFill>
                <a:srgbClr val="0B5394"/>
              </a:solidFill>
            </a:endParaRPr>
          </a:p>
        </p:txBody>
      </p:sp>
      <p:cxnSp>
        <p:nvCxnSpPr>
          <p:cNvPr id="185" name="Shape 185"/>
          <p:cNvCxnSpPr/>
          <p:nvPr/>
        </p:nvCxnSpPr>
        <p:spPr>
          <a:xfrm>
            <a:off x="437133" y="1602933"/>
            <a:ext cx="23552000" cy="0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solid"/>
            <a:round/>
            <a:headEnd type="none" w="lg" len="lg"/>
            <a:tailEnd type="none" w="lg" len="lg"/>
          </a:ln>
        </p:spPr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53339785"/>
              </p:ext>
            </p:extLst>
          </p:nvPr>
        </p:nvGraphicFramePr>
        <p:xfrm>
          <a:off x="1606824" y="1457196"/>
          <a:ext cx="21491968" cy="11809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Овал 5"/>
          <p:cNvSpPr/>
          <p:nvPr/>
        </p:nvSpPr>
        <p:spPr>
          <a:xfrm>
            <a:off x="18888744" y="2366531"/>
            <a:ext cx="5100056" cy="323241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оформление и хранение документов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соответствии с номенклатурой дел</a:t>
            </a:r>
            <a:endParaRPr kumimoji="0" lang="ru-RU" sz="2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Helvetica Light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102768" y="2498605"/>
            <a:ext cx="4489064" cy="279962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ведение личных </a:t>
            </a:r>
            <a:r>
              <a:rPr lang="ru-RU" sz="4000" dirty="0" smtClean="0">
                <a:solidFill>
                  <a:schemeClr val="tx1"/>
                </a:solidFill>
              </a:rPr>
              <a:t>дел </a:t>
            </a:r>
            <a:r>
              <a:rPr lang="ru-RU" sz="4000" dirty="0">
                <a:solidFill>
                  <a:schemeClr val="tx1"/>
                </a:solidFill>
              </a:rPr>
              <a:t>студентов</a:t>
            </a:r>
            <a:endParaRPr kumimoji="0" lang="ru-RU" sz="4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Helvetica Light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6071320" y="3761656"/>
            <a:ext cx="1584176" cy="360040"/>
          </a:xfrm>
          <a:prstGeom prst="leftArrow">
            <a:avLst/>
          </a:prstGeom>
          <a:blipFill rotWithShape="1">
            <a:blip r:embed="rId10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7088544" y="3761656"/>
            <a:ext cx="1584176" cy="432048"/>
          </a:xfrm>
          <a:prstGeom prst="rightArrow">
            <a:avLst/>
          </a:prstGeom>
          <a:blipFill rotWithShape="1">
            <a:blip r:embed="rId10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5306479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903</Words>
  <Application>Microsoft Office PowerPoint</Application>
  <PresentationFormat>Произвольный</PresentationFormat>
  <Paragraphs>185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Helvetica</vt:lpstr>
      <vt:lpstr>Helvetica Light</vt:lpstr>
      <vt:lpstr>Helvetica Neue</vt:lpstr>
      <vt:lpstr>White</vt:lpstr>
      <vt:lpstr>Презентация PowerPoint</vt:lpstr>
      <vt:lpstr>Структура НИУ ВШЭ и место учебных офисов в ней</vt:lpstr>
      <vt:lpstr>Презентация PowerPoint</vt:lpstr>
      <vt:lpstr>Презентация PowerPoint</vt:lpstr>
      <vt:lpstr>Презентация PowerPoint</vt:lpstr>
      <vt:lpstr>Справочники и системы Университета</vt:lpstr>
      <vt:lpstr>Справочники и системы Университета</vt:lpstr>
      <vt:lpstr>Справочники и системы Университета</vt:lpstr>
      <vt:lpstr>Основные задачи сотрудника учебного офиса</vt:lpstr>
      <vt:lpstr>Основные задачи сотрудника учебного офиса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Тюрина Анастасия Евгеньевна</dc:creator>
  <cp:lastModifiedBy>Абрамова Юлия Федоровна</cp:lastModifiedBy>
  <cp:revision>261</cp:revision>
  <dcterms:modified xsi:type="dcterms:W3CDTF">2025-03-03T10:09:11Z</dcterms:modified>
</cp:coreProperties>
</file>