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79" r:id="rId2"/>
  </p:sldIdLst>
  <p:sldSz cx="12192000" cy="6858000"/>
  <p:notesSz cx="6858000" cy="9144000"/>
  <p:defaultTextStyle>
    <a:lvl1pPr marL="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9pPr>
  </p:defaultTextStyle>
  <p:extLst>
    <p:ext uri="{EFAFB233-063F-42B5-8137-9DF3F51BA10A}">
      <p15:sldGuideLst xmlns:p15="http://schemas.microsoft.com/office/powerpoint/2012/main">
        <p15:guide id="1" orient="horz" pos="3952">
          <p15:clr>
            <a:srgbClr val="A4A3A4"/>
          </p15:clr>
        </p15:guide>
        <p15:guide id="2" orient="horz" pos="913">
          <p15:clr>
            <a:srgbClr val="A4A3A4"/>
          </p15:clr>
        </p15:guide>
        <p15:guide id="3" pos="325">
          <p15:clr>
            <a:srgbClr val="A4A3A4"/>
          </p15:clr>
        </p15:guide>
        <p15:guide id="4" pos="1209">
          <p15:clr>
            <a:srgbClr val="A4A3A4"/>
          </p15:clr>
        </p15:guide>
        <p15:guide id="5" pos="2955">
          <p15:clr>
            <a:srgbClr val="A4A3A4"/>
          </p15:clr>
        </p15:guide>
        <p15:guide id="6" pos="2071">
          <p15:clr>
            <a:srgbClr val="A4A3A4"/>
          </p15:clr>
        </p15:guide>
        <p15:guide id="7" pos="3840">
          <p15:clr>
            <a:srgbClr val="A4A3A4"/>
          </p15:clr>
        </p15:guide>
        <p15:guide id="8" pos="4702">
          <p15:clr>
            <a:srgbClr val="A4A3A4"/>
          </p15:clr>
        </p15:guide>
        <p15:guide id="9" pos="5586">
          <p15:clr>
            <a:srgbClr val="A4A3A4"/>
          </p15:clr>
        </p15:guide>
        <p15:guide id="10" pos="7333">
          <p15:clr>
            <a:srgbClr val="A4A3A4"/>
          </p15:clr>
        </p15:guide>
        <p15:guide id="11" pos="64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smNativeData" xmlns:pr="smNativeData" xmlns:p15="http://schemas.microsoft.com/office/powerpoint/2012/main" xmlns:p14="http://schemas.microsoft.com/office/powerpoint/2010/main" xmlns:mc="http://schemas.openxmlformats.org/markup-compatibility/2006" dt="1731505898" val="1218" revOS="4"/>
      <pr:smFileRevision xmlns="smNativeData" xmlns:pr="smNativeData" xmlns:p15="http://schemas.microsoft.com/office/powerpoint/2012/main" xmlns:p14="http://schemas.microsoft.com/office/powerpoint/2010/main" xmlns:mc="http://schemas.openxmlformats.org/markup-compatibility/2006" dt="1731505898" val="101"/>
      <pr:guideOptions xmlns="smNativeData" xmlns:pr="smNativeData" xmlns:p15="http://schemas.microsoft.com/office/powerpoint/2012/main" xmlns:p14="http://schemas.microsoft.com/office/powerpoint/2010/main" xmlns:mc="http://schemas.openxmlformats.org/markup-compatibility/2006" dt="1731505898" snapToBorder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542" y="67"/>
      </p:cViewPr>
      <p:guideLst>
        <p:guide orient="horz" pos="3952"/>
        <p:guide orient="horz" pos="913"/>
        <p:guide pos="325"/>
        <p:guide pos="1209"/>
        <p:guide pos="2955"/>
        <p:guide pos="2071"/>
        <p:guide pos="3840"/>
        <p:guide pos="4702"/>
        <p:guide pos="5586"/>
        <p:guide pos="7333"/>
        <p:guide pos="6471"/>
      </p:guideLst>
    </p:cSldViewPr>
  </p:slideViewPr>
  <p:outlineViewPr>
    <p:cViewPr>
      <p:scale>
        <a:sx n="303" d="100"/>
        <a:sy n="303" d="100"/>
      </p:scale>
      <p:origin x="0" y="0"/>
    </p:cViewPr>
  </p:outlineViewPr>
  <p:notesTextViewPr>
    <p:cViewPr>
      <p:scale>
        <a:sx n="1" d="1"/>
        <a:sy n="1" d="1"/>
      </p:scale>
      <p:origin x="0" y="0"/>
    </p:cViewPr>
  </p:notesTextViewPr>
  <p:sorterViewPr>
    <p:cViewPr>
      <p:scale>
        <a:sx n="19" d="100"/>
        <a:sy n="19" d="100"/>
      </p:scale>
      <p:origin x="0" y="0"/>
    </p:cViewPr>
  </p:sorterViewPr>
  <p:notesViewPr>
    <p:cSldViewPr snapToGrid="0" snapToObjects="1">
      <p:cViewPr>
        <p:scale>
          <a:sx n="106" d="100"/>
          <a:sy n="106" d="100"/>
        </p:scale>
        <p:origin x="594" y="215"/>
      </p:cViewPr>
      <p:guideLst>
        <p:guide orient="horz" pos="2880"/>
        <p:guide pos="2160"/>
      </p:guideLst>
    </p:cSldViewPr>
  </p:notesViewPr>
  <p:gridSpacing cx="71755" cy="7175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AAAAAAAAAABIEgAA0wIAABAAAAAmAAAACAAAAL+fAAAAAAAA"/>
              </a:ext>
            </a:extLst>
          </p:cNvSpPr>
          <p:nvPr>
            <p:ph type="hdr" sz="quarter"/>
          </p:nvPr>
        </p:nvSpPr>
        <p:spPr>
          <a:xfrm>
            <a:off x="0" y="0"/>
            <a:ext cx="2971800" cy="459105"/>
          </a:xfrm>
          <a:prstGeom prst="rect">
            <a:avLst/>
          </a:prstGeom>
        </p:spPr>
        <p:txBody>
          <a:bodyPr vert="horz" wrap="square" lIns="91440" tIns="45720" rIns="91440" bIns="45720" numCol="1" spcCol="215900" anchor="t">
            <a:prstTxWarp prst="textNoShape">
              <a:avLst/>
            </a:prstTxWarp>
          </a:bodyPr>
          <a:lstStyle>
            <a:lvl1pPr algn="l">
              <a:defRPr sz="1200" cap="none" noProof="1"/>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endParaRPr/>
          </a:p>
        </p:txBody>
      </p:sp>
      <p:sp>
        <p:nvSpPr>
          <p:cNvPr id="3" name="Date Placeholder 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AAAAAAuKgAA0wIAABAAAAAmAAAACAAAAL+fAAAAAAAA"/>
              </a:ext>
            </a:extLst>
          </p:cNvSpPr>
          <p:nvPr>
            <p:ph type="dt" idx="10"/>
          </p:nvPr>
        </p:nvSpPr>
        <p:spPr>
          <a:xfrm>
            <a:off x="3884930" y="0"/>
            <a:ext cx="2971800" cy="459105"/>
          </a:xfrm>
          <a:prstGeom prst="rect">
            <a:avLst/>
          </a:prstGeom>
        </p:spPr>
        <p:txBody>
          <a:bodyPr vert="horz" wrap="square" lIns="91440" tIns="45720" rIns="91440" bIns="45720" numCol="1" spcCol="215900" anchor="t">
            <a:prstTxWarp prst="textNoShape">
              <a:avLst/>
            </a:prstTxWarp>
          </a:bodyPr>
          <a:lstStyle>
            <a:lvl1pPr algn="r">
              <a:defRPr sz="1200" cap="none" noProof="1"/>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fld id="{3F1EA384-CAD2-4B55-9CA6-3C00EDE86A69}" type="datetime1">
              <a:t>24.03.2025</a:t>
            </a:fld>
            <a:endParaRPr/>
          </a:p>
        </p:txBody>
      </p:sp>
      <p:sp>
        <p:nvSpPr>
          <p:cNvPr id="4" name="Slide Image Placeholder 3"/>
          <p:cNvSpPr>
            <a:spLocks noGrp="1" noRot="1" noChangeAspect="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B/f38AAAAAA8zMzADAwP8Af39/AAAAAAAAAAAAAAAAAAAAAAAAAAAAIQAAABgAAAAUAAAAOAQAAAgHAAD4JQAABBoAABAAAAAmAAAACAAAAL8fAAD/HwAA"/>
              </a:ext>
            </a:extLst>
          </p:cNvSpPr>
          <p:nvPr>
            <p:ph type="sldImg" idx="2"/>
          </p:nvPr>
        </p:nvSpPr>
        <p:spPr>
          <a:xfrm>
            <a:off x="685800" y="1143000"/>
            <a:ext cx="5486400" cy="30861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noProof="1"/>
            </a:pPr>
            <a:endParaRPr/>
          </a:p>
        </p:txBody>
      </p:sp>
      <p:sp>
        <p:nvSpPr>
          <p:cNvPr id="5" name="Notes Placeholder 4"/>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QAABIbAAD4JQAAODEAABAAAAAmAAAACAAAAL8fAAD/HwAA"/>
              </a:ext>
            </a:extLst>
          </p:cNvSpPr>
          <p:nvPr>
            <p:ph type="body" idx="3"/>
          </p:nvPr>
        </p:nvSpPr>
        <p:spPr>
          <a:xfrm>
            <a:off x="685800" y="4400550"/>
            <a:ext cx="5486400" cy="3600450"/>
          </a:xfrm>
          <a:prstGeom prst="rect">
            <a:avLst/>
          </a:prstGeom>
          <a:noFill/>
          <a:ln>
            <a:noFill/>
          </a:ln>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6" name="Footer Placeholder 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AAAAG41AABIEgAAQDgAABAAAAAmAAAACAAAAL+fAAD/HwAA"/>
              </a:ext>
            </a:extLst>
          </p:cNvSpPr>
          <p:nvPr>
            <p:ph type="ftr" sz="quarter" idx="11"/>
          </p:nvPr>
        </p:nvSpPr>
        <p:spPr>
          <a:xfrm>
            <a:off x="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l">
              <a:defRPr sz="1200" cap="none" noProof="1"/>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endParaRPr/>
          </a:p>
        </p:txBody>
      </p:sp>
      <p:sp>
        <p:nvSpPr>
          <p:cNvPr id="7" name="Slide Number Placeholder 6"/>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5hcAAG41AAAuKgAAQDgAABAAAAAmAAAACAAAAL+fAAD/HwAA"/>
              </a:ext>
            </a:extLst>
          </p:cNvSpPr>
          <p:nvPr>
            <p:ph type="sldNum" sz="quarter" idx="12"/>
          </p:nvPr>
        </p:nvSpPr>
        <p:spPr>
          <a:xfrm>
            <a:off x="388493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r">
              <a:defRPr sz="1200" cap="none" noProof="1"/>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fld id="{3F1EDF9A-D4D2-4B29-9CA6-227C91E86A77}" type="slidenum">
              <a:t>‹#›</a:t>
            </a:fld>
            <a:endParaRPr/>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lang="en-gb" sz="1200" b="0" i="0" u="none" strike="noStrike" kern="1" cap="none"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en-gb" sz="1200" b="0" i="0" u="none" strike="noStrike" kern="1" cap="none"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en-gb" sz="1200" b="0" i="0" u="none" strike="noStrike" kern="1" cap="none"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en-gb" sz="1200" b="0" i="0" u="none" strike="noStrike" kern="1" cap="none"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en-gb" sz="1200" b="0" i="0" u="none" strike="noStrike" kern="1" cap="none"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200" b="0" i="0" u="none" strike="noStrike" kern="1" cap="none"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200" b="0" i="0" u="none" strike="noStrike" kern="1" cap="none"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200" b="0" i="0" u="none" strike="noStrike" kern="1" cap="none"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200" b="0" i="0" u="none" strike="noStrike" kern="1" cap="none" spc="0" baseline="0" noProof="1">
        <a:solidFill>
          <a:schemeClr val="tx1"/>
        </a:solidFill>
        <a:effectLst/>
        <a:latin typeface="Calibri" pitchFamily="2" charset="-52"/>
        <a:ea typeface="Calibri" pitchFamily="2" charset="-52"/>
        <a:cs typeface="Calibri" pitchFamily="2" charset="-52"/>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Обложка">
    <p:bg>
      <p:bgPr>
        <a:blipFill>
          <a:blip r:embed="rId2"/>
          <a:srcRect/>
          <a:stretch/>
        </a:blipFill>
        <a:effectLst/>
      </p:bgPr>
    </p:bg>
    <p:spTree>
      <p:nvGrpSpPr>
        <p:cNvPr id="1" name=""/>
        <p:cNvGrpSpPr/>
        <p:nvPr/>
      </p:nvGrpSpPr>
      <p:grpSpPr>
        <a:xfrm>
          <a:off x="0" y="0"/>
          <a:ext cx="0" cy="0"/>
          <a:chOff x="0" y="0"/>
          <a:chExt cx="0" cy="0"/>
        </a:xfrm>
      </p:grpSpPr>
      <p:pic>
        <p:nvPicPr>
          <p:cNvPr id="2" name="Picture 28" descr="A blue circle with white text&#10;&#10;Description automatically generated with low confidence"/>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D0GAADrBQAAsQsAAF8LAAAQAAAAJgAAAAgAAAD//////////w=="/>
              </a:ext>
            </a:extLst>
          </p:cNvPicPr>
          <p:nvPr/>
        </p:nvPicPr>
        <p:blipFill>
          <a:blip r:embed="rId3"/>
          <a:stretch>
            <a:fillRect/>
          </a:stretch>
        </p:blipFill>
        <p:spPr>
          <a:xfrm>
            <a:off x="1014095" y="962025"/>
            <a:ext cx="886460" cy="886460"/>
          </a:xfrm>
          <a:prstGeom prst="rect">
            <a:avLst/>
          </a:prstGeom>
          <a:noFill/>
          <a:ln>
            <a:noFill/>
          </a:ln>
          <a:effectLst/>
        </p:spPr>
      </p:pic>
      <p:sp>
        <p:nvSpPr>
          <p:cNvPr id="3" name="Straight Connector 48"/>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dyUAABAGAAB3JQAAOwsAABAAAAAmAAAACAAAAP//////////"/>
              </a:ext>
            </a:extLst>
          </p:cNvSpPr>
          <p:nvPr/>
        </p:nvSpPr>
        <p:spPr>
          <a:xfrm>
            <a:off x="6090285" y="985520"/>
            <a:ext cx="0" cy="840105"/>
          </a:xfrm>
          <a:prstGeom prst="line">
            <a:avLst/>
          </a:prstGeom>
          <a:noFill/>
          <a:ln w="12700" cap="flat" cmpd="sng" algn="ctr">
            <a:solidFill>
              <a:srgbClr val="102D69"/>
            </a:solidFill>
            <a:prstDash val="solid"/>
            <a:headEnd type="none"/>
            <a:tailEnd type="none"/>
          </a:ln>
          <a:effectLst/>
        </p:spPr>
      </p:sp>
      <p:sp>
        <p:nvSpPr>
          <p:cNvPr id="4" name="Straight Connector 5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KjUAABAGAAAqNQAAOwsAABAAAAAmAAAACAAAAP//////////"/>
              </a:ext>
            </a:extLst>
          </p:cNvSpPr>
          <p:nvPr/>
        </p:nvSpPr>
        <p:spPr>
          <a:xfrm>
            <a:off x="8642350" y="985520"/>
            <a:ext cx="0" cy="840105"/>
          </a:xfrm>
          <a:prstGeom prst="line">
            <a:avLst/>
          </a:prstGeom>
          <a:noFill/>
          <a:ln w="12700" cap="flat" cmpd="sng" algn="ctr">
            <a:solidFill>
              <a:srgbClr val="102D69"/>
            </a:solidFill>
            <a:prstDash val="solid"/>
            <a:headEnd type="none"/>
            <a:tailEnd type="none"/>
          </a:ln>
          <a:effectLst/>
        </p:spPr>
      </p:sp>
      <p:sp>
        <p:nvSpPr>
          <p:cNvPr id="5" name="Straight Connector 5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xUQAABAGAADFRAAAOwsAABAAAAAmAAAACAAAAP//////////"/>
              </a:ext>
            </a:extLst>
          </p:cNvSpPr>
          <p:nvPr/>
        </p:nvSpPr>
        <p:spPr>
          <a:xfrm>
            <a:off x="11179175" y="985520"/>
            <a:ext cx="0" cy="840105"/>
          </a:xfrm>
          <a:prstGeom prst="line">
            <a:avLst/>
          </a:prstGeom>
          <a:noFill/>
          <a:ln w="12700" cap="flat" cmpd="sng" algn="ctr">
            <a:solidFill>
              <a:srgbClr val="102D69"/>
            </a:solidFill>
            <a:prstDash val="solid"/>
            <a:headEnd type="none"/>
            <a:tailEnd type="none"/>
          </a:ln>
          <a:effectLst/>
        </p:spPr>
      </p:sp>
      <p:sp>
        <p:nvSpPr>
          <p:cNvPr id="6" name="Заголовок 1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wYAAMsOAABJNQAA9hoAABAAAAAmAAAACAAAAL2QAAAAAAAA"/>
              </a:ext>
            </a:extLst>
          </p:cNvSpPr>
          <p:nvPr>
            <p:ph type="title"/>
          </p:nvPr>
        </p:nvSpPr>
        <p:spPr>
          <a:xfrm>
            <a:off x="1028065" y="2404745"/>
            <a:ext cx="7633970" cy="1978025"/>
          </a:xfrm>
        </p:spPr>
        <p:txBody>
          <a:bodyPr vert="horz" wrap="square" lIns="0" tIns="0" rIns="0" bIns="0" numCol="1" spcCol="215900" anchor="t">
            <a:prstTxWarp prst="textNoShape">
              <a:avLst/>
            </a:prstTxWarp>
          </a:bodyPr>
          <a:lstStyle>
            <a:lvl1pPr>
              <a:lnSpc>
                <a:spcPct val="100000"/>
              </a:lnSpc>
              <a:defRPr lang="ru-ru" sz="4400" b="0" i="0" cap="none" baseline="0">
                <a:solidFill>
                  <a:srgbClr val="102D69"/>
                </a:solidFill>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a:t>
            </a:r>
            <a:r>
              <a:t/>
            </a:r>
            <a:br/>
            <a:r>
              <a:rPr lang="ru-ru" cap="none"/>
              <a:t>может быть набрано в две </a:t>
            </a:r>
            <a:r>
              <a:t/>
            </a:r>
            <a:br/>
            <a:r>
              <a:rPr lang="ru-ru" cap="none"/>
              <a:t>или три строки (43 </a:t>
            </a:r>
            <a:r>
              <a:t>pt)</a:t>
            </a:r>
            <a:endParaRPr lang="ru-ru" cap="none"/>
          </a:p>
        </p:txBody>
      </p:sp>
      <p:sp>
        <p:nvSpPr>
          <p:cNvPr id="7" name="Текст 1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xAwAAE8HAABxJAAA/AkAABAAAAAmAAAACAAAAD2QAAAAAAAA"/>
              </a:ext>
            </a:extLst>
          </p:cNvSpPr>
          <p:nvPr>
            <p:ph idx="10"/>
          </p:nvPr>
        </p:nvSpPr>
        <p:spPr>
          <a:xfrm>
            <a:off x="2075180" y="1188085"/>
            <a:ext cx="3848735" cy="434975"/>
          </a:xfrm>
        </p:spPr>
        <p:txBody>
          <a:bodyPr vert="horz" wrap="square" lIns="0" tIns="0" rIns="0" bIns="0" numCol="1" spcCol="215900" anchor="t">
            <a:prstTxWarp prst="textNoShape">
              <a:avLst/>
            </a:prstTxWarp>
          </a:bodyPr>
          <a:lstStyle>
            <a:lvl1pPr marL="0" indent="0" algn="l">
              <a:lnSpc>
                <a:spcPct val="100000"/>
              </a:lnSpc>
              <a:spcBef>
                <a:spcPts val="0"/>
              </a:spcBef>
              <a:buNone/>
              <a:defRPr lang="ru-ru" sz="1600" b="0" i="0" cap="none">
                <a:latin typeface="HSE Sans" charset="0"/>
                <a:ea typeface="Calibri" pitchFamily="2" charset="-52"/>
                <a:cs typeface="Calibri" pitchFamily="2" charset="-52"/>
              </a:defRPr>
            </a:lvl1pPr>
            <a:lvl2pPr marL="457200" indent="0" algn="l">
              <a:buNone/>
              <a:defRPr lang="en-gb" sz="1600" b="0" i="0" cap="none">
                <a:latin typeface="HSE Sans" charset="0"/>
                <a:ea typeface="Calibri" pitchFamily="2" charset="-52"/>
                <a:cs typeface="Calibri" pitchFamily="2" charset="-52"/>
              </a:defRPr>
            </a:lvl2pPr>
            <a:lvl3pPr marL="914400" indent="0" algn="l">
              <a:buNone/>
              <a:defRPr lang="en-gb" sz="1600" b="0" i="0" cap="none">
                <a:latin typeface="HSE Sans" charset="0"/>
                <a:ea typeface="Calibri" pitchFamily="2" charset="-52"/>
                <a:cs typeface="Calibri" pitchFamily="2" charset="-52"/>
              </a:defRPr>
            </a:lvl3pPr>
            <a:lvl4pPr marL="1371600" indent="0" algn="l">
              <a:buNone/>
              <a:defRPr lang="en-gb" sz="1600" b="0" i="0" cap="none">
                <a:latin typeface="HSE Sans" charset="0"/>
                <a:ea typeface="Calibri" pitchFamily="2" charset="-52"/>
                <a:cs typeface="Calibri" pitchFamily="2" charset="-52"/>
              </a:defRPr>
            </a:lvl4pPr>
            <a:lvl5pPr marL="1828800" indent="0" algn="l">
              <a:buNone/>
              <a:defRPr lang="en-gb" sz="16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факультета</a:t>
            </a:r>
            <a:r>
              <a:t/>
            </a:r>
            <a:br/>
            <a:r>
              <a:rPr lang="ru-ru" cap="none"/>
              <a:t>в две строки</a:t>
            </a:r>
            <a:r>
              <a:t> (16 pt)</a:t>
            </a:r>
            <a:endParaRPr lang="ru-ru" cap="none"/>
          </a:p>
        </p:txBody>
      </p:sp>
      <p:sp>
        <p:nvSpPr>
          <p:cNvPr id="8" name="Текст 24"/>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SYAADkHAACFNAAAEgoAABAAAAAmAAAACAAAAD2QAAAAAAAA"/>
              </a:ext>
            </a:extLst>
          </p:cNvSpPr>
          <p:nvPr>
            <p:ph idx="11"/>
          </p:nvPr>
        </p:nvSpPr>
        <p:spPr>
          <a:xfrm>
            <a:off x="6259195" y="1174115"/>
            <a:ext cx="2278380"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cap="none">
                <a:solidFill>
                  <a:srgbClr val="0E2D69"/>
                </a:solidFill>
                <a:latin typeface="HSE Sans" charset="0"/>
                <a:ea typeface="Calibri" pitchFamily="2" charset="-52"/>
                <a:cs typeface="Calibri" pitchFamily="2" charset="-52"/>
              </a:defRPr>
            </a:lvl1pPr>
            <a:lvl2pPr>
              <a:defRPr lang="en-gb" cap="none"/>
            </a:lvl2pPr>
            <a:lvl3pPr>
              <a:defRPr lang="en-gb" cap="none"/>
            </a:lvl3pPr>
            <a:lvl4pPr>
              <a:defRPr lang="en-gb" cap="none"/>
            </a:lvl4pPr>
            <a:lvl5pPr>
              <a:defRPr lang="en-gb" cap="none"/>
            </a:lvl5pPr>
            <a:lvl6pPr>
              <a:defRPr cap="none" noProof="1"/>
            </a:lvl6pPr>
            <a:lvl7pPr>
              <a:defRPr cap="none" noProof="1"/>
            </a:lvl7pPr>
            <a:lvl8pPr>
              <a:defRPr cap="none" noProof="1"/>
            </a:lvl8pPr>
            <a:lvl9pPr>
              <a:defRPr cap="none" noProof="1"/>
            </a:lvl9pPr>
          </a:lstStyle>
          <a:p>
            <a:pPr marL="0" marR="0" indent="0" algn="l" defTabSz="914400">
              <a:lnSpc>
                <a:spcPct val="90000"/>
              </a:lnSpc>
              <a:spcBef>
                <a:spcPts val="1000"/>
              </a:spcBef>
              <a:spcAft>
                <a:spcPts val="0"/>
              </a:spcAft>
              <a:buNone/>
              <a:tabLst/>
              <a:defRPr lang="en-gb" cap="none"/>
            </a:pPr>
            <a:r>
              <a:rPr lang="ru-ru" cap="none"/>
              <a:t>Название подразделения</a:t>
            </a:r>
            <a:r>
              <a:t/>
            </a:r>
            <a:br/>
            <a:r>
              <a:rPr lang="ru-ru" cap="none"/>
              <a:t>в две или три строки</a:t>
            </a:r>
            <a:r>
              <a:t> (12pt)</a:t>
            </a:r>
            <a:endParaRPr lang="ru-ru" cap="none"/>
          </a:p>
        </p:txBody>
      </p:sp>
      <p:sp>
        <p:nvSpPr>
          <p:cNvPr id="9" name="Текст 26"/>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DTYAADkHAACyQwAAEgoAABAAAAAmAAAACAAAAD2QAAAAAAAA"/>
              </a:ext>
            </a:extLst>
          </p:cNvSpPr>
          <p:nvPr>
            <p:ph idx="12"/>
          </p:nvPr>
        </p:nvSpPr>
        <p:spPr>
          <a:xfrm>
            <a:off x="8786495" y="1174115"/>
            <a:ext cx="2218055"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cap="none">
                <a:solidFill>
                  <a:srgbClr val="0E2D69"/>
                </a:solidFill>
                <a:latin typeface="HSE Sans" charset="0"/>
                <a:ea typeface="Calibri" pitchFamily="2" charset="-52"/>
                <a:cs typeface="Calibri" pitchFamily="2" charset="-52"/>
              </a:defRPr>
            </a:lvl1pPr>
            <a:lvl2pPr>
              <a:defRPr lang="en-gb" cap="none"/>
            </a:lvl2pPr>
            <a:lvl3pPr>
              <a:defRPr lang="en-gb" cap="none"/>
            </a:lvl3pPr>
            <a:lvl4pPr>
              <a:defRPr lang="en-gb" cap="none"/>
            </a:lvl4pPr>
            <a:lvl5pPr>
              <a:defRPr lang="en-gb" cap="none"/>
            </a:lvl5pPr>
            <a:lvl6pPr>
              <a:defRPr cap="none" noProof="1"/>
            </a:lvl6pPr>
            <a:lvl7pPr>
              <a:defRPr cap="none" noProof="1"/>
            </a:lvl7pPr>
            <a:lvl8pPr>
              <a:defRPr cap="none" noProof="1"/>
            </a:lvl8pPr>
            <a:lvl9pPr>
              <a:defRPr cap="none" noProof="1"/>
            </a:lvl9pPr>
          </a:lstStyle>
          <a:p>
            <a:pPr>
              <a:defRPr lang="en-gb" cap="none"/>
            </a:pPr>
            <a:r>
              <a:rPr lang="ru-ru" cap="none"/>
              <a:t>Москва</a:t>
            </a:r>
            <a:r>
              <a:t/>
            </a:r>
            <a:br/>
            <a:r>
              <a:rPr lang="ru-ru" cap="none"/>
              <a:t>2022</a:t>
            </a:r>
            <a:r>
              <a:t> (12pt)</a:t>
            </a:r>
            <a:endParaRPr lang="ru-ru" cap="none"/>
          </a:p>
        </p:txBody>
      </p:sp>
      <p:sp>
        <p:nvSpPr>
          <p:cNvPr id="10" name="Текст 28"/>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wYAAK4dAAA7NQAAsiEAABAAAAAmAAAACAAAAD2QAAAAAAAA"/>
              </a:ext>
            </a:extLst>
          </p:cNvSpPr>
          <p:nvPr>
            <p:ph idx="13"/>
          </p:nvPr>
        </p:nvSpPr>
        <p:spPr>
          <a:xfrm>
            <a:off x="1028065" y="4824730"/>
            <a:ext cx="7625080" cy="652780"/>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600" b="0" i="0" cap="none">
                <a:solidFill>
                  <a:srgbClr val="0E2D69"/>
                </a:solidFill>
                <a:latin typeface="HSE Sans" charset="0"/>
                <a:ea typeface="Calibri" pitchFamily="2" charset="-52"/>
                <a:cs typeface="Calibri" pitchFamily="2" charset="-52"/>
              </a:defRPr>
            </a:lvl1pPr>
            <a:lvl2pPr>
              <a:defRPr lang="en-gb" cap="none"/>
            </a:lvl2pPr>
            <a:lvl3pPr>
              <a:defRPr lang="en-gb" cap="none"/>
            </a:lvl3pPr>
            <a:lvl4pPr>
              <a:defRPr lang="en-gb" cap="none"/>
            </a:lvl4pPr>
            <a:lvl5pPr>
              <a:defRPr lang="en-gb" cap="none"/>
            </a:lvl5pPr>
            <a:lvl6pPr>
              <a:defRPr cap="none" noProof="1"/>
            </a:lvl6pPr>
            <a:lvl7pPr>
              <a:defRPr cap="none" noProof="1"/>
            </a:lvl7pPr>
            <a:lvl8pPr>
              <a:defRPr cap="none" noProof="1"/>
            </a:lvl8pPr>
            <a:lvl9pPr>
              <a:defRPr cap="none" noProof="1"/>
            </a:lvl9pPr>
          </a:lstStyle>
          <a:p>
            <a:pPr>
              <a:defRPr lang="en-gb" cap="none"/>
            </a:pPr>
            <a:r>
              <a:rPr lang="ru-ru" cap="none"/>
              <a:t>Если нужно больше места, то используйте подзаголовок</a:t>
            </a:r>
            <a:r>
              <a:t> (16 pt)</a:t>
            </a:r>
            <a:endParaRPr lang="ru-ru" cap="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цвет">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80A1-EFD2-4B76-9CA6-1923CEE86A4C}"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AyHgAAsA0AABAAAAAmAAAACAAAAL2Q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Дополнительная </a:t>
            </a:r>
            <a:r>
              <a:t/>
            </a:r>
            <a:br/>
            <a:r>
              <a:rPr lang="ru-ru" cap="none">
                <a:solidFill>
                  <a:srgbClr val="102D69"/>
                </a:solidFill>
              </a:rPr>
              <a:t>цветовая гамма</a:t>
            </a:r>
          </a:p>
        </p:txBody>
      </p:sp>
      <p:sp>
        <p:nvSpPr>
          <p:cNvPr id="12"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AyHgAAZh0AABAAAAAmAAAACAAAAD2Q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Мы предлагаем использовать палитру цветов Вышки для этих целей.</a:t>
            </a:r>
          </a:p>
        </p:txBody>
      </p:sp>
      <p:sp>
        <p:nvSpPr>
          <p:cNvPr id="13" name="Oval 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Di1p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Di1pAAAAAAEAAAAAAAAAAAAAAAAAAAAAAAAAAAAAAAAAAAAAAAAAAAAAAAJ/f38AAAAAA8zMzADAwP8Af39/AAAAAAAAAAAAAAAAAAAAAAAAAAAAIQAAABgAAAAUAAAALSEAAOgIAABKJgAABQ4AABAAAAAmAAAACAAAAP//////////"/>
              </a:ext>
            </a:extLst>
          </p:cNvSpPr>
          <p:nvPr/>
        </p:nvSpPr>
        <p:spPr>
          <a:xfrm>
            <a:off x="5393055" y="1447800"/>
            <a:ext cx="831215" cy="831215"/>
          </a:xfrm>
          <a:prstGeom prst="ellipse">
            <a:avLst/>
          </a:prstGeom>
          <a:solidFill>
            <a:srgbClr val="0E2D69"/>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4" name="Oval 2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I0qb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I0qbAAAAAAEAAAAAAAAAAAAAAAAAAAAAAAAAAAAAAAAAAAAAAAAAAAAAAAJ/f38AAAAAA8zMzADAwP8Af39/AAAAAAAAAAAAAAAAAAAAAAAAAAAAIQAAABgAAAAUAAAAeykAAOgIAACXLgAABQ4AABAAAAAmAAAACAAAAP//////////"/>
              </a:ext>
            </a:extLst>
          </p:cNvSpPr>
          <p:nvPr/>
        </p:nvSpPr>
        <p:spPr>
          <a:xfrm>
            <a:off x="6743065" y="1447800"/>
            <a:ext cx="830580" cy="831215"/>
          </a:xfrm>
          <a:prstGeom prst="ellipse">
            <a:avLst/>
          </a:prstGeom>
          <a:solidFill>
            <a:srgbClr val="234A9B"/>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5" name="Oval 22"/>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EaDX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EaDXAAAAAAEAAAAAAAAAAAAAAAAAAAAAAAAAAAAAAAAAAAAAAAAAAAAAAAJ/f38AAAAAA8zMzADAwP8Af39/AAAAAAAAAAAAAAAAAAAAAAAAAAAAIQAAABgAAAAUAAAAyTEAAOgIAADlNgAABQ4AABAAAAAmAAAACAAAAP//////////"/>
              </a:ext>
            </a:extLst>
          </p:cNvSpPr>
          <p:nvPr/>
        </p:nvSpPr>
        <p:spPr>
          <a:xfrm>
            <a:off x="8093075" y="1447800"/>
            <a:ext cx="830580" cy="831215"/>
          </a:xfrm>
          <a:prstGeom prst="ellipse">
            <a:avLst/>
          </a:prstGeom>
          <a:solidFill>
            <a:srgbClr val="11A0D7"/>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6" name="Oval 23"/>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Apxj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pxjAAAAAAEAAAAAAAAAAAAAAAAAAAAAAAAAAAAAAAAAAAAAAAAAAAAAAAJ/f38AAAAAA8zMzADAwP8Af39/AAAAAAAAAAAAAAAAAAAAAAAAAAAAIQAAABgAAAAUAAAAFzoAAOgIAAAzPwAABQ4AABAAAAAmAAAACAAAAP//////////"/>
              </a:ext>
            </a:extLst>
          </p:cNvSpPr>
          <p:nvPr/>
        </p:nvSpPr>
        <p:spPr>
          <a:xfrm>
            <a:off x="9443085" y="1447800"/>
            <a:ext cx="830580" cy="831215"/>
          </a:xfrm>
          <a:prstGeom prst="ellipse">
            <a:avLst/>
          </a:prstGeom>
          <a:solidFill>
            <a:srgbClr val="029C63"/>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7" name="Oval 26"/>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62gf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62gfAAAAAAEAAAAAAAAAAAAAAAAAAAAAAAAAAAAAAAAAAAAAAAAAAAAAAAJ/f38AAAAAA8zMzADAwP8Af39/AAAAAAAAAAAAAAAAAAAAAAAAAAAAIQAAABgAAAAUAAAAZEIAAOgIAACBRwAABQ4AABAAAAAmAAAACAAAAP//////////"/>
              </a:ext>
            </a:extLst>
          </p:cNvSpPr>
          <p:nvPr/>
        </p:nvSpPr>
        <p:spPr>
          <a:xfrm>
            <a:off x="10792460" y="1447800"/>
            <a:ext cx="831215" cy="831215"/>
          </a:xfrm>
          <a:prstGeom prst="ellipse">
            <a:avLst/>
          </a:prstGeom>
          <a:solidFill>
            <a:srgbClr val="EB681F"/>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8" name="Oval 2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fU66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fU66AAAAAAEAAAAAAAAAAAAAAAAAAAAAAAAAAAAAAAAAAAAAAAAAAAAAAAJ/f38AAAAAA8zMzADAwP8Af39/AAAAAAAAAAAAAAAAAAAAAAAAAAAAIQAAABgAAAAUAAAALSEAAKoQAABKJgAAxhUAABAAAAAmAAAACAAAAP//////////"/>
              </a:ext>
            </a:extLst>
          </p:cNvSpPr>
          <p:nvPr/>
        </p:nvSpPr>
        <p:spPr>
          <a:xfrm>
            <a:off x="5393055" y="2708910"/>
            <a:ext cx="831215" cy="830580"/>
          </a:xfrm>
          <a:prstGeom prst="ellipse">
            <a:avLst/>
          </a:prstGeom>
          <a:solidFill>
            <a:srgbClr val="7D4EBA"/>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19" name="Oval 33"/>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5h89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h89AAAAAAEAAAAAAAAAAAAAAAAAAAAAAAAAAAAAAAAAAAAAAAAAAAAAAAJ/f38AAAAAA8zMzADAwP8Af39/AAAAAAAAAAAAAAAAAAAAAAAAAAAAIQAAABgAAAAUAAAAeykAAKoQAACXLgAAxhUAABAAAAAmAAAACAAAAP//////////"/>
              </a:ext>
            </a:extLst>
          </p:cNvSpPr>
          <p:nvPr/>
        </p:nvSpPr>
        <p:spPr>
          <a:xfrm>
            <a:off x="6743065" y="2708910"/>
            <a:ext cx="830580" cy="830580"/>
          </a:xfrm>
          <a:prstGeom prst="ellipse">
            <a:avLst/>
          </a:prstGeom>
          <a:solidFill>
            <a:srgbClr val="E61F3D"/>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0" name="Oval 34"/>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7oA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7oAAAAAAAEAAAAAAAAAAAAAAAAAAAAAAAAAAAAAAAAAAAAAAAAAAAAAAAJ/f38AAAAAA8zMzADAwP8Af39/AAAAAAAAAAAAAAAAAAAAAAAAAAAAIQAAABgAAAAUAAAAyTEAAKoQAADlNgAAxhUAABAAAAAmAAAACAAAAP//////////"/>
              </a:ext>
            </a:extLst>
          </p:cNvSpPr>
          <p:nvPr/>
        </p:nvSpPr>
        <p:spPr>
          <a:xfrm>
            <a:off x="8093075" y="2708910"/>
            <a:ext cx="830580" cy="830580"/>
          </a:xfrm>
          <a:prstGeom prst="ellipse">
            <a:avLst/>
          </a:prstGeom>
          <a:solidFill>
            <a:srgbClr val="FBBA00"/>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1" name="Oval 3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faDT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faDTAAAAAAEAAAAAAAAAAAAAAAAAAAAAAAAAAAAAAAAAAAAAAAAAAAAAAAJ/f38AAAAAA8zMzADAwP8Af39/AAAAAAAAAAAAAAAAAAAAAAAAAAAAIQAAABgAAAAUAAAAFzoAAKoQAAAzPwAAxhUAABAAAAAmAAAACAAAAP//////////"/>
              </a:ext>
            </a:extLst>
          </p:cNvSpPr>
          <p:nvPr/>
        </p:nvSpPr>
        <p:spPr>
          <a:xfrm>
            <a:off x="9443085" y="2708910"/>
            <a:ext cx="830580" cy="830580"/>
          </a:xfrm>
          <a:prstGeom prst="ellipse">
            <a:avLst/>
          </a:prstGeom>
          <a:solidFill>
            <a:srgbClr val="7DA0D3"/>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2" name="Oval 36"/>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R6Cg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6CgAAAAAAEAAAAAAAAAAAAAAAAAAAAAAAAAAAAAAAAAAAAAAAAAAAAAAAJ/f38AAAAAA8zMzADAwP8Af39/AAAAAAAAAAAAAAAAAAAAAAAAAAAAIQAAABgAAAAUAAAAZEIAAKoQAACBRwAAxhUAABAAAAAmAAAACAAAAP//////////"/>
              </a:ext>
            </a:extLst>
          </p:cNvSpPr>
          <p:nvPr/>
        </p:nvSpPr>
        <p:spPr>
          <a:xfrm>
            <a:off x="10792460" y="2708910"/>
            <a:ext cx="831215" cy="830580"/>
          </a:xfrm>
          <a:prstGeom prst="ellipse">
            <a:avLst/>
          </a:prstGeom>
          <a:solidFill>
            <a:srgbClr val="47A0A0"/>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3" name="Oval 37"/>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64w8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64w8AAAAAAEAAAAAAAAAAAAAAAAAAAAAAAAAAAAAAAAAAAAAAAAAAAAAAAJ/f38AAAAAA8zMzADAwP8Af39/AAAAAAAAAAAAAAAAAAAAAAAAAAAAIQAAABgAAAAUAAAALSEAAGsYAABKJgAAiB0AABAAAAAmAAAACAAAAP//////////"/>
              </a:ext>
            </a:extLst>
          </p:cNvSpPr>
          <p:nvPr/>
        </p:nvSpPr>
        <p:spPr>
          <a:xfrm>
            <a:off x="5393055" y="3969385"/>
            <a:ext cx="831215" cy="831215"/>
          </a:xfrm>
          <a:prstGeom prst="ellipse">
            <a:avLst/>
          </a:prstGeom>
          <a:solidFill>
            <a:srgbClr val="EB8C3C"/>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4" name="Oval 38"/>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lmKM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lmKMAAAAAAEAAAAAAAAAAAAAAAAAAAAAAAAAAAAAAAAAAAAAAAAAAAAAAAJ/f38AAAAAA8zMzADAwP8Af39/AAAAAAAAAAAAAAAAAAAAAAAAAAAAIQAAABgAAAAUAAAAeykAAGsYAACXLgAAiB0AABAAAAAmAAAACAAAAP//////////"/>
              </a:ext>
            </a:extLst>
          </p:cNvSpPr>
          <p:nvPr/>
        </p:nvSpPr>
        <p:spPr>
          <a:xfrm>
            <a:off x="6743065" y="3969385"/>
            <a:ext cx="830580" cy="831215"/>
          </a:xfrm>
          <a:prstGeom prst="ellipse">
            <a:avLst/>
          </a:prstGeom>
          <a:solidFill>
            <a:srgbClr val="96628C"/>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5" name="Oval 3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zVpa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VpaAAAAAAEAAAAAAAAAAAAAAAAAAAAAAAAAAAAAAAAAAAAAAAAAAAAAAAJ/f38AAAAAA8zMzADAwP8Af39/AAAAAAAAAAAAAAAAAAAAAAAAAAAAIQAAABgAAAAUAAAAyTEAAGsYAADlNgAAiB0AABAAAAAmAAAACAAAAP//////////"/>
              </a:ext>
            </a:extLst>
          </p:cNvSpPr>
          <p:nvPr/>
        </p:nvSpPr>
        <p:spPr>
          <a:xfrm>
            <a:off x="8093075" y="3969385"/>
            <a:ext cx="830580" cy="831215"/>
          </a:xfrm>
          <a:prstGeom prst="ellipse">
            <a:avLst/>
          </a:prstGeom>
          <a:solidFill>
            <a:srgbClr val="CD5A5A"/>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6" name="Oval 4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9dG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9dGAAAAAAEAAAAAAAAAAAAAAAAAAAAAAAAAAAAAAAAAAAAAAAAAAAAAAAJ/f38AAAAAA8zMzADAwP8Af39/AAAAAAAAAAAAAAAAAAAAAAAAAAAAIQAAABgAAAAUAAAAFzoAAGsYAAAzPwAAiB0AABAAAAAmAAAACAAAAP//////////"/>
              </a:ext>
            </a:extLst>
          </p:cNvSpPr>
          <p:nvPr/>
        </p:nvSpPr>
        <p:spPr>
          <a:xfrm>
            <a:off x="9443085" y="3969385"/>
            <a:ext cx="830580" cy="831215"/>
          </a:xfrm>
          <a:prstGeom prst="ellipse">
            <a:avLst/>
          </a:prstGeom>
          <a:solidFill>
            <a:srgbClr val="FFD746"/>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7" name="Oval 4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zd3w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d3wAAAAAAEAAAAAAAAAAAAAAAAAAAAAAAAAAAAAAAAAAAAAAAAAAAAAAAJ/f38AAAAAA8zMzADAwP8Af39/AAAAAAAAAAAAAAAAAAAAAAAAAAAAIQAAABgAAAAUAAAAZEIAAGsYAACBRwAAiB0AABAAAAAmAAAACAAAAP//////////"/>
              </a:ext>
            </a:extLst>
          </p:cNvSpPr>
          <p:nvPr/>
        </p:nvSpPr>
        <p:spPr>
          <a:xfrm>
            <a:off x="10792460" y="3969385"/>
            <a:ext cx="831215" cy="831215"/>
          </a:xfrm>
          <a:prstGeom prst="ellipse">
            <a:avLst/>
          </a:prstGeom>
          <a:solidFill>
            <a:srgbClr val="CDDDF0"/>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8" name="Oval 42"/>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1+u0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1+u0AAAAAAEAAAAAAAAAAAAAAAAAAAAAAAAAAAAAAAAAAAAAAAAAAAAAAAJ/f38AAAAAA8zMzADAwP8Af39/AAAAAAAAAAAAAAAAAAAAAAAAAAAAIQAAABgAAAAUAAAALSEAAEsgAABKJgAAaCUAABAAAAAmAAAACAAAAP//////////"/>
              </a:ext>
            </a:extLst>
          </p:cNvSpPr>
          <p:nvPr/>
        </p:nvSpPr>
        <p:spPr>
          <a:xfrm>
            <a:off x="5393055" y="5249545"/>
            <a:ext cx="831215" cy="831215"/>
          </a:xfrm>
          <a:prstGeom prst="ellipse">
            <a:avLst/>
          </a:prstGeom>
          <a:solidFill>
            <a:srgbClr val="D7EBB4"/>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29" name="Oval 43"/>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9yR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9yRAAAAAAEAAAAAAAAAAAAAAAAAAAAAAAAAAAAAAAAAAAAAAAAAAAAAAAJ/f38AAAAAA8zMzADAwP8Af39/AAAAAAAAAAAAAAAAAAAAAAAAAAAAIQAAABgAAAAUAAAAeykAAEsgAACXLgAAaCUAABAAAAAmAAAACAAAAP//////////"/>
              </a:ext>
            </a:extLst>
          </p:cNvSpPr>
          <p:nvPr/>
        </p:nvSpPr>
        <p:spPr>
          <a:xfrm>
            <a:off x="6743065" y="5249545"/>
            <a:ext cx="830580" cy="831215"/>
          </a:xfrm>
          <a:prstGeom prst="ellipse">
            <a:avLst/>
          </a:prstGeom>
          <a:solidFill>
            <a:srgbClr val="FFDC91"/>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30" name="Oval 44"/>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18Px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18PxAAAAAAEAAAAAAAAAAAAAAAAAAAAAAAAAAAAAAAAAAAAAAAAAAAAAAAJ/f38AAAAAA8zMzADAwP8Af39/AAAAAAAAAAAAAAAAAAAAAAAAAAAAIQAAABgAAAAUAAAAyTEAAEsgAADlNgAAaCUAABAAAAAmAAAACAAAAP//////////"/>
              </a:ext>
            </a:extLst>
          </p:cNvSpPr>
          <p:nvPr/>
        </p:nvSpPr>
        <p:spPr>
          <a:xfrm>
            <a:off x="8093075" y="5249545"/>
            <a:ext cx="830580" cy="831215"/>
          </a:xfrm>
          <a:prstGeom prst="ellipse">
            <a:avLst/>
          </a:prstGeom>
          <a:solidFill>
            <a:srgbClr val="D7C3F1"/>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31" name="Oval 4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9sPD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9sPDAAAAAAEAAAAAAAAAAAAAAAAAAAAAAAAAAAAAAAAAAAAAAAAAAAAAAAJ/f38AAAAAA8zMzADAwP8Af39/AAAAAAAAAAAAAAAAAAAAAAAAAAAAIQAAABgAAAAUAAAAFzoAAEsgAAAzPwAAaCUAABAAAAAmAAAACAAAAP//////////"/>
              </a:ext>
            </a:extLst>
          </p:cNvSpPr>
          <p:nvPr/>
        </p:nvSpPr>
        <p:spPr>
          <a:xfrm>
            <a:off x="9443085" y="5249545"/>
            <a:ext cx="830580" cy="831215"/>
          </a:xfrm>
          <a:prstGeom prst="ellipse">
            <a:avLst/>
          </a:prstGeom>
          <a:solidFill>
            <a:srgbClr val="F6C3C3"/>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
        <p:nvSpPr>
          <p:cNvPr id="32" name="Oval 46"/>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gAAAA0AAAAAkAAAAEgAAACQAAAASAAAAAAAAAABAAAAAAAAAAEAAABQAAAAAAAAAAAA8D8AAAAAAADwPwAAAAAAAOA/AAAAAAAA4D8AAAAAAADgPwAAAAAAAOA/AAAAAAAA4D8AAAAAAADgPwAAAAAAAOA/AAAAAAAA4D8CAAAAjAAAAAEAAAAAAAAA//B9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B9AAAAAAEAAAAAAAAAAAAAAAAAAAAAAAAAAAAAAAAAAAAAAAAAAAAAAAJ/f38AAAAAA8zMzADAwP8Af39/AAAAAAAAAAAAAAAAAAAAAAAAAAAAIQAAABgAAAAUAAAAZEIAAEsgAACBRwAAaCUAABAAAAAmAAAACAAAAP//////////"/>
              </a:ext>
            </a:extLst>
          </p:cNvSpPr>
          <p:nvPr/>
        </p:nvSpPr>
        <p:spPr>
          <a:xfrm>
            <a:off x="10792460" y="5249545"/>
            <a:ext cx="831215" cy="831215"/>
          </a:xfrm>
          <a:prstGeom prst="ellipse">
            <a:avLst/>
          </a:prstGeom>
          <a:solidFill>
            <a:srgbClr val="FFF07D"/>
          </a:solidFill>
          <a:ln>
            <a:noFill/>
          </a:ln>
          <a:effectLst/>
        </p:spPr>
        <p:txBody>
          <a:bodyPr vert="horz" wrap="square" lIns="91440" tIns="45720" rIns="91440" bIns="45720" numCol="1" spcCol="215900" anchor="ctr"/>
          <a:lstStyle/>
          <a:p>
            <a:pPr algn="ctr">
              <a:defRPr cap="none" noProof="1">
                <a:solidFill>
                  <a:srgbClr val="FFFFFF"/>
                </a:solidFill>
              </a:defRP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чистый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D2EA-A4D2-4B24-9CA6-52719CE86A07}"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чистый">
    <p:bg>
      <p:bgPr>
        <a:blipFill>
          <a:blip r:embed="rId2"/>
          <a:srcRect/>
          <a:stretch/>
        </a:blipFill>
        <a:effectLst/>
      </p:bgPr>
    </p:bg>
    <p:spTree>
      <p:nvGrpSpPr>
        <p:cNvPr id="1" name=""/>
        <p:cNvGrpSpPr/>
        <p:nvPr/>
      </p:nvGrpSpPr>
      <p:grpSpPr>
        <a:xfrm>
          <a:off x="0" y="0"/>
          <a:ext cx="0" cy="0"/>
          <a:chOff x="0" y="0"/>
          <a:chExt cx="0" cy="0"/>
        </a:xfrm>
      </p:grpSpPr>
      <p:sp>
        <p:nvSpPr>
          <p:cNvPr id="2" name="Rectangle 2"/>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EAAAAAAAAADyxoAP///wgAAAAAAAAAAAAAAAAAAAAAAAAAAAAAAAAAAAAAeAAAAAEAAABAAAAAAAAAAAAAAABaAAAAAAAAAAAAAAAAAAAAAAAAAAAAAAAAAAAAAAAAAAAAAAAAAAAAAAAAAAAAAAAAAAAAAAAAAAAAAAAAAAAAAAAAAAAAAAAAAAAAFAAAADwAAAABAAAAAAAAAAshT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DyxoAP///wEAAAAAAAAAAAAAAAAAAAAAAAAAAAAAAAAAAAAAAAAAAAshTQB/f38A5+bmA8zMzADAwP8Af39/AAAAAAAAAAAAAAAAAAAAAAAAAAAAIQAAABgAAAAUAAAAAAAAAAAAAAAASwAAMCoAABAAAAAmAAAACAAAAP//////////"/>
              </a:ext>
            </a:extLst>
          </p:cNvSpPr>
          <p:nvPr/>
        </p:nvSpPr>
        <p:spPr>
          <a:xfrm>
            <a:off x="0" y="0"/>
            <a:ext cx="12192000" cy="6858000"/>
          </a:xfrm>
          <a:prstGeom prst="rect">
            <a:avLst/>
          </a:prstGeom>
          <a:solidFill>
            <a:srgbClr val="0F2C68"/>
          </a:solidFill>
          <a:ln w="12700" cap="flat" cmpd="sng" algn="ctr">
            <a:solidFill>
              <a:srgbClr val="0B214D"/>
            </a:solidFill>
            <a:prstDash val="solid"/>
            <a:headEnd type="none"/>
            <a:tailEnd type="none"/>
          </a:ln>
          <a:effectLst/>
        </p:spPr>
        <p:txBody>
          <a:bodyPr vert="horz" wrap="square" lIns="91440" tIns="45720" rIns="91440" bIns="45720" numCol="1" spcCol="215900" anchor="ctr"/>
          <a:lstStyle/>
          <a:p>
            <a:pPr algn="ctr">
              <a:defRPr cap="none" noProof="1">
                <a:solidFill>
                  <a:srgbClr val="FFFFFF"/>
                </a:solidFill>
              </a:defRPr>
            </a:pPr>
            <a:endParaRPr/>
          </a:p>
        </p:txBody>
      </p:sp>
      <p:pic>
        <p:nvPicPr>
          <p:cNvPr id="3" name="Picture 1"/>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ERyxAX///8BAAAAAAAAAAAAAAAAAAAAAAAAAAAAAAAAAAAAAAAAAAAPLGgCf39/AOfm5gPMzMwAwMD/AH9/fwAAAAAAAAAAAAAAAAD///8AAAAAACEAAAAYAAAAFAAAAKsgAABDEAAAVSoAAO0ZAAAQAAAAJgAAAAgAAAD//////////w=="/>
              </a:ext>
            </a:extLst>
          </p:cNvPicPr>
          <p:nvPr/>
        </p:nvPicPr>
        <p:blipFill>
          <a:blip r:embed="rId3"/>
          <a:stretch>
            <a:fillRect/>
          </a:stretch>
        </p:blipFill>
        <p:spPr>
          <a:xfrm>
            <a:off x="5310505" y="2643505"/>
            <a:ext cx="1570990" cy="1570990"/>
          </a:xfrm>
          <a:prstGeom prst="rect">
            <a:avLst/>
          </a:prstGeom>
          <a:noFill/>
          <a:ln>
            <a:noFill/>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Текст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6"/>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C407-49D2-4B32-9CA6-BF678AE86AEA}"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Рисунок 23"/>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EAAAAAAAAA2dnZ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2dnZAAAAAAEAAAAAAAAAAAAAAAAAAAAAAAAAAAAAAAAAAAAAAAAAAAAAAAJ/f38AAAAAA8zMzADAwP8Af39/AAAAAAAAAAAAAAAAAAAAAAAAAAAAIQAAABgAAAAUAAAAHykAAOgIAAC6QwAAgyMAABAAAAAmAAAACAAAAL2QAAB/AAAA"/>
              </a:ext>
            </a:extLst>
          </p:cNvSpPr>
          <p:nvPr>
            <p:ph type="pic" sz="quarter" idx="10"/>
          </p:nvPr>
        </p:nvSpPr>
        <p:spPr>
          <a:xfrm>
            <a:off x="6684645" y="1447800"/>
            <a:ext cx="4324985" cy="4324985"/>
          </a:xfrm>
          <a:solidFill>
            <a:srgbClr val="D9D9D9"/>
          </a:solidFill>
        </p:spPr>
        <p:txBody>
          <a:bodyPr vert="horz" wrap="square" lIns="91440" tIns="45720" rIns="91440" bIns="45720" numCol="1" spcCol="215900" anchor="ctr">
            <a:prstTxWarp prst="textNoShape">
              <a:avLst/>
            </a:prstTxWarp>
          </a:bodyPr>
          <a:lstStyle>
            <a:lvl1pPr marL="0" marR="0" indent="0" algn="ctr" defTabSz="914400">
              <a:lnSpc>
                <a:spcPct val="90000"/>
              </a:lnSpc>
              <a:spcBef>
                <a:spcPts val="1000"/>
              </a:spcBef>
              <a:spcAft>
                <a:spcPts val="0"/>
              </a:spcAft>
              <a:buNone/>
              <a:tabLst/>
              <a:defRPr lang="ru-ru" sz="2800" cap="none">
                <a:solidFill>
                  <a:schemeClr val="tx1"/>
                </a:solidFill>
              </a:defRPr>
            </a:lvl1pPr>
            <a:lvl2pPr>
              <a:defRPr lang="en-gb" cap="none"/>
            </a:lvl2pPr>
            <a:lvl3pPr>
              <a:defRPr lang="en-gb" cap="none"/>
            </a:lvl3pPr>
            <a:lvl4pPr>
              <a:defRPr lang="en-gb" cap="none"/>
            </a:lvl4pPr>
            <a:lvl5pPr>
              <a:defRPr lang="en-gb" cap="none"/>
            </a:lvl5pPr>
            <a:lvl6pPr>
              <a:defRPr cap="none" noProof="1"/>
            </a:lvl6pPr>
            <a:lvl7pPr>
              <a:defRPr cap="none" noProof="1"/>
            </a:lvl7pPr>
            <a:lvl8pPr>
              <a:defRPr cap="none" noProof="1"/>
            </a:lvl8pPr>
            <a:lvl9pPr>
              <a:defRPr cap="none" noProof="1"/>
            </a:lvl9pPr>
          </a:lstStyle>
          <a:p>
            <a:pPr>
              <a:defRPr lang="en-gb" cap="none"/>
            </a:pPr>
            <a:r>
              <a:rPr lang="ru-ru" cap="none">
                <a:latin typeface="HSE Sans" charset="0"/>
                <a:ea typeface="Calibri" pitchFamily="2" charset="-52"/>
                <a:cs typeface="Calibri" pitchFamily="2" charset="-52"/>
              </a:rPr>
              <a:t>Чтобы слайд не выглядел пустым, сюда можно поставить иллюстрацию или фотографию</a:t>
            </a:r>
            <a:endParaRPr lang="en-gb" cap="none">
              <a:latin typeface="HSE Sans" charset="0"/>
              <a:ea typeface="Calibri" pitchFamily="2" charset="-52"/>
              <a:cs typeface="Calibri" pitchFamily="2" charset="-52"/>
            </a:endParaRPr>
          </a:p>
        </p:txBody>
      </p:sp>
      <p:sp>
        <p:nvSpPr>
          <p:cNvPr id="9"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FBQU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DfIwAAsA0AABAAAAAmAAAACAAAAL2QAAAAAAAA"/>
              </a:ext>
            </a:extLst>
          </p:cNvSpPr>
          <p:nvPr>
            <p:ph type="title"/>
          </p:nvPr>
        </p:nvSpPr>
        <p:spPr>
          <a:xfrm>
            <a:off x="586105" y="1447800"/>
            <a:ext cx="5245100"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Заголовок может быть набран</a:t>
            </a:r>
            <a:r>
              <a:t/>
            </a:r>
            <a:br/>
            <a:r>
              <a:rPr lang="ru-ru" cap="none">
                <a:solidFill>
                  <a:srgbClr val="102D69"/>
                </a:solidFill>
              </a:rPr>
              <a:t>в две или три строки</a:t>
            </a:r>
            <a:r>
              <a:rPr lang="en-gb" cap="none">
                <a:solidFill>
                  <a:srgbClr val="102D69"/>
                </a:solidFill>
              </a:rPr>
              <a:t> (24 pt)</a:t>
            </a:r>
            <a:endParaRPr lang="ru-ru" cap="none">
              <a:solidFill>
                <a:srgbClr val="102D69"/>
              </a:solidFill>
            </a:endParaRPr>
          </a:p>
        </p:txBody>
      </p:sp>
      <p:sp>
        <p:nvSpPr>
          <p:cNvPr id="10"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DfIwAAgyMAABAAAAAmAAAACAAAAD2QAAAAAAAA"/>
              </a:ext>
            </a:extLst>
          </p:cNvSpPr>
          <p:nvPr>
            <p:ph idx="12"/>
          </p:nvPr>
        </p:nvSpPr>
        <p:spPr>
          <a:xfrm>
            <a:off x="586105" y="2379980"/>
            <a:ext cx="5245100" cy="3392805"/>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Небольшие куски текста (13</a:t>
            </a:r>
            <a:r>
              <a:rPr lang="en-us" cap="none"/>
              <a:t>pt) </a:t>
            </a:r>
            <a:r>
              <a:rPr lang="ru-ru" cap="none"/>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11"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12"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3"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Текст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FzdGU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FB39-77D2-4B0D-9CA6-8158B5E86AD4}"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ChRwAAsA0AABAAAAAmAAAACAAAAL2Q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Заголовок может быть набран в две или три строки</a:t>
            </a:r>
            <a:r>
              <a:rPr lang="en-gb" cap="none">
                <a:solidFill>
                  <a:srgbClr val="102D69"/>
                </a:solidFill>
              </a:rPr>
              <a:t> (24 pt)</a:t>
            </a:r>
            <a:endParaRPr lang="ru-ru" cap="none">
              <a:solidFill>
                <a:srgbClr val="102D69"/>
              </a:solidFill>
            </a:endParaRPr>
          </a:p>
        </p:txBody>
      </p:sp>
      <p:sp>
        <p:nvSpPr>
          <p:cNvPr id="11"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ChRwAArSUAABAAAAAmAAAACAAAAD2QAQAAAAAA"/>
              </a:ext>
            </a:extLst>
          </p:cNvSpPr>
          <p:nvPr>
            <p:ph idx="12"/>
          </p:nvPr>
        </p:nvSpPr>
        <p:spPr>
          <a:xfrm>
            <a:off x="586105" y="2379980"/>
            <a:ext cx="11057890" cy="3744595"/>
          </a:xfrm>
        </p:spPr>
        <p:txBody>
          <a:bodyPr vert="horz" wrap="square" lIns="0" tIns="0" rIns="0" bIns="45720" numCol="3" spcCol="252095" anchor="t">
            <a:prstTxWarp prst="textNoShape">
              <a:avLst/>
            </a:prstTxWarp>
          </a:bodyPr>
          <a:lstStyle>
            <a:lvl1pPr marL="0" marR="0" indent="0" algn="l" defTabSz="914400">
              <a:lnSpc>
                <a:spcPct val="100000"/>
              </a:lnSpc>
              <a:spcBef>
                <a:spcPts val="12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p:txBody>
      </p:sp>
      <p:sp>
        <p:nvSpPr>
          <p:cNvPr id="12"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FzdGU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Текст_3">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CC59-17D2-4B3A-9CA6-E16F82E86AB4}"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acHgo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AyHgAAZh0AABAAAAAmAAAACAAAAD2Q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Небольшие куски текста (13</a:t>
            </a:r>
            <a:r>
              <a:rPr lang="en-us" cap="none"/>
              <a:t>pt) </a:t>
            </a:r>
            <a:r>
              <a:rPr lang="ru-ru" cap="none"/>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11"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acHgo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MfAADOGwAASyMAABAAAAAmAAAACAAAAD2Q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Примечания, или любая другая пояснительная или дополнительная информация набираются шрифтом размером 10 </a:t>
            </a:r>
            <a:r>
              <a:t>pt</a:t>
            </a:r>
            <a:endParaRPr lang="ru-ru" cap="none"/>
          </a:p>
        </p:txBody>
      </p:sp>
      <p:sp>
        <p:nvSpPr>
          <p:cNvPr id="12" name="Текст 2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Ae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KQOAAChRwAA3yMAABAAAAAmAAAACAAAAD2QAAAAAAAA"/>
              </a:ext>
            </a:extLst>
          </p:cNvSpPr>
          <p:nvPr>
            <p:ph idx="18"/>
          </p:nvPr>
        </p:nvSpPr>
        <p:spPr>
          <a:xfrm>
            <a:off x="6259830" y="2379980"/>
            <a:ext cx="5384165" cy="345122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3200" b="0" i="0" cap="none">
                <a:solidFill>
                  <a:srgbClr val="0E2D69"/>
                </a:solidFill>
                <a:latin typeface="HSE Sans" charset="0"/>
                <a:ea typeface="Calibri" pitchFamily="2" charset="-52"/>
                <a:cs typeface="Calibri" pitchFamily="2" charset="-52"/>
              </a:defRPr>
            </a:lvl1pPr>
            <a:lvl2pPr>
              <a:defRPr lang="en-gb" cap="none"/>
            </a:lvl2pPr>
            <a:lvl3pPr>
              <a:defRPr lang="en-gb" cap="none"/>
            </a:lvl3pPr>
            <a:lvl4pPr>
              <a:defRPr lang="en-gb" cap="none"/>
            </a:lvl4pPr>
            <a:lvl5pPr>
              <a:defRPr lang="en-gb" cap="none"/>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Небольшую фразу, с важной информацией, можно выделить, набрав ее более крупным кеглем, чем обычный  текст. Делать это часто не рекомендуется.</a:t>
            </a:r>
          </a:p>
          <a:p>
            <a:pPr>
              <a:defRPr lang="en-gb" cap="none"/>
            </a:pPr>
            <a:endParaRPr lang="ru-ru" cap="none"/>
          </a:p>
        </p:txBody>
      </p:sp>
      <p:sp>
        <p:nvSpPr>
          <p:cNvPr id="13"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4"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ChRwAAsA0AABAAAAAmAAAACAAAAL2Q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Заголовок может быть набран в две или три строки</a:t>
            </a:r>
            <a:r>
              <a:rPr lang="en-gb" cap="none">
                <a:solidFill>
                  <a:srgbClr val="102D69"/>
                </a:solidFill>
              </a:rPr>
              <a:t> (24 pt)</a:t>
            </a:r>
            <a:endParaRPr lang="ru-ru" cap="none">
              <a:solidFill>
                <a:srgbClr val="102D6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График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hhIgo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Ae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A283-CDD2-4B54-9CA6-3B01ECE86A6E}"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gG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Ge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ANiQ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Ae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zWUw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AyHgAAsA0AABAAAAAmAAAACAAAAL2Q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Заголовок может быть набран </a:t>
            </a:r>
            <a:r>
              <a:t/>
            </a:r>
            <a:br/>
            <a:r>
              <a:rPr lang="ru-ru" cap="none">
                <a:solidFill>
                  <a:srgbClr val="102D69"/>
                </a:solidFill>
              </a:rPr>
              <a:t>в две или три строки</a:t>
            </a:r>
            <a:r>
              <a:rPr lang="en-gb" cap="none">
                <a:solidFill>
                  <a:srgbClr val="102D69"/>
                </a:solidFill>
              </a:rPr>
              <a:t> (24 pt)</a:t>
            </a:r>
            <a:endParaRPr lang="ru-ru" cap="none">
              <a:solidFill>
                <a:srgbClr val="102D69"/>
              </a:solidFill>
            </a:endParaRPr>
          </a:p>
        </p:txBody>
      </p:sp>
      <p:sp>
        <p:nvSpPr>
          <p:cNvPr id="12"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Ae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AyHgAAZh0AABAAAAAmAAAACAAAAD2Q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cap="none"/>
          </a:p>
        </p:txBody>
      </p:sp>
      <p:sp>
        <p:nvSpPr>
          <p:cNvPr id="13"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MfAADOGwAASyMAABAAAAAmAAAACAAAAD2Q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Примечания, или любая другая пояснительная или дополнительная информация набираются шрифтом размером 10 </a:t>
            </a:r>
            <a:r>
              <a:t>pt</a:t>
            </a:r>
            <a:endParaRPr lang="ru-ru" cap="none"/>
          </a:p>
        </p:txBody>
      </p:sp>
      <p:sp>
        <p:nvSpPr>
          <p:cNvPr id="14" name="Диаграмма 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yAAAOgIAAChRwAASyMAABAAAAAmAAAACAAAAL2Q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cap="none"/>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cap="none" noProof="1"/>
            </a:pPr>
            <a:endParaRPr lang="ru-ru" cap="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График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E484-CAD2-4B12-9CA6-3C47AAE86A69}"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MfAADOGwAASyMAABAAAAAmAAAACAAAAD2Q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Примечания, или любая другая пояснительная или дополнительная информация набираются шрифтом размером 10 </a:t>
            </a:r>
            <a:r>
              <a:t>pt</a:t>
            </a:r>
            <a:endParaRPr lang="ru-ru" cap="none"/>
          </a:p>
        </p:txBody>
      </p:sp>
      <p:sp>
        <p:nvSpPr>
          <p:cNvPr id="12" name="Диаграмма 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yAAAOgIAAChRwAASyMAABAAAAAmAAAACAAAAL2Q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cap="none"/>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cap="none" noProof="1"/>
            </a:pPr>
            <a:endParaRPr lang="ru-ru" cap="none"/>
          </a:p>
        </p:txBody>
      </p:sp>
      <p:sp>
        <p:nvSpPr>
          <p:cNvPr id="13" name="Текст 2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cIAAAyHgAAOg0AABAAAAAmAAAACAAAAD2QAAAAAAAA"/>
              </a:ext>
            </a:extLst>
          </p:cNvSpPr>
          <p:nvPr>
            <p:ph idx="17"/>
          </p:nvPr>
        </p:nvSpPr>
        <p:spPr>
          <a:xfrm>
            <a:off x="586105" y="1447165"/>
            <a:ext cx="4322445" cy="702945"/>
          </a:xfrm>
        </p:spPr>
        <p:txBody>
          <a:bodyPr vert="horz" wrap="square" lIns="91440" tIns="45720" rIns="91440" bIns="45720" numCol="1" spcCol="215900" anchor="t">
            <a:prstTxWarp prst="textNoShape">
              <a:avLst/>
            </a:prstTxWarp>
          </a:bodyPr>
          <a:lstStyle>
            <a:lvl1pPr marL="0" indent="0">
              <a:buNone/>
              <a:defRPr lang="ru-ru" sz="1600" b="0" i="0" cap="none">
                <a:solidFill>
                  <a:srgbClr val="102D69"/>
                </a:solidFill>
                <a:latin typeface="HSE Sans" charset="0"/>
                <a:ea typeface="Calibri" pitchFamily="2" charset="-52"/>
                <a:cs typeface="Calibri" pitchFamily="2" charset="-52"/>
              </a:defRPr>
            </a:lvl1pPr>
            <a:lvl2pPr>
              <a:defRPr lang="en-gb" sz="1600" b="0" i="0" cap="none">
                <a:solidFill>
                  <a:srgbClr val="0E2D69"/>
                </a:solidFill>
                <a:latin typeface="HSE Sans" charset="0"/>
                <a:ea typeface="Calibri" pitchFamily="2" charset="-52"/>
                <a:cs typeface="Calibri" pitchFamily="2" charset="-52"/>
              </a:defRPr>
            </a:lvl2pPr>
            <a:lvl3pPr>
              <a:defRPr lang="en-gb" sz="1600" b="0" i="0" cap="none">
                <a:solidFill>
                  <a:srgbClr val="0E2D69"/>
                </a:solidFill>
                <a:latin typeface="HSE Sans" charset="0"/>
                <a:ea typeface="Calibri" pitchFamily="2" charset="-52"/>
                <a:cs typeface="Calibri" pitchFamily="2" charset="-52"/>
              </a:defRPr>
            </a:lvl3pPr>
            <a:lvl4pPr>
              <a:defRPr lang="en-gb" sz="1600" b="0" i="0" cap="none">
                <a:solidFill>
                  <a:srgbClr val="0E2D69"/>
                </a:solidFill>
                <a:latin typeface="HSE Sans" charset="0"/>
                <a:ea typeface="Calibri" pitchFamily="2" charset="-52"/>
                <a:cs typeface="Calibri" pitchFamily="2" charset="-52"/>
              </a:defRPr>
            </a:lvl4pPr>
            <a:lvl5pPr>
              <a:defRPr lang="en-gb" sz="16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графика. Обратите внимание, что название графика набирается меньшим кеглем, чем заголовок</a:t>
            </a:r>
            <a:r>
              <a:t> (16pt)</a:t>
            </a:r>
            <a:endParaRPr lang="ru-ru" cap="none"/>
          </a:p>
        </p:txBody>
      </p:sp>
      <p:sp>
        <p:nvSpPr>
          <p:cNvPr id="14"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KQOAAAyHgAAZh0AABAAAAAmAAAACAAAAD2Q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cap="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Цифры">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C394-DAD2-4B35-9CA6-2C608DE86A79}"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3"/>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Заголовок 3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OgIAAChRwAAsA0AABAAAAAmAAAACAAAAL2Q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cap="none">
                <a:latin typeface="HSE Sans" charset="0"/>
                <a:ea typeface="Calibri Light" pitchFamily="2" charset="-52"/>
                <a:cs typeface="Calibri Light" pitchFamily="2" charset="-52"/>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Заголовок может быть набран в две или три строки</a:t>
            </a:r>
            <a:r>
              <a:rPr lang="en-gb" cap="none">
                <a:solidFill>
                  <a:srgbClr val="102D69"/>
                </a:solidFill>
              </a:rPr>
              <a:t> (24 pt)</a:t>
            </a:r>
            <a:endParaRPr lang="ru-ru" cap="none">
              <a:solidFill>
                <a:srgbClr val="102D69"/>
              </a:solidFill>
            </a:endParaRPr>
          </a:p>
        </p:txBody>
      </p:sp>
      <p:sp>
        <p:nvSpPr>
          <p:cNvPr id="12" name="ТекстСлайда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gMAAD8ZAACBFAAA5yIAABAAAAAmAAAACAAAAD2QAAAAAAAA"/>
              </a:ext>
            </a:extLst>
          </p:cNvSpPr>
          <p:nvPr>
            <p:ph idx="12"/>
          </p:nvPr>
        </p:nvSpPr>
        <p:spPr>
          <a:xfrm>
            <a:off x="575310"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3" name="ТекстСлайда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5RgAAD8ZAADcKQAA5yIAABAAAAAmAAAACAAAAD2QAAAAAAAA"/>
              </a:ext>
            </a:extLst>
          </p:cNvSpPr>
          <p:nvPr>
            <p:ph idx="16"/>
          </p:nvPr>
        </p:nvSpPr>
        <p:spPr>
          <a:xfrm>
            <a:off x="404685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4"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S4AAD8ZAAA4PwAA5yIAABAAAAAmAAAACAAAAD2QAAAAAAAA"/>
              </a:ext>
            </a:extLst>
          </p:cNvSpPr>
          <p:nvPr>
            <p:ph idx="17"/>
          </p:nvPr>
        </p:nvSpPr>
        <p:spPr>
          <a:xfrm>
            <a:off x="751903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5" name="Текст 2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gMAAKwQAACBFAAA1RcAABAAAAAmAAAACAAAAD2QAAAAAAAA"/>
              </a:ext>
            </a:extLst>
          </p:cNvSpPr>
          <p:nvPr>
            <p:ph idx="18"/>
          </p:nvPr>
        </p:nvSpPr>
        <p:spPr>
          <a:xfrm>
            <a:off x="575310" y="2710180"/>
            <a:ext cx="2757805" cy="1163955"/>
          </a:xfrm>
        </p:spPr>
        <p:txBody>
          <a:bodyPr vert="horz" wrap="square" lIns="0" tIns="0" rIns="0" bIns="0" numCol="1" spcCol="215900" anchor="t">
            <a:prstTxWarp prst="textNoShape">
              <a:avLst/>
            </a:prstTxWarp>
          </a:bodyPr>
          <a:lstStyle>
            <a:lvl1pPr marL="0" indent="0">
              <a:buNone/>
              <a:defRPr lang="ru-ru" sz="9600" cap="none">
                <a:latin typeface="HSE Sans" charset="0"/>
                <a:ea typeface="Calibri" pitchFamily="2" charset="-52"/>
                <a:cs typeface="Calibri" pitchFamily="2" charset="-52"/>
              </a:defRPr>
            </a:lvl1pPr>
            <a:lvl2pPr>
              <a:defRPr lang="en-gb" sz="9600" cap="none">
                <a:latin typeface="HSE Sans" charset="0"/>
                <a:ea typeface="Calibri" pitchFamily="2" charset="-52"/>
                <a:cs typeface="Calibri" pitchFamily="2" charset="-52"/>
              </a:defRPr>
            </a:lvl2pPr>
            <a:lvl3pPr>
              <a:defRPr lang="en-gb" sz="9600" cap="none">
                <a:latin typeface="HSE Sans" charset="0"/>
                <a:ea typeface="Calibri" pitchFamily="2" charset="-52"/>
                <a:cs typeface="Calibri" pitchFamily="2" charset="-52"/>
              </a:defRPr>
            </a:lvl3pPr>
            <a:lvl4pPr>
              <a:defRPr lang="en-gb" sz="9600" cap="none">
                <a:latin typeface="HSE Sans" charset="0"/>
                <a:ea typeface="Calibri" pitchFamily="2" charset="-52"/>
                <a:cs typeface="Calibri" pitchFamily="2" charset="-52"/>
              </a:defRPr>
            </a:lvl4pPr>
            <a:lvl5pPr>
              <a:defRPr lang="en-gb" sz="960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152</a:t>
            </a:r>
            <a:endParaRPr lang="ru-ru" cap="none"/>
          </a:p>
        </p:txBody>
      </p:sp>
      <p:sp>
        <p:nvSpPr>
          <p:cNvPr id="16"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5RgAAKwQAADdKQAA1RcAABAAAAAmAAAACAAAAD2QAAAAAAAA"/>
              </a:ext>
            </a:extLst>
          </p:cNvSpPr>
          <p:nvPr>
            <p:ph idx="19"/>
          </p:nvPr>
        </p:nvSpPr>
        <p:spPr>
          <a:xfrm>
            <a:off x="4046855" y="2710180"/>
            <a:ext cx="2758440" cy="1163955"/>
          </a:xfrm>
        </p:spPr>
        <p:txBody>
          <a:bodyPr vert="horz" wrap="square" lIns="0" tIns="0" rIns="0" bIns="0" numCol="1" spcCol="215900" anchor="t">
            <a:prstTxWarp prst="textNoShape">
              <a:avLst/>
            </a:prstTxWarp>
          </a:bodyPr>
          <a:lstStyle>
            <a:lvl1pPr marL="0" indent="0">
              <a:buNone/>
              <a:defRPr lang="ru-ru" sz="9600" cap="none">
                <a:latin typeface="HSE Sans" charset="0"/>
                <a:ea typeface="Calibri" pitchFamily="2" charset="-52"/>
                <a:cs typeface="Calibri" pitchFamily="2" charset="-52"/>
              </a:defRPr>
            </a:lvl1pPr>
            <a:lvl2pPr>
              <a:defRPr lang="en-gb" sz="9600" cap="none">
                <a:latin typeface="HSE Sans" charset="0"/>
                <a:ea typeface="Calibri" pitchFamily="2" charset="-52"/>
                <a:cs typeface="Calibri" pitchFamily="2" charset="-52"/>
              </a:defRPr>
            </a:lvl2pPr>
            <a:lvl3pPr>
              <a:defRPr lang="en-gb" sz="9600" cap="none">
                <a:latin typeface="HSE Sans" charset="0"/>
                <a:ea typeface="Calibri" pitchFamily="2" charset="-52"/>
                <a:cs typeface="Calibri" pitchFamily="2" charset="-52"/>
              </a:defRPr>
            </a:lvl3pPr>
            <a:lvl4pPr>
              <a:defRPr lang="en-gb" sz="9600" cap="none">
                <a:latin typeface="HSE Sans" charset="0"/>
                <a:ea typeface="Calibri" pitchFamily="2" charset="-52"/>
                <a:cs typeface="Calibri" pitchFamily="2" charset="-52"/>
              </a:defRPr>
            </a:lvl4pPr>
            <a:lvl5pPr>
              <a:defRPr lang="en-gb" sz="960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95</a:t>
            </a:r>
            <a:endParaRPr lang="ru-ru" cap="none"/>
          </a:p>
        </p:txBody>
      </p:sp>
      <p:sp>
        <p:nvSpPr>
          <p:cNvPr id="17" name="ТекстСлайда4"/>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S4AAKwQAAA4PwAA1RcAABAAAAAmAAAACAAAAD2QAAAAAAAA"/>
              </a:ext>
            </a:extLst>
          </p:cNvSpPr>
          <p:nvPr>
            <p:ph idx="20"/>
          </p:nvPr>
        </p:nvSpPr>
        <p:spPr>
          <a:xfrm>
            <a:off x="7519035" y="2710180"/>
            <a:ext cx="2757805" cy="1163955"/>
          </a:xfrm>
        </p:spPr>
        <p:txBody>
          <a:bodyPr vert="horz" wrap="square" lIns="0" tIns="0" rIns="0" bIns="0" numCol="1" spcCol="215900" anchor="t">
            <a:prstTxWarp prst="textNoShape">
              <a:avLst/>
            </a:prstTxWarp>
          </a:bodyPr>
          <a:lstStyle>
            <a:lvl1pPr marL="0" indent="0">
              <a:buNone/>
              <a:defRPr lang="ru-ru" sz="9600" cap="none">
                <a:latin typeface="HSE Sans" charset="0"/>
                <a:ea typeface="Calibri" pitchFamily="2" charset="-52"/>
                <a:cs typeface="Calibri" pitchFamily="2" charset="-52"/>
              </a:defRPr>
            </a:lvl1pPr>
            <a:lvl2pPr>
              <a:defRPr lang="en-gb" sz="9600" cap="none">
                <a:latin typeface="HSE Sans" charset="0"/>
                <a:ea typeface="Calibri" pitchFamily="2" charset="-52"/>
                <a:cs typeface="Calibri" pitchFamily="2" charset="-52"/>
              </a:defRPr>
            </a:lvl2pPr>
            <a:lvl3pPr>
              <a:defRPr lang="en-gb" sz="9600" cap="none">
                <a:latin typeface="HSE Sans" charset="0"/>
                <a:ea typeface="Calibri" pitchFamily="2" charset="-52"/>
                <a:cs typeface="Calibri" pitchFamily="2" charset="-52"/>
              </a:defRPr>
            </a:lvl3pPr>
            <a:lvl4pPr>
              <a:defRPr lang="en-gb" sz="9600" cap="none">
                <a:latin typeface="HSE Sans" charset="0"/>
                <a:ea typeface="Calibri" pitchFamily="2" charset="-52"/>
                <a:cs typeface="Calibri" pitchFamily="2" charset="-52"/>
              </a:defRPr>
            </a:lvl4pPr>
            <a:lvl5pPr>
              <a:defRPr lang="en-gb" sz="960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solidFill>
                  <a:srgbClr val="102D69"/>
                </a:solidFill>
              </a:rPr>
              <a:t>284</a:t>
            </a:r>
            <a:endParaRPr lang="ru-ru" cap="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Таблица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w4EoC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ERyxAX///8BAAAAAAAAAAAAAAAAAAAAAAAAAAAAAAAAAAAAAAAAAAAPLGgCf39/AOfm5g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BAtaQB/f38A5+bm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BAtaQB/f38A5+bm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BAtaQB/f38A5+bm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8"/>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A8saAJ/f38A5+bm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F38B-C5D2-4B05-9CA6-3350BDE86A66}"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BAtaQB/f38A5+bm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Текст 2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gMAAOcIAAChRwAAzAoAABAAAAAmAAAACAAAAD2QAAAAAAAA"/>
              </a:ext>
            </a:extLst>
          </p:cNvSpPr>
          <p:nvPr>
            <p:ph idx="17"/>
          </p:nvPr>
        </p:nvSpPr>
        <p:spPr>
          <a:xfrm>
            <a:off x="585470" y="1447165"/>
            <a:ext cx="11058525" cy="307975"/>
          </a:xfrm>
        </p:spPr>
        <p:txBody>
          <a:bodyPr vert="horz" wrap="square" lIns="0" tIns="0" rIns="0" bIns="0" numCol="1" spcCol="215900" anchor="t">
            <a:prstTxWarp prst="textNoShape">
              <a:avLst/>
            </a:prstTxWarp>
          </a:bodyPr>
          <a:lstStyle>
            <a:lvl1pPr marL="0" indent="0">
              <a:buNone/>
              <a:defRPr lang="ru-ru" sz="1600" b="0" i="0" cap="none">
                <a:solidFill>
                  <a:srgbClr val="102D69"/>
                </a:solidFill>
                <a:latin typeface="HSE Sans" charset="0"/>
                <a:ea typeface="Calibri" pitchFamily="2" charset="-52"/>
                <a:cs typeface="Calibri" pitchFamily="2" charset="-52"/>
              </a:defRPr>
            </a:lvl1pPr>
            <a:lvl2pPr>
              <a:defRPr lang="en-gb" sz="1600" b="0" i="0" cap="none">
                <a:solidFill>
                  <a:srgbClr val="0E2D69"/>
                </a:solidFill>
                <a:latin typeface="HSE Sans" charset="0"/>
                <a:ea typeface="Calibri" pitchFamily="2" charset="-52"/>
                <a:cs typeface="Calibri" pitchFamily="2" charset="-52"/>
              </a:defRPr>
            </a:lvl2pPr>
            <a:lvl3pPr>
              <a:defRPr lang="en-gb" sz="1600" b="0" i="0" cap="none">
                <a:solidFill>
                  <a:srgbClr val="0E2D69"/>
                </a:solidFill>
                <a:latin typeface="HSE Sans" charset="0"/>
                <a:ea typeface="Calibri" pitchFamily="2" charset="-52"/>
                <a:cs typeface="Calibri" pitchFamily="2" charset="-52"/>
              </a:defRPr>
            </a:lvl3pPr>
            <a:lvl4pPr>
              <a:defRPr lang="en-gb" sz="1600" b="0" i="0" cap="none">
                <a:solidFill>
                  <a:srgbClr val="0E2D69"/>
                </a:solidFill>
                <a:latin typeface="HSE Sans" charset="0"/>
                <a:ea typeface="Calibri" pitchFamily="2" charset="-52"/>
                <a:cs typeface="Calibri" pitchFamily="2" charset="-52"/>
              </a:defRPr>
            </a:lvl4pPr>
            <a:lvl5pPr>
              <a:defRPr lang="en-gb" sz="16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таблицы. Обратите внимание, что название графика набирается меньшим кеглем, чем заголовок (16</a:t>
            </a:r>
            <a:r>
              <a:t>pt)</a:t>
            </a:r>
            <a:endParaRPr lang="ru-ru" cap="none"/>
          </a:p>
        </p:txBody>
      </p:sp>
      <p:sp>
        <p:nvSpPr>
          <p:cNvPr id="12" name="Текст 16"/>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E4jAACVLQAAoicAABAAAAAmAAAACAAAAD2Q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a:defRPr lang="en-gb" sz="1300" b="0" i="0" cap="none">
                <a:solidFill>
                  <a:srgbClr val="0E2D69"/>
                </a:solidFill>
                <a:latin typeface="HSE Sans" charset="0"/>
                <a:ea typeface="Calibri" pitchFamily="2" charset="-52"/>
                <a:cs typeface="Calibri" pitchFamily="2" charset="-52"/>
              </a:defRPr>
            </a:lvl2pPr>
            <a:lvl3pPr>
              <a:defRPr lang="en-gb" sz="1300" b="0" i="0" cap="none">
                <a:solidFill>
                  <a:srgbClr val="0E2D69"/>
                </a:solidFill>
                <a:latin typeface="HSE Sans" charset="0"/>
                <a:ea typeface="Calibri" pitchFamily="2" charset="-52"/>
                <a:cs typeface="Calibri" pitchFamily="2" charset="-52"/>
              </a:defRPr>
            </a:lvl3pPr>
            <a:lvl4pPr>
              <a:defRPr lang="en-gb" sz="1300" b="0" i="0" cap="none">
                <a:solidFill>
                  <a:srgbClr val="0E2D69"/>
                </a:solidFill>
                <a:latin typeface="HSE Sans" charset="0"/>
                <a:ea typeface="Calibri" pitchFamily="2" charset="-52"/>
                <a:cs typeface="Calibri" pitchFamily="2" charset="-52"/>
              </a:defRPr>
            </a:lvl4pPr>
            <a:lvl5pPr>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gMAADUMAACiRwAA2yEAABAAAAAmAAAACAAAAL2QAAAAAAAA"/>
              </a:ext>
            </a:extLst>
          </p:cNvSpPr>
          <p:nvPr>
            <p:ph type="tbl" sz="quarter" idx="19"/>
          </p:nvPr>
        </p:nvSpPr>
        <p:spPr>
          <a:xfrm>
            <a:off x="585470" y="1984375"/>
            <a:ext cx="11059160" cy="3519170"/>
          </a:xfrm>
        </p:spPr>
        <p:txBody>
          <a:bodyPr vert="horz" wrap="square" lIns="91440" tIns="45720" rIns="91440" bIns="45720" numCol="1" spcCol="215900" anchor="ctr">
            <a:prstTxWarp prst="textNoShape">
              <a:avLst/>
            </a:prstTxWarp>
          </a:bodyPr>
          <a:lstStyle>
            <a:lvl1pPr>
              <a:defRPr lang="ru-ru" cap="none"/>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cap="none" noProof="1"/>
            </a:pPr>
            <a:endParaRPr lang="ru-ru" cap="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Таблица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smNativeData" xmlns:pr="smNativeData" xmlns:p15="http://schemas.microsoft.com/office/powerpoint/2012/main" xmlns:p14="http://schemas.microsoft.com/office/powerpoint/2010/main" xmlns:mc="http://schemas.openxmlformats.org/markup-compatibility/2006" val="SMDATA_17_6q40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BAEE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AAAAUAAAABAAAAAAAAAAAAAAAAAAAAAAAAAAAAAAAAAAAAAAAAAAAAAAACf39/AAAAAAPMzMwAwMD/AH9/fwAAAAAAAAAAAAAAAAD///8AAAAAACEAAAAYAAAAFAAAAC4DAADbAgAA8AUAAJ0FAAAQAAAAJgAAAAgAAAD//////////w=="/>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SxQAANsCAABLFAAAdwYAABAAAAAmAAAACAAAAP//////////"/>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hSUAANsCAACFJQAAdwYAABAAAAAmAAAACAAAAP//////////"/>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D8AANsCAAA4PwAAdwYAABAAAAAmAAAACAAAAP//////////"/>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kAAAEYDAAAsRAAAKwUAABAAAAAmAAAACAAAAP//////////"/>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1EC97E-30D2-4B3F-9CA6-C66A87E86A93}" type="slidenum">
              <a:rPr lang="ru-ru" sz="2000" cap="none">
                <a:solidFill>
                  <a:srgbClr val="102D69"/>
                </a:solidFill>
                <a:latin typeface="HSE Sans" charset="0"/>
                <a:ea typeface="Calibri" pitchFamily="2" charset="-52"/>
                <a:cs typeface="Calibri" pitchFamily="2" charset="-52"/>
              </a:rPr>
              <a:t>‹#›</a:t>
            </a:fld>
            <a:endParaRPr lang="ru-ru" sz="2000" cap="none">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Cg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BAtaQ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BAtaQB/f38AAAAAA8zMzADAwP8Af39/AAAAAAAAAAAAAAAAAAAAAAAAAAAAIQAAABgAAAAUAAAAoUcAANsCAAChRwAAdwYAABAAAAAmAAAACAAAAP//////////"/>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QcAAFQDAAC8EgAA4wUAABAAAAAmAAAACAAAAD2Q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подразделения</a:t>
            </a:r>
            <a:r>
              <a:t/>
            </a:r>
            <a:br/>
            <a:r>
              <a:rPr lang="ru-ru" cap="none"/>
              <a:t>в две или три строки</a:t>
            </a:r>
            <a:r>
              <a:t> (10pt)</a:t>
            </a:r>
            <a:endParaRPr lang="ru-ru" cap="none"/>
          </a:p>
        </p:txBody>
      </p:sp>
      <p:sp>
        <p:nvSpPr>
          <p:cNvPr id="9" name="ТекстСлайда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BUAAGADAAAEIgAA4wUAABAAAAAmAAAACAAAAD2Q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презентации может быть набрано в две или три строки</a:t>
            </a:r>
            <a:r>
              <a:t> (10pt)</a:t>
            </a:r>
            <a:endParaRPr lang="ru-ru" cap="none"/>
          </a:p>
        </p:txBody>
      </p:sp>
      <p:sp>
        <p:nvSpPr>
          <p:cNvPr id="10" name="Текст 39"/>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giYAAGADAAA+MwAA4wUAABAAAAAmAAAACAAAAD2Q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раздела может быть набрано в две или три строки</a:t>
            </a:r>
            <a:r>
              <a:t> (10pt)</a:t>
            </a:r>
            <a:endParaRPr lang="ru-ru" cap="none"/>
          </a:p>
        </p:txBody>
      </p:sp>
      <p:sp>
        <p:nvSpPr>
          <p:cNvPr id="11" name="Текст 2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gMAAOcIAAB3MgAANQwAABAAAAAmAAAACAAAAD2QAAAAAAAA"/>
              </a:ext>
            </a:extLst>
          </p:cNvSpPr>
          <p:nvPr>
            <p:ph idx="17"/>
          </p:nvPr>
        </p:nvSpPr>
        <p:spPr>
          <a:xfrm>
            <a:off x="585470" y="1447165"/>
            <a:ext cx="7618095" cy="537210"/>
          </a:xfrm>
        </p:spPr>
        <p:txBody>
          <a:bodyPr vert="horz" wrap="square" lIns="0" tIns="0" rIns="0" bIns="0" numCol="1" spcCol="215900" anchor="t">
            <a:prstTxWarp prst="textNoShape">
              <a:avLst/>
            </a:prstTxWarp>
          </a:bodyPr>
          <a:lstStyle>
            <a:lvl1pPr marL="0" indent="0">
              <a:buNone/>
              <a:defRPr lang="ru-ru" sz="1600" b="0" i="0" cap="none">
                <a:solidFill>
                  <a:srgbClr val="102D69"/>
                </a:solidFill>
                <a:latin typeface="HSE Sans" charset="0"/>
                <a:ea typeface="Calibri" pitchFamily="2" charset="-52"/>
                <a:cs typeface="Calibri" pitchFamily="2" charset="-52"/>
              </a:defRPr>
            </a:lvl1pPr>
            <a:lvl2pPr>
              <a:defRPr lang="en-gb" sz="1600" b="0" i="0" cap="none">
                <a:solidFill>
                  <a:srgbClr val="0E2D69"/>
                </a:solidFill>
                <a:latin typeface="HSE Sans" charset="0"/>
                <a:ea typeface="Calibri" pitchFamily="2" charset="-52"/>
                <a:cs typeface="Calibri" pitchFamily="2" charset="-52"/>
              </a:defRPr>
            </a:lvl2pPr>
            <a:lvl3pPr>
              <a:defRPr lang="en-gb" sz="1600" b="0" i="0" cap="none">
                <a:solidFill>
                  <a:srgbClr val="0E2D69"/>
                </a:solidFill>
                <a:latin typeface="HSE Sans" charset="0"/>
                <a:ea typeface="Calibri" pitchFamily="2" charset="-52"/>
                <a:cs typeface="Calibri" pitchFamily="2" charset="-52"/>
              </a:defRPr>
            </a:lvl3pPr>
            <a:lvl4pPr>
              <a:defRPr lang="en-gb" sz="1600" b="0" i="0" cap="none">
                <a:solidFill>
                  <a:srgbClr val="0E2D69"/>
                </a:solidFill>
                <a:latin typeface="HSE Sans" charset="0"/>
                <a:ea typeface="Calibri" pitchFamily="2" charset="-52"/>
                <a:cs typeface="Calibri" pitchFamily="2" charset="-52"/>
              </a:defRPr>
            </a:lvl4pPr>
            <a:lvl5pPr>
              <a:defRPr lang="en-gb" sz="16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Название таблицы. Обратите внимание, что название графика набирается меньшим кеглем, чем заголовок (16</a:t>
            </a:r>
            <a:r>
              <a:t>pt)</a:t>
            </a:r>
            <a:endParaRPr lang="ru-ru" cap="none"/>
          </a:p>
        </p:txBody>
      </p:sp>
      <p:sp>
        <p:nvSpPr>
          <p:cNvPr id="12" name="Текст 16"/>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wMAAE4jAACVLQAAoicAABAAAAAmAAAACAAAAD2Q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cap="none">
                <a:solidFill>
                  <a:srgbClr val="0E2D69"/>
                </a:solidFill>
                <a:latin typeface="HSE Sans" charset="0"/>
                <a:ea typeface="Calibri" pitchFamily="2" charset="-52"/>
                <a:cs typeface="Calibri" pitchFamily="2" charset="-52"/>
              </a:defRPr>
            </a:lvl1pPr>
            <a:lvl2pPr>
              <a:defRPr lang="en-gb" sz="1300" b="0" i="0" cap="none">
                <a:solidFill>
                  <a:srgbClr val="0E2D69"/>
                </a:solidFill>
                <a:latin typeface="HSE Sans" charset="0"/>
                <a:ea typeface="Calibri" pitchFamily="2" charset="-52"/>
                <a:cs typeface="Calibri" pitchFamily="2" charset="-52"/>
              </a:defRPr>
            </a:lvl2pPr>
            <a:lvl3pPr>
              <a:defRPr lang="en-gb" sz="1300" b="0" i="0" cap="none">
                <a:solidFill>
                  <a:srgbClr val="0E2D69"/>
                </a:solidFill>
                <a:latin typeface="HSE Sans" charset="0"/>
                <a:ea typeface="Calibri" pitchFamily="2" charset="-52"/>
                <a:cs typeface="Calibri" pitchFamily="2" charset="-52"/>
              </a:defRPr>
            </a:lvl3pPr>
            <a:lvl4pPr>
              <a:defRPr lang="en-gb" sz="1300" b="0" i="0" cap="none">
                <a:solidFill>
                  <a:srgbClr val="0E2D69"/>
                </a:solidFill>
                <a:latin typeface="HSE Sans" charset="0"/>
                <a:ea typeface="Calibri" pitchFamily="2" charset="-52"/>
                <a:cs typeface="Calibri" pitchFamily="2" charset="-52"/>
              </a:defRPr>
            </a:lvl4pPr>
            <a:lvl5pPr>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gMAAJYNAAB3MgAA2yEAABAAAAAmAAAACAAAAL2QAAAAAAAA"/>
              </a:ext>
            </a:extLst>
          </p:cNvSpPr>
          <p:nvPr>
            <p:ph type="tbl" sz="quarter" idx="19"/>
          </p:nvPr>
        </p:nvSpPr>
        <p:spPr>
          <a:xfrm>
            <a:off x="585470" y="2208530"/>
            <a:ext cx="7618095" cy="3295015"/>
          </a:xfrm>
        </p:spPr>
        <p:txBody>
          <a:bodyPr vert="horz" wrap="square" lIns="91440" tIns="45720" rIns="91440" bIns="45720" numCol="1" spcCol="215900" anchor="ctr">
            <a:prstTxWarp prst="textNoShape">
              <a:avLst/>
            </a:prstTxWarp>
          </a:bodyPr>
          <a:lstStyle>
            <a:lvl1pPr>
              <a:defRPr lang="ru-ru" cap="none"/>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cap="none" noProof="1"/>
            </a:pPr>
            <a:endParaRPr lang="ru-ru" cap="none"/>
          </a:p>
        </p:txBody>
      </p:sp>
      <p:sp>
        <p:nvSpPr>
          <p:cNvPr id="14" name="Текст 3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HR0c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DUAAJYNAAB3RwAAZh0AABAAAAAmAAAACAAAAD2QAAAAAAAA"/>
              </a:ext>
            </a:extLst>
          </p:cNvSpPr>
          <p:nvPr>
            <p:ph idx="12"/>
          </p:nvPr>
        </p:nvSpPr>
        <p:spPr>
          <a:xfrm>
            <a:off x="8686800" y="2208530"/>
            <a:ext cx="2930525" cy="257048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cap="none">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cap="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KAUAAD8CAADYRQAAZwoAABAAAAAmAAAACAAAAL8f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en-gb"/>
            </a:pPr>
            <a:r>
              <a:t>Click to edit Master title style</a:t>
            </a:r>
          </a:p>
        </p:txBody>
      </p:sp>
      <p:sp>
        <p:nvSpPr>
          <p:cNvPr id="3" name="Text Placeholder 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KAUAADsLAADYRQAAACYAABAAAAAmAAAACAAAAL8f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4" name="Date Placeholder 3"/>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KAUAABonAAAIFgAAWSkAABAAAAAmAAAACAAAAL+f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sz="1200" cap="none" noProof="1">
                <a:solidFill>
                  <a:srgbClr val="8D8FA1"/>
                </a:solidFill>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fld id="{3F1EA949-07D2-4B5F-9CA6-F10AE7E86AA4}" type="datetime1">
              <a:t>24.03.2025</a:t>
            </a:fld>
            <a:endParaRPr/>
          </a:p>
        </p:txBody>
      </p:sp>
      <p:sp>
        <p:nvSpPr>
          <p:cNvPr id="5" name="Footer Placeholder 4"/>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2BgAABonAAAoMgAAWSkAABAAAAAmAAAACAAAAL+f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sz="1200" cap="none" noProof="1">
                <a:solidFill>
                  <a:srgbClr val="8D8FA1"/>
                </a:solidFill>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endParaRPr/>
          </a:p>
        </p:txBody>
      </p:sp>
      <p:sp>
        <p:nvSpPr>
          <p:cNvPr id="6" name="Slide Number Placeholder 5"/>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DQAABonAADYRQAAWSkAABAAAAAmAAAACAAAAL+f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sz="1200" cap="none" noProof="1">
                <a:solidFill>
                  <a:srgbClr val="8D8FA1"/>
                </a:solidFill>
              </a:defRPr>
            </a:lvl1pPr>
            <a:lvl2pPr>
              <a:defRPr cap="none" noProof="1"/>
            </a:lvl2pPr>
            <a:lvl3pPr>
              <a:defRPr cap="none" noProof="1"/>
            </a:lvl3pPr>
            <a:lvl4pPr>
              <a:defRPr cap="none" noProof="1"/>
            </a:lvl4pPr>
            <a:lvl5pPr>
              <a:defRPr cap="none" noProof="1"/>
            </a:lvl5pPr>
            <a:lvl6pPr>
              <a:defRPr cap="none" noProof="1"/>
            </a:lvl6pPr>
            <a:lvl7pPr>
              <a:defRPr cap="none" noProof="1"/>
            </a:lvl7pPr>
            <a:lvl8pPr>
              <a:defRPr cap="none" noProof="1"/>
            </a:lvl8pPr>
            <a:lvl9pPr>
              <a:defRPr cap="none" noProof="1"/>
            </a:lvl9pPr>
          </a:lstStyle>
          <a:p>
            <a:pPr>
              <a:defRPr noProof="1"/>
            </a:pPr>
            <a:fld id="{3F1E9AC0-8ED2-4B6C-9CA6-7839D4E86A2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hf sldNum="0" hdr="0" ftr="0" dt="0"/>
  <p:txStyles>
    <p:titleStyle>
      <a:lvl1pPr marL="0" marR="0" indent="0" algn="l" defTabSz="914400">
        <a:lnSpc>
          <a:spcPct val="90000"/>
        </a:lnSpc>
        <a:spcBef>
          <a:spcPts val="0"/>
        </a:spcBef>
        <a:spcAft>
          <a:spcPts val="0"/>
        </a:spcAft>
        <a:buNone/>
        <a:tabLst/>
        <a:defRPr lang="en-gb" sz="4400" b="0" i="0" u="none" strike="noStrike" kern="1" cap="none" spc="0" baseline="0">
          <a:solidFill>
            <a:schemeClr val="tx1"/>
          </a:solidFill>
          <a:effectLst/>
          <a:latin typeface="Calibri Light" pitchFamily="2" charset="-52"/>
          <a:ea typeface="Calibri Light" pitchFamily="2" charset="-52"/>
          <a:cs typeface="Calibri Light" pitchFamily="2" charset="-52"/>
        </a:defRPr>
      </a:lvl1pPr>
      <a:lvl2pPr marL="457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9pPr>
    </p:titleStyle>
    <p:bodyStyle>
      <a:lvl1pPr marL="228600" marR="0" indent="-228600" algn="l" defTabSz="914400">
        <a:lnSpc>
          <a:spcPct val="90000"/>
        </a:lnSpc>
        <a:spcBef>
          <a:spcPts val="1000"/>
        </a:spcBef>
        <a:spcAft>
          <a:spcPts val="0"/>
        </a:spcAft>
        <a:buClrTx/>
        <a:buSzTx/>
        <a:buFont typeface="Arial" pitchFamily="2" charset="-52"/>
        <a:buChar char="•"/>
        <a:tabLst/>
        <a:defRPr lang="en-gb" sz="2800" b="0" i="0" u="none" strike="noStrike" kern="1" cap="none" spc="0" baseline="0">
          <a:solidFill>
            <a:schemeClr val="tx1"/>
          </a:solidFill>
          <a:effectLst/>
          <a:latin typeface="Calibri" pitchFamily="2" charset="-52"/>
          <a:ea typeface="Calibri" pitchFamily="2" charset="-52"/>
          <a:cs typeface="Calibri" pitchFamily="2" charset="-52"/>
        </a:defRPr>
      </a:lvl1pPr>
      <a:lvl2pPr marL="685800" marR="0" indent="-228600" algn="l" defTabSz="914400">
        <a:lnSpc>
          <a:spcPct val="90000"/>
        </a:lnSpc>
        <a:spcBef>
          <a:spcPts val="500"/>
        </a:spcBef>
        <a:spcAft>
          <a:spcPts val="0"/>
        </a:spcAft>
        <a:buClrTx/>
        <a:buSzTx/>
        <a:buFont typeface="Arial" pitchFamily="2" charset="-52"/>
        <a:buChar char="•"/>
        <a:tabLst/>
        <a:defRPr lang="en-gb" sz="2400" b="0" i="0" u="none" strike="noStrike" kern="1" cap="none" spc="0" baseline="0">
          <a:solidFill>
            <a:schemeClr val="tx1"/>
          </a:solidFill>
          <a:effectLst/>
          <a:latin typeface="Calibri" pitchFamily="2" charset="-52"/>
          <a:ea typeface="Calibri" pitchFamily="2" charset="-52"/>
          <a:cs typeface="Calibri" pitchFamily="2" charset="-52"/>
        </a:defRPr>
      </a:lvl2pPr>
      <a:lvl3pPr marL="1143000" marR="0" indent="-228600" algn="l" defTabSz="914400">
        <a:lnSpc>
          <a:spcPct val="90000"/>
        </a:lnSpc>
        <a:spcBef>
          <a:spcPts val="500"/>
        </a:spcBef>
        <a:spcAft>
          <a:spcPts val="0"/>
        </a:spcAft>
        <a:buClrTx/>
        <a:buSzTx/>
        <a:buFont typeface="Arial" pitchFamily="2" charset="-52"/>
        <a:buChar char="•"/>
        <a:tabLst/>
        <a:defRPr lang="en-gb" sz="2000" b="0" i="0" u="none" strike="noStrike" kern="1" cap="none" spc="0" baseline="0">
          <a:solidFill>
            <a:schemeClr val="tx1"/>
          </a:solidFill>
          <a:effectLst/>
          <a:latin typeface="Calibri" pitchFamily="2" charset="-52"/>
          <a:ea typeface="Calibri" pitchFamily="2" charset="-52"/>
          <a:cs typeface="Calibri" pitchFamily="2" charset="-52"/>
        </a:defRPr>
      </a:lvl3pPr>
      <a:lvl4pPr marL="1600200" marR="0" indent="-228600" algn="l" defTabSz="914400">
        <a:lnSpc>
          <a:spcPct val="90000"/>
        </a:lnSpc>
        <a:spcBef>
          <a:spcPts val="500"/>
        </a:spcBef>
        <a:spcAft>
          <a:spcPts val="0"/>
        </a:spcAft>
        <a:buClrTx/>
        <a:buSzTx/>
        <a:buFont typeface="Arial" pitchFamily="2" charset="-52"/>
        <a:buChar char="•"/>
        <a:tabLst/>
        <a:defRPr lang="en-gb" sz="1800" b="0" i="0" u="none" strike="noStrike" kern="1" cap="none" spc="0" baseline="0">
          <a:solidFill>
            <a:schemeClr val="tx1"/>
          </a:solidFill>
          <a:effectLst/>
          <a:latin typeface="Calibri" pitchFamily="2" charset="-52"/>
          <a:ea typeface="Calibri" pitchFamily="2" charset="-52"/>
          <a:cs typeface="Calibri" pitchFamily="2" charset="-52"/>
        </a:defRPr>
      </a:lvl4pPr>
      <a:lvl5pPr marL="2057400" marR="0" indent="-228600" algn="l" defTabSz="914400">
        <a:lnSpc>
          <a:spcPct val="90000"/>
        </a:lnSpc>
        <a:spcBef>
          <a:spcPts val="500"/>
        </a:spcBef>
        <a:spcAft>
          <a:spcPts val="0"/>
        </a:spcAft>
        <a:buClrTx/>
        <a:buSzTx/>
        <a:buFont typeface="Arial" pitchFamily="2" charset="-52"/>
        <a:buChar char="•"/>
        <a:tabLst/>
        <a:defRPr lang="en-gb" sz="1800" b="0" i="0" u="none" strike="noStrike" kern="1" cap="none" spc="0" baseline="0">
          <a:solidFill>
            <a:schemeClr val="tx1"/>
          </a:solidFill>
          <a:effectLst/>
          <a:latin typeface="Calibri" pitchFamily="2" charset="-52"/>
          <a:ea typeface="Calibri" pitchFamily="2" charset="-52"/>
          <a:cs typeface="Calibri" pitchFamily="2" charset="-52"/>
        </a:defRPr>
      </a:lvl5pPr>
      <a:lvl6pPr marL="2514600" marR="0" indent="-228600" algn="l" defTabSz="914400">
        <a:lnSpc>
          <a:spcPct val="90000"/>
        </a:lnSpc>
        <a:spcBef>
          <a:spcPts val="500"/>
        </a:spcBef>
        <a:spcAft>
          <a:spcPts val="0"/>
        </a:spcAft>
        <a:buClrTx/>
        <a:buSzTx/>
        <a:buFont typeface="Arial" pitchFamily="2" charset="-52"/>
        <a:buChar char="•"/>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6pPr>
      <a:lvl7pPr marL="2971800" marR="0" indent="-228600" algn="l" defTabSz="914400">
        <a:lnSpc>
          <a:spcPct val="90000"/>
        </a:lnSpc>
        <a:spcBef>
          <a:spcPts val="500"/>
        </a:spcBef>
        <a:spcAft>
          <a:spcPts val="0"/>
        </a:spcAft>
        <a:buClrTx/>
        <a:buSzTx/>
        <a:buFont typeface="Arial" pitchFamily="2" charset="-52"/>
        <a:buChar char="•"/>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7pPr>
      <a:lvl8pPr marL="3429000" marR="0" indent="-228600" algn="l" defTabSz="914400">
        <a:lnSpc>
          <a:spcPct val="90000"/>
        </a:lnSpc>
        <a:spcBef>
          <a:spcPts val="500"/>
        </a:spcBef>
        <a:spcAft>
          <a:spcPts val="0"/>
        </a:spcAft>
        <a:buClrTx/>
        <a:buSzTx/>
        <a:buFont typeface="Arial" pitchFamily="2" charset="-52"/>
        <a:buChar char="•"/>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8pPr>
      <a:lvl9pPr marL="3886200" marR="0" indent="-228600" algn="l" defTabSz="914400">
        <a:lnSpc>
          <a:spcPct val="90000"/>
        </a:lnSpc>
        <a:spcBef>
          <a:spcPts val="500"/>
        </a:spcBef>
        <a:spcAft>
          <a:spcPts val="0"/>
        </a:spcAft>
        <a:buClrTx/>
        <a:buSzTx/>
        <a:buFont typeface="Arial" pitchFamily="2" charset="-52"/>
        <a:buChar char="•"/>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9pPr>
    </p:bodyStyle>
    <p:otherStyle>
      <a:lvl1pPr marL="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cap="none" spc="0" baseline="0" noProof="1">
          <a:solidFill>
            <a:schemeClr val="tx1"/>
          </a:solidFill>
          <a:effectLst/>
          <a:latin typeface="Calibri" pitchFamily="2" charset="-52"/>
          <a:ea typeface="Calibri" pitchFamily="2" charset="-52"/>
          <a:cs typeface="Calibri" pitchFamily="2" charset="-52"/>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A8saAJ/f38A5+bmA8zMzADAwP8Af39/AAAAAAAAAAAAAAAAAAAAAAAAAAAAIQAAABgAAAAUAAAACQcAAFQDAAC8EgAA4wUAABAAAAAmAAAACAAAAAGAAAAAAAAA"/>
              </a:ext>
            </a:extLst>
          </p:cNvSpPr>
          <p:nvPr>
            <p:ph type="body" idx="18"/>
          </p:nvPr>
        </p:nvSpPr>
        <p:spPr>
          <a:xfrm>
            <a:off x="1143635" y="541020"/>
            <a:ext cx="1901825" cy="415925"/>
          </a:xfrm>
        </p:spPr>
        <p:txBody>
          <a:bodyPr/>
          <a:lstStyle>
            <a:lvl1pPr marL="0" marR="0" indent="0" algn="l" defTabSz="914400">
              <a:lnSpc>
                <a:spcPct val="100000"/>
              </a:lnSpc>
              <a:spcBef>
                <a:spcPts val="1000"/>
              </a:spcBef>
              <a:spcAft>
                <a:spcPts val="0"/>
              </a:spcAft>
              <a:buNone/>
              <a:tabLst/>
              <a:defRPr lang="ru-ru" sz="1000" b="0" i="0" cap="none">
                <a:latin typeface="HSE Sans" charset="0"/>
                <a:ea typeface="Calibri" pitchFamily="2" charset="-52"/>
                <a:cs typeface="Calibri" pitchFamily="2" charset="-52"/>
              </a:defRPr>
            </a:lvl1pPr>
            <a:lvl2pPr marL="457200" indent="0">
              <a:lnSpc>
                <a:spcPct val="100000"/>
              </a:lnSpc>
              <a:buNone/>
              <a:defRPr lang="en-gb" sz="1000" b="0" i="0" cap="none">
                <a:latin typeface="HSE Sans" charset="0"/>
                <a:ea typeface="Calibri" pitchFamily="2" charset="-52"/>
                <a:cs typeface="Calibri" pitchFamily="2" charset="-52"/>
              </a:defRPr>
            </a:lvl2pPr>
            <a:lvl3pPr marL="914400" indent="0">
              <a:lnSpc>
                <a:spcPct val="100000"/>
              </a:lnSpc>
              <a:buNone/>
              <a:defRPr lang="en-gb" sz="1000" b="0" i="0" cap="none">
                <a:latin typeface="HSE Sans" charset="0"/>
                <a:ea typeface="Calibri" pitchFamily="2" charset="-52"/>
                <a:cs typeface="Calibri" pitchFamily="2" charset="-52"/>
              </a:defRPr>
            </a:lvl3pPr>
            <a:lvl4pPr marL="1371600" indent="0">
              <a:lnSpc>
                <a:spcPct val="100000"/>
              </a:lnSpc>
              <a:buNone/>
              <a:defRPr lang="en-gb" sz="1000" b="0" i="0" cap="none">
                <a:latin typeface="HSE Sans" charset="0"/>
                <a:ea typeface="Calibri" pitchFamily="2" charset="-52"/>
                <a:cs typeface="Calibri" pitchFamily="2" charset="-52"/>
              </a:defRPr>
            </a:lvl4pPr>
            <a:lvl5pPr marL="1828800" indent="0">
              <a:lnSpc>
                <a:spcPct val="100000"/>
              </a:lnSpc>
              <a:buNone/>
              <a:defRPr lang="en-gb" sz="1000" b="0" i="0" cap="none">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a:t>Управление организациями и проектами</a:t>
            </a:r>
          </a:p>
          <a:p>
            <a:pPr>
              <a:defRPr lang="en-gb" cap="none"/>
            </a:pPr>
            <a:endParaRPr lang="ru-ru" cap="none"/>
          </a:p>
        </p:txBody>
      </p:sp>
      <p:sp>
        <p:nvSpPr>
          <p:cNvPr id="3" name="Текст 2"/>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A8saAJ/f38A5+bmA8zMzADAwP8Af39/AAAAAAAAAAAAAAAAAAAAAAAAAAAAIQAAABgAAAAUAAAASBUAAGADAAAEIgAA4wUAABAAAAAmAAAACAAAAAGAAAAAAAAA"/>
              </a:ext>
            </a:extLst>
          </p:cNvSpPr>
          <p:nvPr>
            <p:ph type="body" idx="18"/>
          </p:nvPr>
        </p:nvSpPr>
        <p:spPr>
          <a:xfrm>
            <a:off x="3459480" y="548640"/>
            <a:ext cx="2070100" cy="408305"/>
          </a:xfrm>
        </p:spPr>
        <p:txBody>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dirty="0"/>
              <a:t>Расписание 1 курс </a:t>
            </a:r>
            <a:r>
              <a:rPr lang="ru-ru" cap="none" dirty="0" smtClean="0"/>
              <a:t>4 модуль:</a:t>
            </a:r>
          </a:p>
          <a:p>
            <a:pPr>
              <a:defRPr lang="en-gb" cap="none"/>
            </a:pPr>
            <a:r>
              <a:rPr lang="ru-RU" dirty="0" smtClean="0"/>
              <a:t>28.04.2025 </a:t>
            </a:r>
            <a:r>
              <a:rPr lang="ru-RU" dirty="0"/>
              <a:t>– </a:t>
            </a:r>
            <a:r>
              <a:rPr lang="ru-RU" dirty="0" smtClean="0"/>
              <a:t>23.06.2025</a:t>
            </a:r>
            <a:endParaRPr lang="ru-ru" dirty="0"/>
          </a:p>
          <a:p>
            <a:pPr>
              <a:defRPr lang="en-gb" cap="none"/>
            </a:pPr>
            <a:endParaRPr lang="ru-ru" cap="none" dirty="0"/>
          </a:p>
        </p:txBody>
      </p:sp>
      <p:sp>
        <p:nvSpPr>
          <p:cNvPr id="4" name="Текст 3"/>
          <p:cNvSpPr>
            <a:spLocks noGrp="1" noChangeArrowheads="1"/>
            <a:extLst>
              <a:ext uri="smNativeData">
                <pr:smNativeData xmlns="smNativeData" xmlns:pr="smNativeData" xmlns:p15="http://schemas.microsoft.com/office/powerpoint/2012/main" xmlns:p14="http://schemas.microsoft.com/office/powerpoint/2010/main" xmlns:mc="http://schemas.openxmlformats.org/markup-compatibility/2006" val="SMDATA_15_6q40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rKys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HLEBf///wEAAAAAAAAAAAAAAAAAAAAAAAAAAAAAAAAAAAAAAAAAAA8saAJ/f38A5+bmA8zMzADAwP8Af39/AAAAAAAAAAAAAAAAAAAAAAAAAAAAIQAAABgAAAAUAAAAgiYAAGADAABjOQAA4wUAABAAAAAmAAAACAAAAAGAAAAAAAAA"/>
              </a:ext>
            </a:extLst>
          </p:cNvSpPr>
          <p:nvPr>
            <p:ph type="body" idx="18"/>
          </p:nvPr>
        </p:nvSpPr>
        <p:spPr>
          <a:xfrm>
            <a:off x="6259830" y="548640"/>
            <a:ext cx="3068955" cy="408305"/>
          </a:xfrm>
        </p:spPr>
        <p:txBody>
          <a:bodyPr/>
          <a:lstStyle>
            <a:lvl1pPr marL="0" indent="0">
              <a:lnSpc>
                <a:spcPct val="100000"/>
              </a:lnSpc>
              <a:spcBef>
                <a:spcPts val="0"/>
              </a:spcBef>
              <a:buNone/>
              <a:defRPr lang="ru-ru" sz="1000" b="0" i="0" cap="none">
                <a:solidFill>
                  <a:srgbClr val="0E2D69"/>
                </a:solidFill>
                <a:latin typeface="HSE Sans" charset="0"/>
                <a:ea typeface="Calibri" pitchFamily="2" charset="-52"/>
                <a:cs typeface="Calibri" pitchFamily="2" charset="-52"/>
              </a:defRPr>
            </a:lvl1pPr>
            <a:lvl2pPr marL="457200" indent="0">
              <a:buNone/>
              <a:defRPr lang="en-gb" sz="1000" b="0" i="0" cap="none">
                <a:solidFill>
                  <a:srgbClr val="0E2D69"/>
                </a:solidFill>
                <a:latin typeface="HSE Sans" charset="0"/>
                <a:ea typeface="Calibri" pitchFamily="2" charset="-52"/>
                <a:cs typeface="Calibri" pitchFamily="2" charset="-52"/>
              </a:defRPr>
            </a:lvl2pPr>
            <a:lvl3pPr marL="914400" indent="0">
              <a:buNone/>
              <a:defRPr lang="en-gb" sz="1000" b="0" i="0" cap="none">
                <a:solidFill>
                  <a:srgbClr val="0E2D69"/>
                </a:solidFill>
                <a:latin typeface="HSE Sans" charset="0"/>
                <a:ea typeface="Calibri" pitchFamily="2" charset="-52"/>
                <a:cs typeface="Calibri" pitchFamily="2" charset="-52"/>
              </a:defRPr>
            </a:lvl3pPr>
            <a:lvl4pPr marL="1371600" indent="0">
              <a:buNone/>
              <a:defRPr lang="en-gb" sz="1000" b="0" i="0" cap="none">
                <a:solidFill>
                  <a:srgbClr val="0E2D69"/>
                </a:solidFill>
                <a:latin typeface="HSE Sans" charset="0"/>
                <a:ea typeface="Calibri" pitchFamily="2" charset="-52"/>
                <a:cs typeface="Calibri" pitchFamily="2" charset="-52"/>
              </a:defRPr>
            </a:lvl4pPr>
            <a:lvl5pPr marL="1828800" indent="0">
              <a:buNone/>
              <a:defRPr lang="en-gb" sz="1000" b="0" i="0" cap="none">
                <a:solidFill>
                  <a:srgbClr val="0E2D69"/>
                </a:solidFill>
                <a:latin typeface="HSE Sans" charset="0"/>
                <a:ea typeface="Calibri" pitchFamily="2" charset="-52"/>
                <a:cs typeface="Calibri" pitchFamily="2" charset="-52"/>
              </a:defRPr>
            </a:lvl5pPr>
            <a:lvl6pPr>
              <a:defRPr cap="none" noProof="1"/>
            </a:lvl6pPr>
            <a:lvl7pPr>
              <a:defRPr cap="none" noProof="1"/>
            </a:lvl7pPr>
            <a:lvl8pPr>
              <a:defRPr cap="none" noProof="1"/>
            </a:lvl8pPr>
            <a:lvl9pPr>
              <a:defRPr cap="none" noProof="1"/>
            </a:lvl9pPr>
          </a:lstStyle>
          <a:p>
            <a:pPr>
              <a:defRPr lang="en-gb" cap="none"/>
            </a:pPr>
            <a:r>
              <a:rPr lang="ru-ru" cap="none" dirty="0"/>
              <a:t>Даты </a:t>
            </a:r>
            <a:r>
              <a:rPr lang="ru-ru" cap="none" dirty="0" smtClean="0"/>
              <a:t>сессии 4 модуля</a:t>
            </a:r>
            <a:r>
              <a:rPr lang="ru-ru" cap="none" dirty="0"/>
              <a:t>:</a:t>
            </a:r>
          </a:p>
          <a:p>
            <a:pPr>
              <a:defRPr lang="en-gb" cap="none"/>
            </a:pPr>
            <a:r>
              <a:rPr lang="ru-ru" cap="none" dirty="0" smtClean="0"/>
              <a:t>24.06.2025 </a:t>
            </a:r>
            <a:r>
              <a:rPr lang="ru-ru" cap="none" dirty="0"/>
              <a:t>- </a:t>
            </a:r>
            <a:r>
              <a:rPr lang="ru-ru" cap="none" dirty="0" smtClean="0"/>
              <a:t>30.06.2025</a:t>
            </a:r>
            <a:endParaRPr lang="ru-ru" cap="none" dirty="0"/>
          </a:p>
          <a:p>
            <a:pPr>
              <a:defRPr lang="en-gb" cap="none"/>
            </a:pPr>
            <a:endParaRPr lang="ru-ru" cap="none" dirty="0"/>
          </a:p>
        </p:txBody>
      </p:sp>
      <p:graphicFrame>
        <p:nvGraphicFramePr>
          <p:cNvPr id="5" name="Таблица1"/>
          <p:cNvGraphicFramePr>
            <a:graphicFrameLocks noGrp="1"/>
          </p:cNvGraphicFramePr>
          <p:nvPr>
            <p:extLst>
              <p:ext uri="{D42A27DB-BD31-4B8C-83A1-F6EECF244321}">
                <p14:modId xmlns:p14="http://schemas.microsoft.com/office/powerpoint/2010/main" val="3238446806"/>
              </p:ext>
            </p:extLst>
          </p:nvPr>
        </p:nvGraphicFramePr>
        <p:xfrm>
          <a:off x="502920" y="1249680"/>
          <a:ext cx="10996295" cy="4558427"/>
        </p:xfrm>
        <a:graphic>
          <a:graphicData uri="http://schemas.openxmlformats.org/drawingml/2006/table">
            <a:tbl>
              <a:tblPr>
                <a:noFill/>
              </a:tblPr>
              <a:tblGrid>
                <a:gridCol w="1067435">
                  <a:extLst>
                    <a:ext uri="{9D8B030D-6E8A-4147-A177-3AD203B41FA5}">
                      <a16:colId xmlns:a16="http://schemas.microsoft.com/office/drawing/2014/main" val="20000"/>
                    </a:ext>
                  </a:extLst>
                </a:gridCol>
                <a:gridCol w="1357630">
                  <a:extLst>
                    <a:ext uri="{9D8B030D-6E8A-4147-A177-3AD203B41FA5}">
                      <a16:colId xmlns:a16="http://schemas.microsoft.com/office/drawing/2014/main" val="20001"/>
                    </a:ext>
                  </a:extLst>
                </a:gridCol>
                <a:gridCol w="2595245">
                  <a:extLst>
                    <a:ext uri="{9D8B030D-6E8A-4147-A177-3AD203B41FA5}">
                      <a16:colId xmlns:a16="http://schemas.microsoft.com/office/drawing/2014/main" val="20002"/>
                    </a:ext>
                  </a:extLst>
                </a:gridCol>
                <a:gridCol w="3352800">
                  <a:extLst>
                    <a:ext uri="{9D8B030D-6E8A-4147-A177-3AD203B41FA5}">
                      <a16:colId xmlns:a16="http://schemas.microsoft.com/office/drawing/2014/main" val="20003"/>
                    </a:ext>
                  </a:extLst>
                </a:gridCol>
                <a:gridCol w="2623185">
                  <a:extLst>
                    <a:ext uri="{9D8B030D-6E8A-4147-A177-3AD203B41FA5}">
                      <a16:colId xmlns:a16="http://schemas.microsoft.com/office/drawing/2014/main" val="20004"/>
                    </a:ext>
                  </a:extLst>
                </a:gridCol>
              </a:tblGrid>
              <a:tr h="416741">
                <a:tc>
                  <a:txBody>
                    <a:bodyPr/>
                    <a:lstStyle/>
                    <a:p>
                      <a:pPr marL="0" marR="0" indent="0" algn="ctr">
                        <a:buNone/>
                        <a:defRPr b="1" cap="none" noProof="1">
                          <a:solidFill>
                            <a:srgbClr val="FFFFFF"/>
                          </a:solidFill>
                        </a:defRPr>
                      </a:pPr>
                      <a:r>
                        <a:rPr lang="ru-ru" sz="1200" b="0" cap="none" dirty="0">
                          <a:solidFill>
                            <a:srgbClr val="102D69"/>
                          </a:solidFill>
                          <a:latin typeface="HSE Sans" charset="0"/>
                          <a:ea typeface="Calibri" pitchFamily="2" charset="-52"/>
                          <a:cs typeface="Calibri" pitchFamily="2" charset="-52"/>
                        </a:rPr>
                        <a:t>День</a:t>
                      </a:r>
                      <a:endParaRPr sz="1200" b="0" cap="none" noProof="1">
                        <a:solidFill>
                          <a:srgbClr val="102D69"/>
                        </a:solidFill>
                        <a:latin typeface="HSE Sans" charset="0"/>
                        <a:ea typeface="Calibri" pitchFamily="2" charset="-52"/>
                        <a:cs typeface="Calibri" pitchFamily="2" charset="-52"/>
                      </a:endParaRPr>
                    </a:p>
                  </a:txBody>
                  <a:tcPr marL="90170" marR="90170" marT="45085"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cap="none" noProof="1">
                          <a:solidFill>
                            <a:srgbClr val="FFFFFF"/>
                          </a:solidFill>
                        </a:defRPr>
                      </a:pPr>
                      <a:r>
                        <a:rPr lang="ru-ru" sz="1200" b="0" cap="none">
                          <a:solidFill>
                            <a:srgbClr val="102D69"/>
                          </a:solidFill>
                          <a:latin typeface="HSE Sans" charset="0"/>
                          <a:ea typeface="Calibri" pitchFamily="2" charset="-52"/>
                          <a:cs typeface="Calibri" pitchFamily="2" charset="-52"/>
                        </a:rPr>
                        <a:t>Время</a:t>
                      </a:r>
                      <a:endParaRPr sz="1200" b="0" cap="none" noProof="1">
                        <a:solidFill>
                          <a:srgbClr val="102D69"/>
                        </a:solidFill>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cap="none" noProof="1">
                          <a:solidFill>
                            <a:srgbClr val="FFFFFF"/>
                          </a:solidFill>
                        </a:defRPr>
                      </a:pPr>
                      <a:r>
                        <a:rPr lang="ru-ru" sz="1200" b="0" cap="none">
                          <a:solidFill>
                            <a:srgbClr val="102D69"/>
                          </a:solidFill>
                          <a:latin typeface="HSE Sans" charset="0"/>
                          <a:ea typeface="Calibri" pitchFamily="2" charset="-52"/>
                          <a:cs typeface="Calibri" pitchFamily="2" charset="-52"/>
                        </a:rPr>
                        <a:t>Дисциплина</a:t>
                      </a:r>
                      <a:endParaRPr sz="1200" b="0" cap="none" noProof="1">
                        <a:solidFill>
                          <a:srgbClr val="102D69"/>
                        </a:solidFill>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cap="none" noProof="1">
                          <a:solidFill>
                            <a:srgbClr val="FFFFFF"/>
                          </a:solidFill>
                        </a:defRPr>
                      </a:pPr>
                      <a:r>
                        <a:rPr lang="ru-ru" sz="1200" b="0" cap="none">
                          <a:solidFill>
                            <a:srgbClr val="102D69"/>
                          </a:solidFill>
                          <a:latin typeface="HSE Sans" charset="0"/>
                          <a:ea typeface="Calibri" pitchFamily="2" charset="-52"/>
                          <a:cs typeface="Calibri" pitchFamily="2" charset="-52"/>
                        </a:rPr>
                        <a:t>Даты</a:t>
                      </a:r>
                      <a:endParaRPr sz="1200" b="0" cap="none" noProof="1">
                        <a:solidFill>
                          <a:srgbClr val="102D69"/>
                        </a:solidFill>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cap="none" noProof="1">
                          <a:solidFill>
                            <a:srgbClr val="FFFFFF"/>
                          </a:solidFill>
                        </a:defRPr>
                      </a:pPr>
                      <a:r>
                        <a:rPr lang="ru-ru" sz="1200" b="0" cap="none">
                          <a:solidFill>
                            <a:srgbClr val="102D69"/>
                          </a:solidFill>
                          <a:latin typeface="HSE Sans" charset="0"/>
                          <a:ea typeface="Calibri" pitchFamily="2" charset="-52"/>
                          <a:cs typeface="Calibri" pitchFamily="2" charset="-52"/>
                        </a:rPr>
                        <a:t>Преподаватель</a:t>
                      </a:r>
                      <a:endParaRPr sz="1200" b="0" cap="none" noProof="1">
                        <a:solidFill>
                          <a:srgbClr val="102D69"/>
                        </a:solidFill>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extLst>
                  <a:ext uri="{0D108BD9-81ED-4DB2-BD59-A6C34878D82A}">
                    <a16:rowId xmlns:a16="http://schemas.microsoft.com/office/drawing/2014/main" val="10000"/>
                  </a:ext>
                  <a:ext uri="smNativeData">
                    <pr:rowheight xmlns:pr="smNativeData" xmlns="" xmlns:p15="http://schemas.microsoft.com/office/powerpoint/2012/main" xmlns:p14="http://schemas.microsoft.com/office/powerpoint/2010/main" xmlns:mc="http://schemas.openxmlformats.org/markup-compatibility/2006" dt="1731505898" type="min" val="440690"/>
                  </a:ext>
                </a:extLst>
              </a:tr>
              <a:tr h="579234">
                <a:tc>
                  <a:txBody>
                    <a:bodyPr/>
                    <a:lstStyle/>
                    <a:p>
                      <a:pPr marL="0" marR="0" indent="0" algn="ctr" defTabSz="914400">
                        <a:lnSpc>
                          <a:spcPct val="100000"/>
                        </a:lnSpc>
                        <a:spcBef>
                          <a:spcPts val="0"/>
                        </a:spcBef>
                        <a:spcAft>
                          <a:spcPts val="0"/>
                        </a:spcAft>
                        <a:buNone/>
                        <a:tabLst/>
                        <a:defRPr cap="none" noProof="1">
                          <a:solidFill>
                            <a:srgbClr val="0F2C68"/>
                          </a:solidFill>
                        </a:defRPr>
                      </a:pPr>
                      <a:endParaRPr sz="1200" cap="none" noProof="1">
                        <a:latin typeface="Tahoma" pitchFamily="2" charset="-52"/>
                        <a:ea typeface="Tahoma" pitchFamily="2" charset="-52"/>
                        <a:cs typeface="Times New Roman" pitchFamily="1" charset="-52"/>
                      </a:endParaRPr>
                    </a:p>
                  </a:txBody>
                  <a:tcPr marL="90170" marR="90170" marT="45085"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cap="none" noProof="1">
                          <a:solidFill>
                            <a:srgbClr val="0F2C68"/>
                          </a:solidFill>
                        </a:defRPr>
                      </a:pPr>
                      <a:endParaRPr lang="ru-ru" sz="1200" cap="none" dirty="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endParaRPr lang="ru-ru" sz="1200" cap="none" dirty="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cap="none" dirty="0">
                          <a:latin typeface="Tahoma" pitchFamily="2" charset="-52"/>
                          <a:ea typeface="Tahoma" pitchFamily="2" charset="-52"/>
                          <a:cs typeface="Times New Roman" pitchFamily="1" charset="-52"/>
                        </a:rPr>
                        <a:t>Семинар наставника</a:t>
                      </a: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endPar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chemeClr val="tx1"/>
                          </a:solidFill>
                          <a:effectLst/>
                          <a:latin typeface="Tahoma" pitchFamily="2" charset="-52"/>
                          <a:ea typeface="Tahoma" pitchFamily="2" charset="-52"/>
                          <a:cs typeface="Times New Roman" pitchFamily="1" charset="-52"/>
                        </a:rPr>
                        <a:t>20.06.2025 с 18.00</a:t>
                      </a: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chemeClr val="tx1"/>
                          </a:solidFill>
                          <a:effectLst/>
                          <a:latin typeface="Tahoma" pitchFamily="2" charset="-52"/>
                          <a:ea typeface="Tahoma" pitchFamily="2" charset="-52"/>
                          <a:cs typeface="Times New Roman" pitchFamily="1" charset="-52"/>
                        </a:rPr>
                        <a:t>24.06.2025 с </a:t>
                      </a:r>
                      <a:r>
                        <a:rPr lang="ru-RU" sz="1200" b="0" i="0" u="none" strike="noStrike" kern="1" cap="none" spc="0" baseline="0" noProof="1" smtClean="0">
                          <a:solidFill>
                            <a:schemeClr val="tx1"/>
                          </a:solidFill>
                          <a:effectLst/>
                          <a:latin typeface="Tahoma" pitchFamily="2" charset="-52"/>
                          <a:ea typeface="Tahoma" pitchFamily="2" charset="-52"/>
                          <a:cs typeface="Times New Roman" pitchFamily="1" charset="-52"/>
                        </a:rPr>
                        <a:t>10.00</a:t>
                      </a: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smtClean="0">
                        <a:solidFill>
                          <a:schemeClr val="tx1"/>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endParaRPr lang="ru-ru" sz="1200" cap="none" dirty="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cap="none" dirty="0">
                          <a:latin typeface="Tahoma" pitchFamily="2" charset="-52"/>
                          <a:ea typeface="Tahoma" pitchFamily="2" charset="-52"/>
                          <a:cs typeface="Times New Roman" pitchFamily="1" charset="-52"/>
                        </a:rPr>
                        <a:t>Чилипенок Ю.Ю.</a:t>
                      </a:r>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1"/>
                  </a:ext>
                  <a:ext uri="smNativeData">
                    <pr:rowheight xmlns:pr="smNativeData" xmlns="" xmlns:p15="http://schemas.microsoft.com/office/powerpoint/2012/main" xmlns:p14="http://schemas.microsoft.com/office/powerpoint/2010/main" xmlns:mc="http://schemas.openxmlformats.org/markup-compatibility/2006" dt="1731505898" type="min" val="306070"/>
                  </a:ext>
                </a:extLst>
              </a:tr>
              <a:tr h="579234">
                <a:tc>
                  <a:txBody>
                    <a:bodyPr/>
                    <a:lstStyle/>
                    <a:p>
                      <a:pPr marL="0" marR="0" indent="0" algn="ctr" defTabSz="914400">
                        <a:lnSpc>
                          <a:spcPct val="100000"/>
                        </a:lnSpc>
                        <a:spcBef>
                          <a:spcPts val="0"/>
                        </a:spcBef>
                        <a:spcAft>
                          <a:spcPts val="0"/>
                        </a:spcAft>
                        <a:buNone/>
                        <a:tabLst/>
                        <a:defRPr cap="none" noProof="1">
                          <a:solidFill>
                            <a:srgbClr val="0F2C68"/>
                          </a:solidFill>
                        </a:defRPr>
                      </a:pPr>
                      <a:r>
                        <a:rPr sz="1200" cap="none" noProof="1" smtClean="0">
                          <a:latin typeface="Tahoma" pitchFamily="2" charset="-52"/>
                          <a:ea typeface="Tahoma" pitchFamily="2" charset="-52"/>
                          <a:cs typeface="Times New Roman" pitchFamily="1" charset="-52"/>
                        </a:rPr>
                        <a:t>ПН</a:t>
                      </a:r>
                      <a:r>
                        <a:rPr lang="ru-RU" sz="1200" cap="none" noProof="1" smtClean="0">
                          <a:latin typeface="Tahoma" pitchFamily="2" charset="-52"/>
                          <a:ea typeface="Tahoma" pitchFamily="2" charset="-52"/>
                          <a:cs typeface="Times New Roman" pitchFamily="1" charset="-52"/>
                        </a:rPr>
                        <a:t>, СР</a:t>
                      </a:r>
                      <a:endParaRPr sz="1200" cap="none" noProof="1">
                        <a:latin typeface="Tahoma" pitchFamily="2" charset="-52"/>
                        <a:ea typeface="Tahoma" pitchFamily="2" charset="-52"/>
                        <a:cs typeface="Times New Roman" pitchFamily="1" charset="-52"/>
                      </a:endParaRPr>
                    </a:p>
                  </a:txBody>
                  <a:tcPr marL="90170" marR="90170" marT="45085"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cap="none" noProof="1">
                          <a:solidFill>
                            <a:srgbClr val="0F2C68"/>
                          </a:solidFill>
                        </a:defRPr>
                      </a:pPr>
                      <a:r>
                        <a:rPr lang="ru-ru" sz="1200" cap="none" dirty="0" smtClean="0">
                          <a:latin typeface="Tahoma" pitchFamily="2" charset="-52"/>
                          <a:ea typeface="Tahoma" pitchFamily="2" charset="-52"/>
                          <a:cs typeface="Times New Roman" pitchFamily="1" charset="-52"/>
                        </a:rPr>
                        <a:t>18:00-21:00</a:t>
                      </a:r>
                      <a:endParaRPr lang="ru-ru" sz="1200" cap="none" dirty="0"/>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Социальные</a:t>
                      </a:r>
                      <a:r>
                        <a:rPr lang="ru-RU" sz="1200" cap="none" baseline="0" dirty="0" smtClean="0">
                          <a:latin typeface="Tahoma" pitchFamily="2" charset="-52"/>
                          <a:ea typeface="Tahoma" pitchFamily="2" charset="-52"/>
                          <a:cs typeface="Times New Roman" pitchFamily="1" charset="-52"/>
                        </a:rPr>
                        <a:t> технологии</a:t>
                      </a: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12.05, 14.05, 19.05, 21.05</a:t>
                      </a: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26.05, 28.05, 02.06, 04.06, 09.06</a:t>
                      </a: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 </a:t>
                      </a:r>
                      <a:endParaRPr lang="ru-ru" sz="1200" b="0" i="0" u="none" strike="noStrike" kern="1" cap="none"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cap="none" noProof="1">
                          <a:solidFill>
                            <a:srgbClr val="0F2C68"/>
                          </a:solidFill>
                        </a:defRPr>
                      </a:pPr>
                      <a:r>
                        <a:rPr lang="ru-ru" sz="1200" cap="none" dirty="0" smtClean="0">
                          <a:latin typeface="Tahoma" pitchFamily="2" charset="-52"/>
                          <a:ea typeface="Tahoma" pitchFamily="2" charset="-52"/>
                          <a:cs typeface="Times New Roman" pitchFamily="1" charset="-52"/>
                        </a:rPr>
                        <a:t>Плотников М.В.</a:t>
                      </a:r>
                      <a:endParaRPr lang="ru-ru" sz="1200" cap="none" dirty="0"/>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2"/>
                  </a:ext>
                  <a:ext uri="smNativeData">
                    <pr:rowheight xmlns:pr="smNativeData" xmlns="" xmlns:p15="http://schemas.microsoft.com/office/powerpoint/2012/main" xmlns:p14="http://schemas.microsoft.com/office/powerpoint/2010/main" xmlns:mc="http://schemas.openxmlformats.org/markup-compatibility/2006" dt="1731505898" type="min" val="306070"/>
                  </a:ext>
                </a:extLst>
              </a:tr>
              <a:tr h="764305">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ВТ,</a:t>
                      </a:r>
                      <a:r>
                        <a:rPr lang="ru-ru" sz="1200" cap="none" baseline="0" dirty="0" smtClean="0">
                          <a:latin typeface="Tahoma" pitchFamily="2" charset="-52"/>
                          <a:ea typeface="Tahoma" pitchFamily="2" charset="-52"/>
                          <a:cs typeface="Times New Roman" pitchFamily="1" charset="-52"/>
                        </a:rPr>
                        <a:t> </a:t>
                      </a:r>
                      <a:r>
                        <a:rPr lang="ru-ru" sz="1200" cap="none" dirty="0" smtClean="0">
                          <a:latin typeface="Tahoma" pitchFamily="2" charset="-52"/>
                          <a:ea typeface="Tahoma" pitchFamily="2" charset="-52"/>
                          <a:cs typeface="Times New Roman" pitchFamily="1" charset="-52"/>
                        </a:rPr>
                        <a:t>ЧТ</a:t>
                      </a:r>
                    </a:p>
                    <a:p>
                      <a:pPr marL="0" marR="0" indent="0" algn="ctr">
                        <a:lnSpc>
                          <a:spcPct val="107000"/>
                        </a:lnSpc>
                        <a:spcAft>
                          <a:spcPts val="0"/>
                        </a:spcAft>
                        <a:buNone/>
                        <a:defRPr cap="none" noProof="1">
                          <a:solidFill>
                            <a:srgbClr val="0F2C68"/>
                          </a:solidFill>
                        </a:defRPr>
                      </a:pPr>
                      <a:endParaRPr lang="ru-RU" sz="1200" cap="none"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ВТ</a:t>
                      </a:r>
                    </a:p>
                    <a:p>
                      <a:pPr marL="0" marR="0" indent="0" algn="ctr">
                        <a:lnSpc>
                          <a:spcPct val="107000"/>
                        </a:lnSpc>
                        <a:spcAft>
                          <a:spcPts val="0"/>
                        </a:spcAft>
                        <a:buNone/>
                        <a:defRPr cap="none" noProof="1">
                          <a:solidFill>
                            <a:srgbClr val="0F2C68"/>
                          </a:solidFill>
                        </a:defRPr>
                      </a:pPr>
                      <a:endParaRPr lang="ru-RU" sz="1200" cap="none"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ПН</a:t>
                      </a:r>
                      <a:r>
                        <a:rPr lang="ru-RU" sz="1200" cap="none" dirty="0" smtClean="0">
                          <a:latin typeface="Tahoma" pitchFamily="2" charset="-52"/>
                          <a:ea typeface="Tahoma" pitchFamily="2" charset="-52"/>
                          <a:cs typeface="Times New Roman" pitchFamily="1" charset="-52"/>
                        </a:rPr>
                        <a:t>, СР</a:t>
                      </a:r>
                      <a:endParaRPr lang="ru-ru" sz="1200" cap="none"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cap="none" noProof="1">
                          <a:solidFill>
                            <a:srgbClr val="0F2C68"/>
                          </a:solidFill>
                        </a:defRPr>
                      </a:pPr>
                      <a:r>
                        <a:rPr lang="ru-ru" sz="1200" cap="none" dirty="0" smtClean="0">
                          <a:latin typeface="Tahoma" pitchFamily="2" charset="-52"/>
                          <a:ea typeface="Tahoma" pitchFamily="2" charset="-52"/>
                          <a:cs typeface="Times New Roman" pitchFamily="1" charset="-52"/>
                        </a:rPr>
                        <a:t>18:00-21:00</a:t>
                      </a:r>
                      <a:endParaRPr lang="ru-ru" sz="1200" cap="none" dirty="0" smtClean="0"/>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noProof="1" smtClean="0">
                          <a:latin typeface="Tahoma" pitchFamily="2" charset="-52"/>
                          <a:ea typeface="Tahoma" pitchFamily="2" charset="-52"/>
                          <a:cs typeface="Times New Roman" pitchFamily="1" charset="-52"/>
                        </a:rPr>
                        <a:t>Цифровые навыки</a:t>
                      </a:r>
                      <a:endParaRPr sz="1200" cap="none" noProof="1">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13.05, 15.05, 20.05, 22.05, 27.05</a:t>
                      </a: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03.06</a:t>
                      </a: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 10.06 </a:t>
                      </a: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16.06</a:t>
                      </a: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 18.06</a:t>
                      </a: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Маслова Н.А.</a:t>
                      </a:r>
                    </a:p>
                    <a:p>
                      <a:pPr marL="0" marR="0" indent="0" algn="ctr">
                        <a:lnSpc>
                          <a:spcPct val="107000"/>
                        </a:lnSpc>
                        <a:spcAft>
                          <a:spcPts val="0"/>
                        </a:spcAft>
                        <a:buNone/>
                        <a:defRPr cap="none" noProof="1">
                          <a:solidFill>
                            <a:srgbClr val="0F2C68"/>
                          </a:solidFill>
                        </a:defRPr>
                      </a:pPr>
                      <a:endParaRPr lang="ru-RU" sz="1200" cap="none"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Привалов </a:t>
                      </a:r>
                      <a:r>
                        <a:rPr lang="ru-RU" sz="1200" cap="none" dirty="0" smtClean="0">
                          <a:latin typeface="Tahoma" pitchFamily="2" charset="-52"/>
                          <a:ea typeface="Tahoma" pitchFamily="2" charset="-52"/>
                          <a:cs typeface="Times New Roman" pitchFamily="1" charset="-52"/>
                        </a:rPr>
                        <a:t>И.В</a:t>
                      </a:r>
                      <a:r>
                        <a:rPr lang="ru-RU" sz="1200" cap="none" dirty="0" smtClean="0">
                          <a:latin typeface="Tahoma" pitchFamily="2" charset="-52"/>
                          <a:ea typeface="Tahoma" pitchFamily="2" charset="-52"/>
                          <a:cs typeface="Times New Roman" pitchFamily="1" charset="-52"/>
                        </a:rPr>
                        <a:t>.</a:t>
                      </a:r>
                    </a:p>
                    <a:p>
                      <a:pPr marL="0" marR="0" indent="0" algn="ctr">
                        <a:lnSpc>
                          <a:spcPct val="107000"/>
                        </a:lnSpc>
                        <a:spcAft>
                          <a:spcPts val="0"/>
                        </a:spcAft>
                        <a:buNone/>
                        <a:defRPr cap="none" noProof="1">
                          <a:solidFill>
                            <a:srgbClr val="0F2C68"/>
                          </a:solidFill>
                        </a:defRPr>
                      </a:pPr>
                      <a:endParaRPr lang="ru-RU" sz="1200" cap="none" dirty="0" smtClean="0">
                        <a:latin typeface="Tahoma" pitchFamily="2" charset="-52"/>
                        <a:ea typeface="Tahoma" pitchFamily="2" charset="-52"/>
                        <a:cs typeface="Times New Roman" pitchFamily="1" charset="-52"/>
                      </a:endParaRPr>
                    </a:p>
                    <a:p>
                      <a:pPr marL="0" marR="0" lvl="0" indent="0" algn="ctr" defTabSz="914400" eaLnBrk="1" fontAlgn="auto" latinLnBrk="0" hangingPunct="1">
                        <a:lnSpc>
                          <a:spcPct val="107000"/>
                        </a:lnSpc>
                        <a:spcBef>
                          <a:spcPts val="0"/>
                        </a:spcBef>
                        <a:spcAft>
                          <a:spcPts val="0"/>
                        </a:spcAft>
                        <a:buClrTx/>
                        <a:buSzTx/>
                        <a:buFontTx/>
                        <a:buNone/>
                        <a:tabLst/>
                        <a:defRPr cap="none" noProof="1">
                          <a:solidFill>
                            <a:srgbClr val="0F2C68"/>
                          </a:solidFill>
                        </a:defRPr>
                      </a:pPr>
                      <a:r>
                        <a:rPr lang="ru-RU" sz="1200" cap="none" dirty="0" smtClean="0">
                          <a:latin typeface="Tahoma" pitchFamily="2" charset="-52"/>
                          <a:ea typeface="Tahoma" pitchFamily="2" charset="-52"/>
                          <a:cs typeface="Times New Roman" pitchFamily="1" charset="-52"/>
                        </a:rPr>
                        <a:t>Привалов И.В.</a:t>
                      </a:r>
                    </a:p>
                    <a:p>
                      <a:pPr marL="0" marR="0" indent="0" algn="ctr">
                        <a:lnSpc>
                          <a:spcPct val="107000"/>
                        </a:lnSpc>
                        <a:spcAft>
                          <a:spcPts val="0"/>
                        </a:spcAft>
                        <a:buNone/>
                        <a:defRPr cap="none" noProof="1">
                          <a:solidFill>
                            <a:srgbClr val="0F2C68"/>
                          </a:solidFill>
                        </a:defRPr>
                      </a:pPr>
                      <a:endParaRPr lang="ru-RU" sz="1200" cap="none" dirty="0" smtClean="0">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3"/>
                  </a:ext>
                  <a:ext uri="smNativeData">
                    <pr:rowheight xmlns:pr="smNativeData" xmlns="" xmlns:p15="http://schemas.microsoft.com/office/powerpoint/2012/main" xmlns:p14="http://schemas.microsoft.com/office/powerpoint/2010/main" xmlns:mc="http://schemas.openxmlformats.org/markup-compatibility/2006" dt="1731505898" type="min" val="331470"/>
                  </a:ext>
                </a:extLst>
              </a:tr>
              <a:tr h="384314">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ПТ</a:t>
                      </a:r>
                      <a:endParaRPr lang="ru-ru" sz="1200" cap="none" dirty="0"/>
                    </a:p>
                  </a:txBody>
                  <a:tcPr marL="12700" marR="12700" marT="12700" marB="12700">
                    <a:lnL>
                      <a:noFill/>
                    </a:lnL>
                    <a:lnR w="3175" cap="flat" cmpd="sng" algn="ctr">
                      <a:solidFill>
                        <a:schemeClr val="bg1"/>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headEnd type="none"/>
                      <a:tailEnd type="none"/>
                    </a:lnB>
                    <a:lnTlToBr>
                      <a:noFill/>
                    </a:lnTlToBr>
                    <a:lnBlToTr>
                      <a:noFill/>
                    </a:lnBlToTr>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cap="none" noProof="1">
                          <a:solidFill>
                            <a:srgbClr val="0F2C68"/>
                          </a:solidFill>
                        </a:defRPr>
                      </a:pPr>
                      <a:r>
                        <a:rPr lang="ru-ru" sz="1200" cap="none" dirty="0" smtClean="0">
                          <a:latin typeface="Tahoma" pitchFamily="2" charset="-52"/>
                          <a:ea typeface="Tahoma" pitchFamily="2" charset="-52"/>
                          <a:cs typeface="Times New Roman" pitchFamily="1" charset="-52"/>
                        </a:rPr>
                        <a:t>18:00-21:00</a:t>
                      </a:r>
                      <a:endParaRPr lang="ru-ru" sz="1200" cap="none" dirty="0" smtClean="0"/>
                    </a:p>
                    <a:p>
                      <a:pPr marL="0" marR="0" indent="0" algn="ctr">
                        <a:lnSpc>
                          <a:spcPct val="107000"/>
                        </a:lnSpc>
                        <a:spcAft>
                          <a:spcPts val="0"/>
                        </a:spcAft>
                        <a:buNone/>
                        <a:defRPr cap="none" noProof="1">
                          <a:solidFill>
                            <a:srgbClr val="0F2C68"/>
                          </a:solidFill>
                        </a:defRPr>
                      </a:pPr>
                      <a:endParaRPr lang="ru-ru" sz="1200" cap="none" dirty="0"/>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Управление проектами</a:t>
                      </a:r>
                      <a:endParaRPr lang="ru-ru" sz="1200" cap="none" dirty="0"/>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headEnd type="none"/>
                      <a:tailEnd type="none"/>
                    </a:lnB>
                    <a:lnTlToBr>
                      <a:noFill/>
                    </a:lnTlToBr>
                    <a:lnBlToTr>
                      <a:noFill/>
                    </a:lnBlToTr>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16.05, 23.05, 30.05, 06.06</a:t>
                      </a: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endParaRPr>
                    </a:p>
                    <a:p>
                      <a:pPr marL="0" marR="0" indent="0" algn="ctr">
                        <a:lnSpc>
                          <a:spcPct val="107000"/>
                        </a:lnSpc>
                        <a:spcAft>
                          <a:spcPts val="0"/>
                        </a:spcAft>
                        <a:buNone/>
                        <a:defRPr cap="none" noProof="1">
                          <a:solidFill>
                            <a:srgbClr val="0F2C68"/>
                          </a:solidFill>
                        </a:defRPr>
                      </a:pPr>
                      <a:endParaRPr lang="ru-ru" sz="1200" b="0" i="0" u="none" strike="noStrike" kern="1" cap="none"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b="0" i="0" u="none" strike="noStrike" kern="1" cap="none" spc="0" baseline="0" noProof="1" smtClean="0">
                          <a:solidFill>
                            <a:srgbClr val="0F2C68"/>
                          </a:solidFill>
                          <a:effectLst/>
                          <a:latin typeface="Tahoma" pitchFamily="2" charset="-52"/>
                          <a:ea typeface="Tahoma" pitchFamily="2" charset="-52"/>
                          <a:cs typeface="Times New Roman" pitchFamily="1" charset="-52"/>
                        </a:rPr>
                        <a:t>Цителадзе Д.Д.</a:t>
                      </a:r>
                      <a:endParaRPr lang="ru-ru" sz="1200" b="0" i="0" u="none" strike="noStrike" kern="1" cap="none"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headEnd type="none"/>
                      <a:tailEnd type="none"/>
                    </a:lnR>
                    <a:lnT w="9525" cap="flat" cmpd="sng" algn="ctr">
                      <a:solidFill>
                        <a:srgbClr val="BFBFBF"/>
                      </a:solidFill>
                      <a:prstDash val="solid"/>
                      <a:round/>
                      <a:headEnd type="none" w="med" len="med"/>
                      <a:tailEnd type="none" w="med" len="med"/>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6"/>
                  </a:ext>
                  <a:ext uri="smNativeData">
                    <pr:rowheight xmlns:pr="smNativeData" xmlns="" xmlns:p15="http://schemas.microsoft.com/office/powerpoint/2012/main" xmlns:p14="http://schemas.microsoft.com/office/powerpoint/2010/main" xmlns:mc="http://schemas.openxmlformats.org/markup-compatibility/2006" dt="1731505898" type="min" val="406400"/>
                  </a:ext>
                </a:extLst>
              </a:tr>
              <a:tr h="342511">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СБ</a:t>
                      </a:r>
                      <a:endParaRPr lang="ru-ru" sz="1200" cap="none"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endParaRPr sz="1200" cap="none" noProof="1">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dirty="0" smtClean="0">
                          <a:latin typeface="Tahoma" pitchFamily="2" charset="-52"/>
                          <a:ea typeface="Tahoma" pitchFamily="2" charset="-52"/>
                          <a:cs typeface="Times New Roman" pitchFamily="1" charset="-52"/>
                        </a:rPr>
                        <a:t>ВЫХОДНОЙ</a:t>
                      </a:r>
                      <a:endParaRPr lang="ru-ru" sz="1200" cap="none"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cap="none" noProof="1">
                          <a:solidFill>
                            <a:srgbClr val="0F2C68"/>
                          </a:solidFill>
                        </a:defRPr>
                      </a:pPr>
                      <a:endParaRPr lang="ru-RU" sz="1200" cap="none" noProof="1">
                        <a:latin typeface="Tahoma" pitchFamily="2" charset="-52"/>
                        <a:ea typeface="Tahoma" pitchFamily="2" charset="-52"/>
                        <a:cs typeface="Times New Roman" pitchFamily="1"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0000"/>
                        </a:lnSpc>
                        <a:spcBef>
                          <a:spcPts val="0"/>
                        </a:spcBef>
                        <a:spcAft>
                          <a:spcPts val="0"/>
                        </a:spcAft>
                        <a:buNone/>
                        <a:tabLst/>
                        <a:defRPr cap="none" noProof="1">
                          <a:solidFill>
                            <a:srgbClr val="0F2C68"/>
                          </a:solidFill>
                        </a:defRPr>
                      </a:pPr>
                      <a:endParaRPr sz="1200" cap="none" noProof="1">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7"/>
                  </a:ext>
                  <a:ext uri="smNativeData">
                    <pr:rowheight xmlns:pr="smNativeData" xmlns="" xmlns:p15="http://schemas.microsoft.com/office/powerpoint/2012/main" xmlns:p14="http://schemas.microsoft.com/office/powerpoint/2010/main" xmlns:mc="http://schemas.openxmlformats.org/markup-compatibility/2006" dt="1731505898" type="min" val="598805"/>
                  </a:ext>
                </a:extLst>
              </a:tr>
              <a:tr h="566263">
                <a:tc>
                  <a:txBody>
                    <a:bodyPr/>
                    <a:lstStyle/>
                    <a:p>
                      <a:pPr marL="0" marR="0" indent="0" algn="ctr">
                        <a:lnSpc>
                          <a:spcPct val="107000"/>
                        </a:lnSpc>
                        <a:spcAft>
                          <a:spcPts val="0"/>
                        </a:spcAft>
                        <a:buNone/>
                        <a:defRPr cap="none" noProof="1">
                          <a:solidFill>
                            <a:srgbClr val="0F2C68"/>
                          </a:solidFill>
                        </a:defRPr>
                      </a:pPr>
                      <a:r>
                        <a:rPr sz="1200" cap="none" noProof="1">
                          <a:latin typeface="Tahoma" pitchFamily="2" charset="-52"/>
                          <a:ea typeface="Tahoma" pitchFamily="2" charset="-52"/>
                          <a:cs typeface="Times New Roman" pitchFamily="1" charset="-52"/>
                        </a:rPr>
                        <a:t>ВС</a:t>
                      </a:r>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endParaRPr sz="1200" cap="none" noProof="1">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cap="none" noProof="1">
                          <a:solidFill>
                            <a:srgbClr val="0F2C68"/>
                          </a:solidFill>
                        </a:defRPr>
                      </a:pPr>
                      <a:r>
                        <a:rPr lang="ru-RU" sz="1200" cap="none" noProof="1" smtClean="0">
                          <a:latin typeface="Tahoma" pitchFamily="2" charset="-52"/>
                          <a:ea typeface="Tahoma" pitchFamily="2" charset="-52"/>
                          <a:cs typeface="Times New Roman" pitchFamily="1" charset="-52"/>
                        </a:rPr>
                        <a:t>ВЫХОДНОЙ</a:t>
                      </a:r>
                      <a:endParaRPr sz="1200" cap="none" noProof="1">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cap="none" noProof="1">
                          <a:solidFill>
                            <a:srgbClr val="0F2C68"/>
                          </a:solidFill>
                        </a:defRPr>
                      </a:pPr>
                      <a:endParaRPr sz="1200" cap="none" noProof="1">
                        <a:latin typeface="Tahoma" pitchFamily="2" charset="-52"/>
                        <a:ea typeface="Tahoma" pitchFamily="2" charset="-52"/>
                        <a:cs typeface="Times New Roman" pitchFamily="1"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buNone/>
                        <a:defRPr cap="none" noProof="1">
                          <a:solidFill>
                            <a:srgbClr val="0F2C68"/>
                          </a:solidFill>
                        </a:defRPr>
                      </a:pPr>
                      <a:endParaRPr sz="1200" cap="none" noProof="1">
                        <a:latin typeface="HSE Sans"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8"/>
                  </a:ext>
                  <a:ext uri="smNativeData">
                    <pr:rowheight xmlns:pr="smNativeData" xmlns="" xmlns:p15="http://schemas.microsoft.com/office/powerpoint/2012/main" xmlns:p14="http://schemas.microsoft.com/office/powerpoint/2010/main" xmlns:mc="http://schemas.openxmlformats.org/markup-compatibility/2006" dt="1731505898" type="min" val="598805"/>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TotalTime>
  <Words>115</Words>
  <Application>Microsoft Office PowerPoint</Application>
  <PresentationFormat>Широкоэкранный</PresentationFormat>
  <Paragraphs>50</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Calibri Light</vt:lpstr>
      <vt:lpstr>HSE Sans</vt:lpstr>
      <vt:lpstr>Tahoma</vt:lpstr>
      <vt:lpstr>Times New Roman</vt:lpstr>
      <vt:lpstr>Presentation</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Кутьков Юрий Юрьевич</dc:creator>
  <cp:keywords/>
  <dc:description/>
  <cp:lastModifiedBy>Лесагина Ольга Евгеньевна</cp:lastModifiedBy>
  <cp:revision>13</cp:revision>
  <dcterms:created xsi:type="dcterms:W3CDTF">2021-11-11T05:52:47Z</dcterms:created>
  <dcterms:modified xsi:type="dcterms:W3CDTF">2025-03-24T11:23:11Z</dcterms:modified>
</cp:coreProperties>
</file>