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ngesInfos/changesInfo1.xml" ContentType="application/vnd.ms-powerpoint.changesinfo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18"/>
  </p:notesMasterIdLst>
  <p:sldIdLst>
    <p:sldId id="256" r:id="rId5"/>
    <p:sldId id="319" r:id="rId6"/>
    <p:sldId id="274" r:id="rId7"/>
    <p:sldId id="384" r:id="rId8"/>
    <p:sldId id="385" r:id="rId9"/>
    <p:sldId id="304" r:id="rId10"/>
    <p:sldId id="387" r:id="rId11"/>
    <p:sldId id="388" r:id="rId12"/>
    <p:sldId id="389" r:id="rId13"/>
    <p:sldId id="401" r:id="rId14"/>
    <p:sldId id="321" r:id="rId15"/>
    <p:sldId id="391" r:id="rId16"/>
    <p:sldId id="258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DA724-34DD-473B-8C3A-003E45520F86}" v="443" dt="2020-12-10T06:54:30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5" autoAdjust="0"/>
    <p:restoredTop sz="94472" autoAdjust="0"/>
  </p:normalViewPr>
  <p:slideViewPr>
    <p:cSldViewPr snapToGrid="0" snapToObjects="1">
      <p:cViewPr varScale="1">
        <p:scale>
          <a:sx n="87" d="100"/>
          <a:sy n="87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 Aseeva" userId="0d7ae2993d90be52" providerId="LiveId" clId="{D8CDA724-34DD-473B-8C3A-003E45520F86}"/>
    <pc:docChg chg="undo custSel addSld delSld modSld sldOrd">
      <pc:chgData name="Natalia Aseeva" userId="0d7ae2993d90be52" providerId="LiveId" clId="{D8CDA724-34DD-473B-8C3A-003E45520F86}" dt="2020-12-10T06:56:14.284" v="4036" actId="20577"/>
      <pc:docMkLst>
        <pc:docMk/>
      </pc:docMkLst>
      <pc:sldChg chg="addSp modSp mod">
        <pc:chgData name="Natalia Aseeva" userId="0d7ae2993d90be52" providerId="LiveId" clId="{D8CDA724-34DD-473B-8C3A-003E45520F86}" dt="2020-12-09T14:46:14.808" v="132" actId="20577"/>
        <pc:sldMkLst>
          <pc:docMk/>
          <pc:sldMk cId="0" sldId="256"/>
        </pc:sldMkLst>
        <pc:spChg chg="add mod">
          <ac:chgData name="Natalia Aseeva" userId="0d7ae2993d90be52" providerId="LiveId" clId="{D8CDA724-34DD-473B-8C3A-003E45520F86}" dt="2020-12-09T14:46:14.808" v="132" actId="20577"/>
          <ac:spMkLst>
            <pc:docMk/>
            <pc:sldMk cId="0" sldId="256"/>
            <ac:spMk id="6" creationId="{38DA9F82-0C27-44DB-AEB8-467FDA0140DE}"/>
          </ac:spMkLst>
        </pc:spChg>
        <pc:spChg chg="mod">
          <ac:chgData name="Natalia Aseeva" userId="0d7ae2993d90be52" providerId="LiveId" clId="{D8CDA724-34DD-473B-8C3A-003E45520F86}" dt="2020-12-09T14:45:19.760" v="85" actId="20577"/>
          <ac:spMkLst>
            <pc:docMk/>
            <pc:sldMk cId="0" sldId="256"/>
            <ac:spMk id="13314" creationId="{00000000-0000-0000-0000-000000000000}"/>
          </ac:spMkLst>
        </pc:spChg>
        <pc:spChg chg="mod">
          <ac:chgData name="Natalia Aseeva" userId="0d7ae2993d90be52" providerId="LiveId" clId="{D8CDA724-34DD-473B-8C3A-003E45520F86}" dt="2020-12-09T14:45:32.804" v="90" actId="14100"/>
          <ac:spMkLst>
            <pc:docMk/>
            <pc:sldMk cId="0" sldId="256"/>
            <ac:spMk id="13315" creationId="{00000000-0000-0000-0000-000000000000}"/>
          </ac:spMkLst>
        </pc:spChg>
      </pc:sldChg>
      <pc:sldChg chg="del">
        <pc:chgData name="Natalia Aseeva" userId="0d7ae2993d90be52" providerId="LiveId" clId="{D8CDA724-34DD-473B-8C3A-003E45520F86}" dt="2020-12-10T02:30:04.529" v="2003" actId="47"/>
        <pc:sldMkLst>
          <pc:docMk/>
          <pc:sldMk cId="3751621215" sldId="303"/>
        </pc:sldMkLst>
      </pc:sldChg>
      <pc:sldChg chg="del">
        <pc:chgData name="Natalia Aseeva" userId="0d7ae2993d90be52" providerId="LiveId" clId="{D8CDA724-34DD-473B-8C3A-003E45520F86}" dt="2020-12-10T02:29:59.877" v="2001" actId="47"/>
        <pc:sldMkLst>
          <pc:docMk/>
          <pc:sldMk cId="3944474648" sldId="305"/>
        </pc:sldMkLst>
      </pc:sldChg>
      <pc:sldChg chg="del">
        <pc:chgData name="Natalia Aseeva" userId="0d7ae2993d90be52" providerId="LiveId" clId="{D8CDA724-34DD-473B-8C3A-003E45520F86}" dt="2020-12-10T02:30:08.381" v="2005" actId="47"/>
        <pc:sldMkLst>
          <pc:docMk/>
          <pc:sldMk cId="2549547929" sldId="317"/>
        </pc:sldMkLst>
      </pc:sldChg>
      <pc:sldChg chg="del">
        <pc:chgData name="Natalia Aseeva" userId="0d7ae2993d90be52" providerId="LiveId" clId="{D8CDA724-34DD-473B-8C3A-003E45520F86}" dt="2020-12-10T02:30:06.748" v="2004" actId="47"/>
        <pc:sldMkLst>
          <pc:docMk/>
          <pc:sldMk cId="3655019641" sldId="322"/>
        </pc:sldMkLst>
      </pc:sldChg>
      <pc:sldChg chg="del">
        <pc:chgData name="Natalia Aseeva" userId="0d7ae2993d90be52" providerId="LiveId" clId="{D8CDA724-34DD-473B-8C3A-003E45520F86}" dt="2020-12-10T02:30:02.319" v="2002" actId="47"/>
        <pc:sldMkLst>
          <pc:docMk/>
          <pc:sldMk cId="2437720091" sldId="380"/>
        </pc:sldMkLst>
      </pc:sldChg>
      <pc:sldChg chg="addSp delSp modSp mod">
        <pc:chgData name="Natalia Aseeva" userId="0d7ae2993d90be52" providerId="LiveId" clId="{D8CDA724-34DD-473B-8C3A-003E45520F86}" dt="2020-12-09T16:08:13.444" v="1370"/>
        <pc:sldMkLst>
          <pc:docMk/>
          <pc:sldMk cId="2453465028" sldId="384"/>
        </pc:sldMkLst>
        <pc:spChg chg="mod">
          <ac:chgData name="Natalia Aseeva" userId="0d7ae2993d90be52" providerId="LiveId" clId="{D8CDA724-34DD-473B-8C3A-003E45520F86}" dt="2020-12-09T15:56:02.497" v="1172" actId="1037"/>
          <ac:spMkLst>
            <pc:docMk/>
            <pc:sldMk cId="2453465028" sldId="384"/>
            <ac:spMk id="11" creationId="{018983EB-C1AF-4EDF-853E-F598CDA3787B}"/>
          </ac:spMkLst>
        </pc:spChg>
        <pc:spChg chg="add mod">
          <ac:chgData name="Natalia Aseeva" userId="0d7ae2993d90be52" providerId="LiveId" clId="{D8CDA724-34DD-473B-8C3A-003E45520F86}" dt="2020-12-09T15:55:25.146" v="929" actId="1035"/>
          <ac:spMkLst>
            <pc:docMk/>
            <pc:sldMk cId="2453465028" sldId="384"/>
            <ac:spMk id="16" creationId="{4A28092E-26E1-4B23-B127-8B4A27A39517}"/>
          </ac:spMkLst>
        </pc:spChg>
        <pc:graphicFrameChg chg="mod modGraphic">
          <ac:chgData name="Natalia Aseeva" userId="0d7ae2993d90be52" providerId="LiveId" clId="{D8CDA724-34DD-473B-8C3A-003E45520F86}" dt="2020-12-09T15:56:42.969" v="1265" actId="20577"/>
          <ac:graphicFrameMkLst>
            <pc:docMk/>
            <pc:sldMk cId="2453465028" sldId="384"/>
            <ac:graphicFrameMk id="9" creationId="{FEE0A9DF-F376-4C24-9450-026B118DC7DE}"/>
          </ac:graphicFrameMkLst>
        </pc:graphicFrameChg>
        <pc:graphicFrameChg chg="del">
          <ac:chgData name="Natalia Aseeva" userId="0d7ae2993d90be52" providerId="LiveId" clId="{D8CDA724-34DD-473B-8C3A-003E45520F86}" dt="2020-12-09T15:17:28.835" v="177" actId="478"/>
          <ac:graphicFrameMkLst>
            <pc:docMk/>
            <pc:sldMk cId="2453465028" sldId="384"/>
            <ac:graphicFrameMk id="12" creationId="{ABB3B4D0-E435-4980-BD70-6A6732F18E49}"/>
          </ac:graphicFrameMkLst>
        </pc:graphicFrameChg>
        <pc:graphicFrameChg chg="del">
          <ac:chgData name="Natalia Aseeva" userId="0d7ae2993d90be52" providerId="LiveId" clId="{D8CDA724-34DD-473B-8C3A-003E45520F86}" dt="2020-12-09T15:15:40.466" v="133" actId="478"/>
          <ac:graphicFrameMkLst>
            <pc:docMk/>
            <pc:sldMk cId="2453465028" sldId="384"/>
            <ac:graphicFrameMk id="13" creationId="{D2D4D705-2711-4057-86BC-3F98E84D5296}"/>
          </ac:graphicFrameMkLst>
        </pc:graphicFrameChg>
        <pc:graphicFrameChg chg="add mod">
          <ac:chgData name="Natalia Aseeva" userId="0d7ae2993d90be52" providerId="LiveId" clId="{D8CDA724-34DD-473B-8C3A-003E45520F86}" dt="2020-12-09T16:06:59.837" v="1368" actId="1076"/>
          <ac:graphicFrameMkLst>
            <pc:docMk/>
            <pc:sldMk cId="2453465028" sldId="384"/>
            <ac:graphicFrameMk id="14" creationId="{5FF37DE1-006D-44BA-880C-72A57CF8AC67}"/>
          </ac:graphicFrameMkLst>
        </pc:graphicFrameChg>
        <pc:graphicFrameChg chg="add mod modGraphic">
          <ac:chgData name="Natalia Aseeva" userId="0d7ae2993d90be52" providerId="LiveId" clId="{D8CDA724-34DD-473B-8C3A-003E45520F86}" dt="2020-12-09T16:08:13.444" v="1370"/>
          <ac:graphicFrameMkLst>
            <pc:docMk/>
            <pc:sldMk cId="2453465028" sldId="384"/>
            <ac:graphicFrameMk id="15" creationId="{E8F210C8-B07C-47C8-838D-160DC098A124}"/>
          </ac:graphicFrameMkLst>
        </pc:graphicFrameChg>
        <pc:graphicFrameChg chg="add del mod">
          <ac:chgData name="Natalia Aseeva" userId="0d7ae2993d90be52" providerId="LiveId" clId="{D8CDA724-34DD-473B-8C3A-003E45520F86}" dt="2020-12-09T16:04:55.308" v="1356" actId="21"/>
          <ac:graphicFrameMkLst>
            <pc:docMk/>
            <pc:sldMk cId="2453465028" sldId="384"/>
            <ac:graphicFrameMk id="17" creationId="{00000000-0008-0000-0000-00000D000000}"/>
          </ac:graphicFrameMkLst>
        </pc:graphicFrameChg>
        <pc:picChg chg="add mod">
          <ac:chgData name="Natalia Aseeva" userId="0d7ae2993d90be52" providerId="LiveId" clId="{D8CDA724-34DD-473B-8C3A-003E45520F86}" dt="2020-12-09T16:06:45.300" v="1366" actId="1076"/>
          <ac:picMkLst>
            <pc:docMk/>
            <pc:sldMk cId="2453465028" sldId="384"/>
            <ac:picMk id="4" creationId="{10237A87-1BEA-4AFE-B1B0-30B1D3669D5B}"/>
          </ac:picMkLst>
        </pc:picChg>
        <pc:picChg chg="del mod">
          <ac:chgData name="Natalia Aseeva" userId="0d7ae2993d90be52" providerId="LiveId" clId="{D8CDA724-34DD-473B-8C3A-003E45520F86}" dt="2020-12-09T16:04:42.830" v="1353" actId="478"/>
          <ac:picMkLst>
            <pc:docMk/>
            <pc:sldMk cId="2453465028" sldId="384"/>
            <ac:picMk id="6" creationId="{940EE319-15E1-41AA-9CCD-3DF28CF2338A}"/>
          </ac:picMkLst>
        </pc:picChg>
        <pc:picChg chg="mod">
          <ac:chgData name="Natalia Aseeva" userId="0d7ae2993d90be52" providerId="LiveId" clId="{D8CDA724-34DD-473B-8C3A-003E45520F86}" dt="2020-12-09T16:06:42.479" v="1365" actId="1076"/>
          <ac:picMkLst>
            <pc:docMk/>
            <pc:sldMk cId="2453465028" sldId="384"/>
            <ac:picMk id="8" creationId="{4D9F4A5D-422E-4AEA-9225-A45B6CE660FD}"/>
          </ac:picMkLst>
        </pc:picChg>
      </pc:sldChg>
      <pc:sldChg chg="modSp mod">
        <pc:chgData name="Natalia Aseeva" userId="0d7ae2993d90be52" providerId="LiveId" clId="{D8CDA724-34DD-473B-8C3A-003E45520F86}" dt="2020-12-09T16:15:28.702" v="1396" actId="6549"/>
        <pc:sldMkLst>
          <pc:docMk/>
          <pc:sldMk cId="3513163048" sldId="385"/>
        </pc:sldMkLst>
        <pc:spChg chg="mod">
          <ac:chgData name="Natalia Aseeva" userId="0d7ae2993d90be52" providerId="LiveId" clId="{D8CDA724-34DD-473B-8C3A-003E45520F86}" dt="2020-12-09T16:15:28.702" v="1396" actId="6549"/>
          <ac:spMkLst>
            <pc:docMk/>
            <pc:sldMk cId="3513163048" sldId="385"/>
            <ac:spMk id="16" creationId="{D13FD604-A009-41FC-9EC8-799BCD66383E}"/>
          </ac:spMkLst>
        </pc:spChg>
        <pc:graphicFrameChg chg="modGraphic">
          <ac:chgData name="Natalia Aseeva" userId="0d7ae2993d90be52" providerId="LiveId" clId="{D8CDA724-34DD-473B-8C3A-003E45520F86}" dt="2020-12-09T16:09:25.228" v="1372" actId="2165"/>
          <ac:graphicFrameMkLst>
            <pc:docMk/>
            <pc:sldMk cId="3513163048" sldId="385"/>
            <ac:graphicFrameMk id="15" creationId="{4DC85807-0709-4B3C-B670-49CF126B6D13}"/>
          </ac:graphicFrameMkLst>
        </pc:graphicFrameChg>
      </pc:sldChg>
      <pc:sldChg chg="addSp delSp modSp mod ord">
        <pc:chgData name="Natalia Aseeva" userId="0d7ae2993d90be52" providerId="LiveId" clId="{D8CDA724-34DD-473B-8C3A-003E45520F86}" dt="2020-12-10T06:15:58.034" v="3380" actId="122"/>
        <pc:sldMkLst>
          <pc:docMk/>
          <pc:sldMk cId="3403217876" sldId="386"/>
        </pc:sldMkLst>
        <pc:spChg chg="del">
          <ac:chgData name="Natalia Aseeva" userId="0d7ae2993d90be52" providerId="LiveId" clId="{D8CDA724-34DD-473B-8C3A-003E45520F86}" dt="2020-12-10T06:13:08.284" v="3186" actId="478"/>
          <ac:spMkLst>
            <pc:docMk/>
            <pc:sldMk cId="3403217876" sldId="386"/>
            <ac:spMk id="3" creationId="{F5A199A9-419F-4E68-A353-9E081FA6CED6}"/>
          </ac:spMkLst>
        </pc:spChg>
        <pc:spChg chg="add del mod">
          <ac:chgData name="Natalia Aseeva" userId="0d7ae2993d90be52" providerId="LiveId" clId="{D8CDA724-34DD-473B-8C3A-003E45520F86}" dt="2020-12-10T06:14:04.841" v="3187" actId="478"/>
          <ac:spMkLst>
            <pc:docMk/>
            <pc:sldMk cId="3403217876" sldId="386"/>
            <ac:spMk id="4" creationId="{67DF8092-5361-451E-8E29-FA8ABB858E07}"/>
          </ac:spMkLst>
        </pc:spChg>
        <pc:spChg chg="add mod">
          <ac:chgData name="Natalia Aseeva" userId="0d7ae2993d90be52" providerId="LiveId" clId="{D8CDA724-34DD-473B-8C3A-003E45520F86}" dt="2020-12-10T06:15:58.034" v="3380" actId="122"/>
          <ac:spMkLst>
            <pc:docMk/>
            <pc:sldMk cId="3403217876" sldId="386"/>
            <ac:spMk id="9" creationId="{8119880A-B9C9-4B65-978B-8B2F97388D9F}"/>
          </ac:spMkLst>
        </pc:spChg>
        <pc:spChg chg="mod">
          <ac:chgData name="Natalia Aseeva" userId="0d7ae2993d90be52" providerId="LiveId" clId="{D8CDA724-34DD-473B-8C3A-003E45520F86}" dt="2020-12-10T06:12:36.198" v="3183" actId="20577"/>
          <ac:spMkLst>
            <pc:docMk/>
            <pc:sldMk cId="3403217876" sldId="386"/>
            <ac:spMk id="14339" creationId="{00000000-0000-0000-0000-000000000000}"/>
          </ac:spMkLst>
        </pc:spChg>
        <pc:picChg chg="add mod">
          <ac:chgData name="Natalia Aseeva" userId="0d7ae2993d90be52" providerId="LiveId" clId="{D8CDA724-34DD-473B-8C3A-003E45520F86}" dt="2020-12-10T06:14:14.269" v="3190" actId="14100"/>
          <ac:picMkLst>
            <pc:docMk/>
            <pc:sldMk cId="3403217876" sldId="386"/>
            <ac:picMk id="7" creationId="{69978EA1-6366-4F9C-A617-482A5FA6C658}"/>
          </ac:picMkLst>
        </pc:picChg>
        <pc:picChg chg="add mod">
          <ac:chgData name="Natalia Aseeva" userId="0d7ae2993d90be52" providerId="LiveId" clId="{D8CDA724-34DD-473B-8C3A-003E45520F86}" dt="2020-12-10T06:14:14.269" v="3190" actId="14100"/>
          <ac:picMkLst>
            <pc:docMk/>
            <pc:sldMk cId="3403217876" sldId="386"/>
            <ac:picMk id="8" creationId="{788FBF5D-15E7-4DCB-AA02-AB9796594C33}"/>
          </ac:picMkLst>
        </pc:picChg>
        <pc:picChg chg="add mod">
          <ac:chgData name="Natalia Aseeva" userId="0d7ae2993d90be52" providerId="LiveId" clId="{D8CDA724-34DD-473B-8C3A-003E45520F86}" dt="2020-12-10T06:14:14.269" v="3190" actId="14100"/>
          <ac:picMkLst>
            <pc:docMk/>
            <pc:sldMk cId="3403217876" sldId="386"/>
            <ac:picMk id="10" creationId="{F6E89334-2029-4206-B145-118EC6CE9A24}"/>
          </ac:picMkLst>
        </pc:picChg>
      </pc:sldChg>
      <pc:sldChg chg="addSp delSp modSp new mod">
        <pc:chgData name="Natalia Aseeva" userId="0d7ae2993d90be52" providerId="LiveId" clId="{D8CDA724-34DD-473B-8C3A-003E45520F86}" dt="2020-12-10T02:11:43.223" v="1637" actId="20577"/>
        <pc:sldMkLst>
          <pc:docMk/>
          <pc:sldMk cId="3078208496" sldId="387"/>
        </pc:sldMkLst>
        <pc:spChg chg="del mod">
          <ac:chgData name="Natalia Aseeva" userId="0d7ae2993d90be52" providerId="LiveId" clId="{D8CDA724-34DD-473B-8C3A-003E45520F86}" dt="2020-12-10T02:00:12.148" v="1400" actId="478"/>
          <ac:spMkLst>
            <pc:docMk/>
            <pc:sldMk cId="3078208496" sldId="387"/>
            <ac:spMk id="2" creationId="{C7CE02D5-AB72-491A-95B8-F35347EFE94F}"/>
          </ac:spMkLst>
        </pc:spChg>
        <pc:spChg chg="del">
          <ac:chgData name="Natalia Aseeva" userId="0d7ae2993d90be52" providerId="LiveId" clId="{D8CDA724-34DD-473B-8C3A-003E45520F86}" dt="2020-12-10T02:06:26.532" v="1497" actId="478"/>
          <ac:spMkLst>
            <pc:docMk/>
            <pc:sldMk cId="3078208496" sldId="387"/>
            <ac:spMk id="3" creationId="{AB6768EC-02E0-4980-A221-F1111FD4887D}"/>
          </ac:spMkLst>
        </pc:spChg>
        <pc:spChg chg="add mod">
          <ac:chgData name="Natalia Aseeva" userId="0d7ae2993d90be52" providerId="LiveId" clId="{D8CDA724-34DD-473B-8C3A-003E45520F86}" dt="2020-12-10T01:59:53.807" v="1398"/>
          <ac:spMkLst>
            <pc:docMk/>
            <pc:sldMk cId="3078208496" sldId="387"/>
            <ac:spMk id="4" creationId="{2E2C1B0A-F26D-4DA2-8832-DCAC9857B92A}"/>
          </ac:spMkLst>
        </pc:spChg>
        <pc:spChg chg="add mod">
          <ac:chgData name="Natalia Aseeva" userId="0d7ae2993d90be52" providerId="LiveId" clId="{D8CDA724-34DD-473B-8C3A-003E45520F86}" dt="2020-12-10T02:11:43.223" v="1637" actId="20577"/>
          <ac:spMkLst>
            <pc:docMk/>
            <pc:sldMk cId="3078208496" sldId="387"/>
            <ac:spMk id="5" creationId="{B67CE833-AED0-48CE-8FA7-E7FBA9E03E26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6" creationId="{00BF2BE2-C38C-4042-B928-357EBBBB67B7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7" creationId="{F1BAB55D-9BCE-4E60-A546-086849446930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8" creationId="{2A13821B-0F9B-47BB-94AC-141C156D4E4A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9" creationId="{6F3F8A06-CA03-4EEC-AFFA-6F354FAF8B74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10" creationId="{46B9DD26-F676-42E6-B60B-C895B535C703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15" creationId="{EA5DFF40-EDE8-4A50-BC82-E3C57809BE89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16" creationId="{035C5179-9DD4-410F-A662-CBCE722B70C5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17" creationId="{B88657FA-B958-40E5-8AE5-7110DF47FF05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18" creationId="{50070F84-DCD6-47F8-BBBC-B3FF36032E76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19" creationId="{9EEB906F-D4F8-4D3D-AADF-F73EA8EA5DBE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20" creationId="{E5DF951E-2E2C-4C98-8C87-E751690BE789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21" creationId="{A11512EA-2910-4481-A1DA-3413E18FBCB6}"/>
          </ac:spMkLst>
        </pc:spChg>
        <pc:spChg chg="add del mod">
          <ac:chgData name="Natalia Aseeva" userId="0d7ae2993d90be52" providerId="LiveId" clId="{D8CDA724-34DD-473B-8C3A-003E45520F86}" dt="2020-12-10T02:09:44.455" v="1579"/>
          <ac:spMkLst>
            <pc:docMk/>
            <pc:sldMk cId="3078208496" sldId="387"/>
            <ac:spMk id="22" creationId="{357966C9-7E31-46C2-9B20-EC3556BB4CA9}"/>
          </ac:spMkLst>
        </pc:spChg>
        <pc:spChg chg="add mod">
          <ac:chgData name="Natalia Aseeva" userId="0d7ae2993d90be52" providerId="LiveId" clId="{D8CDA724-34DD-473B-8C3A-003E45520F86}" dt="2020-12-10T02:08:10.223" v="1533" actId="571"/>
          <ac:spMkLst>
            <pc:docMk/>
            <pc:sldMk cId="3078208496" sldId="387"/>
            <ac:spMk id="25" creationId="{A03E128B-1750-4469-AC68-67DDE7B5A36A}"/>
          </ac:spMkLst>
        </pc:spChg>
        <pc:spChg chg="add mod">
          <ac:chgData name="Natalia Aseeva" userId="0d7ae2993d90be52" providerId="LiveId" clId="{D8CDA724-34DD-473B-8C3A-003E45520F86}" dt="2020-12-10T02:08:10.223" v="1533" actId="571"/>
          <ac:spMkLst>
            <pc:docMk/>
            <pc:sldMk cId="3078208496" sldId="387"/>
            <ac:spMk id="26" creationId="{40B4A428-87B1-48D2-BB42-FAF9A6EF0597}"/>
          </ac:spMkLst>
        </pc:spChg>
        <pc:spChg chg="add mod">
          <ac:chgData name="Natalia Aseeva" userId="0d7ae2993d90be52" providerId="LiveId" clId="{D8CDA724-34DD-473B-8C3A-003E45520F86}" dt="2020-12-10T02:08:10.223" v="1533" actId="571"/>
          <ac:spMkLst>
            <pc:docMk/>
            <pc:sldMk cId="3078208496" sldId="387"/>
            <ac:spMk id="27" creationId="{6E633DF0-EA02-433F-87FA-0865A04FEA9C}"/>
          </ac:spMkLst>
        </pc:spChg>
        <pc:spChg chg="add mod">
          <ac:chgData name="Natalia Aseeva" userId="0d7ae2993d90be52" providerId="LiveId" clId="{D8CDA724-34DD-473B-8C3A-003E45520F86}" dt="2020-12-10T02:08:10.223" v="1533" actId="571"/>
          <ac:spMkLst>
            <pc:docMk/>
            <pc:sldMk cId="3078208496" sldId="387"/>
            <ac:spMk id="28" creationId="{321CF6C2-44B8-4F46-80F8-5DE56F6358E3}"/>
          </ac:spMkLst>
        </pc:spChg>
        <pc:spChg chg="add mod">
          <ac:chgData name="Natalia Aseeva" userId="0d7ae2993d90be52" providerId="LiveId" clId="{D8CDA724-34DD-473B-8C3A-003E45520F86}" dt="2020-12-10T02:08:10.223" v="1533" actId="571"/>
          <ac:spMkLst>
            <pc:docMk/>
            <pc:sldMk cId="3078208496" sldId="387"/>
            <ac:spMk id="29" creationId="{897E8924-E3AE-4ADE-BD1C-3C2E9ACBB166}"/>
          </ac:spMkLst>
        </pc:spChg>
        <pc:spChg chg="add mod">
          <ac:chgData name="Natalia Aseeva" userId="0d7ae2993d90be52" providerId="LiveId" clId="{D8CDA724-34DD-473B-8C3A-003E45520F86}" dt="2020-12-10T02:08:10.223" v="1533" actId="571"/>
          <ac:spMkLst>
            <pc:docMk/>
            <pc:sldMk cId="3078208496" sldId="387"/>
            <ac:spMk id="30" creationId="{DFB1C1ED-A2B1-4CB5-B60E-B98EA464D2CD}"/>
          </ac:spMkLst>
        </pc:spChg>
        <pc:spChg chg="add mod">
          <ac:chgData name="Natalia Aseeva" userId="0d7ae2993d90be52" providerId="LiveId" clId="{D8CDA724-34DD-473B-8C3A-003E45520F86}" dt="2020-12-10T02:08:10.223" v="1533" actId="571"/>
          <ac:spMkLst>
            <pc:docMk/>
            <pc:sldMk cId="3078208496" sldId="387"/>
            <ac:spMk id="31" creationId="{0ECE9DCA-6B2C-4D3E-9882-A3CABA48D8A1}"/>
          </ac:spMkLst>
        </pc:spChg>
        <pc:spChg chg="add mod">
          <ac:chgData name="Natalia Aseeva" userId="0d7ae2993d90be52" providerId="LiveId" clId="{D8CDA724-34DD-473B-8C3A-003E45520F86}" dt="2020-12-10T02:08:10.223" v="1533" actId="571"/>
          <ac:spMkLst>
            <pc:docMk/>
            <pc:sldMk cId="3078208496" sldId="387"/>
            <ac:spMk id="32" creationId="{3F708B3E-AB42-4A11-925D-7CACE67A155F}"/>
          </ac:spMkLst>
        </pc:spChg>
        <pc:spChg chg="add mod">
          <ac:chgData name="Natalia Aseeva" userId="0d7ae2993d90be52" providerId="LiveId" clId="{D8CDA724-34DD-473B-8C3A-003E45520F86}" dt="2020-12-10T02:08:01.992" v="1532" actId="571"/>
          <ac:spMkLst>
            <pc:docMk/>
            <pc:sldMk cId="3078208496" sldId="387"/>
            <ac:spMk id="37" creationId="{C125D6BA-63F0-4CFE-8833-1C7A3B66C6A3}"/>
          </ac:spMkLst>
        </pc:spChg>
        <pc:spChg chg="add mod">
          <ac:chgData name="Natalia Aseeva" userId="0d7ae2993d90be52" providerId="LiveId" clId="{D8CDA724-34DD-473B-8C3A-003E45520F86}" dt="2020-12-10T02:08:01.992" v="1532" actId="571"/>
          <ac:spMkLst>
            <pc:docMk/>
            <pc:sldMk cId="3078208496" sldId="387"/>
            <ac:spMk id="38" creationId="{069B9928-E395-41B1-8A5E-6503DDB44A00}"/>
          </ac:spMkLst>
        </pc:spChg>
        <pc:spChg chg="add mod">
          <ac:chgData name="Natalia Aseeva" userId="0d7ae2993d90be52" providerId="LiveId" clId="{D8CDA724-34DD-473B-8C3A-003E45520F86}" dt="2020-12-10T02:08:01.992" v="1532" actId="571"/>
          <ac:spMkLst>
            <pc:docMk/>
            <pc:sldMk cId="3078208496" sldId="387"/>
            <ac:spMk id="39" creationId="{89D95A5B-3F3F-48B9-A18F-943629E04F4F}"/>
          </ac:spMkLst>
        </pc:spChg>
        <pc:spChg chg="add mod">
          <ac:chgData name="Natalia Aseeva" userId="0d7ae2993d90be52" providerId="LiveId" clId="{D8CDA724-34DD-473B-8C3A-003E45520F86}" dt="2020-12-10T02:08:01.992" v="1532" actId="571"/>
          <ac:spMkLst>
            <pc:docMk/>
            <pc:sldMk cId="3078208496" sldId="387"/>
            <ac:spMk id="40" creationId="{369BFDB8-F125-4665-86E9-D2B7FC435ADF}"/>
          </ac:spMkLst>
        </pc:spChg>
        <pc:spChg chg="add mod">
          <ac:chgData name="Natalia Aseeva" userId="0d7ae2993d90be52" providerId="LiveId" clId="{D8CDA724-34DD-473B-8C3A-003E45520F86}" dt="2020-12-10T02:08:01.992" v="1532" actId="571"/>
          <ac:spMkLst>
            <pc:docMk/>
            <pc:sldMk cId="3078208496" sldId="387"/>
            <ac:spMk id="41" creationId="{39272D50-1AD3-4304-80F3-52E390779202}"/>
          </ac:spMkLst>
        </pc:spChg>
        <pc:spChg chg="add mod">
          <ac:chgData name="Natalia Aseeva" userId="0d7ae2993d90be52" providerId="LiveId" clId="{D8CDA724-34DD-473B-8C3A-003E45520F86}" dt="2020-12-10T02:08:01.992" v="1532" actId="571"/>
          <ac:spMkLst>
            <pc:docMk/>
            <pc:sldMk cId="3078208496" sldId="387"/>
            <ac:spMk id="42" creationId="{1E5402DD-5B50-4F05-AF6C-F98A0CF67B23}"/>
          </ac:spMkLst>
        </pc:spChg>
        <pc:spChg chg="add mod">
          <ac:chgData name="Natalia Aseeva" userId="0d7ae2993d90be52" providerId="LiveId" clId="{D8CDA724-34DD-473B-8C3A-003E45520F86}" dt="2020-12-10T02:08:01.992" v="1532" actId="571"/>
          <ac:spMkLst>
            <pc:docMk/>
            <pc:sldMk cId="3078208496" sldId="387"/>
            <ac:spMk id="43" creationId="{E7E5DF1C-0819-4828-9687-B3636B60B03C}"/>
          </ac:spMkLst>
        </pc:spChg>
        <pc:spChg chg="add mod">
          <ac:chgData name="Natalia Aseeva" userId="0d7ae2993d90be52" providerId="LiveId" clId="{D8CDA724-34DD-473B-8C3A-003E45520F86}" dt="2020-12-10T02:08:01.992" v="1532" actId="571"/>
          <ac:spMkLst>
            <pc:docMk/>
            <pc:sldMk cId="3078208496" sldId="387"/>
            <ac:spMk id="44" creationId="{FCAF5E8E-5634-4D7E-9FD2-2D8AEBA9FE34}"/>
          </ac:spMkLst>
        </pc:spChg>
        <pc:grpChg chg="add mod">
          <ac:chgData name="Natalia Aseeva" userId="0d7ae2993d90be52" providerId="LiveId" clId="{D8CDA724-34DD-473B-8C3A-003E45520F86}" dt="2020-12-10T02:08:40.552" v="1540" actId="164"/>
          <ac:grpSpMkLst>
            <pc:docMk/>
            <pc:sldMk cId="3078208496" sldId="387"/>
            <ac:grpSpMk id="46" creationId="{2DCF1E8A-8140-443F-B386-794354035219}"/>
          </ac:grpSpMkLst>
        </pc:grpChg>
        <pc:picChg chg="add mod">
          <ac:chgData name="Natalia Aseeva" userId="0d7ae2993d90be52" providerId="LiveId" clId="{D8CDA724-34DD-473B-8C3A-003E45520F86}" dt="2020-12-10T02:11:00.762" v="1582" actId="1076"/>
          <ac:picMkLst>
            <pc:docMk/>
            <pc:sldMk cId="3078208496" sldId="387"/>
            <ac:picMk id="48" creationId="{871D92F1-FCFC-4D09-BAD4-16C2A05FFF59}"/>
          </ac:picMkLst>
        </pc:picChg>
        <pc:cxnChg chg="add del mod">
          <ac:chgData name="Natalia Aseeva" userId="0d7ae2993d90be52" providerId="LiveId" clId="{D8CDA724-34DD-473B-8C3A-003E45520F86}" dt="2020-12-10T02:09:44.455" v="1579"/>
          <ac:cxnSpMkLst>
            <pc:docMk/>
            <pc:sldMk cId="3078208496" sldId="387"/>
            <ac:cxnSpMk id="11" creationId="{F3841B88-C1F8-4169-8515-0457D59428FC}"/>
          </ac:cxnSpMkLst>
        </pc:cxnChg>
        <pc:cxnChg chg="add del mod">
          <ac:chgData name="Natalia Aseeva" userId="0d7ae2993d90be52" providerId="LiveId" clId="{D8CDA724-34DD-473B-8C3A-003E45520F86}" dt="2020-12-10T02:09:44.455" v="1579"/>
          <ac:cxnSpMkLst>
            <pc:docMk/>
            <pc:sldMk cId="3078208496" sldId="387"/>
            <ac:cxnSpMk id="12" creationId="{F0573E91-AB57-4B35-BA2B-E3F40C0032B8}"/>
          </ac:cxnSpMkLst>
        </pc:cxnChg>
        <pc:cxnChg chg="add del mod">
          <ac:chgData name="Natalia Aseeva" userId="0d7ae2993d90be52" providerId="LiveId" clId="{D8CDA724-34DD-473B-8C3A-003E45520F86}" dt="2020-12-10T02:09:44.455" v="1579"/>
          <ac:cxnSpMkLst>
            <pc:docMk/>
            <pc:sldMk cId="3078208496" sldId="387"/>
            <ac:cxnSpMk id="13" creationId="{6D217A50-5E35-462D-B353-D7CE7DFEF6B3}"/>
          </ac:cxnSpMkLst>
        </pc:cxnChg>
        <pc:cxnChg chg="add del mod">
          <ac:chgData name="Natalia Aseeva" userId="0d7ae2993d90be52" providerId="LiveId" clId="{D8CDA724-34DD-473B-8C3A-003E45520F86}" dt="2020-12-10T02:09:44.455" v="1579"/>
          <ac:cxnSpMkLst>
            <pc:docMk/>
            <pc:sldMk cId="3078208496" sldId="387"/>
            <ac:cxnSpMk id="14" creationId="{D45F115A-C143-4788-9C14-7E73DD7B10E1}"/>
          </ac:cxnSpMkLst>
        </pc:cxnChg>
        <pc:cxnChg chg="add del mod">
          <ac:chgData name="Natalia Aseeva" userId="0d7ae2993d90be52" providerId="LiveId" clId="{D8CDA724-34DD-473B-8C3A-003E45520F86}" dt="2020-12-10T02:09:44.455" v="1579"/>
          <ac:cxnSpMkLst>
            <pc:docMk/>
            <pc:sldMk cId="3078208496" sldId="387"/>
            <ac:cxnSpMk id="23" creationId="{4B87A88B-035F-45ED-B55B-F43F15C0D5C5}"/>
          </ac:cxnSpMkLst>
        </pc:cxnChg>
        <pc:cxnChg chg="add del mod">
          <ac:chgData name="Natalia Aseeva" userId="0d7ae2993d90be52" providerId="LiveId" clId="{D8CDA724-34DD-473B-8C3A-003E45520F86}" dt="2020-12-10T02:09:44.455" v="1579"/>
          <ac:cxnSpMkLst>
            <pc:docMk/>
            <pc:sldMk cId="3078208496" sldId="387"/>
            <ac:cxnSpMk id="24" creationId="{6464957C-281A-4158-8DDA-B219D3A9DFA5}"/>
          </ac:cxnSpMkLst>
        </pc:cxnChg>
        <pc:cxnChg chg="add mod">
          <ac:chgData name="Natalia Aseeva" userId="0d7ae2993d90be52" providerId="LiveId" clId="{D8CDA724-34DD-473B-8C3A-003E45520F86}" dt="2020-12-10T02:08:10.223" v="1533" actId="571"/>
          <ac:cxnSpMkLst>
            <pc:docMk/>
            <pc:sldMk cId="3078208496" sldId="387"/>
            <ac:cxnSpMk id="33" creationId="{D73E30E6-0F6F-46C2-9300-1BD84EC05D83}"/>
          </ac:cxnSpMkLst>
        </pc:cxnChg>
        <pc:cxnChg chg="add mod">
          <ac:chgData name="Natalia Aseeva" userId="0d7ae2993d90be52" providerId="LiveId" clId="{D8CDA724-34DD-473B-8C3A-003E45520F86}" dt="2020-12-10T02:08:01.992" v="1532" actId="571"/>
          <ac:cxnSpMkLst>
            <pc:docMk/>
            <pc:sldMk cId="3078208496" sldId="387"/>
            <ac:cxnSpMk id="34" creationId="{D4E749EC-1265-4A50-A7E1-0E83496DAB17}"/>
          </ac:cxnSpMkLst>
        </pc:cxnChg>
        <pc:cxnChg chg="add mod">
          <ac:chgData name="Natalia Aseeva" userId="0d7ae2993d90be52" providerId="LiveId" clId="{D8CDA724-34DD-473B-8C3A-003E45520F86}" dt="2020-12-10T02:08:01.992" v="1532" actId="571"/>
          <ac:cxnSpMkLst>
            <pc:docMk/>
            <pc:sldMk cId="3078208496" sldId="387"/>
            <ac:cxnSpMk id="35" creationId="{464085CA-242E-436A-9E61-A32009E8CFDD}"/>
          </ac:cxnSpMkLst>
        </pc:cxnChg>
        <pc:cxnChg chg="add mod">
          <ac:chgData name="Natalia Aseeva" userId="0d7ae2993d90be52" providerId="LiveId" clId="{D8CDA724-34DD-473B-8C3A-003E45520F86}" dt="2020-12-10T02:08:01.992" v="1532" actId="571"/>
          <ac:cxnSpMkLst>
            <pc:docMk/>
            <pc:sldMk cId="3078208496" sldId="387"/>
            <ac:cxnSpMk id="36" creationId="{91A78E35-E103-4E4A-949F-555F75150CE9}"/>
          </ac:cxnSpMkLst>
        </pc:cxnChg>
        <pc:cxnChg chg="add mod">
          <ac:chgData name="Natalia Aseeva" userId="0d7ae2993d90be52" providerId="LiveId" clId="{D8CDA724-34DD-473B-8C3A-003E45520F86}" dt="2020-12-10T02:08:01.992" v="1532" actId="571"/>
          <ac:cxnSpMkLst>
            <pc:docMk/>
            <pc:sldMk cId="3078208496" sldId="387"/>
            <ac:cxnSpMk id="45" creationId="{3B74B4BB-668E-4DCD-860D-7D5BC37B844C}"/>
          </ac:cxnSpMkLst>
        </pc:cxnChg>
      </pc:sldChg>
      <pc:sldChg chg="addSp delSp modSp new mod">
        <pc:chgData name="Natalia Aseeva" userId="0d7ae2993d90be52" providerId="LiveId" clId="{D8CDA724-34DD-473B-8C3A-003E45520F86}" dt="2020-12-10T02:15:37.435" v="1649"/>
        <pc:sldMkLst>
          <pc:docMk/>
          <pc:sldMk cId="2913469480" sldId="388"/>
        </pc:sldMkLst>
        <pc:spChg chg="del mod">
          <ac:chgData name="Natalia Aseeva" userId="0d7ae2993d90be52" providerId="LiveId" clId="{D8CDA724-34DD-473B-8C3A-003E45520F86}" dt="2020-12-10T02:11:59.910" v="1640" actId="478"/>
          <ac:spMkLst>
            <pc:docMk/>
            <pc:sldMk cId="2913469480" sldId="388"/>
            <ac:spMk id="2" creationId="{D028712E-67EC-4913-9F05-D7C930BFEF41}"/>
          </ac:spMkLst>
        </pc:spChg>
        <pc:spChg chg="del">
          <ac:chgData name="Natalia Aseeva" userId="0d7ae2993d90be52" providerId="LiveId" clId="{D8CDA724-34DD-473B-8C3A-003E45520F86}" dt="2020-12-10T02:14:41.431" v="1644" actId="478"/>
          <ac:spMkLst>
            <pc:docMk/>
            <pc:sldMk cId="2913469480" sldId="388"/>
            <ac:spMk id="3" creationId="{456DA70F-1B3F-402F-98F5-2F5DEEC32C10}"/>
          </ac:spMkLst>
        </pc:spChg>
        <pc:spChg chg="add mod">
          <ac:chgData name="Natalia Aseeva" userId="0d7ae2993d90be52" providerId="LiveId" clId="{D8CDA724-34DD-473B-8C3A-003E45520F86}" dt="2020-12-10T02:12:26.467" v="1643"/>
          <ac:spMkLst>
            <pc:docMk/>
            <pc:sldMk cId="2913469480" sldId="388"/>
            <ac:spMk id="6" creationId="{62712323-E163-42F3-9794-C98BB948ABF4}"/>
          </ac:spMkLst>
        </pc:spChg>
        <pc:spChg chg="add mod">
          <ac:chgData name="Natalia Aseeva" userId="0d7ae2993d90be52" providerId="LiveId" clId="{D8CDA724-34DD-473B-8C3A-003E45520F86}" dt="2020-12-10T02:15:37.435" v="1649"/>
          <ac:spMkLst>
            <pc:docMk/>
            <pc:sldMk cId="2913469480" sldId="388"/>
            <ac:spMk id="9" creationId="{C17DA227-3C23-487D-9375-C3C968FBDAE6}"/>
          </ac:spMkLst>
        </pc:spChg>
        <pc:picChg chg="add del">
          <ac:chgData name="Natalia Aseeva" userId="0d7ae2993d90be52" providerId="LiveId" clId="{D8CDA724-34DD-473B-8C3A-003E45520F86}" dt="2020-12-10T02:12:14.876" v="1642" actId="22"/>
          <ac:picMkLst>
            <pc:docMk/>
            <pc:sldMk cId="2913469480" sldId="388"/>
            <ac:picMk id="5" creationId="{E7DC5F16-6EC4-41F4-95C5-B99A0BA1CC8D}"/>
          </ac:picMkLst>
        </pc:picChg>
        <pc:picChg chg="add mod">
          <ac:chgData name="Natalia Aseeva" userId="0d7ae2993d90be52" providerId="LiveId" clId="{D8CDA724-34DD-473B-8C3A-003E45520F86}" dt="2020-12-10T02:14:58.462" v="1648" actId="1076"/>
          <ac:picMkLst>
            <pc:docMk/>
            <pc:sldMk cId="2913469480" sldId="388"/>
            <ac:picMk id="8" creationId="{DF9D2C78-2851-4952-904C-AC74B65201C1}"/>
          </ac:picMkLst>
        </pc:picChg>
      </pc:sldChg>
      <pc:sldChg chg="addSp delSp modSp new mod">
        <pc:chgData name="Natalia Aseeva" userId="0d7ae2993d90be52" providerId="LiveId" clId="{D8CDA724-34DD-473B-8C3A-003E45520F86}" dt="2020-12-10T06:08:45.467" v="2957" actId="207"/>
        <pc:sldMkLst>
          <pc:docMk/>
          <pc:sldMk cId="1266938421" sldId="389"/>
        </pc:sldMkLst>
        <pc:spChg chg="del mod">
          <ac:chgData name="Natalia Aseeva" userId="0d7ae2993d90be52" providerId="LiveId" clId="{D8CDA724-34DD-473B-8C3A-003E45520F86}" dt="2020-12-10T02:17:32.328" v="1652" actId="478"/>
          <ac:spMkLst>
            <pc:docMk/>
            <pc:sldMk cId="1266938421" sldId="389"/>
            <ac:spMk id="2" creationId="{68E26843-0FC5-4D20-B9FB-33462F3A5B0D}"/>
          </ac:spMkLst>
        </pc:spChg>
        <pc:spChg chg="mod">
          <ac:chgData name="Natalia Aseeva" userId="0d7ae2993d90be52" providerId="LiveId" clId="{D8CDA724-34DD-473B-8C3A-003E45520F86}" dt="2020-12-10T06:08:45.467" v="2957" actId="207"/>
          <ac:spMkLst>
            <pc:docMk/>
            <pc:sldMk cId="1266938421" sldId="389"/>
            <ac:spMk id="3" creationId="{56DFFF15-6DE0-41C2-B97F-FE3EEBE6248C}"/>
          </ac:spMkLst>
        </pc:spChg>
        <pc:spChg chg="add mod">
          <ac:chgData name="Natalia Aseeva" userId="0d7ae2993d90be52" providerId="LiveId" clId="{D8CDA724-34DD-473B-8C3A-003E45520F86}" dt="2020-12-10T02:19:19.012" v="1728" actId="20577"/>
          <ac:spMkLst>
            <pc:docMk/>
            <pc:sldMk cId="1266938421" sldId="389"/>
            <ac:spMk id="4" creationId="{7C1B5C5B-21CA-4A85-917C-25FBB066310A}"/>
          </ac:spMkLst>
        </pc:spChg>
        <pc:spChg chg="add mod">
          <ac:chgData name="Natalia Aseeva" userId="0d7ae2993d90be52" providerId="LiveId" clId="{D8CDA724-34DD-473B-8C3A-003E45520F86}" dt="2020-12-10T02:19:32.415" v="1729"/>
          <ac:spMkLst>
            <pc:docMk/>
            <pc:sldMk cId="1266938421" sldId="389"/>
            <ac:spMk id="5" creationId="{EB299C64-F447-492F-901D-3EE2D64DCE20}"/>
          </ac:spMkLst>
        </pc:spChg>
      </pc:sldChg>
      <pc:sldChg chg="addSp delSp modSp new mod">
        <pc:chgData name="Natalia Aseeva" userId="0d7ae2993d90be52" providerId="LiveId" clId="{D8CDA724-34DD-473B-8C3A-003E45520F86}" dt="2020-12-10T02:50:39.973" v="2108"/>
        <pc:sldMkLst>
          <pc:docMk/>
          <pc:sldMk cId="1513604165" sldId="390"/>
        </pc:sldMkLst>
        <pc:spChg chg="del">
          <ac:chgData name="Natalia Aseeva" userId="0d7ae2993d90be52" providerId="LiveId" clId="{D8CDA724-34DD-473B-8C3A-003E45520F86}" dt="2020-12-10T02:26:00.810" v="1959" actId="478"/>
          <ac:spMkLst>
            <pc:docMk/>
            <pc:sldMk cId="1513604165" sldId="390"/>
            <ac:spMk id="2" creationId="{610E149E-3A20-442D-A9F4-D3A4C3BBDE0E}"/>
          </ac:spMkLst>
        </pc:spChg>
        <pc:spChg chg="add mod">
          <ac:chgData name="Natalia Aseeva" userId="0d7ae2993d90be52" providerId="LiveId" clId="{D8CDA724-34DD-473B-8C3A-003E45520F86}" dt="2020-12-10T02:28:10.977" v="2000" actId="20577"/>
          <ac:spMkLst>
            <pc:docMk/>
            <pc:sldMk cId="1513604165" sldId="390"/>
            <ac:spMk id="3" creationId="{C7CCFB1A-1BBE-4730-9C09-FF0117D80133}"/>
          </ac:spMkLst>
        </pc:spChg>
        <pc:spChg chg="add mod">
          <ac:chgData name="Natalia Aseeva" userId="0d7ae2993d90be52" providerId="LiveId" clId="{D8CDA724-34DD-473B-8C3A-003E45520F86}" dt="2020-12-10T02:50:39.973" v="2108"/>
          <ac:spMkLst>
            <pc:docMk/>
            <pc:sldMk cId="1513604165" sldId="390"/>
            <ac:spMk id="19" creationId="{9BEE2314-5D27-402C-8991-038186A97CEE}"/>
          </ac:spMkLst>
        </pc:spChg>
        <pc:picChg chg="add mod">
          <ac:chgData name="Natalia Aseeva" userId="0d7ae2993d90be52" providerId="LiveId" clId="{D8CDA724-34DD-473B-8C3A-003E45520F86}" dt="2020-12-10T02:48:52.396" v="2098" actId="1076"/>
          <ac:picMkLst>
            <pc:docMk/>
            <pc:sldMk cId="1513604165" sldId="390"/>
            <ac:picMk id="5" creationId="{07CA165B-2B18-46E4-9C23-9B366E8108DC}"/>
          </ac:picMkLst>
        </pc:picChg>
        <pc:picChg chg="add mod">
          <ac:chgData name="Natalia Aseeva" userId="0d7ae2993d90be52" providerId="LiveId" clId="{D8CDA724-34DD-473B-8C3A-003E45520F86}" dt="2020-12-10T02:48:56.283" v="2099" actId="1076"/>
          <ac:picMkLst>
            <pc:docMk/>
            <pc:sldMk cId="1513604165" sldId="390"/>
            <ac:picMk id="6" creationId="{68BC747F-D952-4AE1-8FAB-B5151E4E1A3D}"/>
          </ac:picMkLst>
        </pc:picChg>
        <pc:picChg chg="add mod">
          <ac:chgData name="Natalia Aseeva" userId="0d7ae2993d90be52" providerId="LiveId" clId="{D8CDA724-34DD-473B-8C3A-003E45520F86}" dt="2020-12-10T02:42:55.921" v="2085" actId="1076"/>
          <ac:picMkLst>
            <pc:docMk/>
            <pc:sldMk cId="1513604165" sldId="390"/>
            <ac:picMk id="7" creationId="{324655E0-49D5-4EC9-8D3A-839E66E9EE1B}"/>
          </ac:picMkLst>
        </pc:picChg>
        <pc:picChg chg="add del mod">
          <ac:chgData name="Natalia Aseeva" userId="0d7ae2993d90be52" providerId="LiveId" clId="{D8CDA724-34DD-473B-8C3A-003E45520F86}" dt="2020-12-10T02:35:29.891" v="2050" actId="478"/>
          <ac:picMkLst>
            <pc:docMk/>
            <pc:sldMk cId="1513604165" sldId="390"/>
            <ac:picMk id="8" creationId="{137F2BD1-F600-4DBB-98E6-203683DF4576}"/>
          </ac:picMkLst>
        </pc:picChg>
        <pc:picChg chg="add mod">
          <ac:chgData name="Natalia Aseeva" userId="0d7ae2993d90be52" providerId="LiveId" clId="{D8CDA724-34DD-473B-8C3A-003E45520F86}" dt="2020-12-10T02:42:51.816" v="2083" actId="1076"/>
          <ac:picMkLst>
            <pc:docMk/>
            <pc:sldMk cId="1513604165" sldId="390"/>
            <ac:picMk id="13" creationId="{0C76F221-940B-4D40-8CBC-EEBC343FBE9C}"/>
          </ac:picMkLst>
        </pc:picChg>
        <pc:picChg chg="add mod">
          <ac:chgData name="Natalia Aseeva" userId="0d7ae2993d90be52" providerId="LiveId" clId="{D8CDA724-34DD-473B-8C3A-003E45520F86}" dt="2020-12-10T02:34:01.605" v="2010" actId="1076"/>
          <ac:picMkLst>
            <pc:docMk/>
            <pc:sldMk cId="1513604165" sldId="390"/>
            <ac:picMk id="1026" creationId="{D9453E6D-2BB5-4832-A05A-D5D8765A28C2}"/>
          </ac:picMkLst>
        </pc:picChg>
        <pc:picChg chg="add del mod">
          <ac:chgData name="Natalia Aseeva" userId="0d7ae2993d90be52" providerId="LiveId" clId="{D8CDA724-34DD-473B-8C3A-003E45520F86}" dt="2020-12-10T02:37:42.775" v="2060" actId="478"/>
          <ac:picMkLst>
            <pc:docMk/>
            <pc:sldMk cId="1513604165" sldId="390"/>
            <ac:picMk id="1028" creationId="{CBBD82AC-B36B-4BE4-AC2D-0BE4B26AD27A}"/>
          </ac:picMkLst>
        </pc:picChg>
        <pc:picChg chg="add mod">
          <ac:chgData name="Natalia Aseeva" userId="0d7ae2993d90be52" providerId="LiveId" clId="{D8CDA724-34DD-473B-8C3A-003E45520F86}" dt="2020-12-10T02:37:51.737" v="2063" actId="1076"/>
          <ac:picMkLst>
            <pc:docMk/>
            <pc:sldMk cId="1513604165" sldId="390"/>
            <ac:picMk id="1030" creationId="{E4C55EB0-1D8B-4D31-B761-4ED7162A54C3}"/>
          </ac:picMkLst>
        </pc:picChg>
        <pc:picChg chg="add mod">
          <ac:chgData name="Natalia Aseeva" userId="0d7ae2993d90be52" providerId="LiveId" clId="{D8CDA724-34DD-473B-8C3A-003E45520F86}" dt="2020-12-10T02:49:12.926" v="2103" actId="1076"/>
          <ac:picMkLst>
            <pc:docMk/>
            <pc:sldMk cId="1513604165" sldId="390"/>
            <ac:picMk id="1032" creationId="{715AF591-ED6D-46D3-BAFB-7C373B5D5728}"/>
          </ac:picMkLst>
        </pc:picChg>
        <pc:picChg chg="add mod">
          <ac:chgData name="Natalia Aseeva" userId="0d7ae2993d90be52" providerId="LiveId" clId="{D8CDA724-34DD-473B-8C3A-003E45520F86}" dt="2020-12-10T02:43:01.613" v="2086" actId="1076"/>
          <ac:picMkLst>
            <pc:docMk/>
            <pc:sldMk cId="1513604165" sldId="390"/>
            <ac:picMk id="1034" creationId="{79E9EC92-AC9A-49AA-B42A-0DC32EB8DCE1}"/>
          </ac:picMkLst>
        </pc:picChg>
        <pc:picChg chg="add mod">
          <ac:chgData name="Natalia Aseeva" userId="0d7ae2993d90be52" providerId="LiveId" clId="{D8CDA724-34DD-473B-8C3A-003E45520F86}" dt="2020-12-10T02:49:09.457" v="2102" actId="1076"/>
          <ac:picMkLst>
            <pc:docMk/>
            <pc:sldMk cId="1513604165" sldId="390"/>
            <ac:picMk id="1036" creationId="{2881FF3D-709C-4E2D-A592-9F510697966D}"/>
          </ac:picMkLst>
        </pc:picChg>
        <pc:picChg chg="add mod">
          <ac:chgData name="Natalia Aseeva" userId="0d7ae2993d90be52" providerId="LiveId" clId="{D8CDA724-34DD-473B-8C3A-003E45520F86}" dt="2020-12-10T02:49:05.450" v="2101" actId="1076"/>
          <ac:picMkLst>
            <pc:docMk/>
            <pc:sldMk cId="1513604165" sldId="390"/>
            <ac:picMk id="1038" creationId="{C651DC31-642F-4311-BE6D-FE4DA1087AED}"/>
          </ac:picMkLst>
        </pc:picChg>
        <pc:picChg chg="add del">
          <ac:chgData name="Natalia Aseeva" userId="0d7ae2993d90be52" providerId="LiveId" clId="{D8CDA724-34DD-473B-8C3A-003E45520F86}" dt="2020-12-10T02:48:17.471" v="2094" actId="478"/>
          <ac:picMkLst>
            <pc:docMk/>
            <pc:sldMk cId="1513604165" sldId="390"/>
            <ac:picMk id="1040" creationId="{206718A0-308E-43BE-A23C-B51A8DA320A9}"/>
          </ac:picMkLst>
        </pc:picChg>
        <pc:picChg chg="add mod">
          <ac:chgData name="Natalia Aseeva" userId="0d7ae2993d90be52" providerId="LiveId" clId="{D8CDA724-34DD-473B-8C3A-003E45520F86}" dt="2020-12-10T02:48:59.061" v="2100" actId="1076"/>
          <ac:picMkLst>
            <pc:docMk/>
            <pc:sldMk cId="1513604165" sldId="390"/>
            <ac:picMk id="1042" creationId="{8FBD3EF3-2B46-40FB-87B4-55F69B2C0C9A}"/>
          </ac:picMkLst>
        </pc:picChg>
        <pc:picChg chg="add mod">
          <ac:chgData name="Natalia Aseeva" userId="0d7ae2993d90be52" providerId="LiveId" clId="{D8CDA724-34DD-473B-8C3A-003E45520F86}" dt="2020-12-10T02:50:11.422" v="2106" actId="1076"/>
          <ac:picMkLst>
            <pc:docMk/>
            <pc:sldMk cId="1513604165" sldId="390"/>
            <ac:picMk id="1044" creationId="{9A5D6B4F-A9F1-48BD-9C96-C8C114ECB344}"/>
          </ac:picMkLst>
        </pc:picChg>
      </pc:sldChg>
      <pc:sldChg chg="addSp delSp modSp new mod">
        <pc:chgData name="Natalia Aseeva" userId="0d7ae2993d90be52" providerId="LiveId" clId="{D8CDA724-34DD-473B-8C3A-003E45520F86}" dt="2020-12-10T03:03:27.762" v="2342" actId="1038"/>
        <pc:sldMkLst>
          <pc:docMk/>
          <pc:sldMk cId="1520636770" sldId="391"/>
        </pc:sldMkLst>
        <pc:spChg chg="del">
          <ac:chgData name="Natalia Aseeva" userId="0d7ae2993d90be52" providerId="LiveId" clId="{D8CDA724-34DD-473B-8C3A-003E45520F86}" dt="2020-12-10T02:52:19.820" v="2110" actId="478"/>
          <ac:spMkLst>
            <pc:docMk/>
            <pc:sldMk cId="1520636770" sldId="391"/>
            <ac:spMk id="2" creationId="{D70266DB-4FCC-47DC-984E-E36669277DB7}"/>
          </ac:spMkLst>
        </pc:spChg>
        <pc:spChg chg="add mod">
          <ac:chgData name="Natalia Aseeva" userId="0d7ae2993d90be52" providerId="LiveId" clId="{D8CDA724-34DD-473B-8C3A-003E45520F86}" dt="2020-12-10T02:50:46.413" v="2109"/>
          <ac:spMkLst>
            <pc:docMk/>
            <pc:sldMk cId="1520636770" sldId="391"/>
            <ac:spMk id="3" creationId="{3AAF7A68-B3C8-431F-B985-A503D46A5956}"/>
          </ac:spMkLst>
        </pc:spChg>
        <pc:spChg chg="add mod">
          <ac:chgData name="Natalia Aseeva" userId="0d7ae2993d90be52" providerId="LiveId" clId="{D8CDA724-34DD-473B-8C3A-003E45520F86}" dt="2020-12-10T02:54:54.546" v="2171" actId="20577"/>
          <ac:spMkLst>
            <pc:docMk/>
            <pc:sldMk cId="1520636770" sldId="391"/>
            <ac:spMk id="4" creationId="{E7A6A09B-998A-4F29-9671-3E95230FB03F}"/>
          </ac:spMkLst>
        </pc:spChg>
        <pc:picChg chg="add mod">
          <ac:chgData name="Natalia Aseeva" userId="0d7ae2993d90be52" providerId="LiveId" clId="{D8CDA724-34DD-473B-8C3A-003E45520F86}" dt="2020-12-10T03:03:06.446" v="2304" actId="1037"/>
          <ac:picMkLst>
            <pc:docMk/>
            <pc:sldMk cId="1520636770" sldId="391"/>
            <ac:picMk id="6" creationId="{33D88127-5DD9-4163-B83F-7FB01F117F6F}"/>
          </ac:picMkLst>
        </pc:picChg>
        <pc:picChg chg="add mod">
          <ac:chgData name="Natalia Aseeva" userId="0d7ae2993d90be52" providerId="LiveId" clId="{D8CDA724-34DD-473B-8C3A-003E45520F86}" dt="2020-12-10T02:58:13.633" v="2177" actId="1076"/>
          <ac:picMkLst>
            <pc:docMk/>
            <pc:sldMk cId="1520636770" sldId="391"/>
            <ac:picMk id="8" creationId="{2770EACD-876B-4318-928F-77B451F2B320}"/>
          </ac:picMkLst>
        </pc:picChg>
        <pc:picChg chg="add mod ord">
          <ac:chgData name="Natalia Aseeva" userId="0d7ae2993d90be52" providerId="LiveId" clId="{D8CDA724-34DD-473B-8C3A-003E45520F86}" dt="2020-12-10T03:03:13.389" v="2322" actId="1037"/>
          <ac:picMkLst>
            <pc:docMk/>
            <pc:sldMk cId="1520636770" sldId="391"/>
            <ac:picMk id="10" creationId="{E0D8B65F-EB49-4C17-A07C-42C2582C2BED}"/>
          </ac:picMkLst>
        </pc:picChg>
        <pc:picChg chg="add mod">
          <ac:chgData name="Natalia Aseeva" userId="0d7ae2993d90be52" providerId="LiveId" clId="{D8CDA724-34DD-473B-8C3A-003E45520F86}" dt="2020-12-10T03:01:25.549" v="2256" actId="1038"/>
          <ac:picMkLst>
            <pc:docMk/>
            <pc:sldMk cId="1520636770" sldId="391"/>
            <ac:picMk id="12" creationId="{944E9D1C-17FE-4CA3-A1C1-1350CADFD983}"/>
          </ac:picMkLst>
        </pc:picChg>
        <pc:picChg chg="add mod">
          <ac:chgData name="Natalia Aseeva" userId="0d7ae2993d90be52" providerId="LiveId" clId="{D8CDA724-34DD-473B-8C3A-003E45520F86}" dt="2020-12-10T03:03:27.762" v="2342" actId="1038"/>
          <ac:picMkLst>
            <pc:docMk/>
            <pc:sldMk cId="1520636770" sldId="391"/>
            <ac:picMk id="14" creationId="{83B48118-519D-464F-BC81-A2AC04647176}"/>
          </ac:picMkLst>
        </pc:picChg>
      </pc:sldChg>
      <pc:sldChg chg="addSp delSp modSp new mod">
        <pc:chgData name="Natalia Aseeva" userId="0d7ae2993d90be52" providerId="LiveId" clId="{D8CDA724-34DD-473B-8C3A-003E45520F86}" dt="2020-12-10T03:09:54.252" v="2421" actId="1036"/>
        <pc:sldMkLst>
          <pc:docMk/>
          <pc:sldMk cId="2486289491" sldId="392"/>
        </pc:sldMkLst>
        <pc:spChg chg="del">
          <ac:chgData name="Natalia Aseeva" userId="0d7ae2993d90be52" providerId="LiveId" clId="{D8CDA724-34DD-473B-8C3A-003E45520F86}" dt="2020-12-10T03:05:48.873" v="2345" actId="478"/>
          <ac:spMkLst>
            <pc:docMk/>
            <pc:sldMk cId="2486289491" sldId="392"/>
            <ac:spMk id="2" creationId="{4580A4AB-D1AD-4105-942C-F181F6AC4B7D}"/>
          </ac:spMkLst>
        </pc:spChg>
        <pc:spChg chg="add mod">
          <ac:chgData name="Natalia Aseeva" userId="0d7ae2993d90be52" providerId="LiveId" clId="{D8CDA724-34DD-473B-8C3A-003E45520F86}" dt="2020-12-10T03:05:43.060" v="2344"/>
          <ac:spMkLst>
            <pc:docMk/>
            <pc:sldMk cId="2486289491" sldId="392"/>
            <ac:spMk id="3" creationId="{9DB1D7A5-B80A-4A90-A8CE-A6C4CF9AB340}"/>
          </ac:spMkLst>
        </pc:spChg>
        <pc:spChg chg="add mod">
          <ac:chgData name="Natalia Aseeva" userId="0d7ae2993d90be52" providerId="LiveId" clId="{D8CDA724-34DD-473B-8C3A-003E45520F86}" dt="2020-12-10T03:08:49.502" v="2385" actId="20577"/>
          <ac:spMkLst>
            <pc:docMk/>
            <pc:sldMk cId="2486289491" sldId="392"/>
            <ac:spMk id="4" creationId="{AFA7E1DF-1466-4F40-84EC-838D64156F9B}"/>
          </ac:spMkLst>
        </pc:spChg>
        <pc:spChg chg="add mod">
          <ac:chgData name="Natalia Aseeva" userId="0d7ae2993d90be52" providerId="LiveId" clId="{D8CDA724-34DD-473B-8C3A-003E45520F86}" dt="2020-12-10T03:09:26.318" v="2404" actId="1035"/>
          <ac:spMkLst>
            <pc:docMk/>
            <pc:sldMk cId="2486289491" sldId="392"/>
            <ac:spMk id="8" creationId="{775E22FB-B2E4-4AFC-A192-D19C063B1F30}"/>
          </ac:spMkLst>
        </pc:spChg>
        <pc:spChg chg="add mod">
          <ac:chgData name="Natalia Aseeva" userId="0d7ae2993d90be52" providerId="LiveId" clId="{D8CDA724-34DD-473B-8C3A-003E45520F86}" dt="2020-12-10T03:09:26.318" v="2404" actId="1035"/>
          <ac:spMkLst>
            <pc:docMk/>
            <pc:sldMk cId="2486289491" sldId="392"/>
            <ac:spMk id="9" creationId="{9802BDF7-5B4E-4F14-91D3-1C14A2754269}"/>
          </ac:spMkLst>
        </pc:spChg>
        <pc:spChg chg="add mod">
          <ac:chgData name="Natalia Aseeva" userId="0d7ae2993d90be52" providerId="LiveId" clId="{D8CDA724-34DD-473B-8C3A-003E45520F86}" dt="2020-12-10T03:09:54.252" v="2421" actId="1036"/>
          <ac:spMkLst>
            <pc:docMk/>
            <pc:sldMk cId="2486289491" sldId="392"/>
            <ac:spMk id="10" creationId="{AA0C349F-62B3-4D8E-9B17-81AB827C5ADF}"/>
          </ac:spMkLst>
        </pc:spChg>
        <pc:picChg chg="add mod">
          <ac:chgData name="Natalia Aseeva" userId="0d7ae2993d90be52" providerId="LiveId" clId="{D8CDA724-34DD-473B-8C3A-003E45520F86}" dt="2020-12-10T03:09:26.318" v="2404" actId="1035"/>
          <ac:picMkLst>
            <pc:docMk/>
            <pc:sldMk cId="2486289491" sldId="392"/>
            <ac:picMk id="5" creationId="{748D8EDC-53BB-44B2-A18A-00C023B5DA2E}"/>
          </ac:picMkLst>
        </pc:picChg>
        <pc:picChg chg="add mod">
          <ac:chgData name="Natalia Aseeva" userId="0d7ae2993d90be52" providerId="LiveId" clId="{D8CDA724-34DD-473B-8C3A-003E45520F86}" dt="2020-12-10T03:09:26.318" v="2404" actId="1035"/>
          <ac:picMkLst>
            <pc:docMk/>
            <pc:sldMk cId="2486289491" sldId="392"/>
            <ac:picMk id="6" creationId="{455054CE-31A0-4F82-8F59-9E21E44A7E51}"/>
          </ac:picMkLst>
        </pc:picChg>
        <pc:picChg chg="add mod">
          <ac:chgData name="Natalia Aseeva" userId="0d7ae2993d90be52" providerId="LiveId" clId="{D8CDA724-34DD-473B-8C3A-003E45520F86}" dt="2020-12-10T03:09:26.318" v="2404" actId="1035"/>
          <ac:picMkLst>
            <pc:docMk/>
            <pc:sldMk cId="2486289491" sldId="392"/>
            <ac:picMk id="7" creationId="{52C1F358-A074-43BB-84AD-C6B01D0E2DE8}"/>
          </ac:picMkLst>
        </pc:picChg>
      </pc:sldChg>
      <pc:sldChg chg="addSp delSp modSp add mod">
        <pc:chgData name="Natalia Aseeva" userId="0d7ae2993d90be52" providerId="LiveId" clId="{D8CDA724-34DD-473B-8C3A-003E45520F86}" dt="2020-12-10T03:11:09.280" v="2465" actId="1036"/>
        <pc:sldMkLst>
          <pc:docMk/>
          <pc:sldMk cId="4181624693" sldId="393"/>
        </pc:sldMkLst>
        <pc:spChg chg="del">
          <ac:chgData name="Natalia Aseeva" userId="0d7ae2993d90be52" providerId="LiveId" clId="{D8CDA724-34DD-473B-8C3A-003E45520F86}" dt="2020-12-10T03:10:19.792" v="2423" actId="478"/>
          <ac:spMkLst>
            <pc:docMk/>
            <pc:sldMk cId="4181624693" sldId="393"/>
            <ac:spMk id="8" creationId="{775E22FB-B2E4-4AFC-A192-D19C063B1F30}"/>
          </ac:spMkLst>
        </pc:spChg>
        <pc:spChg chg="del">
          <ac:chgData name="Natalia Aseeva" userId="0d7ae2993d90be52" providerId="LiveId" clId="{D8CDA724-34DD-473B-8C3A-003E45520F86}" dt="2020-12-10T03:10:19.792" v="2423" actId="478"/>
          <ac:spMkLst>
            <pc:docMk/>
            <pc:sldMk cId="4181624693" sldId="393"/>
            <ac:spMk id="9" creationId="{9802BDF7-5B4E-4F14-91D3-1C14A2754269}"/>
          </ac:spMkLst>
        </pc:spChg>
        <pc:spChg chg="del">
          <ac:chgData name="Natalia Aseeva" userId="0d7ae2993d90be52" providerId="LiveId" clId="{D8CDA724-34DD-473B-8C3A-003E45520F86}" dt="2020-12-10T03:10:19.792" v="2423" actId="478"/>
          <ac:spMkLst>
            <pc:docMk/>
            <pc:sldMk cId="4181624693" sldId="393"/>
            <ac:spMk id="10" creationId="{AA0C349F-62B3-4D8E-9B17-81AB827C5ADF}"/>
          </ac:spMkLst>
        </pc:spChg>
        <pc:spChg chg="add mod">
          <ac:chgData name="Natalia Aseeva" userId="0d7ae2993d90be52" providerId="LiveId" clId="{D8CDA724-34DD-473B-8C3A-003E45520F86}" dt="2020-12-10T03:10:54.116" v="2447" actId="1036"/>
          <ac:spMkLst>
            <pc:docMk/>
            <pc:sldMk cId="4181624693" sldId="393"/>
            <ac:spMk id="14" creationId="{EE5C5C37-F724-409D-AF58-070EC9A8B5E3}"/>
          </ac:spMkLst>
        </pc:spChg>
        <pc:spChg chg="add mod">
          <ac:chgData name="Natalia Aseeva" userId="0d7ae2993d90be52" providerId="LiveId" clId="{D8CDA724-34DD-473B-8C3A-003E45520F86}" dt="2020-12-10T03:10:54.116" v="2447" actId="1036"/>
          <ac:spMkLst>
            <pc:docMk/>
            <pc:sldMk cId="4181624693" sldId="393"/>
            <ac:spMk id="15" creationId="{15F35E91-31D0-4F1A-A9C2-2814350C9CCC}"/>
          </ac:spMkLst>
        </pc:spChg>
        <pc:spChg chg="add mod">
          <ac:chgData name="Natalia Aseeva" userId="0d7ae2993d90be52" providerId="LiveId" clId="{D8CDA724-34DD-473B-8C3A-003E45520F86}" dt="2020-12-10T03:10:54.116" v="2447" actId="1036"/>
          <ac:spMkLst>
            <pc:docMk/>
            <pc:sldMk cId="4181624693" sldId="393"/>
            <ac:spMk id="16" creationId="{3A0662DB-69C7-4C99-9017-6713FA2998F0}"/>
          </ac:spMkLst>
        </pc:spChg>
        <pc:picChg chg="del">
          <ac:chgData name="Natalia Aseeva" userId="0d7ae2993d90be52" providerId="LiveId" clId="{D8CDA724-34DD-473B-8C3A-003E45520F86}" dt="2020-12-10T03:10:19.792" v="2423" actId="478"/>
          <ac:picMkLst>
            <pc:docMk/>
            <pc:sldMk cId="4181624693" sldId="393"/>
            <ac:picMk id="5" creationId="{748D8EDC-53BB-44B2-A18A-00C023B5DA2E}"/>
          </ac:picMkLst>
        </pc:picChg>
        <pc:picChg chg="del">
          <ac:chgData name="Natalia Aseeva" userId="0d7ae2993d90be52" providerId="LiveId" clId="{D8CDA724-34DD-473B-8C3A-003E45520F86}" dt="2020-12-10T03:10:19.792" v="2423" actId="478"/>
          <ac:picMkLst>
            <pc:docMk/>
            <pc:sldMk cId="4181624693" sldId="393"/>
            <ac:picMk id="6" creationId="{455054CE-31A0-4F82-8F59-9E21E44A7E51}"/>
          </ac:picMkLst>
        </pc:picChg>
        <pc:picChg chg="del">
          <ac:chgData name="Natalia Aseeva" userId="0d7ae2993d90be52" providerId="LiveId" clId="{D8CDA724-34DD-473B-8C3A-003E45520F86}" dt="2020-12-10T03:10:19.792" v="2423" actId="478"/>
          <ac:picMkLst>
            <pc:docMk/>
            <pc:sldMk cId="4181624693" sldId="393"/>
            <ac:picMk id="7" creationId="{52C1F358-A074-43BB-84AD-C6B01D0E2DE8}"/>
          </ac:picMkLst>
        </pc:picChg>
        <pc:picChg chg="add mod">
          <ac:chgData name="Natalia Aseeva" userId="0d7ae2993d90be52" providerId="LiveId" clId="{D8CDA724-34DD-473B-8C3A-003E45520F86}" dt="2020-12-10T03:10:54.116" v="2447" actId="1036"/>
          <ac:picMkLst>
            <pc:docMk/>
            <pc:sldMk cId="4181624693" sldId="393"/>
            <ac:picMk id="11" creationId="{B0FEBEB3-4BCB-4349-82AB-BE0E58DEB358}"/>
          </ac:picMkLst>
        </pc:picChg>
        <pc:picChg chg="add mod">
          <ac:chgData name="Natalia Aseeva" userId="0d7ae2993d90be52" providerId="LiveId" clId="{D8CDA724-34DD-473B-8C3A-003E45520F86}" dt="2020-12-10T03:11:09.280" v="2465" actId="1036"/>
          <ac:picMkLst>
            <pc:docMk/>
            <pc:sldMk cId="4181624693" sldId="393"/>
            <ac:picMk id="12" creationId="{5D91E80C-346B-4D9E-8DC4-10990A6AD39A}"/>
          </ac:picMkLst>
        </pc:picChg>
        <pc:picChg chg="add mod">
          <ac:chgData name="Natalia Aseeva" userId="0d7ae2993d90be52" providerId="LiveId" clId="{D8CDA724-34DD-473B-8C3A-003E45520F86}" dt="2020-12-10T03:11:00.639" v="2459" actId="1035"/>
          <ac:picMkLst>
            <pc:docMk/>
            <pc:sldMk cId="4181624693" sldId="393"/>
            <ac:picMk id="13" creationId="{63D3FF21-8414-4A69-81AB-A09D397A80E6}"/>
          </ac:picMkLst>
        </pc:picChg>
      </pc:sldChg>
      <pc:sldChg chg="addSp delSp modSp new mod">
        <pc:chgData name="Natalia Aseeva" userId="0d7ae2993d90be52" providerId="LiveId" clId="{D8CDA724-34DD-473B-8C3A-003E45520F86}" dt="2020-12-10T06:11:32.537" v="3145" actId="207"/>
        <pc:sldMkLst>
          <pc:docMk/>
          <pc:sldMk cId="3820797536" sldId="394"/>
        </pc:sldMkLst>
        <pc:spChg chg="del mod">
          <ac:chgData name="Natalia Aseeva" userId="0d7ae2993d90be52" providerId="LiveId" clId="{D8CDA724-34DD-473B-8C3A-003E45520F86}" dt="2020-12-10T03:13:20.738" v="2469" actId="478"/>
          <ac:spMkLst>
            <pc:docMk/>
            <pc:sldMk cId="3820797536" sldId="394"/>
            <ac:spMk id="2" creationId="{A7DD0B34-49D9-4090-BD55-FAAA350F5F31}"/>
          </ac:spMkLst>
        </pc:spChg>
        <pc:spChg chg="add mod">
          <ac:chgData name="Natalia Aseeva" userId="0d7ae2993d90be52" providerId="LiveId" clId="{D8CDA724-34DD-473B-8C3A-003E45520F86}" dt="2020-12-10T03:13:15.265" v="2467"/>
          <ac:spMkLst>
            <pc:docMk/>
            <pc:sldMk cId="3820797536" sldId="394"/>
            <ac:spMk id="3" creationId="{61A919B0-0443-4EB0-A39F-CF22B7FA7D30}"/>
          </ac:spMkLst>
        </pc:spChg>
        <pc:spChg chg="add mod">
          <ac:chgData name="Natalia Aseeva" userId="0d7ae2993d90be52" providerId="LiveId" clId="{D8CDA724-34DD-473B-8C3A-003E45520F86}" dt="2020-12-10T03:14:25.851" v="2525" actId="20577"/>
          <ac:spMkLst>
            <pc:docMk/>
            <pc:sldMk cId="3820797536" sldId="394"/>
            <ac:spMk id="4" creationId="{C13A7DCA-5EA9-492F-B19B-E74CED515B86}"/>
          </ac:spMkLst>
        </pc:spChg>
        <pc:spChg chg="add mod">
          <ac:chgData name="Natalia Aseeva" userId="0d7ae2993d90be52" providerId="LiveId" clId="{D8CDA724-34DD-473B-8C3A-003E45520F86}" dt="2020-12-10T06:10:50.853" v="3085" actId="1035"/>
          <ac:spMkLst>
            <pc:docMk/>
            <pc:sldMk cId="3820797536" sldId="394"/>
            <ac:spMk id="7" creationId="{F5CBB7EC-5616-4B7F-A82C-1D8944CD74FF}"/>
          </ac:spMkLst>
        </pc:spChg>
        <pc:spChg chg="add mod">
          <ac:chgData name="Natalia Aseeva" userId="0d7ae2993d90be52" providerId="LiveId" clId="{D8CDA724-34DD-473B-8C3A-003E45520F86}" dt="2020-12-10T06:11:32.537" v="3145" actId="207"/>
          <ac:spMkLst>
            <pc:docMk/>
            <pc:sldMk cId="3820797536" sldId="394"/>
            <ac:spMk id="8" creationId="{BF569052-77B7-4CF6-B76F-17A5DA94EAFF}"/>
          </ac:spMkLst>
        </pc:spChg>
        <pc:spChg chg="add mod">
          <ac:chgData name="Natalia Aseeva" userId="0d7ae2993d90be52" providerId="LiveId" clId="{D8CDA724-34DD-473B-8C3A-003E45520F86}" dt="2020-12-10T06:11:32.537" v="3145" actId="207"/>
          <ac:spMkLst>
            <pc:docMk/>
            <pc:sldMk cId="3820797536" sldId="394"/>
            <ac:spMk id="9" creationId="{7C5F5F81-9D49-4AEA-9024-749D8A6A0EBB}"/>
          </ac:spMkLst>
        </pc:spChg>
        <pc:picChg chg="add mod">
          <ac:chgData name="Natalia Aseeva" userId="0d7ae2993d90be52" providerId="LiveId" clId="{D8CDA724-34DD-473B-8C3A-003E45520F86}" dt="2020-12-10T06:10:56.493" v="3102" actId="1036"/>
          <ac:picMkLst>
            <pc:docMk/>
            <pc:sldMk cId="3820797536" sldId="394"/>
            <ac:picMk id="5" creationId="{D39CD14B-B98C-49B9-A2CB-BF9F4B763AD2}"/>
          </ac:picMkLst>
        </pc:picChg>
        <pc:picChg chg="add mod">
          <ac:chgData name="Natalia Aseeva" userId="0d7ae2993d90be52" providerId="LiveId" clId="{D8CDA724-34DD-473B-8C3A-003E45520F86}" dt="2020-12-10T06:10:26.113" v="3003" actId="1038"/>
          <ac:picMkLst>
            <pc:docMk/>
            <pc:sldMk cId="3820797536" sldId="394"/>
            <ac:picMk id="6" creationId="{1A0CE0B7-409B-449F-B063-D7D9CCCF9E04}"/>
          </ac:picMkLst>
        </pc:picChg>
      </pc:sldChg>
      <pc:sldChg chg="addSp delSp modSp add mod ord modClrScheme chgLayout">
        <pc:chgData name="Natalia Aseeva" userId="0d7ae2993d90be52" providerId="LiveId" clId="{D8CDA724-34DD-473B-8C3A-003E45520F86}" dt="2020-12-10T06:08:59.302" v="2958" actId="207"/>
        <pc:sldMkLst>
          <pc:docMk/>
          <pc:sldMk cId="942414024" sldId="395"/>
        </pc:sldMkLst>
        <pc:spChg chg="mod">
          <ac:chgData name="Natalia Aseeva" userId="0d7ae2993d90be52" providerId="LiveId" clId="{D8CDA724-34DD-473B-8C3A-003E45520F86}" dt="2020-12-10T05:52:23.893" v="2592" actId="255"/>
          <ac:spMkLst>
            <pc:docMk/>
            <pc:sldMk cId="942414024" sldId="395"/>
            <ac:spMk id="4" creationId="{C13A7DCA-5EA9-492F-B19B-E74CED515B86}"/>
          </ac:spMkLst>
        </pc:spChg>
        <pc:spChg chg="add del mod ord">
          <ac:chgData name="Natalia Aseeva" userId="0d7ae2993d90be52" providerId="LiveId" clId="{D8CDA724-34DD-473B-8C3A-003E45520F86}" dt="2020-12-10T05:53:05.881" v="2595" actId="478"/>
          <ac:spMkLst>
            <pc:docMk/>
            <pc:sldMk cId="942414024" sldId="395"/>
            <ac:spMk id="7" creationId="{6253CE2F-768F-4CD9-AD06-3C9D97F593AD}"/>
          </ac:spMkLst>
        </pc:spChg>
        <pc:spChg chg="add mod ord">
          <ac:chgData name="Natalia Aseeva" userId="0d7ae2993d90be52" providerId="LiveId" clId="{D8CDA724-34DD-473B-8C3A-003E45520F86}" dt="2020-12-10T06:08:59.302" v="2958" actId="207"/>
          <ac:spMkLst>
            <pc:docMk/>
            <pc:sldMk cId="942414024" sldId="395"/>
            <ac:spMk id="8" creationId="{B70C1F95-9529-4AFA-B29A-333A40C67E44}"/>
          </ac:spMkLst>
        </pc:spChg>
        <pc:graphicFrameChg chg="add del modGraphic">
          <ac:chgData name="Natalia Aseeva" userId="0d7ae2993d90be52" providerId="LiveId" clId="{D8CDA724-34DD-473B-8C3A-003E45520F86}" dt="2020-12-10T05:51:44.119" v="2531" actId="27309"/>
          <ac:graphicFrameMkLst>
            <pc:docMk/>
            <pc:sldMk cId="942414024" sldId="395"/>
            <ac:graphicFrameMk id="6" creationId="{56ED25C2-1CE5-42BE-A4CE-1BBDA4360B06}"/>
          </ac:graphicFrameMkLst>
        </pc:graphicFrameChg>
        <pc:picChg chg="del">
          <ac:chgData name="Natalia Aseeva" userId="0d7ae2993d90be52" providerId="LiveId" clId="{D8CDA724-34DD-473B-8C3A-003E45520F86}" dt="2020-12-10T05:52:32.825" v="2593" actId="478"/>
          <ac:picMkLst>
            <pc:docMk/>
            <pc:sldMk cId="942414024" sldId="395"/>
            <ac:picMk id="5" creationId="{D39CD14B-B98C-49B9-A2CB-BF9F4B763AD2}"/>
          </ac:picMkLst>
        </pc:picChg>
      </pc:sldChg>
      <pc:sldChg chg="addSp delSp modSp new mod ord">
        <pc:chgData name="Natalia Aseeva" userId="0d7ae2993d90be52" providerId="LiveId" clId="{D8CDA724-34DD-473B-8C3A-003E45520F86}" dt="2020-12-10T06:28:38.706" v="3617"/>
        <pc:sldMkLst>
          <pc:docMk/>
          <pc:sldMk cId="2279894405" sldId="396"/>
        </pc:sldMkLst>
        <pc:spChg chg="del mod">
          <ac:chgData name="Natalia Aseeva" userId="0d7ae2993d90be52" providerId="LiveId" clId="{D8CDA724-34DD-473B-8C3A-003E45520F86}" dt="2020-12-10T06:12:01.270" v="3148" actId="478"/>
          <ac:spMkLst>
            <pc:docMk/>
            <pc:sldMk cId="2279894405" sldId="396"/>
            <ac:spMk id="2" creationId="{1621F7E0-8307-458E-9D10-3AC491384326}"/>
          </ac:spMkLst>
        </pc:spChg>
        <pc:spChg chg="del">
          <ac:chgData name="Natalia Aseeva" userId="0d7ae2993d90be52" providerId="LiveId" clId="{D8CDA724-34DD-473B-8C3A-003E45520F86}" dt="2020-12-10T06:16:29.373" v="3382" actId="478"/>
          <ac:spMkLst>
            <pc:docMk/>
            <pc:sldMk cId="2279894405" sldId="396"/>
            <ac:spMk id="3" creationId="{67321AB3-019B-437B-A3D4-D1D7E859096D}"/>
          </ac:spMkLst>
        </pc:spChg>
        <pc:spChg chg="add mod">
          <ac:chgData name="Natalia Aseeva" userId="0d7ae2993d90be52" providerId="LiveId" clId="{D8CDA724-34DD-473B-8C3A-003E45520F86}" dt="2020-12-10T06:16:19.228" v="3381"/>
          <ac:spMkLst>
            <pc:docMk/>
            <pc:sldMk cId="2279894405" sldId="396"/>
            <ac:spMk id="4" creationId="{33F8E616-A5FD-450E-A3CD-A3F653413F42}"/>
          </ac:spMkLst>
        </pc:spChg>
        <pc:spChg chg="add del">
          <ac:chgData name="Natalia Aseeva" userId="0d7ae2993d90be52" providerId="LiveId" clId="{D8CDA724-34DD-473B-8C3A-003E45520F86}" dt="2020-12-10T06:22:45.774" v="3384" actId="478"/>
          <ac:spMkLst>
            <pc:docMk/>
            <pc:sldMk cId="2279894405" sldId="396"/>
            <ac:spMk id="5" creationId="{2990F465-9BB1-426E-8724-4F62C9A51309}"/>
          </ac:spMkLst>
        </pc:spChg>
        <pc:spChg chg="add mod">
          <ac:chgData name="Natalia Aseeva" userId="0d7ae2993d90be52" providerId="LiveId" clId="{D8CDA724-34DD-473B-8C3A-003E45520F86}" dt="2020-12-10T06:28:25.617" v="3616" actId="1037"/>
          <ac:spMkLst>
            <pc:docMk/>
            <pc:sldMk cId="2279894405" sldId="396"/>
            <ac:spMk id="10" creationId="{572B102A-94D6-4090-B33E-D7731718D489}"/>
          </ac:spMkLst>
        </pc:spChg>
        <pc:spChg chg="add mod">
          <ac:chgData name="Natalia Aseeva" userId="0d7ae2993d90be52" providerId="LiveId" clId="{D8CDA724-34DD-473B-8C3A-003E45520F86}" dt="2020-12-10T06:28:38.706" v="3617"/>
          <ac:spMkLst>
            <pc:docMk/>
            <pc:sldMk cId="2279894405" sldId="396"/>
            <ac:spMk id="11" creationId="{D4161855-4343-4DF2-8A01-EA72EE50F622}"/>
          </ac:spMkLst>
        </pc:spChg>
        <pc:picChg chg="add mod">
          <ac:chgData name="Natalia Aseeva" userId="0d7ae2993d90be52" providerId="LiveId" clId="{D8CDA724-34DD-473B-8C3A-003E45520F86}" dt="2020-12-10T06:26:26.073" v="3432" actId="1038"/>
          <ac:picMkLst>
            <pc:docMk/>
            <pc:sldMk cId="2279894405" sldId="396"/>
            <ac:picMk id="7" creationId="{F6DB27DE-46C8-4CFB-B3F2-62CE092489F2}"/>
          </ac:picMkLst>
        </pc:picChg>
        <pc:picChg chg="add mod">
          <ac:chgData name="Natalia Aseeva" userId="0d7ae2993d90be52" providerId="LiveId" clId="{D8CDA724-34DD-473B-8C3A-003E45520F86}" dt="2020-12-10T06:26:26.073" v="3432" actId="1038"/>
          <ac:picMkLst>
            <pc:docMk/>
            <pc:sldMk cId="2279894405" sldId="396"/>
            <ac:picMk id="9" creationId="{CA66BAAE-0C4C-4183-B164-377646C18B6F}"/>
          </ac:picMkLst>
        </pc:picChg>
      </pc:sldChg>
      <pc:sldChg chg="addSp delSp modSp new mod">
        <pc:chgData name="Natalia Aseeva" userId="0d7ae2993d90be52" providerId="LiveId" clId="{D8CDA724-34DD-473B-8C3A-003E45520F86}" dt="2020-12-10T06:39:37.028" v="3649" actId="1076"/>
        <pc:sldMkLst>
          <pc:docMk/>
          <pc:sldMk cId="1696273827" sldId="397"/>
        </pc:sldMkLst>
        <pc:spChg chg="del">
          <ac:chgData name="Natalia Aseeva" userId="0d7ae2993d90be52" providerId="LiveId" clId="{D8CDA724-34DD-473B-8C3A-003E45520F86}" dt="2020-12-10T06:28:55.496" v="3619" actId="478"/>
          <ac:spMkLst>
            <pc:docMk/>
            <pc:sldMk cId="1696273827" sldId="397"/>
            <ac:spMk id="2" creationId="{8AE02C10-D9AA-43A2-929E-F386F94D5265}"/>
          </ac:spMkLst>
        </pc:spChg>
        <pc:spChg chg="del">
          <ac:chgData name="Natalia Aseeva" userId="0d7ae2993d90be52" providerId="LiveId" clId="{D8CDA724-34DD-473B-8C3A-003E45520F86}" dt="2020-12-10T06:38:01.628" v="3621" actId="478"/>
          <ac:spMkLst>
            <pc:docMk/>
            <pc:sldMk cId="1696273827" sldId="397"/>
            <ac:spMk id="3" creationId="{0CD1DE2E-F687-4706-B886-19CB4C219FF8}"/>
          </ac:spMkLst>
        </pc:spChg>
        <pc:spChg chg="add mod">
          <ac:chgData name="Natalia Aseeva" userId="0d7ae2993d90be52" providerId="LiveId" clId="{D8CDA724-34DD-473B-8C3A-003E45520F86}" dt="2020-12-10T06:32:56.913" v="3620"/>
          <ac:spMkLst>
            <pc:docMk/>
            <pc:sldMk cId="1696273827" sldId="397"/>
            <ac:spMk id="4" creationId="{506C2478-83F6-4C28-99DD-31A500EEF53D}"/>
          </ac:spMkLst>
        </pc:spChg>
        <pc:spChg chg="add del">
          <ac:chgData name="Natalia Aseeva" userId="0d7ae2993d90be52" providerId="LiveId" clId="{D8CDA724-34DD-473B-8C3A-003E45520F86}" dt="2020-12-10T06:38:28.846" v="3624" actId="478"/>
          <ac:spMkLst>
            <pc:docMk/>
            <pc:sldMk cId="1696273827" sldId="397"/>
            <ac:spMk id="8" creationId="{FECB0D98-01FB-43D4-B941-BD23CA10C4DB}"/>
          </ac:spMkLst>
        </pc:spChg>
        <pc:spChg chg="add del mod">
          <ac:chgData name="Natalia Aseeva" userId="0d7ae2993d90be52" providerId="LiveId" clId="{D8CDA724-34DD-473B-8C3A-003E45520F86}" dt="2020-12-10T06:38:54.323" v="3627" actId="478"/>
          <ac:spMkLst>
            <pc:docMk/>
            <pc:sldMk cId="1696273827" sldId="397"/>
            <ac:spMk id="10" creationId="{C9C08286-8953-4A3C-8DAB-AC2858B9E4A3}"/>
          </ac:spMkLst>
        </pc:spChg>
        <pc:spChg chg="add mod">
          <ac:chgData name="Natalia Aseeva" userId="0d7ae2993d90be52" providerId="LiveId" clId="{D8CDA724-34DD-473B-8C3A-003E45520F86}" dt="2020-12-10T06:39:37.028" v="3649" actId="1076"/>
          <ac:spMkLst>
            <pc:docMk/>
            <pc:sldMk cId="1696273827" sldId="397"/>
            <ac:spMk id="11" creationId="{88C2136F-8134-4845-93D8-0B0743CB9634}"/>
          </ac:spMkLst>
        </pc:spChg>
        <pc:picChg chg="add">
          <ac:chgData name="Natalia Aseeva" userId="0d7ae2993d90be52" providerId="LiveId" clId="{D8CDA724-34DD-473B-8C3A-003E45520F86}" dt="2020-12-10T06:38:03.471" v="3622" actId="22"/>
          <ac:picMkLst>
            <pc:docMk/>
            <pc:sldMk cId="1696273827" sldId="397"/>
            <ac:picMk id="6" creationId="{45D8A8A0-826C-4BBF-8A27-E32782399815}"/>
          </ac:picMkLst>
        </pc:picChg>
      </pc:sldChg>
      <pc:sldChg chg="addSp delSp modSp new mod">
        <pc:chgData name="Natalia Aseeva" userId="0d7ae2993d90be52" providerId="LiveId" clId="{D8CDA724-34DD-473B-8C3A-003E45520F86}" dt="2020-12-10T06:52:12.736" v="3788" actId="1076"/>
        <pc:sldMkLst>
          <pc:docMk/>
          <pc:sldMk cId="1798127255" sldId="398"/>
        </pc:sldMkLst>
        <pc:spChg chg="del">
          <ac:chgData name="Natalia Aseeva" userId="0d7ae2993d90be52" providerId="LiveId" clId="{D8CDA724-34DD-473B-8C3A-003E45520F86}" dt="2020-12-10T06:39:56.320" v="3651" actId="478"/>
          <ac:spMkLst>
            <pc:docMk/>
            <pc:sldMk cId="1798127255" sldId="398"/>
            <ac:spMk id="2" creationId="{ABF174D5-DBCC-474A-B886-4BD7F890FB34}"/>
          </ac:spMkLst>
        </pc:spChg>
        <pc:spChg chg="mod">
          <ac:chgData name="Natalia Aseeva" userId="0d7ae2993d90be52" providerId="LiveId" clId="{D8CDA724-34DD-473B-8C3A-003E45520F86}" dt="2020-12-10T06:46:09.262" v="3779" actId="20577"/>
          <ac:spMkLst>
            <pc:docMk/>
            <pc:sldMk cId="1798127255" sldId="398"/>
            <ac:spMk id="3" creationId="{1D1D2074-35D1-4A47-9190-9FD31BE0F700}"/>
          </ac:spMkLst>
        </pc:spChg>
        <pc:spChg chg="add mod">
          <ac:chgData name="Natalia Aseeva" userId="0d7ae2993d90be52" providerId="LiveId" clId="{D8CDA724-34DD-473B-8C3A-003E45520F86}" dt="2020-12-10T06:40:06.045" v="3652"/>
          <ac:spMkLst>
            <pc:docMk/>
            <pc:sldMk cId="1798127255" sldId="398"/>
            <ac:spMk id="4" creationId="{4557C1FD-6848-46E3-87F5-A71F4550B2BB}"/>
          </ac:spMkLst>
        </pc:spChg>
        <pc:spChg chg="add del">
          <ac:chgData name="Natalia Aseeva" userId="0d7ae2993d90be52" providerId="LiveId" clId="{D8CDA724-34DD-473B-8C3A-003E45520F86}" dt="2020-12-10T06:50:14.652" v="3781" actId="478"/>
          <ac:spMkLst>
            <pc:docMk/>
            <pc:sldMk cId="1798127255" sldId="398"/>
            <ac:spMk id="5" creationId="{A343DA0D-55C5-485C-914F-A8FB34040628}"/>
          </ac:spMkLst>
        </pc:spChg>
        <pc:spChg chg="add del">
          <ac:chgData name="Natalia Aseeva" userId="0d7ae2993d90be52" providerId="LiveId" clId="{D8CDA724-34DD-473B-8C3A-003E45520F86}" dt="2020-12-10T06:51:01.433" v="3783" actId="478"/>
          <ac:spMkLst>
            <pc:docMk/>
            <pc:sldMk cId="1798127255" sldId="398"/>
            <ac:spMk id="6" creationId="{0065C84D-40A1-4B64-8DD0-16EE71D0DAD0}"/>
          </ac:spMkLst>
        </pc:spChg>
        <pc:picChg chg="add mod">
          <ac:chgData name="Natalia Aseeva" userId="0d7ae2993d90be52" providerId="LiveId" clId="{D8CDA724-34DD-473B-8C3A-003E45520F86}" dt="2020-12-10T06:51:35.162" v="3786" actId="1076"/>
          <ac:picMkLst>
            <pc:docMk/>
            <pc:sldMk cId="1798127255" sldId="398"/>
            <ac:picMk id="8" creationId="{3C616648-B4CA-42FE-B1EE-74903D0D07C5}"/>
          </ac:picMkLst>
        </pc:picChg>
        <pc:picChg chg="add mod">
          <ac:chgData name="Natalia Aseeva" userId="0d7ae2993d90be52" providerId="LiveId" clId="{D8CDA724-34DD-473B-8C3A-003E45520F86}" dt="2020-12-10T06:52:12.736" v="3788" actId="1076"/>
          <ac:picMkLst>
            <pc:docMk/>
            <pc:sldMk cId="1798127255" sldId="398"/>
            <ac:picMk id="8198" creationId="{1E9694A2-CB8B-44BE-BB7B-AD252CD22FB6}"/>
          </ac:picMkLst>
        </pc:picChg>
      </pc:sldChg>
      <pc:sldChg chg="modSp add mod ord">
        <pc:chgData name="Natalia Aseeva" userId="0d7ae2993d90be52" providerId="LiveId" clId="{D8CDA724-34DD-473B-8C3A-003E45520F86}" dt="2020-12-10T06:56:14.284" v="4036" actId="20577"/>
        <pc:sldMkLst>
          <pc:docMk/>
          <pc:sldMk cId="1692053873" sldId="399"/>
        </pc:sldMkLst>
        <pc:spChg chg="mod">
          <ac:chgData name="Natalia Aseeva" userId="0d7ae2993d90be52" providerId="LiveId" clId="{D8CDA724-34DD-473B-8C3A-003E45520F86}" dt="2020-12-10T06:54:59.978" v="3827" actId="20577"/>
          <ac:spMkLst>
            <pc:docMk/>
            <pc:sldMk cId="1692053873" sldId="399"/>
            <ac:spMk id="4" creationId="{C13A7DCA-5EA9-492F-B19B-E74CED515B86}"/>
          </ac:spMkLst>
        </pc:spChg>
        <pc:spChg chg="mod">
          <ac:chgData name="Natalia Aseeva" userId="0d7ae2993d90be52" providerId="LiveId" clId="{D8CDA724-34DD-473B-8C3A-003E45520F86}" dt="2020-12-10T06:56:14.284" v="4036" actId="20577"/>
          <ac:spMkLst>
            <pc:docMk/>
            <pc:sldMk cId="1692053873" sldId="399"/>
            <ac:spMk id="8" creationId="{B70C1F95-9529-4AFA-B29A-333A40C67E44}"/>
          </ac:spMkLst>
        </pc:spChg>
      </pc:sldChg>
    </pc:docChg>
  </pc:docChgLst>
</pc:chgInfo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132D2E-E34D-46A2-9D57-2B8A72797ECF}">
      <dsp:nvSpPr>
        <dsp:cNvPr id="0" name=""/>
        <dsp:cNvSpPr/>
      </dsp:nvSpPr>
      <dsp:spPr>
        <a:xfrm>
          <a:off x="0" y="1337"/>
          <a:ext cx="8650287" cy="7163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Проектирование современных информационных систем на предприятии </a:t>
          </a:r>
          <a:br>
            <a:rPr lang="ru-RU" sz="2000" b="1" kern="1200" dirty="0"/>
          </a:br>
          <a:r>
            <a:rPr lang="ru-RU" sz="2000" b="1" kern="1200" dirty="0"/>
            <a:t>в условиях Цифровой экономики</a:t>
          </a:r>
        </a:p>
      </dsp:txBody>
      <dsp:txXfrm>
        <a:off x="0" y="1337"/>
        <a:ext cx="8650287" cy="716350"/>
      </dsp:txXfrm>
    </dsp:sp>
    <dsp:sp modelId="{7308CA00-E454-4115-8B8A-F43FCC559270}">
      <dsp:nvSpPr>
        <dsp:cNvPr id="0" name=""/>
        <dsp:cNvSpPr/>
      </dsp:nvSpPr>
      <dsp:spPr>
        <a:xfrm>
          <a:off x="0" y="730653"/>
          <a:ext cx="8650287" cy="7163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Анализ и проектирование архитектуры предприятия. Анализ и совершенствование бизнес-процессов и ИТ-инфраструктуры предприятия</a:t>
          </a:r>
        </a:p>
      </dsp:txBody>
      <dsp:txXfrm>
        <a:off x="0" y="730653"/>
        <a:ext cx="8650287" cy="716350"/>
      </dsp:txXfrm>
    </dsp:sp>
    <dsp:sp modelId="{A0090E09-FFCE-4FD1-ADFD-E82377D8DBA4}">
      <dsp:nvSpPr>
        <dsp:cNvPr id="0" name=""/>
        <dsp:cNvSpPr/>
      </dsp:nvSpPr>
      <dsp:spPr>
        <a:xfrm>
          <a:off x="0" y="1459969"/>
          <a:ext cx="8650287" cy="7163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Создание и ведение электронного бизнеса</a:t>
          </a:r>
        </a:p>
      </dsp:txBody>
      <dsp:txXfrm>
        <a:off x="0" y="1459969"/>
        <a:ext cx="8650287" cy="716350"/>
      </dsp:txXfrm>
    </dsp:sp>
    <dsp:sp modelId="{34475510-772E-4F30-B4F4-35A5552E3146}">
      <dsp:nvSpPr>
        <dsp:cNvPr id="0" name=""/>
        <dsp:cNvSpPr/>
      </dsp:nvSpPr>
      <dsp:spPr>
        <a:xfrm>
          <a:off x="0" y="2189286"/>
          <a:ext cx="8650287" cy="7163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Управление корпоративными информационными системами и цифровой инфраструктурой</a:t>
          </a:r>
        </a:p>
      </dsp:txBody>
      <dsp:txXfrm>
        <a:off x="0" y="2189286"/>
        <a:ext cx="8650287" cy="716350"/>
      </dsp:txXfrm>
    </dsp:sp>
  </dsp:spTree>
</dsp:drawing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4BB55-C214-44BB-BBF0-09BE05BAA79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CE8B3-C343-46C0-AC4D-76521495CA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60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CE8B3-C343-46C0-AC4D-76521495CA3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396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CE8B3-C343-46C0-AC4D-76521495CA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9717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CE8B3-C343-46C0-AC4D-76521495CA3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9717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CE8B3-C343-46C0-AC4D-76521495CA3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379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CE8B3-C343-46C0-AC4D-76521495CA3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192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CE8B3-C343-46C0-AC4D-76521495CA3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67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0851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883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7630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6215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509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351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3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049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17615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9803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6584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0631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88587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40518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16675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48066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36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556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5490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87969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3263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1878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043531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96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53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40823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 </a:t>
            </a:r>
            <a:r>
              <a:rPr lang="ru-RU" sz="3200" dirty="0" smtClean="0"/>
              <a:t>Научно-исследовательские студенческие проекты в рамках сетевого социального партнерства</a:t>
            </a:r>
            <a:endParaRPr lang="en-US" sz="2900" dirty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671248"/>
            <a:ext cx="6400800" cy="349251"/>
          </a:xfrm>
        </p:spPr>
        <p:txBody>
          <a:bodyPr/>
          <a:lstStyle/>
          <a:p>
            <a:pPr eaLnBrk="1" hangingPunct="1"/>
            <a:r>
              <a:rPr lang="ru-RU" sz="20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НИУ Высшая школа экономики – Нижний Новгород</a:t>
            </a:r>
            <a:endParaRPr lang="en-US" sz="20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228725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Нижний Новгород, 2020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482" name="Picture 2" descr="http://www.hse.ru/images/soc/voron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48" y="4535251"/>
            <a:ext cx="2620369" cy="1898818"/>
          </a:xfrm>
          <a:prstGeom prst="rect">
            <a:avLst/>
          </a:prstGeom>
          <a:noFill/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38DA9F82-0C27-44DB-AEB8-467FDA0140DE}"/>
              </a:ext>
            </a:extLst>
          </p:cNvPr>
          <p:cNvSpPr txBox="1">
            <a:spLocks/>
          </p:cNvSpPr>
          <p:nvPr/>
        </p:nvSpPr>
        <p:spPr bwMode="auto">
          <a:xfrm>
            <a:off x="5250730" y="4545484"/>
            <a:ext cx="3507788" cy="154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.</a:t>
            </a:r>
            <a:endParaRPr lang="en-US" sz="20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C7CCFB1A-1BBE-4730-9C09-FF0117D80133}"/>
              </a:ext>
            </a:extLst>
          </p:cNvPr>
          <p:cNvSpPr txBox="1">
            <a:spLocks/>
          </p:cNvSpPr>
          <p:nvPr/>
        </p:nvSpPr>
        <p:spPr bwMode="auto">
          <a:xfrm>
            <a:off x="1428750" y="329294"/>
            <a:ext cx="7477125" cy="56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>
                <a:solidFill>
                  <a:prstClr val="white"/>
                </a:solidFill>
                <a:latin typeface="Myriad Pro"/>
              </a:rPr>
              <a:t>Партнеры программ в области БИ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xmlns="" id="{9BEE2314-5D27-402C-8991-038186A97CEE}"/>
              </a:ext>
            </a:extLst>
          </p:cNvPr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51857"/>
            <a:ext cx="9144000" cy="51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1360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8274" y="0"/>
            <a:ext cx="7762925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Проблема подготовки кадров для работы в сетевых профильных проектах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AF80FFC-FC7C-4092-8143-9B08CC963F13}"/>
              </a:ext>
            </a:extLst>
          </p:cNvPr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55019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AF7A68-B3C8-431F-B985-A503D46A5956}"/>
              </a:ext>
            </a:extLst>
          </p:cNvPr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7A6A09B-998A-4F29-9671-3E95230FB03F}"/>
              </a:ext>
            </a:extLst>
          </p:cNvPr>
          <p:cNvSpPr txBox="1">
            <a:spLocks/>
          </p:cNvSpPr>
          <p:nvPr/>
        </p:nvSpPr>
        <p:spPr bwMode="auto">
          <a:xfrm>
            <a:off x="1428750" y="168892"/>
            <a:ext cx="7477125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Курсы </a:t>
            </a:r>
            <a:r>
              <a:rPr lang="ru-RU" sz="3200" smtClean="0">
                <a:solidFill>
                  <a:prstClr val="white"/>
                </a:solidFill>
                <a:latin typeface="Myriad Pro"/>
              </a:rPr>
              <a:t>общей подготовки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9963" y="1479513"/>
            <a:ext cx="793591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endParaRPr lang="en-US" b="1" i="1" dirty="0" smtClean="0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b="1" i="1" dirty="0" smtClean="0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b="1" i="1" dirty="0" smtClean="0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b="1" i="1" dirty="0" smtClean="0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b="1" i="1" dirty="0" smtClean="0"/>
              <a:t>Подготовка кадров: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b="1" i="1" dirty="0" smtClean="0"/>
              <a:t>Привлечение к преподаванию специалистов ВУЗов, Министерства энергетики и ЖКХ Нижегородской области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b="1" i="1" dirty="0" smtClean="0"/>
              <a:t>30% отдается модулю освоения практической работы в агропромышленном комплексе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ru-RU" b="1" i="1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572" y="1479514"/>
            <a:ext cx="4418856" cy="218897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1520636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r>
              <a:rPr lang="ru-RU" sz="20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(831) 416-9800</a:t>
            </a:r>
          </a:p>
          <a:p>
            <a:r>
              <a:rPr lang="en-US" sz="20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Email: nvaseeva@hse.ru</a:t>
            </a:r>
          </a:p>
          <a:p>
            <a:r>
              <a:rPr lang="en-US" sz="20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http://nnov.hse.ru/bipm</a:t>
            </a:r>
            <a:endParaRPr lang="ru-RU" sz="20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8852B8F3-E225-4DB9-ADE1-83580D0DB507}"/>
              </a:ext>
            </a:extLst>
          </p:cNvPr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2" name="AutoShape 2" descr="data:image/jpeg;base64,/9j/4AAQSkZJRgABAQAAAQABAAD/2wCEAAkGBhIQEBIUEBIVFRQSEBQSEhMRFRIYFhYUGBAZFBUVEhQZHCYfGBkjGRUXHy8hIycpLC0sFR4xNTAqNSYrLCkBCQoKDgwOGg8PGjIlHyQvLCoyLTUtLCwsLCwsLDIvLCksKi4pLCwsLCwsLCwqLCwsLCksKSwsLCwsLDQsLCk0LP/AABEIALcBFAMBIgACEQEDEQH/xAAcAAEAAgMBAQEAAAAAAAAAAAAABgcDBAUIAgH/xABNEAABAwIACAYOCAYBAgcAAAABAAIDBBEFBgcSITFRcRMiQWGBkTIzNEJSYnJzdJKhsbKzFyM1gpPBwtIUQ1NUotGjJGMWw9Ph4/Dx/8QAGgEAAgMBAQAAAAAAAAAAAAAAAAQDBQYCAf/EADQRAAEDAgMDCwQCAwEAAAAAAAEAAgMEERIhMQVRcRMyM0FhgZGhscHwFCJC0TRSFSPhJP/aAAwDAQACEQMRAD8AvFERCEREQhEREIRERCEREQhERfjnAC5NgNZP5oQv1FG8K5QKOC4EnCuHewjO636G+1RHCeVWd9xBGyIeE7ju/Jo6imo6SWTQeKUkrIY9TfhmrSXKrsaqSDtlRGCO9ac53qtuVTOEMPVFR26Z7xsLiG+oLN9ixUeCppu0wyP8hjiOsCwTrdnAZvd84pB20yTaNvzgrLrMqlK2/BslkO2wa3rcb+xcaqyszHtUEbfLc5/uzVyKTJ1XSWvEGA8sj2j2NufYuxTZJZT2yoY3yGOd7SWrvk6OPU377+i45Stk0Fu63quRUZRq9+qVrPIjZ+oErnTY11j9dVN915b8NlO6fJNAO2Tyu8kMb7w5b0OTGhbrbI7ypCPhsvfqaVug8l59JVv5zvNVVLhOZ3ZTSnypJD7ysBlcdbid5KuZmT6gH8i++SY/qWQYi0H9szrf+5e/5CIaA+X7Xn+NmOrh5/pUpnHaV9sqXjU9w3OcPcVc5xEoP7ZvQZB+pYpMndAf5JHkyS/uR/kYusHy/a8/xkw0I8/0qnhw9Us7GomG6WT3XXQp8eq5mqoceZ7WO9pbf2qdzZLKM9i6Zu57T8TSuXVZJP6VTuEkf6mn8l79VTP5w8QvPpKpnNPgVz6TKrUttwkcTxzBzD13I9i79BlVpn6Jo5IztFnt6xZ3+Kildk3rY+xY2Uf9p4v6rs09V1HKuikhdmyxuYdj2lp6L6119PTS83yK5+pqoedfvHur1wbh2nqe0TMfzA8Yb2HSOkLfXnZriCCNBGojWNxUlwNlBq6ewc/hmDvZbk25pOyHTfclZNnEZsKbi2o05SC3BXIijuL+PVNV2bfg5T/LktpPiO1O3a+ZSJVr2OYbOFlaskbILtNwiIi4XaIiIQiIiEIiIhCIiIQiIsVRUsjaXyODWtFy5xAA3ko1Rosq167CMUDC+Z7WNHK4gdA2nmCguMGVEC7KNucdXCyA2+4zWd5tuKi1Ngavwk/hCHvv/NlOawDxSdFuZo6E/HRG2KU4Qq6WubfDEMR8lK8NZVWtu2kjzj/UluG/dZrPTZQjCGHKqsdaSR8hJ0Rtvm/djboPVdTvBGSqJtjUyGQ+BHdrNxd2R/xUxwfgmGnbmwxMYOXNABPlHWelTfUU8HRtud6g+mqZ+ldYblUuDcnlbNYmMRN2zGx9QXd1gKU4PyUQt0zzPefBjAY3r0k9YU8RLvrpXaGyZj2fCzUX4rkUGKdHB2unZcd84Z7vWdcrrAL9RKOc52bjdOtY1os0WRERcrpEREIRERCEREQhEREIRYqimZI0tka17Tra8Ag9BWVEI1UNwzkxppbmAmF+wcaM72k3HQRuVfYdxWqKM/XM4t7CRmlh6eQ8xsrzXxLE17S1wDmkWIcAQRsIOtPQ10keTsx861Xz0EUmbcj86l54U0xVyiyQER1RMkWoP1yM6e/bzHTsvqW5jfk6zA6ajBLRpfDpJG0xcpHi69mxV+rcGKqZv9QqYiWkk3ehXoWlqmSsa+Nwcxwu1zTcELKqYxOxvfRSZrrugeeOzXmnw2c+0cu+yuSCZr2tcwhzXAOa4aQQRcEFUdRTmF1upX9LUtnbfr6wvtERLJpEREIRERCERFBzlYp/6E3/AB/uUscL5OYLqKSZkVsZtdThRPHnFmaudTtiIa1hkMjnHQL5mbxRpcdDrdOkXXzgnKPDUzxwtilBkdmguzLDik6bO5lLl3aSneCRYrgmOpYQDcKL4Dye0tNZz28NIO+lAzQfFj1DpuedScBfqKJ8jpDdxupI42RizBZERFwpEREQhEREIRERCEREQhEREIRERCEREQhEVe424+VNLVyRRCLNaGEZ7HE6WBxuQ4cpXGOVOt2Q+o/96dZQyuaHC2aQftCJji03yVtosNJKXxscdbmNcbbS0Fcyqw+WuIa0ZovxnZ9iA/gyTmtOa3O0X06r2tpKoYSbBOOeGi5XZVa5RsUAy9VA2wJ+vYOQk9sA2E6999qsSlqeEaHWI0kFp1hzXFrgbbCCvuaEPa5rgC1wLXA6iCLEHoUkMroX3CinhbOzCe5eeFYeTDGQ3NLIdBu+AnkOt7Pe4bncyh2MWCDSVMkJ1NddhPKw6WnfbQecFadHVuhkZIzQ6N4e3eDfTzLQSsbPHbfos3DI6nlvuyK9CIsFDVtmijkZ2MjGvG5zbj3osyRbJasG4uFnREXi9RaFRhuJlRFAXXlluQ0cjQwuzn7BxbDb125eOWNzaGOzbOmePq2nUBqz382wcp6SIdk9wfPUVv8AFPJLYy8vkdre90ZbmjcHX2AWHKE3HT3jMj8h1dpSUtTaRsTMzfPsCtRed36zvXohRc5NqD+m/wDFk/2pKOoZDixddlHXUz58ODquq4xJ+0Kbzh+W5Xeo9g/ESjglZLGxwew3aTI8i9iNRPOpCuKydszwW7l3RU7oGFrt6IiJNPIiIhCIiIQihmPeN89FLE2ER2fG5xz2km4dbRZwUzVYZWu30/mn/GE3Rsa+UBwyzSda9zIS5psclqfSlW7IfUf+9WPi1hF9RSQyyWzpGXdmggXziNAJOxUQrtxG+z6bzf6ynK+FjGAtFs0js+eSSQhxvku6iIqhXSIiIQiIiEIiIhCprKL9ozeTH8pqjLtR3KTZRftGbyY/lNUZdqO5ain6JvALI1PSv4n1XoPB3aYvNM+ALlVWASXhzQx2abxuc7NMZ4XhdHEdfjaOTRo511cHdpi80z4AthZvGWuNlqsAc0XWGkp+DbYm5Jc5xta7nOLjYcgudA06La1mRFwTddgWyVcZWsH6YJgNedE47uOz9arxW3lRjvQg+DPGR0hzf1KpFoKF14R2LN7QbhnPbmrhybVnCUDAdcUj4+i+ePY8DoRQ/EzCzooHtB1zE/8AGwfkirp6ZxkcRvVnT1TRE0HcrZXMxhw6yjgdK/SRoY3le86mj3k8gBXTVMY8Yx/xlSc0/VRXZHsOnjP6SNHMAoaWDln2Og1U1XUchHcanRadLBPhKsAJvJK67ncjWjWbcjWjQBuHKrpwZg5lPEyKIWawWG07SdpJ0neotkzwDwNOZ3jjz9jfkiB4vrHjbs3Ypmpa2bG7A3QKKggwM5R2rkVNOyiV9z9cNf8ATi/arlXnd+s71Ls+Nr8WIX091DtKR7MOEka+ym2K+O9ZPWQRySgse8hwzIxcZhOsNvrCtJUhiT9oU3nD8tyu9R17GseA0WyUuzXufGS43z9lAMf8a6mkqWMgkDWmBryCxjuMZHi93A8jQox9Ilf/AFh+HF+1dDKt3ZH6M35sihasaaGN0TSWjwVZVTyNmcA4+Kkn0iV/9YfhxftT6RK/+sPw4v2r5pMQa2WNkjGNLZGNe0mRg4rhcaOTQVkdk4rwO1NPMJI7+0r3/wAoy+3yXP8A6zn93ms1JlNrWHjmOQcocwDqLLWU/wAV8cYq4EAZkrRd0bjfR4TD3w9o2ar0zU0z43uZI0tc02c1wsQedZcF4SdTTRys1xuDt475p5iLjpXM1HHI37RYrqCuljd95uOu69AKsMrXb6fzT/jCsyGUOaHN0hwDgeYi4VZ5Wu30/mn/ABhVlD047/RW20OgPd6qCLu0GO1ZBG2OKUBjBZozIzYXvrLb8q4S7+D8RqyeJksbGljxdpL2g2vbUdyvJeTt/stbtWfi5S/+u9+xTTJ3jLUVb5xUPDgxjC2zWNsSXX7EDYFN1CcnuLFRRvnM7Q0PawNs5rtILidW8L6yj40GnjEERtJK27nDWyO9tGwuNxfYDzKkljEs+GK1vLRaCGUxU+OW989ddcl94zZRoqZxjgAlkGhxv9W07CR2R5h1qD1uPtdKe3Fg8GJrWgdNs72qPLtYExPqqsZ0TAGauEkOa0+TrLugFWjaeGBt3W4lVD6med1m34BfEeN1a03FVL0uzh1OuFJMCZUpWENq2iRvK9gDXjnLexd0W6Vzq/JrWRNLgGSWFyInEu6GuaL9GlRYhdcnBOMgCuOUqIDmSOK9BUVayaNskTg5jhdrhy/6PMs6qLJ5jIaeoELz9VO4NsdTZDoa4b9DTvGxW6qOogML8PUtBS1AnZi6+tU1lF+0ZvJj+U1Rl2o7lJsov2jN5MfymqMu1HctBT9E3gFmqnpX8T6r0Hg7tMXmmfAFsLXwd2mLzTPgC2FmHalaxugREReLpQ3KnNaia3w52Dqa535BVOp5lXwkHTQwg9rYZHeU82aDuDb/AHlA1oqFuGEduazNe/FObdWSmeJWB3TQPcBqmI/42H80UvycUfB0EZOuV75OguzW/wCLQirJ6hwkcBvVrT0zTE0ncvrKBhr+Go3Bps+Y8EzaARx3dDbjeQqowLg01NRFCP5jw025G63HoaCehSTKhhLhKwRg6IIwLeO/ju/xzOpZclVBn1MkpGiKKw8p5t8LXdadhHIUxf1nP9JCc/UVQZ1DL9q0oow1oa0WDQAANQAFgAvpEVGtAi87v1nevRC87v1nerfZn5d3uqXav4d/suziT9oU3nD8tyu9UhiT9oU3nD8tyu9R7S6QcPdS7L6N3H2VU5Vu7I/Rm/NkULCmmVbuyP0ZvzZFCwrOl6FvBVVZ07uKvbFfuGl9Gi+WF1Fy8V+4aX0aL5YXUWck554laaLmDgFUWU9gFfoGuCMnnN3D3AdSiSl+VHu4ejx/E9RBaSm6JvBZer6Z3FX1i+f+kpvRovlNUAytdvp/NP8AjCn+L3cdN6ND8pqgGVrt9P5p/wAYVRSfyfFXVb/F8FBFduI32fTeb/WVSSu3Eb7PpvN/rKc2l0Y4+yR2X0p4e67qovGvCJnrZ33uOELG+SziNt0C/SrzcdC87udc326VBs1ubncExtVxwtbx+ea6GL2Df4mqhiOp8gDreCAXOt90FXtFEGNDWgBrQA0DQAALAAbF58p6l8bg6NzmOF7OYS0i4sbEadRW7/4kq/7qf8aX/abqqZ05FjkEnSVbIAbi5KvlVHlMwU2GsD2CwnZnm3hg2eenineSuF/4kq/7qf8AGl/2taswjLNbhpXyZt83hHuda+u1zo1DqXFNRuhfiupKqtZPHhw5rADs0HkKvzAtdw9NDLyyRMcd5aL+26oJXViC6+DqfyXjqlcPyXO0m/YD2rrZbvvc3s+eqrrKL9ozeTH8pqjLtR3KTZRftGbyY/lNUZdqO5O0/RN4BV9T0r+J9V6Dwd2mLzTPgC2Fr4O7TF5pnwBbCzDtStY3QIsFfWsgifJIbNY0uceYbOfk6VnVVZQ8bRUP/h4XXijdd7hqe8cg2tb7TuBU9PAZn4errUFTOIGYjr1KK4Vwi6onklfrkeXW2DU1o5gAB0LHQ0bppWRs7KR4Y3eTa+4a+hYFYGS7F/Oe6qeNDbshvyuOh7huHF6XbFfzSCGMndos3DGZ5Q3fr7qxKOlbFGyNnYxsaxu5osPcv1ZUWYJutYBbJUJh+q4WrqH+FPJbcHkN9gCsHJNT2p5n8rp83obG0/rKrBxuSdpurXyVn/on+kP+WxX9b9sFh2LO0BxVFz2qZIiKgWjRed36zvXohed5W2cQeQkHrVvsz8u73VLtX8O/2XZxJ+0Kbzh+W5XeqQxJ+0Kbzh+W5Xeo9pdIOHupdl9G7j7Kqcq3dkfozfmyKFhTTKt3ZH6M35sihYVnS9C3gqqs6d3FXtiv3DS+jRfLC6i5eK/cNL6NF8sLqLOSc88StNFzBwCqTKj3cPR4/ieogpflR7uHo8fxPUQWjpuhbwWYq+mdxV9Yvdx03o0PymqAZWu30/mn/GFP8Xu46b0aH5TVBMrcJ4SmdyFkjekOafzVTSfyfFXNZ/F8FAFduI32fTeb/WVSSs/EnHSljpI4ppBG+K7eMDZwziQQQLaja3Mn69jnRjCL5qu2a9rJDiNslO156q4DHI9h1se5h3tcW/kr2wbh2nqS4QStkLQC7NvoB1X6iqryh4IMFa9wHEn+tafG1SDfnafvhK7POB5Y7IlObSbjja9uYHuuZizQxz1cMUxIZI4tOabG+Yc2x8qw6VY/0XUW2X1x+1VPFKWOa5pIc0hzSNYINwR0q2sXcodPOxone2GUCzg82Y47WOOgX2HTv1pitEws6Mm3YlaAwG7ZAL9V18/RdRbZfXH7U+i6i2y+uP2qQPw/TAXNRCBtMsf+1FMZcpcbGllGc950cIRxG87QezPs36khG6pkNmkqxkZSxi7gFt/RdRbZfXH7VI8E4LZTQsijvmMvbONzpcXG53krj4oY4srmZrrNnaOOzkcPDj5ubk6iZIoZnS3wSHRTwMhtjiAzVNZRftGbyY/lNUZdqO5SnKRGRhCQnvo43DdmZvvaVFnajuWgp+ibwCzdT0z+JXoPB3aYvNM+ALO5wAJJsALknUBtKwYO7TF5pnwBVjlIw7Mal9Pn2iYGcRujOJYHcc99pOrVo1KghhM0mELRzziCMOIW3jrlA4QOgpHcU6JJh321sfi7XcvJo0mAIujgPAUtZKI4W87nHsWN2uP5ayr+ONkDLDRZySSSofc5ncsmLeL762cRs0NGmR/Ixl9J3nUBt5gVd1FRshjZHGM1jGhrQNg9551p4v4AiooRHGLnW957J7tp/Ici6ao6up5Z2Wg+XV/R0vINz1PyyIiJNPLzu9liQeQkdRsrKyS1V4qiPwZWv6HMzf8Ay1BcZaTgqyoZa1p3kbnOz2+xwXYyb4U4GtDXHiztMf3uyZ7QR95aOpbykBI3XWYpXclUAHfb2VwIiLOLToqcx8xddTVL3hv1Uzy9jhqDnG7mHYb3I5txVxrFUUzJGlkjQ5rhYtcAQd4KZppzC6/UlaqnE7MPWqVxJ+0Kbzh+W5Xeo7TYh0kU7JomvY5js4Na8lt7EaQ65tp5CFIl3VztmcHN3KOigdAwtdvVU5Vu7I/Rm/NkULCu/DeJ9NWSCSdri4MDBmvc0WBJ1DncVz/ozofAf+I9OwVsbIw03ySNRQSySFwtY/Ny6+K/cNL6NF8sLqLDR0jYo2Rs7GNjWNubmzRYXPLoCzKoebuJV0wWaAVUmVHu4ejx/E9RBXdhnE2mq5OEma4uzQzivcBYEkaBvK0PozofAf8AiPVvDXRMjDTfJUs+z5ZJHOFs/m5dvF7uOm9Gh+U1aeOGL38bTFgsJGnPiJ1ZwFrE7CCR1HkXXpaZsUbGM7FjGsbfToa2wudwWVVQkLX4271bmMOjwO3WXnqqpXxPcyRpa9ps5rhYhYlfmE8BwVIAnia+2okcYbnDSOgriuybUB/luG6WT/at2bRYR9wN1Sv2XID9pFlHMkfbKnyIvieprjNi6yugMbtDgc6N9tLXW9oOoj/2TAmK9PRl5ga4F4AdnOc7QCSNZ5yusq6efFNyjOxWlPT4IeSfnqqDwvgaalkMc7C08h71w2sdyj/6bLRXoOsoY5mlkrGvae9eARv08qjNXkxonm7eEj5mPuOp4crCPaLSPvGarJdmPB/1m4VRIrSbknpr6Zpj0xD9C6uDcQKKAg8FwjhqMxzv8ex9ildtCIDK5UTdmzE52CgGJmKdRUSslaXQxscHcMNBNuSK+vZfVr16lcS/ALal+qoqKgzOuVdU1M2BtgoblDxUdVMbLCLyxAgtGt7L3s3xgbkDlueWyqeRpFwQQRcEHQQdhHIvRS5+EcAU1R26Fjzqzi0Z3rDT7UzTVvJNwuFwlaqgErsbTYrYwd2mLzTPgCqLKJ9ozbovktVxxxhoAGgAAAcwFgtMYFg4Z0/BNMrrXkIuRZoaM2/Y6ANVlDTziF5eR1KeqpzMwMBtmqvxcyeT1JDpgYYtd3D6xw8Vh1b3dRVpYKwRFSxiOFga0a9pPhOOslbiLmepfNrpuXVPSxwD7dd6IiJZNIiIhCqnKlgzMqmSgaJo7E+Ozin/ABLOoqGxyFpDmmxaQQRrBBuCOlXVjrgL+LpHtaLyM+si53AHi9IJG8hUmtDRS44rdYyWar4jHLiGhz/avPFfDza2mZILZw4srR3rwNPQdY5iF11R2K+Mj6GbPbpY6wlZ4Tdo8Ych3jlVz4NwlHURtkhcHMcNBHJtBHIRsVVV0xhdcaH5ZW9HVCZtjzh8utpERJp5EREIRERCEREQhEREIRERCEREQhEREIRERCEREQhERfhNtaEL9RRjDWUKkp7hruGeO9isQD40modFzzKvsPY9VVXdpdwcZ/lx3Fx47tbvYOZOQ0ckmdrBIzV0UWV7nsVsU2HoJJ3QxyB8jGF7w3SGgODbF2q9zqXQVV5KO65fRz81itRR1MQifhClpZjNHjKIiJdMoiIhCIiIQiqzKNioYZDUxN+rkd9aB3khPZeS4+084Vpr4mha9rmvAc1wLXNIuCCLEEKeCYwvxBL1EAnZhK88Lq4v4yTUUmdEeKezjd2LhzjkPONPuXWxyxHfSEyRAugJ16zHzP8AF2O69OuKLRNcyZlxmCsy5skD7HIhXZi9jnT1gAa7Ml5YnkZ33DqeN2naAu8vOwKk+BsolXT2a9wmYOSW+cBzSa+u6rJtnHWM9ytYNpjSUd//ABXEiiODMptJLYS50LvHGc3oe38wFJqPCMUwvFIx42sc13XYqufE+PnCytI5o5OabrYREUSlRERCEREQhEREIRERCERFoVmH6aHts8bSOQvbf1b3XoaTkAvC4NzJW+iiVblNo4+wL5T4jCB1vso7X5WJnaIIWM55CXnqGaB7Uyyjmd+PjklH1sDPyvwzVnrlYTxopaa/CzMBHeA5z/UbcqoMI41VdRfhZ3kHvWnMb0tbYHpXJTsezf7u8EjJtT+jfH9f9Vj4VysDSKWG/jzaB0MadPSQoXhbGWpqu3SuLfAHFZ6g0HpuVzEVhHTRx80KtlqpZecURF18CYqVNWRwUZzP6j+KzoPffdBUrnBou42ULWOebNF138lHdcvo5+axWoo1iliUyhu/PL5XNzXHU0C4Nmt3gaSepSVZ2rkbJKXN0Wno4nRRBrtURESqbRERCEREQhEREIX45oIIIuCLEHURzqAYz5Mw4mSis06zCTZp827vdx0c4VgIpYpnxG7SoZoGTCzwvPdXRvieWSscxw1tcCD/APnOsKv3CmBoalubPG145L6x5Lhpb0FQXDGSk6XUkt/+3N+TwPeOlXMVfG7J+R8lRzbOkZmzMearxfrHEG4JB2jQetdDCeL1TTduhe0eFa7PXbdvtXOT4cHC4Vc5pabEWXXpMbayLsKmTRyOdnjqfddWnym1reyMb/Ljt8JCiaKN0EbtWjwUraiVujj4qdRZWZx2UEZ8lz2++62mZXTy0vVN/wDGq7RRGjgP4+qmFdOPy9P0rHGVxv8Aan8UfsQ5XB/an8UfsVcIufoYP6+Z/a9+vqP7eQ/SsN+V08lKOmY/+mtaTKzOexgiG9zz7rKCouhRwD8fVeGunP5en6Uvmyo1ruxELdzHH4nFc+ox7r366hw8hsbfaG39q4CKQU8Q0aPBROqZnauPitqqwrNL22aR/lveR1ErVCIpQANFCSTmURF06HFqqntwVPIQe+LS1vrOsPahzg3MlDWlxs0XXMRTXB+SupfYzSRxDYLvd1Cw9qk+DsmVJHYyZ8x8d1m+q23tJSj62FnXfgnI6CZ/Vbiqop6Z8jg2NjnuOprAXHqClOCcmlVNYy5sLfH4z+hjfzIVq0lDHC3NijaxuxjQ0dQWdIybRceYLKxi2YwZvN/JRnA+T2kp7FzeGeO+lsRfmZ2PXc86koFtS/UVc+RzzdxurJkbIxZosiIi4UiIiIQiIiEIiIhCIiIQiIiEIiIhCWXIr8UaOfTJTsue+YMx3S5lielEXTXObm02XLmNcLOF1H6zJTTu7VLKzmOa8e0A+1cepyTTDtc8bvLa9nuzkRMtrZm/klHUMDvxXOmyaVzdTI3eRIP1WWhUYl1sfZQW+/D+9ETMdfITYgfO9LSbOiAuCfnctGTA0zdcdvvM/wBrGMGy+B7W/wC0RWLZnEKsdA0GyzRYBqHdjGT96P8ANy34MRq5/Ywf8kP70RKzVj2aAfO9NwUUcmpPzuW5Dkzrna2xt8qQfpBW/BknnPZzxN8kPd7w1ESZ2hMd3gnRs2Ea3PeunTZJIh2yoe7yGtb785dekycULNcbnnbI9x9jSB7ERQuqpnau9lO2khbo0evqu3R4Hgh7VDGznYxoPWBdbiIlyScymQAMgiIi8XqIiIQiIiEIiIhCIiIQiIiEIiIhC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428751" y="114301"/>
            <a:ext cx="7477125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Специалисты о цифровым технологиям для региона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22249" y="1479551"/>
            <a:ext cx="8683626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3F82"/>
                </a:solidFill>
                <a:latin typeface="Myriad Pro"/>
              </a:rPr>
              <a:t>Формирование профессиональных компетенций в области цифровых технологий и цифровой экономики:</a:t>
            </a:r>
          </a:p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r>
              <a:rPr lang="ru-RU" b="1" dirty="0" smtClean="0"/>
              <a:t>Компетенция 1. Системное мышление</a:t>
            </a:r>
          </a:p>
          <a:p>
            <a:endParaRPr lang="ru-RU" dirty="0" smtClean="0"/>
          </a:p>
          <a:p>
            <a:r>
              <a:rPr lang="ru-RU" b="1" dirty="0" smtClean="0"/>
              <a:t>Компетенция 2. Межотраслевая коммуникация</a:t>
            </a:r>
          </a:p>
          <a:p>
            <a:endParaRPr lang="ru-RU" dirty="0" smtClean="0"/>
          </a:p>
          <a:p>
            <a:r>
              <a:rPr lang="ru-RU" b="1" dirty="0" smtClean="0"/>
              <a:t>Компетенция 3.  Управление проектами и процессами</a:t>
            </a:r>
          </a:p>
          <a:p>
            <a:endParaRPr lang="ru-RU" dirty="0" smtClean="0"/>
          </a:p>
          <a:p>
            <a:r>
              <a:rPr lang="ru-RU" b="1" dirty="0" smtClean="0"/>
              <a:t>Компетенция 4.  Работа с </a:t>
            </a:r>
            <a:r>
              <a:rPr lang="ru-RU" b="1" dirty="0" err="1" smtClean="0"/>
              <a:t>ИТ-системами</a:t>
            </a:r>
            <a:endParaRPr lang="ru-RU" b="1" dirty="0" smtClean="0"/>
          </a:p>
          <a:p>
            <a:endParaRPr lang="ru-RU" dirty="0" smtClean="0"/>
          </a:p>
          <a:p>
            <a:r>
              <a:rPr lang="ru-RU" b="1" dirty="0" smtClean="0"/>
              <a:t>Компетенция 5. </a:t>
            </a:r>
            <a:r>
              <a:rPr lang="ru-RU" b="1" dirty="0" err="1" smtClean="0"/>
              <a:t>Клиентоориентированность</a:t>
            </a:r>
            <a:endParaRPr lang="ru-RU" b="1" dirty="0" smtClean="0"/>
          </a:p>
          <a:p>
            <a:endParaRPr lang="ru-RU" dirty="0" smtClean="0"/>
          </a:p>
          <a:p>
            <a:r>
              <a:rPr lang="ru-RU" b="1" dirty="0" smtClean="0"/>
              <a:t>Компетенция 6. Работа с людьми и работа в команде</a:t>
            </a:r>
          </a:p>
          <a:p>
            <a:endParaRPr lang="ru-RU" b="1" dirty="0" smtClean="0"/>
          </a:p>
          <a:p>
            <a:r>
              <a:rPr lang="ru-RU" dirty="0" smtClean="0">
                <a:solidFill>
                  <a:srgbClr val="003F82"/>
                </a:solidFill>
                <a:latin typeface="Myriad Pro"/>
              </a:rPr>
              <a:t>Формирование профессиональных компетенций в  научных, производственных и управленческих  областях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Компетенция 1. Системное мышление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Компетенция 2. Межотраслевая коммуникация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Компетенция 3.  Управление проектами и процессами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Компетенция 4.  Работа с ИТ-системами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Компетенция 5. Клиентоориентированность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Компетенция 6. Работа с людьми и работа в команде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73324"/>
            <a:ext cx="7477125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Студенческие </a:t>
            </a:r>
            <a:r>
              <a:rPr lang="ru-RU" sz="3200" smtClean="0">
                <a:solidFill>
                  <a:prstClr val="white"/>
                </a:solidFill>
                <a:latin typeface="Myriad Pro"/>
              </a:rPr>
              <a:t>проектные команды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48" y="1365250"/>
            <a:ext cx="8666164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Образовательная технология – Организация проектной деятельности.</a:t>
            </a: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Задачи:</a:t>
            </a: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1.Разработка задания заказчиками для студенческой  команды с учетом уровня базовой подготовки</a:t>
            </a: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2.Кадровое обеспечение работы команды – </a:t>
            </a:r>
            <a:r>
              <a:rPr lang="ru-RU" sz="1700" b="1" dirty="0" err="1" smtClean="0">
                <a:solidFill>
                  <a:srgbClr val="003F82"/>
                </a:solidFill>
              </a:rPr>
              <a:t>тьютеры</a:t>
            </a:r>
            <a:r>
              <a:rPr lang="ru-RU" sz="1700" b="1" dirty="0" smtClean="0">
                <a:solidFill>
                  <a:srgbClr val="003F82"/>
                </a:solidFill>
              </a:rPr>
              <a:t>, эксперты, научные руководители, аналитики </a:t>
            </a: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3.Техническая база </a:t>
            </a: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4.Социальное партнерство</a:t>
            </a: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5.Формирование дорожной карты – от учебного исследовательского проекта до промышленного проекта</a:t>
            </a: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6.Формирование у студентов общих и </a:t>
            </a: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Профессиональных компетенций,</a:t>
            </a: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Повышающий их </a:t>
            </a:r>
            <a:r>
              <a:rPr lang="ru-RU" sz="1700" b="1" dirty="0" err="1" smtClean="0">
                <a:solidFill>
                  <a:srgbClr val="003F82"/>
                </a:solidFill>
              </a:rPr>
              <a:t>рейтин</a:t>
            </a:r>
            <a:r>
              <a:rPr lang="ru-RU" sz="1700" b="1" dirty="0" smtClean="0">
                <a:solidFill>
                  <a:srgbClr val="003F82"/>
                </a:solidFill>
              </a:rPr>
              <a:t> на рынке труда</a:t>
            </a:r>
          </a:p>
          <a:p>
            <a:pPr indent="-457200"/>
            <a:endParaRPr lang="ru-RU" sz="1700" b="1" dirty="0" smtClean="0">
              <a:solidFill>
                <a:srgbClr val="003F82"/>
              </a:solidFill>
            </a:endParaRPr>
          </a:p>
          <a:p>
            <a:pPr indent="-457200"/>
            <a:endParaRPr lang="ru-RU" sz="1700" b="1" dirty="0" smtClean="0">
              <a:solidFill>
                <a:srgbClr val="003F82"/>
              </a:solidFill>
            </a:endParaRPr>
          </a:p>
          <a:p>
            <a:pPr indent="-457200"/>
            <a:endParaRPr lang="ru-RU" sz="1700" b="1" dirty="0" smtClean="0">
              <a:solidFill>
                <a:srgbClr val="003F82"/>
              </a:solidFill>
            </a:endParaRP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                                                                                        </a:t>
            </a:r>
          </a:p>
          <a:p>
            <a:pPr indent="-457200"/>
            <a:endParaRPr lang="ru-RU" sz="1700" b="1" dirty="0" smtClean="0">
              <a:solidFill>
                <a:srgbClr val="003F82"/>
              </a:solidFill>
            </a:endParaRPr>
          </a:p>
          <a:p>
            <a:pPr indent="-457200"/>
            <a:r>
              <a:rPr lang="ru-RU" sz="1700" b="1" dirty="0" smtClean="0">
                <a:solidFill>
                  <a:srgbClr val="003F82"/>
                </a:solidFill>
              </a:rPr>
              <a:t>  </a:t>
            </a:r>
            <a:r>
              <a:rPr lang="ru-RU" sz="1700" dirty="0" smtClean="0">
                <a:solidFill>
                  <a:srgbClr val="003F82"/>
                </a:solidFill>
                <a:latin typeface="Myriad Pro"/>
              </a:rPr>
              <a:t> </a:t>
            </a:r>
            <a:endParaRPr lang="ru-RU" sz="17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AutoShape 2" descr="data:image/jpeg;base64,/9j/4AAQSkZJRgABAQAAAQABAAD/2wCEAAkGBhIQEBIUEBIVFRQSEBQSEhMRFRIYFhYUGBAZFBUVEhQZHCYfGBkjGRUXHy8hIycpLC0sFR4xNTAqNSYrLCkBCQoKDgwOGg8PGjIlHyQvLCoyLTUtLCwsLCwsLDIvLCksKi4pLCwsLCwsLCwqLCwsLCksKSwsLCwsLDQsLCk0LP/AABEIALcBFAMBIgACEQEDEQH/xAAcAAEAAgMBAQEAAAAAAAAAAAAABgcDBAUIAgH/xABNEAABAwIACAYOCAYBAgcAAAABAAIDBBEFBgcSITFRcRMiQWGBkTIzNEJSYnJzdJKhsbKzFyM1gpPBwtIUQ1NUotGjJGMWw9Ph4/Dx/8QAGgEAAgMBAQAAAAAAAAAAAAAAAAQDBQYCAf/EADQRAAEDAgMDCwQCAwEAAAAAAAEAAgMEERIhMQVRcRMyM0FhgZGhscHwFCJC0TRSFSPhJP/aAAwDAQACEQMRAD8AvFERCEREQhEREIRERCEREQhERfjnAC5NgNZP5oQv1FG8K5QKOC4EnCuHewjO636G+1RHCeVWd9xBGyIeE7ju/Jo6imo6SWTQeKUkrIY9TfhmrSXKrsaqSDtlRGCO9ac53qtuVTOEMPVFR26Z7xsLiG+oLN9ixUeCppu0wyP8hjiOsCwTrdnAZvd84pB20yTaNvzgrLrMqlK2/BslkO2wa3rcb+xcaqyszHtUEbfLc5/uzVyKTJ1XSWvEGA8sj2j2NufYuxTZJZT2yoY3yGOd7SWrvk6OPU377+i45Stk0Fu63quRUZRq9+qVrPIjZ+oErnTY11j9dVN915b8NlO6fJNAO2Tyu8kMb7w5b0OTGhbrbI7ypCPhsvfqaVug8l59JVv5zvNVVLhOZ3ZTSnypJD7ysBlcdbid5KuZmT6gH8i++SY/qWQYi0H9szrf+5e/5CIaA+X7Xn+NmOrh5/pUpnHaV9sqXjU9w3OcPcVc5xEoP7ZvQZB+pYpMndAf5JHkyS/uR/kYusHy/a8/xkw0I8/0qnhw9Us7GomG6WT3XXQp8eq5mqoceZ7WO9pbf2qdzZLKM9i6Zu57T8TSuXVZJP6VTuEkf6mn8l79VTP5w8QvPpKpnNPgVz6TKrUttwkcTxzBzD13I9i79BlVpn6Jo5IztFnt6xZ3+Kildk3rY+xY2Uf9p4v6rs09V1HKuikhdmyxuYdj2lp6L6119PTS83yK5+pqoedfvHur1wbh2nqe0TMfzA8Yb2HSOkLfXnZriCCNBGojWNxUlwNlBq6ewc/hmDvZbk25pOyHTfclZNnEZsKbi2o05SC3BXIijuL+PVNV2bfg5T/LktpPiO1O3a+ZSJVr2OYbOFlaskbILtNwiIi4XaIiIQiIiEIiIhCIiIQiIsVRUsjaXyODWtFy5xAA3ko1Rosq167CMUDC+Z7WNHK4gdA2nmCguMGVEC7KNucdXCyA2+4zWd5tuKi1Ngavwk/hCHvv/NlOawDxSdFuZo6E/HRG2KU4Qq6WubfDEMR8lK8NZVWtu2kjzj/UluG/dZrPTZQjCGHKqsdaSR8hJ0Rtvm/djboPVdTvBGSqJtjUyGQ+BHdrNxd2R/xUxwfgmGnbmwxMYOXNABPlHWelTfUU8HRtud6g+mqZ+ldYblUuDcnlbNYmMRN2zGx9QXd1gKU4PyUQt0zzPefBjAY3r0k9YU8RLvrpXaGyZj2fCzUX4rkUGKdHB2unZcd84Z7vWdcrrAL9RKOc52bjdOtY1os0WRERcrpEREIRERCEREQhEREIRYqimZI0tka17Tra8Ag9BWVEI1UNwzkxppbmAmF+wcaM72k3HQRuVfYdxWqKM/XM4t7CRmlh6eQ8xsrzXxLE17S1wDmkWIcAQRsIOtPQ10keTsx861Xz0EUmbcj86l54U0xVyiyQER1RMkWoP1yM6e/bzHTsvqW5jfk6zA6ajBLRpfDpJG0xcpHi69mxV+rcGKqZv9QqYiWkk3ehXoWlqmSsa+Nwcxwu1zTcELKqYxOxvfRSZrrugeeOzXmnw2c+0cu+yuSCZr2tcwhzXAOa4aQQRcEFUdRTmF1upX9LUtnbfr6wvtERLJpEREIRERCERFBzlYp/6E3/AB/uUscL5OYLqKSZkVsZtdThRPHnFmaudTtiIa1hkMjnHQL5mbxRpcdDrdOkXXzgnKPDUzxwtilBkdmguzLDik6bO5lLl3aSneCRYrgmOpYQDcKL4Dye0tNZz28NIO+lAzQfFj1DpuedScBfqKJ8jpDdxupI42RizBZERFwpEREQhEREIRERCEREQhEREIRERCEREQhEVe424+VNLVyRRCLNaGEZ7HE6WBxuQ4cpXGOVOt2Q+o/96dZQyuaHC2aQftCJji03yVtosNJKXxscdbmNcbbS0Fcyqw+WuIa0ZovxnZ9iA/gyTmtOa3O0X06r2tpKoYSbBOOeGi5XZVa5RsUAy9VA2wJ+vYOQk9sA2E6999qsSlqeEaHWI0kFp1hzXFrgbbCCvuaEPa5rgC1wLXA6iCLEHoUkMroX3CinhbOzCe5eeFYeTDGQ3NLIdBu+AnkOt7Pe4bncyh2MWCDSVMkJ1NddhPKw6WnfbQecFadHVuhkZIzQ6N4e3eDfTzLQSsbPHbfos3DI6nlvuyK9CIsFDVtmijkZ2MjGvG5zbj3osyRbJasG4uFnREXi9RaFRhuJlRFAXXlluQ0cjQwuzn7BxbDb125eOWNzaGOzbOmePq2nUBqz382wcp6SIdk9wfPUVv8AFPJLYy8vkdre90ZbmjcHX2AWHKE3HT3jMj8h1dpSUtTaRsTMzfPsCtRed36zvXohRc5NqD+m/wDFk/2pKOoZDixddlHXUz58ODquq4xJ+0Kbzh+W5Xeo9g/ESjglZLGxwew3aTI8i9iNRPOpCuKydszwW7l3RU7oGFrt6IiJNPIiIhCIiIQihmPeN89FLE2ER2fG5xz2km4dbRZwUzVYZWu30/mn/GE3Rsa+UBwyzSda9zIS5psclqfSlW7IfUf+9WPi1hF9RSQyyWzpGXdmggXziNAJOxUQrtxG+z6bzf6ynK+FjGAtFs0js+eSSQhxvku6iIqhXSIiIQiIiEIiIhCprKL9ozeTH8pqjLtR3KTZRftGbyY/lNUZdqO5ain6JvALI1PSv4n1XoPB3aYvNM+ALlVWASXhzQx2abxuc7NMZ4XhdHEdfjaOTRo511cHdpi80z4AthZvGWuNlqsAc0XWGkp+DbYm5Jc5xta7nOLjYcgudA06La1mRFwTddgWyVcZWsH6YJgNedE47uOz9arxW3lRjvQg+DPGR0hzf1KpFoKF14R2LN7QbhnPbmrhybVnCUDAdcUj4+i+ePY8DoRQ/EzCzooHtB1zE/8AGwfkirp6ZxkcRvVnT1TRE0HcrZXMxhw6yjgdK/SRoY3le86mj3k8gBXTVMY8Yx/xlSc0/VRXZHsOnjP6SNHMAoaWDln2Og1U1XUchHcanRadLBPhKsAJvJK67ncjWjWbcjWjQBuHKrpwZg5lPEyKIWawWG07SdpJ0neotkzwDwNOZ3jjz9jfkiB4vrHjbs3Ypmpa2bG7A3QKKggwM5R2rkVNOyiV9z9cNf8ATi/arlXnd+s71Ls+Nr8WIX091DtKR7MOEka+ym2K+O9ZPWQRySgse8hwzIxcZhOsNvrCtJUhiT9oU3nD8tyu9R17GseA0WyUuzXufGS43z9lAMf8a6mkqWMgkDWmBryCxjuMZHi93A8jQox9Ilf/AFh+HF+1dDKt3ZH6M35sihasaaGN0TSWjwVZVTyNmcA4+Kkn0iV/9YfhxftT6RK/+sPw4v2r5pMQa2WNkjGNLZGNe0mRg4rhcaOTQVkdk4rwO1NPMJI7+0r3/wAoy+3yXP8A6zn93ms1JlNrWHjmOQcocwDqLLWU/wAV8cYq4EAZkrRd0bjfR4TD3w9o2ar0zU0z43uZI0tc02c1wsQedZcF4SdTTRys1xuDt475p5iLjpXM1HHI37RYrqCuljd95uOu69AKsMrXb6fzT/jCsyGUOaHN0hwDgeYi4VZ5Wu30/mn/ABhVlD047/RW20OgPd6qCLu0GO1ZBG2OKUBjBZozIzYXvrLb8q4S7+D8RqyeJksbGljxdpL2g2vbUdyvJeTt/stbtWfi5S/+u9+xTTJ3jLUVb5xUPDgxjC2zWNsSXX7EDYFN1CcnuLFRRvnM7Q0PawNs5rtILidW8L6yj40GnjEERtJK27nDWyO9tGwuNxfYDzKkljEs+GK1vLRaCGUxU+OW989ddcl94zZRoqZxjgAlkGhxv9W07CR2R5h1qD1uPtdKe3Fg8GJrWgdNs72qPLtYExPqqsZ0TAGauEkOa0+TrLugFWjaeGBt3W4lVD6med1m34BfEeN1a03FVL0uzh1OuFJMCZUpWENq2iRvK9gDXjnLexd0W6Vzq/JrWRNLgGSWFyInEu6GuaL9GlRYhdcnBOMgCuOUqIDmSOK9BUVayaNskTg5jhdrhy/6PMs6qLJ5jIaeoELz9VO4NsdTZDoa4b9DTvGxW6qOogML8PUtBS1AnZi6+tU1lF+0ZvJj+U1Rl2o7lJsov2jN5MfymqMu1HctBT9E3gFmqnpX8T6r0Hg7tMXmmfAFsLXwd2mLzTPgC2FmHalaxugREReLpQ3KnNaia3w52Dqa535BVOp5lXwkHTQwg9rYZHeU82aDuDb/AHlA1oqFuGEduazNe/FObdWSmeJWB3TQPcBqmI/42H80UvycUfB0EZOuV75OguzW/wCLQirJ6hwkcBvVrT0zTE0ncvrKBhr+Go3Bps+Y8EzaARx3dDbjeQqowLg01NRFCP5jw025G63HoaCehSTKhhLhKwRg6IIwLeO/ju/xzOpZclVBn1MkpGiKKw8p5t8LXdadhHIUxf1nP9JCc/UVQZ1DL9q0oow1oa0WDQAANQAFgAvpEVGtAi87v1nevRC87v1nerfZn5d3uqXav4d/suziT9oU3nD8tyu9UhiT9oU3nD8tyu9R7S6QcPdS7L6N3H2VU5Vu7I/Rm/NkULCmmVbuyP0ZvzZFCwrOl6FvBVVZ07uKvbFfuGl9Gi+WF1Fy8V+4aX0aL5YXUWck554laaLmDgFUWU9gFfoGuCMnnN3D3AdSiSl+VHu4ejx/E9RBaSm6JvBZer6Z3FX1i+f+kpvRovlNUAytdvp/NP8AjCn+L3cdN6ND8pqgGVrt9P5p/wAYVRSfyfFXVb/F8FBFduI32fTeb/WVSSu3Eb7PpvN/rKc2l0Y4+yR2X0p4e67qovGvCJnrZ33uOELG+SziNt0C/SrzcdC87udc326VBs1ubncExtVxwtbx+ea6GL2Df4mqhiOp8gDreCAXOt90FXtFEGNDWgBrQA0DQAALAAbF58p6l8bg6NzmOF7OYS0i4sbEadRW7/4kq/7qf8aX/abqqZ05FjkEnSVbIAbi5KvlVHlMwU2GsD2CwnZnm3hg2eenineSuF/4kq/7qf8AGl/2taswjLNbhpXyZt83hHuda+u1zo1DqXFNRuhfiupKqtZPHhw5rADs0HkKvzAtdw9NDLyyRMcd5aL+26oJXViC6+DqfyXjqlcPyXO0m/YD2rrZbvvc3s+eqrrKL9ozeTH8pqjLtR3KTZRftGbyY/lNUZdqO5O0/RN4BV9T0r+J9V6Dwd2mLzTPgC2Fr4O7TF5pnwBbCzDtStY3QIsFfWsgifJIbNY0uceYbOfk6VnVVZQ8bRUP/h4XXijdd7hqe8cg2tb7TuBU9PAZn4errUFTOIGYjr1KK4Vwi6onklfrkeXW2DU1o5gAB0LHQ0bppWRs7KR4Y3eTa+4a+hYFYGS7F/Oe6qeNDbshvyuOh7huHF6XbFfzSCGMndos3DGZ5Q3fr7qxKOlbFGyNnYxsaxu5osPcv1ZUWYJutYBbJUJh+q4WrqH+FPJbcHkN9gCsHJNT2p5n8rp83obG0/rKrBxuSdpurXyVn/on+kP+WxX9b9sFh2LO0BxVFz2qZIiKgWjRed36zvXohed5W2cQeQkHrVvsz8u73VLtX8O/2XZxJ+0Kbzh+W5XeqQxJ+0Kbzh+W5Xeo9pdIOHupdl9G7j7Kqcq3dkfozfmyKFhTTKt3ZH6M35sihYVnS9C3gqqs6d3FXtiv3DS+jRfLC6i5eK/cNL6NF8sLqLOSc88StNFzBwCqTKj3cPR4/ieogpflR7uHo8fxPUQWjpuhbwWYq+mdxV9Yvdx03o0PymqAZWu30/mn/GFP8Xu46b0aH5TVBMrcJ4SmdyFkjekOafzVTSfyfFXNZ/F8FAFduI32fTeb/WVSSs/EnHSljpI4ppBG+K7eMDZwziQQQLaja3Mn69jnRjCL5qu2a9rJDiNslO156q4DHI9h1se5h3tcW/kr2wbh2nqS4QStkLQC7NvoB1X6iqryh4IMFa9wHEn+tafG1SDfnafvhK7POB5Y7IlObSbjja9uYHuuZizQxz1cMUxIZI4tOabG+Yc2x8qw6VY/0XUW2X1x+1VPFKWOa5pIc0hzSNYINwR0q2sXcodPOxone2GUCzg82Y47WOOgX2HTv1pitEws6Mm3YlaAwG7ZAL9V18/RdRbZfXH7U+i6i2y+uP2qQPw/TAXNRCBtMsf+1FMZcpcbGllGc950cIRxG87QezPs36khG6pkNmkqxkZSxi7gFt/RdRbZfXH7VI8E4LZTQsijvmMvbONzpcXG53krj4oY4srmZrrNnaOOzkcPDj5ubk6iZIoZnS3wSHRTwMhtjiAzVNZRftGbyY/lNUZdqO5SnKRGRhCQnvo43DdmZvvaVFnajuWgp+ibwCzdT0z+JXoPB3aYvNM+ALO5wAJJsALknUBtKwYO7TF5pnwBVjlIw7Mal9Pn2iYGcRujOJYHcc99pOrVo1KghhM0mELRzziCMOIW3jrlA4QOgpHcU6JJh321sfi7XcvJo0mAIujgPAUtZKI4W87nHsWN2uP5ayr+ONkDLDRZySSSofc5ncsmLeL762cRs0NGmR/Ixl9J3nUBt5gVd1FRshjZHGM1jGhrQNg9551p4v4AiooRHGLnW957J7tp/Ici6ao6up5Z2Wg+XV/R0vINz1PyyIiJNPLzu9liQeQkdRsrKyS1V4qiPwZWv6HMzf8Ay1BcZaTgqyoZa1p3kbnOz2+xwXYyb4U4GtDXHiztMf3uyZ7QR95aOpbykBI3XWYpXclUAHfb2VwIiLOLToqcx8xddTVL3hv1Uzy9jhqDnG7mHYb3I5txVxrFUUzJGlkjQ5rhYtcAQd4KZppzC6/UlaqnE7MPWqVxJ+0Kbzh+W5Xeo7TYh0kU7JomvY5js4Na8lt7EaQ65tp5CFIl3VztmcHN3KOigdAwtdvVU5Vu7I/Rm/NkULCu/DeJ9NWSCSdri4MDBmvc0WBJ1DncVz/ozofAf+I9OwVsbIw03ySNRQSySFwtY/Ny6+K/cNL6NF8sLqLDR0jYo2Rs7GNjWNubmzRYXPLoCzKoebuJV0wWaAVUmVHu4ejx/E9RBXdhnE2mq5OEma4uzQzivcBYEkaBvK0PozofAf8AiPVvDXRMjDTfJUs+z5ZJHOFs/m5dvF7uOm9Gh+U1aeOGL38bTFgsJGnPiJ1ZwFrE7CCR1HkXXpaZsUbGM7FjGsbfToa2wudwWVVQkLX4271bmMOjwO3WXnqqpXxPcyRpa9ps5rhYhYlfmE8BwVIAnia+2okcYbnDSOgriuybUB/luG6WT/at2bRYR9wN1Sv2XID9pFlHMkfbKnyIvieprjNi6yugMbtDgc6N9tLXW9oOoj/2TAmK9PRl5ga4F4AdnOc7QCSNZ5yusq6efFNyjOxWlPT4IeSfnqqDwvgaalkMc7C08h71w2sdyj/6bLRXoOsoY5mlkrGvae9eARv08qjNXkxonm7eEj5mPuOp4crCPaLSPvGarJdmPB/1m4VRIrSbknpr6Zpj0xD9C6uDcQKKAg8FwjhqMxzv8ex9ildtCIDK5UTdmzE52CgGJmKdRUSslaXQxscHcMNBNuSK+vZfVr16lcS/ALal+qoqKgzOuVdU1M2BtgoblDxUdVMbLCLyxAgtGt7L3s3xgbkDlueWyqeRpFwQQRcEHQQdhHIvRS5+EcAU1R26Fjzqzi0Z3rDT7UzTVvJNwuFwlaqgErsbTYrYwd2mLzTPgCqLKJ9ozbovktVxxxhoAGgAAAcwFgtMYFg4Z0/BNMrrXkIuRZoaM2/Y6ANVlDTziF5eR1KeqpzMwMBtmqvxcyeT1JDpgYYtd3D6xw8Vh1b3dRVpYKwRFSxiOFga0a9pPhOOslbiLmepfNrpuXVPSxwD7dd6IiJZNIiIhCqnKlgzMqmSgaJo7E+Ozin/ABLOoqGxyFpDmmxaQQRrBBuCOlXVjrgL+LpHtaLyM+si53AHi9IJG8hUmtDRS44rdYyWar4jHLiGhz/avPFfDza2mZILZw4srR3rwNPQdY5iF11R2K+Mj6GbPbpY6wlZ4Tdo8Ych3jlVz4NwlHURtkhcHMcNBHJtBHIRsVVV0xhdcaH5ZW9HVCZtjzh8utpERJp5EREIRERCEREQhEREIRERCEREQhEREIRERCEREQhERfhNtaEL9RRjDWUKkp7hruGeO9isQD40modFzzKvsPY9VVXdpdwcZ/lx3Fx47tbvYOZOQ0ckmdrBIzV0UWV7nsVsU2HoJJ3QxyB8jGF7w3SGgODbF2q9zqXQVV5KO65fRz81itRR1MQifhClpZjNHjKIiJdMoiIhCIiIQiqzKNioYZDUxN+rkd9aB3khPZeS4+084Vpr4mha9rmvAc1wLXNIuCCLEEKeCYwvxBL1EAnZhK88Lq4v4yTUUmdEeKezjd2LhzjkPONPuXWxyxHfSEyRAugJ16zHzP8AF2O69OuKLRNcyZlxmCsy5skD7HIhXZi9jnT1gAa7Ml5YnkZ33DqeN2naAu8vOwKk+BsolXT2a9wmYOSW+cBzSa+u6rJtnHWM9ytYNpjSUd//ABXEiiODMptJLYS50LvHGc3oe38wFJqPCMUwvFIx42sc13XYqufE+PnCytI5o5OabrYREUSlRERCEREQhEREIRERCERFoVmH6aHts8bSOQvbf1b3XoaTkAvC4NzJW+iiVblNo4+wL5T4jCB1vso7X5WJnaIIWM55CXnqGaB7Uyyjmd+PjklH1sDPyvwzVnrlYTxopaa/CzMBHeA5z/UbcqoMI41VdRfhZ3kHvWnMb0tbYHpXJTsezf7u8EjJtT+jfH9f9Vj4VysDSKWG/jzaB0MadPSQoXhbGWpqu3SuLfAHFZ6g0HpuVzEVhHTRx80KtlqpZecURF18CYqVNWRwUZzP6j+KzoPffdBUrnBou42ULWOebNF138lHdcvo5+axWoo1iliUyhu/PL5XNzXHU0C4Nmt3gaSepSVZ2rkbJKXN0Wno4nRRBrtURESqbRERCEREQhEREIX45oIIIuCLEHURzqAYz5Mw4mSis06zCTZp827vdx0c4VgIpYpnxG7SoZoGTCzwvPdXRvieWSscxw1tcCD/APnOsKv3CmBoalubPG145L6x5Lhpb0FQXDGSk6XUkt/+3N+TwPeOlXMVfG7J+R8lRzbOkZmzMearxfrHEG4JB2jQetdDCeL1TTduhe0eFa7PXbdvtXOT4cHC4Vc5pabEWXXpMbayLsKmTRyOdnjqfddWnym1reyMb/Ljt8JCiaKN0EbtWjwUraiVujj4qdRZWZx2UEZ8lz2++62mZXTy0vVN/wDGq7RRGjgP4+qmFdOPy9P0rHGVxv8Aan8UfsQ5XB/an8UfsVcIufoYP6+Z/a9+vqP7eQ/SsN+V08lKOmY/+mtaTKzOexgiG9zz7rKCouhRwD8fVeGunP5en6Uvmyo1ruxELdzHH4nFc+ox7r366hw8hsbfaG39q4CKQU8Q0aPBROqZnauPitqqwrNL22aR/lveR1ErVCIpQANFCSTmURF06HFqqntwVPIQe+LS1vrOsPahzg3MlDWlxs0XXMRTXB+SupfYzSRxDYLvd1Cw9qk+DsmVJHYyZ8x8d1m+q23tJSj62FnXfgnI6CZ/Vbiqop6Z8jg2NjnuOprAXHqClOCcmlVNYy5sLfH4z+hjfzIVq0lDHC3NijaxuxjQ0dQWdIybRceYLKxi2YwZvN/JRnA+T2kp7FzeGeO+lsRfmZ2PXc86koFtS/UVc+RzzdxurJkbIxZosiIi4UiIiIQiIiEIiIhCIiIQiIiEIiIhCWXIr8UaOfTJTsue+YMx3S5lielEXTXObm02XLmNcLOF1H6zJTTu7VLKzmOa8e0A+1cepyTTDtc8bvLa9nuzkRMtrZm/klHUMDvxXOmyaVzdTI3eRIP1WWhUYl1sfZQW+/D+9ETMdfITYgfO9LSbOiAuCfnctGTA0zdcdvvM/wBrGMGy+B7W/wC0RWLZnEKsdA0GyzRYBqHdjGT96P8ANy34MRq5/Ywf8kP70RKzVj2aAfO9NwUUcmpPzuW5Dkzrna2xt8qQfpBW/BknnPZzxN8kPd7w1ESZ2hMd3gnRs2Ea3PeunTZJIh2yoe7yGtb785dekycULNcbnnbI9x9jSB7ERQuqpnau9lO2khbo0evqu3R4Hgh7VDGznYxoPWBdbiIlyScymQAMgiIi8XqIiIQiIiEIiIhCIiIQiIiEIiIhC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 descr="C:\Documents and Settings\User\Рабочий стол\stude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3097">
            <a:off x="6304367" y="3854727"/>
            <a:ext cx="1909082" cy="25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139974"/>
            <a:ext cx="7477125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Сетевой студенческий проект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2" name="AutoShape 2" descr="data:image/jpeg;base64,/9j/4AAQSkZJRgABAQAAAQABAAD/2wCEAAkGBhIQEBIUEBIVFRQSEBQSEhMRFRIYFhYUGBAZFBUVEhQZHCYfGBkjGRUXHy8hIycpLC0sFR4xNTAqNSYrLCkBCQoKDgwOGg8PGjIlHyQvLCoyLTUtLCwsLCwsLDIvLCksKi4pLCwsLCwsLCwqLCwsLCksKSwsLCwsLDQsLCk0LP/AABEIALcBFAMBIgACEQEDEQH/xAAcAAEAAgMBAQEAAAAAAAAAAAAABgcDBAUIAgH/xABNEAABAwIACAYOCAYBAgcAAAABAAIDBBEFBgcSITFRcRMiQWGBkTIzNEJSYnJzdJKhsbKzFyM1gpPBwtIUQ1NUotGjJGMWw9Ph4/Dx/8QAGgEAAgMBAQAAAAAAAAAAAAAAAAQDBQYCAf/EADQRAAEDAgMDCwQCAwEAAAAAAAEAAgMEERIhMQVRcRMyM0FhgZGhscHwFCJC0TRSFSPhJP/aAAwDAQACEQMRAD8AvFERCEREQhEREIRERCEREQhERfjnAC5NgNZP5oQv1FG8K5QKOC4EnCuHewjO636G+1RHCeVWd9xBGyIeE7ju/Jo6imo6SWTQeKUkrIY9TfhmrSXKrsaqSDtlRGCO9ac53qtuVTOEMPVFR26Z7xsLiG+oLN9ixUeCppu0wyP8hjiOsCwTrdnAZvd84pB20yTaNvzgrLrMqlK2/BslkO2wa3rcb+xcaqyszHtUEbfLc5/uzVyKTJ1XSWvEGA8sj2j2NufYuxTZJZT2yoY3yGOd7SWrvk6OPU377+i45Stk0Fu63quRUZRq9+qVrPIjZ+oErnTY11j9dVN915b8NlO6fJNAO2Tyu8kMb7w5b0OTGhbrbI7ypCPhsvfqaVug8l59JVv5zvNVVLhOZ3ZTSnypJD7ysBlcdbid5KuZmT6gH8i++SY/qWQYi0H9szrf+5e/5CIaA+X7Xn+NmOrh5/pUpnHaV9sqXjU9w3OcPcVc5xEoP7ZvQZB+pYpMndAf5JHkyS/uR/kYusHy/a8/xkw0I8/0qnhw9Us7GomG6WT3XXQp8eq5mqoceZ7WO9pbf2qdzZLKM9i6Zu57T8TSuXVZJP6VTuEkf6mn8l79VTP5w8QvPpKpnNPgVz6TKrUttwkcTxzBzD13I9i79BlVpn6Jo5IztFnt6xZ3+Kildk3rY+xY2Uf9p4v6rs09V1HKuikhdmyxuYdj2lp6L6119PTS83yK5+pqoedfvHur1wbh2nqe0TMfzA8Yb2HSOkLfXnZriCCNBGojWNxUlwNlBq6ewc/hmDvZbk25pOyHTfclZNnEZsKbi2o05SC3BXIijuL+PVNV2bfg5T/LktpPiO1O3a+ZSJVr2OYbOFlaskbILtNwiIi4XaIiIQiIiEIiIhCIiIQiIsVRUsjaXyODWtFy5xAA3ko1Rosq167CMUDC+Z7WNHK4gdA2nmCguMGVEC7KNucdXCyA2+4zWd5tuKi1Ngavwk/hCHvv/NlOawDxSdFuZo6E/HRG2KU4Qq6WubfDEMR8lK8NZVWtu2kjzj/UluG/dZrPTZQjCGHKqsdaSR8hJ0Rtvm/djboPVdTvBGSqJtjUyGQ+BHdrNxd2R/xUxwfgmGnbmwxMYOXNABPlHWelTfUU8HRtud6g+mqZ+ldYblUuDcnlbNYmMRN2zGx9QXd1gKU4PyUQt0zzPefBjAY3r0k9YU8RLvrpXaGyZj2fCzUX4rkUGKdHB2unZcd84Z7vWdcrrAL9RKOc52bjdOtY1os0WRERcrpEREIRERCEREQhEREIRYqimZI0tka17Tra8Ag9BWVEI1UNwzkxppbmAmF+wcaM72k3HQRuVfYdxWqKM/XM4t7CRmlh6eQ8xsrzXxLE17S1wDmkWIcAQRsIOtPQ10keTsx861Xz0EUmbcj86l54U0xVyiyQER1RMkWoP1yM6e/bzHTsvqW5jfk6zA6ajBLRpfDpJG0xcpHi69mxV+rcGKqZv9QqYiWkk3ehXoWlqmSsa+Nwcxwu1zTcELKqYxOxvfRSZrrugeeOzXmnw2c+0cu+yuSCZr2tcwhzXAOa4aQQRcEFUdRTmF1upX9LUtnbfr6wvtERLJpEREIRERCERFBzlYp/6E3/AB/uUscL5OYLqKSZkVsZtdThRPHnFmaudTtiIa1hkMjnHQL5mbxRpcdDrdOkXXzgnKPDUzxwtilBkdmguzLDik6bO5lLl3aSneCRYrgmOpYQDcKL4Dye0tNZz28NIO+lAzQfFj1DpuedScBfqKJ8jpDdxupI42RizBZERFwpEREQhEREIRERCEREQhEREIRERCEREQhEVe424+VNLVyRRCLNaGEZ7HE6WBxuQ4cpXGOVOt2Q+o/96dZQyuaHC2aQftCJji03yVtosNJKXxscdbmNcbbS0Fcyqw+WuIa0ZovxnZ9iA/gyTmtOa3O0X06r2tpKoYSbBOOeGi5XZVa5RsUAy9VA2wJ+vYOQk9sA2E6999qsSlqeEaHWI0kFp1hzXFrgbbCCvuaEPa5rgC1wLXA6iCLEHoUkMroX3CinhbOzCe5eeFYeTDGQ3NLIdBu+AnkOt7Pe4bncyh2MWCDSVMkJ1NddhPKw6WnfbQecFadHVuhkZIzQ6N4e3eDfTzLQSsbPHbfos3DI6nlvuyK9CIsFDVtmijkZ2MjGvG5zbj3osyRbJasG4uFnREXi9RaFRhuJlRFAXXlluQ0cjQwuzn7BxbDb125eOWNzaGOzbOmePq2nUBqz382wcp6SIdk9wfPUVv8AFPJLYy8vkdre90ZbmjcHX2AWHKE3HT3jMj8h1dpSUtTaRsTMzfPsCtRed36zvXohRc5NqD+m/wDFk/2pKOoZDixddlHXUz58ODquq4xJ+0Kbzh+W5Xeo9g/ESjglZLGxwew3aTI8i9iNRPOpCuKydszwW7l3RU7oGFrt6IiJNPIiIhCIiIQihmPeN89FLE2ER2fG5xz2km4dbRZwUzVYZWu30/mn/GE3Rsa+UBwyzSda9zIS5psclqfSlW7IfUf+9WPi1hF9RSQyyWzpGXdmggXziNAJOxUQrtxG+z6bzf6ynK+FjGAtFs0js+eSSQhxvku6iIqhXSIiIQiIiEIiIhCprKL9ozeTH8pqjLtR3KTZRftGbyY/lNUZdqO5ain6JvALI1PSv4n1XoPB3aYvNM+ALlVWASXhzQx2abxuc7NMZ4XhdHEdfjaOTRo511cHdpi80z4AthZvGWuNlqsAc0XWGkp+DbYm5Jc5xta7nOLjYcgudA06La1mRFwTddgWyVcZWsH6YJgNedE47uOz9arxW3lRjvQg+DPGR0hzf1KpFoKF14R2LN7QbhnPbmrhybVnCUDAdcUj4+i+ePY8DoRQ/EzCzooHtB1zE/8AGwfkirp6ZxkcRvVnT1TRE0HcrZXMxhw6yjgdK/SRoY3le86mj3k8gBXTVMY8Yx/xlSc0/VRXZHsOnjP6SNHMAoaWDln2Og1U1XUchHcanRadLBPhKsAJvJK67ncjWjWbcjWjQBuHKrpwZg5lPEyKIWawWG07SdpJ0neotkzwDwNOZ3jjz9jfkiB4vrHjbs3Ypmpa2bG7A3QKKggwM5R2rkVNOyiV9z9cNf8ATi/arlXnd+s71Ls+Nr8WIX091DtKR7MOEka+ym2K+O9ZPWQRySgse8hwzIxcZhOsNvrCtJUhiT9oU3nD8tyu9R17GseA0WyUuzXufGS43z9lAMf8a6mkqWMgkDWmBryCxjuMZHi93A8jQox9Ilf/AFh+HF+1dDKt3ZH6M35sihasaaGN0TSWjwVZVTyNmcA4+Kkn0iV/9YfhxftT6RK/+sPw4v2r5pMQa2WNkjGNLZGNe0mRg4rhcaOTQVkdk4rwO1NPMJI7+0r3/wAoy+3yXP8A6zn93ms1JlNrWHjmOQcocwDqLLWU/wAV8cYq4EAZkrRd0bjfR4TD3w9o2ar0zU0z43uZI0tc02c1wsQedZcF4SdTTRys1xuDt475p5iLjpXM1HHI37RYrqCuljd95uOu69AKsMrXb6fzT/jCsyGUOaHN0hwDgeYi4VZ5Wu30/mn/ABhVlD047/RW20OgPd6qCLu0GO1ZBG2OKUBjBZozIzYXvrLb8q4S7+D8RqyeJksbGljxdpL2g2vbUdyvJeTt/stbtWfi5S/+u9+xTTJ3jLUVb5xUPDgxjC2zWNsSXX7EDYFN1CcnuLFRRvnM7Q0PawNs5rtILidW8L6yj40GnjEERtJK27nDWyO9tGwuNxfYDzKkljEs+GK1vLRaCGUxU+OW989ddcl94zZRoqZxjgAlkGhxv9W07CR2R5h1qD1uPtdKe3Fg8GJrWgdNs72qPLtYExPqqsZ0TAGauEkOa0+TrLugFWjaeGBt3W4lVD6med1m34BfEeN1a03FVL0uzh1OuFJMCZUpWENq2iRvK9gDXjnLexd0W6Vzq/JrWRNLgGSWFyInEu6GuaL9GlRYhdcnBOMgCuOUqIDmSOK9BUVayaNskTg5jhdrhy/6PMs6qLJ5jIaeoELz9VO4NsdTZDoa4b9DTvGxW6qOogML8PUtBS1AnZi6+tU1lF+0ZvJj+U1Rl2o7lJsov2jN5MfymqMu1HctBT9E3gFmqnpX8T6r0Hg7tMXmmfAFsLXwd2mLzTPgC2FmHalaxugREReLpQ3KnNaia3w52Dqa535BVOp5lXwkHTQwg9rYZHeU82aDuDb/AHlA1oqFuGEduazNe/FObdWSmeJWB3TQPcBqmI/42H80UvycUfB0EZOuV75OguzW/wCLQirJ6hwkcBvVrT0zTE0ncvrKBhr+Go3Bps+Y8EzaARx3dDbjeQqowLg01NRFCP5jw025G63HoaCehSTKhhLhKwRg6IIwLeO/ju/xzOpZclVBn1MkpGiKKw8p5t8LXdadhHIUxf1nP9JCc/UVQZ1DL9q0oow1oa0WDQAANQAFgAvpEVGtAi87v1nevRC87v1nerfZn5d3uqXav4d/suziT9oU3nD8tyu9UhiT9oU3nD8tyu9R7S6QcPdS7L6N3H2VU5Vu7I/Rm/NkULCmmVbuyP0ZvzZFCwrOl6FvBVVZ07uKvbFfuGl9Gi+WF1Fy8V+4aX0aL5YXUWck554laaLmDgFUWU9gFfoGuCMnnN3D3AdSiSl+VHu4ejx/E9RBaSm6JvBZer6Z3FX1i+f+kpvRovlNUAytdvp/NP8AjCn+L3cdN6ND8pqgGVrt9P5p/wAYVRSfyfFXVb/F8FBFduI32fTeb/WVSSu3Eb7PpvN/rKc2l0Y4+yR2X0p4e67qovGvCJnrZ33uOELG+SziNt0C/SrzcdC87udc326VBs1ubncExtVxwtbx+ea6GL2Df4mqhiOp8gDreCAXOt90FXtFEGNDWgBrQA0DQAALAAbF58p6l8bg6NzmOF7OYS0i4sbEadRW7/4kq/7qf8aX/abqqZ05FjkEnSVbIAbi5KvlVHlMwU2GsD2CwnZnm3hg2eenineSuF/4kq/7qf8AGl/2taswjLNbhpXyZt83hHuda+u1zo1DqXFNRuhfiupKqtZPHhw5rADs0HkKvzAtdw9NDLyyRMcd5aL+26oJXViC6+DqfyXjqlcPyXO0m/YD2rrZbvvc3s+eqrrKL9ozeTH8pqjLtR3KTZRftGbyY/lNUZdqO5O0/RN4BV9T0r+J9V6Dwd2mLzTPgC2Fr4O7TF5pnwBbCzDtStY3QIsFfWsgifJIbNY0uceYbOfk6VnVVZQ8bRUP/h4XXijdd7hqe8cg2tb7TuBU9PAZn4errUFTOIGYjr1KK4Vwi6onklfrkeXW2DU1o5gAB0LHQ0bppWRs7KR4Y3eTa+4a+hYFYGS7F/Oe6qeNDbshvyuOh7huHF6XbFfzSCGMndos3DGZ5Q3fr7qxKOlbFGyNnYxsaxu5osPcv1ZUWYJutYBbJUJh+q4WrqH+FPJbcHkN9gCsHJNT2p5n8rp83obG0/rKrBxuSdpurXyVn/on+kP+WxX9b9sFh2LO0BxVFz2qZIiKgWjRed36zvXohed5W2cQeQkHrVvsz8u73VLtX8O/2XZxJ+0Kbzh+W5XeqQxJ+0Kbzh+W5Xeo9pdIOHupdl9G7j7Kqcq3dkfozfmyKFhTTKt3ZH6M35sihYVnS9C3gqqs6d3FXtiv3DS+jRfLC6i5eK/cNL6NF8sLqLOSc88StNFzBwCqTKj3cPR4/ieogpflR7uHo8fxPUQWjpuhbwWYq+mdxV9Yvdx03o0PymqAZWu30/mn/GFP8Xu46b0aH5TVBMrcJ4SmdyFkjekOafzVTSfyfFXNZ/F8FAFduI32fTeb/WVSSs/EnHSljpI4ppBG+K7eMDZwziQQQLaja3Mn69jnRjCL5qu2a9rJDiNslO156q4DHI9h1se5h3tcW/kr2wbh2nqS4QStkLQC7NvoB1X6iqryh4IMFa9wHEn+tafG1SDfnafvhK7POB5Y7IlObSbjja9uYHuuZizQxz1cMUxIZI4tOabG+Yc2x8qw6VY/0XUW2X1x+1VPFKWOa5pIc0hzSNYINwR0q2sXcodPOxone2GUCzg82Y47WOOgX2HTv1pitEws6Mm3YlaAwG7ZAL9V18/RdRbZfXH7U+i6i2y+uP2qQPw/TAXNRCBtMsf+1FMZcpcbGllGc950cIRxG87QezPs36khG6pkNmkqxkZSxi7gFt/RdRbZfXH7VI8E4LZTQsijvmMvbONzpcXG53krj4oY4srmZrrNnaOOzkcPDj5ubk6iZIoZnS3wSHRTwMhtjiAzVNZRftGbyY/lNUZdqO5SnKRGRhCQnvo43DdmZvvaVFnajuWgp+ibwCzdT0z+JXoPB3aYvNM+ALO5wAJJsALknUBtKwYO7TF5pnwBVjlIw7Mal9Pn2iYGcRujOJYHcc99pOrVo1KghhM0mELRzziCMOIW3jrlA4QOgpHcU6JJh321sfi7XcvJo0mAIujgPAUtZKI4W87nHsWN2uP5ayr+ONkDLDRZySSSofc5ncsmLeL762cRs0NGmR/Ixl9J3nUBt5gVd1FRshjZHGM1jGhrQNg9551p4v4AiooRHGLnW957J7tp/Ici6ao6up5Z2Wg+XV/R0vINz1PyyIiJNPLzu9liQeQkdRsrKyS1V4qiPwZWv6HMzf8Ay1BcZaTgqyoZa1p3kbnOz2+xwXYyb4U4GtDXHiztMf3uyZ7QR95aOpbykBI3XWYpXclUAHfb2VwIiLOLToqcx8xddTVL3hv1Uzy9jhqDnG7mHYb3I5txVxrFUUzJGlkjQ5rhYtcAQd4KZppzC6/UlaqnE7MPWqVxJ+0Kbzh+W5Xeo7TYh0kU7JomvY5js4Na8lt7EaQ65tp5CFIl3VztmcHN3KOigdAwtdvVU5Vu7I/Rm/NkULCu/DeJ9NWSCSdri4MDBmvc0WBJ1DncVz/ozofAf+I9OwVsbIw03ySNRQSySFwtY/Ny6+K/cNL6NF8sLqLDR0jYo2Rs7GNjWNubmzRYXPLoCzKoebuJV0wWaAVUmVHu4ejx/E9RBXdhnE2mq5OEma4uzQzivcBYEkaBvK0PozofAf8AiPVvDXRMjDTfJUs+z5ZJHOFs/m5dvF7uOm9Gh+U1aeOGL38bTFgsJGnPiJ1ZwFrE7CCR1HkXXpaZsUbGM7FjGsbfToa2wudwWVVQkLX4271bmMOjwO3WXnqqpXxPcyRpa9ps5rhYhYlfmE8BwVIAnia+2okcYbnDSOgriuybUB/luG6WT/at2bRYR9wN1Sv2XID9pFlHMkfbKnyIvieprjNi6yugMbtDgc6N9tLXW9oOoj/2TAmK9PRl5ga4F4AdnOc7QCSNZ5yusq6efFNyjOxWlPT4IeSfnqqDwvgaalkMc7C08h71w2sdyj/6bLRXoOsoY5mlkrGvae9eARv08qjNXkxonm7eEj5mPuOp4crCPaLSPvGarJdmPB/1m4VRIrSbknpr6Zpj0xD9C6uDcQKKAg8FwjhqMxzv8ex9ildtCIDK5UTdmzE52CgGJmKdRUSslaXQxscHcMNBNuSK+vZfVr16lcS/ALal+qoqKgzOuVdU1M2BtgoblDxUdVMbLCLyxAgtGt7L3s3xgbkDlueWyqeRpFwQQRcEHQQdhHIvRS5+EcAU1R26Fjzqzi0Z3rDT7UzTVvJNwuFwlaqgErsbTYrYwd2mLzTPgCqLKJ9ozbovktVxxxhoAGgAAAcwFgtMYFg4Z0/BNMrrXkIuRZoaM2/Y6ANVlDTziF5eR1KeqpzMwMBtmqvxcyeT1JDpgYYtd3D6xw8Vh1b3dRVpYKwRFSxiOFga0a9pPhOOslbiLmepfNrpuXVPSxwD7dd6IiJZNIiIhCqnKlgzMqmSgaJo7E+Ozin/ABLOoqGxyFpDmmxaQQRrBBuCOlXVjrgL+LpHtaLyM+si53AHi9IJG8hUmtDRS44rdYyWar4jHLiGhz/avPFfDza2mZILZw4srR3rwNPQdY5iF11R2K+Mj6GbPbpY6wlZ4Tdo8Ych3jlVz4NwlHURtkhcHMcNBHJtBHIRsVVV0xhdcaH5ZW9HVCZtjzh8utpERJp5EREIRERCEREQhEREIRERCEREQhEREIRERCEREQhERfhNtaEL9RRjDWUKkp7hruGeO9isQD40modFzzKvsPY9VVXdpdwcZ/lx3Fx47tbvYOZOQ0ckmdrBIzV0UWV7nsVsU2HoJJ3QxyB8jGF7w3SGgODbF2q9zqXQVV5KO65fRz81itRR1MQifhClpZjNHjKIiJdMoiIhCIiIQiqzKNioYZDUxN+rkd9aB3khPZeS4+084Vpr4mha9rmvAc1wLXNIuCCLEEKeCYwvxBL1EAnZhK88Lq4v4yTUUmdEeKezjd2LhzjkPONPuXWxyxHfSEyRAugJ16zHzP8AF2O69OuKLRNcyZlxmCsy5skD7HIhXZi9jnT1gAa7Ml5YnkZ33DqeN2naAu8vOwKk+BsolXT2a9wmYOSW+cBzSa+u6rJtnHWM9ytYNpjSUd//ABXEiiODMptJLYS50LvHGc3oe38wFJqPCMUwvFIx42sc13XYqufE+PnCytI5o5OabrYREUSlRERCEREQhEREIRERCERFoVmH6aHts8bSOQvbf1b3XoaTkAvC4NzJW+iiVblNo4+wL5T4jCB1vso7X5WJnaIIWM55CXnqGaB7Uyyjmd+PjklH1sDPyvwzVnrlYTxopaa/CzMBHeA5z/UbcqoMI41VdRfhZ3kHvWnMb0tbYHpXJTsezf7u8EjJtT+jfH9f9Vj4VysDSKWG/jzaB0MadPSQoXhbGWpqu3SuLfAHFZ6g0HpuVzEVhHTRx80KtlqpZecURF18CYqVNWRwUZzP6j+KzoPffdBUrnBou42ULWOebNF138lHdcvo5+axWoo1iliUyhu/PL5XNzXHU0C4Nmt3gaSepSVZ2rkbJKXN0Wno4nRRBrtURESqbRERCEREQhEREIX45oIIIuCLEHURzqAYz5Mw4mSis06zCTZp827vdx0c4VgIpYpnxG7SoZoGTCzwvPdXRvieWSscxw1tcCD/APnOsKv3CmBoalubPG145L6x5Lhpb0FQXDGSk6XUkt/+3N+TwPeOlXMVfG7J+R8lRzbOkZmzMearxfrHEG4JB2jQetdDCeL1TTduhe0eFa7PXbdvtXOT4cHC4Vc5pabEWXXpMbayLsKmTRyOdnjqfddWnym1reyMb/Ljt8JCiaKN0EbtWjwUraiVujj4qdRZWZx2UEZ8lz2++62mZXTy0vVN/wDGq7RRGjgP4+qmFdOPy9P0rHGVxv8Aan8UfsQ5XB/an8UfsVcIufoYP6+Z/a9+vqP7eQ/SsN+V08lKOmY/+mtaTKzOexgiG9zz7rKCouhRwD8fVeGunP5en6Uvmyo1ruxELdzHH4nFc+ox7r366hw8hsbfaG39q4CKQU8Q0aPBROqZnauPitqqwrNL22aR/lveR1ErVCIpQANFCSTmURF06HFqqntwVPIQe+LS1vrOsPahzg3MlDWlxs0XXMRTXB+SupfYzSRxDYLvd1Cw9qk+DsmVJHYyZ8x8d1m+q23tJSj62FnXfgnI6CZ/Vbiqop6Z8jg2NjnuOprAXHqClOCcmlVNYy5sLfH4z+hjfzIVq0lDHC3NijaxuxjQ0dQWdIybRceYLKxi2YwZvN/JRnA+T2kp7FzeGeO+lsRfmZ2PXc86koFtS/UVc+RzzdxurJkbIxZosiIi4UiIiIQiIiEIiIhCIiIQiIiEIiIhCWXIr8UaOfTJTsue+YMx3S5lielEXTXObm02XLmNcLOF1H6zJTTu7VLKzmOa8e0A+1cepyTTDtc8bvLa9nuzkRMtrZm/klHUMDvxXOmyaVzdTI3eRIP1WWhUYl1sfZQW+/D+9ETMdfITYgfO9LSbOiAuCfnctGTA0zdcdvvM/wBrGMGy+B7W/wC0RWLZnEKsdA0GyzRYBqHdjGT96P8ANy34MRq5/Ywf8kP70RKzVj2aAfO9NwUUcmpPzuW5Dkzrna2xt8qQfpBW/BknnPZzxN8kPd7w1ESZ2hMd3gnRs2Ea3PeunTZJIh2yoe7yGtb785dekycULNcbnnbI9x9jSB7ERQuqpnau9lO2khbo0evqu3R4Hgh7VDGznYxoPWBdbiIlyScymQAMgiIi8XqIiIQiIiEIiIhCIiIQiIiEIiIhC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60714"/>
            <a:ext cx="9144000" cy="505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5346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139974"/>
            <a:ext cx="7477125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Сетевой студенческий проект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2" name="AutoShape 2" descr="data:image/jpeg;base64,/9j/4AAQSkZJRgABAQAAAQABAAD/2wCEAAkGBhIQEBIUEBIVFRQSEBQSEhMRFRIYFhYUGBAZFBUVEhQZHCYfGBkjGRUXHy8hIycpLC0sFR4xNTAqNSYrLCkBCQoKDgwOGg8PGjIlHyQvLCoyLTUtLCwsLCwsLDIvLCksKi4pLCwsLCwsLCwqLCwsLCksKSwsLCwsLDQsLCk0LP/AABEIALcBFAMBIgACEQEDEQH/xAAcAAEAAgMBAQEAAAAAAAAAAAAABgcDBAUIAgH/xABNEAABAwIACAYOCAYBAgcAAAABAAIDBBEFBgcSITFRcRMiQWGBkTIzNEJSYnJzdJKhsbKzFyM1gpPBwtIUQ1NUotGjJGMWw9Ph4/Dx/8QAGgEAAgMBAQAAAAAAAAAAAAAAAAQDBQYCAf/EADQRAAEDAgMDCwQCAwEAAAAAAAEAAgMEERIhMQVRcRMyM0FhgZGhscHwFCJC0TRSFSPhJP/aAAwDAQACEQMRAD8AvFERCEREQhEREIRERCEREQhERfjnAC5NgNZP5oQv1FG8K5QKOC4EnCuHewjO636G+1RHCeVWd9xBGyIeE7ju/Jo6imo6SWTQeKUkrIY9TfhmrSXKrsaqSDtlRGCO9ac53qtuVTOEMPVFR26Z7xsLiG+oLN9ixUeCppu0wyP8hjiOsCwTrdnAZvd84pB20yTaNvzgrLrMqlK2/BslkO2wa3rcb+xcaqyszHtUEbfLc5/uzVyKTJ1XSWvEGA8sj2j2NufYuxTZJZT2yoY3yGOd7SWrvk6OPU377+i45Stk0Fu63quRUZRq9+qVrPIjZ+oErnTY11j9dVN915b8NlO6fJNAO2Tyu8kMb7w5b0OTGhbrbI7ypCPhsvfqaVug8l59JVv5zvNVVLhOZ3ZTSnypJD7ysBlcdbid5KuZmT6gH8i++SY/qWQYi0H9szrf+5e/5CIaA+X7Xn+NmOrh5/pUpnHaV9sqXjU9w3OcPcVc5xEoP7ZvQZB+pYpMndAf5JHkyS/uR/kYusHy/a8/xkw0I8/0qnhw9Us7GomG6WT3XXQp8eq5mqoceZ7WO9pbf2qdzZLKM9i6Zu57T8TSuXVZJP6VTuEkf6mn8l79VTP5w8QvPpKpnNPgVz6TKrUttwkcTxzBzD13I9i79BlVpn6Jo5IztFnt6xZ3+Kildk3rY+xY2Uf9p4v6rs09V1HKuikhdmyxuYdj2lp6L6119PTS83yK5+pqoedfvHur1wbh2nqe0TMfzA8Yb2HSOkLfXnZriCCNBGojWNxUlwNlBq6ewc/hmDvZbk25pOyHTfclZNnEZsKbi2o05SC3BXIijuL+PVNV2bfg5T/LktpPiO1O3a+ZSJVr2OYbOFlaskbILtNwiIi4XaIiIQiIiEIiIhCIiIQiIsVRUsjaXyODWtFy5xAA3ko1Rosq167CMUDC+Z7WNHK4gdA2nmCguMGVEC7KNucdXCyA2+4zWd5tuKi1Ngavwk/hCHvv/NlOawDxSdFuZo6E/HRG2KU4Qq6WubfDEMR8lK8NZVWtu2kjzj/UluG/dZrPTZQjCGHKqsdaSR8hJ0Rtvm/djboPVdTvBGSqJtjUyGQ+BHdrNxd2R/xUxwfgmGnbmwxMYOXNABPlHWelTfUU8HRtud6g+mqZ+ldYblUuDcnlbNYmMRN2zGx9QXd1gKU4PyUQt0zzPefBjAY3r0k9YU8RLvrpXaGyZj2fCzUX4rkUGKdHB2unZcd84Z7vWdcrrAL9RKOc52bjdOtY1os0WRERcrpEREIRERCEREQhEREIRYqimZI0tka17Tra8Ag9BWVEI1UNwzkxppbmAmF+wcaM72k3HQRuVfYdxWqKM/XM4t7CRmlh6eQ8xsrzXxLE17S1wDmkWIcAQRsIOtPQ10keTsx861Xz0EUmbcj86l54U0xVyiyQER1RMkWoP1yM6e/bzHTsvqW5jfk6zA6ajBLRpfDpJG0xcpHi69mxV+rcGKqZv9QqYiWkk3ehXoWlqmSsa+Nwcxwu1zTcELKqYxOxvfRSZrrugeeOzXmnw2c+0cu+yuSCZr2tcwhzXAOa4aQQRcEFUdRTmF1upX9LUtnbfr6wvtERLJpEREIRERCERFBzlYp/6E3/AB/uUscL5OYLqKSZkVsZtdThRPHnFmaudTtiIa1hkMjnHQL5mbxRpcdDrdOkXXzgnKPDUzxwtilBkdmguzLDik6bO5lLl3aSneCRYrgmOpYQDcKL4Dye0tNZz28NIO+lAzQfFj1DpuedScBfqKJ8jpDdxupI42RizBZERFwpEREQhEREIRERCEREQhEREIRERCEREQhEVe424+VNLVyRRCLNaGEZ7HE6WBxuQ4cpXGOVOt2Q+o/96dZQyuaHC2aQftCJji03yVtosNJKXxscdbmNcbbS0Fcyqw+WuIa0ZovxnZ9iA/gyTmtOa3O0X06r2tpKoYSbBOOeGi5XZVa5RsUAy9VA2wJ+vYOQk9sA2E6999qsSlqeEaHWI0kFp1hzXFrgbbCCvuaEPa5rgC1wLXA6iCLEHoUkMroX3CinhbOzCe5eeFYeTDGQ3NLIdBu+AnkOt7Pe4bncyh2MWCDSVMkJ1NddhPKw6WnfbQecFadHVuhkZIzQ6N4e3eDfTzLQSsbPHbfos3DI6nlvuyK9CIsFDVtmijkZ2MjGvG5zbj3osyRbJasG4uFnREXi9RaFRhuJlRFAXXlluQ0cjQwuzn7BxbDb125eOWNzaGOzbOmePq2nUBqz382wcp6SIdk9wfPUVv8AFPJLYy8vkdre90ZbmjcHX2AWHKE3HT3jMj8h1dpSUtTaRsTMzfPsCtRed36zvXohRc5NqD+m/wDFk/2pKOoZDixddlHXUz58ODquq4xJ+0Kbzh+W5Xeo9g/ESjglZLGxwew3aTI8i9iNRPOpCuKydszwW7l3RU7oGFrt6IiJNPIiIhCIiIQihmPeN89FLE2ER2fG5xz2km4dbRZwUzVYZWu30/mn/GE3Rsa+UBwyzSda9zIS5psclqfSlW7IfUf+9WPi1hF9RSQyyWzpGXdmggXziNAJOxUQrtxG+z6bzf6ynK+FjGAtFs0js+eSSQhxvku6iIqhXSIiIQiIiEIiIhCprKL9ozeTH8pqjLtR3KTZRftGbyY/lNUZdqO5ain6JvALI1PSv4n1XoPB3aYvNM+ALlVWASXhzQx2abxuc7NMZ4XhdHEdfjaOTRo511cHdpi80z4AthZvGWuNlqsAc0XWGkp+DbYm5Jc5xta7nOLjYcgudA06La1mRFwTddgWyVcZWsH6YJgNedE47uOz9arxW3lRjvQg+DPGR0hzf1KpFoKF14R2LN7QbhnPbmrhybVnCUDAdcUj4+i+ePY8DoRQ/EzCzooHtB1zE/8AGwfkirp6ZxkcRvVnT1TRE0HcrZXMxhw6yjgdK/SRoY3le86mj3k8gBXTVMY8Yx/xlSc0/VRXZHsOnjP6SNHMAoaWDln2Og1U1XUchHcanRadLBPhKsAJvJK67ncjWjWbcjWjQBuHKrpwZg5lPEyKIWawWG07SdpJ0neotkzwDwNOZ3jjz9jfkiB4vrHjbs3Ypmpa2bG7A3QKKggwM5R2rkVNOyiV9z9cNf8ATi/arlXnd+s71Ls+Nr8WIX091DtKR7MOEka+ym2K+O9ZPWQRySgse8hwzIxcZhOsNvrCtJUhiT9oU3nD8tyu9R17GseA0WyUuzXufGS43z9lAMf8a6mkqWMgkDWmBryCxjuMZHi93A8jQox9Ilf/AFh+HF+1dDKt3ZH6M35sihasaaGN0TSWjwVZVTyNmcA4+Kkn0iV/9YfhxftT6RK/+sPw4v2r5pMQa2WNkjGNLZGNe0mRg4rhcaOTQVkdk4rwO1NPMJI7+0r3/wAoy+3yXP8A6zn93ms1JlNrWHjmOQcocwDqLLWU/wAV8cYq4EAZkrRd0bjfR4TD3w9o2ar0zU0z43uZI0tc02c1wsQedZcF4SdTTRys1xuDt475p5iLjpXM1HHI37RYrqCuljd95uOu69AKsMrXb6fzT/jCsyGUOaHN0hwDgeYi4VZ5Wu30/mn/ABhVlD047/RW20OgPd6qCLu0GO1ZBG2OKUBjBZozIzYXvrLb8q4S7+D8RqyeJksbGljxdpL2g2vbUdyvJeTt/stbtWfi5S/+u9+xTTJ3jLUVb5xUPDgxjC2zWNsSXX7EDYFN1CcnuLFRRvnM7Q0PawNs5rtILidW8L6yj40GnjEERtJK27nDWyO9tGwuNxfYDzKkljEs+GK1vLRaCGUxU+OW989ddcl94zZRoqZxjgAlkGhxv9W07CR2R5h1qD1uPtdKe3Fg8GJrWgdNs72qPLtYExPqqsZ0TAGauEkOa0+TrLugFWjaeGBt3W4lVD6med1m34BfEeN1a03FVL0uzh1OuFJMCZUpWENq2iRvK9gDXjnLexd0W6Vzq/JrWRNLgGSWFyInEu6GuaL9GlRYhdcnBOMgCuOUqIDmSOK9BUVayaNskTg5jhdrhy/6PMs6qLJ5jIaeoELz9VO4NsdTZDoa4b9DTvGxW6qOogML8PUtBS1AnZi6+tU1lF+0ZvJj+U1Rl2o7lJsov2jN5MfymqMu1HctBT9E3gFmqnpX8T6r0Hg7tMXmmfAFsLXwd2mLzTPgC2FmHalaxugREReLpQ3KnNaia3w52Dqa535BVOp5lXwkHTQwg9rYZHeU82aDuDb/AHlA1oqFuGEduazNe/FObdWSmeJWB3TQPcBqmI/42H80UvycUfB0EZOuV75OguzW/wCLQirJ6hwkcBvVrT0zTE0ncvrKBhr+Go3Bps+Y8EzaARx3dDbjeQqowLg01NRFCP5jw025G63HoaCehSTKhhLhKwRg6IIwLeO/ju/xzOpZclVBn1MkpGiKKw8p5t8LXdadhHIUxf1nP9JCc/UVQZ1DL9q0oow1oa0WDQAANQAFgAvpEVGtAi87v1nevRC87v1nerfZn5d3uqXav4d/suziT9oU3nD8tyu9UhiT9oU3nD8tyu9R7S6QcPdS7L6N3H2VU5Vu7I/Rm/NkULCmmVbuyP0ZvzZFCwrOl6FvBVVZ07uKvbFfuGl9Gi+WF1Fy8V+4aX0aL5YXUWck554laaLmDgFUWU9gFfoGuCMnnN3D3AdSiSl+VHu4ejx/E9RBaSm6JvBZer6Z3FX1i+f+kpvRovlNUAytdvp/NP8AjCn+L3cdN6ND8pqgGVrt9P5p/wAYVRSfyfFXVb/F8FBFduI32fTeb/WVSSu3Eb7PpvN/rKc2l0Y4+yR2X0p4e67qovGvCJnrZ33uOELG+SziNt0C/SrzcdC87udc326VBs1ubncExtVxwtbx+ea6GL2Df4mqhiOp8gDreCAXOt90FXtFEGNDWgBrQA0DQAALAAbF58p6l8bg6NzmOF7OYS0i4sbEadRW7/4kq/7qf8aX/abqqZ05FjkEnSVbIAbi5KvlVHlMwU2GsD2CwnZnm3hg2eenineSuF/4kq/7qf8AGl/2taswjLNbhpXyZt83hHuda+u1zo1DqXFNRuhfiupKqtZPHhw5rADs0HkKvzAtdw9NDLyyRMcd5aL+26oJXViC6+DqfyXjqlcPyXO0m/YD2rrZbvvc3s+eqrrKL9ozeTH8pqjLtR3KTZRftGbyY/lNUZdqO5O0/RN4BV9T0r+J9V6Dwd2mLzTPgC2Fr4O7TF5pnwBbCzDtStY3QIsFfWsgifJIbNY0uceYbOfk6VnVVZQ8bRUP/h4XXijdd7hqe8cg2tb7TuBU9PAZn4errUFTOIGYjr1KK4Vwi6onklfrkeXW2DU1o5gAB0LHQ0bppWRs7KR4Y3eTa+4a+hYFYGS7F/Oe6qeNDbshvyuOh7huHF6XbFfzSCGMndos3DGZ5Q3fr7qxKOlbFGyNnYxsaxu5osPcv1ZUWYJutYBbJUJh+q4WrqH+FPJbcHkN9gCsHJNT2p5n8rp83obG0/rKrBxuSdpurXyVn/on+kP+WxX9b9sFh2LO0BxVFz2qZIiKgWjRed36zvXohed5W2cQeQkHrVvsz8u73VLtX8O/2XZxJ+0Kbzh+W5XeqQxJ+0Kbzh+W5Xeo9pdIOHupdl9G7j7Kqcq3dkfozfmyKFhTTKt3ZH6M35sihYVnS9C3gqqs6d3FXtiv3DS+jRfLC6i5eK/cNL6NF8sLqLOSc88StNFzBwCqTKj3cPR4/ieogpflR7uHo8fxPUQWjpuhbwWYq+mdxV9Yvdx03o0PymqAZWu30/mn/GFP8Xu46b0aH5TVBMrcJ4SmdyFkjekOafzVTSfyfFXNZ/F8FAFduI32fTeb/WVSSs/EnHSljpI4ppBG+K7eMDZwziQQQLaja3Mn69jnRjCL5qu2a9rJDiNslO156q4DHI9h1se5h3tcW/kr2wbh2nqS4QStkLQC7NvoB1X6iqryh4IMFa9wHEn+tafG1SDfnafvhK7POB5Y7IlObSbjja9uYHuuZizQxz1cMUxIZI4tOabG+Yc2x8qw6VY/0XUW2X1x+1VPFKWOa5pIc0hzSNYINwR0q2sXcodPOxone2GUCzg82Y47WOOgX2HTv1pitEws6Mm3YlaAwG7ZAL9V18/RdRbZfXH7U+i6i2y+uP2qQPw/TAXNRCBtMsf+1FMZcpcbGllGc950cIRxG87QezPs36khG6pkNmkqxkZSxi7gFt/RdRbZfXH7VI8E4LZTQsijvmMvbONzpcXG53krj4oY4srmZrrNnaOOzkcPDj5ubk6iZIoZnS3wSHRTwMhtjiAzVNZRftGbyY/lNUZdqO5SnKRGRhCQnvo43DdmZvvaVFnajuWgp+ibwCzdT0z+JXoPB3aYvNM+ALO5wAJJsALknUBtKwYO7TF5pnwBVjlIw7Mal9Pn2iYGcRujOJYHcc99pOrVo1KghhM0mELRzziCMOIW3jrlA4QOgpHcU6JJh321sfi7XcvJo0mAIujgPAUtZKI4W87nHsWN2uP5ayr+ONkDLDRZySSSofc5ncsmLeL762cRs0NGmR/Ixl9J3nUBt5gVd1FRshjZHGM1jGhrQNg9551p4v4AiooRHGLnW957J7tp/Ici6ao6up5Z2Wg+XV/R0vINz1PyyIiJNPLzu9liQeQkdRsrKyS1V4qiPwZWv6HMzf8Ay1BcZaTgqyoZa1p3kbnOz2+xwXYyb4U4GtDXHiztMf3uyZ7QR95aOpbykBI3XWYpXclUAHfb2VwIiLOLToqcx8xddTVL3hv1Uzy9jhqDnG7mHYb3I5txVxrFUUzJGlkjQ5rhYtcAQd4KZppzC6/UlaqnE7MPWqVxJ+0Kbzh+W5Xeo7TYh0kU7JomvY5js4Na8lt7EaQ65tp5CFIl3VztmcHN3KOigdAwtdvVU5Vu7I/Rm/NkULCu/DeJ9NWSCSdri4MDBmvc0WBJ1DncVz/ozofAf+I9OwVsbIw03ySNRQSySFwtY/Ny6+K/cNL6NF8sLqLDR0jYo2Rs7GNjWNubmzRYXPLoCzKoebuJV0wWaAVUmVHu4ejx/E9RBXdhnE2mq5OEma4uzQzivcBYEkaBvK0PozofAf8AiPVvDXRMjDTfJUs+z5ZJHOFs/m5dvF7uOm9Gh+U1aeOGL38bTFgsJGnPiJ1ZwFrE7CCR1HkXXpaZsUbGM7FjGsbfToa2wudwWVVQkLX4271bmMOjwO3WXnqqpXxPcyRpa9ps5rhYhYlfmE8BwVIAnia+2okcYbnDSOgriuybUB/luG6WT/at2bRYR9wN1Sv2XID9pFlHMkfbKnyIvieprjNi6yugMbtDgc6N9tLXW9oOoj/2TAmK9PRl5ga4F4AdnOc7QCSNZ5yusq6efFNyjOxWlPT4IeSfnqqDwvgaalkMc7C08h71w2sdyj/6bLRXoOsoY5mlkrGvae9eARv08qjNXkxonm7eEj5mPuOp4crCPaLSPvGarJdmPB/1m4VRIrSbknpr6Zpj0xD9C6uDcQKKAg8FwjhqMxzv8ex9ildtCIDK5UTdmzE52CgGJmKdRUSslaXQxscHcMNBNuSK+vZfVr16lcS/ALal+qoqKgzOuVdU1M2BtgoblDxUdVMbLCLyxAgtGt7L3s3xgbkDlueWyqeRpFwQQRcEHQQdhHIvRS5+EcAU1R26Fjzqzi0Z3rDT7UzTVvJNwuFwlaqgErsbTYrYwd2mLzTPgCqLKJ9ozbovktVxxxhoAGgAAAcwFgtMYFg4Z0/BNMrrXkIuRZoaM2/Y6ANVlDTziF5eR1KeqpzMwMBtmqvxcyeT1JDpgYYtd3D6xw8Vh1b3dRVpYKwRFSxiOFga0a9pPhOOslbiLmepfNrpuXVPSxwD7dd6IiJZNIiIhCqnKlgzMqmSgaJo7E+Ozin/ABLOoqGxyFpDmmxaQQRrBBuCOlXVjrgL+LpHtaLyM+si53AHi9IJG8hUmtDRS44rdYyWar4jHLiGhz/avPFfDza2mZILZw4srR3rwNPQdY5iF11R2K+Mj6GbPbpY6wlZ4Tdo8Ych3jlVz4NwlHURtkhcHMcNBHJtBHIRsVVV0xhdcaH5ZW9HVCZtjzh8utpERJp5EREIRERCEREQhEREIRERCEREQhEREIRERCEREQhERfhNtaEL9RRjDWUKkp7hruGeO9isQD40modFzzKvsPY9VVXdpdwcZ/lx3Fx47tbvYOZOQ0ckmdrBIzV0UWV7nsVsU2HoJJ3QxyB8jGF7w3SGgODbF2q9zqXQVV5KO65fRz81itRR1MQifhClpZjNHjKIiJdMoiIhCIiIQiqzKNioYZDUxN+rkd9aB3khPZeS4+084Vpr4mha9rmvAc1wLXNIuCCLEEKeCYwvxBL1EAnZhK88Lq4v4yTUUmdEeKezjd2LhzjkPONPuXWxyxHfSEyRAugJ16zHzP8AF2O69OuKLRNcyZlxmCsy5skD7HIhXZi9jnT1gAa7Ml5YnkZ33DqeN2naAu8vOwKk+BsolXT2a9wmYOSW+cBzSa+u6rJtnHWM9ytYNpjSUd//ABXEiiODMptJLYS50LvHGc3oe38wFJqPCMUwvFIx42sc13XYqufE+PnCytI5o5OabrYREUSlRERCEREQhEREIRERCERFoVmH6aHts8bSOQvbf1b3XoaTkAvC4NzJW+iiVblNo4+wL5T4jCB1vso7X5WJnaIIWM55CXnqGaB7Uyyjmd+PjklH1sDPyvwzVnrlYTxopaa/CzMBHeA5z/UbcqoMI41VdRfhZ3kHvWnMb0tbYHpXJTsezf7u8EjJtT+jfH9f9Vj4VysDSKWG/jzaB0MadPSQoXhbGWpqu3SuLfAHFZ6g0HpuVzEVhHTRx80KtlqpZecURF18CYqVNWRwUZzP6j+KzoPffdBUrnBou42ULWOebNF138lHdcvo5+axWoo1iliUyhu/PL5XNzXHU0C4Nmt3gaSepSVZ2rkbJKXN0Wno4nRRBrtURESqbRERCEREQhEREIX45oIIIuCLEHURzqAYz5Mw4mSis06zCTZp827vdx0c4VgIpYpnxG7SoZoGTCzwvPdXRvieWSscxw1tcCD/APnOsKv3CmBoalubPG145L6x5Lhpb0FQXDGSk6XUkt/+3N+TwPeOlXMVfG7J+R8lRzbOkZmzMearxfrHEG4JB2jQetdDCeL1TTduhe0eFa7PXbdvtXOT4cHC4Vc5pabEWXXpMbayLsKmTRyOdnjqfddWnym1reyMb/Ljt8JCiaKN0EbtWjwUraiVujj4qdRZWZx2UEZ8lz2++62mZXTy0vVN/wDGq7RRGjgP4+qmFdOPy9P0rHGVxv8Aan8UfsQ5XB/an8UfsVcIufoYP6+Z/a9+vqP7eQ/SsN+V08lKOmY/+mtaTKzOexgiG9zz7rKCouhRwD8fVeGunP5en6Uvmyo1ruxELdzHH4nFc+ox7r366hw8hsbfaG39q4CKQU8Q0aPBROqZnauPitqqwrNL22aR/lveR1ErVCIpQANFCSTmURF06HFqqntwVPIQe+LS1vrOsPahzg3MlDWlxs0XXMRTXB+SupfYzSRxDYLvd1Cw9qk+DsmVJHYyZ8x8d1m+q23tJSj62FnXfgnI6CZ/Vbiqop6Z8jg2NjnuOprAXHqClOCcmlVNYy5sLfH4z+hjfzIVq0lDHC3NijaxuxjQ0dQWdIybRceYLKxi2YwZvN/JRnA+T2kp7FzeGeO+lsRfmZ2PXc86koFtS/UVc+RzzdxurJkbIxZosiIi4UiIiIQiIiEIiIhCIiIQiIiEIiIhCWXIr8UaOfTJTsue+YMx3S5lielEXTXObm02XLmNcLOF1H6zJTTu7VLKzmOa8e0A+1cepyTTDtc8bvLa9nuzkRMtrZm/klHUMDvxXOmyaVzdTI3eRIP1WWhUYl1sfZQW+/D+9ETMdfITYgfO9LSbOiAuCfnctGTA0zdcdvvM/wBrGMGy+B7W/wC0RWLZnEKsdA0GyzRYBqHdjGT96P8ANy34MRq5/Ywf8kP70RKzVj2aAfO9NwUUcmpPzuW5Dkzrna2xt8qQfpBW/BknnPZzxN8kPd7w1ESZ2hMd3gnRs2Ea3PeunTZJIh2yoe7yGtb785dekycULNcbnnbI9x9jSB7ERQuqpnau9lO2khbo0evqu3R4Hgh7VDGznYxoPWBdbiIlyScymQAMgiIi8XqIiIQiIiEIiIhCIiIQiIiEIiIhC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447800"/>
            <a:ext cx="837111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«Муниципальный контракт</a:t>
            </a:r>
          </a:p>
          <a:p>
            <a:r>
              <a:rPr lang="ru-RU" b="1" dirty="0" smtClean="0"/>
              <a:t>на выполнение научно-исследовательских работ по разработке </a:t>
            </a:r>
            <a:r>
              <a:rPr lang="ru-RU" b="1" dirty="0" err="1" smtClean="0"/>
              <a:t>контента</a:t>
            </a:r>
            <a:r>
              <a:rPr lang="ru-RU" b="1" dirty="0" smtClean="0"/>
              <a:t> информационного сервиса об авариях в системе ЖКХ администрации </a:t>
            </a:r>
            <a:r>
              <a:rPr lang="ru-RU" b="1" dirty="0" err="1" smtClean="0"/>
              <a:t>Кстовского</a:t>
            </a:r>
            <a:r>
              <a:rPr lang="ru-RU" b="1" dirty="0" smtClean="0"/>
              <a:t> муниципального района»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12571"/>
            <a:ext cx="9193212" cy="404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1316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168892"/>
            <a:ext cx="7477125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Структура сетевого образовательного сотрудничества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683625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</a:rPr>
              <a:t>Сетевое сотрудничество строится как трехмерная структура – по горизонтали:</a:t>
            </a:r>
          </a:p>
          <a:p>
            <a:endParaRPr lang="ru-RU" sz="2400" b="1" dirty="0" smtClean="0">
              <a:solidFill>
                <a:srgbClr val="003F8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3F82"/>
                </a:solidFill>
              </a:rPr>
              <a:t>панель взаимодействия с четким указанием точек и функционала взаимодействия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3F82"/>
              </a:solidFill>
            </a:endParaRPr>
          </a:p>
          <a:p>
            <a:r>
              <a:rPr lang="ru-RU" sz="2400" b="1" dirty="0" smtClean="0">
                <a:solidFill>
                  <a:srgbClr val="003F82"/>
                </a:solidFill>
              </a:rPr>
              <a:t>По </a:t>
            </a:r>
            <a:r>
              <a:rPr lang="ru-RU" sz="2400" b="1" smtClean="0">
                <a:solidFill>
                  <a:srgbClr val="003F82"/>
                </a:solidFill>
              </a:rPr>
              <a:t>вертикали:</a:t>
            </a:r>
          </a:p>
          <a:p>
            <a:endParaRPr lang="ru-RU" sz="2400" b="1" dirty="0" smtClean="0">
              <a:solidFill>
                <a:srgbClr val="003F8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3F82"/>
                </a:solidFill>
              </a:rPr>
              <a:t> анализ и оперативная корректировка взаимодействия</a:t>
            </a:r>
          </a:p>
          <a:p>
            <a:r>
              <a:rPr lang="ru-RU" sz="2400" dirty="0">
                <a:solidFill>
                  <a:srgbClr val="003F82"/>
                </a:solidFill>
              </a:rPr>
              <a:t/>
            </a:r>
            <a:br>
              <a:rPr lang="ru-RU" sz="2400" dirty="0">
                <a:solidFill>
                  <a:srgbClr val="003F82"/>
                </a:solidFill>
              </a:rPr>
            </a:br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9FA7F6B-F7B2-4CDF-AEFF-67072D0A352C}"/>
              </a:ext>
            </a:extLst>
          </p:cNvPr>
          <p:cNvSpPr txBox="1">
            <a:spLocks/>
          </p:cNvSpPr>
          <p:nvPr/>
        </p:nvSpPr>
        <p:spPr bwMode="auto">
          <a:xfrm>
            <a:off x="255588" y="642461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44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2E2C1B0A-F26D-4DA2-8832-DCAC9857B92A}"/>
              </a:ext>
            </a:extLst>
          </p:cNvPr>
          <p:cNvSpPr txBox="1">
            <a:spLocks/>
          </p:cNvSpPr>
          <p:nvPr/>
        </p:nvSpPr>
        <p:spPr bwMode="auto">
          <a:xfrm>
            <a:off x="255588" y="642461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B67CE833-AED0-48CE-8FA7-E7FBA9E03E26}"/>
              </a:ext>
            </a:extLst>
          </p:cNvPr>
          <p:cNvSpPr txBox="1">
            <a:spLocks/>
          </p:cNvSpPr>
          <p:nvPr/>
        </p:nvSpPr>
        <p:spPr bwMode="auto">
          <a:xfrm>
            <a:off x="1428750" y="168892"/>
            <a:ext cx="7477125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Сетевой студенческий проект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315" y="1714499"/>
            <a:ext cx="8294914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7820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62712323-E163-42F3-9794-C98BB948ABF4}"/>
              </a:ext>
            </a:extLst>
          </p:cNvPr>
          <p:cNvSpPr txBox="1">
            <a:spLocks/>
          </p:cNvSpPr>
          <p:nvPr/>
        </p:nvSpPr>
        <p:spPr bwMode="auto">
          <a:xfrm>
            <a:off x="255588" y="642461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17DA227-3C23-487D-9375-C3C968FBDAE6}"/>
              </a:ext>
            </a:extLst>
          </p:cNvPr>
          <p:cNvSpPr txBox="1">
            <a:spLocks/>
          </p:cNvSpPr>
          <p:nvPr/>
        </p:nvSpPr>
        <p:spPr bwMode="auto">
          <a:xfrm>
            <a:off x="1428750" y="168892"/>
            <a:ext cx="7477125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Сетевой студенческий проект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60714"/>
            <a:ext cx="9144000" cy="506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1346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DFFF15-6DE0-41C2-B97F-FE3EEBE62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Проекты по заданию агропромышленной корпорации «Весна»: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</a:rPr>
              <a:t> Проекты по использованию данных космических снимков для анализа состояния почв, для оценки роста зерновых. Для выстраивания эффективных </a:t>
            </a:r>
            <a:r>
              <a:rPr lang="ru-RU" dirty="0" err="1" smtClean="0">
                <a:solidFill>
                  <a:schemeClr val="tx2"/>
                </a:solidFill>
              </a:rPr>
              <a:t>логистических</a:t>
            </a:r>
            <a:r>
              <a:rPr lang="ru-RU" dirty="0" smtClean="0">
                <a:solidFill>
                  <a:schemeClr val="tx2"/>
                </a:solidFill>
              </a:rPr>
              <a:t> схем вывоза на поля удобрений, вывоза с полей урожая, подвоза топлива к сельхозтехнике на полях.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C1B5C5B-21CA-4A85-917C-25FBB066310A}"/>
              </a:ext>
            </a:extLst>
          </p:cNvPr>
          <p:cNvSpPr txBox="1">
            <a:spLocks/>
          </p:cNvSpPr>
          <p:nvPr/>
        </p:nvSpPr>
        <p:spPr bwMode="auto">
          <a:xfrm>
            <a:off x="1428750" y="168892"/>
            <a:ext cx="7477125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err="1">
                <a:solidFill>
                  <a:prstClr val="white"/>
                </a:solidFill>
                <a:latin typeface="Myriad Pro"/>
              </a:rPr>
              <a:t>Практикоориентированные</a:t>
            </a:r>
            <a:r>
              <a:rPr lang="ru-RU" sz="3200" dirty="0">
                <a:solidFill>
                  <a:prstClr val="white"/>
                </a:solidFill>
                <a:latin typeface="Myriad Pro"/>
              </a:rPr>
              <a:t> аспекты подготовки специалистов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B299C64-F447-492F-901D-3EE2D64DCE20}"/>
              </a:ext>
            </a:extLst>
          </p:cNvPr>
          <p:cNvSpPr txBox="1">
            <a:spLocks/>
          </p:cNvSpPr>
          <p:nvPr/>
        </p:nvSpPr>
        <p:spPr bwMode="auto">
          <a:xfrm>
            <a:off x="255588" y="642461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Нижний Новгород, </a:t>
            </a:r>
            <a:r>
              <a:rPr lang="en-US" sz="800" dirty="0">
                <a:solidFill>
                  <a:prstClr val="white"/>
                </a:solidFill>
              </a:rPr>
              <a:t>2020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93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ВШЭ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3532</TotalTime>
  <Words>409</Words>
  <Application>Microsoft Office PowerPoint</Application>
  <PresentationFormat>Экран (4:3)</PresentationFormat>
  <Paragraphs>119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Office Theme</vt:lpstr>
      <vt:lpstr>1_Office Theme</vt:lpstr>
      <vt:lpstr>2_Office Theme</vt:lpstr>
      <vt:lpstr>ВШЭ</vt:lpstr>
      <vt:lpstr> Научно-исследовательские студенческие проекты в рамках сетевого социального партнерства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Проблема подготовки кадров для работы в сетевых профильных проектах</vt:lpstr>
      <vt:lpstr>Слайд 12</vt:lpstr>
      <vt:lpstr>Слайд 13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сергей горохов</cp:lastModifiedBy>
  <cp:revision>252</cp:revision>
  <dcterms:created xsi:type="dcterms:W3CDTF">2010-09-30T06:45:29Z</dcterms:created>
  <dcterms:modified xsi:type="dcterms:W3CDTF">2020-12-24T08:32:06Z</dcterms:modified>
</cp:coreProperties>
</file>