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08" y="-11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 defTabSz="1828800">
              <a:lnSpc>
                <a:spcPct val="90000"/>
              </a:lnSpc>
              <a:defRPr sz="120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9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51" name="Слой 537.png" descr="Слой 53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773281" y="169747"/>
            <a:ext cx="5016501" cy="256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203062" y="12835874"/>
            <a:ext cx="504540" cy="483902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9144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2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0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863961" y="375394"/>
            <a:ext cx="21971001" cy="1434949"/>
          </a:xfrm>
          <a:prstGeom prst="rect">
            <a:avLst/>
          </a:prstGeom>
        </p:spPr>
        <p:txBody>
          <a:bodyPr/>
          <a:lstStyle>
            <a:lvl1pPr>
              <a:defRPr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79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3961" y="1706916"/>
            <a:ext cx="21971001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r>
              <a:t>Подзаголовок слайда</a:t>
            </a:r>
          </a:p>
        </p:txBody>
      </p:sp>
      <p:pic>
        <p:nvPicPr>
          <p:cNvPr id="80" name="vyshke_26.png" descr="vyshke_26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427588" y="259858"/>
            <a:ext cx="2476970" cy="278188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Слой 9 копия.png" descr="Слой 9 копия.png"/>
          <p:cNvPicPr>
            <a:picLocks noChangeAspect="1"/>
          </p:cNvPicPr>
          <p:nvPr/>
        </p:nvPicPr>
        <p:blipFill>
          <a:blip r:embed="rId2" cstate="print">
            <a:extLst/>
          </a:blip>
          <a:srcRect l="1"/>
          <a:stretch>
            <a:fillRect/>
          </a:stretch>
        </p:blipFill>
        <p:spPr>
          <a:xfrm>
            <a:off x="-909273" y="5719287"/>
            <a:ext cx="3923495" cy="8057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18351"/>
                </a:lnTo>
                <a:lnTo>
                  <a:pt x="5633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Слой 12 копия.png" descr="Слой 12 копия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450494" y="4234012"/>
            <a:ext cx="9704337" cy="5529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Слой 2.png" descr="Слой 2.pn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13305533" y="-149264"/>
            <a:ext cx="2844801" cy="275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Слой 12 копия.png" descr="Слой 12 копия.pn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 flipH="1">
            <a:off x="21090521" y="6120415"/>
            <a:ext cx="8460407" cy="4820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Слой 12 копия.png" descr="Слой 12 копия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58441" y="-3053956"/>
            <a:ext cx="11789542" cy="671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vyshke_25.png" descr="vyshke_2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9099795" y="339714"/>
            <a:ext cx="4671847" cy="524694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Заголовок 3"/>
          <p:cNvSpPr txBox="1">
            <a:spLocks noGrp="1"/>
          </p:cNvSpPr>
          <p:nvPr>
            <p:ph type="ctrTitle"/>
          </p:nvPr>
        </p:nvSpPr>
        <p:spPr>
          <a:xfrm>
            <a:off x="2110880" y="1745432"/>
            <a:ext cx="14634565" cy="6717110"/>
          </a:xfrm>
          <a:prstGeom prst="rect">
            <a:avLst/>
          </a:prstGeom>
        </p:spPr>
        <p:txBody>
          <a:bodyPr/>
          <a:lstStyle/>
          <a:p>
            <a:pPr>
              <a:defRPr sz="14600" spc="-291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dirty="0"/>
              <a:t>НАЗВАНИЕ </a:t>
            </a:r>
          </a:p>
          <a:p>
            <a:pPr>
              <a:defRPr sz="14600" spc="-291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dirty="0"/>
              <a:t>ПРЕЗЕНТАЦИИ</a:t>
            </a:r>
          </a:p>
          <a:p>
            <a:pPr>
              <a:defRPr sz="14600" spc="-291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dirty="0"/>
              <a:t>ДЛИННОЕ</a:t>
            </a:r>
          </a:p>
        </p:txBody>
      </p:sp>
      <p:sp>
        <p:nvSpPr>
          <p:cNvPr id="168" name="Имя автора"/>
          <p:cNvSpPr txBox="1">
            <a:spLocks noGrp="1"/>
          </p:cNvSpPr>
          <p:nvPr>
            <p:ph type="subTitle" sz="quarter" idx="1"/>
          </p:nvPr>
        </p:nvSpPr>
        <p:spPr>
          <a:xfrm>
            <a:off x="3695056" y="8514184"/>
            <a:ext cx="13338880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r>
              <a:rPr dirty="0" err="1"/>
              <a:t>Имя</a:t>
            </a:r>
            <a:r>
              <a:rPr dirty="0"/>
              <a:t> </a:t>
            </a:r>
            <a:r>
              <a:rPr dirty="0" err="1"/>
              <a:t>автора</a:t>
            </a:r>
            <a:endParaRPr dirty="0"/>
          </a:p>
        </p:txBody>
      </p:sp>
      <p:pic>
        <p:nvPicPr>
          <p:cNvPr id="169" name="шар.png" descr="шар.png"/>
          <p:cNvPicPr>
            <a:picLocks noChangeAspect="1"/>
          </p:cNvPicPr>
          <p:nvPr/>
        </p:nvPicPr>
        <p:blipFill>
          <a:blip r:embed="rId6" cstate="print">
            <a:extLst/>
          </a:blip>
          <a:srcRect l="46852" t="33206" r="36436" b="34620"/>
          <a:stretch>
            <a:fillRect/>
          </a:stretch>
        </p:blipFill>
        <p:spPr>
          <a:xfrm>
            <a:off x="16128022" y="806132"/>
            <a:ext cx="4091580" cy="544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здание.png" descr="здание.png"/>
          <p:cNvPicPr>
            <a:picLocks noChangeAspect="1"/>
          </p:cNvPicPr>
          <p:nvPr/>
        </p:nvPicPr>
        <p:blipFill>
          <a:blip r:embed="rId7" cstate="print">
            <a:extLst/>
          </a:blip>
          <a:srcRect l="7336" t="4569" r="7336" b="2287"/>
          <a:stretch>
            <a:fillRect/>
          </a:stretch>
        </p:blipFill>
        <p:spPr>
          <a:xfrm>
            <a:off x="17425808" y="6155650"/>
            <a:ext cx="7150101" cy="8318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Слой 5 копия 2.png" descr="Слой 5 копия 2.png"/>
          <p:cNvPicPr>
            <a:picLocks noChangeAspect="1"/>
          </p:cNvPicPr>
          <p:nvPr/>
        </p:nvPicPr>
        <p:blipFill>
          <a:blip r:embed="rId8" cstate="print">
            <a:extLst/>
          </a:blip>
          <a:srcRect l="3" r="17076"/>
          <a:stretch>
            <a:fillRect/>
          </a:stretch>
        </p:blipFill>
        <p:spPr>
          <a:xfrm>
            <a:off x="3761425" y="10332302"/>
            <a:ext cx="2711451" cy="4171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0538"/>
                </a:lnTo>
                <a:lnTo>
                  <a:pt x="1208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2" name="Слой 34 копия 2.png" descr="Слой 34 копия 2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529407" y="9103586"/>
            <a:ext cx="3649756" cy="4978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вороны-китайцы.png" descr="вороны-китайцы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8627275" y="10955293"/>
            <a:ext cx="4330701" cy="303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Фигура 40 копия.png" descr="Фигура 40 копия.pn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7164865" y="11390737"/>
            <a:ext cx="1199555" cy="216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Заголовок слай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Подзаголовок слайда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Произвольный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21_BasicWhite</vt:lpstr>
      <vt:lpstr>НАЗВАНИЕ  ПРЕЗЕНТАЦИИ ДЛИННОЕ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 ДЛИННОЕ</dc:title>
  <cp:lastModifiedBy>aaakimova</cp:lastModifiedBy>
  <cp:revision>1</cp:revision>
  <dcterms:modified xsi:type="dcterms:W3CDTF">2021-03-24T13:58:30Z</dcterms:modified>
</cp:coreProperties>
</file>