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74" r:id="rId3"/>
    <p:sldId id="268" r:id="rId4"/>
    <p:sldId id="267" r:id="rId5"/>
    <p:sldId id="272" r:id="rId6"/>
    <p:sldId id="269" r:id="rId7"/>
    <p:sldId id="278" r:id="rId8"/>
    <p:sldId id="271" r:id="rId9"/>
    <p:sldId id="270" r:id="rId10"/>
    <p:sldId id="273" r:id="rId11"/>
    <p:sldId id="277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3779" userDrawn="1">
          <p15:clr>
            <a:srgbClr val="A4A3A4"/>
          </p15:clr>
        </p15:guide>
        <p15:guide id="6" orient="horz" pos="5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0959E-93E2-4D59-AE35-CC0355B175E3}" v="204" dt="2021-11-14T15:50:43.274"/>
    <p1510:client id="{29F45682-F8BD-4A8A-88BC-77EB4BEB6CFE}" v="38" dt="2021-11-14T16:13:59.430"/>
    <p1510:client id="{4A24046F-8A85-40AF-BF12-ED5A84386A70}" v="238" dt="2022-02-24T19:23:41.027"/>
    <p1510:client id="{544717EE-5C4E-438B-B5B3-74F3CCF79EA5}" v="73" dt="2021-11-14T16:03:52.340"/>
    <p1510:client id="{562A23E7-5815-4DFB-A6C0-743BE38B938D}" v="356" dt="2021-11-16T15:07:16.043"/>
    <p1510:client id="{82DC678E-973B-4E50-B813-4040534DDFC8}" v="63" dt="2022-02-25T09:21:01.326"/>
    <p1510:client id="{C6AC99D8-248E-4A5E-8E4B-75CA718ABEE5}" v="453" dt="2021-02-19T21:15:57.730"/>
    <p1510:client id="{D5DC9CDC-7327-4AB5-A539-18CFA2445723}" v="131" dt="2021-02-19T19:53:26.475"/>
    <p1510:client id="{F3DC61B8-425F-4ED5-BD9F-6EE9B6913D7C}" v="1156" dt="2022-02-24T13:50:04.423"/>
    <p1510:client id="{FFC272F2-C488-4BCD-BD11-884AB53556A2}" v="637" dt="2022-02-24T17:57:02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91" d="100"/>
          <a:sy n="91" d="100"/>
        </p:scale>
        <p:origin x="294" y="78"/>
      </p:cViewPr>
      <p:guideLst>
        <p:guide orient="horz" pos="2160"/>
        <p:guide pos="3840"/>
        <p:guide pos="619"/>
        <p:guide pos="7151"/>
        <p:guide orient="horz" pos="3779"/>
        <p:guide orient="horz" pos="5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34D64-B22A-414D-A0AC-189B0A004E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8B6048-503D-4270-BD64-7649A298EE34}">
      <dgm:prSet/>
      <dgm:spPr/>
      <dgm:t>
        <a:bodyPr/>
        <a:lstStyle/>
        <a:p>
          <a:r>
            <a:rPr lang="ru-RU"/>
            <a:t>Бумага уступает тем темпам развития, которые сейчас существуют в обществе.</a:t>
          </a:r>
          <a:endParaRPr lang="en-US"/>
        </a:p>
      </dgm:t>
    </dgm:pt>
    <dgm:pt modelId="{8A767FD9-1D3F-43EA-9692-AB1B6CC6AAC6}" type="parTrans" cxnId="{9794B0F2-9E68-4D1E-9684-15DE688BBBEC}">
      <dgm:prSet/>
      <dgm:spPr/>
      <dgm:t>
        <a:bodyPr/>
        <a:lstStyle/>
        <a:p>
          <a:endParaRPr lang="en-US"/>
        </a:p>
      </dgm:t>
    </dgm:pt>
    <dgm:pt modelId="{3B2028E5-DCCD-48F6-A674-C18C47928549}" type="sibTrans" cxnId="{9794B0F2-9E68-4D1E-9684-15DE688BBBEC}">
      <dgm:prSet/>
      <dgm:spPr/>
      <dgm:t>
        <a:bodyPr/>
        <a:lstStyle/>
        <a:p>
          <a:endParaRPr lang="en-US"/>
        </a:p>
      </dgm:t>
    </dgm:pt>
    <dgm:pt modelId="{10698E0D-FF8B-4F88-8F35-67E94D0C5698}">
      <dgm:prSet/>
      <dgm:spPr/>
      <dgm:t>
        <a:bodyPr/>
        <a:lstStyle/>
        <a:p>
          <a:r>
            <a:rPr lang="ru-RU"/>
            <a:t>Не существует компактного предоставления информации о родословной кого-либо.</a:t>
          </a:r>
          <a:endParaRPr lang="en-US"/>
        </a:p>
      </dgm:t>
    </dgm:pt>
    <dgm:pt modelId="{D8D11105-BB0D-49E0-A526-B5376954E19C}" type="parTrans" cxnId="{CA222423-C2F7-4EB5-8095-E5150AF29DA4}">
      <dgm:prSet/>
      <dgm:spPr/>
      <dgm:t>
        <a:bodyPr/>
        <a:lstStyle/>
        <a:p>
          <a:endParaRPr lang="en-US"/>
        </a:p>
      </dgm:t>
    </dgm:pt>
    <dgm:pt modelId="{DDFD3787-B872-4316-9139-4413AF396A31}" type="sibTrans" cxnId="{CA222423-C2F7-4EB5-8095-E5150AF29DA4}">
      <dgm:prSet/>
      <dgm:spPr/>
      <dgm:t>
        <a:bodyPr/>
        <a:lstStyle/>
        <a:p>
          <a:endParaRPr lang="en-US"/>
        </a:p>
      </dgm:t>
    </dgm:pt>
    <dgm:pt modelId="{FF6B6F39-3116-48F3-8BF3-AC603D142FC7}" type="pres">
      <dgm:prSet presAssocID="{97E34D64-B22A-414D-A0AC-189B0A004E7B}" presName="linear" presStyleCnt="0">
        <dgm:presLayoutVars>
          <dgm:animLvl val="lvl"/>
          <dgm:resizeHandles val="exact"/>
        </dgm:presLayoutVars>
      </dgm:prSet>
      <dgm:spPr/>
    </dgm:pt>
    <dgm:pt modelId="{5D008C13-6B5C-4551-8D0A-0C145C03B3A9}" type="pres">
      <dgm:prSet presAssocID="{F38B6048-503D-4270-BD64-7649A298EE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474421-8422-4F7E-BA29-12883B46BC4E}" type="pres">
      <dgm:prSet presAssocID="{3B2028E5-DCCD-48F6-A674-C18C47928549}" presName="spacer" presStyleCnt="0"/>
      <dgm:spPr/>
    </dgm:pt>
    <dgm:pt modelId="{27036316-9905-4B92-8297-AD86201F12B0}" type="pres">
      <dgm:prSet presAssocID="{10698E0D-FF8B-4F88-8F35-67E94D0C56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222423-C2F7-4EB5-8095-E5150AF29DA4}" srcId="{97E34D64-B22A-414D-A0AC-189B0A004E7B}" destId="{10698E0D-FF8B-4F88-8F35-67E94D0C5698}" srcOrd="1" destOrd="0" parTransId="{D8D11105-BB0D-49E0-A526-B5376954E19C}" sibTransId="{DDFD3787-B872-4316-9139-4413AF396A31}"/>
    <dgm:cxn modelId="{15901448-1FEE-460C-83D0-8C160F0DEBD1}" type="presOf" srcId="{F38B6048-503D-4270-BD64-7649A298EE34}" destId="{5D008C13-6B5C-4551-8D0A-0C145C03B3A9}" srcOrd="0" destOrd="0" presId="urn:microsoft.com/office/officeart/2005/8/layout/vList2"/>
    <dgm:cxn modelId="{14E9106E-B778-4E04-98AE-4818344A73F3}" type="presOf" srcId="{10698E0D-FF8B-4F88-8F35-67E94D0C5698}" destId="{27036316-9905-4B92-8297-AD86201F12B0}" srcOrd="0" destOrd="0" presId="urn:microsoft.com/office/officeart/2005/8/layout/vList2"/>
    <dgm:cxn modelId="{56CA04EE-7DD1-45D4-BE0C-C5E5C3BCE143}" type="presOf" srcId="{97E34D64-B22A-414D-A0AC-189B0A004E7B}" destId="{FF6B6F39-3116-48F3-8BF3-AC603D142FC7}" srcOrd="0" destOrd="0" presId="urn:microsoft.com/office/officeart/2005/8/layout/vList2"/>
    <dgm:cxn modelId="{9794B0F2-9E68-4D1E-9684-15DE688BBBEC}" srcId="{97E34D64-B22A-414D-A0AC-189B0A004E7B}" destId="{F38B6048-503D-4270-BD64-7649A298EE34}" srcOrd="0" destOrd="0" parTransId="{8A767FD9-1D3F-43EA-9692-AB1B6CC6AAC6}" sibTransId="{3B2028E5-DCCD-48F6-A674-C18C47928549}"/>
    <dgm:cxn modelId="{8941B80F-2C5D-407D-B2EC-7C3EA553801A}" type="presParOf" srcId="{FF6B6F39-3116-48F3-8BF3-AC603D142FC7}" destId="{5D008C13-6B5C-4551-8D0A-0C145C03B3A9}" srcOrd="0" destOrd="0" presId="urn:microsoft.com/office/officeart/2005/8/layout/vList2"/>
    <dgm:cxn modelId="{A38A89A3-4C5D-430F-A3EC-5DE5E22EBDA3}" type="presParOf" srcId="{FF6B6F39-3116-48F3-8BF3-AC603D142FC7}" destId="{BA474421-8422-4F7E-BA29-12883B46BC4E}" srcOrd="1" destOrd="0" presId="urn:microsoft.com/office/officeart/2005/8/layout/vList2"/>
    <dgm:cxn modelId="{0ED73CC4-BD53-48CA-A4A0-C0E8671DA5A3}" type="presParOf" srcId="{FF6B6F39-3116-48F3-8BF3-AC603D142FC7}" destId="{27036316-9905-4B92-8297-AD86201F12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14381-05FD-4095-A41C-C02A79114C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B7987F-0998-4BEC-A3EB-A045B8B405ED}">
      <dgm:prSet/>
      <dgm:spPr/>
      <dgm:t>
        <a:bodyPr/>
        <a:lstStyle/>
        <a:p>
          <a:r>
            <a:rPr lang="ru-RU"/>
            <a:t>Знание своих предков и передачи этой информации своим потомкам</a:t>
          </a:r>
          <a:endParaRPr lang="en-US"/>
        </a:p>
      </dgm:t>
    </dgm:pt>
    <dgm:pt modelId="{46D6D3F1-580D-4019-AEBC-D9C14F7F2D93}" type="parTrans" cxnId="{F92AACC7-AF6D-48E1-B0E7-2A52E3804016}">
      <dgm:prSet/>
      <dgm:spPr/>
      <dgm:t>
        <a:bodyPr/>
        <a:lstStyle/>
        <a:p>
          <a:endParaRPr lang="en-US"/>
        </a:p>
      </dgm:t>
    </dgm:pt>
    <dgm:pt modelId="{F84048C5-2339-48CC-B1E3-38EB0EB8B5AF}" type="sibTrans" cxnId="{F92AACC7-AF6D-48E1-B0E7-2A52E3804016}">
      <dgm:prSet/>
      <dgm:spPr/>
      <dgm:t>
        <a:bodyPr/>
        <a:lstStyle/>
        <a:p>
          <a:endParaRPr lang="en-US"/>
        </a:p>
      </dgm:t>
    </dgm:pt>
    <dgm:pt modelId="{F0671541-88FE-4BE6-ABF3-C43271CBC1FB}">
      <dgm:prSet/>
      <dgm:spPr/>
      <dgm:t>
        <a:bodyPr/>
        <a:lstStyle/>
        <a:p>
          <a:r>
            <a:rPr lang="ru-RU"/>
            <a:t>Закрепление интереса к истории своей семьи</a:t>
          </a:r>
          <a:endParaRPr lang="en-US"/>
        </a:p>
      </dgm:t>
    </dgm:pt>
    <dgm:pt modelId="{974EDB67-FBBB-4931-AD6A-40A6C9666F8D}" type="parTrans" cxnId="{3F7424AA-8ECE-4B18-8EB7-861F91ACB8E0}">
      <dgm:prSet/>
      <dgm:spPr/>
      <dgm:t>
        <a:bodyPr/>
        <a:lstStyle/>
        <a:p>
          <a:endParaRPr lang="en-US"/>
        </a:p>
      </dgm:t>
    </dgm:pt>
    <dgm:pt modelId="{1E833E62-EC01-4D48-A659-C43AF6DB22BE}" type="sibTrans" cxnId="{3F7424AA-8ECE-4B18-8EB7-861F91ACB8E0}">
      <dgm:prSet/>
      <dgm:spPr/>
      <dgm:t>
        <a:bodyPr/>
        <a:lstStyle/>
        <a:p>
          <a:endParaRPr lang="en-US"/>
        </a:p>
      </dgm:t>
    </dgm:pt>
    <dgm:pt modelId="{67A17502-D04B-41A8-A898-09FE375D44CE}">
      <dgm:prSet/>
      <dgm:spPr/>
      <dgm:t>
        <a:bodyPr/>
        <a:lstStyle/>
        <a:p>
          <a:r>
            <a:rPr lang="ru-RU"/>
            <a:t>Уважительное отношение к родителям и предкам</a:t>
          </a:r>
          <a:endParaRPr lang="en-US"/>
        </a:p>
      </dgm:t>
    </dgm:pt>
    <dgm:pt modelId="{901BEED9-AF95-4BBE-820A-A5E958915146}" type="parTrans" cxnId="{898BA40F-E9B5-4F13-8EB6-08DF715DFBE7}">
      <dgm:prSet/>
      <dgm:spPr/>
      <dgm:t>
        <a:bodyPr/>
        <a:lstStyle/>
        <a:p>
          <a:endParaRPr lang="en-US"/>
        </a:p>
      </dgm:t>
    </dgm:pt>
    <dgm:pt modelId="{68148A8D-184C-4800-8DED-118F779976FA}" type="sibTrans" cxnId="{898BA40F-E9B5-4F13-8EB6-08DF715DFBE7}">
      <dgm:prSet/>
      <dgm:spPr/>
      <dgm:t>
        <a:bodyPr/>
        <a:lstStyle/>
        <a:p>
          <a:endParaRPr lang="en-US"/>
        </a:p>
      </dgm:t>
    </dgm:pt>
    <dgm:pt modelId="{B4539FFF-9DAA-4A3F-B70B-E0881EA879A3}">
      <dgm:prSet/>
      <dgm:spPr/>
      <dgm:t>
        <a:bodyPr/>
        <a:lstStyle/>
        <a:p>
          <a:r>
            <a:rPr lang="ru-RU"/>
            <a:t>Знание своей родословной, своего прошлого - это тот фундамент, на котором основывается будущее человека</a:t>
          </a:r>
          <a:endParaRPr lang="en-US"/>
        </a:p>
      </dgm:t>
    </dgm:pt>
    <dgm:pt modelId="{735E3E7E-6704-46A3-A3D5-9CE0A04EDD24}" type="parTrans" cxnId="{2B940906-9BCA-4147-BF21-EA2EC0D68E89}">
      <dgm:prSet/>
      <dgm:spPr/>
      <dgm:t>
        <a:bodyPr/>
        <a:lstStyle/>
        <a:p>
          <a:endParaRPr lang="en-US"/>
        </a:p>
      </dgm:t>
    </dgm:pt>
    <dgm:pt modelId="{D4022D53-B30D-4325-9F28-DA5930035E04}" type="sibTrans" cxnId="{2B940906-9BCA-4147-BF21-EA2EC0D68E89}">
      <dgm:prSet/>
      <dgm:spPr/>
      <dgm:t>
        <a:bodyPr/>
        <a:lstStyle/>
        <a:p>
          <a:endParaRPr lang="en-US"/>
        </a:p>
      </dgm:t>
    </dgm:pt>
    <dgm:pt modelId="{A42113C6-3222-4E04-A88C-7951C45E1A3E}">
      <dgm:prSet/>
      <dgm:spPr/>
      <dgm:t>
        <a:bodyPr/>
        <a:lstStyle/>
        <a:p>
          <a:r>
            <a:rPr lang="ru-RU"/>
            <a:t>Приобщение к истории</a:t>
          </a:r>
          <a:endParaRPr lang="en-US"/>
        </a:p>
      </dgm:t>
    </dgm:pt>
    <dgm:pt modelId="{D73E8721-85A1-4F59-A6D9-2AFAA65539CB}" type="parTrans" cxnId="{0512781B-1EB7-40D0-9319-3A0CC49D366E}">
      <dgm:prSet/>
      <dgm:spPr/>
      <dgm:t>
        <a:bodyPr/>
        <a:lstStyle/>
        <a:p>
          <a:endParaRPr lang="en-US"/>
        </a:p>
      </dgm:t>
    </dgm:pt>
    <dgm:pt modelId="{85D91373-9FBE-4531-8856-76CC2E9CE080}" type="sibTrans" cxnId="{0512781B-1EB7-40D0-9319-3A0CC49D366E}">
      <dgm:prSet/>
      <dgm:spPr/>
      <dgm:t>
        <a:bodyPr/>
        <a:lstStyle/>
        <a:p>
          <a:endParaRPr lang="en-US"/>
        </a:p>
      </dgm:t>
    </dgm:pt>
    <dgm:pt modelId="{FB31D29D-FC95-46B8-B65A-B6D5A1DB202F}" type="pres">
      <dgm:prSet presAssocID="{AE814381-05FD-4095-A41C-C02A79114C2C}" presName="linear" presStyleCnt="0">
        <dgm:presLayoutVars>
          <dgm:animLvl val="lvl"/>
          <dgm:resizeHandles val="exact"/>
        </dgm:presLayoutVars>
      </dgm:prSet>
      <dgm:spPr/>
    </dgm:pt>
    <dgm:pt modelId="{0DB12FE2-68F5-49C8-9307-5DEB6D921096}" type="pres">
      <dgm:prSet presAssocID="{B2B7987F-0998-4BEC-A3EB-A045B8B405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99EE98-8B70-401E-964B-509015B5EE83}" type="pres">
      <dgm:prSet presAssocID="{F84048C5-2339-48CC-B1E3-38EB0EB8B5AF}" presName="spacer" presStyleCnt="0"/>
      <dgm:spPr/>
    </dgm:pt>
    <dgm:pt modelId="{9FD36036-2C9A-434A-8BE3-6CF0F6B22EFE}" type="pres">
      <dgm:prSet presAssocID="{F0671541-88FE-4BE6-ABF3-C43271CBC1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1B99C6-C019-48EE-B820-B347729D5082}" type="pres">
      <dgm:prSet presAssocID="{1E833E62-EC01-4D48-A659-C43AF6DB22BE}" presName="spacer" presStyleCnt="0"/>
      <dgm:spPr/>
    </dgm:pt>
    <dgm:pt modelId="{86791399-18B3-49D6-9028-A72CBBB2E63D}" type="pres">
      <dgm:prSet presAssocID="{67A17502-D04B-41A8-A898-09FE375D44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CEF3DA-A361-4178-8D0E-EC1D3274B9FC}" type="pres">
      <dgm:prSet presAssocID="{68148A8D-184C-4800-8DED-118F779976FA}" presName="spacer" presStyleCnt="0"/>
      <dgm:spPr/>
    </dgm:pt>
    <dgm:pt modelId="{F1865CCE-C16F-4982-B9FB-B54F66FF4F70}" type="pres">
      <dgm:prSet presAssocID="{B4539FFF-9DAA-4A3F-B70B-E0881EA879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D2F45D-BE6F-43F2-8B42-10884937C48E}" type="pres">
      <dgm:prSet presAssocID="{D4022D53-B30D-4325-9F28-DA5930035E04}" presName="spacer" presStyleCnt="0"/>
      <dgm:spPr/>
    </dgm:pt>
    <dgm:pt modelId="{D37E0993-3A39-4710-96C9-E2B07A8FEAE1}" type="pres">
      <dgm:prSet presAssocID="{A42113C6-3222-4E04-A88C-7951C45E1A3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B940906-9BCA-4147-BF21-EA2EC0D68E89}" srcId="{AE814381-05FD-4095-A41C-C02A79114C2C}" destId="{B4539FFF-9DAA-4A3F-B70B-E0881EA879A3}" srcOrd="3" destOrd="0" parTransId="{735E3E7E-6704-46A3-A3D5-9CE0A04EDD24}" sibTransId="{D4022D53-B30D-4325-9F28-DA5930035E04}"/>
    <dgm:cxn modelId="{898BA40F-E9B5-4F13-8EB6-08DF715DFBE7}" srcId="{AE814381-05FD-4095-A41C-C02A79114C2C}" destId="{67A17502-D04B-41A8-A898-09FE375D44CE}" srcOrd="2" destOrd="0" parTransId="{901BEED9-AF95-4BBE-820A-A5E958915146}" sibTransId="{68148A8D-184C-4800-8DED-118F779976FA}"/>
    <dgm:cxn modelId="{0512781B-1EB7-40D0-9319-3A0CC49D366E}" srcId="{AE814381-05FD-4095-A41C-C02A79114C2C}" destId="{A42113C6-3222-4E04-A88C-7951C45E1A3E}" srcOrd="4" destOrd="0" parTransId="{D73E8721-85A1-4F59-A6D9-2AFAA65539CB}" sibTransId="{85D91373-9FBE-4531-8856-76CC2E9CE080}"/>
    <dgm:cxn modelId="{6F547336-442D-4AA0-A28E-F15BD43F120C}" type="presOf" srcId="{B4539FFF-9DAA-4A3F-B70B-E0881EA879A3}" destId="{F1865CCE-C16F-4982-B9FB-B54F66FF4F70}" srcOrd="0" destOrd="0" presId="urn:microsoft.com/office/officeart/2005/8/layout/vList2"/>
    <dgm:cxn modelId="{64F41C3C-80D0-45C3-9F9E-32DBF44AB872}" type="presOf" srcId="{F0671541-88FE-4BE6-ABF3-C43271CBC1FB}" destId="{9FD36036-2C9A-434A-8BE3-6CF0F6B22EFE}" srcOrd="0" destOrd="0" presId="urn:microsoft.com/office/officeart/2005/8/layout/vList2"/>
    <dgm:cxn modelId="{9B10FD8D-8B06-45D1-A1E1-547D63E96C1B}" type="presOf" srcId="{67A17502-D04B-41A8-A898-09FE375D44CE}" destId="{86791399-18B3-49D6-9028-A72CBBB2E63D}" srcOrd="0" destOrd="0" presId="urn:microsoft.com/office/officeart/2005/8/layout/vList2"/>
    <dgm:cxn modelId="{3F7424AA-8ECE-4B18-8EB7-861F91ACB8E0}" srcId="{AE814381-05FD-4095-A41C-C02A79114C2C}" destId="{F0671541-88FE-4BE6-ABF3-C43271CBC1FB}" srcOrd="1" destOrd="0" parTransId="{974EDB67-FBBB-4931-AD6A-40A6C9666F8D}" sibTransId="{1E833E62-EC01-4D48-A659-C43AF6DB22BE}"/>
    <dgm:cxn modelId="{5AB3C1B6-E549-4F20-BA36-F6BBC31D7007}" type="presOf" srcId="{B2B7987F-0998-4BEC-A3EB-A045B8B405ED}" destId="{0DB12FE2-68F5-49C8-9307-5DEB6D921096}" srcOrd="0" destOrd="0" presId="urn:microsoft.com/office/officeart/2005/8/layout/vList2"/>
    <dgm:cxn modelId="{F92AACC7-AF6D-48E1-B0E7-2A52E3804016}" srcId="{AE814381-05FD-4095-A41C-C02A79114C2C}" destId="{B2B7987F-0998-4BEC-A3EB-A045B8B405ED}" srcOrd="0" destOrd="0" parTransId="{46D6D3F1-580D-4019-AEBC-D9C14F7F2D93}" sibTransId="{F84048C5-2339-48CC-B1E3-38EB0EB8B5AF}"/>
    <dgm:cxn modelId="{EB25E9C9-3A15-4FF2-B6F6-2B2F30B4B24D}" type="presOf" srcId="{AE814381-05FD-4095-A41C-C02A79114C2C}" destId="{FB31D29D-FC95-46B8-B65A-B6D5A1DB202F}" srcOrd="0" destOrd="0" presId="urn:microsoft.com/office/officeart/2005/8/layout/vList2"/>
    <dgm:cxn modelId="{EFA042D2-8389-4620-B704-2BA867C81725}" type="presOf" srcId="{A42113C6-3222-4E04-A88C-7951C45E1A3E}" destId="{D37E0993-3A39-4710-96C9-E2B07A8FEAE1}" srcOrd="0" destOrd="0" presId="urn:microsoft.com/office/officeart/2005/8/layout/vList2"/>
    <dgm:cxn modelId="{336496DB-9712-4F32-9757-875274126EB4}" type="presParOf" srcId="{FB31D29D-FC95-46B8-B65A-B6D5A1DB202F}" destId="{0DB12FE2-68F5-49C8-9307-5DEB6D921096}" srcOrd="0" destOrd="0" presId="urn:microsoft.com/office/officeart/2005/8/layout/vList2"/>
    <dgm:cxn modelId="{11695D05-5A66-4F14-A20D-7283C1E8C54F}" type="presParOf" srcId="{FB31D29D-FC95-46B8-B65A-B6D5A1DB202F}" destId="{6699EE98-8B70-401E-964B-509015B5EE83}" srcOrd="1" destOrd="0" presId="urn:microsoft.com/office/officeart/2005/8/layout/vList2"/>
    <dgm:cxn modelId="{FA65F3C1-294C-4076-B0F6-A922CB002A8B}" type="presParOf" srcId="{FB31D29D-FC95-46B8-B65A-B6D5A1DB202F}" destId="{9FD36036-2C9A-434A-8BE3-6CF0F6B22EFE}" srcOrd="2" destOrd="0" presId="urn:microsoft.com/office/officeart/2005/8/layout/vList2"/>
    <dgm:cxn modelId="{E73E27AC-26D8-4BB1-BA97-D4D833A9E47E}" type="presParOf" srcId="{FB31D29D-FC95-46B8-B65A-B6D5A1DB202F}" destId="{4C1B99C6-C019-48EE-B820-B347729D5082}" srcOrd="3" destOrd="0" presId="urn:microsoft.com/office/officeart/2005/8/layout/vList2"/>
    <dgm:cxn modelId="{72C7D14F-FA3E-4891-853C-05B630C47C84}" type="presParOf" srcId="{FB31D29D-FC95-46B8-B65A-B6D5A1DB202F}" destId="{86791399-18B3-49D6-9028-A72CBBB2E63D}" srcOrd="4" destOrd="0" presId="urn:microsoft.com/office/officeart/2005/8/layout/vList2"/>
    <dgm:cxn modelId="{213E650F-8DC5-4787-B246-2481CF47DC7E}" type="presParOf" srcId="{FB31D29D-FC95-46B8-B65A-B6D5A1DB202F}" destId="{B0CEF3DA-A361-4178-8D0E-EC1D3274B9FC}" srcOrd="5" destOrd="0" presId="urn:microsoft.com/office/officeart/2005/8/layout/vList2"/>
    <dgm:cxn modelId="{FA9B5A85-CD17-4068-8431-60A84FE46907}" type="presParOf" srcId="{FB31D29D-FC95-46B8-B65A-B6D5A1DB202F}" destId="{F1865CCE-C16F-4982-B9FB-B54F66FF4F70}" srcOrd="6" destOrd="0" presId="urn:microsoft.com/office/officeart/2005/8/layout/vList2"/>
    <dgm:cxn modelId="{07B7221D-8412-42A7-82ED-35C0976855E4}" type="presParOf" srcId="{FB31D29D-FC95-46B8-B65A-B6D5A1DB202F}" destId="{27D2F45D-BE6F-43F2-8B42-10884937C48E}" srcOrd="7" destOrd="0" presId="urn:microsoft.com/office/officeart/2005/8/layout/vList2"/>
    <dgm:cxn modelId="{AEB33C19-5AA7-4A91-8EA9-E1CE875BE69C}" type="presParOf" srcId="{FB31D29D-FC95-46B8-B65A-B6D5A1DB202F}" destId="{D37E0993-3A39-4710-96C9-E2B07A8FEA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8601E-0C4E-48EE-93A3-40547BCB28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5C12D-BF0E-488E-A9E2-AA01AEEA3F3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Исторические музеи;</a:t>
          </a:r>
          <a:endParaRPr lang="en-US"/>
        </a:p>
      </dgm:t>
    </dgm:pt>
    <dgm:pt modelId="{A22B06DB-FB22-4A73-9A47-2D7754FEDD59}" type="parTrans" cxnId="{EF26E6C5-F0A8-419C-8DAF-A3BB658C96C9}">
      <dgm:prSet/>
      <dgm:spPr/>
      <dgm:t>
        <a:bodyPr/>
        <a:lstStyle/>
        <a:p>
          <a:endParaRPr lang="en-US"/>
        </a:p>
      </dgm:t>
    </dgm:pt>
    <dgm:pt modelId="{AF080180-A894-4124-8725-7E8B823DD3A3}" type="sibTrans" cxnId="{EF26E6C5-F0A8-419C-8DAF-A3BB658C96C9}">
      <dgm:prSet/>
      <dgm:spPr/>
      <dgm:t>
        <a:bodyPr/>
        <a:lstStyle/>
        <a:p>
          <a:endParaRPr lang="en-US"/>
        </a:p>
      </dgm:t>
    </dgm:pt>
    <dgm:pt modelId="{9AFE017E-A9A6-4AE0-AEC8-AB3B75BB56B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Школы, университеты;</a:t>
          </a:r>
          <a:endParaRPr lang="en-US"/>
        </a:p>
      </dgm:t>
    </dgm:pt>
    <dgm:pt modelId="{C0629236-381E-4FAA-B723-1BC89171761C}" type="parTrans" cxnId="{769E5F9D-DB2D-4E83-AA49-855474593795}">
      <dgm:prSet/>
      <dgm:spPr/>
      <dgm:t>
        <a:bodyPr/>
        <a:lstStyle/>
        <a:p>
          <a:endParaRPr lang="en-US"/>
        </a:p>
      </dgm:t>
    </dgm:pt>
    <dgm:pt modelId="{F012A0C2-5B3C-46DD-A8DA-058F2C64349D}" type="sibTrans" cxnId="{769E5F9D-DB2D-4E83-AA49-855474593795}">
      <dgm:prSet/>
      <dgm:spPr/>
      <dgm:t>
        <a:bodyPr/>
        <a:lstStyle/>
        <a:p>
          <a:endParaRPr lang="en-US"/>
        </a:p>
      </dgm:t>
    </dgm:pt>
    <dgm:pt modelId="{1DE3CB25-9AEA-4183-A168-57BEAB9C425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Журналистика;</a:t>
          </a:r>
          <a:endParaRPr lang="en-US"/>
        </a:p>
      </dgm:t>
    </dgm:pt>
    <dgm:pt modelId="{FF46F311-C102-4E3C-8545-8AA3DF281DDE}" type="parTrans" cxnId="{DDCB81F4-729D-4515-9A1C-1B9CEC90394C}">
      <dgm:prSet/>
      <dgm:spPr/>
      <dgm:t>
        <a:bodyPr/>
        <a:lstStyle/>
        <a:p>
          <a:endParaRPr lang="en-US"/>
        </a:p>
      </dgm:t>
    </dgm:pt>
    <dgm:pt modelId="{BDD1D753-0BA7-4157-9271-F480F3B4E80C}" type="sibTrans" cxnId="{DDCB81F4-729D-4515-9A1C-1B9CEC90394C}">
      <dgm:prSet/>
      <dgm:spPr/>
      <dgm:t>
        <a:bodyPr/>
        <a:lstStyle/>
        <a:p>
          <a:endParaRPr lang="en-US"/>
        </a:p>
      </dgm:t>
    </dgm:pt>
    <dgm:pt modelId="{AD271EC7-58FE-489E-A2B5-B477FDDA721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Общество в целом;</a:t>
          </a:r>
          <a:endParaRPr lang="en-US"/>
        </a:p>
      </dgm:t>
    </dgm:pt>
    <dgm:pt modelId="{3425A1EC-CF91-4210-9243-FBCA2684EC22}" type="parTrans" cxnId="{23BC7999-2356-4514-87FF-E504B5AA8EDF}">
      <dgm:prSet/>
      <dgm:spPr/>
      <dgm:t>
        <a:bodyPr/>
        <a:lstStyle/>
        <a:p>
          <a:endParaRPr lang="en-US"/>
        </a:p>
      </dgm:t>
    </dgm:pt>
    <dgm:pt modelId="{50B9A5C8-12BC-4A11-9AC1-C55A89EE17A2}" type="sibTrans" cxnId="{23BC7999-2356-4514-87FF-E504B5AA8EDF}">
      <dgm:prSet/>
      <dgm:spPr/>
      <dgm:t>
        <a:bodyPr/>
        <a:lstStyle/>
        <a:p>
          <a:endParaRPr lang="en-US"/>
        </a:p>
      </dgm:t>
    </dgm:pt>
    <dgm:pt modelId="{DED5876F-A5C4-444A-B44F-1957D81EF4BE}" type="pres">
      <dgm:prSet presAssocID="{6038601E-0C4E-48EE-93A3-40547BCB284D}" presName="root" presStyleCnt="0">
        <dgm:presLayoutVars>
          <dgm:dir/>
          <dgm:resizeHandles val="exact"/>
        </dgm:presLayoutVars>
      </dgm:prSet>
      <dgm:spPr/>
    </dgm:pt>
    <dgm:pt modelId="{35A17A05-48E4-4C42-A915-8945675B2A81}" type="pres">
      <dgm:prSet presAssocID="{3AD5C12D-BF0E-488E-A9E2-AA01AEEA3F31}" presName="compNode" presStyleCnt="0"/>
      <dgm:spPr/>
    </dgm:pt>
    <dgm:pt modelId="{9210DD25-A110-43FF-BCE2-2D9B9E556B76}" type="pres">
      <dgm:prSet presAssocID="{3AD5C12D-BF0E-488E-A9E2-AA01AEEA3F31}" presName="bgRect" presStyleLbl="bgShp" presStyleIdx="0" presStyleCnt="4"/>
      <dgm:spPr/>
    </dgm:pt>
    <dgm:pt modelId="{3D375B43-827C-4B51-992F-500F91CDB77E}" type="pres">
      <dgm:prSet presAssocID="{3AD5C12D-BF0E-488E-A9E2-AA01AEEA3F31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50F1DD84-FF3A-4DD2-80AA-C5E89CE9C93E}" type="pres">
      <dgm:prSet presAssocID="{3AD5C12D-BF0E-488E-A9E2-AA01AEEA3F31}" presName="spaceRect" presStyleCnt="0"/>
      <dgm:spPr/>
    </dgm:pt>
    <dgm:pt modelId="{A54E2687-158B-498D-B30E-B10F98C4CE06}" type="pres">
      <dgm:prSet presAssocID="{3AD5C12D-BF0E-488E-A9E2-AA01AEEA3F31}" presName="parTx" presStyleLbl="revTx" presStyleIdx="0" presStyleCnt="4">
        <dgm:presLayoutVars>
          <dgm:chMax val="0"/>
          <dgm:chPref val="0"/>
        </dgm:presLayoutVars>
      </dgm:prSet>
      <dgm:spPr/>
    </dgm:pt>
    <dgm:pt modelId="{E2471BCF-B353-4FCE-B3A7-A2C0BAEA7233}" type="pres">
      <dgm:prSet presAssocID="{AF080180-A894-4124-8725-7E8B823DD3A3}" presName="sibTrans" presStyleCnt="0"/>
      <dgm:spPr/>
    </dgm:pt>
    <dgm:pt modelId="{6C227345-52BD-47FF-AE3E-8EA04FBA765E}" type="pres">
      <dgm:prSet presAssocID="{9AFE017E-A9A6-4AE0-AEC8-AB3B75BB56B8}" presName="compNode" presStyleCnt="0"/>
      <dgm:spPr/>
    </dgm:pt>
    <dgm:pt modelId="{2F9313C3-2362-4F32-BB84-0924EEFFE014}" type="pres">
      <dgm:prSet presAssocID="{9AFE017E-A9A6-4AE0-AEC8-AB3B75BB56B8}" presName="bgRect" presStyleLbl="bgShp" presStyleIdx="1" presStyleCnt="4"/>
      <dgm:spPr/>
    </dgm:pt>
    <dgm:pt modelId="{AB6C918B-5396-4C49-A82A-EDD9B12EE078}" type="pres">
      <dgm:prSet presAssocID="{9AFE017E-A9A6-4AE0-AEC8-AB3B75BB56B8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Школа"/>
        </a:ext>
      </dgm:extLst>
    </dgm:pt>
    <dgm:pt modelId="{DA0F772F-EF12-4141-BFFE-41FCC2AA6BC4}" type="pres">
      <dgm:prSet presAssocID="{9AFE017E-A9A6-4AE0-AEC8-AB3B75BB56B8}" presName="spaceRect" presStyleCnt="0"/>
      <dgm:spPr/>
    </dgm:pt>
    <dgm:pt modelId="{457452EA-9EEB-45DA-AD1D-32FB6A5BDA54}" type="pres">
      <dgm:prSet presAssocID="{9AFE017E-A9A6-4AE0-AEC8-AB3B75BB56B8}" presName="parTx" presStyleLbl="revTx" presStyleIdx="1" presStyleCnt="4">
        <dgm:presLayoutVars>
          <dgm:chMax val="0"/>
          <dgm:chPref val="0"/>
        </dgm:presLayoutVars>
      </dgm:prSet>
      <dgm:spPr/>
    </dgm:pt>
    <dgm:pt modelId="{087B3D32-2691-4B09-8996-2183B25496B0}" type="pres">
      <dgm:prSet presAssocID="{F012A0C2-5B3C-46DD-A8DA-058F2C64349D}" presName="sibTrans" presStyleCnt="0"/>
      <dgm:spPr/>
    </dgm:pt>
    <dgm:pt modelId="{02F96934-B109-49BB-99B2-E487E027CE80}" type="pres">
      <dgm:prSet presAssocID="{1DE3CB25-9AEA-4183-A168-57BEAB9C425F}" presName="compNode" presStyleCnt="0"/>
      <dgm:spPr/>
    </dgm:pt>
    <dgm:pt modelId="{0F5CAB1D-2B9A-48D9-AF18-70CF3866D296}" type="pres">
      <dgm:prSet presAssocID="{1DE3CB25-9AEA-4183-A168-57BEAB9C425F}" presName="bgRect" presStyleLbl="bgShp" presStyleIdx="2" presStyleCnt="4"/>
      <dgm:spPr/>
    </dgm:pt>
    <dgm:pt modelId="{E1EBC48B-481D-45E7-A856-4569A8ADB1B1}" type="pres">
      <dgm:prSet presAssocID="{1DE3CB25-9AEA-4183-A168-57BEAB9C425F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Шарики"/>
        </a:ext>
      </dgm:extLst>
    </dgm:pt>
    <dgm:pt modelId="{752DBA44-720B-4827-9211-23783A261F4F}" type="pres">
      <dgm:prSet presAssocID="{1DE3CB25-9AEA-4183-A168-57BEAB9C425F}" presName="spaceRect" presStyleCnt="0"/>
      <dgm:spPr/>
    </dgm:pt>
    <dgm:pt modelId="{524D04CD-2A16-4729-A0E1-28350F663D4D}" type="pres">
      <dgm:prSet presAssocID="{1DE3CB25-9AEA-4183-A168-57BEAB9C425F}" presName="parTx" presStyleLbl="revTx" presStyleIdx="2" presStyleCnt="4">
        <dgm:presLayoutVars>
          <dgm:chMax val="0"/>
          <dgm:chPref val="0"/>
        </dgm:presLayoutVars>
      </dgm:prSet>
      <dgm:spPr/>
    </dgm:pt>
    <dgm:pt modelId="{DAFF021D-2EA5-4670-8020-9F4E65FCCC39}" type="pres">
      <dgm:prSet presAssocID="{BDD1D753-0BA7-4157-9271-F480F3B4E80C}" presName="sibTrans" presStyleCnt="0"/>
      <dgm:spPr/>
    </dgm:pt>
    <dgm:pt modelId="{BE72D180-5079-4E16-AD60-96BF635AD0B5}" type="pres">
      <dgm:prSet presAssocID="{AD271EC7-58FE-489E-A2B5-B477FDDA7210}" presName="compNode" presStyleCnt="0"/>
      <dgm:spPr/>
    </dgm:pt>
    <dgm:pt modelId="{5D0FB7BF-8253-4055-A553-C9E77DEA6EDC}" type="pres">
      <dgm:prSet presAssocID="{AD271EC7-58FE-489E-A2B5-B477FDDA7210}" presName="bgRect" presStyleLbl="bgShp" presStyleIdx="3" presStyleCnt="4"/>
      <dgm:spPr/>
    </dgm:pt>
    <dgm:pt modelId="{F4FF11CA-8A8B-452A-8625-B83B79A3B723}" type="pres">
      <dgm:prSet presAssocID="{AD271EC7-58FE-489E-A2B5-B477FDDA7210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акета"/>
        </a:ext>
      </dgm:extLst>
    </dgm:pt>
    <dgm:pt modelId="{FE3B79D5-35F8-476E-A2D5-DA813545074B}" type="pres">
      <dgm:prSet presAssocID="{AD271EC7-58FE-489E-A2B5-B477FDDA7210}" presName="spaceRect" presStyleCnt="0"/>
      <dgm:spPr/>
    </dgm:pt>
    <dgm:pt modelId="{45F414FF-FBD2-4736-AC5E-05875F574013}" type="pres">
      <dgm:prSet presAssocID="{AD271EC7-58FE-489E-A2B5-B477FDDA72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7DD2F2B-1318-4181-930F-2A016AF74503}" type="presOf" srcId="{AD271EC7-58FE-489E-A2B5-B477FDDA7210}" destId="{45F414FF-FBD2-4736-AC5E-05875F574013}" srcOrd="0" destOrd="0" presId="urn:microsoft.com/office/officeart/2018/2/layout/IconVerticalSolidList"/>
    <dgm:cxn modelId="{4C79222F-E4A9-431E-9F9D-D1E7D0DB2EC7}" type="presOf" srcId="{9AFE017E-A9A6-4AE0-AEC8-AB3B75BB56B8}" destId="{457452EA-9EEB-45DA-AD1D-32FB6A5BDA54}" srcOrd="0" destOrd="0" presId="urn:microsoft.com/office/officeart/2018/2/layout/IconVerticalSolidList"/>
    <dgm:cxn modelId="{321F3557-8B50-40FD-966C-74D350E0421C}" type="presOf" srcId="{1DE3CB25-9AEA-4183-A168-57BEAB9C425F}" destId="{524D04CD-2A16-4729-A0E1-28350F663D4D}" srcOrd="0" destOrd="0" presId="urn:microsoft.com/office/officeart/2018/2/layout/IconVerticalSolidList"/>
    <dgm:cxn modelId="{23BC7999-2356-4514-87FF-E504B5AA8EDF}" srcId="{6038601E-0C4E-48EE-93A3-40547BCB284D}" destId="{AD271EC7-58FE-489E-A2B5-B477FDDA7210}" srcOrd="3" destOrd="0" parTransId="{3425A1EC-CF91-4210-9243-FBCA2684EC22}" sibTransId="{50B9A5C8-12BC-4A11-9AC1-C55A89EE17A2}"/>
    <dgm:cxn modelId="{769E5F9D-DB2D-4E83-AA49-855474593795}" srcId="{6038601E-0C4E-48EE-93A3-40547BCB284D}" destId="{9AFE017E-A9A6-4AE0-AEC8-AB3B75BB56B8}" srcOrd="1" destOrd="0" parTransId="{C0629236-381E-4FAA-B723-1BC89171761C}" sibTransId="{F012A0C2-5B3C-46DD-A8DA-058F2C64349D}"/>
    <dgm:cxn modelId="{5D3F00BF-C777-43C7-B42F-84B15131CC77}" type="presOf" srcId="{6038601E-0C4E-48EE-93A3-40547BCB284D}" destId="{DED5876F-A5C4-444A-B44F-1957D81EF4BE}" srcOrd="0" destOrd="0" presId="urn:microsoft.com/office/officeart/2018/2/layout/IconVerticalSolidList"/>
    <dgm:cxn modelId="{EF26E6C5-F0A8-419C-8DAF-A3BB658C96C9}" srcId="{6038601E-0C4E-48EE-93A3-40547BCB284D}" destId="{3AD5C12D-BF0E-488E-A9E2-AA01AEEA3F31}" srcOrd="0" destOrd="0" parTransId="{A22B06DB-FB22-4A73-9A47-2D7754FEDD59}" sibTransId="{AF080180-A894-4124-8725-7E8B823DD3A3}"/>
    <dgm:cxn modelId="{F7CDD6C9-BF3A-4367-A82A-A3EB4F494908}" type="presOf" srcId="{3AD5C12D-BF0E-488E-A9E2-AA01AEEA3F31}" destId="{A54E2687-158B-498D-B30E-B10F98C4CE06}" srcOrd="0" destOrd="0" presId="urn:microsoft.com/office/officeart/2018/2/layout/IconVerticalSolidList"/>
    <dgm:cxn modelId="{DDCB81F4-729D-4515-9A1C-1B9CEC90394C}" srcId="{6038601E-0C4E-48EE-93A3-40547BCB284D}" destId="{1DE3CB25-9AEA-4183-A168-57BEAB9C425F}" srcOrd="2" destOrd="0" parTransId="{FF46F311-C102-4E3C-8545-8AA3DF281DDE}" sibTransId="{BDD1D753-0BA7-4157-9271-F480F3B4E80C}"/>
    <dgm:cxn modelId="{62B75FBB-ECBE-4D94-8CDA-4A598A4F46EB}" type="presParOf" srcId="{DED5876F-A5C4-444A-B44F-1957D81EF4BE}" destId="{35A17A05-48E4-4C42-A915-8945675B2A81}" srcOrd="0" destOrd="0" presId="urn:microsoft.com/office/officeart/2018/2/layout/IconVerticalSolidList"/>
    <dgm:cxn modelId="{3EB054FC-1A5B-4035-8F77-093D5ECC06C3}" type="presParOf" srcId="{35A17A05-48E4-4C42-A915-8945675B2A81}" destId="{9210DD25-A110-43FF-BCE2-2D9B9E556B76}" srcOrd="0" destOrd="0" presId="urn:microsoft.com/office/officeart/2018/2/layout/IconVerticalSolidList"/>
    <dgm:cxn modelId="{DF679EFC-0F0A-464A-B10E-74BCFA33924C}" type="presParOf" srcId="{35A17A05-48E4-4C42-A915-8945675B2A81}" destId="{3D375B43-827C-4B51-992F-500F91CDB77E}" srcOrd="1" destOrd="0" presId="urn:microsoft.com/office/officeart/2018/2/layout/IconVerticalSolidList"/>
    <dgm:cxn modelId="{D6E4759F-CC60-4EE8-A247-E1B112F6EBD7}" type="presParOf" srcId="{35A17A05-48E4-4C42-A915-8945675B2A81}" destId="{50F1DD84-FF3A-4DD2-80AA-C5E89CE9C93E}" srcOrd="2" destOrd="0" presId="urn:microsoft.com/office/officeart/2018/2/layout/IconVerticalSolidList"/>
    <dgm:cxn modelId="{DEEBC69E-925F-4015-B7C3-6D25C30126BF}" type="presParOf" srcId="{35A17A05-48E4-4C42-A915-8945675B2A81}" destId="{A54E2687-158B-498D-B30E-B10F98C4CE06}" srcOrd="3" destOrd="0" presId="urn:microsoft.com/office/officeart/2018/2/layout/IconVerticalSolidList"/>
    <dgm:cxn modelId="{1D811415-8878-4A0C-A1CB-6E2621FD53A8}" type="presParOf" srcId="{DED5876F-A5C4-444A-B44F-1957D81EF4BE}" destId="{E2471BCF-B353-4FCE-B3A7-A2C0BAEA7233}" srcOrd="1" destOrd="0" presId="urn:microsoft.com/office/officeart/2018/2/layout/IconVerticalSolidList"/>
    <dgm:cxn modelId="{2C85A43D-89F6-4EF9-BF34-576D9A372AD2}" type="presParOf" srcId="{DED5876F-A5C4-444A-B44F-1957D81EF4BE}" destId="{6C227345-52BD-47FF-AE3E-8EA04FBA765E}" srcOrd="2" destOrd="0" presId="urn:microsoft.com/office/officeart/2018/2/layout/IconVerticalSolidList"/>
    <dgm:cxn modelId="{90EDBD25-6DDF-4EA5-A6EC-4451BCCF6FAF}" type="presParOf" srcId="{6C227345-52BD-47FF-AE3E-8EA04FBA765E}" destId="{2F9313C3-2362-4F32-BB84-0924EEFFE014}" srcOrd="0" destOrd="0" presId="urn:microsoft.com/office/officeart/2018/2/layout/IconVerticalSolidList"/>
    <dgm:cxn modelId="{BCB167AC-CA53-4043-B40B-4E5E01E28A93}" type="presParOf" srcId="{6C227345-52BD-47FF-AE3E-8EA04FBA765E}" destId="{AB6C918B-5396-4C49-A82A-EDD9B12EE078}" srcOrd="1" destOrd="0" presId="urn:microsoft.com/office/officeart/2018/2/layout/IconVerticalSolidList"/>
    <dgm:cxn modelId="{CAA3391F-1DDD-49CC-B20B-B0E0FDDE83EC}" type="presParOf" srcId="{6C227345-52BD-47FF-AE3E-8EA04FBA765E}" destId="{DA0F772F-EF12-4141-BFFE-41FCC2AA6BC4}" srcOrd="2" destOrd="0" presId="urn:microsoft.com/office/officeart/2018/2/layout/IconVerticalSolidList"/>
    <dgm:cxn modelId="{29B5D812-20FF-4826-B935-ADEE625949E5}" type="presParOf" srcId="{6C227345-52BD-47FF-AE3E-8EA04FBA765E}" destId="{457452EA-9EEB-45DA-AD1D-32FB6A5BDA54}" srcOrd="3" destOrd="0" presId="urn:microsoft.com/office/officeart/2018/2/layout/IconVerticalSolidList"/>
    <dgm:cxn modelId="{8F9FAF01-6E94-4939-B204-1DDF6AC31AFC}" type="presParOf" srcId="{DED5876F-A5C4-444A-B44F-1957D81EF4BE}" destId="{087B3D32-2691-4B09-8996-2183B25496B0}" srcOrd="3" destOrd="0" presId="urn:microsoft.com/office/officeart/2018/2/layout/IconVerticalSolidList"/>
    <dgm:cxn modelId="{6C99ACBC-D17F-4168-B5E0-1ACE8494DEC4}" type="presParOf" srcId="{DED5876F-A5C4-444A-B44F-1957D81EF4BE}" destId="{02F96934-B109-49BB-99B2-E487E027CE80}" srcOrd="4" destOrd="0" presId="urn:microsoft.com/office/officeart/2018/2/layout/IconVerticalSolidList"/>
    <dgm:cxn modelId="{E156CE81-CDBB-42A8-B011-4CF25E47F82F}" type="presParOf" srcId="{02F96934-B109-49BB-99B2-E487E027CE80}" destId="{0F5CAB1D-2B9A-48D9-AF18-70CF3866D296}" srcOrd="0" destOrd="0" presId="urn:microsoft.com/office/officeart/2018/2/layout/IconVerticalSolidList"/>
    <dgm:cxn modelId="{AD41E5F3-5B02-48E1-BE84-720420E61F0D}" type="presParOf" srcId="{02F96934-B109-49BB-99B2-E487E027CE80}" destId="{E1EBC48B-481D-45E7-A856-4569A8ADB1B1}" srcOrd="1" destOrd="0" presId="urn:microsoft.com/office/officeart/2018/2/layout/IconVerticalSolidList"/>
    <dgm:cxn modelId="{3A0BCF33-C756-4C31-8801-1A2C7C96301E}" type="presParOf" srcId="{02F96934-B109-49BB-99B2-E487E027CE80}" destId="{752DBA44-720B-4827-9211-23783A261F4F}" srcOrd="2" destOrd="0" presId="urn:microsoft.com/office/officeart/2018/2/layout/IconVerticalSolidList"/>
    <dgm:cxn modelId="{29CD49D6-83A2-405A-8CB6-8002ED6B9CB5}" type="presParOf" srcId="{02F96934-B109-49BB-99B2-E487E027CE80}" destId="{524D04CD-2A16-4729-A0E1-28350F663D4D}" srcOrd="3" destOrd="0" presId="urn:microsoft.com/office/officeart/2018/2/layout/IconVerticalSolidList"/>
    <dgm:cxn modelId="{ECA61CD1-EC4B-4BF0-B6C5-40CAB4A2E7DF}" type="presParOf" srcId="{DED5876F-A5C4-444A-B44F-1957D81EF4BE}" destId="{DAFF021D-2EA5-4670-8020-9F4E65FCCC39}" srcOrd="5" destOrd="0" presId="urn:microsoft.com/office/officeart/2018/2/layout/IconVerticalSolidList"/>
    <dgm:cxn modelId="{2DDCAFC4-873D-4B1F-9AAA-1C7AEF411ACB}" type="presParOf" srcId="{DED5876F-A5C4-444A-B44F-1957D81EF4BE}" destId="{BE72D180-5079-4E16-AD60-96BF635AD0B5}" srcOrd="6" destOrd="0" presId="urn:microsoft.com/office/officeart/2018/2/layout/IconVerticalSolidList"/>
    <dgm:cxn modelId="{ADE0552C-FA7C-4508-A5B8-6179DB7561C5}" type="presParOf" srcId="{BE72D180-5079-4E16-AD60-96BF635AD0B5}" destId="{5D0FB7BF-8253-4055-A553-C9E77DEA6EDC}" srcOrd="0" destOrd="0" presId="urn:microsoft.com/office/officeart/2018/2/layout/IconVerticalSolidList"/>
    <dgm:cxn modelId="{6EBF6C63-EAEB-47B5-81A5-1470E8BD12B5}" type="presParOf" srcId="{BE72D180-5079-4E16-AD60-96BF635AD0B5}" destId="{F4FF11CA-8A8B-452A-8625-B83B79A3B723}" srcOrd="1" destOrd="0" presId="urn:microsoft.com/office/officeart/2018/2/layout/IconVerticalSolidList"/>
    <dgm:cxn modelId="{E855E046-7045-46AB-A530-70697AC8A735}" type="presParOf" srcId="{BE72D180-5079-4E16-AD60-96BF635AD0B5}" destId="{FE3B79D5-35F8-476E-A2D5-DA813545074B}" srcOrd="2" destOrd="0" presId="urn:microsoft.com/office/officeart/2018/2/layout/IconVerticalSolidList"/>
    <dgm:cxn modelId="{0A8EA0C3-B9AF-4B15-A4C8-A8D849C3AA27}" type="presParOf" srcId="{BE72D180-5079-4E16-AD60-96BF635AD0B5}" destId="{45F414FF-FBD2-4736-AC5E-05875F5740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79503C-D681-4146-B1C1-BB82BD1EEF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132E5-AB53-4089-9257-97C0F5860BD9}">
      <dgm:prSet phldrT="[Текст]" phldr="0"/>
      <dgm:spPr/>
      <dgm:t>
        <a:bodyPr/>
        <a:lstStyle/>
        <a:p>
          <a:pPr rtl="0"/>
          <a:r>
            <a:rPr lang="ru-RU"/>
            <a:t>Использование в учебной деятельности и не только.   </a:t>
          </a:r>
          <a:endParaRPr lang="ru-RU">
            <a:latin typeface="Circe Bold"/>
          </a:endParaRPr>
        </a:p>
      </dgm:t>
    </dgm:pt>
    <dgm:pt modelId="{4AB8337B-97B8-4C75-937B-793481CD95ED}" type="parTrans" cxnId="{5D667D8C-137F-4B42-9560-DD5C7541FAB0}">
      <dgm:prSet/>
      <dgm:spPr/>
      <dgm:t>
        <a:bodyPr/>
        <a:lstStyle/>
        <a:p>
          <a:endParaRPr lang="ru-RU"/>
        </a:p>
      </dgm:t>
    </dgm:pt>
    <dgm:pt modelId="{DB17A1A8-8319-4559-B434-9A4C699D2852}" type="sibTrans" cxnId="{5D667D8C-137F-4B42-9560-DD5C7541FAB0}">
      <dgm:prSet/>
      <dgm:spPr/>
      <dgm:t>
        <a:bodyPr/>
        <a:lstStyle/>
        <a:p>
          <a:endParaRPr lang="ru-RU"/>
        </a:p>
      </dgm:t>
    </dgm:pt>
    <dgm:pt modelId="{D73078F4-E502-46A8-A5EF-F7BC6B97A60F}">
      <dgm:prSet phldr="0"/>
      <dgm:spPr/>
      <dgm:t>
        <a:bodyPr/>
        <a:lstStyle/>
        <a:p>
          <a:pPr rtl="0"/>
          <a:r>
            <a:rPr lang="ru-RU"/>
            <a:t>Компактное расположение всей иерархии семейного древа в цифровом формате.  </a:t>
          </a:r>
          <a:r>
            <a:rPr lang="ru-RU">
              <a:latin typeface="Circe Bold"/>
            </a:rPr>
            <a:t> </a:t>
          </a:r>
        </a:p>
      </dgm:t>
    </dgm:pt>
    <dgm:pt modelId="{3CF1A675-7FF3-42EF-BCEF-E1C29FCA5A64}" type="parTrans" cxnId="{17A4773F-16F3-4B11-A91E-6E7DAC0BF283}">
      <dgm:prSet/>
      <dgm:spPr/>
    </dgm:pt>
    <dgm:pt modelId="{320CD21F-9AFD-4ACC-8442-2CF3839100EC}" type="sibTrans" cxnId="{17A4773F-16F3-4B11-A91E-6E7DAC0BF283}">
      <dgm:prSet/>
      <dgm:spPr/>
    </dgm:pt>
    <dgm:pt modelId="{2AC802D7-3470-45CE-A749-028E1B6BBC26}">
      <dgm:prSet phldr="0"/>
      <dgm:spPr/>
      <dgm:t>
        <a:bodyPr/>
        <a:lstStyle/>
        <a:p>
          <a:r>
            <a:rPr lang="ru-RU"/>
            <a:t>Инструмент для создания и выполнения образовательных проектов    </a:t>
          </a:r>
          <a:r>
            <a:rPr lang="ru-RU">
              <a:latin typeface="Circe Bold"/>
            </a:rPr>
            <a:t> </a:t>
          </a:r>
          <a:endParaRPr lang="ru-RU"/>
        </a:p>
      </dgm:t>
    </dgm:pt>
    <dgm:pt modelId="{37C49396-C0EB-48CA-AC78-AA50CAD88108}" type="parTrans" cxnId="{444E64E7-C308-46C8-A526-5C0B270228F4}">
      <dgm:prSet/>
      <dgm:spPr/>
    </dgm:pt>
    <dgm:pt modelId="{ED83BBB5-B8A6-4471-B5C9-492E65C80D11}" type="sibTrans" cxnId="{444E64E7-C308-46C8-A526-5C0B270228F4}">
      <dgm:prSet/>
      <dgm:spPr/>
    </dgm:pt>
    <dgm:pt modelId="{FFF98D30-A790-4129-93B4-76AD0823D9A5}" type="pres">
      <dgm:prSet presAssocID="{F979503C-D681-4146-B1C1-BB82BD1EEF75}" presName="diagram" presStyleCnt="0">
        <dgm:presLayoutVars>
          <dgm:dir/>
          <dgm:resizeHandles val="exact"/>
        </dgm:presLayoutVars>
      </dgm:prSet>
      <dgm:spPr/>
    </dgm:pt>
    <dgm:pt modelId="{F48968CE-9353-49F6-BD65-F68344FCFD9A}" type="pres">
      <dgm:prSet presAssocID="{900132E5-AB53-4089-9257-97C0F5860BD9}" presName="node" presStyleLbl="node1" presStyleIdx="0" presStyleCnt="3">
        <dgm:presLayoutVars>
          <dgm:bulletEnabled val="1"/>
        </dgm:presLayoutVars>
      </dgm:prSet>
      <dgm:spPr/>
    </dgm:pt>
    <dgm:pt modelId="{97AB2152-AE3E-49BC-A8DA-C37CD3121B00}" type="pres">
      <dgm:prSet presAssocID="{DB17A1A8-8319-4559-B434-9A4C699D2852}" presName="sibTrans" presStyleCnt="0"/>
      <dgm:spPr/>
    </dgm:pt>
    <dgm:pt modelId="{2B554AD2-AE7A-40BD-BF85-15B4EE086D8D}" type="pres">
      <dgm:prSet presAssocID="{D73078F4-E502-46A8-A5EF-F7BC6B97A60F}" presName="node" presStyleLbl="node1" presStyleIdx="1" presStyleCnt="3">
        <dgm:presLayoutVars>
          <dgm:bulletEnabled val="1"/>
        </dgm:presLayoutVars>
      </dgm:prSet>
      <dgm:spPr/>
    </dgm:pt>
    <dgm:pt modelId="{DFE8E1F8-939B-4B16-AD37-021A38EDE603}" type="pres">
      <dgm:prSet presAssocID="{320CD21F-9AFD-4ACC-8442-2CF3839100EC}" presName="sibTrans" presStyleCnt="0"/>
      <dgm:spPr/>
    </dgm:pt>
    <dgm:pt modelId="{E73ACBF3-3815-410E-B764-2177D651FDFD}" type="pres">
      <dgm:prSet presAssocID="{2AC802D7-3470-45CE-A749-028E1B6BBC26}" presName="node" presStyleLbl="node1" presStyleIdx="2" presStyleCnt="3">
        <dgm:presLayoutVars>
          <dgm:bulletEnabled val="1"/>
        </dgm:presLayoutVars>
      </dgm:prSet>
      <dgm:spPr/>
    </dgm:pt>
  </dgm:ptLst>
  <dgm:cxnLst>
    <dgm:cxn modelId="{6243DA03-3B9C-4475-AC6F-1417A94593EA}" type="presOf" srcId="{D73078F4-E502-46A8-A5EF-F7BC6B97A60F}" destId="{2B554AD2-AE7A-40BD-BF85-15B4EE086D8D}" srcOrd="0" destOrd="0" presId="urn:microsoft.com/office/officeart/2005/8/layout/default"/>
    <dgm:cxn modelId="{17A4773F-16F3-4B11-A91E-6E7DAC0BF283}" srcId="{F979503C-D681-4146-B1C1-BB82BD1EEF75}" destId="{D73078F4-E502-46A8-A5EF-F7BC6B97A60F}" srcOrd="1" destOrd="0" parTransId="{3CF1A675-7FF3-42EF-BCEF-E1C29FCA5A64}" sibTransId="{320CD21F-9AFD-4ACC-8442-2CF3839100EC}"/>
    <dgm:cxn modelId="{95E7B450-E10C-458B-92F8-F7152FBD7073}" type="presOf" srcId="{2AC802D7-3470-45CE-A749-028E1B6BBC26}" destId="{E73ACBF3-3815-410E-B764-2177D651FDFD}" srcOrd="0" destOrd="0" presId="urn:microsoft.com/office/officeart/2005/8/layout/default"/>
    <dgm:cxn modelId="{5D667D8C-137F-4B42-9560-DD5C7541FAB0}" srcId="{F979503C-D681-4146-B1C1-BB82BD1EEF75}" destId="{900132E5-AB53-4089-9257-97C0F5860BD9}" srcOrd="0" destOrd="0" parTransId="{4AB8337B-97B8-4C75-937B-793481CD95ED}" sibTransId="{DB17A1A8-8319-4559-B434-9A4C699D2852}"/>
    <dgm:cxn modelId="{57C4EB91-F634-4A24-8AC0-B24950DC71C7}" type="presOf" srcId="{F979503C-D681-4146-B1C1-BB82BD1EEF75}" destId="{FFF98D30-A790-4129-93B4-76AD0823D9A5}" srcOrd="0" destOrd="0" presId="urn:microsoft.com/office/officeart/2005/8/layout/default"/>
    <dgm:cxn modelId="{7ECA66C7-AE2C-4025-BBC2-7D789175A861}" type="presOf" srcId="{900132E5-AB53-4089-9257-97C0F5860BD9}" destId="{F48968CE-9353-49F6-BD65-F68344FCFD9A}" srcOrd="0" destOrd="0" presId="urn:microsoft.com/office/officeart/2005/8/layout/default"/>
    <dgm:cxn modelId="{444E64E7-C308-46C8-A526-5C0B270228F4}" srcId="{F979503C-D681-4146-B1C1-BB82BD1EEF75}" destId="{2AC802D7-3470-45CE-A749-028E1B6BBC26}" srcOrd="2" destOrd="0" parTransId="{37C49396-C0EB-48CA-AC78-AA50CAD88108}" sibTransId="{ED83BBB5-B8A6-4471-B5C9-492E65C80D11}"/>
    <dgm:cxn modelId="{F2FCE56D-E8B9-41DC-8EB3-61A70E6B959F}" type="presParOf" srcId="{FFF98D30-A790-4129-93B4-76AD0823D9A5}" destId="{F48968CE-9353-49F6-BD65-F68344FCFD9A}" srcOrd="0" destOrd="0" presId="urn:microsoft.com/office/officeart/2005/8/layout/default"/>
    <dgm:cxn modelId="{CA53C128-0F54-416D-8953-D9885485121C}" type="presParOf" srcId="{FFF98D30-A790-4129-93B4-76AD0823D9A5}" destId="{97AB2152-AE3E-49BC-A8DA-C37CD3121B00}" srcOrd="1" destOrd="0" presId="urn:microsoft.com/office/officeart/2005/8/layout/default"/>
    <dgm:cxn modelId="{109DCA9D-08C1-4FD4-AFA8-2BFFBA1499F0}" type="presParOf" srcId="{FFF98D30-A790-4129-93B4-76AD0823D9A5}" destId="{2B554AD2-AE7A-40BD-BF85-15B4EE086D8D}" srcOrd="2" destOrd="0" presId="urn:microsoft.com/office/officeart/2005/8/layout/default"/>
    <dgm:cxn modelId="{D33B511F-67AD-4A81-A1ED-CB91295C0C64}" type="presParOf" srcId="{FFF98D30-A790-4129-93B4-76AD0823D9A5}" destId="{DFE8E1F8-939B-4B16-AD37-021A38EDE603}" srcOrd="3" destOrd="0" presId="urn:microsoft.com/office/officeart/2005/8/layout/default"/>
    <dgm:cxn modelId="{1F122148-07D1-40A7-8668-19CC2AF9D177}" type="presParOf" srcId="{FFF98D30-A790-4129-93B4-76AD0823D9A5}" destId="{E73ACBF3-3815-410E-B764-2177D651FD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5A5CDA-5FF0-4A8E-8CA7-6D09335431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3DBBC-6C9E-4CDD-96C5-26EB773BF72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ru-RU"/>
            <a:t>Подведем итог</a:t>
          </a:r>
          <a:r>
            <a:rPr lang="ru-RU">
              <a:latin typeface="Circe Bold"/>
            </a:rPr>
            <a:t>:</a:t>
          </a:r>
          <a:r>
            <a:rPr lang="ru-RU"/>
            <a:t> </a:t>
          </a:r>
          <a:r>
            <a:rPr lang="ru-RU">
              <a:latin typeface="Circe Bold"/>
            </a:rPr>
            <a:t>мир не стоит на месте, именно поэтому, есть возможности для использования цифровых технологий даже в таких сферах, как родословная и генеалогическое древо.</a:t>
          </a:r>
          <a:endParaRPr lang="en-US"/>
        </a:p>
      </dgm:t>
    </dgm:pt>
    <dgm:pt modelId="{EC01403B-B528-482C-A52B-5141F494C0BE}" type="parTrans" cxnId="{6E555878-B487-4A2C-B701-30D7989D3A6B}">
      <dgm:prSet/>
      <dgm:spPr/>
      <dgm:t>
        <a:bodyPr/>
        <a:lstStyle/>
        <a:p>
          <a:endParaRPr lang="en-US"/>
        </a:p>
      </dgm:t>
    </dgm:pt>
    <dgm:pt modelId="{FDD44F5C-F772-4647-B662-DC4769D05C54}" type="sibTrans" cxnId="{6E555878-B487-4A2C-B701-30D7989D3A6B}">
      <dgm:prSet/>
      <dgm:spPr/>
      <dgm:t>
        <a:bodyPr/>
        <a:lstStyle/>
        <a:p>
          <a:endParaRPr lang="en-US"/>
        </a:p>
      </dgm:t>
    </dgm:pt>
    <dgm:pt modelId="{5700FEAA-2738-422C-AE69-E1451A5E1D3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Также, с помощью онлайн-сервиса </a:t>
          </a:r>
          <a:r>
            <a:rPr lang="ru-RU" err="1"/>
            <a:t>Tiki-Toki</a:t>
          </a:r>
          <a:r>
            <a:rPr lang="ru-RU"/>
            <a:t> появляется возможность к быстрому доступу информации о ком-либо или о чем-либо.</a:t>
          </a:r>
          <a:endParaRPr lang="en-US"/>
        </a:p>
      </dgm:t>
    </dgm:pt>
    <dgm:pt modelId="{E7A05C09-4A45-44D3-955A-B6E608ED9942}" type="parTrans" cxnId="{348B4F21-8CE9-4C35-B490-2FE03A20AAEB}">
      <dgm:prSet/>
      <dgm:spPr/>
      <dgm:t>
        <a:bodyPr/>
        <a:lstStyle/>
        <a:p>
          <a:endParaRPr lang="en-US"/>
        </a:p>
      </dgm:t>
    </dgm:pt>
    <dgm:pt modelId="{D4F54D61-77BD-4564-A138-57E197679B19}" type="sibTrans" cxnId="{348B4F21-8CE9-4C35-B490-2FE03A20AAEB}">
      <dgm:prSet/>
      <dgm:spPr/>
      <dgm:t>
        <a:bodyPr/>
        <a:lstStyle/>
        <a:p>
          <a:endParaRPr lang="en-US"/>
        </a:p>
      </dgm:t>
    </dgm:pt>
    <dgm:pt modelId="{B4510B7D-9BC0-4578-B074-97661487AF83}" type="pres">
      <dgm:prSet presAssocID="{A15A5CDA-5FF0-4A8E-8CA7-6D093354318C}" presName="root" presStyleCnt="0">
        <dgm:presLayoutVars>
          <dgm:dir/>
          <dgm:resizeHandles val="exact"/>
        </dgm:presLayoutVars>
      </dgm:prSet>
      <dgm:spPr/>
    </dgm:pt>
    <dgm:pt modelId="{0E58C2D0-1040-4673-9D51-1551C1EAE416}" type="pres">
      <dgm:prSet presAssocID="{F783DBBC-6C9E-4CDD-96C5-26EB773BF72B}" presName="compNode" presStyleCnt="0"/>
      <dgm:spPr/>
    </dgm:pt>
    <dgm:pt modelId="{1C97483B-6300-48AF-8F94-BF35493D938C}" type="pres">
      <dgm:prSet presAssocID="{F783DBBC-6C9E-4CDD-96C5-26EB773BF72B}" presName="bgRect" presStyleLbl="bgShp" presStyleIdx="0" presStyleCnt="2"/>
      <dgm:spPr/>
    </dgm:pt>
    <dgm:pt modelId="{A3FCBF3D-EB66-4D87-9DDD-00930B305B11}" type="pres">
      <dgm:prSet presAssocID="{F783DBBC-6C9E-4CDD-96C5-26EB773BF7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5ED4A2C-45E1-4CE6-BAED-769F38F9A159}" type="pres">
      <dgm:prSet presAssocID="{F783DBBC-6C9E-4CDD-96C5-26EB773BF72B}" presName="spaceRect" presStyleCnt="0"/>
      <dgm:spPr/>
    </dgm:pt>
    <dgm:pt modelId="{DFFB2171-3ECE-4C27-847B-F603A8E804CD}" type="pres">
      <dgm:prSet presAssocID="{F783DBBC-6C9E-4CDD-96C5-26EB773BF72B}" presName="parTx" presStyleLbl="revTx" presStyleIdx="0" presStyleCnt="2">
        <dgm:presLayoutVars>
          <dgm:chMax val="0"/>
          <dgm:chPref val="0"/>
        </dgm:presLayoutVars>
      </dgm:prSet>
      <dgm:spPr/>
    </dgm:pt>
    <dgm:pt modelId="{C757801D-C4C2-4D6B-AB8A-F75DB420C6A7}" type="pres">
      <dgm:prSet presAssocID="{FDD44F5C-F772-4647-B662-DC4769D05C54}" presName="sibTrans" presStyleCnt="0"/>
      <dgm:spPr/>
    </dgm:pt>
    <dgm:pt modelId="{5C7471E7-223B-477E-A2C0-06A63DB6FF7B}" type="pres">
      <dgm:prSet presAssocID="{5700FEAA-2738-422C-AE69-E1451A5E1D3D}" presName="compNode" presStyleCnt="0"/>
      <dgm:spPr/>
    </dgm:pt>
    <dgm:pt modelId="{A37D8646-E41B-407A-A143-4E5C5039AC84}" type="pres">
      <dgm:prSet presAssocID="{5700FEAA-2738-422C-AE69-E1451A5E1D3D}" presName="bgRect" presStyleLbl="bgShp" presStyleIdx="1" presStyleCnt="2"/>
      <dgm:spPr/>
    </dgm:pt>
    <dgm:pt modelId="{E8E7ED5D-4C21-495D-8CF5-5C33319CC21C}" type="pres">
      <dgm:prSet presAssocID="{5700FEAA-2738-422C-AE69-E1451A5E1D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9374DCA1-C4A5-4AA5-811A-48DAA1D1627A}" type="pres">
      <dgm:prSet presAssocID="{5700FEAA-2738-422C-AE69-E1451A5E1D3D}" presName="spaceRect" presStyleCnt="0"/>
      <dgm:spPr/>
    </dgm:pt>
    <dgm:pt modelId="{5CFBB77F-E9C5-47F4-BC16-5A797A905417}" type="pres">
      <dgm:prSet presAssocID="{5700FEAA-2738-422C-AE69-E1451A5E1D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48B4F21-8CE9-4C35-B490-2FE03A20AAEB}" srcId="{A15A5CDA-5FF0-4A8E-8CA7-6D093354318C}" destId="{5700FEAA-2738-422C-AE69-E1451A5E1D3D}" srcOrd="1" destOrd="0" parTransId="{E7A05C09-4A45-44D3-955A-B6E608ED9942}" sibTransId="{D4F54D61-77BD-4564-A138-57E197679B19}"/>
    <dgm:cxn modelId="{EB866533-F65D-471C-A543-E2771C136872}" type="presOf" srcId="{F783DBBC-6C9E-4CDD-96C5-26EB773BF72B}" destId="{DFFB2171-3ECE-4C27-847B-F603A8E804CD}" srcOrd="0" destOrd="0" presId="urn:microsoft.com/office/officeart/2018/2/layout/IconVerticalSolidList"/>
    <dgm:cxn modelId="{6E555878-B487-4A2C-B701-30D7989D3A6B}" srcId="{A15A5CDA-5FF0-4A8E-8CA7-6D093354318C}" destId="{F783DBBC-6C9E-4CDD-96C5-26EB773BF72B}" srcOrd="0" destOrd="0" parTransId="{EC01403B-B528-482C-A52B-5141F494C0BE}" sibTransId="{FDD44F5C-F772-4647-B662-DC4769D05C54}"/>
    <dgm:cxn modelId="{9CB07A8D-32BC-4EFC-8A42-11D4CFEA10AD}" type="presOf" srcId="{5700FEAA-2738-422C-AE69-E1451A5E1D3D}" destId="{5CFBB77F-E9C5-47F4-BC16-5A797A905417}" srcOrd="0" destOrd="0" presId="urn:microsoft.com/office/officeart/2018/2/layout/IconVerticalSolidList"/>
    <dgm:cxn modelId="{0FD53EDD-6DCE-423B-AF3C-FA283CD16D78}" type="presOf" srcId="{A15A5CDA-5FF0-4A8E-8CA7-6D093354318C}" destId="{B4510B7D-9BC0-4578-B074-97661487AF83}" srcOrd="0" destOrd="0" presId="urn:microsoft.com/office/officeart/2018/2/layout/IconVerticalSolidList"/>
    <dgm:cxn modelId="{FB7D5935-7EED-437A-B1C6-FDCABB8F939C}" type="presParOf" srcId="{B4510B7D-9BC0-4578-B074-97661487AF83}" destId="{0E58C2D0-1040-4673-9D51-1551C1EAE416}" srcOrd="0" destOrd="0" presId="urn:microsoft.com/office/officeart/2018/2/layout/IconVerticalSolidList"/>
    <dgm:cxn modelId="{83CC27F1-A8E3-4EA6-9414-DF301BA8EB58}" type="presParOf" srcId="{0E58C2D0-1040-4673-9D51-1551C1EAE416}" destId="{1C97483B-6300-48AF-8F94-BF35493D938C}" srcOrd="0" destOrd="0" presId="urn:microsoft.com/office/officeart/2018/2/layout/IconVerticalSolidList"/>
    <dgm:cxn modelId="{B9DA7324-EC15-44F5-9C27-1CCD5EBA4EE5}" type="presParOf" srcId="{0E58C2D0-1040-4673-9D51-1551C1EAE416}" destId="{A3FCBF3D-EB66-4D87-9DDD-00930B305B11}" srcOrd="1" destOrd="0" presId="urn:microsoft.com/office/officeart/2018/2/layout/IconVerticalSolidList"/>
    <dgm:cxn modelId="{1A1F3FC5-145A-4BCA-A548-7C1352D638DA}" type="presParOf" srcId="{0E58C2D0-1040-4673-9D51-1551C1EAE416}" destId="{C5ED4A2C-45E1-4CE6-BAED-769F38F9A159}" srcOrd="2" destOrd="0" presId="urn:microsoft.com/office/officeart/2018/2/layout/IconVerticalSolidList"/>
    <dgm:cxn modelId="{65F05509-FD57-4B6A-BE02-2E616FB5E9B1}" type="presParOf" srcId="{0E58C2D0-1040-4673-9D51-1551C1EAE416}" destId="{DFFB2171-3ECE-4C27-847B-F603A8E804CD}" srcOrd="3" destOrd="0" presId="urn:microsoft.com/office/officeart/2018/2/layout/IconVerticalSolidList"/>
    <dgm:cxn modelId="{AE4668D7-5FA6-4E71-8A5D-50AF9C2B7D52}" type="presParOf" srcId="{B4510B7D-9BC0-4578-B074-97661487AF83}" destId="{C757801D-C4C2-4D6B-AB8A-F75DB420C6A7}" srcOrd="1" destOrd="0" presId="urn:microsoft.com/office/officeart/2018/2/layout/IconVerticalSolidList"/>
    <dgm:cxn modelId="{8AD1DF23-DE50-4BBC-90F7-D8D8DA2F6FED}" type="presParOf" srcId="{B4510B7D-9BC0-4578-B074-97661487AF83}" destId="{5C7471E7-223B-477E-A2C0-06A63DB6FF7B}" srcOrd="2" destOrd="0" presId="urn:microsoft.com/office/officeart/2018/2/layout/IconVerticalSolidList"/>
    <dgm:cxn modelId="{C67A569B-4528-434F-A8E7-155169849422}" type="presParOf" srcId="{5C7471E7-223B-477E-A2C0-06A63DB6FF7B}" destId="{A37D8646-E41B-407A-A143-4E5C5039AC84}" srcOrd="0" destOrd="0" presId="urn:microsoft.com/office/officeart/2018/2/layout/IconVerticalSolidList"/>
    <dgm:cxn modelId="{B50D3C2D-6778-4952-A3A8-DBEE78584D70}" type="presParOf" srcId="{5C7471E7-223B-477E-A2C0-06A63DB6FF7B}" destId="{E8E7ED5D-4C21-495D-8CF5-5C33319CC21C}" srcOrd="1" destOrd="0" presId="urn:microsoft.com/office/officeart/2018/2/layout/IconVerticalSolidList"/>
    <dgm:cxn modelId="{F73FADAC-E0D5-488B-8501-41D604185573}" type="presParOf" srcId="{5C7471E7-223B-477E-A2C0-06A63DB6FF7B}" destId="{9374DCA1-C4A5-4AA5-811A-48DAA1D1627A}" srcOrd="2" destOrd="0" presId="urn:microsoft.com/office/officeart/2018/2/layout/IconVerticalSolidList"/>
    <dgm:cxn modelId="{B8E4C623-1855-4512-A3C3-39AA41BC9998}" type="presParOf" srcId="{5C7471E7-223B-477E-A2C0-06A63DB6FF7B}" destId="{5CFBB77F-E9C5-47F4-BC16-5A797A9054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08C13-6B5C-4551-8D0A-0C145C03B3A9}">
      <dsp:nvSpPr>
        <dsp:cNvPr id="0" name=""/>
        <dsp:cNvSpPr/>
      </dsp:nvSpPr>
      <dsp:spPr>
        <a:xfrm>
          <a:off x="0" y="92194"/>
          <a:ext cx="6263640" cy="26068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Бумага уступает тем темпам развития, которые сейчас существуют в обществе.</a:t>
          </a:r>
          <a:endParaRPr lang="en-US" sz="3700" kern="1200"/>
        </a:p>
      </dsp:txBody>
      <dsp:txXfrm>
        <a:off x="127257" y="219451"/>
        <a:ext cx="6009126" cy="2352355"/>
      </dsp:txXfrm>
    </dsp:sp>
    <dsp:sp modelId="{27036316-9905-4B92-8297-AD86201F12B0}">
      <dsp:nvSpPr>
        <dsp:cNvPr id="0" name=""/>
        <dsp:cNvSpPr/>
      </dsp:nvSpPr>
      <dsp:spPr>
        <a:xfrm>
          <a:off x="0" y="2805623"/>
          <a:ext cx="6263640" cy="2606869"/>
        </a:xfrm>
        <a:prstGeom prst="roundRect">
          <a:avLst/>
        </a:prstGeom>
        <a:solidFill>
          <a:schemeClr val="accent5">
            <a:hueOff val="51649"/>
            <a:satOff val="69028"/>
            <a:lumOff val="1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Не существует компактного предоставления информации о родословной кого-либо.</a:t>
          </a:r>
          <a:endParaRPr lang="en-US" sz="3700" kern="1200"/>
        </a:p>
      </dsp:txBody>
      <dsp:txXfrm>
        <a:off x="127257" y="2932880"/>
        <a:ext cx="6009126" cy="2352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12FE2-68F5-49C8-9307-5DEB6D921096}">
      <dsp:nvSpPr>
        <dsp:cNvPr id="0" name=""/>
        <dsp:cNvSpPr/>
      </dsp:nvSpPr>
      <dsp:spPr>
        <a:xfrm>
          <a:off x="0" y="84330"/>
          <a:ext cx="1200152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Знание своих предков и передачи этой информации своим потомкам</a:t>
          </a:r>
          <a:endParaRPr lang="en-US" sz="2200" kern="1200"/>
        </a:p>
      </dsp:txBody>
      <dsp:txXfrm>
        <a:off x="42663" y="126993"/>
        <a:ext cx="11916197" cy="788627"/>
      </dsp:txXfrm>
    </dsp:sp>
    <dsp:sp modelId="{9FD36036-2C9A-434A-8BE3-6CF0F6B22EFE}">
      <dsp:nvSpPr>
        <dsp:cNvPr id="0" name=""/>
        <dsp:cNvSpPr/>
      </dsp:nvSpPr>
      <dsp:spPr>
        <a:xfrm>
          <a:off x="0" y="1021644"/>
          <a:ext cx="1200152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Закрепление интереса к истории своей семьи</a:t>
          </a:r>
          <a:endParaRPr lang="en-US" sz="2200" kern="1200"/>
        </a:p>
      </dsp:txBody>
      <dsp:txXfrm>
        <a:off x="42663" y="1064307"/>
        <a:ext cx="11916197" cy="788627"/>
      </dsp:txXfrm>
    </dsp:sp>
    <dsp:sp modelId="{86791399-18B3-49D6-9028-A72CBBB2E63D}">
      <dsp:nvSpPr>
        <dsp:cNvPr id="0" name=""/>
        <dsp:cNvSpPr/>
      </dsp:nvSpPr>
      <dsp:spPr>
        <a:xfrm>
          <a:off x="0" y="1958957"/>
          <a:ext cx="1200152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Уважительное отношение к родителям и предкам</a:t>
          </a:r>
          <a:endParaRPr lang="en-US" sz="2200" kern="1200"/>
        </a:p>
      </dsp:txBody>
      <dsp:txXfrm>
        <a:off x="42663" y="2001620"/>
        <a:ext cx="11916197" cy="788627"/>
      </dsp:txXfrm>
    </dsp:sp>
    <dsp:sp modelId="{F1865CCE-C16F-4982-B9FB-B54F66FF4F70}">
      <dsp:nvSpPr>
        <dsp:cNvPr id="0" name=""/>
        <dsp:cNvSpPr/>
      </dsp:nvSpPr>
      <dsp:spPr>
        <a:xfrm>
          <a:off x="0" y="2896271"/>
          <a:ext cx="1200152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Знание своей родословной, своего прошлого - это тот фундамент, на котором основывается будущее человека</a:t>
          </a:r>
          <a:endParaRPr lang="en-US" sz="2200" kern="1200"/>
        </a:p>
      </dsp:txBody>
      <dsp:txXfrm>
        <a:off x="42663" y="2938934"/>
        <a:ext cx="11916197" cy="788627"/>
      </dsp:txXfrm>
    </dsp:sp>
    <dsp:sp modelId="{D37E0993-3A39-4710-96C9-E2B07A8FEAE1}">
      <dsp:nvSpPr>
        <dsp:cNvPr id="0" name=""/>
        <dsp:cNvSpPr/>
      </dsp:nvSpPr>
      <dsp:spPr>
        <a:xfrm>
          <a:off x="0" y="3833584"/>
          <a:ext cx="1200152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Приобщение к истории</a:t>
          </a:r>
          <a:endParaRPr lang="en-US" sz="2200" kern="1200"/>
        </a:p>
      </dsp:txBody>
      <dsp:txXfrm>
        <a:off x="42663" y="3876247"/>
        <a:ext cx="11916197" cy="78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0DD25-A110-43FF-BCE2-2D9B9E556B76}">
      <dsp:nvSpPr>
        <dsp:cNvPr id="0" name=""/>
        <dsp:cNvSpPr/>
      </dsp:nvSpPr>
      <dsp:spPr>
        <a:xfrm>
          <a:off x="0" y="1994"/>
          <a:ext cx="11346412" cy="1010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75B43-827C-4B51-992F-500F91CDB77E}">
      <dsp:nvSpPr>
        <dsp:cNvPr id="0" name=""/>
        <dsp:cNvSpPr/>
      </dsp:nvSpPr>
      <dsp:spPr>
        <a:xfrm>
          <a:off x="305755" y="229415"/>
          <a:ext cx="555919" cy="55591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E2687-158B-498D-B30E-B10F98C4CE06}">
      <dsp:nvSpPr>
        <dsp:cNvPr id="0" name=""/>
        <dsp:cNvSpPr/>
      </dsp:nvSpPr>
      <dsp:spPr>
        <a:xfrm>
          <a:off x="1167431" y="1994"/>
          <a:ext cx="10178980" cy="10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72" tIns="106972" rIns="106972" bIns="106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Исторические музеи;</a:t>
          </a:r>
          <a:endParaRPr lang="en-US" sz="2200" kern="1200"/>
        </a:p>
      </dsp:txBody>
      <dsp:txXfrm>
        <a:off x="1167431" y="1994"/>
        <a:ext cx="10178980" cy="1010763"/>
      </dsp:txXfrm>
    </dsp:sp>
    <dsp:sp modelId="{2F9313C3-2362-4F32-BB84-0924EEFFE014}">
      <dsp:nvSpPr>
        <dsp:cNvPr id="0" name=""/>
        <dsp:cNvSpPr/>
      </dsp:nvSpPr>
      <dsp:spPr>
        <a:xfrm>
          <a:off x="0" y="1265448"/>
          <a:ext cx="11346412" cy="1010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C918B-5396-4C49-A82A-EDD9B12EE078}">
      <dsp:nvSpPr>
        <dsp:cNvPr id="0" name=""/>
        <dsp:cNvSpPr/>
      </dsp:nvSpPr>
      <dsp:spPr>
        <a:xfrm>
          <a:off x="305755" y="1492869"/>
          <a:ext cx="555919" cy="55591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452EA-9EEB-45DA-AD1D-32FB6A5BDA54}">
      <dsp:nvSpPr>
        <dsp:cNvPr id="0" name=""/>
        <dsp:cNvSpPr/>
      </dsp:nvSpPr>
      <dsp:spPr>
        <a:xfrm>
          <a:off x="1167431" y="1265448"/>
          <a:ext cx="10178980" cy="10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72" tIns="106972" rIns="106972" bIns="106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Школы, университеты;</a:t>
          </a:r>
          <a:endParaRPr lang="en-US" sz="2200" kern="1200"/>
        </a:p>
      </dsp:txBody>
      <dsp:txXfrm>
        <a:off x="1167431" y="1265448"/>
        <a:ext cx="10178980" cy="1010763"/>
      </dsp:txXfrm>
    </dsp:sp>
    <dsp:sp modelId="{0F5CAB1D-2B9A-48D9-AF18-70CF3866D296}">
      <dsp:nvSpPr>
        <dsp:cNvPr id="0" name=""/>
        <dsp:cNvSpPr/>
      </dsp:nvSpPr>
      <dsp:spPr>
        <a:xfrm>
          <a:off x="0" y="2528901"/>
          <a:ext cx="11346412" cy="1010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BC48B-481D-45E7-A856-4569A8ADB1B1}">
      <dsp:nvSpPr>
        <dsp:cNvPr id="0" name=""/>
        <dsp:cNvSpPr/>
      </dsp:nvSpPr>
      <dsp:spPr>
        <a:xfrm>
          <a:off x="305755" y="2756323"/>
          <a:ext cx="555919" cy="55591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D04CD-2A16-4729-A0E1-28350F663D4D}">
      <dsp:nvSpPr>
        <dsp:cNvPr id="0" name=""/>
        <dsp:cNvSpPr/>
      </dsp:nvSpPr>
      <dsp:spPr>
        <a:xfrm>
          <a:off x="1167431" y="2528901"/>
          <a:ext cx="10178980" cy="10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72" tIns="106972" rIns="106972" bIns="106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Журналистика;</a:t>
          </a:r>
          <a:endParaRPr lang="en-US" sz="2200" kern="1200"/>
        </a:p>
      </dsp:txBody>
      <dsp:txXfrm>
        <a:off x="1167431" y="2528901"/>
        <a:ext cx="10178980" cy="1010763"/>
      </dsp:txXfrm>
    </dsp:sp>
    <dsp:sp modelId="{5D0FB7BF-8253-4055-A553-C9E77DEA6EDC}">
      <dsp:nvSpPr>
        <dsp:cNvPr id="0" name=""/>
        <dsp:cNvSpPr/>
      </dsp:nvSpPr>
      <dsp:spPr>
        <a:xfrm>
          <a:off x="0" y="3792355"/>
          <a:ext cx="11346412" cy="1010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F11CA-8A8B-452A-8625-B83B79A3B723}">
      <dsp:nvSpPr>
        <dsp:cNvPr id="0" name=""/>
        <dsp:cNvSpPr/>
      </dsp:nvSpPr>
      <dsp:spPr>
        <a:xfrm>
          <a:off x="305755" y="4019777"/>
          <a:ext cx="555919" cy="55591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414FF-FBD2-4736-AC5E-05875F574013}">
      <dsp:nvSpPr>
        <dsp:cNvPr id="0" name=""/>
        <dsp:cNvSpPr/>
      </dsp:nvSpPr>
      <dsp:spPr>
        <a:xfrm>
          <a:off x="1167431" y="3792355"/>
          <a:ext cx="10178980" cy="10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72" tIns="106972" rIns="106972" bIns="106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Общество в целом;</a:t>
          </a:r>
          <a:endParaRPr lang="en-US" sz="2200" kern="1200"/>
        </a:p>
      </dsp:txBody>
      <dsp:txXfrm>
        <a:off x="1167431" y="3792355"/>
        <a:ext cx="10178980" cy="1010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968CE-9353-49F6-BD65-F68344FCFD9A}">
      <dsp:nvSpPr>
        <dsp:cNvPr id="0" name=""/>
        <dsp:cNvSpPr/>
      </dsp:nvSpPr>
      <dsp:spPr>
        <a:xfrm>
          <a:off x="957" y="115525"/>
          <a:ext cx="3733141" cy="223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Использование в учебной деятельности и не только.   </a:t>
          </a:r>
          <a:endParaRPr lang="ru-RU" sz="2800" kern="1200">
            <a:latin typeface="Circe Bold"/>
          </a:endParaRPr>
        </a:p>
      </dsp:txBody>
      <dsp:txXfrm>
        <a:off x="957" y="115525"/>
        <a:ext cx="3733141" cy="2239884"/>
      </dsp:txXfrm>
    </dsp:sp>
    <dsp:sp modelId="{2B554AD2-AE7A-40BD-BF85-15B4EE086D8D}">
      <dsp:nvSpPr>
        <dsp:cNvPr id="0" name=""/>
        <dsp:cNvSpPr/>
      </dsp:nvSpPr>
      <dsp:spPr>
        <a:xfrm>
          <a:off x="4107412" y="115525"/>
          <a:ext cx="3733141" cy="223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Компактное расположение всей иерархии семейного древа в цифровом формате.  </a:t>
          </a:r>
          <a:r>
            <a:rPr lang="ru-RU" sz="2800" kern="1200">
              <a:latin typeface="Circe Bold"/>
            </a:rPr>
            <a:t> </a:t>
          </a:r>
        </a:p>
      </dsp:txBody>
      <dsp:txXfrm>
        <a:off x="4107412" y="115525"/>
        <a:ext cx="3733141" cy="2239884"/>
      </dsp:txXfrm>
    </dsp:sp>
    <dsp:sp modelId="{E73ACBF3-3815-410E-B764-2177D651FDFD}">
      <dsp:nvSpPr>
        <dsp:cNvPr id="0" name=""/>
        <dsp:cNvSpPr/>
      </dsp:nvSpPr>
      <dsp:spPr>
        <a:xfrm>
          <a:off x="2054184" y="2728724"/>
          <a:ext cx="3733141" cy="223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Инструмент для создания и выполнения образовательных проектов    </a:t>
          </a:r>
          <a:r>
            <a:rPr lang="ru-RU" sz="2800" kern="1200">
              <a:latin typeface="Circe Bold"/>
            </a:rPr>
            <a:t> </a:t>
          </a:r>
          <a:endParaRPr lang="ru-RU" sz="2800" kern="1200"/>
        </a:p>
      </dsp:txBody>
      <dsp:txXfrm>
        <a:off x="2054184" y="2728724"/>
        <a:ext cx="3733141" cy="2239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7483B-6300-48AF-8F94-BF35493D938C}">
      <dsp:nvSpPr>
        <dsp:cNvPr id="0" name=""/>
        <dsp:cNvSpPr/>
      </dsp:nvSpPr>
      <dsp:spPr>
        <a:xfrm>
          <a:off x="0" y="707092"/>
          <a:ext cx="10370368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CBF3D-EB66-4D87-9DDD-00930B305B1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B2171-3ECE-4C27-847B-F603A8E804CD}">
      <dsp:nvSpPr>
        <dsp:cNvPr id="0" name=""/>
        <dsp:cNvSpPr/>
      </dsp:nvSpPr>
      <dsp:spPr>
        <a:xfrm>
          <a:off x="1507738" y="707092"/>
          <a:ext cx="886262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Подведем итог</a:t>
          </a:r>
          <a:r>
            <a:rPr lang="ru-RU" sz="2200" kern="1200">
              <a:latin typeface="Circe Bold"/>
            </a:rPr>
            <a:t>:</a:t>
          </a:r>
          <a:r>
            <a:rPr lang="ru-RU" sz="2200" kern="1200"/>
            <a:t> </a:t>
          </a:r>
          <a:r>
            <a:rPr lang="ru-RU" sz="2200" kern="1200">
              <a:latin typeface="Circe Bold"/>
            </a:rPr>
            <a:t>мир не стоит на месте, именно поэтому, есть возможности для использования цифровых технологий даже в таких сферах, как родословная и генеалогическое древо.</a:t>
          </a:r>
          <a:endParaRPr lang="en-US" sz="2200" kern="1200"/>
        </a:p>
      </dsp:txBody>
      <dsp:txXfrm>
        <a:off x="1507738" y="707092"/>
        <a:ext cx="8862629" cy="1305401"/>
      </dsp:txXfrm>
    </dsp:sp>
    <dsp:sp modelId="{A37D8646-E41B-407A-A143-4E5C5039AC84}">
      <dsp:nvSpPr>
        <dsp:cNvPr id="0" name=""/>
        <dsp:cNvSpPr/>
      </dsp:nvSpPr>
      <dsp:spPr>
        <a:xfrm>
          <a:off x="0" y="2338844"/>
          <a:ext cx="10370368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7ED5D-4C21-495D-8CF5-5C33319CC21C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BB77F-E9C5-47F4-BC16-5A797A905417}">
      <dsp:nvSpPr>
        <dsp:cNvPr id="0" name=""/>
        <dsp:cNvSpPr/>
      </dsp:nvSpPr>
      <dsp:spPr>
        <a:xfrm>
          <a:off x="1507738" y="2338844"/>
          <a:ext cx="886262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Также, с помощью онлайн-сервиса </a:t>
          </a:r>
          <a:r>
            <a:rPr lang="ru-RU" sz="2200" kern="1200" err="1"/>
            <a:t>Tiki-Toki</a:t>
          </a:r>
          <a:r>
            <a:rPr lang="ru-RU" sz="2200" kern="1200"/>
            <a:t> появляется возможность к быстрому доступу информации о ком-либо или о чем-либо.</a:t>
          </a:r>
          <a:endParaRPr lang="en-US" sz="2200" kern="1200"/>
        </a:p>
      </dsp:txBody>
      <dsp:txXfrm>
        <a:off x="1507738" y="2338844"/>
        <a:ext cx="8862629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D59CD8-C07F-4D6F-BF1C-720CC18D8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15003F-A919-46E2-859B-5F06C8FC6C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A866-C274-4A33-B1A5-5B4EBC6EE60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CF8477-41BE-419A-B0B5-F5253AAE2F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B6B17D-605C-4143-B472-C46D5BA2A4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3DD8E-CAAF-4AD0-907F-5925A666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6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359E8-B581-4112-A065-A9A2AA1A517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F0EB-0F4E-476E-8D38-82DC64D79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3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A1B869F-DF65-4866-AA01-67C468D6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19" y="401231"/>
            <a:ext cx="6029381" cy="1651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569555-4E9A-4069-BF3A-FF1CA73A0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" y="624335"/>
            <a:ext cx="4245410" cy="111430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2EF5B9-7BE4-465C-B086-BA27F9A06BA8}"/>
              </a:ext>
            </a:extLst>
          </p:cNvPr>
          <p:cNvSpPr/>
          <p:nvPr userDrawn="1"/>
        </p:nvSpPr>
        <p:spPr>
          <a:xfrm>
            <a:off x="0" y="6387548"/>
            <a:ext cx="12192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94D8A2D-E867-4A1E-BEB0-2A1CA11EB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860766"/>
            <a:ext cx="8640960" cy="6491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1B25B8E-4AF4-4796-8965-32ADF1D2B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5065486"/>
            <a:ext cx="4422080" cy="1168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9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D2797-6D41-46DD-BCD3-53E522B10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7" y="255679"/>
            <a:ext cx="2120832" cy="4238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DEE8E3-0D86-437B-8DF0-7DBA75954BCA}"/>
              </a:ext>
            </a:extLst>
          </p:cNvPr>
          <p:cNvSpPr/>
          <p:nvPr userDrawn="1"/>
        </p:nvSpPr>
        <p:spPr>
          <a:xfrm>
            <a:off x="0" y="6387548"/>
            <a:ext cx="12192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FF4DF-9C18-4DED-BB19-99DDCA96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858966"/>
            <a:ext cx="10370368" cy="4239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9F003D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BA3C4-6216-4DC7-8918-06AD5217A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644521"/>
            <a:ext cx="1037036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CE52A8-71BB-4E88-9828-4648D557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3" y="64347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i="0">
                <a:solidFill>
                  <a:schemeClr val="bg1"/>
                </a:solidFill>
                <a:latin typeface="Circe ExtraBold" panose="020B0802020203020203" pitchFamily="34" charset="-52"/>
              </a:defRPr>
            </a:lvl1pPr>
          </a:lstStyle>
          <a:p>
            <a:fld id="{BED8ACBE-1262-410E-9E79-947B28C7E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2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91027-EB57-4F3D-B16F-3539099A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7424"/>
            <a:ext cx="3788593" cy="1069975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E48C59-4ADF-4DC8-B268-50B45BA3F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5BBFD-0D38-4591-8FD1-032C699D6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432" y="2057400"/>
            <a:ext cx="378859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D816F6-E792-40DF-94C1-6F68176DB9FC}"/>
              </a:ext>
            </a:extLst>
          </p:cNvPr>
          <p:cNvSpPr/>
          <p:nvPr userDrawn="1"/>
        </p:nvSpPr>
        <p:spPr>
          <a:xfrm>
            <a:off x="0" y="6387548"/>
            <a:ext cx="12192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191328-5310-476C-BBB4-639B15B61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7" y="255679"/>
            <a:ext cx="2120832" cy="423899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62D22F9-01DC-4E17-B53C-7745D8E8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3" y="64347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i="0">
                <a:solidFill>
                  <a:schemeClr val="bg1"/>
                </a:solidFill>
                <a:latin typeface="Circe ExtraBold" panose="020B0802020203020203" pitchFamily="34" charset="-52"/>
              </a:defRPr>
            </a:lvl1pPr>
          </a:lstStyle>
          <a:p>
            <a:fld id="{BED8ACBE-1262-410E-9E79-947B28C7E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283F41-DEF0-4FAD-9903-F42ED1D1F791}"/>
              </a:ext>
            </a:extLst>
          </p:cNvPr>
          <p:cNvSpPr/>
          <p:nvPr userDrawn="1"/>
        </p:nvSpPr>
        <p:spPr>
          <a:xfrm>
            <a:off x="0" y="6387548"/>
            <a:ext cx="12192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9E6C8-D189-4B8F-80FD-518C0C52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584" y="2638735"/>
            <a:ext cx="8640960" cy="1123329"/>
          </a:xfrm>
        </p:spPr>
        <p:txBody>
          <a:bodyPr lIns="91440" tIns="45720" rIns="91440" bIns="45720" anchor="t"/>
          <a:lstStyle/>
          <a:p>
            <a:r>
              <a:rPr lang="ru-RU" dirty="0">
                <a:solidFill>
                  <a:schemeClr val="tx1"/>
                </a:solidFill>
              </a:rPr>
              <a:t>Проект «Цифровой семейный архив»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6921A7-6BA0-4A60-841C-07B6CC928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39" y="4901026"/>
            <a:ext cx="4940328" cy="2423859"/>
          </a:xfrm>
        </p:spPr>
        <p:txBody>
          <a:bodyPr lIns="91440" tIns="45720" rIns="91440" bIns="45720" anchor="t"/>
          <a:lstStyle/>
          <a:p>
            <a:r>
              <a:rPr lang="ru-RU" sz="1600" b="1" dirty="0"/>
              <a:t>Руководитель проекта:</a:t>
            </a:r>
            <a:r>
              <a:rPr lang="ru-RU" sz="1600" dirty="0"/>
              <a:t> </a:t>
            </a:r>
            <a:r>
              <a:rPr lang="ru-RU" sz="1600" dirty="0" err="1"/>
              <a:t>Аджиян</a:t>
            </a:r>
            <a:r>
              <a:rPr lang="ru-RU" sz="1600" dirty="0"/>
              <a:t> Паша </a:t>
            </a:r>
            <a:r>
              <a:rPr lang="ru-RU" sz="1600" dirty="0" err="1"/>
              <a:t>Саядович</a:t>
            </a:r>
            <a:endParaRPr lang="ru-RU" sz="1600" dirty="0"/>
          </a:p>
          <a:p>
            <a:r>
              <a:rPr lang="ru-RU" sz="1600" b="1" dirty="0">
                <a:ea typeface="+mn-lt"/>
                <a:cs typeface="+mn-lt"/>
              </a:rPr>
              <a:t>Команда проекта: </a:t>
            </a:r>
            <a:r>
              <a:rPr lang="ru-RU" sz="1600" dirty="0" err="1">
                <a:ea typeface="+mn-lt"/>
                <a:cs typeface="+mn-lt"/>
              </a:rPr>
              <a:t>Ашихина</a:t>
            </a:r>
            <a:r>
              <a:rPr lang="ru-RU" sz="1600" dirty="0">
                <a:ea typeface="+mn-lt"/>
                <a:cs typeface="+mn-lt"/>
              </a:rPr>
              <a:t> Алина, </a:t>
            </a:r>
            <a:r>
              <a:rPr lang="ru-RU" sz="1600" dirty="0" err="1">
                <a:ea typeface="+mn-lt"/>
                <a:cs typeface="+mn-lt"/>
              </a:rPr>
              <a:t>Фазельдинова</a:t>
            </a:r>
            <a:r>
              <a:rPr lang="ru-RU" sz="1600" dirty="0">
                <a:ea typeface="+mn-lt"/>
                <a:cs typeface="+mn-lt"/>
              </a:rPr>
              <a:t> Анастасия</a:t>
            </a:r>
            <a:r>
              <a:rPr lang="ru-RU" sz="1600" dirty="0"/>
              <a:t>, Попова Екатерина, Кураева София, </a:t>
            </a:r>
            <a:r>
              <a:rPr lang="ru-RU" sz="1600" dirty="0" err="1"/>
              <a:t>Камалутдинова</a:t>
            </a:r>
            <a:r>
              <a:rPr lang="ru-RU" sz="1600" dirty="0"/>
              <a:t> Аделина, </a:t>
            </a:r>
            <a:r>
              <a:rPr lang="ru-RU" sz="1600" dirty="0" err="1"/>
              <a:t>Барышова</a:t>
            </a:r>
            <a:r>
              <a:rPr lang="ru-RU" sz="1600" dirty="0"/>
              <a:t> Евгения, Шлыков Роман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8C0C0E-5F1F-41B1-854B-FB422347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0" y="3200400"/>
            <a:ext cx="4344255" cy="30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A5C78-02FC-4452-B0A0-2BFE856B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ru-RU"/>
              <a:t>Заключение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7FF6951D-DEDE-48FC-9A0B-EE3F917F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3432" y="1644521"/>
          <a:ext cx="103703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650B6-38B8-4859-9305-286E262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9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9053" y="2590800"/>
            <a:ext cx="7259125" cy="175260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Благодарим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7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9E6C8-D189-4B8F-80FD-518C0C52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584" y="2638735"/>
            <a:ext cx="8640960" cy="1123329"/>
          </a:xfrm>
        </p:spPr>
        <p:txBody>
          <a:bodyPr lIns="91440" tIns="45720" rIns="91440" bIns="45720" anchor="t"/>
          <a:lstStyle/>
          <a:p>
            <a:r>
              <a:rPr lang="ru-RU" dirty="0">
                <a:solidFill>
                  <a:schemeClr val="tx1"/>
                </a:solidFill>
              </a:rPr>
              <a:t>Проект «Цифровой семейный архив»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6921A7-6BA0-4A60-841C-07B6CC928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39" y="4901026"/>
            <a:ext cx="4940328" cy="2423859"/>
          </a:xfrm>
        </p:spPr>
        <p:txBody>
          <a:bodyPr lIns="91440" tIns="45720" rIns="91440" bIns="45720" anchor="t"/>
          <a:lstStyle/>
          <a:p>
            <a:r>
              <a:rPr lang="ru-RU" sz="1600" b="1" dirty="0"/>
              <a:t>Руководитель проекта:</a:t>
            </a:r>
            <a:r>
              <a:rPr lang="ru-RU" sz="1600" dirty="0"/>
              <a:t> </a:t>
            </a:r>
            <a:r>
              <a:rPr lang="ru-RU" sz="1600" dirty="0" err="1"/>
              <a:t>Аджиян</a:t>
            </a:r>
            <a:r>
              <a:rPr lang="ru-RU" sz="1600" dirty="0"/>
              <a:t> Паша </a:t>
            </a:r>
            <a:r>
              <a:rPr lang="ru-RU" sz="1600" dirty="0" err="1"/>
              <a:t>Саядович</a:t>
            </a:r>
            <a:endParaRPr lang="ru-RU" sz="1600" dirty="0"/>
          </a:p>
          <a:p>
            <a:r>
              <a:rPr lang="ru-RU" sz="1600" b="1" dirty="0">
                <a:ea typeface="+mn-lt"/>
                <a:cs typeface="+mn-lt"/>
              </a:rPr>
              <a:t>Команда проекта: </a:t>
            </a:r>
            <a:r>
              <a:rPr lang="ru-RU" sz="1600" dirty="0" err="1">
                <a:ea typeface="+mn-lt"/>
                <a:cs typeface="+mn-lt"/>
              </a:rPr>
              <a:t>Ашихина</a:t>
            </a:r>
            <a:r>
              <a:rPr lang="ru-RU" sz="1600" dirty="0">
                <a:ea typeface="+mn-lt"/>
                <a:cs typeface="+mn-lt"/>
              </a:rPr>
              <a:t> Алина, </a:t>
            </a:r>
            <a:r>
              <a:rPr lang="ru-RU" sz="1600" dirty="0" err="1">
                <a:ea typeface="+mn-lt"/>
                <a:cs typeface="+mn-lt"/>
              </a:rPr>
              <a:t>Фазельдинова</a:t>
            </a:r>
            <a:r>
              <a:rPr lang="ru-RU" sz="1600" dirty="0">
                <a:ea typeface="+mn-lt"/>
                <a:cs typeface="+mn-lt"/>
              </a:rPr>
              <a:t> Анастасия</a:t>
            </a:r>
            <a:r>
              <a:rPr lang="ru-RU" sz="1600" dirty="0"/>
              <a:t>, Попова Екатерина, Кураева София, </a:t>
            </a:r>
            <a:r>
              <a:rPr lang="ru-RU" sz="1600" dirty="0" err="1"/>
              <a:t>Камалутдинова</a:t>
            </a:r>
            <a:r>
              <a:rPr lang="ru-RU" sz="1600" dirty="0"/>
              <a:t> Аделина, </a:t>
            </a:r>
            <a:r>
              <a:rPr lang="ru-RU" sz="1600" dirty="0" err="1"/>
              <a:t>Барышова</a:t>
            </a:r>
            <a:r>
              <a:rPr lang="ru-RU" sz="1600" dirty="0"/>
              <a:t> Евгения, Шлыков Роман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8C0C0E-5F1F-41B1-854B-FB422347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0" y="3200400"/>
            <a:ext cx="4344255" cy="30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2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05CB7-B238-46D4-BA61-B2B83AC6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56" y="919959"/>
            <a:ext cx="7474172" cy="13610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ru-RU" sz="4400" b="1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69DA8-514C-43D4-8FCB-36208285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lIns="91440" tIns="45720" rIns="91440" bIns="45720"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Основная проблематика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Цели</a:t>
            </a:r>
          </a:p>
          <a:p>
            <a:pPr marL="514350" indent="-514350">
              <a:buAutoNum type="arabicPeriod"/>
            </a:pPr>
            <a:r>
              <a:rPr lang="ru-RU" dirty="0"/>
              <a:t>Целевая аудитория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Основная часть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Преимущества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Опрос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Заключение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7" descr="Защищенный ноутбук">
            <a:extLst>
              <a:ext uri="{FF2B5EF4-FFF2-40B4-BE49-F238E27FC236}">
                <a16:creationId xmlns:a16="http://schemas.microsoft.com/office/drawing/2014/main" id="{18E338FE-64E7-4030-9019-19E414DB8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208D3-97F0-49EE-B855-BCBFADB4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ED8ACBE-1262-410E-9E79-947B28C7E937}" type="slidenum">
              <a:rPr lang="ru-RU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4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42DA1890-8CC3-4BFF-B008-6982ECF0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6" y="2331377"/>
            <a:ext cx="3530885" cy="35308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B9F2C-4643-410C-96E9-B1BA323A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8" y="926327"/>
            <a:ext cx="4038640" cy="219973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ru-RU" sz="4200" b="1">
                <a:solidFill>
                  <a:schemeClr val="tx1"/>
                </a:solidFill>
              </a:rPr>
              <a:t>Основная проблематика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7454E2-BEA9-4BA9-91BC-3DF773EE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ED8ACBE-1262-410E-9E79-947B28C7E937}" type="slidenum">
              <a:rPr lang="ru-RU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ru-RU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50E981C9-B0A9-4FC2-89ED-7A0513510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75181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52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C53DD-30BC-4715-B29E-95C51DF6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016" y="499370"/>
            <a:ext cx="9978265" cy="105961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ru-RU" sz="4000" b="1" dirty="0"/>
              <a:t>Цели создания цифрового семейного древа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90A9B6B-DBDD-436E-96E5-F769B0DC28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714" y="1561177"/>
          <a:ext cx="12001523" cy="479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4C6D97-9E83-477E-B3E8-F8C1E94C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9C18D-EE47-4ABC-985C-5EF55A85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38" y="816157"/>
            <a:ext cx="10370368" cy="4239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ru-RU" sz="4000" b="1"/>
              <a:t>Целевая аудитория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6DD64D4F-5EB0-48C9-B1DD-965460D2B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39749"/>
              </p:ext>
            </p:extLst>
          </p:nvPr>
        </p:nvGraphicFramePr>
        <p:xfrm>
          <a:off x="623837" y="1439038"/>
          <a:ext cx="11346412" cy="480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17AFD4-FFE0-4E06-8FC7-EC6BC693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08E39-7502-4D36-81BF-2BD818D0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55" y="903244"/>
            <a:ext cx="3505495" cy="74901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ru-RU" sz="3200" b="1"/>
              <a:t>Основная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7CD5D-01E0-43C3-9055-A73EA196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67" y="1736234"/>
            <a:ext cx="4116866" cy="4307688"/>
          </a:xfrm>
        </p:spPr>
        <p:txBody>
          <a:bodyPr lIns="91440" tIns="45720" rIns="91440" bIns="45720" anchor="t">
            <a:normAutofit/>
          </a:bodyPr>
          <a:lstStyle/>
          <a:p>
            <a:pPr marL="457200" indent="-457200"/>
            <a:r>
              <a:rPr lang="ru-RU" sz="2000" b="1" dirty="0" err="1">
                <a:ea typeface="+mn-lt"/>
                <a:cs typeface="+mn-lt"/>
              </a:rPr>
              <a:t>Tiki-Toki</a:t>
            </a:r>
            <a:r>
              <a:rPr lang="ru-RU" sz="2000" dirty="0">
                <a:ea typeface="+mn-lt"/>
                <a:cs typeface="+mn-lt"/>
              </a:rPr>
              <a:t> работает в браузере и не требует установки на компьютер пользователя. </a:t>
            </a:r>
            <a:br>
              <a:rPr lang="ru-RU" sz="2000" dirty="0">
                <a:ea typeface="+mn-lt"/>
                <a:cs typeface="+mn-lt"/>
              </a:rPr>
            </a:br>
            <a:endParaRPr lang="ru-RU" sz="2000" dirty="0"/>
          </a:p>
          <a:p>
            <a:pPr marL="457200" indent="-457200"/>
            <a:r>
              <a:rPr lang="ru-RU" sz="2000" dirty="0"/>
              <a:t>Сервис дает возможность бесплатно создавать свои </a:t>
            </a:r>
            <a:r>
              <a:rPr lang="ru-RU" sz="2000" dirty="0" err="1"/>
              <a:t>таймлайны</a:t>
            </a:r>
            <a:r>
              <a:rPr lang="ru-RU" sz="2000" dirty="0"/>
              <a:t> и делиться ими со своими друзьями.</a:t>
            </a:r>
            <a:br>
              <a:rPr lang="ru-RU" sz="2000" dirty="0">
                <a:ea typeface="+mn-lt"/>
                <a:cs typeface="+mn-lt"/>
              </a:rPr>
            </a:br>
            <a:endParaRPr lang="ru-RU" sz="2000" dirty="0"/>
          </a:p>
          <a:p>
            <a:pPr marL="457200" indent="-457200"/>
            <a:r>
              <a:rPr lang="ru-RU" sz="2000" dirty="0"/>
              <a:t>С помощью </a:t>
            </a:r>
            <a:r>
              <a:rPr lang="ru-RU" sz="2000" dirty="0" err="1"/>
              <a:t>Tiki-Toki</a:t>
            </a:r>
            <a:r>
              <a:rPr lang="ru-RU" sz="2000" dirty="0"/>
              <a:t> можно создавать любые шкалы времени.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снимок экрана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2A025553-F02E-4189-A591-02ACFF88F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34693"/>
            <a:ext cx="6019331" cy="4785368"/>
          </a:xfrm>
          <a:prstGeom prst="rect">
            <a:avLst/>
          </a:prstGeom>
          <a:effectLst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67CE40-7462-4F6B-BF4C-18BEFA3E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ED8ACBE-1262-410E-9E79-947B28C7E937}" type="slidenum">
              <a:rPr lang="ru-RU">
                <a:solidFill>
                  <a:srgbClr val="303030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https://sun9-49.userapi.com/impg/BYX1lQgVAwu8PfE_8zRQdzXpjST7AmEXm9ul5g/3tRDvs_OU3k.jpg?size=164x164&amp;quality=96&amp;sign=2d8ace5f78416a2a47226eca07915df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966619" cy="59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7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34D3A-C795-4CDE-A5C9-23B35255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86" y="397192"/>
            <a:ext cx="7474172" cy="1325563"/>
          </a:xfrm>
        </p:spPr>
        <p:txBody>
          <a:bodyPr lIns="91440" tIns="45720" rIns="91440" bIns="45720">
            <a:normAutofit/>
          </a:bodyPr>
          <a:lstStyle/>
          <a:p>
            <a:r>
              <a:rPr lang="ru-RU" b="1"/>
              <a:t>Преимущества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1751206-8B71-43A6-A510-ECDA2E3AE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61" r="-8" b="-8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9A75AF-030F-420E-B91E-A14F5D66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ED8ACBE-1262-410E-9E79-947B28C7E937}" type="slidenum">
              <a:rPr lang="ru-RU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хема 6">
            <a:extLst>
              <a:ext uri="{FF2B5EF4-FFF2-40B4-BE49-F238E27FC236}">
                <a16:creationId xmlns:a16="http://schemas.microsoft.com/office/drawing/2014/main" id="{B75FB462-A7BB-4760-AEC9-47C6C9D06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425112"/>
              </p:ext>
            </p:extLst>
          </p:nvPr>
        </p:nvGraphicFramePr>
        <p:xfrm>
          <a:off x="735419" y="1281224"/>
          <a:ext cx="7841511" cy="508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48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5B0FA-8D83-4D2F-9A87-55E941D9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ru-RU" b="1"/>
              <a:t>Опрос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3ACF034-7A06-48CF-A31B-203ECEE4C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32" y="1523973"/>
            <a:ext cx="5815012" cy="337184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FFA794-DA1C-419E-B0C3-385EAC9C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9569349-8A48-4EBD-A7CD-979CDD14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2971501"/>
            <a:ext cx="7196136" cy="2962872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3D4B6EC-B7C6-4605-92D5-C571DED4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944" y="4269581"/>
            <a:ext cx="2188291" cy="3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2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ягининские цвета">
      <a:dk1>
        <a:srgbClr val="990033"/>
      </a:dk1>
      <a:lt1>
        <a:sysClr val="window" lastClr="FFFFFF"/>
      </a:lt1>
      <a:dk2>
        <a:srgbClr val="000000"/>
      </a:dk2>
      <a:lt2>
        <a:srgbClr val="E7E6E6"/>
      </a:lt2>
      <a:accent1>
        <a:srgbClr val="990033"/>
      </a:accent1>
      <a:accent2>
        <a:srgbClr val="3A3838"/>
      </a:accent2>
      <a:accent3>
        <a:srgbClr val="023160"/>
      </a:accent3>
      <a:accent4>
        <a:srgbClr val="FF9900"/>
      </a:accent4>
      <a:accent5>
        <a:srgbClr val="4A2739"/>
      </a:accent5>
      <a:accent6>
        <a:srgbClr val="CC0066"/>
      </a:accent6>
      <a:hlink>
        <a:srgbClr val="990033"/>
      </a:hlink>
      <a:folHlink>
        <a:srgbClr val="002060"/>
      </a:folHlink>
    </a:clrScheme>
    <a:fontScheme name="Шрифты - Княгининский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182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«Цифровой семейный архив»</vt:lpstr>
      <vt:lpstr>Введение</vt:lpstr>
      <vt:lpstr>Основная проблематика</vt:lpstr>
      <vt:lpstr>Цели создания цифрового семейного древа</vt:lpstr>
      <vt:lpstr>Целевая аудитория</vt:lpstr>
      <vt:lpstr>Основная часть</vt:lpstr>
      <vt:lpstr>Презентация PowerPoint</vt:lpstr>
      <vt:lpstr>Преимущества</vt:lpstr>
      <vt:lpstr>Опрос</vt:lpstr>
      <vt:lpstr>Заключение</vt:lpstr>
      <vt:lpstr>Презентация PowerPoint</vt:lpstr>
      <vt:lpstr>Проект «Цифровой семейный архив»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Кирилов</dc:creator>
  <cp:lastModifiedBy>140_1</cp:lastModifiedBy>
  <cp:revision>74</cp:revision>
  <dcterms:created xsi:type="dcterms:W3CDTF">2018-09-09T07:10:07Z</dcterms:created>
  <dcterms:modified xsi:type="dcterms:W3CDTF">2022-02-25T09:21:14Z</dcterms:modified>
</cp:coreProperties>
</file>