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8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1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4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3B00-12DC-49C1-9411-E588EF991B9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946E-3A30-45FE-9AAB-54CC48A15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8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Безимени-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13364" y="252772"/>
            <a:ext cx="745767" cy="871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8247" y="5659268"/>
            <a:ext cx="6096000" cy="76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Нижний Новгород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1918" y="2472706"/>
            <a:ext cx="6616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Тема проекта 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семья. Родословная.»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4459" y="1174342"/>
            <a:ext cx="10349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«Нижегородский радиотехнический колледж»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9455" y="40423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 группы 1ИБАС-21-1 Барсегян Т.А.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преподаватель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562" y="365125"/>
            <a:ext cx="3507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562" y="1429325"/>
            <a:ext cx="11709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своей семьи и сохранение ценного материала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последующего поколения, изучить материал по теме с научной точки зрения, рассмотреть свой кругозор в данной области.</a:t>
            </a:r>
            <a:endParaRPr lang="ru-RU" sz="2800" dirty="0"/>
          </a:p>
        </p:txBody>
      </p:sp>
      <p:sp>
        <p:nvSpPr>
          <p:cNvPr id="6" name="AutoShape 16" descr="https://clipart-best.com/img/target/target-clip-art-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clipart-best.com/img/target/target-clip-art-4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8" name="Picture 22" descr="https://clipart-best.com/img/target/target-clip-art-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16" y="197630"/>
            <a:ext cx="919764" cy="9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s://www.maco.co.uk/images/MACO_IMAGES/TPL2019-20/MACO-TPL-Family-purple-ball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54" y="2949257"/>
            <a:ext cx="6757935" cy="38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9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30188"/>
            <a:ext cx="3959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8571"/>
            <a:ext cx="11610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генеалогическое древо семьи Барсегян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Собрать исторический материал и написать о моих предках с интересной биографией</a:t>
            </a:r>
            <a:endParaRPr lang="ru-RU" sz="2800" dirty="0"/>
          </a:p>
        </p:txBody>
      </p:sp>
      <p:pic>
        <p:nvPicPr>
          <p:cNvPr id="5124" name="Picture 4" descr="https://kartinkin.net/uploads/posts/2021-01/1610839816_18-p-fon-drevo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1" y="2910344"/>
            <a:ext cx="6519015" cy="4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dn.onlinewebfonts.com/svg/img_349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32" y="48902"/>
            <a:ext cx="993342" cy="10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3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1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668419" y="365125"/>
            <a:ext cx="3672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Генеалогическое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9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ru-RU" dirty="0" smtClean="0"/>
              <a:t>Интересные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141" y="365124"/>
            <a:ext cx="56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истории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430" y="1066800"/>
            <a:ext cx="3171429" cy="5476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059" y="1431925"/>
            <a:ext cx="840948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Барсегян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Арцрун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Самвелович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января 1980г.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отец служил в Нагорном Карабахе с 1998 по 2000 года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с Азербайджаном города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Мартуни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Отец мне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рассказывал много интересных историй со времен его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службы. Бывало, что при нарушении режима прекращения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огня который был принят в 1994 г., у меня отец принимал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военных действиях. Он был пулемётчиком.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981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418087"/>
            <a:ext cx="4248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dirty="0"/>
          </a:p>
        </p:txBody>
      </p:sp>
      <p:pic>
        <p:nvPicPr>
          <p:cNvPr id="6146" name="Picture 2" descr="Возможно, это изображение (один или несколько человек, люди стоят, военная форма и на открытом воздух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60" y="2872732"/>
            <a:ext cx="3612817" cy="36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294" y="1332011"/>
            <a:ext cx="9280874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Коцинян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Ваагн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Гагикович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августа 2000 г.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двоюродный брат принимал участие во Второй карабахской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 (2020г.), воевал на линии фронта города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Мардакерт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итогам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медаль «За мужество и отвагу» за то, что ночью в одиночку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проникнулся на сторону противника и поставил там мины.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50" y="3342453"/>
            <a:ext cx="3526812" cy="32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3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503164"/>
            <a:ext cx="4306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sz="3600" dirty="0"/>
          </a:p>
        </p:txBody>
      </p:sp>
      <p:pic>
        <p:nvPicPr>
          <p:cNvPr id="8194" name="Picture 2" descr="https://upload.wikimedia.org/wikipedia/commons/8/87/Avag_Antinyan_-_%D0%BA%D0%BE%D0%BF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78" y="1528257"/>
            <a:ext cx="2613522" cy="38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409" y="1262654"/>
            <a:ext cx="7952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Мой прапрадедушка,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Авак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Вартанович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Антинян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родился 15 января 1917 года в селе Гамзачиман(</a:t>
            </a:r>
            <a:r>
              <a:rPr lang="ru-RU" dirty="0" smtClean="0"/>
              <a:t>ныне </a:t>
            </a:r>
            <a:r>
              <a:rPr lang="ru-RU" dirty="0" err="1" smtClean="0"/>
              <a:t>Маргаовит</a:t>
            </a:r>
            <a:r>
              <a:rPr lang="ru-RU" dirty="0" smtClean="0"/>
              <a:t>). </a:t>
            </a:r>
            <a:r>
              <a:rPr lang="ru-RU" dirty="0"/>
              <a:t>участник </a:t>
            </a:r>
            <a:r>
              <a:rPr lang="ru-RU" dirty="0" smtClean="0"/>
              <a:t>Великой Отечественной войны, Герой Советского Союза, </a:t>
            </a:r>
            <a:r>
              <a:rPr lang="ru-RU" dirty="0"/>
              <a:t>гвардии старшина</a:t>
            </a:r>
            <a:r>
              <a:rPr lang="ru-RU" dirty="0" smtClean="0"/>
              <a:t>.</a:t>
            </a:r>
            <a:r>
              <a:rPr lang="ru-RU" dirty="0"/>
              <a:t> Участник Великой Отечественной войны с июня 1941 года. Воевал на Южном, Северо-Западном и Воронежском фронтах в 1941—1943 годах.</a:t>
            </a:r>
          </a:p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198" name="Picture 6" descr="http://am.hayazg.info/images/0/09/Antonyan_Av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5" y="2937975"/>
            <a:ext cx="2295786" cy="30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529" y="2970071"/>
            <a:ext cx="5082942" cy="31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3669" y="365125"/>
            <a:ext cx="313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семьи.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669" y="1388825"/>
            <a:ext cx="11193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Важная традиция в нашей семье – это празднование 9 мая – День Победы в Великой Отечественной </a:t>
            </a:r>
            <a:b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Войне (1941-1945). Там мы чтим память прадеда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Антинян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Авака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Вартановича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 его заслуги в ВОВ.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72" y="2267524"/>
            <a:ext cx="6980952" cy="41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4385459_25-p-fon-dlya-fotoshopa-svetlii-muzhskoi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7054" y="2055813"/>
            <a:ext cx="5888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14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138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*</vt:lpstr>
      <vt:lpstr>Презентация PowerPoint</vt:lpstr>
      <vt:lpstr>Презентация PowerPoint</vt:lpstr>
      <vt:lpstr>Презентация PowerPoint</vt:lpstr>
      <vt:lpstr>Интересные истории</vt:lpstr>
      <vt:lpstr>*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Артур</cp:lastModifiedBy>
  <cp:revision>21</cp:revision>
  <dcterms:created xsi:type="dcterms:W3CDTF">2022-02-20T13:32:32Z</dcterms:created>
  <dcterms:modified xsi:type="dcterms:W3CDTF">2022-02-20T19:16:40Z</dcterms:modified>
</cp:coreProperties>
</file>