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jpe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8.jpe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9.jpe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0.jpe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g"/><Relationship Id="rId11" Type="http://schemas.openxmlformats.org/officeDocument/2006/relationships/image" Target="../media/image6.png"/><Relationship Id="rId5" Type="http://schemas.openxmlformats.org/officeDocument/2006/relationships/image" Target="../media/image23.jpg"/><Relationship Id="rId10" Type="http://schemas.openxmlformats.org/officeDocument/2006/relationships/image" Target="../media/image5.png"/><Relationship Id="rId4" Type="http://schemas.openxmlformats.org/officeDocument/2006/relationships/image" Target="../media/image22.jpe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jpe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jpe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14.jpe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5.jpe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6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User\Desktop\презентуха\square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400" y="3465216"/>
            <a:ext cx="5196938" cy="15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презентуха\ramk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800" y="4916016"/>
            <a:ext cx="457100" cy="45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презентуха\ramk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200" y="4916016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презентуха\ramk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36" y="3098016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презентуха\ramk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38" y="3098016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Desktop\презентуха\ramk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836" y="3098016"/>
            <a:ext cx="473990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User\Desktop\презентуха\ramk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836" y="4916016"/>
            <a:ext cx="4741364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User\Desktop\презентуха\ramk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800" y="3497616"/>
            <a:ext cx="457200" cy="147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User\Desktop\презентуха\ramk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200" y="3497616"/>
            <a:ext cx="457200" cy="147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1164" y="1331390"/>
            <a:ext cx="7414592" cy="1152128"/>
          </a:xfrm>
        </p:spPr>
        <p:txBody>
          <a:bodyPr>
            <a:normAutofit/>
          </a:bodyPr>
          <a:lstStyle/>
          <a:p>
            <a:r>
              <a:rPr lang="ru-RU" sz="39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Команда «</a:t>
            </a:r>
            <a:r>
              <a:rPr lang="ru-RU" sz="3900" dirty="0" err="1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Легендариум</a:t>
            </a:r>
            <a:r>
              <a:rPr lang="ru-RU" sz="39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» представляет!</a:t>
            </a:r>
            <a:endParaRPr lang="ru-RU" sz="39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500708" y="3465216"/>
            <a:ext cx="6175784" cy="1502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err="1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Хакатон</a:t>
            </a:r>
            <a:r>
              <a:rPr lang="ru-RU" sz="40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: «Семейный Архив»</a:t>
            </a:r>
            <a:endParaRPr lang="ru-RU" sz="40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54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User\Desktop\презентуха\square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823" y="3296183"/>
            <a:ext cx="1843981" cy="273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презентуха\square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599" y="3296433"/>
            <a:ext cx="1843981" cy="273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D1022-853F-42C9-A99D-0C8351EE2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Бабушка и дедушка (линия мамы)</a:t>
            </a:r>
            <a:endParaRPr lang="en-US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DB414B-728A-4250-A9BE-B52EB155E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2824" y="2423970"/>
            <a:ext cx="4040188" cy="639762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Кулыгина (Шимина) Мария Ивановна (бабушка)</a:t>
            </a:r>
            <a:r>
              <a:rPr lang="en-US" sz="1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:</a:t>
            </a:r>
            <a:endParaRPr lang="ru-RU" sz="14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  <a:p>
            <a:r>
              <a:rPr lang="ru-RU" sz="14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Родилась (дд.мм.гг)</a:t>
            </a:r>
            <a:r>
              <a:rPr lang="en-US" sz="14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: </a:t>
            </a:r>
            <a:r>
              <a:rPr lang="ru-RU" sz="14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05</a:t>
            </a:r>
            <a:r>
              <a:rPr lang="en-US" sz="14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.</a:t>
            </a:r>
            <a:r>
              <a:rPr lang="ru-RU" sz="14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05</a:t>
            </a:r>
            <a:r>
              <a:rPr lang="en-US" sz="14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.19</a:t>
            </a:r>
            <a:r>
              <a:rPr lang="ru-RU" sz="14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52, Горьковская область, Перевозский район</a:t>
            </a:r>
          </a:p>
          <a:p>
            <a:r>
              <a:rPr lang="ru-RU" sz="14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Образование</a:t>
            </a:r>
            <a:r>
              <a:rPr lang="en-US" sz="14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:</a:t>
            </a:r>
            <a:r>
              <a:rPr lang="ru-RU" sz="14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Среднее техническое</a:t>
            </a:r>
          </a:p>
          <a:p>
            <a:r>
              <a:rPr lang="ru-RU" sz="14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Работала</a:t>
            </a:r>
            <a:r>
              <a:rPr lang="en-US" sz="14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: </a:t>
            </a:r>
            <a:r>
              <a:rPr lang="ru-RU" sz="14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ООО «Нектар», продавец, на данный момент пенсионер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1EA64A54-4D71-435D-BCC4-3572FFF0A8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" t="21041" b="13972"/>
          <a:stretch/>
        </p:blipFill>
        <p:spPr>
          <a:xfrm>
            <a:off x="1455668" y="3431549"/>
            <a:ext cx="1695076" cy="256783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4FF2EFF-1131-4CF3-903E-7D43D8B4C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18657" y="2411510"/>
            <a:ext cx="4041775" cy="639762"/>
          </a:xfrm>
        </p:spPr>
        <p:txBody>
          <a:bodyPr>
            <a:noAutofit/>
          </a:bodyPr>
          <a:lstStyle/>
          <a:p>
            <a:pPr algn="r"/>
            <a:r>
              <a:rPr lang="ru-RU" sz="1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Кулыгин Виктор Андреевич (дедушка)</a:t>
            </a:r>
            <a:r>
              <a:rPr lang="en-US" sz="1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:</a:t>
            </a:r>
            <a:endParaRPr lang="ru-RU" sz="14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  <a:p>
            <a:pPr algn="r"/>
            <a:r>
              <a:rPr lang="ru-RU" sz="1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Родился (дд.мм.гг)</a:t>
            </a:r>
            <a:r>
              <a:rPr lang="en-US" sz="1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: </a:t>
            </a:r>
            <a:r>
              <a:rPr lang="ru-RU" sz="1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09.05.1946, Горьковская область, Вознесенский район</a:t>
            </a:r>
          </a:p>
          <a:p>
            <a:pPr algn="r"/>
            <a:r>
              <a:rPr lang="ru-RU" sz="1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Образование</a:t>
            </a:r>
            <a:r>
              <a:rPr lang="en-US" sz="1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:</a:t>
            </a:r>
            <a:r>
              <a:rPr lang="ru-RU" sz="1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Среднее техническое</a:t>
            </a:r>
          </a:p>
          <a:p>
            <a:pPr algn="r"/>
            <a:r>
              <a:rPr lang="ru-RU" sz="1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Работал</a:t>
            </a:r>
            <a:r>
              <a:rPr lang="en-US" sz="1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: </a:t>
            </a:r>
            <a:r>
              <a:rPr lang="ru-RU" sz="1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ГПАП №3, водитель автобуса</a:t>
            </a:r>
            <a:r>
              <a:rPr lang="en-US" sz="1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.</a:t>
            </a:r>
            <a:r>
              <a:rPr lang="ru-RU" sz="1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Умер </a:t>
            </a:r>
            <a:r>
              <a:rPr lang="en-US" sz="1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(</a:t>
            </a:r>
            <a:r>
              <a:rPr lang="ru-RU" sz="1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дд.мм.гг)</a:t>
            </a:r>
            <a:r>
              <a:rPr lang="en-US" sz="1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: 07.11.2008</a:t>
            </a:r>
            <a:endParaRPr lang="ru-RU" sz="14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A4F91F2A-857F-4422-B09D-A361302E6B1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9" t="5423" r="21689" b="4298"/>
          <a:stretch/>
        </p:blipFill>
        <p:spPr>
          <a:xfrm rot="16200000">
            <a:off x="5942701" y="3876223"/>
            <a:ext cx="2567836" cy="1678485"/>
          </a:xfrm>
        </p:spPr>
      </p:pic>
      <p:pic>
        <p:nvPicPr>
          <p:cNvPr id="12" name="Picture 2" descr="C:\Users\User\Desktop\презентуха\ramk1.png">
            <a:extLst>
              <a:ext uri="{FF2B5EF4-FFF2-40B4-BE49-F238E27FC236}">
                <a16:creationId xmlns:a16="http://schemas.microsoft.com/office/drawing/2014/main" xmlns="" id="{27DCD036-3806-4AAC-957A-82CABF162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064" y="5801923"/>
            <a:ext cx="457100" cy="45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презентуха\ramk2.png">
            <a:extLst>
              <a:ext uri="{FF2B5EF4-FFF2-40B4-BE49-F238E27FC236}">
                <a16:creationId xmlns:a16="http://schemas.microsoft.com/office/drawing/2014/main" xmlns="" id="{65DDD5DA-3859-43E8-92CD-34BB546A9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680" y="5805164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User\Desktop\презентуха\ramk4.png">
            <a:extLst>
              <a:ext uri="{FF2B5EF4-FFF2-40B4-BE49-F238E27FC236}">
                <a16:creationId xmlns:a16="http://schemas.microsoft.com/office/drawing/2014/main" xmlns="" id="{CBE7B3D5-84FE-4843-916C-60EB922E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42" y="30672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User\Desktop\презентуха\ramk3.png">
            <a:extLst>
              <a:ext uri="{FF2B5EF4-FFF2-40B4-BE49-F238E27FC236}">
                <a16:creationId xmlns:a16="http://schemas.microsoft.com/office/drawing/2014/main" xmlns="" id="{FD0AC5BE-B9C5-4CE4-94B1-2917FD9B8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680" y="30672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User\Desktop\презентуха\ramk6.png">
            <a:extLst>
              <a:ext uri="{FF2B5EF4-FFF2-40B4-BE49-F238E27FC236}">
                <a16:creationId xmlns:a16="http://schemas.microsoft.com/office/drawing/2014/main" xmlns="" id="{59AAA2F4-B16C-4291-856A-780B07217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625" y="3067200"/>
            <a:ext cx="142805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User\Desktop\презентуха\ramk6.png">
            <a:extLst>
              <a:ext uri="{FF2B5EF4-FFF2-40B4-BE49-F238E27FC236}">
                <a16:creationId xmlns:a16="http://schemas.microsoft.com/office/drawing/2014/main" xmlns="" id="{9645F594-EADA-4884-ADDC-84BBBC692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164" y="5805704"/>
            <a:ext cx="141051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C:\Users\User\Desktop\презентуха\ramk5.png">
            <a:extLst>
              <a:ext uri="{FF2B5EF4-FFF2-40B4-BE49-F238E27FC236}">
                <a16:creationId xmlns:a16="http://schemas.microsoft.com/office/drawing/2014/main" xmlns="" id="{22F93F96-39FF-4E53-88A1-B7EC6B844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64" y="3525033"/>
            <a:ext cx="457200" cy="231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User\Desktop\презентуха\ramk5.png">
            <a:extLst>
              <a:ext uri="{FF2B5EF4-FFF2-40B4-BE49-F238E27FC236}">
                <a16:creationId xmlns:a16="http://schemas.microsoft.com/office/drawing/2014/main" xmlns="" id="{86B98E5B-FED6-468C-861B-BEF71F8BA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680" y="3525034"/>
            <a:ext cx="4572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User\Desktop\презентуха\ramk1.png">
            <a:extLst>
              <a:ext uri="{FF2B5EF4-FFF2-40B4-BE49-F238E27FC236}">
                <a16:creationId xmlns:a16="http://schemas.microsoft.com/office/drawing/2014/main" xmlns="" id="{27DCD036-3806-4AAC-957A-82CABF162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016" y="5801673"/>
            <a:ext cx="457100" cy="45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User\Desktop\презентуха\ramk2.png">
            <a:extLst>
              <a:ext uri="{FF2B5EF4-FFF2-40B4-BE49-F238E27FC236}">
                <a16:creationId xmlns:a16="http://schemas.microsoft.com/office/drawing/2014/main" xmlns="" id="{65DDD5DA-3859-43E8-92CD-34BB546A9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0" y="5804914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User\Desktop\презентуха\ramk4.png">
            <a:extLst>
              <a:ext uri="{FF2B5EF4-FFF2-40B4-BE49-F238E27FC236}">
                <a16:creationId xmlns:a16="http://schemas.microsoft.com/office/drawing/2014/main" xmlns="" id="{CBE7B3D5-84FE-4843-916C-60EB922E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016" y="306695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User\Desktop\презентуха\ramk3.png">
            <a:extLst>
              <a:ext uri="{FF2B5EF4-FFF2-40B4-BE49-F238E27FC236}">
                <a16:creationId xmlns:a16="http://schemas.microsoft.com/office/drawing/2014/main" xmlns="" id="{FD0AC5BE-B9C5-4CE4-94B1-2917FD9B8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0" y="306695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:\Users\User\Desktop\презентуха\ramk6.png">
            <a:extLst>
              <a:ext uri="{FF2B5EF4-FFF2-40B4-BE49-F238E27FC236}">
                <a16:creationId xmlns:a16="http://schemas.microsoft.com/office/drawing/2014/main" xmlns="" id="{59AAA2F4-B16C-4291-856A-780B07217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199" y="3066950"/>
            <a:ext cx="142805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User\Desktop\презентуха\ramk6.png">
            <a:extLst>
              <a:ext uri="{FF2B5EF4-FFF2-40B4-BE49-F238E27FC236}">
                <a16:creationId xmlns:a16="http://schemas.microsoft.com/office/drawing/2014/main" xmlns="" id="{9645F594-EADA-4884-ADDC-84BBBC692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116" y="5805454"/>
            <a:ext cx="141051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C:\Users\User\Desktop\презентуха\ramk5.png">
            <a:extLst>
              <a:ext uri="{FF2B5EF4-FFF2-40B4-BE49-F238E27FC236}">
                <a16:creationId xmlns:a16="http://schemas.microsoft.com/office/drawing/2014/main" xmlns="" id="{22F93F96-39FF-4E53-88A1-B7EC6B844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016" y="3524783"/>
            <a:ext cx="457200" cy="231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C:\Users\User\Desktop\презентуха\ramk5.png">
            <a:extLst>
              <a:ext uri="{FF2B5EF4-FFF2-40B4-BE49-F238E27FC236}">
                <a16:creationId xmlns:a16="http://schemas.microsoft.com/office/drawing/2014/main" xmlns="" id="{86B98E5B-FED6-468C-861B-BEF71F8BA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0" y="3524784"/>
            <a:ext cx="4572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93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User\Desktop\презентуха\square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495" y="2996654"/>
            <a:ext cx="2112447" cy="258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презентуха\square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" y="2996654"/>
            <a:ext cx="2112447" cy="262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1E382E-CC0A-4E11-BB4B-4E66EF318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Бабушка и дедушка (линия папы)</a:t>
            </a:r>
            <a:endParaRPr lang="en-US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5FB9AE-0F3B-42BC-BF5A-035EC388C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Соколова (Тяпкина) Валентина Васильевна</a:t>
            </a:r>
            <a:r>
              <a:rPr lang="en-US" sz="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:</a:t>
            </a:r>
            <a:endParaRPr lang="ru-RU" sz="8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  <a:p>
            <a:r>
              <a:rPr lang="ru-RU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Родилась (дд.мм.гг)</a:t>
            </a:r>
            <a:r>
              <a:rPr lang="en-US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: </a:t>
            </a:r>
            <a:r>
              <a:rPr lang="ru-RU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13</a:t>
            </a:r>
            <a:r>
              <a:rPr lang="en-US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.</a:t>
            </a:r>
            <a:r>
              <a:rPr lang="ru-RU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04</a:t>
            </a:r>
            <a:r>
              <a:rPr lang="en-US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.19</a:t>
            </a:r>
            <a:r>
              <a:rPr lang="ru-RU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42, Горьковская область, Семеновский район</a:t>
            </a:r>
          </a:p>
          <a:p>
            <a:r>
              <a:rPr lang="ru-RU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Образование</a:t>
            </a:r>
            <a:r>
              <a:rPr lang="en-US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:</a:t>
            </a:r>
            <a:r>
              <a:rPr lang="ru-RU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Высшее</a:t>
            </a:r>
          </a:p>
          <a:p>
            <a:r>
              <a:rPr lang="ru-RU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Работала</a:t>
            </a:r>
            <a:r>
              <a:rPr lang="en-US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:</a:t>
            </a:r>
            <a:r>
              <a:rPr lang="ru-RU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ООО</a:t>
            </a:r>
            <a:r>
              <a:rPr lang="en-US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«Эра» магазин №45, заместитель директора, на данный момент пенсионер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81D8553E-59D5-4876-B780-C187D02DB0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4" r="13933" b="10936"/>
          <a:stretch/>
        </p:blipFill>
        <p:spPr>
          <a:xfrm>
            <a:off x="743050" y="3006247"/>
            <a:ext cx="2112884" cy="256783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1A118FA-1A69-454A-B7ED-71001115F4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Соколов Валерий Иванович (дедушка)</a:t>
            </a:r>
            <a:r>
              <a:rPr lang="en-US" sz="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:</a:t>
            </a:r>
            <a:endParaRPr lang="ru-RU" sz="8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  <a:p>
            <a:r>
              <a:rPr lang="ru-RU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Родился (дд.мм.гг)</a:t>
            </a:r>
            <a:r>
              <a:rPr lang="en-US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: </a:t>
            </a:r>
            <a:r>
              <a:rPr lang="ru-RU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06.09.1945, г. Дрезден, Германия</a:t>
            </a:r>
          </a:p>
          <a:p>
            <a:r>
              <a:rPr lang="ru-RU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Образование</a:t>
            </a:r>
            <a:r>
              <a:rPr lang="en-US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:</a:t>
            </a:r>
            <a:r>
              <a:rPr lang="ru-RU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8 классов</a:t>
            </a:r>
          </a:p>
          <a:p>
            <a:r>
              <a:rPr lang="ru-RU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Работал</a:t>
            </a:r>
            <a:r>
              <a:rPr lang="en-US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:</a:t>
            </a:r>
            <a:r>
              <a:rPr lang="ru-RU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ООО «Первый Мясокомбинат», водитель</a:t>
            </a:r>
            <a:r>
              <a:rPr lang="en-US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.</a:t>
            </a:r>
            <a:r>
              <a:rPr lang="ru-RU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Умер </a:t>
            </a:r>
            <a:r>
              <a:rPr lang="en-US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(</a:t>
            </a:r>
            <a:r>
              <a:rPr lang="ru-RU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дд.мм.гг)</a:t>
            </a:r>
            <a:r>
              <a:rPr lang="en-US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: 0</a:t>
            </a:r>
            <a:r>
              <a:rPr lang="ru-RU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9</a:t>
            </a:r>
            <a:r>
              <a:rPr lang="en-US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.</a:t>
            </a:r>
            <a:r>
              <a:rPr lang="ru-RU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07</a:t>
            </a:r>
            <a:r>
              <a:rPr lang="en-US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.</a:t>
            </a:r>
            <a:r>
              <a:rPr lang="ru-RU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2012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A0746D7B-6EA1-439C-98AA-AAC6C8CE9C7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6" t="16602" r="20060" b="19045"/>
          <a:stretch/>
        </p:blipFill>
        <p:spPr>
          <a:xfrm>
            <a:off x="6263012" y="3018771"/>
            <a:ext cx="2129426" cy="2542785"/>
          </a:xfrm>
        </p:spPr>
      </p:pic>
      <p:pic>
        <p:nvPicPr>
          <p:cNvPr id="9" name="Picture 2" descr="C:\Users\User\Desktop\презентуха\ramk1.png">
            <a:extLst>
              <a:ext uri="{FF2B5EF4-FFF2-40B4-BE49-F238E27FC236}">
                <a16:creationId xmlns:a16="http://schemas.microsoft.com/office/drawing/2014/main" xmlns="" id="{27DCD036-3806-4AAC-957A-82CABF162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" y="5395120"/>
            <a:ext cx="457100" cy="45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презентуха\ramk2.png">
            <a:extLst>
              <a:ext uri="{FF2B5EF4-FFF2-40B4-BE49-F238E27FC236}">
                <a16:creationId xmlns:a16="http://schemas.microsoft.com/office/drawing/2014/main" xmlns="" id="{65DDD5DA-3859-43E8-92CD-34BB546A9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320" y="5396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User\Desktop\презентуха\ramk4.png">
            <a:extLst>
              <a:ext uri="{FF2B5EF4-FFF2-40B4-BE49-F238E27FC236}">
                <a16:creationId xmlns:a16="http://schemas.microsoft.com/office/drawing/2014/main" xmlns="" id="{CBE7B3D5-84FE-4843-916C-60EB922E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" y="274248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User\Desktop\презентуха\ramk3.png">
            <a:extLst>
              <a:ext uri="{FF2B5EF4-FFF2-40B4-BE49-F238E27FC236}">
                <a16:creationId xmlns:a16="http://schemas.microsoft.com/office/drawing/2014/main" xmlns="" id="{FD0AC5BE-B9C5-4CE4-94B1-2917FD9B8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400" y="274248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User\Desktop\презентуха\ramk6.png">
            <a:extLst>
              <a:ext uri="{FF2B5EF4-FFF2-40B4-BE49-F238E27FC236}">
                <a16:creationId xmlns:a16="http://schemas.microsoft.com/office/drawing/2014/main" xmlns="" id="{59AAA2F4-B16C-4291-856A-780B07217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62" y="2742480"/>
            <a:ext cx="175655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User\Desktop\презентуха\ramk6.png">
            <a:extLst>
              <a:ext uri="{FF2B5EF4-FFF2-40B4-BE49-F238E27FC236}">
                <a16:creationId xmlns:a16="http://schemas.microsoft.com/office/drawing/2014/main" xmlns="" id="{9645F594-EADA-4884-ADDC-84BBBC692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61" y="5396400"/>
            <a:ext cx="177803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User\Desktop\презентуха\ramk5.png">
            <a:extLst>
              <a:ext uri="{FF2B5EF4-FFF2-40B4-BE49-F238E27FC236}">
                <a16:creationId xmlns:a16="http://schemas.microsoft.com/office/drawing/2014/main" xmlns="" id="{22F93F96-39FF-4E53-88A1-B7EC6B844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61" y="3187154"/>
            <a:ext cx="457200" cy="220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C:\Users\User\Desktop\презентуха\ramk5.png">
            <a:extLst>
              <a:ext uri="{FF2B5EF4-FFF2-40B4-BE49-F238E27FC236}">
                <a16:creationId xmlns:a16="http://schemas.microsoft.com/office/drawing/2014/main" xmlns="" id="{86B98E5B-FED6-468C-861B-BEF71F8BA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400" y="3187154"/>
            <a:ext cx="457200" cy="220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User\Desktop\презентуха\ramk1.png">
            <a:extLst>
              <a:ext uri="{FF2B5EF4-FFF2-40B4-BE49-F238E27FC236}">
                <a16:creationId xmlns:a16="http://schemas.microsoft.com/office/drawing/2014/main" xmlns="" id="{27DCD036-3806-4AAC-957A-82CABF162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795" y="5396400"/>
            <a:ext cx="457100" cy="45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User\Desktop\презентуха\ramk2.png">
            <a:extLst>
              <a:ext uri="{FF2B5EF4-FFF2-40B4-BE49-F238E27FC236}">
                <a16:creationId xmlns:a16="http://schemas.microsoft.com/office/drawing/2014/main" xmlns="" id="{65DDD5DA-3859-43E8-92CD-34BB546A9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454" y="53964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User\Desktop\презентуха\ramk4.png">
            <a:extLst>
              <a:ext uri="{FF2B5EF4-FFF2-40B4-BE49-F238E27FC236}">
                <a16:creationId xmlns:a16="http://schemas.microsoft.com/office/drawing/2014/main" xmlns="" id="{CBE7B3D5-84FE-4843-916C-60EB922E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795" y="27432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User\Desktop\презентуха\ramk3.png">
            <a:extLst>
              <a:ext uri="{FF2B5EF4-FFF2-40B4-BE49-F238E27FC236}">
                <a16:creationId xmlns:a16="http://schemas.microsoft.com/office/drawing/2014/main" xmlns="" id="{FD0AC5BE-B9C5-4CE4-94B1-2917FD9B8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534" y="27432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C:\Users\User\Desktop\презентуха\ramk6.png">
            <a:extLst>
              <a:ext uri="{FF2B5EF4-FFF2-40B4-BE49-F238E27FC236}">
                <a16:creationId xmlns:a16="http://schemas.microsoft.com/office/drawing/2014/main" xmlns="" id="{59AAA2F4-B16C-4291-856A-780B07217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896" y="2743200"/>
            <a:ext cx="175655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User\Desktop\презентуха\ramk6.png">
            <a:extLst>
              <a:ext uri="{FF2B5EF4-FFF2-40B4-BE49-F238E27FC236}">
                <a16:creationId xmlns:a16="http://schemas.microsoft.com/office/drawing/2014/main" xmlns="" id="{9645F594-EADA-4884-ADDC-84BBBC692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895" y="5396400"/>
            <a:ext cx="177803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C:\Users\User\Desktop\презентуха\ramk5.png">
            <a:extLst>
              <a:ext uri="{FF2B5EF4-FFF2-40B4-BE49-F238E27FC236}">
                <a16:creationId xmlns:a16="http://schemas.microsoft.com/office/drawing/2014/main" xmlns="" id="{22F93F96-39FF-4E53-88A1-B7EC6B844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695" y="3142428"/>
            <a:ext cx="457200" cy="225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User\Desktop\презентуха\ramk5.png">
            <a:extLst>
              <a:ext uri="{FF2B5EF4-FFF2-40B4-BE49-F238E27FC236}">
                <a16:creationId xmlns:a16="http://schemas.microsoft.com/office/drawing/2014/main" xmlns="" id="{86B98E5B-FED6-468C-861B-BEF71F8BA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534" y="3142428"/>
            <a:ext cx="457200" cy="225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2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User\Desktop\презентуха\square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605" y="3264106"/>
            <a:ext cx="1925819" cy="225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User\Desktop\презентуха\square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65" y="3376995"/>
            <a:ext cx="1925819" cy="225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2E1060-B2E8-43A1-B4AF-E82300A8F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Прадеды (линия мамы)</a:t>
            </a:r>
            <a:endParaRPr lang="en-US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40994D-911E-4AF6-B1D3-03E20CEF5D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Шимин Иван Васильевич (прадедушка)</a:t>
            </a:r>
            <a:r>
              <a:rPr lang="en-US" sz="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:</a:t>
            </a:r>
            <a:endParaRPr lang="ru-RU" sz="8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  <a:p>
            <a:r>
              <a:rPr lang="ru-RU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Дата жизни (дд.мм.гг)</a:t>
            </a:r>
            <a:r>
              <a:rPr lang="en-US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: </a:t>
            </a:r>
            <a:r>
              <a:rPr lang="ru-RU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07.10.1907 – 16.04.1979, , Горьковская область, Перевозский район</a:t>
            </a:r>
          </a:p>
          <a:p>
            <a:r>
              <a:rPr lang="ru-RU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Образование</a:t>
            </a:r>
            <a:r>
              <a:rPr lang="en-US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:</a:t>
            </a:r>
            <a:r>
              <a:rPr lang="ru-RU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3 класса</a:t>
            </a:r>
          </a:p>
          <a:p>
            <a:r>
              <a:rPr lang="ru-RU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Работал</a:t>
            </a:r>
            <a:r>
              <a:rPr lang="en-US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: </a:t>
            </a:r>
            <a:r>
              <a:rPr lang="ru-RU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Колхозник, Призыв в 1941, был в плену с </a:t>
            </a:r>
            <a:r>
              <a:rPr lang="en-US" sz="800" b="0" i="0" dirty="0">
                <a:solidFill>
                  <a:schemeClr val="bg1"/>
                </a:solidFill>
                <a:effectLst/>
                <a:latin typeface="Bahnschrift SemiBold Condensed" panose="020B0502040204020203" pitchFamily="34" charset="0"/>
              </a:rPr>
              <a:t>10.10.1941</a:t>
            </a:r>
            <a:r>
              <a:rPr lang="ru-RU" sz="8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по 26.08.44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09ED9E70-3143-489E-B139-E584834AC6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9" b="33344"/>
          <a:stretch/>
        </p:blipFill>
        <p:spPr>
          <a:xfrm>
            <a:off x="755576" y="3429000"/>
            <a:ext cx="1817592" cy="215094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9FE600D-5A88-4B33-9942-75A70E3B2A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7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Кулыгин Андрей Иванович (прадед)</a:t>
            </a:r>
            <a:r>
              <a:rPr lang="en-US" sz="7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:</a:t>
            </a:r>
          </a:p>
          <a:p>
            <a:r>
              <a:rPr lang="ru-RU" sz="7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Дата жизни (дд.мм.гг)</a:t>
            </a:r>
            <a:r>
              <a:rPr lang="en-US" sz="7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: </a:t>
            </a:r>
            <a:r>
              <a:rPr lang="ru-RU" sz="7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21</a:t>
            </a:r>
            <a:r>
              <a:rPr lang="en-US" sz="7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.</a:t>
            </a:r>
            <a:r>
              <a:rPr lang="ru-RU" sz="7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10</a:t>
            </a:r>
            <a:r>
              <a:rPr lang="en-US" sz="7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.1912 – </a:t>
            </a:r>
            <a:r>
              <a:rPr lang="ru-RU" sz="7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4</a:t>
            </a:r>
            <a:r>
              <a:rPr lang="en-US" sz="7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.</a:t>
            </a:r>
            <a:r>
              <a:rPr lang="ru-RU" sz="7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09</a:t>
            </a:r>
            <a:r>
              <a:rPr lang="en-US" sz="7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.200</a:t>
            </a:r>
            <a:r>
              <a:rPr lang="ru-RU" sz="7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2, Горьковская область, Вознесенский район</a:t>
            </a:r>
          </a:p>
          <a:p>
            <a:r>
              <a:rPr lang="ru-RU" sz="7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Работал</a:t>
            </a:r>
            <a:r>
              <a:rPr lang="en-US" sz="7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: </a:t>
            </a:r>
            <a:r>
              <a:rPr lang="ru-RU" sz="7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Печник</a:t>
            </a:r>
          </a:p>
          <a:p>
            <a:r>
              <a:rPr lang="ru-RU" sz="7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Поступление на службу</a:t>
            </a:r>
            <a:r>
              <a:rPr lang="en-US" sz="7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: 1941</a:t>
            </a:r>
            <a:endParaRPr lang="ru-RU" sz="700" b="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  <a:p>
            <a:r>
              <a:rPr lang="ru-RU" sz="7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Военное звание</a:t>
            </a:r>
            <a:r>
              <a:rPr lang="en-US" sz="7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: </a:t>
            </a:r>
            <a:r>
              <a:rPr lang="ru-RU" sz="7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Рядовой, получил награды («За отвагу», «Орден Отечественной войны 1 степени»)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8B47D5F6-2AD6-4A7A-838A-18B9CC04A0F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7" b="16085"/>
          <a:stretch/>
        </p:blipFill>
        <p:spPr>
          <a:xfrm>
            <a:off x="6588224" y="3429000"/>
            <a:ext cx="1817592" cy="2145082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63CC2A6-E85E-4696-AF9F-3C506C5313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950" b="20741"/>
          <a:stretch/>
        </p:blipFill>
        <p:spPr>
          <a:xfrm>
            <a:off x="3131840" y="5105869"/>
            <a:ext cx="1152128" cy="13311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5323B3B-FCB8-4D67-8E8A-C692923E43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9877" b="20247"/>
          <a:stretch/>
        </p:blipFill>
        <p:spPr>
          <a:xfrm>
            <a:off x="4640381" y="5107088"/>
            <a:ext cx="1415653" cy="13175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EA9CDC8-36E7-4CFE-9BC3-A42EB665B3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6944" y="2852936"/>
            <a:ext cx="1628841" cy="1892165"/>
          </a:xfrm>
          <a:prstGeom prst="rect">
            <a:avLst/>
          </a:prstGeom>
        </p:spPr>
      </p:pic>
      <p:pic>
        <p:nvPicPr>
          <p:cNvPr id="15" name="Picture 2" descr="C:\Users\User\Desktop\презентуха\ramk1.png">
            <a:extLst>
              <a:ext uri="{FF2B5EF4-FFF2-40B4-BE49-F238E27FC236}">
                <a16:creationId xmlns:a16="http://schemas.microsoft.com/office/drawing/2014/main" xmlns="" id="{27DCD036-3806-4AAC-957A-82CABF162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65" y="5399977"/>
            <a:ext cx="457100" cy="45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User\Desktop\презентуха\ramk2.png">
            <a:extLst>
              <a:ext uri="{FF2B5EF4-FFF2-40B4-BE49-F238E27FC236}">
                <a16:creationId xmlns:a16="http://schemas.microsoft.com/office/drawing/2014/main" xmlns="" id="{65DDD5DA-3859-43E8-92CD-34BB546A9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00" y="5399977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User\Desktop\презентуха\ramk4.png">
            <a:extLst>
              <a:ext uri="{FF2B5EF4-FFF2-40B4-BE49-F238E27FC236}">
                <a16:creationId xmlns:a16="http://schemas.microsoft.com/office/drawing/2014/main" xmlns="" id="{CBE7B3D5-84FE-4843-916C-60EB922E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65" y="3172924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User\Desktop\презентуха\ramk3.png">
            <a:extLst>
              <a:ext uri="{FF2B5EF4-FFF2-40B4-BE49-F238E27FC236}">
                <a16:creationId xmlns:a16="http://schemas.microsoft.com/office/drawing/2014/main" xmlns="" id="{FD0AC5BE-B9C5-4CE4-94B1-2917FD9B8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716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User\Desktop\презентуха\ramk6.png">
            <a:extLst>
              <a:ext uri="{FF2B5EF4-FFF2-40B4-BE49-F238E27FC236}">
                <a16:creationId xmlns:a16="http://schemas.microsoft.com/office/drawing/2014/main" xmlns="" id="{59AAA2F4-B16C-4291-856A-780B07217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66" y="3171600"/>
            <a:ext cx="159140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User\Desktop\презентуха\ramk6.png">
            <a:extLst>
              <a:ext uri="{FF2B5EF4-FFF2-40B4-BE49-F238E27FC236}">
                <a16:creationId xmlns:a16="http://schemas.microsoft.com/office/drawing/2014/main" xmlns="" id="{9645F594-EADA-4884-ADDC-84BBBC692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83" y="5399977"/>
            <a:ext cx="160358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User\Desktop\презентуха\ramk5.png">
            <a:extLst>
              <a:ext uri="{FF2B5EF4-FFF2-40B4-BE49-F238E27FC236}">
                <a16:creationId xmlns:a16="http://schemas.microsoft.com/office/drawing/2014/main" xmlns="" id="{22F93F96-39FF-4E53-88A1-B7EC6B844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65" y="3567495"/>
            <a:ext cx="457200" cy="183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C:\Users\User\Desktop\презентуха\ramk5.png">
            <a:extLst>
              <a:ext uri="{FF2B5EF4-FFF2-40B4-BE49-F238E27FC236}">
                <a16:creationId xmlns:a16="http://schemas.microsoft.com/office/drawing/2014/main" xmlns="" id="{86B98E5B-FED6-468C-861B-BEF71F8BA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30124"/>
            <a:ext cx="457200" cy="176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User\Desktop\презентуха\ramk1.png">
            <a:extLst>
              <a:ext uri="{FF2B5EF4-FFF2-40B4-BE49-F238E27FC236}">
                <a16:creationId xmlns:a16="http://schemas.microsoft.com/office/drawing/2014/main" xmlns="" id="{27DCD036-3806-4AAC-957A-82CABF162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905" y="5399822"/>
            <a:ext cx="457100" cy="45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User\Desktop\презентуха\ramk2.png">
            <a:extLst>
              <a:ext uri="{FF2B5EF4-FFF2-40B4-BE49-F238E27FC236}">
                <a16:creationId xmlns:a16="http://schemas.microsoft.com/office/drawing/2014/main" xmlns="" id="{65DDD5DA-3859-43E8-92CD-34BB546A9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640" y="5399822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User\Desktop\презентуха\ramk4.png">
            <a:extLst>
              <a:ext uri="{FF2B5EF4-FFF2-40B4-BE49-F238E27FC236}">
                <a16:creationId xmlns:a16="http://schemas.microsoft.com/office/drawing/2014/main" xmlns="" id="{CBE7B3D5-84FE-4843-916C-60EB922E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905" y="31716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User\Desktop\презентуха\ramk3.png">
            <a:extLst>
              <a:ext uri="{FF2B5EF4-FFF2-40B4-BE49-F238E27FC236}">
                <a16:creationId xmlns:a16="http://schemas.microsoft.com/office/drawing/2014/main" xmlns="" id="{FD0AC5BE-B9C5-4CE4-94B1-2917FD9B8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1716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:\Users\User\Desktop\презентуха\ramk6.png">
            <a:extLst>
              <a:ext uri="{FF2B5EF4-FFF2-40B4-BE49-F238E27FC236}">
                <a16:creationId xmlns:a16="http://schemas.microsoft.com/office/drawing/2014/main" xmlns="" id="{59AAA2F4-B16C-4291-856A-780B07217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006" y="3171600"/>
            <a:ext cx="159140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User\Desktop\презентуха\ramk6.png">
            <a:extLst>
              <a:ext uri="{FF2B5EF4-FFF2-40B4-BE49-F238E27FC236}">
                <a16:creationId xmlns:a16="http://schemas.microsoft.com/office/drawing/2014/main" xmlns="" id="{9645F594-EADA-4884-ADDC-84BBBC692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823" y="5399822"/>
            <a:ext cx="160358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 descr="C:\Users\User\Desktop\презентуха\ramk5.png">
            <a:extLst>
              <a:ext uri="{FF2B5EF4-FFF2-40B4-BE49-F238E27FC236}">
                <a16:creationId xmlns:a16="http://schemas.microsoft.com/office/drawing/2014/main" xmlns="" id="{22F93F96-39FF-4E53-88A1-B7EC6B844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905" y="3586520"/>
            <a:ext cx="457200" cy="183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 descr="C:\Users\User\Desktop\презентуха\ramk5.png">
            <a:extLst>
              <a:ext uri="{FF2B5EF4-FFF2-40B4-BE49-F238E27FC236}">
                <a16:creationId xmlns:a16="http://schemas.microsoft.com/office/drawing/2014/main" xmlns="" id="{86B98E5B-FED6-468C-861B-BEF71F8BA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649149"/>
            <a:ext cx="457200" cy="176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9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70B4DED2-5F15-4DE0-98CA-913195FE5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08920"/>
            <a:ext cx="9144000" cy="147002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Спасибо за внимание!</a:t>
            </a:r>
            <a:endParaRPr lang="en-US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6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User\Desktop\презентуха\square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750" y="4159081"/>
            <a:ext cx="2807690" cy="117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77348" y="1124744"/>
            <a:ext cx="7772400" cy="1470025"/>
          </a:xfrm>
          <a:ln>
            <a:noFill/>
          </a:ln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История моей родословной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3160646" y="4246108"/>
            <a:ext cx="2807690" cy="9496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Колесин Кирилл</a:t>
            </a:r>
          </a:p>
        </p:txBody>
      </p:sp>
      <p:pic>
        <p:nvPicPr>
          <p:cNvPr id="16" name="Picture 2" descr="C:\Users\User\Desktop\презентуха\ramk1.png">
            <a:extLst>
              <a:ext uri="{FF2B5EF4-FFF2-40B4-BE49-F238E27FC236}">
                <a16:creationId xmlns:a16="http://schemas.microsoft.com/office/drawing/2014/main" xmlns="" id="{27DCD036-3806-4AAC-957A-82CABF162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916" y="5092301"/>
            <a:ext cx="457100" cy="45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\Desktop\презентуха\ramk2.png">
            <a:extLst>
              <a:ext uri="{FF2B5EF4-FFF2-40B4-BE49-F238E27FC236}">
                <a16:creationId xmlns:a16="http://schemas.microsoft.com/office/drawing/2014/main" xmlns="" id="{65DDD5DA-3859-43E8-92CD-34BB546A9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706" y="5092301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User\Desktop\презентуха\ramk4.png">
            <a:extLst>
              <a:ext uri="{FF2B5EF4-FFF2-40B4-BE49-F238E27FC236}">
                <a16:creationId xmlns:a16="http://schemas.microsoft.com/office/drawing/2014/main" xmlns="" id="{CBE7B3D5-84FE-4843-916C-60EB922E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916" y="389238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User\Desktop\презентуха\ramk3.png">
            <a:extLst>
              <a:ext uri="{FF2B5EF4-FFF2-40B4-BE49-F238E27FC236}">
                <a16:creationId xmlns:a16="http://schemas.microsoft.com/office/drawing/2014/main" xmlns="" id="{FD0AC5BE-B9C5-4CE4-94B1-2917FD9B8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706" y="389238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Users\User\Desktop\презентуха\ramk6.png">
            <a:extLst>
              <a:ext uri="{FF2B5EF4-FFF2-40B4-BE49-F238E27FC236}">
                <a16:creationId xmlns:a16="http://schemas.microsoft.com/office/drawing/2014/main" xmlns="" id="{59AAA2F4-B16C-4291-856A-780B07217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017" y="3892380"/>
            <a:ext cx="24231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C:\Users\User\Desktop\презентуха\ramk6.png">
            <a:extLst>
              <a:ext uri="{FF2B5EF4-FFF2-40B4-BE49-F238E27FC236}">
                <a16:creationId xmlns:a16="http://schemas.microsoft.com/office/drawing/2014/main" xmlns="" id="{9645F594-EADA-4884-ADDC-84BBBC692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82" y="5092301"/>
            <a:ext cx="2451254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C:\Users\User\Desktop\презентуха\ramk5.png">
            <a:extLst>
              <a:ext uri="{FF2B5EF4-FFF2-40B4-BE49-F238E27FC236}">
                <a16:creationId xmlns:a16="http://schemas.microsoft.com/office/drawing/2014/main" xmlns="" id="{22F93F96-39FF-4E53-88A1-B7EC6B844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49580"/>
            <a:ext cx="457200" cy="74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User\Desktop\презентуха\ramk5.png">
            <a:extLst>
              <a:ext uri="{FF2B5EF4-FFF2-40B4-BE49-F238E27FC236}">
                <a16:creationId xmlns:a16="http://schemas.microsoft.com/office/drawing/2014/main" xmlns="" id="{86B98E5B-FED6-468C-861B-BEF71F8BA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706" y="4349581"/>
            <a:ext cx="457200" cy="74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9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  <a:ln>
            <a:noFill/>
          </a:ln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Начало материнской линии.</a:t>
            </a:r>
          </a:p>
        </p:txBody>
      </p:sp>
      <p:pic>
        <p:nvPicPr>
          <p:cNvPr id="1032" name="Picture 8" descr="C:\Users\User\Desktop\презентуха\square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510" y="3766418"/>
            <a:ext cx="4487738" cy="211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презентуха\krytih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61668"/>
            <a:ext cx="4295229" cy="198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презентуха\ramk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800" y="34848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презентуха\ramk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800" y="57600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презентуха\ramk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34848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презентуха\ramk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57600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Desktop\презентуха\ramk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000" y="3484800"/>
            <a:ext cx="41210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User\Desktop\презентуха\ramk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000" y="5760000"/>
            <a:ext cx="41210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ser\Desktop\презентуха\ramk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000" y="3942000"/>
            <a:ext cx="457200" cy="18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User\Desktop\презентуха\ramk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800" y="3862800"/>
            <a:ext cx="457200" cy="191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6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8758" y="260648"/>
            <a:ext cx="7772400" cy="1470025"/>
          </a:xfrm>
          <a:ln>
            <a:noFill/>
          </a:ln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Времена гражданской войны.</a:t>
            </a:r>
          </a:p>
        </p:txBody>
      </p:sp>
      <p:pic>
        <p:nvPicPr>
          <p:cNvPr id="1032" name="Picture 8" descr="C:\Users\User\Desktop\презентуха\square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70" y="2793504"/>
            <a:ext cx="5777976" cy="283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презентуха\kras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70" y="2224125"/>
            <a:ext cx="5422776" cy="386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презентуха\ramk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920" y="1844824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презентуха\ramk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970" y="5856542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презентуха\ramk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746" y="1844824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презентуха\ramk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796" y="5856542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Desktop\презентуха\ramk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170" y="1844824"/>
            <a:ext cx="496557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User\Desktop\презентуха\ramk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170" y="5856542"/>
            <a:ext cx="496557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ser\Desktop\презентуха\ramk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746" y="2302024"/>
            <a:ext cx="457200" cy="355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User\Desktop\презентуха\ramk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970" y="2302024"/>
            <a:ext cx="457200" cy="355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5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User\Desktop\презентуха\square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240" y="2505472"/>
            <a:ext cx="3265512" cy="387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презентуха\mar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46973"/>
            <a:ext cx="2963813" cy="379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8758" y="620688"/>
            <a:ext cx="7772400" cy="1470025"/>
          </a:xfrm>
          <a:ln>
            <a:noFill/>
          </a:ln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Россия → Казахстан</a:t>
            </a:r>
            <a:r>
              <a:rPr lang="en-US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→</a:t>
            </a:r>
            <a:r>
              <a:rPr lang="en-US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Китай → Казахстан.</a:t>
            </a:r>
          </a:p>
        </p:txBody>
      </p:sp>
      <p:pic>
        <p:nvPicPr>
          <p:cNvPr id="1028" name="Picture 4" descr="C:\Users\User\Desktop\презентуха\ramk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640" y="2204864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презентуха\ramk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640" y="617065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презентуха\ramk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102" y="2204864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презентуха\ramk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17065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Desktop\презентуха\ramk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04920"/>
            <a:ext cx="28083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User\Desktop\презентуха\ramk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890" y="6170659"/>
            <a:ext cx="280926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ser\Desktop\презентуха\ramk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62064"/>
            <a:ext cx="457200" cy="350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User\Desktop\презентуха\ramk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690" y="2662120"/>
            <a:ext cx="457200" cy="350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51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User\Desktop\презентуха\square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95" y="2399184"/>
            <a:ext cx="4093951" cy="373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презентуха\kasimo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96" y="2389165"/>
            <a:ext cx="4093951" cy="362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8758" y="734839"/>
            <a:ext cx="7772400" cy="1470025"/>
          </a:xfrm>
          <a:ln>
            <a:noFill/>
          </a:ln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Я и </a:t>
            </a:r>
            <a:r>
              <a:rPr lang="ru-RU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Мырза</a:t>
            </a:r>
            <a:r>
              <a:rPr lang="ru-RU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Кереев</a:t>
            </a:r>
            <a:r>
              <a:rPr lang="ru-RU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.</a:t>
            </a:r>
          </a:p>
        </p:txBody>
      </p:sp>
      <p:pic>
        <p:nvPicPr>
          <p:cNvPr id="1028" name="Picture 4" descr="C:\Users\User\Desktop\презентуха\ramk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00" y="2060848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презентуха\ramk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00" y="590777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презентуха\ramk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00" y="206272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презентуха\ramk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00" y="590752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Desktop\презентуха\ramk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00" y="2062720"/>
            <a:ext cx="371899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User\Desktop\презентуха\ramk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00" y="5907779"/>
            <a:ext cx="3718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ser\Desktop\презентуха\ramk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399184"/>
            <a:ext cx="457200" cy="350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User\Desktop\презентуха\ramk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18048"/>
            <a:ext cx="457200" cy="338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3"/>
          <p:cNvSpPr txBox="1">
            <a:spLocks/>
          </p:cNvSpPr>
          <p:nvPr/>
        </p:nvSpPr>
        <p:spPr>
          <a:xfrm>
            <a:off x="1567848" y="6165304"/>
            <a:ext cx="5745696" cy="518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Г. </a:t>
            </a:r>
            <a:r>
              <a:rPr lang="ru-RU" sz="2800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Касимов</a:t>
            </a:r>
            <a:endParaRPr lang="ru-RU" sz="28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43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User\Desktop\презентуха\square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35" y="2399278"/>
            <a:ext cx="2253013" cy="292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презентуха\c7cc7b1a-c9e0-4c23-810c-2fb853d92559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66" y="2384145"/>
            <a:ext cx="2202582" cy="293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8758" y="302791"/>
            <a:ext cx="7772400" cy="1470025"/>
          </a:xfrm>
          <a:ln>
            <a:noFill/>
          </a:ln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Моя прабабушка и ее сестра.</a:t>
            </a:r>
          </a:p>
        </p:txBody>
      </p:sp>
      <p:pic>
        <p:nvPicPr>
          <p:cNvPr id="1028" name="Picture 4" descr="C:\Users\User\Desktop\презентуха\ramk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40" y="2060848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презентуха\ramk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40" y="5157192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презентуха\ramk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688" y="206272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презентуха\ramk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640" y="5157192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Desktop\презентуха\ramk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40" y="2062720"/>
            <a:ext cx="206280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:\Users\User\Desktop\презентуха\ramk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40" y="5157192"/>
            <a:ext cx="196564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ser\Desktop\презентуха\ramk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640" y="2519921"/>
            <a:ext cx="457200" cy="263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User\Desktop\презентуха\ramk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18048"/>
            <a:ext cx="457200" cy="263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3"/>
          <p:cNvSpPr txBox="1">
            <a:spLocks/>
          </p:cNvSpPr>
          <p:nvPr/>
        </p:nvSpPr>
        <p:spPr>
          <a:xfrm>
            <a:off x="204437" y="5671934"/>
            <a:ext cx="3796240" cy="518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Прабабушка</a:t>
            </a:r>
          </a:p>
        </p:txBody>
      </p:sp>
      <p:pic>
        <p:nvPicPr>
          <p:cNvPr id="16" name="Picture 8" descr="C:\Users\User\Desktop\презентуха\square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771" y="2471286"/>
            <a:ext cx="2253013" cy="292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презентуха\bgr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6"/>
          <a:stretch/>
        </p:blipFill>
        <p:spPr bwMode="auto">
          <a:xfrm>
            <a:off x="5817061" y="2462453"/>
            <a:ext cx="2253013" cy="288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User\Desktop\презентуха\ramk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376" y="2132856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User\Desktop\презентуха\ramk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376" y="52292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User\Desktop\презентуха\ramk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224" y="2134728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User\Desktop\презентуха\ramk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76" y="52292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C:\Users\User\Desktop\презентуха\ramk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576" y="2134728"/>
            <a:ext cx="206280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C:\Users\User\Desktop\презентуха\ramk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576" y="5229200"/>
            <a:ext cx="196564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C:\Users\User\Desktop\презентуха\ramk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76" y="2591929"/>
            <a:ext cx="457200" cy="263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C:\Users\User\Desktop\презентуха\ramk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90056"/>
            <a:ext cx="457200" cy="263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Заголовок 3"/>
          <p:cNvSpPr txBox="1">
            <a:spLocks/>
          </p:cNvSpPr>
          <p:nvPr/>
        </p:nvSpPr>
        <p:spPr>
          <a:xfrm>
            <a:off x="5045447" y="5671934"/>
            <a:ext cx="3796240" cy="5182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Сестра</a:t>
            </a:r>
          </a:p>
        </p:txBody>
      </p:sp>
    </p:spTree>
    <p:extLst>
      <p:ext uri="{BB962C8B-B14F-4D97-AF65-F5344CB8AC3E}">
        <p14:creationId xmlns:p14="http://schemas.microsoft.com/office/powerpoint/2010/main" val="403374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уха\square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616" y="4159081"/>
            <a:ext cx="2807690" cy="117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CA9E9966-6464-415C-8C5B-3434FD541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08984"/>
            <a:ext cx="7772400" cy="147002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История моей родословной</a:t>
            </a:r>
            <a:endParaRPr lang="en-US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AAEF17D1-DCC3-4EEB-8353-D1F6257D5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3768" y="4365104"/>
            <a:ext cx="4176464" cy="62292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Соколов Валентин</a:t>
            </a:r>
            <a:endParaRPr lang="en-US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6" name="Picture 2" descr="C:\Users\User\Desktop\презентуха\ramk1.png">
            <a:extLst>
              <a:ext uri="{FF2B5EF4-FFF2-40B4-BE49-F238E27FC236}">
                <a16:creationId xmlns:a16="http://schemas.microsoft.com/office/drawing/2014/main" xmlns="" id="{27DCD036-3806-4AAC-957A-82CABF162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916" y="5092301"/>
            <a:ext cx="457100" cy="45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презентуха\ramk2.png">
            <a:extLst>
              <a:ext uri="{FF2B5EF4-FFF2-40B4-BE49-F238E27FC236}">
                <a16:creationId xmlns:a16="http://schemas.microsoft.com/office/drawing/2014/main" xmlns="" id="{65DDD5DA-3859-43E8-92CD-34BB546A9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706" y="5092301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презентуха\ramk4.png">
            <a:extLst>
              <a:ext uri="{FF2B5EF4-FFF2-40B4-BE49-F238E27FC236}">
                <a16:creationId xmlns:a16="http://schemas.microsoft.com/office/drawing/2014/main" xmlns="" id="{CBE7B3D5-84FE-4843-916C-60EB922E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916" y="389238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User\Desktop\презентуха\ramk3.png">
            <a:extLst>
              <a:ext uri="{FF2B5EF4-FFF2-40B4-BE49-F238E27FC236}">
                <a16:creationId xmlns:a16="http://schemas.microsoft.com/office/drawing/2014/main" xmlns="" id="{FD0AC5BE-B9C5-4CE4-94B1-2917FD9B8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706" y="389238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User\Desktop\презентуха\ramk6.png">
            <a:extLst>
              <a:ext uri="{FF2B5EF4-FFF2-40B4-BE49-F238E27FC236}">
                <a16:creationId xmlns:a16="http://schemas.microsoft.com/office/drawing/2014/main" xmlns="" id="{59AAA2F4-B16C-4291-856A-780B07217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017" y="3892380"/>
            <a:ext cx="24231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User\Desktop\презентуха\ramk6.png">
            <a:extLst>
              <a:ext uri="{FF2B5EF4-FFF2-40B4-BE49-F238E27FC236}">
                <a16:creationId xmlns:a16="http://schemas.microsoft.com/office/drawing/2014/main" xmlns="" id="{9645F594-EADA-4884-ADDC-84BBBC692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82" y="5092301"/>
            <a:ext cx="2451254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User\Desktop\презентуха\ramk5.png">
            <a:extLst>
              <a:ext uri="{FF2B5EF4-FFF2-40B4-BE49-F238E27FC236}">
                <a16:creationId xmlns:a16="http://schemas.microsoft.com/office/drawing/2014/main" xmlns="" id="{22F93F96-39FF-4E53-88A1-B7EC6B844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49580"/>
            <a:ext cx="457200" cy="74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User\Desktop\презентуха\ramk5.png">
            <a:extLst>
              <a:ext uri="{FF2B5EF4-FFF2-40B4-BE49-F238E27FC236}">
                <a16:creationId xmlns:a16="http://schemas.microsoft.com/office/drawing/2014/main" xmlns="" id="{86B98E5B-FED6-468C-861B-BEF71F8BA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706" y="4349581"/>
            <a:ext cx="457200" cy="74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87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User\Desktop\презентуха\square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21929"/>
            <a:ext cx="2058017" cy="304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презентуха\squarean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985720"/>
            <a:ext cx="2058017" cy="304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6EFA85B5-B058-406C-B131-E38009FF8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9378"/>
            <a:ext cx="9144000" cy="11430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Родители</a:t>
            </a:r>
            <a:endParaRPr lang="en-US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31E9A33-43B4-4BB2-8FE5-A1DDC26F9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7416" y="1481570"/>
            <a:ext cx="3322712" cy="1080120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Соколова (Кулыгина) Ирина Викторовна (мама)</a:t>
            </a:r>
            <a:r>
              <a:rPr lang="en-US" sz="1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:</a:t>
            </a:r>
            <a:endParaRPr lang="ru-RU" sz="14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  <a:p>
            <a:r>
              <a:rPr lang="ru-RU" sz="14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Родилась (дд.мм.гг)</a:t>
            </a:r>
            <a:r>
              <a:rPr lang="en-US" sz="14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: 14.08.1976</a:t>
            </a:r>
            <a:r>
              <a:rPr lang="ru-RU" sz="14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, г. Горький, Автозаводский район</a:t>
            </a:r>
          </a:p>
          <a:p>
            <a:r>
              <a:rPr lang="ru-RU" sz="14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Образование</a:t>
            </a:r>
            <a:r>
              <a:rPr lang="en-US" sz="14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:</a:t>
            </a:r>
            <a:r>
              <a:rPr lang="ru-RU" sz="14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Высшее (экономическое)</a:t>
            </a:r>
          </a:p>
          <a:p>
            <a:r>
              <a:rPr lang="ru-RU" sz="14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Работа</a:t>
            </a:r>
            <a:r>
              <a:rPr lang="en-US" sz="14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: </a:t>
            </a:r>
            <a:r>
              <a:rPr lang="ru-RU" sz="14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ПАО «РОСБАНК», главный специалист ОВК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1379AD60-1FC8-4348-8308-4186193980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5" t="10229" r="4741"/>
          <a:stretch/>
        </p:blipFill>
        <p:spPr>
          <a:xfrm>
            <a:off x="1180127" y="3018773"/>
            <a:ext cx="1914135" cy="2930441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1E1C667A-56DD-4B4C-A224-03108944DB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67236" y="1926144"/>
            <a:ext cx="2664296" cy="639762"/>
          </a:xfrm>
        </p:spPr>
        <p:txBody>
          <a:bodyPr>
            <a:noAutofit/>
          </a:bodyPr>
          <a:lstStyle/>
          <a:p>
            <a:pPr algn="r"/>
            <a:r>
              <a:rPr lang="ru-RU" sz="1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Соколов Дмитрий Валерьевич (папа)</a:t>
            </a:r>
            <a:r>
              <a:rPr lang="en-US" sz="1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:</a:t>
            </a:r>
          </a:p>
          <a:p>
            <a:pPr algn="r"/>
            <a:r>
              <a:rPr lang="ru-RU" sz="14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Родился (дд.мм.гг)</a:t>
            </a:r>
            <a:r>
              <a:rPr lang="en-US" sz="14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:</a:t>
            </a:r>
            <a:r>
              <a:rPr lang="ru-RU" sz="14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29.06.1970, г. Горький, Автозаводский район</a:t>
            </a:r>
          </a:p>
          <a:p>
            <a:pPr algn="r"/>
            <a:r>
              <a:rPr lang="ru-RU" sz="14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Образование</a:t>
            </a:r>
            <a:r>
              <a:rPr lang="en-US" sz="14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: </a:t>
            </a:r>
            <a:r>
              <a:rPr lang="ru-RU" sz="14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Среднее техническое</a:t>
            </a:r>
          </a:p>
          <a:p>
            <a:pPr algn="r"/>
            <a:r>
              <a:rPr lang="ru-RU" sz="14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Работа</a:t>
            </a:r>
            <a:r>
              <a:rPr lang="en-US" sz="14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: </a:t>
            </a:r>
            <a:r>
              <a:rPr lang="ru-RU" sz="14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ООО «СИТИЛЮКС», механик</a:t>
            </a:r>
            <a:r>
              <a:rPr lang="en-US" sz="1400" b="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8D09F604-6595-445E-BEF6-AA31AC5953F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7"/>
          <a:stretch/>
        </p:blipFill>
        <p:spPr>
          <a:xfrm>
            <a:off x="6049738" y="3018772"/>
            <a:ext cx="1912155" cy="2989371"/>
          </a:xfrm>
        </p:spPr>
      </p:pic>
      <p:pic>
        <p:nvPicPr>
          <p:cNvPr id="9" name="Picture 2" descr="C:\Users\User\Desktop\презентуха\ramk1.png">
            <a:extLst>
              <a:ext uri="{FF2B5EF4-FFF2-40B4-BE49-F238E27FC236}">
                <a16:creationId xmlns:a16="http://schemas.microsoft.com/office/drawing/2014/main" xmlns="" id="{27DCD036-3806-4AAC-957A-82CABF162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16" y="5805264"/>
            <a:ext cx="457100" cy="45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презентуха\ramk2.png">
            <a:extLst>
              <a:ext uri="{FF2B5EF4-FFF2-40B4-BE49-F238E27FC236}">
                <a16:creationId xmlns:a16="http://schemas.microsoft.com/office/drawing/2014/main" xmlns="" id="{65DDD5DA-3859-43E8-92CD-34BB546A9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72" y="5805704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User\Desktop\презентуха\ramk4.png">
            <a:extLst>
              <a:ext uri="{FF2B5EF4-FFF2-40B4-BE49-F238E27FC236}">
                <a16:creationId xmlns:a16="http://schemas.microsoft.com/office/drawing/2014/main" xmlns="" id="{CBE7B3D5-84FE-4843-916C-60EB922E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16" y="27216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User\Desktop\презентуха\ramk3.png">
            <a:extLst>
              <a:ext uri="{FF2B5EF4-FFF2-40B4-BE49-F238E27FC236}">
                <a16:creationId xmlns:a16="http://schemas.microsoft.com/office/drawing/2014/main" xmlns="" id="{FD0AC5BE-B9C5-4CE4-94B1-2917FD9B8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72" y="27216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User\Desktop\презентуха\ramk6.png">
            <a:extLst>
              <a:ext uri="{FF2B5EF4-FFF2-40B4-BE49-F238E27FC236}">
                <a16:creationId xmlns:a16="http://schemas.microsoft.com/office/drawing/2014/main" xmlns="" id="{59AAA2F4-B16C-4291-856A-780B07217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017" y="2721600"/>
            <a:ext cx="165665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User\Desktop\презентуха\ramk6.png">
            <a:extLst>
              <a:ext uri="{FF2B5EF4-FFF2-40B4-BE49-F238E27FC236}">
                <a16:creationId xmlns:a16="http://schemas.microsoft.com/office/drawing/2014/main" xmlns="" id="{9645F594-EADA-4884-ADDC-84BBBC692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16" y="5805704"/>
            <a:ext cx="1656556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C:\Users\User\Desktop\презентуха\ramk5.png">
            <a:extLst>
              <a:ext uri="{FF2B5EF4-FFF2-40B4-BE49-F238E27FC236}">
                <a16:creationId xmlns:a16="http://schemas.microsoft.com/office/drawing/2014/main" xmlns="" id="{22F93F96-39FF-4E53-88A1-B7EC6B844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16" y="3176220"/>
            <a:ext cx="457200" cy="262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C:\Users\User\Desktop\презентуха\ramk5.png">
            <a:extLst>
              <a:ext uri="{FF2B5EF4-FFF2-40B4-BE49-F238E27FC236}">
                <a16:creationId xmlns:a16="http://schemas.microsoft.com/office/drawing/2014/main" xmlns="" id="{86B98E5B-FED6-468C-861B-BEF71F8BA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72" y="3175200"/>
            <a:ext cx="457200" cy="263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User\Desktop\презентуха\ramk1.png">
            <a:extLst>
              <a:ext uri="{FF2B5EF4-FFF2-40B4-BE49-F238E27FC236}">
                <a16:creationId xmlns:a16="http://schemas.microsoft.com/office/drawing/2014/main" xmlns="" id="{27DCD036-3806-4AAC-957A-82CABF162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61" y="5805804"/>
            <a:ext cx="457100" cy="45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User\Desktop\презентуха\ramk2.png">
            <a:extLst>
              <a:ext uri="{FF2B5EF4-FFF2-40B4-BE49-F238E27FC236}">
                <a16:creationId xmlns:a16="http://schemas.microsoft.com/office/drawing/2014/main" xmlns="" id="{65DDD5DA-3859-43E8-92CD-34BB546A9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577" y="5805164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User\Desktop\презентуха\ramk4.png">
            <a:extLst>
              <a:ext uri="{FF2B5EF4-FFF2-40B4-BE49-F238E27FC236}">
                <a16:creationId xmlns:a16="http://schemas.microsoft.com/office/drawing/2014/main" xmlns="" id="{CBE7B3D5-84FE-4843-916C-60EB922E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61" y="27216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User\Desktop\презентуха\ramk3.png">
            <a:extLst>
              <a:ext uri="{FF2B5EF4-FFF2-40B4-BE49-F238E27FC236}">
                <a16:creationId xmlns:a16="http://schemas.microsoft.com/office/drawing/2014/main" xmlns="" id="{FD0AC5BE-B9C5-4CE4-94B1-2917FD9B8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577" y="27216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C:\Users\User\Desktop\презентуха\ramk6.png">
            <a:extLst>
              <a:ext uri="{FF2B5EF4-FFF2-40B4-BE49-F238E27FC236}">
                <a16:creationId xmlns:a16="http://schemas.microsoft.com/office/drawing/2014/main" xmlns="" id="{59AAA2F4-B16C-4291-856A-780B07217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562" y="2721600"/>
            <a:ext cx="165665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User\Desktop\презентуха\ramk6.png">
            <a:extLst>
              <a:ext uri="{FF2B5EF4-FFF2-40B4-BE49-F238E27FC236}">
                <a16:creationId xmlns:a16="http://schemas.microsoft.com/office/drawing/2014/main" xmlns="" id="{9645F594-EADA-4884-ADDC-84BBBC692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561" y="5805164"/>
            <a:ext cx="166688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C:\Users\User\Desktop\презентуха\ramk5.png">
            <a:extLst>
              <a:ext uri="{FF2B5EF4-FFF2-40B4-BE49-F238E27FC236}">
                <a16:creationId xmlns:a16="http://schemas.microsoft.com/office/drawing/2014/main" xmlns="" id="{22F93F96-39FF-4E53-88A1-B7EC6B844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361" y="3175200"/>
            <a:ext cx="457200" cy="266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User\Desktop\презентуха\ramk5.png">
            <a:extLst>
              <a:ext uri="{FF2B5EF4-FFF2-40B4-BE49-F238E27FC236}">
                <a16:creationId xmlns:a16="http://schemas.microsoft.com/office/drawing/2014/main" xmlns="" id="{86B98E5B-FED6-468C-861B-BEF71F8BA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577" y="3175200"/>
            <a:ext cx="457200" cy="262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27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410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Команда «Легендариум» представляет!</vt:lpstr>
      <vt:lpstr>История моей родословной</vt:lpstr>
      <vt:lpstr>Начало материнской линии.</vt:lpstr>
      <vt:lpstr>Времена гражданской войны.</vt:lpstr>
      <vt:lpstr>Россия → Казахстан → Китай → Казахстан.</vt:lpstr>
      <vt:lpstr>Я и Мырза Кереев.</vt:lpstr>
      <vt:lpstr>Моя прабабушка и ее сестра.</vt:lpstr>
      <vt:lpstr>История моей родословной</vt:lpstr>
      <vt:lpstr>Родители</vt:lpstr>
      <vt:lpstr>Бабушка и дедушка (линия мамы)</vt:lpstr>
      <vt:lpstr>Бабушка и дедушка (линия папы)</vt:lpstr>
      <vt:lpstr>Прадеды (линия мамы)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моей родословной</dc:title>
  <dc:creator>User</dc:creator>
  <cp:lastModifiedBy>User</cp:lastModifiedBy>
  <cp:revision>26</cp:revision>
  <dcterms:created xsi:type="dcterms:W3CDTF">2022-02-20T10:22:40Z</dcterms:created>
  <dcterms:modified xsi:type="dcterms:W3CDTF">2022-02-21T19:18:21Z</dcterms:modified>
</cp:coreProperties>
</file>