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9" r:id="rId6"/>
    <p:sldId id="270" r:id="rId7"/>
    <p:sldId id="275" r:id="rId8"/>
    <p:sldId id="272" r:id="rId9"/>
    <p:sldId id="265" r:id="rId10"/>
    <p:sldId id="274" r:id="rId11"/>
    <p:sldId id="276" r:id="rId12"/>
    <p:sldId id="277" r:id="rId13"/>
    <p:sldId id="273" r:id="rId14"/>
    <p:sldId id="267" r:id="rId1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41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18/5/layout/IconCircleLabelList" loCatId="other" qsTypeId="urn:microsoft.com/office/officeart/2005/8/quickstyle/simple1" qsCatId="simple" csTypeId="urn:microsoft.com/office/officeart/2018/5/colors/Iconchunking_neutralicontext_accent1_2" csCatId="accent1" phldr="1"/>
      <dgm:spPr/>
    </dgm:pt>
    <dgm:pt modelId="{AF583F91-332F-4E72-A1E0-987BFD089F88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sz="1400" b="1" i="0" u="none" noProof="0" dirty="0" smtClean="0">
              <a:solidFill>
                <a:schemeClr val="tx1"/>
              </a:solidFill>
              <a:latin typeface="+mn-lt"/>
            </a:rPr>
            <a:t>СОХРАННОСТЬ</a:t>
          </a:r>
          <a:r>
            <a:rPr lang="ru-RU" sz="1100" b="1" i="0" u="none" noProof="0" dirty="0">
              <a:solidFill>
                <a:schemeClr val="tx1"/>
              </a:solidFill>
              <a:latin typeface="+mn-lt"/>
            </a:rPr>
            <a:t/>
          </a:r>
          <a:br>
            <a:rPr lang="ru-RU" sz="1100" b="1" i="0" u="none" noProof="0" dirty="0">
              <a:solidFill>
                <a:schemeClr val="tx1"/>
              </a:solidFill>
              <a:latin typeface="+mn-lt"/>
            </a:rPr>
          </a:br>
          <a:r>
            <a:rPr lang="ru-RU" sz="1200" b="0" i="0" u="none" noProof="0" dirty="0" smtClean="0">
              <a:solidFill>
                <a:schemeClr val="tx1"/>
              </a:solidFill>
              <a:latin typeface="+mn-lt"/>
            </a:rPr>
            <a:t>Данные сохраняются в базе данных</a:t>
          </a:r>
          <a:endParaRPr lang="ru-RU" sz="1200" b="0" noProof="0" dirty="0">
            <a:solidFill>
              <a:schemeClr val="tx1"/>
            </a:solidFill>
            <a:latin typeface="+mn-lt"/>
          </a:endParaRPr>
        </a:p>
      </dgm:t>
    </dgm:pt>
    <dgm:pt modelId="{64596A89-BBA0-45D0-8E22-7BBC2F943B47}" type="parTrans" cxnId="{A68E0B67-A0CF-423E-9B01-65F9A6E5BDCF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705CEAA8-675D-47C0-8F48-2F40A711E383}" type="sibTrans" cxnId="{A68E0B67-A0CF-423E-9B01-65F9A6E5BDCF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520A53C9-ECE9-46F5-88D2-D48EC507F57E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sz="1400" b="1" i="0" u="none" kern="1200" cap="all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планирование</a:t>
          </a:r>
          <a:r>
            <a:rPr lang="ru-RU" sz="1200" kern="1200" noProof="0" dirty="0">
              <a:solidFill>
                <a:schemeClr val="tx1"/>
              </a:solidFill>
              <a:latin typeface="+mn-lt"/>
            </a:rPr>
            <a:t/>
          </a:r>
          <a:br>
            <a:rPr lang="ru-RU" sz="1200" kern="1200" noProof="0" dirty="0">
              <a:solidFill>
                <a:schemeClr val="tx1"/>
              </a:solidFill>
              <a:latin typeface="+mn-lt"/>
            </a:rPr>
          </a:br>
          <a:r>
            <a:rPr lang="ru-RU" sz="1200" kern="1200" noProof="0" dirty="0" smtClean="0">
              <a:solidFill>
                <a:schemeClr val="tx1"/>
              </a:solidFill>
              <a:latin typeface="+mn-lt"/>
            </a:rPr>
            <a:t>Возможность планировать свою деятельность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071F71CB-2E91-4706-8580-7A9507D3498C}" type="parTrans" cxnId="{06F43257-D3EF-4021-8B4C-8FF54929072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2B883F14-5874-45D7-94D5-8F5162A57A1C}" type="sibTrans" cxnId="{06F43257-D3EF-4021-8B4C-8FF54929072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1CFE26B4-9B65-4346-BFDF-2118130A408A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sz="1400" b="1" i="0" u="none" kern="1200" cap="all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управление</a:t>
          </a:r>
          <a:r>
            <a:rPr lang="ru-RU" sz="12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/>
          </a:r>
          <a:br>
            <a:rPr lang="ru-RU" sz="12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</a:br>
          <a:r>
            <a:rPr lang="ru-RU" sz="12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возможность корректировать свою деятельность</a:t>
          </a:r>
        </a:p>
      </dgm:t>
    </dgm:pt>
    <dgm:pt modelId="{0F5FF731-238A-4024-9A80-B5EEB41A15F1}" type="sibTrans" cxnId="{B87B8585-5933-44CB-8613-22A6A28A058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5CA05856-F534-4653-AEA8-793EA21C67A9}" type="parTrans" cxnId="{B87B8585-5933-44CB-8613-22A6A28A058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A43C91FC-CF61-496E-9183-9D3494F5A21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endParaRPr lang="ru-RU" sz="1200" kern="1200" cap="none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F1D537F3-CC2F-4C55-91E5-C93F3086BED1}" type="parTrans" cxnId="{D02027F7-6A35-4479-8F6F-CBCF18ED35D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9C4CD417-9C03-4DAE-82E1-8B129445F60A}" type="sibTrans" cxnId="{D02027F7-6A35-4479-8F6F-CBCF18ED35D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67FFBD6F-56B0-43EB-BBD0-B4BD04E7A66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sz="1500" b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Отслеживание</a:t>
          </a:r>
          <a:r>
            <a:rPr lang="ru-RU" sz="15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/>
          </a:r>
          <a:br>
            <a:rPr lang="ru-RU" sz="15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</a:br>
          <a:r>
            <a:rPr lang="ru-RU" sz="12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возможность отслеживать свои данные</a:t>
          </a:r>
          <a:endParaRPr lang="ru-RU" sz="1200" b="0" kern="1200" cap="none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467E952F-FCBD-4614-9654-273CCC048B2A}" type="parTrans" cxnId="{A2A8C156-4F81-4A90-B08E-225C5B39F50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997EED20-EB8B-4654-845F-95E376501A61}" type="sibTrans" cxnId="{A2A8C156-4F81-4A90-B08E-225C5B39F50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BBF80FC7-D448-4483-A6C9-4EAE4BE5CAF2}" type="pres">
      <dgm:prSet presAssocID="{23048C61-36D6-4B73-9AF4-D31B74104F82}" presName="root" presStyleCnt="0">
        <dgm:presLayoutVars>
          <dgm:dir/>
          <dgm:resizeHandles val="exact"/>
        </dgm:presLayoutVars>
      </dgm:prSet>
      <dgm:spPr/>
    </dgm:pt>
    <dgm:pt modelId="{1CB2887D-20AE-4102-930D-CD170E422C5F}" type="pres">
      <dgm:prSet presAssocID="{AF583F91-332F-4E72-A1E0-987BFD089F88}" presName="compNode" presStyleCnt="0"/>
      <dgm:spPr/>
    </dgm:pt>
    <dgm:pt modelId="{B99A65BE-757B-4D84-B5FE-48104FC06414}" type="pres">
      <dgm:prSet presAssocID="{AF583F91-332F-4E72-A1E0-987BFD089F88}" presName="iconBgRect" presStyleLbl="bgShp" presStyleIdx="0" presStyleCnt="5"/>
      <dgm:spPr>
        <a:prstGeom prst="rect">
          <a:avLst/>
        </a:prstGeom>
      </dgm:spPr>
    </dgm:pt>
    <dgm:pt modelId="{7EEB8DAD-99AC-4FE8-BD91-AB3BBD920121}" type="pres">
      <dgm:prSet presAssocID="{AF583F91-332F-4E72-A1E0-987BFD089F8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86FC1905-CC68-4E87-A989-7A09ED799ACD}" type="pres">
      <dgm:prSet presAssocID="{AF583F91-332F-4E72-A1E0-987BFD089F88}" presName="spaceRect" presStyleCnt="0"/>
      <dgm:spPr/>
    </dgm:pt>
    <dgm:pt modelId="{A2D6B74B-D7F6-461D-9A3E-29AE873A88E7}" type="pres">
      <dgm:prSet presAssocID="{AF583F91-332F-4E72-A1E0-987BFD089F88}" presName="textRect" presStyleLbl="revTx" presStyleIdx="0" presStyleCnt="5" custLinFactNeighborY="-22995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C3C50DCF-AD83-48B8-84E3-B3AFA60C3F8D}" type="pres">
      <dgm:prSet presAssocID="{705CEAA8-675D-47C0-8F48-2F40A711E383}" presName="sibTrans" presStyleCnt="0"/>
      <dgm:spPr/>
    </dgm:pt>
    <dgm:pt modelId="{DDDA15A8-587D-4B5D-A7BE-FB262C0CAF4E}" type="pres">
      <dgm:prSet presAssocID="{520A53C9-ECE9-46F5-88D2-D48EC507F57E}" presName="compNode" presStyleCnt="0"/>
      <dgm:spPr/>
    </dgm:pt>
    <dgm:pt modelId="{ADBD35B6-559C-4E4F-9574-4BA9274B6091}" type="pres">
      <dgm:prSet presAssocID="{520A53C9-ECE9-46F5-88D2-D48EC507F57E}" presName="iconBgRect" presStyleLbl="bgShp" presStyleIdx="1" presStyleCnt="5"/>
      <dgm:spPr>
        <a:prstGeom prst="rect">
          <a:avLst/>
        </a:prstGeom>
      </dgm:spPr>
    </dgm:pt>
    <dgm:pt modelId="{B868A014-8E16-413C-B8AE-3003DEB6A9F2}" type="pres">
      <dgm:prSet presAssocID="{520A53C9-ECE9-46F5-88D2-D48EC507F57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E48EBF2C-CCD0-4E01-9A73-A0DE921C18F0}" type="pres">
      <dgm:prSet presAssocID="{520A53C9-ECE9-46F5-88D2-D48EC507F57E}" presName="spaceRect" presStyleCnt="0"/>
      <dgm:spPr/>
    </dgm:pt>
    <dgm:pt modelId="{0DCE97C5-E889-40B4-8BE0-94BAA197A527}" type="pres">
      <dgm:prSet presAssocID="{520A53C9-ECE9-46F5-88D2-D48EC507F57E}" presName="textRect" presStyleLbl="revTx" presStyleIdx="1" presStyleCnt="5" custLinFactNeighborY="-2310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28600D5A-B3F1-42A9-A790-B2733331BD58}" type="pres">
      <dgm:prSet presAssocID="{2B883F14-5874-45D7-94D5-8F5162A57A1C}" presName="sibTrans" presStyleCnt="0"/>
      <dgm:spPr/>
    </dgm:pt>
    <dgm:pt modelId="{3C2F591F-21C7-40A2-A2E8-34F1A4B1BD12}" type="pres">
      <dgm:prSet presAssocID="{A43C91FC-CF61-496E-9183-9D3494F5A21C}" presName="compNode" presStyleCnt="0"/>
      <dgm:spPr/>
    </dgm:pt>
    <dgm:pt modelId="{52DD5B11-FE57-4B46-9EB7-8C21EE2C8AE2}" type="pres">
      <dgm:prSet presAssocID="{A43C91FC-CF61-496E-9183-9D3494F5A21C}" presName="iconBgRect" presStyleLbl="bgShp" presStyleIdx="2" presStyleCnt="5" custScaleX="35274" custScaleY="39743" custLinFactNeighborX="-1380" custLinFactNeighborY="14527"/>
      <dgm:spPr>
        <a:prstGeom prst="rect">
          <a:avLst/>
        </a:prstGeom>
      </dgm:spPr>
    </dgm:pt>
    <dgm:pt modelId="{3F6B37DC-6322-469F-B6AE-995913645FDE}" type="pres">
      <dgm:prSet presAssocID="{A43C91FC-CF61-496E-9183-9D3494F5A21C}" presName="iconRect" presStyleLbl="node1" presStyleIdx="2" presStyleCnt="5"/>
      <dgm:spPr/>
      <dgm:t>
        <a:bodyPr/>
        <a:lstStyle/>
        <a:p>
          <a:endParaRPr lang="ru-RU"/>
        </a:p>
      </dgm:t>
      <dgm:extLst/>
    </dgm:pt>
    <dgm:pt modelId="{A389AE66-CB65-4A3D-8FAE-2E94821067FE}" type="pres">
      <dgm:prSet presAssocID="{A43C91FC-CF61-496E-9183-9D3494F5A21C}" presName="spaceRect" presStyleCnt="0"/>
      <dgm:spPr/>
    </dgm:pt>
    <dgm:pt modelId="{B9CF36AB-6119-4D56-9AC2-21D4AD50BFDA}" type="pres">
      <dgm:prSet presAssocID="{A43C91FC-CF61-496E-9183-9D3494F5A21C}" presName="textRect" presStyleLbl="revTx" presStyleIdx="2" presStyleCnt="5" custLinFactNeighborY="-23132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7C587D4C-D5B4-435C-815B-2630941AFADB}" type="pres">
      <dgm:prSet presAssocID="{9C4CD417-9C03-4DAE-82E1-8B129445F60A}" presName="sibTrans" presStyleCnt="0"/>
      <dgm:spPr/>
    </dgm:pt>
    <dgm:pt modelId="{6FE1ADDD-0990-4D75-A5D5-EF81AF9FA32C}" type="pres">
      <dgm:prSet presAssocID="{67FFBD6F-56B0-43EB-BBD0-B4BD04E7A66C}" presName="compNode" presStyleCnt="0"/>
      <dgm:spPr/>
    </dgm:pt>
    <dgm:pt modelId="{36278FB6-E1FB-41C5-9E64-C3CD6347D9EE}" type="pres">
      <dgm:prSet presAssocID="{67FFBD6F-56B0-43EB-BBD0-B4BD04E7A66C}" presName="iconBgRect" presStyleLbl="bgShp" presStyleIdx="3" presStyleCnt="5" custLinFactX="100000" custLinFactY="-100000" custLinFactNeighborX="198098" custLinFactNeighborY="-145435"/>
      <dgm:spPr>
        <a:prstGeom prst="rect">
          <a:avLst/>
        </a:prstGeom>
      </dgm:spPr>
    </dgm:pt>
    <dgm:pt modelId="{DFA4AADF-7CE3-49CE-9266-1FF1685AE72B}" type="pres">
      <dgm:prSet presAssocID="{67FFBD6F-56B0-43EB-BBD0-B4BD04E7A66C}" presName="iconRect" presStyleLbl="node1" presStyleIdx="3" presStyleCnt="5" custLinFactX="223908" custLinFactY="-200000" custLinFactNeighborX="300000" custLinFactNeighborY="-22504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ll Tower"/>
        </a:ext>
      </dgm:extLst>
    </dgm:pt>
    <dgm:pt modelId="{664BDC54-3C32-4107-A9C7-14DDE767E150}" type="pres">
      <dgm:prSet presAssocID="{67FFBD6F-56B0-43EB-BBD0-B4BD04E7A66C}" presName="spaceRect" presStyleCnt="0"/>
      <dgm:spPr/>
    </dgm:pt>
    <dgm:pt modelId="{E1F920E6-D82F-406A-9C4B-D9A87DB39F98}" type="pres">
      <dgm:prSet presAssocID="{67FFBD6F-56B0-43EB-BBD0-B4BD04E7A66C}" presName="textRect" presStyleLbl="revTx" presStyleIdx="3" presStyleCnt="5" custLinFactX="84887" custLinFactY="-157001" custLinFactNeighborX="100000" custLinFactNeighborY="-20000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3CB96D7-09CC-4343-9E4E-A4D2517ED061}" type="pres">
      <dgm:prSet presAssocID="{997EED20-EB8B-4654-845F-95E376501A61}" presName="sibTrans" presStyleCnt="0"/>
      <dgm:spPr/>
    </dgm:pt>
    <dgm:pt modelId="{906FC08A-CE23-46E2-A047-2505D3A9ECC1}" type="pres">
      <dgm:prSet presAssocID="{1CFE26B4-9B65-4346-BFDF-2118130A408A}" presName="compNode" presStyleCnt="0"/>
      <dgm:spPr/>
    </dgm:pt>
    <dgm:pt modelId="{4E56F363-1E76-4736-AB67-119D51C003EF}" type="pres">
      <dgm:prSet presAssocID="{1CFE26B4-9B65-4346-BFDF-2118130A408A}" presName="iconBgRect" presStyleLbl="bgShp" presStyleIdx="4" presStyleCnt="5" custLinFactNeighborX="-98242" custLinFactNeighborY="-32236"/>
      <dgm:spPr>
        <a:prstGeom prst="rect">
          <a:avLst/>
        </a:prstGeom>
      </dgm:spPr>
    </dgm:pt>
    <dgm:pt modelId="{7AF0EDB5-1538-4845-A2C2-AE3F6C686B2B}" type="pres">
      <dgm:prSet presAssocID="{1CFE26B4-9B65-4346-BFDF-2118130A408A}" presName="iconRect" presStyleLbl="node1" presStyleIdx="4" presStyleCnt="5" custLinFactX="-73112" custLinFactNeighborX="-100000" custLinFactNeighborY="-56182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8107110C-52CF-46C4-8B24-533661400524}" type="pres">
      <dgm:prSet presAssocID="{1CFE26B4-9B65-4346-BFDF-2118130A408A}" presName="spaceRect" presStyleCnt="0"/>
      <dgm:spPr/>
    </dgm:pt>
    <dgm:pt modelId="{C58A0532-12B6-49FF-8068-867DBB81CFD7}" type="pres">
      <dgm:prSet presAssocID="{1CFE26B4-9B65-4346-BFDF-2118130A408A}" presName="textRect" presStyleLbl="revTx" presStyleIdx="4" presStyleCnt="5" custLinFactNeighborX="-60589" custLinFactNeighborY="-66167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7B8585-5933-44CB-8613-22A6A28A0580}" srcId="{23048C61-36D6-4B73-9AF4-D31B74104F82}" destId="{1CFE26B4-9B65-4346-BFDF-2118130A408A}" srcOrd="4" destOrd="0" parTransId="{5CA05856-F534-4653-AEA8-793EA21C67A9}" sibTransId="{0F5FF731-238A-4024-9A80-B5EEB41A15F1}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D02027F7-6A35-4479-8F6F-CBCF18ED35D3}" srcId="{23048C61-36D6-4B73-9AF4-D31B74104F82}" destId="{A43C91FC-CF61-496E-9183-9D3494F5A21C}" srcOrd="2" destOrd="0" parTransId="{F1D537F3-CC2F-4C55-91E5-C93F3086BED1}" sibTransId="{9C4CD417-9C03-4DAE-82E1-8B129445F60A}"/>
    <dgm:cxn modelId="{6771297A-2970-4E90-ADC1-0100E83CB39A}" type="presOf" srcId="{520A53C9-ECE9-46F5-88D2-D48EC507F57E}" destId="{0DCE97C5-E889-40B4-8BE0-94BAA197A527}" srcOrd="0" destOrd="0" presId="urn:microsoft.com/office/officeart/2018/5/layout/IconCircleLabelList"/>
    <dgm:cxn modelId="{06F43257-D3EF-4021-8B4C-8FF549290723}" srcId="{23048C61-36D6-4B73-9AF4-D31B74104F82}" destId="{520A53C9-ECE9-46F5-88D2-D48EC507F57E}" srcOrd="1" destOrd="0" parTransId="{071F71CB-2E91-4706-8580-7A9507D3498C}" sibTransId="{2B883F14-5874-45D7-94D5-8F5162A57A1C}"/>
    <dgm:cxn modelId="{3814FBEE-0B4F-4014-9F5F-07BD8736F1B2}" type="presOf" srcId="{1CFE26B4-9B65-4346-BFDF-2118130A408A}" destId="{C58A0532-12B6-49FF-8068-867DBB81CFD7}" srcOrd="0" destOrd="0" presId="urn:microsoft.com/office/officeart/2018/5/layout/IconCircleLabelList"/>
    <dgm:cxn modelId="{A2A8C156-4F81-4A90-B08E-225C5B39F500}" srcId="{23048C61-36D6-4B73-9AF4-D31B74104F82}" destId="{67FFBD6F-56B0-43EB-BBD0-B4BD04E7A66C}" srcOrd="3" destOrd="0" parTransId="{467E952F-FCBD-4614-9654-273CCC048B2A}" sibTransId="{997EED20-EB8B-4654-845F-95E376501A61}"/>
    <dgm:cxn modelId="{96950CB6-20C6-40CE-9A70-E909B68C5BC7}" type="presOf" srcId="{67FFBD6F-56B0-43EB-BBD0-B4BD04E7A66C}" destId="{E1F920E6-D82F-406A-9C4B-D9A87DB39F98}" srcOrd="0" destOrd="0" presId="urn:microsoft.com/office/officeart/2018/5/layout/IconCircleLabelList"/>
    <dgm:cxn modelId="{EA47E25A-D807-4258-BE80-98EC09B51F29}" type="presOf" srcId="{AF583F91-332F-4E72-A1E0-987BFD089F88}" destId="{A2D6B74B-D7F6-461D-9A3E-29AE873A88E7}" srcOrd="0" destOrd="0" presId="urn:microsoft.com/office/officeart/2018/5/layout/IconCircleLabelList"/>
    <dgm:cxn modelId="{FC3F51CD-7657-4489-8E88-A5CA15E5D7A0}" type="presOf" srcId="{23048C61-36D6-4B73-9AF4-D31B74104F82}" destId="{BBF80FC7-D448-4483-A6C9-4EAE4BE5CAF2}" srcOrd="0" destOrd="0" presId="urn:microsoft.com/office/officeart/2018/5/layout/IconCircleLabelList"/>
    <dgm:cxn modelId="{BB2EEF1A-0699-44E0-A122-D0D454991A77}" type="presOf" srcId="{A43C91FC-CF61-496E-9183-9D3494F5A21C}" destId="{B9CF36AB-6119-4D56-9AC2-21D4AD50BFDA}" srcOrd="0" destOrd="0" presId="urn:microsoft.com/office/officeart/2018/5/layout/IconCircleLabelList"/>
    <dgm:cxn modelId="{9FA217F4-8241-44EC-B314-3AA090A1EC54}" type="presParOf" srcId="{BBF80FC7-D448-4483-A6C9-4EAE4BE5CAF2}" destId="{1CB2887D-20AE-4102-930D-CD170E422C5F}" srcOrd="0" destOrd="0" presId="urn:microsoft.com/office/officeart/2018/5/layout/IconCircleLabelList"/>
    <dgm:cxn modelId="{05B66A6C-49C3-4268-964E-97E08D44801F}" type="presParOf" srcId="{1CB2887D-20AE-4102-930D-CD170E422C5F}" destId="{B99A65BE-757B-4D84-B5FE-48104FC06414}" srcOrd="0" destOrd="0" presId="urn:microsoft.com/office/officeart/2018/5/layout/IconCircleLabelList"/>
    <dgm:cxn modelId="{AF9A5A6C-0D54-462C-9C37-B647B4D9FC9C}" type="presParOf" srcId="{1CB2887D-20AE-4102-930D-CD170E422C5F}" destId="{7EEB8DAD-99AC-4FE8-BD91-AB3BBD920121}" srcOrd="1" destOrd="0" presId="urn:microsoft.com/office/officeart/2018/5/layout/IconCircleLabelList"/>
    <dgm:cxn modelId="{87B95D43-D3F0-4FEB-8F13-4D03E23BEFE3}" type="presParOf" srcId="{1CB2887D-20AE-4102-930D-CD170E422C5F}" destId="{86FC1905-CC68-4E87-A989-7A09ED799ACD}" srcOrd="2" destOrd="0" presId="urn:microsoft.com/office/officeart/2018/5/layout/IconCircleLabelList"/>
    <dgm:cxn modelId="{44F3A194-DEE5-462F-BD40-1DA08EC88AE8}" type="presParOf" srcId="{1CB2887D-20AE-4102-930D-CD170E422C5F}" destId="{A2D6B74B-D7F6-461D-9A3E-29AE873A88E7}" srcOrd="3" destOrd="0" presId="urn:microsoft.com/office/officeart/2018/5/layout/IconCircleLabelList"/>
    <dgm:cxn modelId="{DAEDB735-55F0-4879-91EB-CD364E56AF04}" type="presParOf" srcId="{BBF80FC7-D448-4483-A6C9-4EAE4BE5CAF2}" destId="{C3C50DCF-AD83-48B8-84E3-B3AFA60C3F8D}" srcOrd="1" destOrd="0" presId="urn:microsoft.com/office/officeart/2018/5/layout/IconCircleLabelList"/>
    <dgm:cxn modelId="{7940EDBB-387D-46F7-9EA4-095CC5FEAE46}" type="presParOf" srcId="{BBF80FC7-D448-4483-A6C9-4EAE4BE5CAF2}" destId="{DDDA15A8-587D-4B5D-A7BE-FB262C0CAF4E}" srcOrd="2" destOrd="0" presId="urn:microsoft.com/office/officeart/2018/5/layout/IconCircleLabelList"/>
    <dgm:cxn modelId="{E41DBD15-A12C-4F33-8E1B-3384DAE4A505}" type="presParOf" srcId="{DDDA15A8-587D-4B5D-A7BE-FB262C0CAF4E}" destId="{ADBD35B6-559C-4E4F-9574-4BA9274B6091}" srcOrd="0" destOrd="0" presId="urn:microsoft.com/office/officeart/2018/5/layout/IconCircleLabelList"/>
    <dgm:cxn modelId="{00D167CE-8B3B-4A1F-A9C4-DED00E080CD6}" type="presParOf" srcId="{DDDA15A8-587D-4B5D-A7BE-FB262C0CAF4E}" destId="{B868A014-8E16-413C-B8AE-3003DEB6A9F2}" srcOrd="1" destOrd="0" presId="urn:microsoft.com/office/officeart/2018/5/layout/IconCircleLabelList"/>
    <dgm:cxn modelId="{C12E3D4B-D0C8-4E4D-BBA1-A6B3C2461E6B}" type="presParOf" srcId="{DDDA15A8-587D-4B5D-A7BE-FB262C0CAF4E}" destId="{E48EBF2C-CCD0-4E01-9A73-A0DE921C18F0}" srcOrd="2" destOrd="0" presId="urn:microsoft.com/office/officeart/2018/5/layout/IconCircleLabelList"/>
    <dgm:cxn modelId="{09D3F988-DE5C-4590-89EA-E8FADCA7EE79}" type="presParOf" srcId="{DDDA15A8-587D-4B5D-A7BE-FB262C0CAF4E}" destId="{0DCE97C5-E889-40B4-8BE0-94BAA197A527}" srcOrd="3" destOrd="0" presId="urn:microsoft.com/office/officeart/2018/5/layout/IconCircleLabelList"/>
    <dgm:cxn modelId="{E8F9F494-A783-4B1C-B1C8-E427C8B6AB51}" type="presParOf" srcId="{BBF80FC7-D448-4483-A6C9-4EAE4BE5CAF2}" destId="{28600D5A-B3F1-42A9-A790-B2733331BD58}" srcOrd="3" destOrd="0" presId="urn:microsoft.com/office/officeart/2018/5/layout/IconCircleLabelList"/>
    <dgm:cxn modelId="{C377E0B1-63E2-4C77-9CE8-2CD460AB775C}" type="presParOf" srcId="{BBF80FC7-D448-4483-A6C9-4EAE4BE5CAF2}" destId="{3C2F591F-21C7-40A2-A2E8-34F1A4B1BD12}" srcOrd="4" destOrd="0" presId="urn:microsoft.com/office/officeart/2018/5/layout/IconCircleLabelList"/>
    <dgm:cxn modelId="{BE88F015-287C-4FF1-8AC5-3A6D928581E0}" type="presParOf" srcId="{3C2F591F-21C7-40A2-A2E8-34F1A4B1BD12}" destId="{52DD5B11-FE57-4B46-9EB7-8C21EE2C8AE2}" srcOrd="0" destOrd="0" presId="urn:microsoft.com/office/officeart/2018/5/layout/IconCircleLabelList"/>
    <dgm:cxn modelId="{9E4DC768-526D-426C-9304-FC053E8F0AD2}" type="presParOf" srcId="{3C2F591F-21C7-40A2-A2E8-34F1A4B1BD12}" destId="{3F6B37DC-6322-469F-B6AE-995913645FDE}" srcOrd="1" destOrd="0" presId="urn:microsoft.com/office/officeart/2018/5/layout/IconCircleLabelList"/>
    <dgm:cxn modelId="{36DE431B-64DD-413C-9A29-5C2B290FF76B}" type="presParOf" srcId="{3C2F591F-21C7-40A2-A2E8-34F1A4B1BD12}" destId="{A389AE66-CB65-4A3D-8FAE-2E94821067FE}" srcOrd="2" destOrd="0" presId="urn:microsoft.com/office/officeart/2018/5/layout/IconCircleLabelList"/>
    <dgm:cxn modelId="{389F1BFF-9F04-4DF5-84DE-CFAD3ED4F97D}" type="presParOf" srcId="{3C2F591F-21C7-40A2-A2E8-34F1A4B1BD12}" destId="{B9CF36AB-6119-4D56-9AC2-21D4AD50BFDA}" srcOrd="3" destOrd="0" presId="urn:microsoft.com/office/officeart/2018/5/layout/IconCircleLabelList"/>
    <dgm:cxn modelId="{84483EA1-6D42-4C27-B1A6-7DC975CAC4CE}" type="presParOf" srcId="{BBF80FC7-D448-4483-A6C9-4EAE4BE5CAF2}" destId="{7C587D4C-D5B4-435C-815B-2630941AFADB}" srcOrd="5" destOrd="0" presId="urn:microsoft.com/office/officeart/2018/5/layout/IconCircleLabelList"/>
    <dgm:cxn modelId="{CE297C65-D5A8-4841-AF7A-A7456732676F}" type="presParOf" srcId="{BBF80FC7-D448-4483-A6C9-4EAE4BE5CAF2}" destId="{6FE1ADDD-0990-4D75-A5D5-EF81AF9FA32C}" srcOrd="6" destOrd="0" presId="urn:microsoft.com/office/officeart/2018/5/layout/IconCircleLabelList"/>
    <dgm:cxn modelId="{D92FC23C-4325-4F7E-A224-C09A4CB6B6D2}" type="presParOf" srcId="{6FE1ADDD-0990-4D75-A5D5-EF81AF9FA32C}" destId="{36278FB6-E1FB-41C5-9E64-C3CD6347D9EE}" srcOrd="0" destOrd="0" presId="urn:microsoft.com/office/officeart/2018/5/layout/IconCircleLabelList"/>
    <dgm:cxn modelId="{07C471FE-F169-46F1-9191-802B565EF869}" type="presParOf" srcId="{6FE1ADDD-0990-4D75-A5D5-EF81AF9FA32C}" destId="{DFA4AADF-7CE3-49CE-9266-1FF1685AE72B}" srcOrd="1" destOrd="0" presId="urn:microsoft.com/office/officeart/2018/5/layout/IconCircleLabelList"/>
    <dgm:cxn modelId="{84ABD393-3EAB-4385-822D-0AD3AD6FE346}" type="presParOf" srcId="{6FE1ADDD-0990-4D75-A5D5-EF81AF9FA32C}" destId="{664BDC54-3C32-4107-A9C7-14DDE767E150}" srcOrd="2" destOrd="0" presId="urn:microsoft.com/office/officeart/2018/5/layout/IconCircleLabelList"/>
    <dgm:cxn modelId="{454E4FA0-4B9B-4F04-AC69-DCD2FD5598AC}" type="presParOf" srcId="{6FE1ADDD-0990-4D75-A5D5-EF81AF9FA32C}" destId="{E1F920E6-D82F-406A-9C4B-D9A87DB39F98}" srcOrd="3" destOrd="0" presId="urn:microsoft.com/office/officeart/2018/5/layout/IconCircleLabelList"/>
    <dgm:cxn modelId="{A355ECC9-E90C-4F60-AB4A-BDED4C383C43}" type="presParOf" srcId="{BBF80FC7-D448-4483-A6C9-4EAE4BE5CAF2}" destId="{E3CB96D7-09CC-4343-9E4E-A4D2517ED061}" srcOrd="7" destOrd="0" presId="urn:microsoft.com/office/officeart/2018/5/layout/IconCircleLabelList"/>
    <dgm:cxn modelId="{560DD1A4-E47F-410F-9EA7-B4E1058E25DF}" type="presParOf" srcId="{BBF80FC7-D448-4483-A6C9-4EAE4BE5CAF2}" destId="{906FC08A-CE23-46E2-A047-2505D3A9ECC1}" srcOrd="8" destOrd="0" presId="urn:microsoft.com/office/officeart/2018/5/layout/IconCircleLabelList"/>
    <dgm:cxn modelId="{31DFC9A8-2945-49C1-8543-3B2AD96BDFF9}" type="presParOf" srcId="{906FC08A-CE23-46E2-A047-2505D3A9ECC1}" destId="{4E56F363-1E76-4736-AB67-119D51C003EF}" srcOrd="0" destOrd="0" presId="urn:microsoft.com/office/officeart/2018/5/layout/IconCircleLabelList"/>
    <dgm:cxn modelId="{4168825E-59BA-4190-A88D-6AAC1504C23F}" type="presParOf" srcId="{906FC08A-CE23-46E2-A047-2505D3A9ECC1}" destId="{7AF0EDB5-1538-4845-A2C2-AE3F6C686B2B}" srcOrd="1" destOrd="0" presId="urn:microsoft.com/office/officeart/2018/5/layout/IconCircleLabelList"/>
    <dgm:cxn modelId="{6D28B219-2E03-4BD1-AB21-7D2D9B59B21E}" type="presParOf" srcId="{906FC08A-CE23-46E2-A047-2505D3A9ECC1}" destId="{8107110C-52CF-46C4-8B24-533661400524}" srcOrd="2" destOrd="0" presId="urn:microsoft.com/office/officeart/2018/5/layout/IconCircleLabelList"/>
    <dgm:cxn modelId="{649CD18B-E025-4E7D-AD39-3C8252ED19AE}" type="presParOf" srcId="{906FC08A-CE23-46E2-A047-2505D3A9ECC1}" destId="{C58A0532-12B6-49FF-8068-867DBB81CFD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65BE-757B-4D84-B5FE-48104FC06414}">
      <dsp:nvSpPr>
        <dsp:cNvPr id="0" name=""/>
        <dsp:cNvSpPr/>
      </dsp:nvSpPr>
      <dsp:spPr>
        <a:xfrm>
          <a:off x="730284" y="599"/>
          <a:ext cx="1063687" cy="1063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B8DAD-99AC-4FE8-BD91-AB3BBD920121}">
      <dsp:nvSpPr>
        <dsp:cNvPr id="0" name=""/>
        <dsp:cNvSpPr/>
      </dsp:nvSpPr>
      <dsp:spPr>
        <a:xfrm>
          <a:off x="956971" y="227287"/>
          <a:ext cx="610312" cy="610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6B74B-D7F6-461D-9A3E-29AE873A88E7}">
      <dsp:nvSpPr>
        <dsp:cNvPr id="0" name=""/>
        <dsp:cNvSpPr/>
      </dsp:nvSpPr>
      <dsp:spPr>
        <a:xfrm>
          <a:off x="390252" y="1214691"/>
          <a:ext cx="1743750" cy="7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400" b="1" i="0" u="none" kern="1200" noProof="0" dirty="0" smtClean="0">
              <a:solidFill>
                <a:schemeClr val="tx1"/>
              </a:solidFill>
              <a:latin typeface="+mn-lt"/>
            </a:rPr>
            <a:t>СОХРАННОСТЬ</a:t>
          </a:r>
          <a:r>
            <a:rPr lang="ru-RU" sz="1100" b="1" i="0" u="none" kern="1200" noProof="0" dirty="0">
              <a:solidFill>
                <a:schemeClr val="tx1"/>
              </a:solidFill>
              <a:latin typeface="+mn-lt"/>
            </a:rPr>
            <a:t/>
          </a:r>
          <a:br>
            <a:rPr lang="ru-RU" sz="1100" b="1" i="0" u="none" kern="1200" noProof="0" dirty="0">
              <a:solidFill>
                <a:schemeClr val="tx1"/>
              </a:solidFill>
              <a:latin typeface="+mn-lt"/>
            </a:rPr>
          </a:br>
          <a:r>
            <a:rPr lang="ru-RU" sz="1200" b="0" i="0" u="none" kern="1200" noProof="0" dirty="0" smtClean="0">
              <a:solidFill>
                <a:schemeClr val="tx1"/>
              </a:solidFill>
              <a:latin typeface="+mn-lt"/>
            </a:rPr>
            <a:t>Данные сохраняются в базе данных</a:t>
          </a:r>
          <a:endParaRPr lang="ru-RU" sz="1200" b="0" kern="1200" noProof="0" dirty="0">
            <a:solidFill>
              <a:schemeClr val="tx1"/>
            </a:solidFill>
            <a:latin typeface="+mn-lt"/>
          </a:endParaRPr>
        </a:p>
      </dsp:txBody>
      <dsp:txXfrm>
        <a:off x="390252" y="1214691"/>
        <a:ext cx="1743750" cy="786730"/>
      </dsp:txXfrm>
    </dsp:sp>
    <dsp:sp modelId="{ADBD35B6-559C-4E4F-9574-4BA9274B6091}">
      <dsp:nvSpPr>
        <dsp:cNvPr id="0" name=""/>
        <dsp:cNvSpPr/>
      </dsp:nvSpPr>
      <dsp:spPr>
        <a:xfrm>
          <a:off x="2779190" y="599"/>
          <a:ext cx="1063687" cy="1063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8A014-8E16-413C-B8AE-3003DEB6A9F2}">
      <dsp:nvSpPr>
        <dsp:cNvPr id="0" name=""/>
        <dsp:cNvSpPr/>
      </dsp:nvSpPr>
      <dsp:spPr>
        <a:xfrm>
          <a:off x="3005877" y="227287"/>
          <a:ext cx="610312" cy="610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E97C5-E889-40B4-8BE0-94BAA197A527}">
      <dsp:nvSpPr>
        <dsp:cNvPr id="0" name=""/>
        <dsp:cNvSpPr/>
      </dsp:nvSpPr>
      <dsp:spPr>
        <a:xfrm>
          <a:off x="2439159" y="1213864"/>
          <a:ext cx="1743750" cy="7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400" b="1" i="0" u="none" kern="1200" cap="all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планирование</a:t>
          </a:r>
          <a:r>
            <a:rPr lang="ru-RU" sz="1200" kern="1200" noProof="0" dirty="0">
              <a:solidFill>
                <a:schemeClr val="tx1"/>
              </a:solidFill>
              <a:latin typeface="+mn-lt"/>
            </a:rPr>
            <a:t/>
          </a:r>
          <a:br>
            <a:rPr lang="ru-RU" sz="1200" kern="1200" noProof="0" dirty="0">
              <a:solidFill>
                <a:schemeClr val="tx1"/>
              </a:solidFill>
              <a:latin typeface="+mn-lt"/>
            </a:rPr>
          </a:br>
          <a:r>
            <a:rPr lang="ru-RU" sz="1200" kern="1200" noProof="0" dirty="0" smtClean="0">
              <a:solidFill>
                <a:schemeClr val="tx1"/>
              </a:solidFill>
              <a:latin typeface="+mn-lt"/>
            </a:rPr>
            <a:t>Возможность планировать свою деятельность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2439159" y="1213864"/>
        <a:ext cx="1743750" cy="786730"/>
      </dsp:txXfrm>
    </dsp:sp>
    <dsp:sp modelId="{52DD5B11-FE57-4B46-9EB7-8C21EE2C8AE2}">
      <dsp:nvSpPr>
        <dsp:cNvPr id="0" name=""/>
        <dsp:cNvSpPr/>
      </dsp:nvSpPr>
      <dsp:spPr>
        <a:xfrm>
          <a:off x="5157658" y="362251"/>
          <a:ext cx="375205" cy="422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B37DC-6322-469F-B6AE-995913645FDE}">
      <dsp:nvSpPr>
        <dsp:cNvPr id="0" name=""/>
        <dsp:cNvSpPr/>
      </dsp:nvSpPr>
      <dsp:spPr>
        <a:xfrm>
          <a:off x="5054784" y="113943"/>
          <a:ext cx="610312" cy="610312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F36AB-6119-4D56-9AC2-21D4AD50BFDA}">
      <dsp:nvSpPr>
        <dsp:cNvPr id="0" name=""/>
        <dsp:cNvSpPr/>
      </dsp:nvSpPr>
      <dsp:spPr>
        <a:xfrm>
          <a:off x="4488065" y="1100269"/>
          <a:ext cx="1743750" cy="7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ru-RU" sz="1200" kern="1200" cap="none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4488065" y="1100269"/>
        <a:ext cx="1743750" cy="786730"/>
      </dsp:txXfrm>
    </dsp:sp>
    <dsp:sp modelId="{36278FB6-E1FB-41C5-9E64-C3CD6347D9EE}">
      <dsp:nvSpPr>
        <dsp:cNvPr id="0" name=""/>
        <dsp:cNvSpPr/>
      </dsp:nvSpPr>
      <dsp:spPr>
        <a:xfrm>
          <a:off x="4925568" y="7606"/>
          <a:ext cx="1063687" cy="1063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4AADF-7CE3-49CE-9266-1FF1685AE72B}">
      <dsp:nvSpPr>
        <dsp:cNvPr id="0" name=""/>
        <dsp:cNvSpPr/>
      </dsp:nvSpPr>
      <dsp:spPr>
        <a:xfrm>
          <a:off x="5178900" y="250877"/>
          <a:ext cx="610312" cy="6103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920E6-D82F-406A-9C4B-D9A87DB39F98}">
      <dsp:nvSpPr>
        <dsp:cNvPr id="0" name=""/>
        <dsp:cNvSpPr/>
      </dsp:nvSpPr>
      <dsp:spPr>
        <a:xfrm>
          <a:off x="4638672" y="1204630"/>
          <a:ext cx="1743750" cy="7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500" b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Отслеживание</a:t>
          </a:r>
          <a:r>
            <a:rPr lang="ru-RU" sz="15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/>
          </a:r>
          <a:br>
            <a:rPr lang="ru-RU" sz="15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</a:br>
          <a:r>
            <a:rPr lang="ru-RU" sz="12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возможность отслеживать свои данные</a:t>
          </a:r>
          <a:endParaRPr lang="ru-RU" sz="1200" b="0" kern="1200" cap="none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4638672" y="1204630"/>
        <a:ext cx="1743750" cy="786730"/>
      </dsp:txXfrm>
    </dsp:sp>
    <dsp:sp modelId="{4E56F363-1E76-4736-AB67-119D51C003EF}">
      <dsp:nvSpPr>
        <dsp:cNvPr id="0" name=""/>
        <dsp:cNvSpPr/>
      </dsp:nvSpPr>
      <dsp:spPr>
        <a:xfrm>
          <a:off x="2758655" y="2275377"/>
          <a:ext cx="1063687" cy="1063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0EDB5-1538-4845-A2C2-AE3F6C686B2B}">
      <dsp:nvSpPr>
        <dsp:cNvPr id="0" name=""/>
        <dsp:cNvSpPr/>
      </dsp:nvSpPr>
      <dsp:spPr>
        <a:xfrm>
          <a:off x="2973806" y="2502069"/>
          <a:ext cx="610312" cy="61031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A0532-12B6-49FF-8068-867DBB81CFD7}">
      <dsp:nvSpPr>
        <dsp:cNvPr id="0" name=""/>
        <dsp:cNvSpPr/>
      </dsp:nvSpPr>
      <dsp:spPr>
        <a:xfrm>
          <a:off x="2407091" y="3492711"/>
          <a:ext cx="1743750" cy="7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400" b="1" i="0" u="none" kern="1200" cap="all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управление</a:t>
          </a:r>
          <a:r>
            <a:rPr lang="ru-RU" sz="12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/>
          </a:r>
          <a:br>
            <a:rPr lang="ru-RU" sz="12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</a:br>
          <a:r>
            <a:rPr lang="ru-RU" sz="1200" b="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возможность корректировать свою деятельность</a:t>
          </a:r>
        </a:p>
      </dsp:txBody>
      <dsp:txXfrm>
        <a:off x="2407091" y="3492711"/>
        <a:ext cx="1743750" cy="786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39D37AB-764B-4ACF-973B-7F810CBDA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F04718-CFF8-40A2-B8EB-59CA1ACB85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A4B5-D140-490E-8D03-B70012B5A6D1}" type="datetime1">
              <a:rPr lang="ru-RU" smtClean="0"/>
              <a:t>25.02.2022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5F6F49-20F3-4FD8-A6CE-7361ADD22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1807D0-F2A4-4B69-A7EC-D9A4D94890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52F2-E172-4BD4-A43A-2E23B07ED8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9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ED7F2-571E-4189-A38B-DB1E62DD2F92}" type="datetime1">
              <a:rPr lang="ru-RU" smtClean="0"/>
              <a:pPr/>
              <a:t>25.02.2022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61EC3-BEA3-430C-8283-68025705DDF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30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7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3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63CB3-031B-4322-9B39-0C663A84FF6B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3E3FE9-B737-4871-8DC6-C686E2D2E7D3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21D3A-2595-4E89-BD59-A51E0B4C4808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 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2D43AE-1D8D-4026-BBC4-3D1AFE2A3809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Надпись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3" name="Надпись 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1B95D7-8B2C-4D7A-8452-E64C17750E10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Текст 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C4234C-A75C-425C-984C-313B4C2F5ED2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9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 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72FF69-75E4-47A6-B407-F71C4142FD3D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8909E9-A188-451B-89E1-4745E905AF5A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2E9C98-CDFE-4F0E-AC53-E63DA2D354D3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E7FBDD-B546-4F89-A271-215CA65CF96F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C673F-0519-45DD-83E6-D26ADD1EEE5C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3D844-B2A7-4A3C-832D-69289F9A2292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D79C44-F1CF-441E-99FD-712B496103FA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D308E7-F0A1-43DF-B765-09E3BE2C9938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0A5B94-615E-4ECF-9834-CCA5B2882595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DE9A6A-5FF4-4BC8-BE9D-D0B28E07ED08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82C95-57CB-4637-908D-E009952AF30F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39671958-9150-4522-9DD7-0CB409C454A6}" type="datetime1">
              <a:rPr lang="ru-RU" noProof="0" smtClean="0"/>
              <a:t>25.02.2022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.pn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012" y="1157187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Программа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“</a:t>
            </a:r>
            <a:r>
              <a:rPr lang="en-US" dirty="0" smtClean="0"/>
              <a:t>Sport Family”</a:t>
            </a:r>
            <a:endParaRPr lang="ru-RU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Создатели: </a:t>
            </a:r>
            <a:r>
              <a:rPr lang="ru-RU" dirty="0" err="1" smtClean="0"/>
              <a:t>Галиуллин</a:t>
            </a:r>
            <a:r>
              <a:rPr lang="ru-RU" dirty="0" smtClean="0"/>
              <a:t> Р.</a:t>
            </a:r>
            <a:r>
              <a:rPr lang="ru-RU" dirty="0"/>
              <a:t> </a:t>
            </a:r>
            <a:r>
              <a:rPr lang="ru-RU" dirty="0" smtClean="0"/>
              <a:t>И., </a:t>
            </a:r>
            <a:r>
              <a:rPr lang="ru-RU" dirty="0" err="1" smtClean="0"/>
              <a:t>Камаев</a:t>
            </a:r>
            <a:r>
              <a:rPr lang="ru-RU" dirty="0" smtClean="0"/>
              <a:t> И.И., Ковалев М.О.</a:t>
            </a:r>
            <a:endParaRPr lang="ru-RU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627" y="383771"/>
            <a:ext cx="8825659" cy="1195647"/>
          </a:xfrm>
        </p:spPr>
        <p:txBody>
          <a:bodyPr/>
          <a:lstStyle/>
          <a:p>
            <a:r>
              <a:rPr lang="ru-RU" dirty="0" smtClean="0"/>
              <a:t>Что следует улучшить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14628" y="2003368"/>
            <a:ext cx="9086326" cy="2362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будущем будет добавлена аналитическая система, которая будет самостоятельно выстраивать тренировочный процесс и питание в зависимости от состояния здоровья.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0600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абстрактный дизайн">
            <a:extLst>
              <a:ext uri="{FF2B5EF4-FFF2-40B4-BE49-F238E27FC236}">
                <a16:creationId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Спасибо за внимание!</a:t>
            </a:r>
          </a:p>
        </p:txBody>
      </p:sp>
      <p:sp>
        <p:nvSpPr>
          <p:cNvPr id="57" name="Прямоугольник 56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502" y="1271847"/>
            <a:ext cx="6650181" cy="536170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1. Введение</a:t>
            </a:r>
          </a:p>
          <a:p>
            <a:r>
              <a:rPr lang="ru-RU" sz="2800" dirty="0" smtClean="0"/>
              <a:t>2. </a:t>
            </a:r>
            <a:r>
              <a:rPr lang="ru-RU" sz="2800" dirty="0" smtClean="0"/>
              <a:t>Актуальность</a:t>
            </a:r>
            <a:r>
              <a:rPr lang="en-US" sz="2800" dirty="0" smtClean="0"/>
              <a:t> </a:t>
            </a:r>
            <a:r>
              <a:rPr lang="ru-RU" sz="2800" dirty="0" smtClean="0"/>
              <a:t>и целевая группа </a:t>
            </a:r>
            <a:endParaRPr lang="ru-RU" sz="2800" dirty="0" smtClean="0"/>
          </a:p>
          <a:p>
            <a:r>
              <a:rPr lang="ru-RU" sz="2800" dirty="0" smtClean="0"/>
              <a:t>3. Главные цели программы</a:t>
            </a:r>
          </a:p>
          <a:p>
            <a:r>
              <a:rPr lang="ru-RU" sz="2800" dirty="0"/>
              <a:t>4</a:t>
            </a:r>
            <a:r>
              <a:rPr lang="ru-RU" sz="2800" dirty="0" smtClean="0"/>
              <a:t>. Возможности программы</a:t>
            </a:r>
          </a:p>
          <a:p>
            <a:r>
              <a:rPr lang="ru-RU" sz="2800" dirty="0"/>
              <a:t>5</a:t>
            </a:r>
            <a:r>
              <a:rPr lang="ru-RU" sz="2800" dirty="0" smtClean="0"/>
              <a:t>. Разработка</a:t>
            </a:r>
            <a:endParaRPr lang="en-US" sz="2800" dirty="0" smtClean="0"/>
          </a:p>
          <a:p>
            <a:r>
              <a:rPr lang="ru-RU" sz="2800" dirty="0" smtClean="0"/>
              <a:t>6. Затраты</a:t>
            </a:r>
          </a:p>
          <a:p>
            <a:r>
              <a:rPr lang="ru-RU" sz="2800" dirty="0" smtClean="0"/>
              <a:t>7. Роли в проекте</a:t>
            </a:r>
          </a:p>
          <a:p>
            <a:r>
              <a:rPr lang="ru-RU" sz="2800" dirty="0"/>
              <a:t>8</a:t>
            </a:r>
            <a:r>
              <a:rPr lang="ru-RU" sz="2800" dirty="0" smtClean="0"/>
              <a:t>. Что следует улучшить</a:t>
            </a:r>
          </a:p>
          <a:p>
            <a:r>
              <a:rPr lang="ru-RU" sz="2800" dirty="0" smtClean="0"/>
              <a:t>9. Заключение</a:t>
            </a:r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39" r="-1" b="3768"/>
          <a:stretch/>
        </p:blipFill>
        <p:spPr>
          <a:xfrm>
            <a:off x="6716684" y="1606607"/>
            <a:ext cx="5378940" cy="423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881" y="591589"/>
            <a:ext cx="8825659" cy="1403465"/>
          </a:xfrm>
        </p:spPr>
        <p:txBody>
          <a:bodyPr/>
          <a:lstStyle/>
          <a:p>
            <a:r>
              <a:rPr lang="ru-RU" sz="4200" dirty="0" smtClean="0"/>
              <a:t>Введение</a:t>
            </a:r>
            <a:endParaRPr lang="ru-RU" sz="4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80881" y="1995054"/>
            <a:ext cx="9934225" cy="3225339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данной презентации рассказывается о программе </a:t>
            </a:r>
            <a:r>
              <a:rPr lang="en-US" sz="2800" dirty="0" smtClean="0"/>
              <a:t>“Sport Family”</a:t>
            </a:r>
            <a:r>
              <a:rPr lang="ru-RU" sz="2800" dirty="0" smtClean="0"/>
              <a:t>, которая предназначена для помощи людям в заботе о здоровье</a:t>
            </a:r>
            <a:r>
              <a:rPr lang="en-US" sz="2800" dirty="0" smtClean="0"/>
              <a:t>.</a:t>
            </a:r>
            <a:r>
              <a:rPr lang="ru-RU" sz="2800" dirty="0" smtClean="0"/>
              <a:t> В данной презентации мы расскажем об актуальности данной программы, ее возможностях, целях, разработке и дальнейших планах.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737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877" y="550026"/>
            <a:ext cx="8825659" cy="1981200"/>
          </a:xfrm>
        </p:spPr>
        <p:txBody>
          <a:bodyPr/>
          <a:lstStyle/>
          <a:p>
            <a:r>
              <a:rPr lang="ru-RU" sz="4200" dirty="0" smtClean="0"/>
              <a:t>Актуальность и целевая группа</a:t>
            </a:r>
            <a:endParaRPr lang="ru-RU" sz="4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14379" y="1803860"/>
            <a:ext cx="8825659" cy="3574474"/>
          </a:xfrm>
        </p:spPr>
        <p:txBody>
          <a:bodyPr>
            <a:normAutofit/>
          </a:bodyPr>
          <a:lstStyle/>
          <a:p>
            <a:pPr lvl="0">
              <a:buClr>
                <a:srgbClr val="ACD433"/>
              </a:buClr>
            </a:pPr>
            <a:r>
              <a:rPr lang="ru-RU" sz="2800" dirty="0">
                <a:solidFill>
                  <a:prstClr val="white"/>
                </a:solidFill>
              </a:rPr>
              <a:t>В современном мире темп жизни постоянно </a:t>
            </a:r>
            <a:r>
              <a:rPr lang="ru-RU" sz="2800" dirty="0" smtClean="0">
                <a:solidFill>
                  <a:prstClr val="white"/>
                </a:solidFill>
              </a:rPr>
              <a:t>растет, </a:t>
            </a:r>
            <a:r>
              <a:rPr lang="ru-RU" sz="2800" dirty="0">
                <a:solidFill>
                  <a:prstClr val="white"/>
                </a:solidFill>
              </a:rPr>
              <a:t>из-за чего люди порой забывают следить </a:t>
            </a:r>
            <a:r>
              <a:rPr lang="ru-RU" sz="2800" dirty="0" smtClean="0">
                <a:solidFill>
                  <a:prstClr val="white"/>
                </a:solidFill>
              </a:rPr>
              <a:t>за питанием и физической нагрузкой, что в последствии сказывается на состоянии </a:t>
            </a:r>
            <a:r>
              <a:rPr lang="ru-RU" sz="2800" dirty="0">
                <a:solidFill>
                  <a:prstClr val="white"/>
                </a:solidFill>
              </a:rPr>
              <a:t>собственного здоровья. </a:t>
            </a:r>
            <a:r>
              <a:rPr lang="ru-RU" sz="2800" dirty="0" smtClean="0">
                <a:solidFill>
                  <a:prstClr val="white"/>
                </a:solidFill>
              </a:rPr>
              <a:t>Прежде всего речь идет о людях среднего и пожилого возраста.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38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059" y="312268"/>
            <a:ext cx="8825659" cy="971204"/>
          </a:xfrm>
        </p:spPr>
        <p:txBody>
          <a:bodyPr/>
          <a:lstStyle/>
          <a:p>
            <a:r>
              <a:rPr lang="ru-RU" sz="4200" dirty="0" smtClean="0"/>
              <a:t>Цели программы</a:t>
            </a:r>
            <a:endParaRPr lang="ru-RU" sz="4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81868" y="1679172"/>
            <a:ext cx="8825659" cy="3117272"/>
          </a:xfrm>
        </p:spPr>
        <p:txBody>
          <a:bodyPr/>
          <a:lstStyle/>
          <a:p>
            <a:pPr lvl="0">
              <a:buClr>
                <a:srgbClr val="ACD433"/>
              </a:buClr>
            </a:pPr>
            <a:r>
              <a:rPr lang="ru-RU" sz="2800" dirty="0">
                <a:solidFill>
                  <a:prstClr val="white"/>
                </a:solidFill>
              </a:rPr>
              <a:t>Целями данной программы являются </a:t>
            </a:r>
            <a:endParaRPr lang="ru-RU" sz="2800" dirty="0" smtClean="0">
              <a:solidFill>
                <a:prstClr val="white"/>
              </a:solidFill>
            </a:endParaRPr>
          </a:p>
          <a:p>
            <a:pPr lvl="0">
              <a:buClr>
                <a:srgbClr val="ACD433"/>
              </a:buClr>
            </a:pPr>
            <a:r>
              <a:rPr lang="ru-RU" sz="2800" dirty="0" smtClean="0">
                <a:solidFill>
                  <a:prstClr val="white"/>
                </a:solidFill>
              </a:rPr>
              <a:t>помощь </a:t>
            </a:r>
            <a:r>
              <a:rPr lang="ru-RU" sz="2800" dirty="0">
                <a:solidFill>
                  <a:prstClr val="white"/>
                </a:solidFill>
              </a:rPr>
              <a:t>в отслеживании состояния здоровья </a:t>
            </a:r>
            <a:endParaRPr lang="ru-RU" sz="2800" dirty="0" smtClean="0">
              <a:solidFill>
                <a:prstClr val="white"/>
              </a:solidFill>
            </a:endParaRPr>
          </a:p>
          <a:p>
            <a:pPr lvl="0">
              <a:buClr>
                <a:srgbClr val="ACD433"/>
              </a:buClr>
            </a:pPr>
            <a:r>
              <a:rPr lang="ru-RU" sz="2800" dirty="0" smtClean="0">
                <a:solidFill>
                  <a:prstClr val="white"/>
                </a:solidFill>
              </a:rPr>
              <a:t>и </a:t>
            </a:r>
            <a:r>
              <a:rPr lang="ru-RU" sz="2800" dirty="0">
                <a:solidFill>
                  <a:prstClr val="white"/>
                </a:solidFill>
              </a:rPr>
              <a:t>физической активности, а также </a:t>
            </a:r>
            <a:endParaRPr lang="ru-RU" sz="2800" dirty="0" smtClean="0">
              <a:solidFill>
                <a:prstClr val="white"/>
              </a:solidFill>
            </a:endParaRPr>
          </a:p>
          <a:p>
            <a:pPr lvl="0">
              <a:buClr>
                <a:srgbClr val="ACD433"/>
              </a:buClr>
            </a:pPr>
            <a:r>
              <a:rPr lang="ru-RU" sz="2800" dirty="0" smtClean="0">
                <a:solidFill>
                  <a:prstClr val="white"/>
                </a:solidFill>
              </a:rPr>
              <a:t>составления </a:t>
            </a:r>
            <a:r>
              <a:rPr lang="ru-RU" sz="2800" dirty="0">
                <a:solidFill>
                  <a:prstClr val="white"/>
                </a:solidFill>
              </a:rPr>
              <a:t>правильного </a:t>
            </a:r>
            <a:r>
              <a:rPr lang="ru-RU" sz="2800" dirty="0" smtClean="0">
                <a:solidFill>
                  <a:prstClr val="white"/>
                </a:solidFill>
              </a:rPr>
              <a:t>плана</a:t>
            </a:r>
            <a:endParaRPr lang="ru-RU" sz="2800" dirty="0" smtClean="0">
              <a:solidFill>
                <a:prstClr val="white"/>
              </a:solidFill>
            </a:endParaRPr>
          </a:p>
          <a:p>
            <a:pPr lvl="0">
              <a:buClr>
                <a:srgbClr val="ACD433"/>
              </a:buClr>
            </a:pPr>
            <a:r>
              <a:rPr lang="ru-RU" sz="2800" dirty="0" smtClean="0">
                <a:solidFill>
                  <a:prstClr val="white"/>
                </a:solidFill>
              </a:rPr>
              <a:t>питания </a:t>
            </a:r>
            <a:r>
              <a:rPr lang="ru-RU" sz="2800" dirty="0">
                <a:solidFill>
                  <a:prstClr val="white"/>
                </a:solidFill>
              </a:rPr>
              <a:t>и занятий.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84" r="1197"/>
          <a:stretch/>
        </p:blipFill>
        <p:spPr>
          <a:xfrm>
            <a:off x="8719007" y="1382121"/>
            <a:ext cx="3472993" cy="2785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19"/>
          <a:stretch/>
        </p:blipFill>
        <p:spPr>
          <a:xfrm>
            <a:off x="4794698" y="4055160"/>
            <a:ext cx="4011066" cy="26494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56" r="751"/>
          <a:stretch/>
        </p:blipFill>
        <p:spPr>
          <a:xfrm>
            <a:off x="7327467" y="3721071"/>
            <a:ext cx="3554238" cy="28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529DF628-3DC1-41BF-9730-E680D7FC23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19526"/>
            <a:ext cx="7469983" cy="767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ru-RU" dirty="0" smtClean="0">
                <a:solidFill>
                  <a:schemeClr val="bg1"/>
                </a:solidFill>
              </a:rPr>
              <a:t>Возможности программы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623695FD-17A6-460C-AFB4-A56F8DFB4E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2800" y="1295400"/>
            <a:ext cx="7772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aphicFrame>
        <p:nvGraphicFramePr>
          <p:cNvPr id="32" name="Объект 2" descr="Значки SmartArt">
            <a:extLst>
              <a:ext uri="{FF2B5EF4-FFF2-40B4-BE49-F238E27FC236}">
                <a16:creationId xmlns:a16="http://schemas.microsoft.com/office/drawing/2014/main" id="{CC0DEB3A-86E9-4629-8C70-D35F4A9800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810386"/>
              </p:ext>
            </p:extLst>
          </p:nvPr>
        </p:nvGraphicFramePr>
        <p:xfrm>
          <a:off x="3947961" y="1956619"/>
          <a:ext cx="6622068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868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932" y="392085"/>
            <a:ext cx="8825659" cy="1303712"/>
          </a:xfrm>
        </p:spPr>
        <p:txBody>
          <a:bodyPr/>
          <a:lstStyle/>
          <a:p>
            <a:r>
              <a:rPr lang="ru-RU" dirty="0" smtClean="0"/>
              <a:t>Разработка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24177" y="1183126"/>
            <a:ext cx="8825659" cy="2362200"/>
          </a:xfrm>
        </p:spPr>
        <p:txBody>
          <a:bodyPr/>
          <a:lstStyle/>
          <a:p>
            <a:pPr lvl="0">
              <a:buClr>
                <a:srgbClr val="ACD433"/>
              </a:buClr>
            </a:pPr>
            <a:r>
              <a:rPr lang="ru-RU" sz="2800" dirty="0">
                <a:solidFill>
                  <a:prstClr val="white"/>
                </a:solidFill>
              </a:rPr>
              <a:t>Программа была разработана на языке </a:t>
            </a:r>
            <a:r>
              <a:rPr lang="ru-RU" sz="2800" dirty="0" smtClean="0">
                <a:solidFill>
                  <a:prstClr val="white"/>
                </a:solidFill>
              </a:rPr>
              <a:t>С</a:t>
            </a:r>
            <a:r>
              <a:rPr lang="en-US" sz="2800" dirty="0">
                <a:solidFill>
                  <a:prstClr val="white"/>
                </a:solidFill>
              </a:rPr>
              <a:t>#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>
                <a:solidFill>
                  <a:prstClr val="white"/>
                </a:solidFill>
              </a:rPr>
              <a:t>в </a:t>
            </a:r>
            <a:r>
              <a:rPr lang="en-US" sz="2800" dirty="0">
                <a:solidFill>
                  <a:prstClr val="white"/>
                </a:solidFill>
              </a:rPr>
              <a:t>Visual Studio</a:t>
            </a:r>
            <a:r>
              <a:rPr lang="ru-RU" sz="2800" dirty="0">
                <a:solidFill>
                  <a:prstClr val="white"/>
                </a:solidFill>
              </a:rPr>
              <a:t>,</a:t>
            </a:r>
            <a:r>
              <a:rPr lang="en-US" sz="2800" dirty="0">
                <a:solidFill>
                  <a:prstClr val="white"/>
                </a:solidFill>
              </a:rPr>
              <a:t> c </a:t>
            </a:r>
            <a:r>
              <a:rPr lang="ru-RU" sz="2800" dirty="0">
                <a:solidFill>
                  <a:prstClr val="white"/>
                </a:solidFill>
              </a:rPr>
              <a:t>подключением базы </a:t>
            </a:r>
            <a:r>
              <a:rPr lang="ru-RU" sz="2800" dirty="0" smtClean="0">
                <a:solidFill>
                  <a:prstClr val="white"/>
                </a:solidFill>
              </a:rPr>
              <a:t>данных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через среду </a:t>
            </a:r>
            <a:r>
              <a:rPr lang="en-US" sz="2800" dirty="0" smtClean="0">
                <a:solidFill>
                  <a:prstClr val="white"/>
                </a:solidFill>
              </a:rPr>
              <a:t>SQL Server</a:t>
            </a:r>
            <a:r>
              <a:rPr lang="ru-RU" sz="2800" dirty="0" smtClean="0">
                <a:solidFill>
                  <a:prstClr val="white"/>
                </a:solidFill>
              </a:rPr>
              <a:t>.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endParaRPr lang="ru-RU" sz="2800" dirty="0">
              <a:solidFill>
                <a:prstClr val="white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673"/>
          <a:stretch/>
        </p:blipFill>
        <p:spPr>
          <a:xfrm>
            <a:off x="486339" y="3095319"/>
            <a:ext cx="2949725" cy="3595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06" y="3081562"/>
            <a:ext cx="2832108" cy="3609242"/>
          </a:xfrm>
          <a:prstGeom prst="rect">
            <a:avLst/>
          </a:prstGeom>
        </p:spPr>
      </p:pic>
      <p:pic>
        <p:nvPicPr>
          <p:cNvPr id="1026" name="Picture 2" descr="https://sun9-39.userapi.com/impg/Hqevfa1PF8dnM7jmr7Y43u4S6FAS35a5m4JWDw/6g4TSRUhy18.jpg?size=926x413&amp;quality=96&amp;sign=1d3ab4e10d07624c80b066dfab3762fd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1"/>
          <a:stretch/>
        </p:blipFill>
        <p:spPr bwMode="auto">
          <a:xfrm>
            <a:off x="8736678" y="3081562"/>
            <a:ext cx="2285692" cy="355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565" y="550025"/>
            <a:ext cx="8825659" cy="1253836"/>
          </a:xfrm>
        </p:spPr>
        <p:txBody>
          <a:bodyPr/>
          <a:lstStyle/>
          <a:p>
            <a:r>
              <a:rPr lang="ru-RU" dirty="0" smtClean="0"/>
              <a:t>Затраты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39565" y="1438102"/>
            <a:ext cx="10565991" cy="4879569"/>
          </a:xfrm>
        </p:spPr>
        <p:txBody>
          <a:bodyPr>
            <a:noAutofit/>
          </a:bodyPr>
          <a:lstStyle/>
          <a:p>
            <a:r>
              <a:rPr lang="ru-RU" sz="2800" dirty="0" smtClean="0"/>
              <a:t>Для создания проекта понадобится: </a:t>
            </a:r>
          </a:p>
          <a:p>
            <a:r>
              <a:rPr lang="ru-RU" sz="2800" dirty="0" smtClean="0"/>
              <a:t>-3 месяца работы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r>
              <a:rPr lang="ru-RU" sz="2800" dirty="0" smtClean="0"/>
              <a:t>-2 программиста-стажера(студенты) –</a:t>
            </a:r>
            <a:r>
              <a:rPr lang="ru-RU" sz="2800" dirty="0"/>
              <a:t>120 тысяч </a:t>
            </a:r>
            <a:r>
              <a:rPr lang="ru-RU" sz="2800" dirty="0" smtClean="0"/>
              <a:t>рублей</a:t>
            </a:r>
            <a:r>
              <a:rPr lang="en-US" sz="2800" dirty="0" smtClean="0"/>
              <a:t>;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-дизайнер-стажер (студенты)-30 тысяч рублей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r>
              <a:rPr lang="ru-RU" sz="2800" dirty="0" smtClean="0"/>
              <a:t>-аренда помещения около 20 м</a:t>
            </a:r>
            <a:r>
              <a:rPr lang="en-US" sz="2800" dirty="0" smtClean="0"/>
              <a:t>^2</a:t>
            </a:r>
            <a:r>
              <a:rPr lang="ru-RU" sz="2800" dirty="0" smtClean="0"/>
              <a:t>-24 тысячи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r>
              <a:rPr lang="ru-RU" sz="2800" dirty="0" smtClean="0"/>
              <a:t>-специалист по физической подготовке-20 тысяч рублей</a:t>
            </a:r>
            <a:r>
              <a:rPr lang="en-US" sz="2800" dirty="0" smtClean="0"/>
              <a:t>;</a:t>
            </a:r>
            <a:endParaRPr lang="ru-RU" sz="2800" dirty="0"/>
          </a:p>
          <a:p>
            <a:r>
              <a:rPr lang="ru-RU" sz="2800" dirty="0" smtClean="0"/>
              <a:t>Итоговая сумма проекта составит в районе 194 тысяч рублей.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090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132" y="691342"/>
            <a:ext cx="8825659" cy="1981200"/>
          </a:xfrm>
        </p:spPr>
        <p:txBody>
          <a:bodyPr/>
          <a:lstStyle/>
          <a:p>
            <a:r>
              <a:rPr lang="ru-RU" dirty="0" smtClean="0"/>
              <a:t>Роли в проекте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07819" y="2169622"/>
            <a:ext cx="11845636" cy="23622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Галиуллин</a:t>
            </a:r>
            <a:r>
              <a:rPr lang="ru-RU" sz="2800" dirty="0" smtClean="0"/>
              <a:t> Р. И. –</a:t>
            </a:r>
            <a:r>
              <a:rPr lang="en-US" sz="2800" dirty="0" smtClean="0"/>
              <a:t>Back-end </a:t>
            </a:r>
            <a:r>
              <a:rPr lang="ru-RU" sz="2800" dirty="0" smtClean="0"/>
              <a:t>разработчик, руководитель, светлая голова проекта</a:t>
            </a:r>
          </a:p>
          <a:p>
            <a:r>
              <a:rPr lang="ru-RU" sz="2800" dirty="0" err="1" smtClean="0"/>
              <a:t>Камаев</a:t>
            </a:r>
            <a:r>
              <a:rPr lang="ru-RU" sz="2800" dirty="0" smtClean="0"/>
              <a:t> И. И. –вдохновитель, </a:t>
            </a:r>
            <a:r>
              <a:rPr lang="en-US" sz="2800" dirty="0" smtClean="0"/>
              <a:t>Front-end</a:t>
            </a:r>
            <a:r>
              <a:rPr lang="ru-RU" sz="2800" dirty="0" smtClean="0"/>
              <a:t> разработчик</a:t>
            </a:r>
          </a:p>
          <a:p>
            <a:r>
              <a:rPr lang="ru-RU" sz="2800" dirty="0" smtClean="0"/>
              <a:t>Ковалев М. О.-выступающий, </a:t>
            </a:r>
            <a:r>
              <a:rPr lang="ru-RU" sz="2800" dirty="0" smtClean="0"/>
              <a:t>редактор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0885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C4F44-154A-4E67-B129-1B5389E9F993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Цифровое оформление</Template>
  <TotalTime>0</TotalTime>
  <Words>312</Words>
  <Application>Microsoft Office PowerPoint</Application>
  <PresentationFormat>Широкоэкранный</PresentationFormat>
  <Paragraphs>47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Ион</vt:lpstr>
      <vt:lpstr>Программа  “Sport Family”</vt:lpstr>
      <vt:lpstr>Оглавление</vt:lpstr>
      <vt:lpstr>Введение</vt:lpstr>
      <vt:lpstr>Актуальность и целевая группа</vt:lpstr>
      <vt:lpstr>Цели программы</vt:lpstr>
      <vt:lpstr>Возможности программы</vt:lpstr>
      <vt:lpstr>Разработка</vt:lpstr>
      <vt:lpstr>Затраты</vt:lpstr>
      <vt:lpstr>Роли в проекте</vt:lpstr>
      <vt:lpstr>Что следует улучшить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2022-02-19T09:55:56Z</dcterms:created>
  <dcterms:modified xsi:type="dcterms:W3CDTF">2022-02-25T09:03:22Z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