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21383625" cy="30275213"/>
  <p:notesSz cx="6858000" cy="9144000"/>
  <p:defaultTextStyle>
    <a:defPPr>
      <a:defRPr lang="ru-RU"/>
    </a:defPPr>
    <a:lvl1pPr marL="0" algn="l" defTabSz="2677455" rtl="0" eaLnBrk="1" latinLnBrk="0" hangingPunct="1">
      <a:defRPr sz="5271" kern="1200">
        <a:solidFill>
          <a:schemeClr val="tx1"/>
        </a:solidFill>
        <a:latin typeface="+mn-lt"/>
        <a:ea typeface="+mn-ea"/>
        <a:cs typeface="+mn-cs"/>
      </a:defRPr>
    </a:lvl1pPr>
    <a:lvl2pPr marL="1338727" algn="l" defTabSz="2677455" rtl="0" eaLnBrk="1" latinLnBrk="0" hangingPunct="1">
      <a:defRPr sz="5271" kern="1200">
        <a:solidFill>
          <a:schemeClr val="tx1"/>
        </a:solidFill>
        <a:latin typeface="+mn-lt"/>
        <a:ea typeface="+mn-ea"/>
        <a:cs typeface="+mn-cs"/>
      </a:defRPr>
    </a:lvl2pPr>
    <a:lvl3pPr marL="2677455" algn="l" defTabSz="2677455" rtl="0" eaLnBrk="1" latinLnBrk="0" hangingPunct="1">
      <a:defRPr sz="5271" kern="1200">
        <a:solidFill>
          <a:schemeClr val="tx1"/>
        </a:solidFill>
        <a:latin typeface="+mn-lt"/>
        <a:ea typeface="+mn-ea"/>
        <a:cs typeface="+mn-cs"/>
      </a:defRPr>
    </a:lvl3pPr>
    <a:lvl4pPr marL="4016182" algn="l" defTabSz="2677455" rtl="0" eaLnBrk="1" latinLnBrk="0" hangingPunct="1">
      <a:defRPr sz="5271" kern="1200">
        <a:solidFill>
          <a:schemeClr val="tx1"/>
        </a:solidFill>
        <a:latin typeface="+mn-lt"/>
        <a:ea typeface="+mn-ea"/>
        <a:cs typeface="+mn-cs"/>
      </a:defRPr>
    </a:lvl4pPr>
    <a:lvl5pPr marL="5354909" algn="l" defTabSz="2677455" rtl="0" eaLnBrk="1" latinLnBrk="0" hangingPunct="1">
      <a:defRPr sz="5271" kern="1200">
        <a:solidFill>
          <a:schemeClr val="tx1"/>
        </a:solidFill>
        <a:latin typeface="+mn-lt"/>
        <a:ea typeface="+mn-ea"/>
        <a:cs typeface="+mn-cs"/>
      </a:defRPr>
    </a:lvl5pPr>
    <a:lvl6pPr marL="6693637" algn="l" defTabSz="2677455" rtl="0" eaLnBrk="1" latinLnBrk="0" hangingPunct="1">
      <a:defRPr sz="5271" kern="1200">
        <a:solidFill>
          <a:schemeClr val="tx1"/>
        </a:solidFill>
        <a:latin typeface="+mn-lt"/>
        <a:ea typeface="+mn-ea"/>
        <a:cs typeface="+mn-cs"/>
      </a:defRPr>
    </a:lvl6pPr>
    <a:lvl7pPr marL="8032364" algn="l" defTabSz="2677455" rtl="0" eaLnBrk="1" latinLnBrk="0" hangingPunct="1">
      <a:defRPr sz="5271" kern="1200">
        <a:solidFill>
          <a:schemeClr val="tx1"/>
        </a:solidFill>
        <a:latin typeface="+mn-lt"/>
        <a:ea typeface="+mn-ea"/>
        <a:cs typeface="+mn-cs"/>
      </a:defRPr>
    </a:lvl7pPr>
    <a:lvl8pPr marL="9371091" algn="l" defTabSz="2677455" rtl="0" eaLnBrk="1" latinLnBrk="0" hangingPunct="1">
      <a:defRPr sz="5271" kern="1200">
        <a:solidFill>
          <a:schemeClr val="tx1"/>
        </a:solidFill>
        <a:latin typeface="+mn-lt"/>
        <a:ea typeface="+mn-ea"/>
        <a:cs typeface="+mn-cs"/>
      </a:defRPr>
    </a:lvl8pPr>
    <a:lvl9pPr marL="10709819" algn="l" defTabSz="2677455" rtl="0" eaLnBrk="1" latinLnBrk="0" hangingPunct="1">
      <a:defRPr sz="5271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30" d="100"/>
          <a:sy n="30" d="100"/>
        </p:scale>
        <p:origin x="-1080" y="-78"/>
      </p:cViewPr>
      <p:guideLst>
        <p:guide orient="horz" pos="9535"/>
        <p:guide pos="6735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6C48-C975-49A2-A514-8C32BA038E45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E848-5CFF-4B7D-939B-5E93C2046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326410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6C48-C975-49A2-A514-8C32BA038E45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E848-5CFF-4B7D-939B-5E93C2046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63385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6C48-C975-49A2-A514-8C32BA038E45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E848-5CFF-4B7D-939B-5E93C2046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20764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6C48-C975-49A2-A514-8C32BA038E45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E848-5CFF-4B7D-939B-5E93C2046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816023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6C48-C975-49A2-A514-8C32BA038E45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E848-5CFF-4B7D-939B-5E93C2046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68923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6C48-C975-49A2-A514-8C32BA038E45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E848-5CFF-4B7D-939B-5E93C2046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2761203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6C48-C975-49A2-A514-8C32BA038E45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E848-5CFF-4B7D-939B-5E93C2046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517794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6C48-C975-49A2-A514-8C32BA038E45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E848-5CFF-4B7D-939B-5E93C2046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0298474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6C48-C975-49A2-A514-8C32BA038E45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E848-5CFF-4B7D-939B-5E93C2046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7982033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6C48-C975-49A2-A514-8C32BA038E45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E848-5CFF-4B7D-939B-5E93C2046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791595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E56C48-C975-49A2-A514-8C32BA038E45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52E848-5CFF-4B7D-939B-5E93C2046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131627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E56C48-C975-49A2-A514-8C32BA038E45}" type="datetimeFigureOut">
              <a:rPr lang="ru-RU" smtClean="0"/>
              <a:pPr/>
              <a:t>13.04.2022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52E848-5CFF-4B7D-939B-5E93C2046935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20149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762000" y="304800"/>
            <a:ext cx="20078700" cy="341632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7200" dirty="0" smtClean="0">
                <a:latin typeface="Arial" panose="020B0604020202020204" pitchFamily="34" charset="0"/>
                <a:cs typeface="Arial" panose="020B0604020202020204" pitchFamily="34" charset="0"/>
              </a:rPr>
              <a:t>Заголовок  доклада</a:t>
            </a:r>
          </a:p>
          <a:p>
            <a:pPr algn="ctr"/>
            <a:endParaRPr lang="ru-RU" sz="7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7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62000" y="4085030"/>
            <a:ext cx="20078700" cy="249299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Автор А.А.</a:t>
            </a:r>
            <a:r>
              <a:rPr lang="ru-RU" sz="48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, Автор Б.Б.</a:t>
            </a:r>
            <a:r>
              <a:rPr lang="ru-RU" sz="4800" baseline="30000" dirty="0">
                <a:latin typeface="Arial" panose="020B0604020202020204" pitchFamily="34" charset="0"/>
                <a:cs typeface="Arial" panose="020B0604020202020204" pitchFamily="34" charset="0"/>
              </a:rPr>
              <a:t>1,2</a:t>
            </a:r>
            <a:r>
              <a:rPr lang="ru-RU" sz="4800" dirty="0">
                <a:latin typeface="Arial" panose="020B0604020202020204" pitchFamily="34" charset="0"/>
                <a:cs typeface="Arial" panose="020B0604020202020204" pitchFamily="34" charset="0"/>
              </a:rPr>
              <a:t>,… Автор Ф.Ф.</a:t>
            </a:r>
            <a:r>
              <a:rPr lang="ru-RU" sz="4800" baseline="30000" dirty="0">
                <a:latin typeface="Arial" panose="020B0604020202020204" pitchFamily="34" charset="0"/>
                <a:cs typeface="Arial" panose="020B0604020202020204" pitchFamily="34" charset="0"/>
              </a:rPr>
              <a:t>3,4</a:t>
            </a:r>
            <a:endParaRPr lang="ru-RU" sz="4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НИУ ВШЭ – Нижний Новгород</a:t>
            </a:r>
          </a:p>
          <a:p>
            <a:pPr algn="ctr"/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…</a:t>
            </a:r>
          </a:p>
          <a:p>
            <a:pPr algn="ctr"/>
            <a:r>
              <a:rPr lang="ru-RU" sz="3600" baseline="30000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ru-RU" sz="3600" dirty="0">
                <a:latin typeface="Arial" panose="020B0604020202020204" pitchFamily="34" charset="0"/>
                <a:cs typeface="Arial" panose="020B0604020202020204" pitchFamily="34" charset="0"/>
              </a:rPr>
              <a:t>НИУ ВШЭ – Пермь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62000" y="23674132"/>
            <a:ext cx="20078700" cy="181588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Заключение, выводы.</a:t>
            </a: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62000" y="6941930"/>
            <a:ext cx="20078700" cy="181588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Аннотация.</a:t>
            </a: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62000" y="25853924"/>
            <a:ext cx="20078700" cy="181588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Благодарности.</a:t>
            </a: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62000" y="28033717"/>
            <a:ext cx="20078700" cy="1815882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Список используемой литературы</a:t>
            </a: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62000" y="9121722"/>
            <a:ext cx="20078700" cy="14188500"/>
          </a:xfrm>
          <a:prstGeom prst="rect">
            <a:avLst/>
          </a:prstGeom>
          <a:noFill/>
          <a:ln w="63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Содержание исследования.</a:t>
            </a:r>
          </a:p>
          <a:p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Рекомендации по оформлению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Размер постера: А1 (594 × 841 мм), вертикальный.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Размер шрифта: шрифт рекомендуется выбирать крупный и разборчивый, чтобы он хорошо воспринимался на расстоянии 1-3 метров.</a:t>
            </a: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Заголовок: шрифт «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Arial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», размер – 72.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Автор(-ы): имена и другие сведения – размеры 48-36.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Подзаголовки: шрифт «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Times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New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Roman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», размеры зависят от значимости разделов.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Заголовки текстовых разделов: шрифт «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Times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New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Roman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», размер – 28.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 defTabSz="914400" eaLnBrk="0" fontAlgn="base" hangingPunct="0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Основной текст: шрифт «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Times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New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kumimoji="0" lang="ru-RU" altLang="ru-RU" sz="24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Roman</a:t>
            </a:r>
            <a:r>
              <a:rPr kumimoji="0" lang="ru-RU" altLang="ru-RU" sz="2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», размер – 24.</a:t>
            </a:r>
            <a:endParaRPr kumimoji="0" lang="ru-RU" alt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Рисунок 14" descr="01_Logo_HSE_full_rus_CMYK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76358" y="527912"/>
            <a:ext cx="2989529" cy="30035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562065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127</TotalTime>
  <Words>40</Words>
  <Application>Microsoft Office PowerPoint</Application>
  <PresentationFormat>Произвольный</PresentationFormat>
  <Paragraphs>45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ES</dc:creator>
  <cp:lastModifiedBy>Рунова</cp:lastModifiedBy>
  <cp:revision>7</cp:revision>
  <dcterms:created xsi:type="dcterms:W3CDTF">2022-03-18T14:37:28Z</dcterms:created>
  <dcterms:modified xsi:type="dcterms:W3CDTF">2022-04-13T12:39:26Z</dcterms:modified>
</cp:coreProperties>
</file>