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419" r:id="rId2"/>
    <p:sldId id="389" r:id="rId3"/>
    <p:sldId id="463" r:id="rId4"/>
    <p:sldId id="445" r:id="rId5"/>
    <p:sldId id="292" r:id="rId6"/>
    <p:sldId id="448" r:id="rId7"/>
    <p:sldId id="460" r:id="rId8"/>
    <p:sldId id="467" r:id="rId9"/>
    <p:sldId id="470" r:id="rId10"/>
    <p:sldId id="471" r:id="rId11"/>
    <p:sldId id="457" r:id="rId12"/>
    <p:sldId id="288" r:id="rId13"/>
    <p:sldId id="446" r:id="rId1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373737"/>
    <a:srgbClr val="F4C04F"/>
    <a:srgbClr val="EDEDED"/>
    <a:srgbClr val="D8B05A"/>
    <a:srgbClr val="59BDAA"/>
    <a:srgbClr val="FEE880"/>
    <a:srgbClr val="FCE501"/>
    <a:srgbClr val="F1E400"/>
    <a:srgbClr val="141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6" autoAdjust="0"/>
    <p:restoredTop sz="94660"/>
  </p:normalViewPr>
  <p:slideViewPr>
    <p:cSldViewPr snapToGrid="0">
      <p:cViewPr>
        <p:scale>
          <a:sx n="66" d="100"/>
          <a:sy n="66" d="100"/>
        </p:scale>
        <p:origin x="-624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06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/>
          <p:cNvSpPr>
            <a:spLocks noGrp="1" noEditPoints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 noEditPoints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82189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2022-12-23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23189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C586833-2A93-4FA4-A34B-7589F055BCD7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CBCC7E0-9E2B-45A4-8FF1-203A0292923C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A8556B9-AD3E-4E21-914B-869A4A62B11F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23F7379-8FF0-4DF2-A6B0-CDF9374743AE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058DA89-A5FF-4026-B82E-39F86ED959C3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ED7C14D-6336-4978-BB22-2725E2668DDC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98D0654-A7DB-4E69-8C5F-E51FEE188FD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D6B0B41-B229-4255-B400-99FB147DA85D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F7179B8-0D30-4DFA-AFBC-2A8F645C518D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D589653-83C6-468D-A4DE-16A01E4C8BAB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ECD3817-3AE5-44C8-B1E4-38F1FCD74BE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871D927-157E-40FC-924F-F06386C1C129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직사각형 9"/>
          <p:cNvSpPr/>
          <p:nvPr userDrawn="1"/>
        </p:nvSpPr>
        <p:spPr>
          <a:xfrm>
            <a:off x="7678057" y="1"/>
            <a:ext cx="4513943" cy="6858000"/>
          </a:xfrm>
          <a:prstGeom prst="rect">
            <a:avLst/>
          </a:prstGeom>
          <a:solidFill>
            <a:srgbClr val="F4C04F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</p:spTree>
  </p:cSld>
  <p:clrMapOvr>
    <a:masterClrMapping/>
  </p:clrMapOvr>
  <p:hf sldNum="0" hdr="0" ftr="0" dt="0"/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rgbClr val="F4C04F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pic>
        <p:nvPicPr>
          <p:cNvPr id="2" name="그래픽 1"/>
          <p:cNvPicPr>
            <a:picLocks noChangeAspect="1"/>
          </p:cNvPicPr>
          <p:nvPr userDrawn="1"/>
        </p:nvPicPr>
        <p:blipFill>
          <a:blip r:embed="rId4"/>
          <a:srcRect b="17144"/>
          <a:stretch/>
        </p:blipFill>
        <p:spPr>
          <a:xfrm>
            <a:off x="458787" y="4103688"/>
            <a:ext cx="3857625" cy="2754312"/>
          </a:xfrm>
          <a:prstGeom prst="rect">
            <a:avLst/>
          </a:prstGeom>
        </p:spPr>
      </p:pic>
    </p:spTree>
  </p:cSld>
  <p:clrMapOvr>
    <a:masterClrMapping/>
  </p:clrMapOvr>
  <p:hf sldNum="0" hdr="0" ftr="0" dt="0"/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rgbClr val="F4C04F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5" name="그림 개체 틀 11"/>
          <p:cNvSpPr>
            <a:spLocks noGrp="1" noEditPoints="1"/>
          </p:cNvSpPr>
          <p:nvPr>
            <p:ph type="pic" sz="quarter" idx="10" hasCustomPrompt="1"/>
          </p:nvPr>
        </p:nvSpPr>
        <p:spPr>
          <a:xfrm>
            <a:off x="5488689" y="1071562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SzPct val="100000"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6" name="그림 개체 틀 11"/>
          <p:cNvSpPr>
            <a:spLocks noGrp="1" noEditPoints="1"/>
          </p:cNvSpPr>
          <p:nvPr>
            <p:ph type="pic" sz="quarter" idx="11" hasCustomPrompt="1"/>
          </p:nvPr>
        </p:nvSpPr>
        <p:spPr>
          <a:xfrm>
            <a:off x="8646158" y="1071562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SzPct val="100000"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</p:cSld>
  <p:clrMapOvr>
    <a:masterClrMapping/>
  </p:clrMapOvr>
  <p:hf sldNum="0" hdr="0" ftr="0" dt="0"/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rgbClr val="F4C04F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5" name="그림 개체 틀 5"/>
          <p:cNvSpPr>
            <a:spLocks noGrp="1" noEditPoints="1"/>
          </p:cNvSpPr>
          <p:nvPr>
            <p:ph type="pic" sz="quarter" idx="10" hasCustomPrompt="1"/>
          </p:nvPr>
        </p:nvSpPr>
        <p:spPr>
          <a:xfrm>
            <a:off x="6270942" y="871537"/>
            <a:ext cx="3825240" cy="5114925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</p:cSld>
  <p:clrMapOvr>
    <a:masterClrMapping/>
  </p:clrMapOvr>
  <p:hf sldNum="0" hdr="0" ftr="0" dt="0"/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rgbClr val="F4C04F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9" name="그림 개체 틀 8"/>
          <p:cNvSpPr>
            <a:spLocks noGrp="1" noEditPoints="1"/>
          </p:cNvSpPr>
          <p:nvPr>
            <p:ph type="pic" sz="quarter" idx="10" hasCustomPrompt="1"/>
          </p:nvPr>
        </p:nvSpPr>
        <p:spPr>
          <a:xfrm>
            <a:off x="5005128" y="995703"/>
            <a:ext cx="6273800" cy="37846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</p:cSld>
  <p:clrMapOvr>
    <a:masterClrMapping/>
  </p:clrMapOvr>
  <p:hf sldNum="0" hdr="0" ftr="0" dt="0"/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rgbClr val="F4C04F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</p:spTree>
  </p:cSld>
  <p:clrMapOvr>
    <a:masterClrMapping/>
  </p:clrMapOvr>
  <p:hf sldNum="0" hdr="0" ftr="0" dt="0"/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F4C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그림 개체 틀 4"/>
          <p:cNvSpPr>
            <a:spLocks noGrp="1" noEditPoints="1"/>
          </p:cNvSpPr>
          <p:nvPr>
            <p:ph type="pic" sz="quarter" idx="12" hasCustomPrompt="1"/>
          </p:nvPr>
        </p:nvSpPr>
        <p:spPr>
          <a:xfrm>
            <a:off x="0" y="1"/>
            <a:ext cx="12192000" cy="44323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1400" b="1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</p:cSld>
  <p:clrMapOvr>
    <a:masterClrMapping/>
  </p:clrMapOvr>
  <p:hf sldNum="0" hdr="0" ftr="0" dt="0"/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0"/>
            <a:ext cx="12192000" cy="1949360"/>
          </a:xfrm>
          <a:prstGeom prst="rect">
            <a:avLst/>
          </a:prstGeom>
          <a:solidFill>
            <a:srgbClr val="F4C04F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800">
              <a:solidFill>
                <a:srgbClr val="1A1941"/>
              </a:solidFill>
              <a:latin typeface="+mj-lt"/>
            </a:endParaRPr>
          </a:p>
        </p:txBody>
      </p:sp>
    </p:spTree>
  </p:cSld>
  <p:clrMapOvr>
    <a:masterClrMapping/>
  </p:clrMapOvr>
  <p:hf sldNum="0" hdr="0" ftr="0" dt="0"/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2667000" y="1581765"/>
            <a:ext cx="6858000" cy="3694470"/>
          </a:xfrm>
          <a:prstGeom prst="rect">
            <a:avLst/>
          </a:prstGeom>
          <a:solidFill>
            <a:srgbClr val="F4C04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</p:spTree>
  </p:cSld>
  <p:clrMapOvr>
    <a:masterClrMapping/>
  </p:clrMapOvr>
  <p:hf sldNum="0" hdr="0" ftr="0" dt="0"/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487680" y="457200"/>
            <a:ext cx="11216640" cy="5943600"/>
          </a:xfrm>
          <a:prstGeom prst="rect">
            <a:avLst/>
          </a:prstGeom>
          <a:solidFill>
            <a:srgbClr val="F4C04F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/>
          </a:p>
        </p:txBody>
      </p:sp>
    </p:spTree>
  </p:cSld>
  <p:clrMapOvr>
    <a:masterClrMapping/>
  </p:clrMapOvr>
  <p:hf sldNum="0" hdr="0" ftr="0" dt="0"/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rgbClr val="F4C04F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pic>
        <p:nvPicPr>
          <p:cNvPr id="2" name="그래픽 1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565729" y="2471193"/>
            <a:ext cx="2542221" cy="4389982"/>
          </a:xfrm>
          <a:prstGeom prst="rect">
            <a:avLst/>
          </a:prstGeom>
        </p:spPr>
      </p:pic>
    </p:spTree>
  </p:cSld>
  <p:clrMapOvr>
    <a:masterClrMapping/>
  </p:clrMapOvr>
  <p:hf sldNum="0" hdr="0" ftr="0" dt="0"/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그림 개체 틀 4"/>
          <p:cNvSpPr>
            <a:spLocks noGrp="1" noEditPoints="1"/>
          </p:cNvSpPr>
          <p:nvPr>
            <p:ph type="pic" sz="quarter" idx="10" hasCustomPrompt="1"/>
          </p:nvPr>
        </p:nvSpPr>
        <p:spPr>
          <a:xfrm>
            <a:off x="7808582" y="0"/>
            <a:ext cx="4383418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pPr lvl="0"/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</p:cSld>
  <p:clrMapOvr>
    <a:masterClrMapping/>
  </p:clrMapOvr>
  <p:hf sldNum="0" hdr="0" ftr="0" dt="0"/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rgbClr val="F4C04F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pic>
        <p:nvPicPr>
          <p:cNvPr id="3" name="그래픽 2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47676" y="3430846"/>
            <a:ext cx="4046220" cy="3439854"/>
          </a:xfrm>
          <a:prstGeom prst="rect">
            <a:avLst/>
          </a:prstGeom>
        </p:spPr>
      </p:pic>
    </p:spTree>
  </p:cSld>
  <p:clrMapOvr>
    <a:masterClrMapping/>
  </p:clrMapOvr>
  <p:hf sldNum="0" hdr="0" ftr="0" dt="0"/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miin.ru/blog/ratsion-pravilnogo-pitaniya/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s://fb.ru/post/fitness/2017/2/28/9978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sk.ramsaydiagnostics.ru/blog/20-sposobov-byt-zdorovym/" TargetMode="External"/><Relationship Id="rId5" Type="http://schemas.openxmlformats.org/officeDocument/2006/relationships/image" Target="../media/image27.png"/><Relationship Id="rId10" Type="http://schemas.openxmlformats.org/officeDocument/2006/relationships/hyperlink" Target="https://wikiphile.ru/240-fraz-o-sporte/" TargetMode="External"/><Relationship Id="rId4" Type="http://schemas.microsoft.com/office/2007/relationships/hdphoto" Target="../media/hdphoto1.wdp"/><Relationship Id="rId9" Type="http://schemas.openxmlformats.org/officeDocument/2006/relationships/hyperlink" Target="https://folkextreme.ru/2017/01/44-eksperimenta-na-god-vperyod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97945" y="1732479"/>
            <a:ext cx="7375152" cy="2308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swald" charset="0"/>
                <a:ea typeface="Oswald" charset="0"/>
                <a:cs typeface="Oswald" charset="0"/>
              </a:rPr>
              <a:t>Приложение</a:t>
            </a:r>
          </a:p>
          <a:p>
            <a:pPr algn="ctr"/>
            <a:r>
              <a:rPr lang="en-US" altLang="en-US" sz="7200" b="1" dirty="0">
                <a:solidFill>
                  <a:srgbClr val="F0B10F"/>
                </a:solidFill>
                <a:latin typeface="Oswald" charset="0"/>
                <a:ea typeface="Oswald" charset="0"/>
                <a:cs typeface="Oswald" charset="0"/>
              </a:rPr>
              <a:t>«EnergyHack»</a:t>
            </a:r>
            <a:endParaRPr lang="ru-RU" altLang="en-US" sz="7200" b="1" dirty="0">
              <a:solidFill>
                <a:srgbClr val="F0B10F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16" name="사각형: 둥근 모서리 15"/>
          <p:cNvSpPr/>
          <p:nvPr/>
        </p:nvSpPr>
        <p:spPr>
          <a:xfrm>
            <a:off x="2110902" y="5524262"/>
            <a:ext cx="3259114" cy="523220"/>
          </a:xfrm>
          <a:prstGeom prst="roundRect">
            <a:avLst>
              <a:gd name="adj" fmla="val 50000"/>
            </a:avLst>
          </a:prstGeom>
          <a:noFill/>
          <a:ln>
            <a:solidFill>
              <a:srgbClr val="37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ru-RU" altLang="en-US" dirty="0" smtClean="0">
                <a:solidFill>
                  <a:srgbClr val="373737"/>
                </a:solidFill>
              </a:rPr>
              <a:t>  Компьютерные </a:t>
            </a:r>
            <a:r>
              <a:rPr lang="ru-RU" altLang="en-US" dirty="0">
                <a:solidFill>
                  <a:srgbClr val="373737"/>
                </a:solidFill>
              </a:rPr>
              <a:t>науки</a:t>
            </a:r>
            <a:endParaRPr lang="ko-KR" altLang="en-US" dirty="0">
              <a:solidFill>
                <a:srgbClr val="373737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96624" y="4915515"/>
            <a:ext cx="4289927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5000"/>
              </a:lnSpc>
            </a:pPr>
            <a:r>
              <a:rPr lang="ru-RU" altLang="en-US" sz="1400" b="1" dirty="0">
                <a:solidFill>
                  <a:srgbClr val="373737"/>
                </a:solidFill>
              </a:rPr>
              <a:t>Авторы проекта</a:t>
            </a:r>
            <a:r>
              <a:rPr lang="en-US" altLang="en-US" sz="1400" b="1" dirty="0">
                <a:solidFill>
                  <a:srgbClr val="373737"/>
                </a:solidFill>
              </a:rPr>
              <a:t>:</a:t>
            </a:r>
            <a:r>
              <a:rPr lang="ru-RU" altLang="en-US" sz="1400" dirty="0">
                <a:solidFill>
                  <a:srgbClr val="373737"/>
                </a:solidFill>
              </a:rPr>
              <a:t> Зимина Арина</a:t>
            </a:r>
          </a:p>
          <a:p>
            <a:pPr algn="r">
              <a:lnSpc>
                <a:spcPct val="115000"/>
              </a:lnSpc>
            </a:pPr>
            <a:r>
              <a:rPr lang="ru-RU" altLang="en-US" sz="1400" dirty="0">
                <a:solidFill>
                  <a:srgbClr val="373737"/>
                </a:solidFill>
              </a:rPr>
              <a:t>Синятуллина Карина</a:t>
            </a:r>
          </a:p>
          <a:p>
            <a:pPr algn="r">
              <a:lnSpc>
                <a:spcPct val="115000"/>
              </a:lnSpc>
            </a:pPr>
            <a:r>
              <a:rPr lang="ru-RU" altLang="en-US" sz="1400" dirty="0">
                <a:solidFill>
                  <a:srgbClr val="373737"/>
                </a:solidFill>
              </a:rPr>
              <a:t>Чезрякова Юлия </a:t>
            </a:r>
          </a:p>
          <a:p>
            <a:pPr algn="r">
              <a:lnSpc>
                <a:spcPct val="115000"/>
              </a:lnSpc>
            </a:pPr>
            <a:r>
              <a:rPr lang="ru-RU" altLang="en-US" sz="1400" dirty="0">
                <a:solidFill>
                  <a:srgbClr val="373737"/>
                </a:solidFill>
              </a:rPr>
              <a:t>Колобова Ирина</a:t>
            </a:r>
          </a:p>
          <a:p>
            <a:pPr algn="r">
              <a:lnSpc>
                <a:spcPct val="115000"/>
              </a:lnSpc>
            </a:pPr>
            <a:r>
              <a:rPr lang="ru-RU" altLang="en-US" sz="1400" b="1" dirty="0">
                <a:solidFill>
                  <a:srgbClr val="373737"/>
                </a:solidFill>
              </a:rPr>
              <a:t>Руководитель</a:t>
            </a:r>
            <a:r>
              <a:rPr lang="en-US" altLang="en-US" sz="1400" b="1" dirty="0">
                <a:solidFill>
                  <a:srgbClr val="373737"/>
                </a:solidFill>
              </a:rPr>
              <a:t> </a:t>
            </a:r>
            <a:r>
              <a:rPr lang="ru-RU" altLang="en-US" sz="1400" b="1" dirty="0">
                <a:solidFill>
                  <a:srgbClr val="373737"/>
                </a:solidFill>
              </a:rPr>
              <a:t>проекта</a:t>
            </a:r>
            <a:r>
              <a:rPr lang="en-US" altLang="en-US" sz="1400" b="1" dirty="0">
                <a:solidFill>
                  <a:srgbClr val="373737"/>
                </a:solidFill>
              </a:rPr>
              <a:t>:</a:t>
            </a:r>
            <a:r>
              <a:rPr lang="en-US" altLang="en-US" sz="1400" dirty="0">
                <a:solidFill>
                  <a:srgbClr val="373737"/>
                </a:solidFill>
              </a:rPr>
              <a:t> </a:t>
            </a:r>
            <a:endParaRPr lang="ru-RU" altLang="en-US" sz="1400" dirty="0" smtClean="0">
              <a:solidFill>
                <a:srgbClr val="373737"/>
              </a:solidFill>
            </a:endParaRPr>
          </a:p>
          <a:p>
            <a:pPr algn="r">
              <a:lnSpc>
                <a:spcPct val="115000"/>
              </a:lnSpc>
            </a:pPr>
            <a:r>
              <a:rPr lang="ru-RU" altLang="en-US" sz="1400" dirty="0" smtClean="0">
                <a:solidFill>
                  <a:srgbClr val="373737"/>
                </a:solidFill>
              </a:rPr>
              <a:t>Кузина Ольга </a:t>
            </a:r>
            <a:r>
              <a:rPr lang="ru-RU" altLang="en-US" sz="1400" dirty="0">
                <a:solidFill>
                  <a:srgbClr val="373737"/>
                </a:solidFill>
              </a:rPr>
              <a:t>Владимировна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66061" y="4601797"/>
            <a:ext cx="3497944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endParaRPr lang="en-US" altLang="ko-KR" sz="2000" dirty="0">
              <a:solidFill>
                <a:srgbClr val="373737"/>
              </a:solidFill>
              <a:cs typeface="Arial" panose="020B0604020202020204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815121" y="689980"/>
            <a:ext cx="815120" cy="297543"/>
          </a:xfrm>
          <a:prstGeom prst="rect">
            <a:avLst/>
          </a:prstGeom>
          <a:solidFill>
            <a:srgbClr val="F4C04F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grpSp>
        <p:nvGrpSpPr>
          <p:cNvPr id="24" name="그룹 108"/>
          <p:cNvGrpSpPr/>
          <p:nvPr/>
        </p:nvGrpSpPr>
        <p:grpSpPr>
          <a:xfrm>
            <a:off x="4760765" y="5609660"/>
            <a:ext cx="390525" cy="352425"/>
            <a:chOff x="4790113" y="2291143"/>
            <a:chExt cx="390525" cy="352425"/>
          </a:xfrm>
          <a:solidFill>
            <a:srgbClr val="373737"/>
          </a:solidFill>
        </p:grpSpPr>
        <p:sp>
          <p:nvSpPr>
            <p:cNvPr id="25" name="자유형: 도형 109"/>
            <p:cNvSpPr/>
            <p:nvPr/>
          </p:nvSpPr>
          <p:spPr>
            <a:xfrm>
              <a:off x="4790113" y="2291143"/>
              <a:ext cx="390525" cy="352425"/>
            </a:xfrm>
            <a:custGeom>
              <a:avLst/>
              <a:gdLst/>
              <a:ahLst/>
              <a:cxnLst/>
              <a:rect l="l" t="t" r="r" b="b"/>
              <a:pathLst>
                <a:path w="390525" h="352425">
                  <a:moveTo>
                    <a:pt x="356140" y="7144"/>
                  </a:moveTo>
                  <a:lnTo>
                    <a:pt x="37052" y="7144"/>
                  </a:lnTo>
                  <a:cubicBezTo>
                    <a:pt x="20574" y="7144"/>
                    <a:pt x="7144" y="20574"/>
                    <a:pt x="7144" y="37052"/>
                  </a:cubicBezTo>
                  <a:lnTo>
                    <a:pt x="7144" y="263652"/>
                  </a:lnTo>
                  <a:cubicBezTo>
                    <a:pt x="7144" y="280130"/>
                    <a:pt x="20574" y="293561"/>
                    <a:pt x="37052" y="293561"/>
                  </a:cubicBezTo>
                  <a:lnTo>
                    <a:pt x="152210" y="293561"/>
                  </a:lnTo>
                  <a:lnTo>
                    <a:pt x="152210" y="325374"/>
                  </a:lnTo>
                  <a:lnTo>
                    <a:pt x="128969" y="325374"/>
                  </a:lnTo>
                  <a:cubicBezTo>
                    <a:pt x="122968" y="325374"/>
                    <a:pt x="117824" y="329946"/>
                    <a:pt x="117538" y="335947"/>
                  </a:cubicBezTo>
                  <a:cubicBezTo>
                    <a:pt x="117253" y="342329"/>
                    <a:pt x="122396" y="347567"/>
                    <a:pt x="128683" y="347567"/>
                  </a:cubicBezTo>
                  <a:lnTo>
                    <a:pt x="264890" y="347567"/>
                  </a:lnTo>
                  <a:cubicBezTo>
                    <a:pt x="270891" y="347567"/>
                    <a:pt x="276035" y="342995"/>
                    <a:pt x="276320" y="336995"/>
                  </a:cubicBezTo>
                  <a:cubicBezTo>
                    <a:pt x="276606" y="330613"/>
                    <a:pt x="271463" y="325374"/>
                    <a:pt x="265176" y="325374"/>
                  </a:cubicBezTo>
                  <a:lnTo>
                    <a:pt x="241745" y="325374"/>
                  </a:lnTo>
                  <a:lnTo>
                    <a:pt x="241745" y="293561"/>
                  </a:lnTo>
                  <a:lnTo>
                    <a:pt x="356140" y="293561"/>
                  </a:lnTo>
                  <a:cubicBezTo>
                    <a:pt x="372618" y="293561"/>
                    <a:pt x="386048" y="280130"/>
                    <a:pt x="386048" y="263652"/>
                  </a:cubicBezTo>
                  <a:lnTo>
                    <a:pt x="386048" y="37052"/>
                  </a:lnTo>
                  <a:cubicBezTo>
                    <a:pt x="386048" y="20479"/>
                    <a:pt x="372618" y="7144"/>
                    <a:pt x="356140" y="7144"/>
                  </a:cubicBezTo>
                  <a:close/>
                  <a:moveTo>
                    <a:pt x="37529" y="29337"/>
                  </a:moveTo>
                  <a:lnTo>
                    <a:pt x="356330" y="29337"/>
                  </a:lnTo>
                  <a:cubicBezTo>
                    <a:pt x="360426" y="29337"/>
                    <a:pt x="363855" y="32671"/>
                    <a:pt x="363855" y="36862"/>
                  </a:cubicBezTo>
                  <a:lnTo>
                    <a:pt x="363855" y="198120"/>
                  </a:lnTo>
                  <a:lnTo>
                    <a:pt x="30099" y="198120"/>
                  </a:lnTo>
                  <a:lnTo>
                    <a:pt x="30099" y="36767"/>
                  </a:lnTo>
                  <a:cubicBezTo>
                    <a:pt x="30004" y="32671"/>
                    <a:pt x="33433" y="29337"/>
                    <a:pt x="37529" y="29337"/>
                  </a:cubicBezTo>
                  <a:close/>
                  <a:moveTo>
                    <a:pt x="219456" y="325374"/>
                  </a:moveTo>
                  <a:lnTo>
                    <a:pt x="174307" y="325374"/>
                  </a:lnTo>
                  <a:lnTo>
                    <a:pt x="174307" y="293561"/>
                  </a:lnTo>
                  <a:lnTo>
                    <a:pt x="219456" y="293561"/>
                  </a:lnTo>
                  <a:lnTo>
                    <a:pt x="219456" y="325374"/>
                  </a:lnTo>
                  <a:close/>
                  <a:moveTo>
                    <a:pt x="355568" y="271272"/>
                  </a:moveTo>
                  <a:lnTo>
                    <a:pt x="36767" y="271272"/>
                  </a:lnTo>
                  <a:cubicBezTo>
                    <a:pt x="32671" y="271272"/>
                    <a:pt x="29242" y="267938"/>
                    <a:pt x="29242" y="263747"/>
                  </a:cubicBezTo>
                  <a:lnTo>
                    <a:pt x="29242" y="220123"/>
                  </a:lnTo>
                  <a:lnTo>
                    <a:pt x="362998" y="220123"/>
                  </a:lnTo>
                  <a:lnTo>
                    <a:pt x="362998" y="263747"/>
                  </a:lnTo>
                  <a:cubicBezTo>
                    <a:pt x="363093" y="267938"/>
                    <a:pt x="359759" y="271272"/>
                    <a:pt x="355568" y="2712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" name="자유형: 도형 110"/>
            <p:cNvSpPr/>
            <p:nvPr/>
          </p:nvSpPr>
          <p:spPr>
            <a:xfrm>
              <a:off x="4948494" y="2519076"/>
              <a:ext cx="76200" cy="28575"/>
            </a:xfrm>
            <a:custGeom>
              <a:avLst/>
              <a:gdLst/>
              <a:ahLst/>
              <a:cxnLst/>
              <a:rect l="l" t="t" r="r" b="b"/>
              <a:pathLst>
                <a:path w="76200" h="28575">
                  <a:moveTo>
                    <a:pt x="18213" y="29337"/>
                  </a:moveTo>
                  <a:lnTo>
                    <a:pt x="57837" y="29337"/>
                  </a:lnTo>
                  <a:cubicBezTo>
                    <a:pt x="63837" y="29337"/>
                    <a:pt x="68981" y="24765"/>
                    <a:pt x="69267" y="18764"/>
                  </a:cubicBezTo>
                  <a:cubicBezTo>
                    <a:pt x="69552" y="12383"/>
                    <a:pt x="64504" y="7144"/>
                    <a:pt x="58218" y="7144"/>
                  </a:cubicBezTo>
                  <a:lnTo>
                    <a:pt x="18593" y="7144"/>
                  </a:lnTo>
                  <a:cubicBezTo>
                    <a:pt x="12593" y="7144"/>
                    <a:pt x="7449" y="11716"/>
                    <a:pt x="7164" y="17717"/>
                  </a:cubicBezTo>
                  <a:cubicBezTo>
                    <a:pt x="6783" y="24098"/>
                    <a:pt x="11926" y="29337"/>
                    <a:pt x="18213" y="29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1424" y="689980"/>
            <a:ext cx="3985127" cy="3985128"/>
          </a:xfrm>
          <a:prstGeom prst="rect">
            <a:avLst/>
          </a:prstGeom>
        </p:spPr>
      </p:pic>
      <p:sp>
        <p:nvSpPr>
          <p:cNvPr id="30" name="Текст. поле 29"/>
          <p:cNvSpPr txBox="1"/>
          <p:nvPr/>
        </p:nvSpPr>
        <p:spPr>
          <a:xfrm>
            <a:off x="1790700" y="689980"/>
            <a:ext cx="5369977" cy="309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/>
              <a:t>ГБОУ «Лицей-интернат «Центр одарённых детей»</a:t>
            </a:r>
            <a:endParaRPr lang="en-US" sz="1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лия\Downloads\2022-12-22_20-26-13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852159" cy="4159534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Юлия\Downloads\2022-12-22_20-27-4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0" y="1"/>
            <a:ext cx="6339840" cy="41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직사각형 16"/>
          <p:cNvSpPr/>
          <p:nvPr/>
        </p:nvSpPr>
        <p:spPr>
          <a:xfrm>
            <a:off x="1092200" y="3035300"/>
            <a:ext cx="10007600" cy="3822700"/>
          </a:xfrm>
          <a:prstGeom prst="rect">
            <a:avLst/>
          </a:prstGeom>
          <a:ln w="190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ko-KR" altLang="en-US"/>
          </a:p>
        </p:txBody>
      </p:sp>
      <p:sp>
        <p:nvSpPr>
          <p:cNvPr id="13" name="Текст. поле 7"/>
          <p:cNvSpPr txBox="1"/>
          <p:nvPr/>
        </p:nvSpPr>
        <p:spPr>
          <a:xfrm>
            <a:off x="1092199" y="3231408"/>
            <a:ext cx="9890225" cy="713509"/>
          </a:xfrm>
          <a:prstGeom prst="rect">
            <a:avLst/>
          </a:prstGeom>
          <a:noFill/>
          <a:effectLst>
            <a:outerShdw blurRad="1270000" dist="50800" dir="5400000" sx="200000" sy="2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altLang="ko-KR" sz="4000" b="1" dirty="0" smtClean="0">
                <a:solidFill>
                  <a:srgbClr val="373737"/>
                </a:solidFill>
                <a:latin typeface="+mj-lt"/>
              </a:rPr>
              <a:t>Работа с ресурсами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9278" y="3979176"/>
            <a:ext cx="961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/>
              </a:rPr>
              <a:t>20 способов быть здоровым: питание, сон и другое | Блог о здоровье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918902" y="4408372"/>
            <a:ext cx="8399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/>
              </a:rPr>
              <a:t>Как правильно заниматься спортом: 100 фитнес-советов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918903" y="4888900"/>
            <a:ext cx="7536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8"/>
              </a:rPr>
              <a:t>Рацион правильного питания: составление меню и готовые рецепты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934680" y="5342024"/>
            <a:ext cx="782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/>
              </a:rPr>
              <a:t>44 </a:t>
            </a:r>
            <a:r>
              <a:rPr lang="ru-RU" dirty="0" err="1" smtClean="0">
                <a:hlinkClick r:id="rId9"/>
              </a:rPr>
              <a:t>челленджа</a:t>
            </a:r>
            <a:r>
              <a:rPr lang="ru-RU" dirty="0" smtClean="0">
                <a:hlinkClick r:id="rId9"/>
              </a:rPr>
              <a:t>, эксперимента для здоровья, души и тела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918902" y="5823285"/>
            <a:ext cx="9063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0"/>
              </a:rPr>
              <a:t>240 фраз о спорте: цитаты, мотивирующие и оригинальные высказывания </a:t>
            </a:r>
          </a:p>
          <a:p>
            <a:r>
              <a:rPr lang="ru-RU" dirty="0" smtClean="0">
                <a:hlinkClick r:id="rId10"/>
              </a:rPr>
              <a:t>знаменитостей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26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0220" y="325105"/>
            <a:ext cx="7910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Разработка</a:t>
            </a:r>
            <a:r>
              <a:rPr lang="ru-RU" altLang="en-US" sz="4000" b="1" dirty="0">
                <a:solidFill>
                  <a:srgbClr val="F4C04F"/>
                </a:solidFill>
                <a:latin typeface="+mj-lt"/>
                <a:cs typeface="Arial" panose="020B0604020202020204" pitchFamily="34" charset="0"/>
              </a:rPr>
              <a:t> приложения</a:t>
            </a:r>
            <a:endParaRPr lang="ko-KR" altLang="en-US" sz="3600" b="1" dirty="0">
              <a:solidFill>
                <a:srgbClr val="F4C04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90220" y="2046515"/>
            <a:ext cx="2503176" cy="37425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>
              <a:solidFill>
                <a:srgbClr val="322F32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1006120" y="4293643"/>
            <a:ext cx="2071376" cy="1194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ru-RU" altLang="ko-KR" dirty="0">
                <a:solidFill>
                  <a:srgbClr val="373737"/>
                </a:solidFill>
                <a:latin typeface="+mj-lt"/>
              </a:rPr>
              <a:t>Скачать</a:t>
            </a:r>
            <a:r>
              <a:rPr lang="en-US" altLang="ko-KR" dirty="0">
                <a:solidFill>
                  <a:srgbClr val="373737"/>
                </a:solidFill>
                <a:latin typeface="+mj-lt"/>
              </a:rPr>
              <a:t> Android Studio</a:t>
            </a:r>
            <a:r>
              <a:rPr lang="ru-RU" altLang="ko-KR" dirty="0">
                <a:solidFill>
                  <a:srgbClr val="373737"/>
                </a:solidFill>
                <a:latin typeface="+mj-lt"/>
              </a:rPr>
              <a:t> и дополнения к нему</a:t>
            </a:r>
            <a:endParaRPr lang="en-US" altLang="ko-KR" dirty="0">
              <a:solidFill>
                <a:srgbClr val="373737"/>
              </a:solidFill>
              <a:latin typeface="+mj-lt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3489141" y="2046515"/>
            <a:ext cx="2503176" cy="37425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>
              <a:solidFill>
                <a:srgbClr val="322F32"/>
              </a:solidFill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3701034" y="4293643"/>
            <a:ext cx="2071376" cy="92001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ru-RU" altLang="ko-KR" dirty="0">
                <a:solidFill>
                  <a:srgbClr val="373737"/>
                </a:solidFill>
                <a:latin typeface="+mj-lt"/>
              </a:rPr>
              <a:t>Изучить интерфейс программы</a:t>
            </a:r>
            <a:endParaRPr lang="en-US" altLang="ko-KR" dirty="0">
              <a:solidFill>
                <a:srgbClr val="373737"/>
              </a:solidFill>
              <a:latin typeface="+mj-lt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6188062" y="2046515"/>
            <a:ext cx="2503176" cy="37425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>
              <a:solidFill>
                <a:srgbClr val="322F32"/>
              </a:solidFill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6401957" y="4293643"/>
            <a:ext cx="2071378" cy="92001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ru-RU" altLang="ko-KR" dirty="0">
                <a:solidFill>
                  <a:srgbClr val="373737"/>
                </a:solidFill>
                <a:latin typeface="+mj-lt"/>
              </a:rPr>
              <a:t>Разработать отдельные части приложения</a:t>
            </a:r>
            <a:endParaRPr lang="en-US" altLang="ko-KR" dirty="0">
              <a:solidFill>
                <a:srgbClr val="373737"/>
              </a:solidFill>
              <a:latin typeface="+mj-lt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8886984" y="2046515"/>
            <a:ext cx="2503176" cy="37425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>
              <a:solidFill>
                <a:srgbClr val="322F32"/>
              </a:solidFill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9102884" y="4293643"/>
            <a:ext cx="2071376" cy="1194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ru-RU" altLang="ko-KR" dirty="0">
                <a:solidFill>
                  <a:srgbClr val="373737"/>
                </a:solidFill>
                <a:latin typeface="+mj-lt"/>
              </a:rPr>
              <a:t>Соединить части приложения и протестировать его </a:t>
            </a:r>
            <a:endParaRPr lang="en-US" altLang="ko-KR" dirty="0">
              <a:solidFill>
                <a:srgbClr val="373737"/>
              </a:solidFill>
              <a:latin typeface="+mj-lt"/>
            </a:endParaRPr>
          </a:p>
        </p:txBody>
      </p:sp>
      <p:sp>
        <p:nvSpPr>
          <p:cNvPr id="62" name="타원 61"/>
          <p:cNvSpPr/>
          <p:nvPr/>
        </p:nvSpPr>
        <p:spPr>
          <a:xfrm>
            <a:off x="1699394" y="2476500"/>
            <a:ext cx="684828" cy="684828"/>
          </a:xfrm>
          <a:prstGeom prst="ellipse">
            <a:avLst/>
          </a:prstGeom>
          <a:solidFill>
            <a:srgbClr val="F4C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+mj-lt"/>
              </a:rPr>
              <a:t>01</a:t>
            </a:r>
            <a:endParaRPr lang="ko-KR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3" name="타원 62"/>
          <p:cNvSpPr/>
          <p:nvPr/>
        </p:nvSpPr>
        <p:spPr>
          <a:xfrm>
            <a:off x="4398315" y="2476500"/>
            <a:ext cx="684828" cy="684828"/>
          </a:xfrm>
          <a:prstGeom prst="ellipse">
            <a:avLst/>
          </a:prstGeom>
          <a:solidFill>
            <a:srgbClr val="F4C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+mj-lt"/>
              </a:rPr>
              <a:t>02</a:t>
            </a:r>
            <a:endParaRPr lang="ko-KR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4" name="타원 63"/>
          <p:cNvSpPr/>
          <p:nvPr/>
        </p:nvSpPr>
        <p:spPr>
          <a:xfrm>
            <a:off x="7097236" y="2476500"/>
            <a:ext cx="684828" cy="684828"/>
          </a:xfrm>
          <a:prstGeom prst="ellipse">
            <a:avLst/>
          </a:prstGeom>
          <a:solidFill>
            <a:srgbClr val="F4C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+mj-lt"/>
              </a:rPr>
              <a:t>03</a:t>
            </a:r>
            <a:endParaRPr lang="ko-KR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5" name="타원 64"/>
          <p:cNvSpPr/>
          <p:nvPr/>
        </p:nvSpPr>
        <p:spPr>
          <a:xfrm>
            <a:off x="9796158" y="2476500"/>
            <a:ext cx="684828" cy="684828"/>
          </a:xfrm>
          <a:prstGeom prst="ellipse">
            <a:avLst/>
          </a:prstGeom>
          <a:solidFill>
            <a:srgbClr val="F4C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+mj-lt"/>
              </a:rPr>
              <a:t>04</a:t>
            </a:r>
            <a:endParaRPr lang="ko-KR" altLang="en-US" sz="2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68" name="그룹 34"/>
          <p:cNvGrpSpPr/>
          <p:nvPr/>
        </p:nvGrpSpPr>
        <p:grpSpPr>
          <a:xfrm>
            <a:off x="1712189" y="3393955"/>
            <a:ext cx="620738" cy="584189"/>
            <a:chOff x="4108917" y="1567243"/>
            <a:chExt cx="390525" cy="38888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9" name="자유형: 도형 35"/>
            <p:cNvSpPr/>
            <p:nvPr/>
          </p:nvSpPr>
          <p:spPr>
            <a:xfrm>
              <a:off x="4221416" y="1746575"/>
              <a:ext cx="161925" cy="209550"/>
            </a:xfrm>
            <a:custGeom>
              <a:avLst/>
              <a:gdLst/>
              <a:ahLst/>
              <a:cxnLst/>
              <a:rect l="l" t="t" r="r" b="b"/>
              <a:pathLst>
                <a:path w="161925" h="209550">
                  <a:moveTo>
                    <a:pt x="94066" y="11359"/>
                  </a:moveTo>
                  <a:cubicBezTo>
                    <a:pt x="89875" y="5739"/>
                    <a:pt x="80445" y="5739"/>
                    <a:pt x="76254" y="11359"/>
                  </a:cubicBezTo>
                  <a:lnTo>
                    <a:pt x="9389" y="100513"/>
                  </a:lnTo>
                  <a:cubicBezTo>
                    <a:pt x="6817" y="103846"/>
                    <a:pt x="6436" y="108418"/>
                    <a:pt x="8341" y="112133"/>
                  </a:cubicBezTo>
                  <a:cubicBezTo>
                    <a:pt x="10246" y="115943"/>
                    <a:pt x="14056" y="118324"/>
                    <a:pt x="18343" y="118324"/>
                  </a:cubicBezTo>
                  <a:lnTo>
                    <a:pt x="51775" y="118324"/>
                  </a:lnTo>
                  <a:lnTo>
                    <a:pt x="51775" y="197096"/>
                  </a:lnTo>
                  <a:cubicBezTo>
                    <a:pt x="51775" y="203287"/>
                    <a:pt x="56728" y="208240"/>
                    <a:pt x="62919" y="208240"/>
                  </a:cubicBezTo>
                  <a:lnTo>
                    <a:pt x="107496" y="208240"/>
                  </a:lnTo>
                  <a:cubicBezTo>
                    <a:pt x="113688" y="208240"/>
                    <a:pt x="118641" y="203287"/>
                    <a:pt x="118641" y="197096"/>
                  </a:cubicBezTo>
                  <a:lnTo>
                    <a:pt x="118641" y="118324"/>
                  </a:lnTo>
                  <a:lnTo>
                    <a:pt x="152074" y="118324"/>
                  </a:lnTo>
                  <a:cubicBezTo>
                    <a:pt x="156265" y="118324"/>
                    <a:pt x="160170" y="115943"/>
                    <a:pt x="162075" y="112133"/>
                  </a:cubicBezTo>
                  <a:cubicBezTo>
                    <a:pt x="163980" y="108323"/>
                    <a:pt x="163599" y="103846"/>
                    <a:pt x="161027" y="100513"/>
                  </a:cubicBezTo>
                  <a:lnTo>
                    <a:pt x="94066" y="113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0" name="자유형: 도형 36"/>
            <p:cNvSpPr/>
            <p:nvPr/>
          </p:nvSpPr>
          <p:spPr>
            <a:xfrm>
              <a:off x="4108917" y="1567243"/>
              <a:ext cx="390525" cy="257175"/>
            </a:xfrm>
            <a:custGeom>
              <a:avLst/>
              <a:gdLst/>
              <a:ahLst/>
              <a:cxnLst/>
              <a:rect l="l" t="t" r="r" b="b"/>
              <a:pathLst>
                <a:path w="390525" h="257175">
                  <a:moveTo>
                    <a:pt x="342868" y="103823"/>
                  </a:moveTo>
                  <a:cubicBezTo>
                    <a:pt x="340963" y="50197"/>
                    <a:pt x="296005" y="7144"/>
                    <a:pt x="241903" y="7144"/>
                  </a:cubicBezTo>
                  <a:cubicBezTo>
                    <a:pt x="207232" y="7144"/>
                    <a:pt x="175609" y="24670"/>
                    <a:pt x="157321" y="53531"/>
                  </a:cubicBezTo>
                  <a:cubicBezTo>
                    <a:pt x="152273" y="52292"/>
                    <a:pt x="147034" y="51721"/>
                    <a:pt x="141605" y="51721"/>
                  </a:cubicBezTo>
                  <a:cubicBezTo>
                    <a:pt x="112935" y="51721"/>
                    <a:pt x="87598" y="70199"/>
                    <a:pt x="78454" y="96679"/>
                  </a:cubicBezTo>
                  <a:cubicBezTo>
                    <a:pt x="38735" y="100394"/>
                    <a:pt x="5493" y="135350"/>
                    <a:pt x="7207" y="178308"/>
                  </a:cubicBezTo>
                  <a:cubicBezTo>
                    <a:pt x="8827" y="219456"/>
                    <a:pt x="44736" y="253175"/>
                    <a:pt x="85979" y="253175"/>
                  </a:cubicBezTo>
                  <a:lnTo>
                    <a:pt x="113792" y="253175"/>
                  </a:lnTo>
                  <a:lnTo>
                    <a:pt x="170656" y="177356"/>
                  </a:lnTo>
                  <a:cubicBezTo>
                    <a:pt x="176752" y="169164"/>
                    <a:pt x="186754" y="164211"/>
                    <a:pt x="197422" y="164211"/>
                  </a:cubicBezTo>
                  <a:cubicBezTo>
                    <a:pt x="207994" y="164211"/>
                    <a:pt x="217996" y="169164"/>
                    <a:pt x="224187" y="177356"/>
                  </a:cubicBezTo>
                  <a:lnTo>
                    <a:pt x="280956" y="253079"/>
                  </a:lnTo>
                  <a:lnTo>
                    <a:pt x="308864" y="253079"/>
                  </a:lnTo>
                  <a:cubicBezTo>
                    <a:pt x="351917" y="253079"/>
                    <a:pt x="387636" y="218123"/>
                    <a:pt x="387636" y="175069"/>
                  </a:cubicBezTo>
                  <a:cubicBezTo>
                    <a:pt x="387445" y="144780"/>
                    <a:pt x="369824" y="116586"/>
                    <a:pt x="342868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71" name="그룹 273"/>
          <p:cNvGrpSpPr/>
          <p:nvPr/>
        </p:nvGrpSpPr>
        <p:grpSpPr>
          <a:xfrm>
            <a:off x="4419803" y="3385703"/>
            <a:ext cx="546519" cy="600694"/>
            <a:chOff x="773707" y="897064"/>
            <a:chExt cx="346424" cy="390525"/>
          </a:xfrm>
          <a:solidFill>
            <a:srgbClr val="373737"/>
          </a:solidFill>
        </p:grpSpPr>
        <p:sp>
          <p:nvSpPr>
            <p:cNvPr id="72" name="자유형: 도형 274"/>
            <p:cNvSpPr/>
            <p:nvPr/>
          </p:nvSpPr>
          <p:spPr>
            <a:xfrm>
              <a:off x="929917" y="96469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40577" y="74009"/>
                  </a:moveTo>
                  <a:cubicBezTo>
                    <a:pt x="59055" y="74009"/>
                    <a:pt x="74009" y="59055"/>
                    <a:pt x="74009" y="40576"/>
                  </a:cubicBezTo>
                  <a:cubicBezTo>
                    <a:pt x="74009" y="22098"/>
                    <a:pt x="59055" y="7144"/>
                    <a:pt x="40577" y="7144"/>
                  </a:cubicBezTo>
                  <a:cubicBezTo>
                    <a:pt x="22098" y="7144"/>
                    <a:pt x="7144" y="22098"/>
                    <a:pt x="7144" y="40576"/>
                  </a:cubicBezTo>
                  <a:cubicBezTo>
                    <a:pt x="7144" y="59055"/>
                    <a:pt x="22098" y="74009"/>
                    <a:pt x="40577" y="740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3" name="자유형: 도형 275"/>
            <p:cNvSpPr/>
            <p:nvPr/>
          </p:nvSpPr>
          <p:spPr>
            <a:xfrm>
              <a:off x="834381" y="897064"/>
              <a:ext cx="285750" cy="390525"/>
            </a:xfrm>
            <a:custGeom>
              <a:avLst/>
              <a:gdLst/>
              <a:ahLst/>
              <a:cxnLst/>
              <a:rect l="l" t="t" r="r" b="b"/>
              <a:pathLst>
                <a:path w="285750" h="390525">
                  <a:moveTo>
                    <a:pt x="269653" y="7144"/>
                  </a:moveTo>
                  <a:lnTo>
                    <a:pt x="24479" y="7144"/>
                  </a:lnTo>
                  <a:cubicBezTo>
                    <a:pt x="18288" y="7144"/>
                    <a:pt x="13335" y="12097"/>
                    <a:pt x="13335" y="18288"/>
                  </a:cubicBezTo>
                  <a:lnTo>
                    <a:pt x="13335" y="365284"/>
                  </a:lnTo>
                  <a:cubicBezTo>
                    <a:pt x="13335" y="373475"/>
                    <a:pt x="10954" y="381000"/>
                    <a:pt x="7144" y="387572"/>
                  </a:cubicBezTo>
                  <a:lnTo>
                    <a:pt x="225076" y="387572"/>
                  </a:lnTo>
                  <a:cubicBezTo>
                    <a:pt x="255842" y="387572"/>
                    <a:pt x="280797" y="362617"/>
                    <a:pt x="280797" y="331851"/>
                  </a:cubicBezTo>
                  <a:lnTo>
                    <a:pt x="280797" y="18288"/>
                  </a:lnTo>
                  <a:cubicBezTo>
                    <a:pt x="280797" y="12097"/>
                    <a:pt x="275749" y="7144"/>
                    <a:pt x="269653" y="7144"/>
                  </a:cubicBezTo>
                  <a:close/>
                  <a:moveTo>
                    <a:pt x="136112" y="52483"/>
                  </a:moveTo>
                  <a:cubicBezTo>
                    <a:pt x="166878" y="52483"/>
                    <a:pt x="191834" y="77438"/>
                    <a:pt x="191834" y="108204"/>
                  </a:cubicBezTo>
                  <a:cubicBezTo>
                    <a:pt x="191834" y="122396"/>
                    <a:pt x="186404" y="135160"/>
                    <a:pt x="177641" y="144971"/>
                  </a:cubicBezTo>
                  <a:lnTo>
                    <a:pt x="211931" y="190691"/>
                  </a:lnTo>
                  <a:cubicBezTo>
                    <a:pt x="215646" y="195644"/>
                    <a:pt x="214598" y="202597"/>
                    <a:pt x="209741" y="206312"/>
                  </a:cubicBezTo>
                  <a:cubicBezTo>
                    <a:pt x="204788" y="210026"/>
                    <a:pt x="197834" y="208979"/>
                    <a:pt x="194120" y="204121"/>
                  </a:cubicBezTo>
                  <a:lnTo>
                    <a:pt x="159925" y="158496"/>
                  </a:lnTo>
                  <a:cubicBezTo>
                    <a:pt x="152686" y="161925"/>
                    <a:pt x="144685" y="164021"/>
                    <a:pt x="136208" y="164021"/>
                  </a:cubicBezTo>
                  <a:cubicBezTo>
                    <a:pt x="105442" y="164021"/>
                    <a:pt x="80486" y="139065"/>
                    <a:pt x="80486" y="108299"/>
                  </a:cubicBezTo>
                  <a:cubicBezTo>
                    <a:pt x="80486" y="77534"/>
                    <a:pt x="105347" y="52483"/>
                    <a:pt x="136112" y="52483"/>
                  </a:cubicBezTo>
                  <a:close/>
                  <a:moveTo>
                    <a:pt x="225266" y="342995"/>
                  </a:moveTo>
                  <a:lnTo>
                    <a:pt x="69247" y="342995"/>
                  </a:lnTo>
                  <a:cubicBezTo>
                    <a:pt x="63056" y="342995"/>
                    <a:pt x="58103" y="338042"/>
                    <a:pt x="58103" y="331851"/>
                  </a:cubicBezTo>
                  <a:cubicBezTo>
                    <a:pt x="58103" y="325660"/>
                    <a:pt x="63056" y="320707"/>
                    <a:pt x="69247" y="320707"/>
                  </a:cubicBezTo>
                  <a:lnTo>
                    <a:pt x="225266" y="320707"/>
                  </a:lnTo>
                  <a:cubicBezTo>
                    <a:pt x="231458" y="320707"/>
                    <a:pt x="236411" y="325660"/>
                    <a:pt x="236411" y="331851"/>
                  </a:cubicBezTo>
                  <a:cubicBezTo>
                    <a:pt x="236411" y="338042"/>
                    <a:pt x="231362" y="342995"/>
                    <a:pt x="225266" y="342995"/>
                  </a:cubicBezTo>
                  <a:close/>
                  <a:moveTo>
                    <a:pt x="225266" y="298418"/>
                  </a:moveTo>
                  <a:lnTo>
                    <a:pt x="69247" y="298418"/>
                  </a:lnTo>
                  <a:cubicBezTo>
                    <a:pt x="63056" y="298418"/>
                    <a:pt x="58103" y="293465"/>
                    <a:pt x="58103" y="287274"/>
                  </a:cubicBezTo>
                  <a:cubicBezTo>
                    <a:pt x="58103" y="281083"/>
                    <a:pt x="63056" y="276130"/>
                    <a:pt x="69247" y="276130"/>
                  </a:cubicBezTo>
                  <a:lnTo>
                    <a:pt x="225266" y="276130"/>
                  </a:lnTo>
                  <a:cubicBezTo>
                    <a:pt x="231458" y="276130"/>
                    <a:pt x="236411" y="281083"/>
                    <a:pt x="236411" y="287274"/>
                  </a:cubicBezTo>
                  <a:cubicBezTo>
                    <a:pt x="236411" y="293370"/>
                    <a:pt x="231362" y="298418"/>
                    <a:pt x="225266" y="298418"/>
                  </a:cubicBezTo>
                  <a:close/>
                  <a:moveTo>
                    <a:pt x="225266" y="253841"/>
                  </a:moveTo>
                  <a:lnTo>
                    <a:pt x="69247" y="253841"/>
                  </a:lnTo>
                  <a:cubicBezTo>
                    <a:pt x="63056" y="253841"/>
                    <a:pt x="58103" y="248888"/>
                    <a:pt x="58103" y="242697"/>
                  </a:cubicBezTo>
                  <a:cubicBezTo>
                    <a:pt x="58103" y="236506"/>
                    <a:pt x="63056" y="231553"/>
                    <a:pt x="69247" y="231553"/>
                  </a:cubicBezTo>
                  <a:lnTo>
                    <a:pt x="225266" y="231553"/>
                  </a:lnTo>
                  <a:cubicBezTo>
                    <a:pt x="231458" y="231553"/>
                    <a:pt x="236411" y="236506"/>
                    <a:pt x="236411" y="242697"/>
                  </a:cubicBezTo>
                  <a:cubicBezTo>
                    <a:pt x="236411" y="248793"/>
                    <a:pt x="231362" y="253841"/>
                    <a:pt x="225266" y="2538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4" name="자유형: 도형 276"/>
            <p:cNvSpPr/>
            <p:nvPr/>
          </p:nvSpPr>
          <p:spPr>
            <a:xfrm>
              <a:off x="773707" y="1076134"/>
              <a:ext cx="57150" cy="209550"/>
            </a:xfrm>
            <a:custGeom>
              <a:avLst/>
              <a:gdLst/>
              <a:ahLst/>
              <a:cxnLst/>
              <a:rect l="l" t="t" r="r" b="b"/>
              <a:pathLst>
                <a:path w="57150" h="209550">
                  <a:moveTo>
                    <a:pt x="7144" y="18288"/>
                  </a:moveTo>
                  <a:lnTo>
                    <a:pt x="7144" y="185738"/>
                  </a:lnTo>
                  <a:cubicBezTo>
                    <a:pt x="7144" y="197453"/>
                    <a:pt x="16097" y="207550"/>
                    <a:pt x="27813" y="208407"/>
                  </a:cubicBezTo>
                  <a:cubicBezTo>
                    <a:pt x="40862" y="209360"/>
                    <a:pt x="51721" y="199073"/>
                    <a:pt x="51721" y="186214"/>
                  </a:cubicBezTo>
                  <a:lnTo>
                    <a:pt x="51721" y="7144"/>
                  </a:ln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75" name="그룹 115"/>
          <p:cNvGrpSpPr/>
          <p:nvPr/>
        </p:nvGrpSpPr>
        <p:grpSpPr>
          <a:xfrm>
            <a:off x="7129281" y="3380625"/>
            <a:ext cx="620738" cy="612043"/>
            <a:chOff x="3433087" y="2901029"/>
            <a:chExt cx="390525" cy="390525"/>
          </a:xfrm>
          <a:solidFill>
            <a:srgbClr val="373737"/>
          </a:solidFill>
        </p:grpSpPr>
        <p:sp>
          <p:nvSpPr>
            <p:cNvPr id="76" name="자유형: 도형 116"/>
            <p:cNvSpPr/>
            <p:nvPr/>
          </p:nvSpPr>
          <p:spPr>
            <a:xfrm>
              <a:off x="3589868" y="305781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40577" y="7144"/>
                  </a:moveTo>
                  <a:cubicBezTo>
                    <a:pt x="22098" y="7144"/>
                    <a:pt x="7144" y="22098"/>
                    <a:pt x="7144" y="40576"/>
                  </a:cubicBezTo>
                  <a:cubicBezTo>
                    <a:pt x="7144" y="59055"/>
                    <a:pt x="22098" y="74009"/>
                    <a:pt x="40577" y="74009"/>
                  </a:cubicBezTo>
                  <a:cubicBezTo>
                    <a:pt x="59055" y="74009"/>
                    <a:pt x="74009" y="59055"/>
                    <a:pt x="74009" y="40576"/>
                  </a:cubicBezTo>
                  <a:cubicBezTo>
                    <a:pt x="74009" y="22098"/>
                    <a:pt x="59055" y="7144"/>
                    <a:pt x="4057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7" name="자유형: 도형 117"/>
            <p:cNvSpPr/>
            <p:nvPr/>
          </p:nvSpPr>
          <p:spPr>
            <a:xfrm>
              <a:off x="3545291" y="3013233"/>
              <a:ext cx="161925" cy="161925"/>
            </a:xfrm>
            <a:custGeom>
              <a:avLst/>
              <a:gdLst/>
              <a:ahLst/>
              <a:cxnLst/>
              <a:rect l="l" t="t" r="r" b="b"/>
              <a:pathLst>
                <a:path w="161925" h="161925">
                  <a:moveTo>
                    <a:pt x="85154" y="7144"/>
                  </a:moveTo>
                  <a:cubicBezTo>
                    <a:pt x="42101" y="7144"/>
                    <a:pt x="7144" y="42100"/>
                    <a:pt x="7144" y="85153"/>
                  </a:cubicBezTo>
                  <a:cubicBezTo>
                    <a:pt x="7144" y="128206"/>
                    <a:pt x="42101" y="163163"/>
                    <a:pt x="85154" y="163163"/>
                  </a:cubicBezTo>
                  <a:cubicBezTo>
                    <a:pt x="128206" y="163163"/>
                    <a:pt x="163163" y="128206"/>
                    <a:pt x="163163" y="85153"/>
                  </a:cubicBezTo>
                  <a:cubicBezTo>
                    <a:pt x="163163" y="42100"/>
                    <a:pt x="128206" y="7144"/>
                    <a:pt x="85154" y="7144"/>
                  </a:cubicBezTo>
                  <a:close/>
                  <a:moveTo>
                    <a:pt x="85154" y="140875"/>
                  </a:moveTo>
                  <a:cubicBezTo>
                    <a:pt x="54388" y="140875"/>
                    <a:pt x="29432" y="115919"/>
                    <a:pt x="29432" y="85153"/>
                  </a:cubicBezTo>
                  <a:cubicBezTo>
                    <a:pt x="29432" y="54388"/>
                    <a:pt x="54388" y="29432"/>
                    <a:pt x="85154" y="29432"/>
                  </a:cubicBezTo>
                  <a:cubicBezTo>
                    <a:pt x="115919" y="29432"/>
                    <a:pt x="140875" y="54388"/>
                    <a:pt x="140875" y="85153"/>
                  </a:cubicBezTo>
                  <a:cubicBezTo>
                    <a:pt x="140875" y="115919"/>
                    <a:pt x="115919" y="140875"/>
                    <a:pt x="85154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8" name="자유형: 도형 118"/>
            <p:cNvSpPr/>
            <p:nvPr/>
          </p:nvSpPr>
          <p:spPr>
            <a:xfrm>
              <a:off x="3433087" y="2901029"/>
              <a:ext cx="390525" cy="390525"/>
            </a:xfrm>
            <a:custGeom>
              <a:avLst/>
              <a:gdLst/>
              <a:ahLst/>
              <a:cxnLst/>
              <a:rect l="l" t="t" r="r" b="b"/>
              <a:pathLst>
                <a:path w="390525" h="390525">
                  <a:moveTo>
                    <a:pt x="378619" y="164116"/>
                  </a:moveTo>
                  <a:lnTo>
                    <a:pt x="336042" y="155734"/>
                  </a:lnTo>
                  <a:cubicBezTo>
                    <a:pt x="333185" y="146304"/>
                    <a:pt x="329470" y="137255"/>
                    <a:pt x="324803" y="128778"/>
                  </a:cubicBezTo>
                  <a:lnTo>
                    <a:pt x="348520" y="93250"/>
                  </a:lnTo>
                  <a:cubicBezTo>
                    <a:pt x="351472" y="88868"/>
                    <a:pt x="350901" y="82963"/>
                    <a:pt x="347091" y="79153"/>
                  </a:cubicBezTo>
                  <a:lnTo>
                    <a:pt x="315563" y="47625"/>
                  </a:lnTo>
                  <a:cubicBezTo>
                    <a:pt x="311753" y="43910"/>
                    <a:pt x="305943" y="43243"/>
                    <a:pt x="301466" y="46196"/>
                  </a:cubicBezTo>
                  <a:lnTo>
                    <a:pt x="265938" y="69913"/>
                  </a:lnTo>
                  <a:cubicBezTo>
                    <a:pt x="257365" y="65246"/>
                    <a:pt x="248317" y="61531"/>
                    <a:pt x="238982" y="58674"/>
                  </a:cubicBezTo>
                  <a:lnTo>
                    <a:pt x="230600" y="16097"/>
                  </a:lnTo>
                  <a:cubicBezTo>
                    <a:pt x="229553" y="10858"/>
                    <a:pt x="224980" y="7144"/>
                    <a:pt x="219646" y="7144"/>
                  </a:cubicBezTo>
                  <a:lnTo>
                    <a:pt x="175070" y="7144"/>
                  </a:lnTo>
                  <a:cubicBezTo>
                    <a:pt x="169736" y="7144"/>
                    <a:pt x="165163" y="10858"/>
                    <a:pt x="164116" y="16097"/>
                  </a:cubicBezTo>
                  <a:lnTo>
                    <a:pt x="155734" y="58674"/>
                  </a:lnTo>
                  <a:cubicBezTo>
                    <a:pt x="146399" y="61436"/>
                    <a:pt x="137351" y="65246"/>
                    <a:pt x="128778" y="69913"/>
                  </a:cubicBezTo>
                  <a:lnTo>
                    <a:pt x="93250" y="46196"/>
                  </a:lnTo>
                  <a:cubicBezTo>
                    <a:pt x="88773" y="43243"/>
                    <a:pt x="82963" y="43815"/>
                    <a:pt x="79153" y="47625"/>
                  </a:cubicBezTo>
                  <a:lnTo>
                    <a:pt x="47625" y="79153"/>
                  </a:lnTo>
                  <a:cubicBezTo>
                    <a:pt x="43815" y="82867"/>
                    <a:pt x="43339" y="88773"/>
                    <a:pt x="46196" y="93250"/>
                  </a:cubicBezTo>
                  <a:lnTo>
                    <a:pt x="69913" y="128778"/>
                  </a:lnTo>
                  <a:cubicBezTo>
                    <a:pt x="65246" y="137350"/>
                    <a:pt x="61531" y="146399"/>
                    <a:pt x="58674" y="155734"/>
                  </a:cubicBezTo>
                  <a:lnTo>
                    <a:pt x="16097" y="164116"/>
                  </a:lnTo>
                  <a:cubicBezTo>
                    <a:pt x="10859" y="165163"/>
                    <a:pt x="7144" y="169735"/>
                    <a:pt x="7144" y="175069"/>
                  </a:cubicBezTo>
                  <a:lnTo>
                    <a:pt x="7144" y="219646"/>
                  </a:lnTo>
                  <a:cubicBezTo>
                    <a:pt x="7144" y="224980"/>
                    <a:pt x="10859" y="229552"/>
                    <a:pt x="16097" y="230600"/>
                  </a:cubicBezTo>
                  <a:lnTo>
                    <a:pt x="58674" y="238982"/>
                  </a:lnTo>
                  <a:cubicBezTo>
                    <a:pt x="61531" y="248317"/>
                    <a:pt x="65246" y="257365"/>
                    <a:pt x="69913" y="265938"/>
                  </a:cubicBezTo>
                  <a:lnTo>
                    <a:pt x="46196" y="301466"/>
                  </a:lnTo>
                  <a:cubicBezTo>
                    <a:pt x="43244" y="305848"/>
                    <a:pt x="43815" y="311753"/>
                    <a:pt x="47625" y="315563"/>
                  </a:cubicBezTo>
                  <a:lnTo>
                    <a:pt x="79153" y="347091"/>
                  </a:lnTo>
                  <a:cubicBezTo>
                    <a:pt x="82963" y="350806"/>
                    <a:pt x="88773" y="351472"/>
                    <a:pt x="93250" y="348520"/>
                  </a:cubicBezTo>
                  <a:lnTo>
                    <a:pt x="128778" y="324802"/>
                  </a:lnTo>
                  <a:cubicBezTo>
                    <a:pt x="137351" y="329470"/>
                    <a:pt x="146399" y="333184"/>
                    <a:pt x="155734" y="336042"/>
                  </a:cubicBezTo>
                  <a:lnTo>
                    <a:pt x="164116" y="378619"/>
                  </a:lnTo>
                  <a:cubicBezTo>
                    <a:pt x="165163" y="383857"/>
                    <a:pt x="169736" y="387572"/>
                    <a:pt x="175070" y="387572"/>
                  </a:cubicBezTo>
                  <a:lnTo>
                    <a:pt x="219646" y="387572"/>
                  </a:lnTo>
                  <a:cubicBezTo>
                    <a:pt x="224980" y="387572"/>
                    <a:pt x="229553" y="383857"/>
                    <a:pt x="230600" y="378619"/>
                  </a:cubicBezTo>
                  <a:lnTo>
                    <a:pt x="238982" y="336042"/>
                  </a:lnTo>
                  <a:cubicBezTo>
                    <a:pt x="248317" y="333280"/>
                    <a:pt x="257365" y="329470"/>
                    <a:pt x="265938" y="324802"/>
                  </a:cubicBezTo>
                  <a:lnTo>
                    <a:pt x="301466" y="348520"/>
                  </a:lnTo>
                  <a:cubicBezTo>
                    <a:pt x="305943" y="351472"/>
                    <a:pt x="311753" y="350901"/>
                    <a:pt x="315563" y="347091"/>
                  </a:cubicBezTo>
                  <a:lnTo>
                    <a:pt x="347091" y="315563"/>
                  </a:lnTo>
                  <a:cubicBezTo>
                    <a:pt x="350901" y="311848"/>
                    <a:pt x="351377" y="305943"/>
                    <a:pt x="348520" y="301466"/>
                  </a:cubicBezTo>
                  <a:lnTo>
                    <a:pt x="324803" y="265938"/>
                  </a:lnTo>
                  <a:cubicBezTo>
                    <a:pt x="329470" y="257365"/>
                    <a:pt x="333185" y="248317"/>
                    <a:pt x="336042" y="238982"/>
                  </a:cubicBezTo>
                  <a:lnTo>
                    <a:pt x="378619" y="230600"/>
                  </a:lnTo>
                  <a:cubicBezTo>
                    <a:pt x="383857" y="229552"/>
                    <a:pt x="387572" y="224980"/>
                    <a:pt x="387572" y="219646"/>
                  </a:cubicBezTo>
                  <a:lnTo>
                    <a:pt x="387572" y="175069"/>
                  </a:lnTo>
                  <a:cubicBezTo>
                    <a:pt x="387668" y="169735"/>
                    <a:pt x="383857" y="165163"/>
                    <a:pt x="378619" y="164116"/>
                  </a:cubicBezTo>
                  <a:close/>
                  <a:moveTo>
                    <a:pt x="197358" y="297656"/>
                  </a:moveTo>
                  <a:cubicBezTo>
                    <a:pt x="142018" y="297656"/>
                    <a:pt x="97060" y="252698"/>
                    <a:pt x="97060" y="197358"/>
                  </a:cubicBezTo>
                  <a:cubicBezTo>
                    <a:pt x="97060" y="142018"/>
                    <a:pt x="142018" y="97060"/>
                    <a:pt x="197358" y="97060"/>
                  </a:cubicBezTo>
                  <a:cubicBezTo>
                    <a:pt x="252698" y="97060"/>
                    <a:pt x="297656" y="142018"/>
                    <a:pt x="297656" y="197358"/>
                  </a:cubicBezTo>
                  <a:cubicBezTo>
                    <a:pt x="297656" y="252698"/>
                    <a:pt x="252698" y="297656"/>
                    <a:pt x="197358" y="2976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79" name="그룹 157"/>
          <p:cNvGrpSpPr/>
          <p:nvPr/>
        </p:nvGrpSpPr>
        <p:grpSpPr>
          <a:xfrm>
            <a:off x="9863391" y="3404824"/>
            <a:ext cx="550361" cy="563643"/>
            <a:chOff x="2772242" y="1560385"/>
            <a:chExt cx="376198" cy="385905"/>
          </a:xfrm>
          <a:solidFill>
            <a:srgbClr val="373737"/>
          </a:solidFill>
        </p:grpSpPr>
        <p:sp>
          <p:nvSpPr>
            <p:cNvPr id="80" name="자유형: 도형 158"/>
            <p:cNvSpPr/>
            <p:nvPr/>
          </p:nvSpPr>
          <p:spPr>
            <a:xfrm>
              <a:off x="2976990" y="1560385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>
                  <a:moveTo>
                    <a:pt x="171489" y="136684"/>
                  </a:moveTo>
                  <a:cubicBezTo>
                    <a:pt x="165203" y="99250"/>
                    <a:pt x="145867" y="66961"/>
                    <a:pt x="118626" y="43910"/>
                  </a:cubicBezTo>
                  <a:cubicBezTo>
                    <a:pt x="91384" y="20860"/>
                    <a:pt x="56237" y="7144"/>
                    <a:pt x="18328" y="7144"/>
                  </a:cubicBezTo>
                  <a:lnTo>
                    <a:pt x="18328" y="7144"/>
                  </a:lnTo>
                  <a:cubicBezTo>
                    <a:pt x="12136" y="7144"/>
                    <a:pt x="7183" y="12097"/>
                    <a:pt x="7183" y="18288"/>
                  </a:cubicBezTo>
                  <a:lnTo>
                    <a:pt x="7183" y="161735"/>
                  </a:lnTo>
                  <a:cubicBezTo>
                    <a:pt x="7088" y="162592"/>
                    <a:pt x="7183" y="163449"/>
                    <a:pt x="7279" y="164306"/>
                  </a:cubicBezTo>
                  <a:cubicBezTo>
                    <a:pt x="8326" y="170402"/>
                    <a:pt x="14041" y="174498"/>
                    <a:pt x="20137" y="173450"/>
                  </a:cubicBezTo>
                  <a:lnTo>
                    <a:pt x="162250" y="149447"/>
                  </a:lnTo>
                  <a:cubicBezTo>
                    <a:pt x="168346" y="148495"/>
                    <a:pt x="172537" y="142780"/>
                    <a:pt x="171489" y="136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1" name="자유형: 도형 159"/>
            <p:cNvSpPr/>
            <p:nvPr/>
          </p:nvSpPr>
          <p:spPr>
            <a:xfrm>
              <a:off x="2830203" y="1774840"/>
              <a:ext cx="238125" cy="171450"/>
            </a:xfrm>
            <a:custGeom>
              <a:avLst/>
              <a:gdLst/>
              <a:ahLst/>
              <a:cxnLst/>
              <a:rect l="l" t="t" r="r" b="b"/>
              <a:pathLst>
                <a:path w="238125" h="171450">
                  <a:moveTo>
                    <a:pt x="12143" y="110347"/>
                  </a:moveTo>
                  <a:cubicBezTo>
                    <a:pt x="4999" y="117491"/>
                    <a:pt x="5571" y="129302"/>
                    <a:pt x="13477" y="135684"/>
                  </a:cubicBezTo>
                  <a:cubicBezTo>
                    <a:pt x="43004" y="159306"/>
                    <a:pt x="80533" y="173593"/>
                    <a:pt x="121300" y="173593"/>
                  </a:cubicBezTo>
                  <a:lnTo>
                    <a:pt x="121300" y="173498"/>
                  </a:lnTo>
                  <a:lnTo>
                    <a:pt x="121395" y="173498"/>
                  </a:lnTo>
                  <a:cubicBezTo>
                    <a:pt x="160638" y="173498"/>
                    <a:pt x="199786" y="160163"/>
                    <a:pt x="231694" y="133588"/>
                  </a:cubicBezTo>
                  <a:cubicBezTo>
                    <a:pt x="238076" y="128254"/>
                    <a:pt x="238552" y="118539"/>
                    <a:pt x="232647" y="112633"/>
                  </a:cubicBezTo>
                  <a:lnTo>
                    <a:pt x="131301" y="11287"/>
                  </a:lnTo>
                  <a:cubicBezTo>
                    <a:pt x="125776" y="5763"/>
                    <a:pt x="116728" y="5763"/>
                    <a:pt x="111203" y="11287"/>
                  </a:cubicBezTo>
                  <a:lnTo>
                    <a:pt x="12143" y="1103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2" name="자유형: 도형 160"/>
            <p:cNvSpPr/>
            <p:nvPr/>
          </p:nvSpPr>
          <p:spPr>
            <a:xfrm>
              <a:off x="2986086" y="1739645"/>
              <a:ext cx="142875" cy="133350"/>
            </a:xfrm>
            <a:custGeom>
              <a:avLst/>
              <a:gdLst/>
              <a:ahLst/>
              <a:cxnLst/>
              <a:rect l="l" t="t" r="r" b="b"/>
              <a:pathLst>
                <a:path w="142875" h="133350">
                  <a:moveTo>
                    <a:pt x="137058" y="18479"/>
                  </a:moveTo>
                  <a:cubicBezTo>
                    <a:pt x="136391" y="11906"/>
                    <a:pt x="130866" y="7144"/>
                    <a:pt x="124485" y="7144"/>
                  </a:cubicBezTo>
                  <a:cubicBezTo>
                    <a:pt x="123723" y="7144"/>
                    <a:pt x="122961" y="7239"/>
                    <a:pt x="122199" y="7334"/>
                  </a:cubicBezTo>
                  <a:lnTo>
                    <a:pt x="18757" y="26479"/>
                  </a:lnTo>
                  <a:cubicBezTo>
                    <a:pt x="7518" y="28575"/>
                    <a:pt x="3231" y="42386"/>
                    <a:pt x="11328" y="50483"/>
                  </a:cubicBezTo>
                  <a:lnTo>
                    <a:pt x="90195" y="129350"/>
                  </a:lnTo>
                  <a:cubicBezTo>
                    <a:pt x="96672" y="135827"/>
                    <a:pt x="107530" y="134493"/>
                    <a:pt x="112388" y="126683"/>
                  </a:cubicBezTo>
                  <a:cubicBezTo>
                    <a:pt x="121627" y="111728"/>
                    <a:pt x="128580" y="95250"/>
                    <a:pt x="132962" y="77819"/>
                  </a:cubicBezTo>
                  <a:cubicBezTo>
                    <a:pt x="133057" y="77533"/>
                    <a:pt x="133057" y="77248"/>
                    <a:pt x="133152" y="76962"/>
                  </a:cubicBezTo>
                  <a:cubicBezTo>
                    <a:pt x="134010" y="73533"/>
                    <a:pt x="134676" y="70104"/>
                    <a:pt x="135343" y="66580"/>
                  </a:cubicBezTo>
                  <a:cubicBezTo>
                    <a:pt x="138105" y="50959"/>
                    <a:pt x="138772" y="34862"/>
                    <a:pt x="137058" y="18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3" name="자유형: 도형 161"/>
            <p:cNvSpPr/>
            <p:nvPr/>
          </p:nvSpPr>
          <p:spPr>
            <a:xfrm>
              <a:off x="2772242" y="1597152"/>
              <a:ext cx="180975" cy="276225"/>
            </a:xfrm>
            <a:custGeom>
              <a:avLst/>
              <a:gdLst/>
              <a:ahLst/>
              <a:cxnLst/>
              <a:rect l="l" t="t" r="r" b="b"/>
              <a:pathLst>
                <a:path w="180975" h="276225">
                  <a:moveTo>
                    <a:pt x="163449" y="162973"/>
                  </a:moveTo>
                  <a:lnTo>
                    <a:pt x="175070" y="151352"/>
                  </a:lnTo>
                  <a:cubicBezTo>
                    <a:pt x="177737" y="148685"/>
                    <a:pt x="179261" y="145066"/>
                    <a:pt x="179261" y="141351"/>
                  </a:cubicBezTo>
                  <a:lnTo>
                    <a:pt x="179261" y="19812"/>
                  </a:lnTo>
                  <a:cubicBezTo>
                    <a:pt x="179261" y="12763"/>
                    <a:pt x="173546" y="7144"/>
                    <a:pt x="166688" y="7144"/>
                  </a:cubicBezTo>
                  <a:cubicBezTo>
                    <a:pt x="166402" y="7144"/>
                    <a:pt x="166021" y="7144"/>
                    <a:pt x="165735" y="7144"/>
                  </a:cubicBezTo>
                  <a:cubicBezTo>
                    <a:pt x="76962" y="14097"/>
                    <a:pt x="7144" y="88297"/>
                    <a:pt x="7144" y="178784"/>
                  </a:cubicBezTo>
                  <a:cubicBezTo>
                    <a:pt x="7144" y="211931"/>
                    <a:pt x="16478" y="242888"/>
                    <a:pt x="32671" y="269081"/>
                  </a:cubicBezTo>
                  <a:cubicBezTo>
                    <a:pt x="37433" y="276892"/>
                    <a:pt x="48292" y="278035"/>
                    <a:pt x="54769" y="271558"/>
                  </a:cubicBezTo>
                  <a:lnTo>
                    <a:pt x="163449" y="1629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pic>
        <p:nvPicPr>
          <p:cNvPr id="84" name="Изображение 8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64915" y="0"/>
            <a:ext cx="1625245" cy="914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6189044" y="202132"/>
            <a:ext cx="3378467" cy="6022568"/>
            <a:chOff x="7892799" y="1060761"/>
            <a:chExt cx="2476500" cy="5039389"/>
          </a:xfrm>
        </p:grpSpPr>
        <p:sp>
          <p:nvSpPr>
            <p:cNvPr id="15" name="사각형: 둥근 모서리 14"/>
            <p:cNvSpPr/>
            <p:nvPr/>
          </p:nvSpPr>
          <p:spPr>
            <a:xfrm>
              <a:off x="8000749" y="1162693"/>
              <a:ext cx="2260600" cy="4835525"/>
            </a:xfrm>
            <a:prstGeom prst="roundRect">
              <a:avLst>
                <a:gd name="adj" fmla="val 9504"/>
              </a:avLst>
            </a:pr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 dirty="0"/>
            </a:p>
          </p:txBody>
        </p:sp>
        <p:pic>
          <p:nvPicPr>
            <p:cNvPr id="16" name="그래픽 1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892799" y="1060761"/>
              <a:ext cx="2476500" cy="5039389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273759" y="614764"/>
            <a:ext cx="3662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sz="4400" dirty="0" err="1" smtClean="0">
                <a:solidFill>
                  <a:schemeClr val="bg1"/>
                </a:solidFill>
              </a:rPr>
              <a:t>Energy</a:t>
            </a:r>
            <a:r>
              <a:rPr lang="en-US" altLang="ko-KR" sz="4400" dirty="0" err="1" smtClean="0"/>
              <a:t>Hack</a:t>
            </a:r>
            <a:endParaRPr lang="en-US" altLang="ko-KR" sz="3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73760" y="5367123"/>
            <a:ext cx="3304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smtClean="0">
                <a:solidFill>
                  <a:srgbClr val="373737"/>
                </a:solidFill>
              </a:rPr>
              <a:t> </a:t>
            </a:r>
            <a:endParaRPr lang="en-US" altLang="ko-KR" sz="1200" dirty="0">
              <a:solidFill>
                <a:srgbClr val="373737"/>
              </a:solidFill>
            </a:endParaRPr>
          </a:p>
        </p:txBody>
      </p:sp>
      <p:cxnSp>
        <p:nvCxnSpPr>
          <p:cNvPr id="19" name="Скругленная соед. линия 3 18"/>
          <p:cNvCxnSpPr/>
          <p:nvPr/>
        </p:nvCxnSpPr>
        <p:spPr>
          <a:xfrm>
            <a:off x="3080084" y="1491916"/>
            <a:ext cx="2897204" cy="1511166"/>
          </a:xfrm>
          <a:prstGeom prst="curvedConnector3">
            <a:avLst>
              <a:gd name="adj1" fmla="val 50000"/>
            </a:avLst>
          </a:prstGeom>
          <a:ln w="317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G_156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8669" y="614764"/>
            <a:ext cx="2959218" cy="5260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3594" y="401985"/>
            <a:ext cx="11028331" cy="71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4000" b="1" dirty="0">
                <a:solidFill>
                  <a:srgbClr val="373737"/>
                </a:solidFill>
                <a:latin typeface="+mj-lt"/>
                <a:cs typeface="Arial" panose="020B0604020202020204" pitchFamily="34" charset="0"/>
              </a:rPr>
              <a:t>Ваши</a:t>
            </a:r>
            <a:r>
              <a:rPr lang="en-US" altLang="ko-KR" sz="4000" b="1" dirty="0">
                <a:solidFill>
                  <a:srgbClr val="37373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altLang="ko-KR" sz="4000" b="1" dirty="0">
                <a:solidFill>
                  <a:srgbClr val="F4C04F"/>
                </a:solidFill>
                <a:latin typeface="+mj-lt"/>
                <a:cs typeface="Arial" panose="020B0604020202020204" pitchFamily="34" charset="0"/>
              </a:rPr>
              <a:t>Вопросы</a:t>
            </a:r>
            <a:endParaRPr lang="ko-KR" altLang="en-US" sz="2800" b="1" dirty="0">
              <a:solidFill>
                <a:srgbClr val="F4C04F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8" name="Picture 7" descr="https://i1.wp.com/andrey-eltsov.ru/wp-content/uploads/2018/02/Xx-Xx-w3n7f6_sdJFrdSkLv74-34hydA_ahY-%D0%AD%D0%9C%D0%9E%D0%94%D0%96%D0%98-%D0%94%D0%B8%D1%81%D0%BA%D0%BE%D1%80%D0%B4-%D0%B4%D1%83%D0%BC%D0%B0%D0%B5%D1%8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3694" y="1727477"/>
            <a:ext cx="4072601" cy="4023511"/>
          </a:xfrm>
          <a:prstGeom prst="rect">
            <a:avLst/>
          </a:prstGeom>
          <a:noFill/>
        </p:spPr>
      </p:pic>
      <p:pic>
        <p:nvPicPr>
          <p:cNvPr id="19" name="Picture 9" descr="https://smile-emoji.ru/wp-content/uploads/site-images/discord/06380f4bf9d567f218a3c283cbf7cfe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2839" y="1914525"/>
            <a:ext cx="3965337" cy="38364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2232" y="606547"/>
            <a:ext cx="3820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4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Наша</a:t>
            </a:r>
            <a:r>
              <a:rPr lang="en-US" altLang="ko-KR" sz="4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altLang="ko-KR" sz="4000" b="1" dirty="0">
                <a:solidFill>
                  <a:srgbClr val="373737"/>
                </a:solidFill>
                <a:latin typeface="+mj-lt"/>
                <a:cs typeface="Arial" panose="020B0604020202020204" pitchFamily="34" charset="0"/>
              </a:rPr>
              <a:t>Команда</a:t>
            </a:r>
            <a:endParaRPr lang="ko-KR" altLang="en-US" sz="4000" b="1" dirty="0">
              <a:solidFill>
                <a:srgbClr val="37373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587515" y="294150"/>
            <a:ext cx="4778982" cy="1328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80000" tIns="36000" rIns="180000" bIns="36000" rtlCol="0" anchor="ctr">
            <a:prstTxWarp prst="textNoShape">
              <a:avLst/>
            </a:prstTxWarp>
            <a:noAutofit/>
          </a:bodyPr>
          <a:lstStyle/>
          <a:p>
            <a:r>
              <a:rPr lang="ru-RU" altLang="ko-KR" sz="2000" b="1" dirty="0">
                <a:solidFill>
                  <a:srgbClr val="373737"/>
                </a:solidFill>
              </a:rPr>
              <a:t>Зимина Арина</a:t>
            </a:r>
          </a:p>
          <a:p>
            <a:r>
              <a:rPr lang="ru-RU" altLang="ko-KR" sz="2000" dirty="0">
                <a:solidFill>
                  <a:srgbClr val="373737"/>
                </a:solidFill>
              </a:rPr>
              <a:t>Капитан команды</a:t>
            </a:r>
            <a:endParaRPr lang="ru-RU" altLang="ko-KR" sz="1400" dirty="0">
              <a:solidFill>
                <a:srgbClr val="373737"/>
              </a:solidFill>
            </a:endParaRPr>
          </a:p>
          <a:p>
            <a:endParaRPr lang="ru-RU" altLang="ko-KR" sz="1400" dirty="0">
              <a:solidFill>
                <a:srgbClr val="373737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587515" y="1929986"/>
            <a:ext cx="4778982" cy="1328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80000" tIns="36000" rIns="180000" bIns="36000" rtlCol="0" anchor="ctr">
            <a:prstTxWarp prst="textNoShape">
              <a:avLst/>
            </a:prstTxWarp>
            <a:noAutofit/>
          </a:bodyPr>
          <a:lstStyle/>
          <a:p>
            <a:r>
              <a:rPr lang="ru-RU" altLang="ko-KR" sz="2000" b="1" dirty="0">
                <a:solidFill>
                  <a:srgbClr val="373737"/>
                </a:solidFill>
              </a:rPr>
              <a:t>Синятуллина Карина</a:t>
            </a:r>
          </a:p>
          <a:p>
            <a:r>
              <a:rPr lang="ru-RU" altLang="ko-KR" sz="2000" dirty="0">
                <a:solidFill>
                  <a:srgbClr val="373737"/>
                </a:solidFill>
              </a:rPr>
              <a:t>Разработчик программы</a:t>
            </a:r>
            <a:endParaRPr lang="ru-RU" altLang="ko-KR" sz="1400" dirty="0">
              <a:solidFill>
                <a:srgbClr val="373737"/>
              </a:solidFill>
            </a:endParaRPr>
          </a:p>
          <a:p>
            <a:endParaRPr lang="ru-RU" altLang="ko-KR" sz="1400" dirty="0">
              <a:solidFill>
                <a:srgbClr val="373737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587515" y="3565821"/>
            <a:ext cx="4778982" cy="1328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80000" tIns="36000" rIns="180000" bIns="36000" rtlCol="0" anchor="ctr">
            <a:prstTxWarp prst="textNoShape">
              <a:avLst/>
            </a:prstTxWarp>
            <a:noAutofit/>
          </a:bodyPr>
          <a:lstStyle/>
          <a:p>
            <a:r>
              <a:rPr lang="ru-RU" altLang="ko-KR" sz="2000" b="1" dirty="0">
                <a:solidFill>
                  <a:srgbClr val="373737"/>
                </a:solidFill>
              </a:rPr>
              <a:t>Колобова Ирина</a:t>
            </a:r>
          </a:p>
          <a:p>
            <a:r>
              <a:rPr lang="ru-RU" altLang="ko-KR" sz="2000" dirty="0">
                <a:solidFill>
                  <a:srgbClr val="373737"/>
                </a:solidFill>
              </a:rPr>
              <a:t>Дизайнер приложения</a:t>
            </a:r>
            <a:endParaRPr lang="ru-RU" altLang="ko-KR" sz="1400" dirty="0">
              <a:solidFill>
                <a:srgbClr val="373737"/>
              </a:solidFill>
            </a:endParaRPr>
          </a:p>
          <a:p>
            <a:endParaRPr lang="ru-RU" altLang="ko-KR" sz="1400" dirty="0">
              <a:solidFill>
                <a:srgbClr val="373737"/>
              </a:solidFill>
            </a:endParaRPr>
          </a:p>
        </p:txBody>
      </p:sp>
      <p:sp>
        <p:nvSpPr>
          <p:cNvPr id="16" name="직사각형 10"/>
          <p:cNvSpPr/>
          <p:nvPr/>
        </p:nvSpPr>
        <p:spPr>
          <a:xfrm>
            <a:off x="6587515" y="5201658"/>
            <a:ext cx="4778982" cy="1328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80000" tIns="36000" rIns="180000" bIns="36000" rtlCol="0" anchor="ctr">
            <a:prstTxWarp prst="textNoShape">
              <a:avLst/>
            </a:prstTxWarp>
            <a:noAutofit/>
          </a:bodyPr>
          <a:lstStyle/>
          <a:p>
            <a:r>
              <a:rPr lang="ru-RU" altLang="ko-KR" sz="2000" b="1" dirty="0">
                <a:solidFill>
                  <a:srgbClr val="373737"/>
                </a:solidFill>
              </a:rPr>
              <a:t>Чезрякова Юлия</a:t>
            </a:r>
          </a:p>
          <a:p>
            <a:r>
              <a:rPr lang="ru-RU" altLang="ko-KR" sz="2000" b="0" dirty="0">
                <a:solidFill>
                  <a:srgbClr val="373737"/>
                </a:solidFill>
              </a:rPr>
              <a:t>Главный редактор</a:t>
            </a:r>
          </a:p>
          <a:p>
            <a:endParaRPr lang="ru-RU" altLang="ko-KR" sz="1400" dirty="0">
              <a:solidFill>
                <a:srgbClr val="373737"/>
              </a:solidFill>
            </a:endParaRPr>
          </a:p>
        </p:txBody>
      </p: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54562" y="294150"/>
            <a:ext cx="1322810" cy="1328464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54562" y="1930129"/>
            <a:ext cx="1322810" cy="1328321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954562" y="3565821"/>
            <a:ext cx="1332628" cy="1328464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55634" y="5201658"/>
            <a:ext cx="1331556" cy="133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55590" y="0"/>
            <a:ext cx="12703180" cy="1604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Текст. поле 2"/>
          <p:cNvSpPr txBox="1"/>
          <p:nvPr/>
        </p:nvSpPr>
        <p:spPr>
          <a:xfrm>
            <a:off x="1828800" y="311945"/>
            <a:ext cx="8534400" cy="980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4000" b="1" dirty="0">
                <a:solidFill>
                  <a:srgbClr val="373737"/>
                </a:solidFill>
                <a:latin typeface="+mj-lt"/>
              </a:rPr>
              <a:t>Актуальность</a:t>
            </a:r>
            <a:endParaRPr lang="ko-KR" altLang="en-US" sz="4000" b="1" dirty="0">
              <a:solidFill>
                <a:srgbClr val="373737"/>
              </a:solidFill>
              <a:latin typeface="+mj-lt"/>
            </a:endParaRPr>
          </a:p>
          <a:p>
            <a:pPr algn="ctr"/>
            <a:endParaRPr lang="ko-KR" altLang="en-US" b="1" dirty="0">
              <a:solidFill>
                <a:srgbClr val="373737"/>
              </a:solidFill>
              <a:latin typeface="+mj-lt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6070600" y="4411561"/>
            <a:ext cx="3030918" cy="3030918"/>
          </a:xfrm>
          <a:prstGeom prst="rect">
            <a:avLst/>
          </a:prstGeom>
        </p:spPr>
      </p:pic>
      <p:sp>
        <p:nvSpPr>
          <p:cNvPr id="7" name="Текст. поле 6"/>
          <p:cNvSpPr txBox="1"/>
          <p:nvPr/>
        </p:nvSpPr>
        <p:spPr>
          <a:xfrm>
            <a:off x="5370897" y="1887834"/>
            <a:ext cx="6719503" cy="423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400" dirty="0" smtClean="0"/>
              <a:t>   Здоровый образ жизни - это критерий </a:t>
            </a:r>
          </a:p>
          <a:p>
            <a:pPr algn="just">
              <a:lnSpc>
                <a:spcPct val="115000"/>
              </a:lnSpc>
            </a:pPr>
            <a:r>
              <a:rPr lang="ru-RU" sz="2400" dirty="0" smtClean="0"/>
              <a:t>принятия решений. Каждый их нас сам </a:t>
            </a:r>
          </a:p>
          <a:p>
            <a:pPr algn="just">
              <a:lnSpc>
                <a:spcPct val="115000"/>
              </a:lnSpc>
            </a:pPr>
            <a:r>
              <a:rPr lang="ru-RU" sz="2400" dirty="0" smtClean="0"/>
              <a:t>формирует свои ценности. Люди могут </a:t>
            </a:r>
          </a:p>
          <a:p>
            <a:pPr algn="just">
              <a:lnSpc>
                <a:spcPct val="115000"/>
              </a:lnSpc>
            </a:pPr>
            <a:r>
              <a:rPr lang="ru-RU" sz="2400" dirty="0" smtClean="0"/>
              <a:t>сколько угодно говорить, что они за здоровый образ жизни, покупая при этом вредную еду. Здоровый образ жизни начинается не на </a:t>
            </a:r>
          </a:p>
          <a:p>
            <a:pPr algn="just">
              <a:lnSpc>
                <a:spcPct val="115000"/>
              </a:lnSpc>
            </a:pPr>
            <a:r>
              <a:rPr lang="ru-RU" sz="2400" dirty="0" smtClean="0"/>
              <a:t>столе, а в магазине. Каждый человек сам </a:t>
            </a:r>
          </a:p>
          <a:p>
            <a:pPr algn="just">
              <a:lnSpc>
                <a:spcPct val="115000"/>
              </a:lnSpc>
            </a:pPr>
            <a:r>
              <a:rPr lang="ru-RU" sz="2400" dirty="0" smtClean="0"/>
              <a:t>волен принимать решения, и никто не имеет права диктовать другому как ему жить.</a:t>
            </a:r>
            <a:r>
              <a:rPr lang="ru-RU" sz="1800" dirty="0" smtClean="0"/>
              <a:t> </a:t>
            </a:r>
            <a:endParaRPr lang="en-US" sz="1800" dirty="0" smtClean="0"/>
          </a:p>
          <a:p>
            <a:pPr>
              <a:lnSpc>
                <a:spcPct val="115000"/>
              </a:lnSpc>
            </a:pPr>
            <a:endParaRPr lang="en-US" sz="1800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528661"/>
            <a:ext cx="5253139" cy="5329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67993"/>
            <a:ext cx="12192000" cy="71350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lvl1pPr>
              <a:defRPr sz="32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altLang="ko-KR" sz="4000" b="1" dirty="0">
                <a:solidFill>
                  <a:srgbClr val="373737"/>
                </a:solidFill>
                <a:latin typeface="+mj-lt"/>
              </a:rPr>
              <a:t>Цель и задачи проекта</a:t>
            </a:r>
            <a:endParaRPr lang="ko-KR" altLang="en-US" b="1" dirty="0">
              <a:solidFill>
                <a:srgbClr val="373737"/>
              </a:solidFill>
              <a:latin typeface="+mj-lt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69752" y="2421154"/>
            <a:ext cx="1030658" cy="1030656"/>
          </a:xfrm>
          <a:prstGeom prst="rect">
            <a:avLst/>
          </a:prstGeom>
          <a:solidFill>
            <a:srgbClr val="F4C04F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>
              <a:solidFill>
                <a:srgbClr val="4E55F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28800" y="3249990"/>
            <a:ext cx="4123698" cy="73588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200">
                <a:solidFill>
                  <a:srgbClr val="212761"/>
                </a:solidFill>
              </a:defRPr>
            </a:lvl1pPr>
          </a:lstStyle>
          <a:p>
            <a:pPr algn="l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74391" y="3249990"/>
            <a:ext cx="3008463" cy="73588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200">
                <a:solidFill>
                  <a:srgbClr val="212761"/>
                </a:solidFill>
              </a:defRPr>
            </a:lvl1pPr>
          </a:lstStyle>
          <a:p>
            <a:pPr algn="l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2924404" y="4942908"/>
            <a:ext cx="3028094" cy="402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o-KR" altLang="en-US" sz="2000" dirty="0"/>
          </a:p>
        </p:txBody>
      </p:sp>
      <p:sp>
        <p:nvSpPr>
          <p:cNvPr id="59" name="TextBox 58"/>
          <p:cNvSpPr txBox="1"/>
          <p:nvPr/>
        </p:nvSpPr>
        <p:spPr>
          <a:xfrm>
            <a:off x="7374391" y="5319733"/>
            <a:ext cx="3008463" cy="73866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200">
                <a:solidFill>
                  <a:srgbClr val="212761"/>
                </a:solidFill>
              </a:defRPr>
            </a:lvl1pPr>
          </a:lstStyle>
          <a:p>
            <a:pPr algn="l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7354760" y="4926397"/>
            <a:ext cx="3028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o-KR" altLang="en-US" sz="2000" dirty="0"/>
          </a:p>
        </p:txBody>
      </p:sp>
      <p:sp>
        <p:nvSpPr>
          <p:cNvPr id="61" name="Текст. поле 60"/>
          <p:cNvSpPr txBox="1"/>
          <p:nvPr/>
        </p:nvSpPr>
        <p:spPr>
          <a:xfrm>
            <a:off x="1828800" y="2183914"/>
            <a:ext cx="9456420" cy="1268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sz="2400" b="1" dirty="0"/>
              <a:t>Цель</a:t>
            </a:r>
            <a:r>
              <a:rPr lang="en-US" altLang="ko-KR" sz="2400" b="1" dirty="0"/>
              <a:t>:</a:t>
            </a:r>
            <a:endParaRPr lang="ru-RU" altLang="ko-KR" sz="2400" b="1" dirty="0"/>
          </a:p>
          <a:p>
            <a:pPr>
              <a:lnSpc>
                <a:spcPct val="115000"/>
              </a:lnSpc>
            </a:pPr>
            <a:r>
              <a:rPr lang="en-US" altLang="ko-KR" sz="1800" dirty="0"/>
              <a:t>Создать приложение «EnergyHack», объединяюще</a:t>
            </a:r>
            <a:r>
              <a:rPr lang="ru-RU" altLang="ko-KR" sz="1800" dirty="0"/>
              <a:t>е</a:t>
            </a:r>
            <a:r>
              <a:rPr lang="en-US" altLang="ko-KR" sz="1800" dirty="0"/>
              <a:t> сообщество людей, стремящихся вести здоровую, активную жизнь</a:t>
            </a:r>
            <a:endParaRPr lang="en-US" sz="1800" dirty="0"/>
          </a:p>
        </p:txBody>
      </p:sp>
      <p:grpSp>
        <p:nvGrpSpPr>
          <p:cNvPr id="62" name="그룹 127"/>
          <p:cNvGrpSpPr/>
          <p:nvPr/>
        </p:nvGrpSpPr>
        <p:grpSpPr>
          <a:xfrm>
            <a:off x="456396" y="2608039"/>
            <a:ext cx="657370" cy="656886"/>
            <a:chOff x="8137437" y="2235850"/>
            <a:chExt cx="390763" cy="388476"/>
          </a:xfrm>
          <a:solidFill>
            <a:srgbClr val="373737"/>
          </a:solidFill>
        </p:grpSpPr>
        <p:sp>
          <p:nvSpPr>
            <p:cNvPr id="63" name="자유형: 도형 128"/>
            <p:cNvSpPr/>
            <p:nvPr/>
          </p:nvSpPr>
          <p:spPr>
            <a:xfrm>
              <a:off x="8137437" y="2235850"/>
              <a:ext cx="209550" cy="228600"/>
            </a:xfrm>
            <a:custGeom>
              <a:avLst/>
              <a:gdLst/>
              <a:ahLst/>
              <a:cxnLst/>
              <a:rect l="l" t="t" r="r" b="b"/>
              <a:pathLst>
                <a:path w="209550" h="228600">
                  <a:moveTo>
                    <a:pt x="104251" y="230267"/>
                  </a:moveTo>
                  <a:lnTo>
                    <a:pt x="104251" y="127302"/>
                  </a:lnTo>
                  <a:cubicBezTo>
                    <a:pt x="104251" y="105013"/>
                    <a:pt x="124253" y="89392"/>
                    <a:pt x="144542" y="92821"/>
                  </a:cubicBezTo>
                  <a:lnTo>
                    <a:pt x="182451" y="54912"/>
                  </a:lnTo>
                  <a:cubicBezTo>
                    <a:pt x="188833" y="48530"/>
                    <a:pt x="196072" y="42815"/>
                    <a:pt x="203787" y="37862"/>
                  </a:cubicBezTo>
                  <a:lnTo>
                    <a:pt x="199120" y="35766"/>
                  </a:lnTo>
                  <a:cubicBezTo>
                    <a:pt x="179022" y="26622"/>
                    <a:pt x="154352" y="31385"/>
                    <a:pt x="140732" y="35385"/>
                  </a:cubicBezTo>
                  <a:cubicBezTo>
                    <a:pt x="134159" y="37290"/>
                    <a:pt x="127206" y="35481"/>
                    <a:pt x="122348" y="30623"/>
                  </a:cubicBezTo>
                  <a:lnTo>
                    <a:pt x="102155" y="10430"/>
                  </a:lnTo>
                  <a:cubicBezTo>
                    <a:pt x="97774" y="6048"/>
                    <a:pt x="90725" y="6048"/>
                    <a:pt x="86439" y="10430"/>
                  </a:cubicBezTo>
                  <a:lnTo>
                    <a:pt x="10430" y="86439"/>
                  </a:lnTo>
                  <a:cubicBezTo>
                    <a:pt x="6048" y="90821"/>
                    <a:pt x="6048" y="97869"/>
                    <a:pt x="10430" y="102156"/>
                  </a:cubicBezTo>
                  <a:lnTo>
                    <a:pt x="41005" y="132731"/>
                  </a:lnTo>
                  <a:cubicBezTo>
                    <a:pt x="42148" y="155686"/>
                    <a:pt x="54245" y="180165"/>
                    <a:pt x="70628" y="196548"/>
                  </a:cubicBezTo>
                  <a:cubicBezTo>
                    <a:pt x="70628" y="196739"/>
                    <a:pt x="87201" y="213217"/>
                    <a:pt x="104251" y="2302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64" name="자유형: 도형 129"/>
            <p:cNvSpPr/>
            <p:nvPr/>
          </p:nvSpPr>
          <p:spPr>
            <a:xfrm>
              <a:off x="8328175" y="2236398"/>
              <a:ext cx="200025" cy="247650"/>
            </a:xfrm>
            <a:custGeom>
              <a:avLst/>
              <a:gdLst/>
              <a:ahLst/>
              <a:cxnLst/>
              <a:rect l="l" t="t" r="r" b="b"/>
              <a:pathLst>
                <a:path w="200025" h="247650">
                  <a:moveTo>
                    <a:pt x="192691" y="101798"/>
                  </a:moveTo>
                  <a:cubicBezTo>
                    <a:pt x="196977" y="97512"/>
                    <a:pt x="196977" y="90464"/>
                    <a:pt x="192691" y="86082"/>
                  </a:cubicBezTo>
                  <a:lnTo>
                    <a:pt x="116967" y="10359"/>
                  </a:lnTo>
                  <a:cubicBezTo>
                    <a:pt x="112586" y="6072"/>
                    <a:pt x="105633" y="6072"/>
                    <a:pt x="101251" y="10359"/>
                  </a:cubicBezTo>
                  <a:lnTo>
                    <a:pt x="70771" y="40838"/>
                  </a:lnTo>
                  <a:cubicBezTo>
                    <a:pt x="47911" y="41981"/>
                    <a:pt x="23527" y="53983"/>
                    <a:pt x="7144" y="70366"/>
                  </a:cubicBezTo>
                  <a:cubicBezTo>
                    <a:pt x="13811" y="72843"/>
                    <a:pt x="19908" y="77605"/>
                    <a:pt x="24289" y="84749"/>
                  </a:cubicBezTo>
                  <a:cubicBezTo>
                    <a:pt x="47530" y="71033"/>
                    <a:pt x="76105" y="88559"/>
                    <a:pt x="76105" y="114562"/>
                  </a:cubicBezTo>
                  <a:lnTo>
                    <a:pt x="76105" y="117991"/>
                  </a:lnTo>
                  <a:cubicBezTo>
                    <a:pt x="98584" y="109323"/>
                    <a:pt x="122873" y="126182"/>
                    <a:pt x="122873" y="150567"/>
                  </a:cubicBezTo>
                  <a:lnTo>
                    <a:pt x="122873" y="211241"/>
                  </a:lnTo>
                  <a:cubicBezTo>
                    <a:pt x="123063" y="224480"/>
                    <a:pt x="124492" y="238673"/>
                    <a:pt x="131064" y="245340"/>
                  </a:cubicBezTo>
                  <a:cubicBezTo>
                    <a:pt x="137446" y="251722"/>
                    <a:pt x="145923" y="245435"/>
                    <a:pt x="148304" y="240292"/>
                  </a:cubicBezTo>
                  <a:lnTo>
                    <a:pt x="167354" y="198382"/>
                  </a:lnTo>
                  <a:cubicBezTo>
                    <a:pt x="176499" y="178380"/>
                    <a:pt x="171641" y="153710"/>
                    <a:pt x="167736" y="140184"/>
                  </a:cubicBezTo>
                  <a:cubicBezTo>
                    <a:pt x="165831" y="133707"/>
                    <a:pt x="167640" y="126659"/>
                    <a:pt x="172498" y="121896"/>
                  </a:cubicBezTo>
                  <a:lnTo>
                    <a:pt x="192691" y="1017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65" name="자유형: 도형 130"/>
            <p:cNvSpPr/>
            <p:nvPr/>
          </p:nvSpPr>
          <p:spPr>
            <a:xfrm>
              <a:off x="8201382" y="2319526"/>
              <a:ext cx="228600" cy="304800"/>
            </a:xfrm>
            <a:custGeom>
              <a:avLst/>
              <a:gdLst/>
              <a:ahLst/>
              <a:cxnLst/>
              <a:rect l="l" t="t" r="r" b="b"/>
              <a:pathLst>
                <a:path w="228600" h="304800">
                  <a:moveTo>
                    <a:pt x="214994" y="54960"/>
                  </a:moveTo>
                  <a:cubicBezTo>
                    <a:pt x="208327" y="55056"/>
                    <a:pt x="202993" y="60485"/>
                    <a:pt x="202993" y="67248"/>
                  </a:cubicBezTo>
                  <a:lnTo>
                    <a:pt x="202993" y="125445"/>
                  </a:lnTo>
                  <a:cubicBezTo>
                    <a:pt x="202993" y="131446"/>
                    <a:pt x="198421" y="136590"/>
                    <a:pt x="192420" y="136875"/>
                  </a:cubicBezTo>
                  <a:cubicBezTo>
                    <a:pt x="186038" y="137161"/>
                    <a:pt x="180704" y="132113"/>
                    <a:pt x="180704" y="125731"/>
                  </a:cubicBezTo>
                  <a:lnTo>
                    <a:pt x="180704" y="31338"/>
                  </a:lnTo>
                  <a:cubicBezTo>
                    <a:pt x="180704" y="24957"/>
                    <a:pt x="175751" y="19623"/>
                    <a:pt x="169465" y="19146"/>
                  </a:cubicBezTo>
                  <a:cubicBezTo>
                    <a:pt x="162131" y="18575"/>
                    <a:pt x="156130" y="24480"/>
                    <a:pt x="156130" y="31815"/>
                  </a:cubicBezTo>
                  <a:lnTo>
                    <a:pt x="156130" y="125445"/>
                  </a:lnTo>
                  <a:cubicBezTo>
                    <a:pt x="156130" y="131446"/>
                    <a:pt x="151558" y="136590"/>
                    <a:pt x="145557" y="136875"/>
                  </a:cubicBezTo>
                  <a:cubicBezTo>
                    <a:pt x="139176" y="137161"/>
                    <a:pt x="133841" y="132113"/>
                    <a:pt x="133841" y="125731"/>
                  </a:cubicBezTo>
                  <a:lnTo>
                    <a:pt x="133841" y="19432"/>
                  </a:lnTo>
                  <a:cubicBezTo>
                    <a:pt x="133841" y="12765"/>
                    <a:pt x="128507" y="7335"/>
                    <a:pt x="121840" y="7145"/>
                  </a:cubicBezTo>
                  <a:cubicBezTo>
                    <a:pt x="114982" y="7050"/>
                    <a:pt x="109362" y="12860"/>
                    <a:pt x="109362" y="19718"/>
                  </a:cubicBezTo>
                  <a:lnTo>
                    <a:pt x="109362" y="125636"/>
                  </a:lnTo>
                  <a:cubicBezTo>
                    <a:pt x="109362" y="131922"/>
                    <a:pt x="104028" y="137066"/>
                    <a:pt x="97646" y="136780"/>
                  </a:cubicBezTo>
                  <a:cubicBezTo>
                    <a:pt x="91645" y="136494"/>
                    <a:pt x="87073" y="131351"/>
                    <a:pt x="87073" y="125350"/>
                  </a:cubicBezTo>
                  <a:lnTo>
                    <a:pt x="87073" y="43245"/>
                  </a:lnTo>
                  <a:cubicBezTo>
                    <a:pt x="87073" y="36863"/>
                    <a:pt x="82120" y="31529"/>
                    <a:pt x="75834" y="31053"/>
                  </a:cubicBezTo>
                  <a:cubicBezTo>
                    <a:pt x="68500" y="30481"/>
                    <a:pt x="62594" y="36387"/>
                    <a:pt x="62594" y="43721"/>
                  </a:cubicBezTo>
                  <a:lnTo>
                    <a:pt x="62594" y="171546"/>
                  </a:lnTo>
                  <a:cubicBezTo>
                    <a:pt x="62594" y="175547"/>
                    <a:pt x="57832" y="177166"/>
                    <a:pt x="55070" y="174404"/>
                  </a:cubicBezTo>
                  <a:cubicBezTo>
                    <a:pt x="44211" y="163355"/>
                    <a:pt x="28971" y="147353"/>
                    <a:pt x="16493" y="147353"/>
                  </a:cubicBezTo>
                  <a:cubicBezTo>
                    <a:pt x="7445" y="147353"/>
                    <a:pt x="5920" y="157830"/>
                    <a:pt x="7921" y="163164"/>
                  </a:cubicBezTo>
                  <a:lnTo>
                    <a:pt x="24113" y="206408"/>
                  </a:lnTo>
                  <a:cubicBezTo>
                    <a:pt x="31829" y="227077"/>
                    <a:pt x="52593" y="241174"/>
                    <a:pt x="64975" y="248032"/>
                  </a:cubicBezTo>
                  <a:cubicBezTo>
                    <a:pt x="70881" y="251271"/>
                    <a:pt x="74596" y="257557"/>
                    <a:pt x="74596" y="264320"/>
                  </a:cubicBezTo>
                  <a:lnTo>
                    <a:pt x="74596" y="292895"/>
                  </a:lnTo>
                  <a:cubicBezTo>
                    <a:pt x="74596" y="299086"/>
                    <a:pt x="79549" y="304039"/>
                    <a:pt x="85740" y="304039"/>
                  </a:cubicBezTo>
                  <a:lnTo>
                    <a:pt x="192801" y="304039"/>
                  </a:lnTo>
                  <a:cubicBezTo>
                    <a:pt x="198897" y="304039"/>
                    <a:pt x="203850" y="299086"/>
                    <a:pt x="203850" y="292895"/>
                  </a:cubicBezTo>
                  <a:lnTo>
                    <a:pt x="203850" y="249556"/>
                  </a:lnTo>
                  <a:cubicBezTo>
                    <a:pt x="219185" y="232506"/>
                    <a:pt x="227663" y="210599"/>
                    <a:pt x="227663" y="187453"/>
                  </a:cubicBezTo>
                  <a:lnTo>
                    <a:pt x="227663" y="67533"/>
                  </a:lnTo>
                  <a:cubicBezTo>
                    <a:pt x="227472" y="60675"/>
                    <a:pt x="221852" y="54865"/>
                    <a:pt x="214994" y="549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  <a:highlight>
                  <a:srgbClr val="FFFF00"/>
                </a:highlight>
              </a:endParaRPr>
            </a:p>
          </p:txBody>
        </p:sp>
      </p:grpSp>
      <p:sp>
        <p:nvSpPr>
          <p:cNvPr id="66" name="직사각형 17"/>
          <p:cNvSpPr/>
          <p:nvPr/>
        </p:nvSpPr>
        <p:spPr>
          <a:xfrm>
            <a:off x="261940" y="4251900"/>
            <a:ext cx="1030658" cy="1030656"/>
          </a:xfrm>
          <a:prstGeom prst="rect">
            <a:avLst/>
          </a:prstGeom>
          <a:solidFill>
            <a:srgbClr val="F4C04F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>
              <a:solidFill>
                <a:srgbClr val="4E55FE"/>
              </a:solidFill>
            </a:endParaRPr>
          </a:p>
        </p:txBody>
      </p:sp>
      <p:sp>
        <p:nvSpPr>
          <p:cNvPr id="67" name="Текст. поле 66"/>
          <p:cNvSpPr txBox="1"/>
          <p:nvPr/>
        </p:nvSpPr>
        <p:spPr>
          <a:xfrm>
            <a:off x="1828800" y="3985874"/>
            <a:ext cx="8534400" cy="2593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sz="2400" b="1" dirty="0"/>
              <a:t>Задачи</a:t>
            </a:r>
            <a:r>
              <a:rPr lang="en-US" altLang="ko-KR" sz="2400" b="1" dirty="0"/>
              <a:t>:</a:t>
            </a:r>
            <a:endParaRPr lang="ru-RU" altLang="ko-KR" sz="2400" b="1" dirty="0"/>
          </a:p>
          <a:p>
            <a:pPr marL="285750" indent="-285750">
              <a:lnSpc>
                <a:spcPct val="150000"/>
              </a:lnSpc>
              <a:buFont typeface="Wingdings" charset="0"/>
              <a:buChar char="§"/>
            </a:pPr>
            <a:r>
              <a:rPr lang="en-US"/>
              <a:t>Изучить возможности приложений Figma и Android studio</a:t>
            </a:r>
          </a:p>
          <a:p>
            <a:pPr marL="285750" indent="-285750">
              <a:lnSpc>
                <a:spcPct val="115000"/>
              </a:lnSpc>
              <a:buFont typeface="Wingdings" charset="0"/>
              <a:buChar char="§"/>
            </a:pPr>
            <a:r>
              <a:rPr lang="en-US"/>
              <a:t>Провести опрос среди обучающихся Центра Одаренных детей</a:t>
            </a:r>
          </a:p>
          <a:p>
            <a:pPr marL="285750" indent="-285750">
              <a:lnSpc>
                <a:spcPct val="115000"/>
              </a:lnSpc>
              <a:buFont typeface="Wingdings" charset="0"/>
              <a:buChar char="§"/>
            </a:pPr>
            <a:r>
              <a:rPr lang="en-US"/>
              <a:t>Создать дизайн приложения “EnergyHack”</a:t>
            </a:r>
          </a:p>
          <a:p>
            <a:pPr marL="285750" indent="-285750">
              <a:lnSpc>
                <a:spcPct val="115000"/>
              </a:lnSpc>
              <a:buFont typeface="Wingdings" charset="0"/>
              <a:buChar char="§"/>
            </a:pPr>
            <a:r>
              <a:rPr lang="ru-RU"/>
              <a:t>Разработать</a:t>
            </a:r>
            <a:r>
              <a:rPr lang="en-US"/>
              <a:t> приложение</a:t>
            </a:r>
          </a:p>
          <a:p>
            <a:pPr marL="285750" indent="-285750">
              <a:lnSpc>
                <a:spcPct val="115000"/>
              </a:lnSpc>
              <a:buFont typeface="Wingdings" charset="0"/>
              <a:buChar char="§"/>
            </a:pPr>
            <a:r>
              <a:rPr lang="en-US"/>
              <a:t>Ап</a:t>
            </a:r>
            <a:r>
              <a:rPr lang="ru-RU"/>
              <a:t>п</a:t>
            </a:r>
            <a:r>
              <a:rPr lang="en-US"/>
              <a:t>р</a:t>
            </a:r>
            <a:r>
              <a:rPr lang="ru-RU"/>
              <a:t>обировать</a:t>
            </a:r>
            <a:r>
              <a:rPr lang="en-US"/>
              <a:t> приложени</a:t>
            </a:r>
            <a:r>
              <a:rPr lang="ru-RU"/>
              <a:t>е</a:t>
            </a:r>
            <a:r>
              <a:rPr lang="en-US"/>
              <a:t> и </a:t>
            </a:r>
            <a:r>
              <a:rPr lang="ru-RU"/>
              <a:t>проанализировать достиж</a:t>
            </a:r>
            <a:r>
              <a:rPr lang="en-US"/>
              <a:t>ени</a:t>
            </a:r>
            <a:r>
              <a:rPr lang="ru-RU"/>
              <a:t>е</a:t>
            </a:r>
            <a:r>
              <a:rPr lang="en-US"/>
              <a:t> цели</a:t>
            </a:r>
          </a:p>
          <a:p>
            <a:endParaRPr lang="en-US"/>
          </a:p>
        </p:txBody>
      </p:sp>
      <p:grpSp>
        <p:nvGrpSpPr>
          <p:cNvPr id="68" name="그룹 108"/>
          <p:cNvGrpSpPr/>
          <p:nvPr/>
        </p:nvGrpSpPr>
        <p:grpSpPr>
          <a:xfrm>
            <a:off x="503677" y="4411123"/>
            <a:ext cx="505151" cy="712210"/>
            <a:chOff x="3471472" y="902398"/>
            <a:chExt cx="295275" cy="393763"/>
          </a:xfrm>
          <a:solidFill>
            <a:srgbClr val="373737"/>
          </a:solidFill>
        </p:grpSpPr>
        <p:sp>
          <p:nvSpPr>
            <p:cNvPr id="69" name="자유형: 도형 109"/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/>
              <a:ahLst/>
              <a:cxnLst/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0" name="자유형: 도형 110"/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/>
              <a:ahLst/>
              <a:cxnLst/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63786" y="3530600"/>
            <a:ext cx="9612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4000" b="1" dirty="0">
                <a:solidFill>
                  <a:srgbClr val="373737"/>
                </a:solidFill>
                <a:latin typeface="+mj-lt"/>
                <a:cs typeface="Arial" panose="020B0604020202020204" pitchFamily="34" charset="0"/>
              </a:rPr>
              <a:t>Почему именно «</a:t>
            </a:r>
            <a:r>
              <a:rPr lang="en-US" altLang="en-US" sz="4000" b="1" dirty="0">
                <a:solidFill>
                  <a:srgbClr val="373737"/>
                </a:solidFill>
                <a:latin typeface="+mj-lt"/>
                <a:cs typeface="Arial" panose="020B0604020202020204" pitchFamily="34" charset="0"/>
              </a:rPr>
              <a:t>EnergyHack»?</a:t>
            </a:r>
            <a:endParaRPr lang="ko-KR" altLang="en-US" sz="4000" b="1" dirty="0">
              <a:solidFill>
                <a:srgbClr val="373737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86400" y="2120900"/>
            <a:ext cx="1219200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004" y="445662"/>
            <a:ext cx="3898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3200" b="1" dirty="0">
                <a:solidFill>
                  <a:srgbClr val="373737"/>
                </a:solidFill>
                <a:latin typeface="+mj-lt"/>
                <a:cs typeface="Arial" panose="020B0604020202020204" pitchFamily="34" charset="0"/>
              </a:rPr>
              <a:t>Приложения для здорового образа жизни</a:t>
            </a:r>
            <a:endParaRPr lang="en-US" altLang="ko-KR" sz="3200" b="1" dirty="0">
              <a:solidFill>
                <a:srgbClr val="37373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924603" y="408737"/>
            <a:ext cx="2662206" cy="2602838"/>
          </a:xfrm>
          <a:prstGeom prst="rect">
            <a:avLst/>
          </a:prstGeom>
          <a:solidFill>
            <a:srgbClr val="F4C04F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endParaRPr lang="ko-KR" altLang="en-US" dirty="0">
              <a:solidFill>
                <a:srgbClr val="578EFF"/>
              </a:solidFill>
              <a:latin typeface="+mj-lt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8592286" y="408737"/>
            <a:ext cx="2662206" cy="26028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endParaRPr lang="ko-KR" altLang="en-US" dirty="0">
              <a:solidFill>
                <a:srgbClr val="578EFF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70725" y="2451428"/>
            <a:ext cx="1984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rgbClr val="373737"/>
                </a:solidFill>
                <a:latin typeface="+mj-lt"/>
              </a:rPr>
              <a:t>Google Fit</a:t>
            </a:r>
            <a:endParaRPr lang="en-US" altLang="ko-KR" b="1" dirty="0">
              <a:solidFill>
                <a:srgbClr val="373737"/>
              </a:solidFill>
              <a:latin typeface="+mj-lt"/>
            </a:endParaRPr>
          </a:p>
        </p:txBody>
      </p:sp>
      <p:sp>
        <p:nvSpPr>
          <p:cNvPr id="17" name="직사각형 3"/>
          <p:cNvSpPr/>
          <p:nvPr/>
        </p:nvSpPr>
        <p:spPr>
          <a:xfrm>
            <a:off x="8592286" y="3717889"/>
            <a:ext cx="2662206" cy="2602838"/>
          </a:xfrm>
          <a:prstGeom prst="rect">
            <a:avLst/>
          </a:prstGeom>
          <a:solidFill>
            <a:srgbClr val="F4C04F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endParaRPr lang="ko-KR" altLang="en-US" dirty="0">
              <a:solidFill>
                <a:srgbClr val="578EFF"/>
              </a:solidFill>
              <a:latin typeface="+mj-lt"/>
            </a:endParaRPr>
          </a:p>
        </p:txBody>
      </p:sp>
      <p:sp>
        <p:nvSpPr>
          <p:cNvPr id="18" name="직사각형 4"/>
          <p:cNvSpPr/>
          <p:nvPr/>
        </p:nvSpPr>
        <p:spPr>
          <a:xfrm>
            <a:off x="4924603" y="3717889"/>
            <a:ext cx="2662206" cy="26028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endParaRPr lang="ko-KR" altLang="en-US" dirty="0">
              <a:solidFill>
                <a:srgbClr val="578EFF"/>
              </a:solidFill>
              <a:latin typeface="+mj-lt"/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71505" y="3985925"/>
            <a:ext cx="1768402" cy="1768403"/>
          </a:xfrm>
          <a:prstGeom prst="rect">
            <a:avLst/>
          </a:prstGeom>
        </p:spPr>
      </p:pic>
      <p:sp>
        <p:nvSpPr>
          <p:cNvPr id="21" name="Текст. поле 20"/>
          <p:cNvSpPr txBox="1"/>
          <p:nvPr/>
        </p:nvSpPr>
        <p:spPr>
          <a:xfrm>
            <a:off x="5853539" y="5787728"/>
            <a:ext cx="804333" cy="371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Mi Fit</a:t>
            </a:r>
          </a:p>
        </p:txBody>
      </p:sp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71505" y="712999"/>
            <a:ext cx="1768402" cy="1738429"/>
          </a:xfrm>
          <a:prstGeom prst="rect">
            <a:avLst/>
          </a:prstGeom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906709" y="3853446"/>
            <a:ext cx="2033360" cy="2033359"/>
          </a:xfrm>
          <a:prstGeom prst="rect">
            <a:avLst/>
          </a:prstGeom>
        </p:spPr>
      </p:pic>
      <p:sp>
        <p:nvSpPr>
          <p:cNvPr id="25" name="Текст. поле 24"/>
          <p:cNvSpPr txBox="1"/>
          <p:nvPr/>
        </p:nvSpPr>
        <p:spPr>
          <a:xfrm>
            <a:off x="9428089" y="5787728"/>
            <a:ext cx="990600" cy="676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373737"/>
                </a:solidFill>
                <a:latin typeface="+mj-lt"/>
              </a:rPr>
              <a:t>Health</a:t>
            </a:r>
            <a:endParaRPr lang="en-US" altLang="ko-KR" b="1" dirty="0">
              <a:solidFill>
                <a:srgbClr val="373737"/>
              </a:solidFill>
              <a:latin typeface="+mj-lt"/>
            </a:endParaRPr>
          </a:p>
          <a:p>
            <a:endParaRPr lang="en-US" altLang="ko-KR" b="1" dirty="0">
              <a:solidFill>
                <a:srgbClr val="373737"/>
              </a:solidFill>
              <a:latin typeface="+mj-lt"/>
            </a:endParaRPr>
          </a:p>
        </p:txBody>
      </p:sp>
      <p:sp>
        <p:nvSpPr>
          <p:cNvPr id="26" name="Текст. поле 25"/>
          <p:cNvSpPr txBox="1"/>
          <p:nvPr/>
        </p:nvSpPr>
        <p:spPr>
          <a:xfrm>
            <a:off x="5862004" y="2481402"/>
            <a:ext cx="795867" cy="645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373737"/>
                </a:solidFill>
                <a:latin typeface="+mj-lt"/>
              </a:rPr>
              <a:t>stoic.</a:t>
            </a:r>
          </a:p>
          <a:p>
            <a:endParaRPr lang="en-US" altLang="ko-KR" b="1" dirty="0">
              <a:solidFill>
                <a:srgbClr val="373737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752" y="2396686"/>
            <a:ext cx="387898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/>
              <a:t>Отслеживание сна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/>
              <a:t>Измерение состава тела 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(вес, процент жира и мышц)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/>
              <a:t>Возможность подключения </a:t>
            </a:r>
          </a:p>
          <a:p>
            <a:r>
              <a:rPr lang="ru-RU" sz="2000" dirty="0" smtClean="0"/>
              <a:t>    устройств (фитнес-часов)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/>
              <a:t>Измерение пульса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/>
              <a:t>Шагомер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/>
              <a:t>Анализ тренировок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/>
              <a:t>Статистика занятий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/>
              <a:t>Составление графика 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питания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7" t="27964" r="36842" b="29550"/>
          <a:stretch/>
        </p:blipFill>
        <p:spPr>
          <a:xfrm>
            <a:off x="8843473" y="445662"/>
            <a:ext cx="2198332" cy="2056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659320" cy="6890426"/>
          </a:xfrm>
          <a:prstGeom prst="rect">
            <a:avLst/>
          </a:prstGeom>
          <a:solidFill>
            <a:srgbClr val="F0B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1"/>
          <p:cNvSpPr/>
          <p:nvPr/>
        </p:nvSpPr>
        <p:spPr>
          <a:xfrm>
            <a:off x="11532679" y="1"/>
            <a:ext cx="659320" cy="6890426"/>
          </a:xfrm>
          <a:prstGeom prst="rect">
            <a:avLst/>
          </a:prstGeom>
          <a:solidFill>
            <a:srgbClr val="F0B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Прямоугольник 1"/>
          <p:cNvSpPr/>
          <p:nvPr/>
        </p:nvSpPr>
        <p:spPr>
          <a:xfrm rot="5400000">
            <a:off x="6025744" y="-7257911"/>
            <a:ext cx="659319" cy="10873358"/>
          </a:xfrm>
          <a:prstGeom prst="rect">
            <a:avLst/>
          </a:prstGeom>
          <a:solidFill>
            <a:srgbClr val="F0B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1"/>
          <p:cNvSpPr/>
          <p:nvPr/>
        </p:nvSpPr>
        <p:spPr>
          <a:xfrm rot="5400000">
            <a:off x="5917659" y="3058810"/>
            <a:ext cx="659319" cy="10873358"/>
          </a:xfrm>
          <a:prstGeom prst="rect">
            <a:avLst/>
          </a:prstGeom>
          <a:solidFill>
            <a:srgbClr val="F0B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Текст. поле 7"/>
          <p:cNvSpPr txBox="1"/>
          <p:nvPr/>
        </p:nvSpPr>
        <p:spPr>
          <a:xfrm>
            <a:off x="-240434" y="97278"/>
            <a:ext cx="12276305" cy="71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4000" b="1" dirty="0">
                <a:solidFill>
                  <a:srgbClr val="373737"/>
                </a:solidFill>
                <a:latin typeface="+mj-lt"/>
              </a:rPr>
              <a:t>Уникальность проекта</a:t>
            </a:r>
            <a:endParaRPr lang="en-US" dirty="0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22529" y="1037619"/>
            <a:ext cx="1989924" cy="2785893"/>
          </a:xfrm>
          <a:prstGeom prst="rect">
            <a:avLst/>
          </a:prstGeom>
        </p:spPr>
      </p:pic>
      <p:sp>
        <p:nvSpPr>
          <p:cNvPr id="13" name="직사각형 33"/>
          <p:cNvSpPr/>
          <p:nvPr/>
        </p:nvSpPr>
        <p:spPr>
          <a:xfrm>
            <a:off x="1133803" y="4559688"/>
            <a:ext cx="2601729" cy="1322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373737"/>
                </a:solidFill>
                <a:latin typeface="+mj-lt"/>
              </a:rPr>
              <a:t>Чат</a:t>
            </a:r>
            <a:r>
              <a:rPr lang="en-US" altLang="ko-KR" sz="1600" dirty="0">
                <a:solidFill>
                  <a:srgbClr val="373737"/>
                </a:solidFill>
                <a:latin typeface="+mj-lt"/>
              </a:rPr>
              <a:t>, </a:t>
            </a:r>
            <a:endParaRPr lang="ru-RU" altLang="ko-KR" sz="1600" dirty="0">
              <a:solidFill>
                <a:srgbClr val="373737"/>
              </a:solidFill>
              <a:latin typeface="+mj-lt"/>
            </a:endParaRPr>
          </a:p>
          <a:p>
            <a:pPr algn="ctr"/>
            <a:r>
              <a:rPr lang="en-US" altLang="ko-KR" sz="1600" dirty="0">
                <a:solidFill>
                  <a:srgbClr val="373737"/>
                </a:solidFill>
                <a:latin typeface="+mj-lt"/>
              </a:rPr>
              <a:t>где пользователи смогут общаться и на</a:t>
            </a:r>
            <a:r>
              <a:rPr lang="ru-RU" altLang="ko-KR" sz="1600" dirty="0">
                <a:solidFill>
                  <a:srgbClr val="373737"/>
                </a:solidFill>
                <a:latin typeface="+mj-lt"/>
              </a:rPr>
              <a:t>ходить</a:t>
            </a:r>
            <a:r>
              <a:rPr lang="en-US" altLang="ko-KR" sz="1600" dirty="0">
                <a:solidFill>
                  <a:srgbClr val="373737"/>
                </a:solidFill>
                <a:latin typeface="+mj-lt"/>
              </a:rPr>
              <a:t> людей, которые разделяют их интересы</a:t>
            </a:r>
            <a:endParaRPr lang="en-US" altLang="ko-KR" dirty="0">
              <a:solidFill>
                <a:srgbClr val="373737"/>
              </a:solidFill>
              <a:latin typeface="+mj-lt"/>
            </a:endParaRPr>
          </a:p>
        </p:txBody>
      </p:sp>
      <p:sp>
        <p:nvSpPr>
          <p:cNvPr id="14" name="직사각형 34"/>
          <p:cNvSpPr/>
          <p:nvPr/>
        </p:nvSpPr>
        <p:spPr>
          <a:xfrm>
            <a:off x="1290527" y="4053361"/>
            <a:ext cx="2288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rgbClr val="373737"/>
                </a:solidFill>
                <a:latin typeface="+mj-lt"/>
              </a:rPr>
              <a:t>01.</a:t>
            </a:r>
          </a:p>
        </p:txBody>
      </p:sp>
      <p:sp>
        <p:nvSpPr>
          <p:cNvPr id="17" name="직사각형 34"/>
          <p:cNvSpPr/>
          <p:nvPr/>
        </p:nvSpPr>
        <p:spPr>
          <a:xfrm>
            <a:off x="4831939" y="4050344"/>
            <a:ext cx="2288282" cy="464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rgbClr val="373737"/>
                </a:solidFill>
                <a:latin typeface="+mj-lt"/>
              </a:rPr>
              <a:t>0</a:t>
            </a:r>
            <a:r>
              <a:rPr lang="ru-RU" altLang="ko-KR" sz="2400" dirty="0">
                <a:solidFill>
                  <a:srgbClr val="373737"/>
                </a:solidFill>
                <a:latin typeface="+mj-lt"/>
              </a:rPr>
              <a:t>2</a:t>
            </a:r>
            <a:r>
              <a:rPr lang="en-US" altLang="ko-KR" sz="2400" dirty="0">
                <a:solidFill>
                  <a:srgbClr val="373737"/>
                </a:solidFill>
                <a:latin typeface="+mj-lt"/>
              </a:rPr>
              <a:t>.</a:t>
            </a:r>
          </a:p>
        </p:txBody>
      </p:sp>
      <p:sp>
        <p:nvSpPr>
          <p:cNvPr id="20" name="직사각형 34"/>
          <p:cNvSpPr/>
          <p:nvPr/>
        </p:nvSpPr>
        <p:spPr>
          <a:xfrm>
            <a:off x="8373350" y="4095784"/>
            <a:ext cx="2288282" cy="464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rgbClr val="373737"/>
                </a:solidFill>
                <a:latin typeface="+mj-lt"/>
              </a:rPr>
              <a:t>0</a:t>
            </a:r>
            <a:r>
              <a:rPr lang="ru-RU" altLang="ko-KR" sz="2400" dirty="0">
                <a:solidFill>
                  <a:srgbClr val="373737"/>
                </a:solidFill>
                <a:latin typeface="+mj-lt"/>
              </a:rPr>
              <a:t>3</a:t>
            </a:r>
            <a:r>
              <a:rPr lang="en-US" altLang="ko-KR" sz="2400" dirty="0">
                <a:solidFill>
                  <a:srgbClr val="373737"/>
                </a:solidFill>
                <a:latin typeface="+mj-lt"/>
              </a:rPr>
              <a:t>.</a:t>
            </a:r>
          </a:p>
        </p:txBody>
      </p:sp>
      <p:sp>
        <p:nvSpPr>
          <p:cNvPr id="21" name="Текст. поле 20"/>
          <p:cNvSpPr txBox="1"/>
          <p:nvPr/>
        </p:nvSpPr>
        <p:spPr>
          <a:xfrm>
            <a:off x="4226662" y="4559688"/>
            <a:ext cx="3498836" cy="1834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373737"/>
                </a:solidFill>
                <a:latin typeface="+mj-lt"/>
              </a:rPr>
              <a:t>Карта Нижегородской области</a:t>
            </a:r>
            <a:endParaRPr lang="ru-RU" altLang="ko-KR" sz="1600" b="1" dirty="0">
              <a:solidFill>
                <a:srgbClr val="373737"/>
              </a:solidFill>
              <a:latin typeface="+mj-lt"/>
            </a:endParaRPr>
          </a:p>
          <a:p>
            <a:pPr algn="ctr"/>
            <a:r>
              <a:rPr lang="en-US" altLang="ko-KR" sz="1600" dirty="0">
                <a:solidFill>
                  <a:srgbClr val="373737"/>
                </a:solidFill>
                <a:latin typeface="+mj-lt"/>
              </a:rPr>
              <a:t> с интересными локациями, где можно приятно провести время с друзьями, а также анонсы событий, которые однозначно стоит посетить</a:t>
            </a:r>
            <a:endParaRPr lang="en-US" altLang="ko-KR" dirty="0">
              <a:solidFill>
                <a:srgbClr val="373737"/>
              </a:solidFill>
              <a:latin typeface="+mj-lt"/>
            </a:endParaRPr>
          </a:p>
          <a:p>
            <a:pPr algn="ctr"/>
            <a:endParaRPr lang="en-US" altLang="ko-KR" dirty="0">
              <a:solidFill>
                <a:srgbClr val="373737"/>
              </a:solidFill>
              <a:latin typeface="+mj-lt"/>
            </a:endParaRPr>
          </a:p>
        </p:txBody>
      </p:sp>
      <p:sp>
        <p:nvSpPr>
          <p:cNvPr id="22" name="Текст. поле 21"/>
          <p:cNvSpPr txBox="1"/>
          <p:nvPr/>
        </p:nvSpPr>
        <p:spPr>
          <a:xfrm>
            <a:off x="8002127" y="4559688"/>
            <a:ext cx="3030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Ежедневные</a:t>
            </a:r>
            <a:r>
              <a:rPr lang="en-US" sz="1600" b="1" dirty="0"/>
              <a:t> </a:t>
            </a:r>
            <a:r>
              <a:rPr lang="en-US" sz="1600" b="1" dirty="0" err="1"/>
              <a:t>челленджи</a:t>
            </a:r>
            <a:r>
              <a:rPr lang="en-US" sz="1600" dirty="0"/>
              <a:t>,</a:t>
            </a:r>
            <a:endParaRPr lang="ru-RU" sz="1600" dirty="0"/>
          </a:p>
          <a:p>
            <a:pPr algn="ctr"/>
            <a:r>
              <a:rPr lang="en-US" sz="1600" dirty="0"/>
              <a:t> </a:t>
            </a:r>
            <a:r>
              <a:rPr lang="en-US" sz="1600" dirty="0" err="1"/>
              <a:t>которые</a:t>
            </a:r>
            <a:r>
              <a:rPr lang="en-US" sz="1600" dirty="0"/>
              <a:t> </a:t>
            </a:r>
            <a:r>
              <a:rPr lang="en-US" sz="1600" dirty="0" err="1"/>
              <a:t>будут</a:t>
            </a:r>
            <a:r>
              <a:rPr lang="en-US" sz="1600" dirty="0"/>
              <a:t> </a:t>
            </a:r>
            <a:r>
              <a:rPr lang="en-US" sz="1600" dirty="0" err="1"/>
              <a:t>мотивировать</a:t>
            </a:r>
            <a:r>
              <a:rPr lang="en-US" sz="1600" dirty="0"/>
              <a:t> </a:t>
            </a:r>
            <a:r>
              <a:rPr lang="en-US" sz="1600" dirty="0" err="1"/>
              <a:t>пользователя</a:t>
            </a:r>
            <a:r>
              <a:rPr lang="en-US" sz="1600" dirty="0"/>
              <a:t> </a:t>
            </a:r>
            <a:r>
              <a:rPr lang="en-US" sz="1600" dirty="0" err="1"/>
              <a:t>продолжать</a:t>
            </a:r>
            <a:r>
              <a:rPr lang="en-US" sz="1600" dirty="0"/>
              <a:t> </a:t>
            </a:r>
            <a:endParaRPr lang="ru-RU" sz="1600" dirty="0" smtClean="0"/>
          </a:p>
          <a:p>
            <a:pPr algn="ctr"/>
            <a:r>
              <a:rPr lang="en-US" sz="1600" dirty="0" err="1" smtClean="0"/>
              <a:t>вести</a:t>
            </a:r>
            <a:r>
              <a:rPr lang="en-US" sz="1600" dirty="0" smtClean="0"/>
              <a:t> </a:t>
            </a:r>
            <a:r>
              <a:rPr lang="en-US" sz="1600" dirty="0" err="1"/>
              <a:t>активную</a:t>
            </a:r>
            <a:r>
              <a:rPr lang="en-US" sz="1600" dirty="0"/>
              <a:t> </a:t>
            </a:r>
            <a:r>
              <a:rPr lang="en-US" sz="1600" dirty="0" err="1"/>
              <a:t>жизнь</a:t>
            </a:r>
            <a:r>
              <a:rPr lang="en-US" sz="1600" dirty="0"/>
              <a:t> и </a:t>
            </a:r>
            <a:endParaRPr lang="ru-RU" sz="1600" dirty="0" smtClean="0"/>
          </a:p>
          <a:p>
            <a:pPr algn="ctr"/>
            <a:r>
              <a:rPr lang="en-US" sz="1600" dirty="0" err="1" smtClean="0"/>
              <a:t>ссылки</a:t>
            </a:r>
            <a:r>
              <a:rPr lang="en-US" sz="1600" dirty="0" smtClean="0"/>
              <a:t> </a:t>
            </a:r>
            <a:r>
              <a:rPr lang="en-US" sz="1600" dirty="0" err="1"/>
              <a:t>на</a:t>
            </a:r>
            <a:r>
              <a:rPr lang="en-US" sz="1600" dirty="0"/>
              <a:t> </a:t>
            </a:r>
            <a:r>
              <a:rPr lang="en-US" sz="1600" dirty="0" err="1"/>
              <a:t>интересные</a:t>
            </a:r>
            <a:r>
              <a:rPr lang="en-US" sz="1600" dirty="0"/>
              <a:t> </a:t>
            </a:r>
            <a:r>
              <a:rPr lang="en-US" sz="1600" dirty="0" err="1"/>
              <a:t>видео</a:t>
            </a:r>
            <a:endParaRPr lang="en-US" sz="1600" dirty="0"/>
          </a:p>
        </p:txBody>
      </p:sp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90773" y="1037619"/>
            <a:ext cx="2087788" cy="2785893"/>
          </a:xfrm>
          <a:prstGeom prst="rect">
            <a:avLst/>
          </a:prstGeom>
        </p:spPr>
      </p:pic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2962" y="1037619"/>
            <a:ext cx="2307260" cy="2785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05775" y="-61913"/>
            <a:ext cx="4286225" cy="691991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>
              <a:solidFill>
                <a:schemeClr val="tx2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4102" y="1481138"/>
            <a:ext cx="2184158" cy="3657599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22670" y="1481138"/>
            <a:ext cx="2177142" cy="3657599"/>
          </a:xfrm>
          <a:prstGeom prst="rect">
            <a:avLst/>
          </a:prstGeom>
        </p:spPr>
      </p:pic>
      <p:sp>
        <p:nvSpPr>
          <p:cNvPr id="6" name="Текст. поле 5"/>
          <p:cNvSpPr txBox="1"/>
          <p:nvPr/>
        </p:nvSpPr>
        <p:spPr>
          <a:xfrm>
            <a:off x="8034350" y="365829"/>
            <a:ext cx="8534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4000" b="1" dirty="0">
                <a:solidFill>
                  <a:schemeClr val="accent2"/>
                </a:solidFill>
              </a:rPr>
              <a:t>Создание</a:t>
            </a:r>
            <a:endParaRPr lang="en-US" altLang="ko-KR" sz="4000" b="1" dirty="0">
              <a:solidFill>
                <a:schemeClr val="accent2"/>
              </a:solidFill>
            </a:endParaRPr>
          </a:p>
          <a:p>
            <a:r>
              <a:rPr lang="ru-RU" altLang="ko-KR" sz="4000" b="1" dirty="0">
                <a:solidFill>
                  <a:srgbClr val="373737"/>
                </a:solidFill>
              </a:rPr>
              <a:t>Дизайна</a:t>
            </a:r>
            <a:endParaRPr lang="en-US" altLang="ko-KR" sz="4000" b="1" dirty="0">
              <a:solidFill>
                <a:srgbClr val="373737"/>
              </a:solidFill>
            </a:endParaRPr>
          </a:p>
          <a:p>
            <a:endParaRPr lang="en-US" altLang="ko-KR" sz="2400" b="1" dirty="0">
              <a:solidFill>
                <a:srgbClr val="373737"/>
              </a:solidFill>
            </a:endParaRPr>
          </a:p>
        </p:txBody>
      </p:sp>
      <p:pic>
        <p:nvPicPr>
          <p:cNvPr id="7" name="Изображение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161725" y="579438"/>
            <a:ext cx="901700" cy="9017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514222" y="1481138"/>
            <a:ext cx="2177143" cy="3657599"/>
          </a:xfrm>
          <a:prstGeom prst="rect">
            <a:avLst/>
          </a:prstGeom>
        </p:spPr>
      </p:pic>
      <p:sp>
        <p:nvSpPr>
          <p:cNvPr id="9" name="Текст. поле 8"/>
          <p:cNvSpPr txBox="1"/>
          <p:nvPr/>
        </p:nvSpPr>
        <p:spPr>
          <a:xfrm>
            <a:off x="8034350" y="2313726"/>
            <a:ext cx="4029075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15000"/>
              </a:lnSpc>
              <a:buFont typeface="Wingdings" charset="0"/>
              <a:buChar char="§"/>
            </a:pPr>
            <a:r>
              <a:rPr lang="en-US" altLang="ko-KR" sz="2000" b="0" dirty="0">
                <a:solidFill>
                  <a:srgbClr val="373737"/>
                </a:solidFill>
              </a:rPr>
              <a:t>Удобство, привлекающее пользователя</a:t>
            </a:r>
            <a:endParaRPr lang="ru-RU" altLang="ko-KR" sz="2000" b="0" dirty="0">
              <a:solidFill>
                <a:srgbClr val="373737"/>
              </a:solidFill>
            </a:endParaRPr>
          </a:p>
          <a:p>
            <a:pPr marL="285750" indent="-285750" algn="l">
              <a:lnSpc>
                <a:spcPct val="115000"/>
              </a:lnSpc>
              <a:buFont typeface="Wingdings" charset="0"/>
              <a:buChar char="§"/>
            </a:pPr>
            <a:r>
              <a:rPr lang="en-US" altLang="ko-KR" sz="2000" b="0" dirty="0">
                <a:solidFill>
                  <a:srgbClr val="373737"/>
                </a:solidFill>
              </a:rPr>
              <a:t>Хорошо читаемый шрифт</a:t>
            </a:r>
            <a:endParaRPr lang="ru-RU" altLang="ko-KR" sz="2000" b="0" dirty="0">
              <a:solidFill>
                <a:srgbClr val="373737"/>
              </a:solidFill>
            </a:endParaRPr>
          </a:p>
          <a:p>
            <a:pPr marL="285750" indent="-285750" algn="l">
              <a:lnSpc>
                <a:spcPct val="115000"/>
              </a:lnSpc>
              <a:buFont typeface="Wingdings" charset="0"/>
              <a:buChar char="§"/>
            </a:pPr>
            <a:r>
              <a:rPr lang="en-US" altLang="ko-KR" sz="2000" b="0" dirty="0">
                <a:solidFill>
                  <a:srgbClr val="373737"/>
                </a:solidFill>
              </a:rPr>
              <a:t>Гармоничные цвета</a:t>
            </a:r>
            <a:endParaRPr lang="ru-RU" altLang="ko-KR" sz="2000" b="0" dirty="0">
              <a:solidFill>
                <a:srgbClr val="373737"/>
              </a:solidFill>
            </a:endParaRPr>
          </a:p>
          <a:p>
            <a:pPr marL="285750" indent="-285750" algn="l">
              <a:lnSpc>
                <a:spcPct val="115000"/>
              </a:lnSpc>
              <a:buFont typeface="Wingdings" charset="0"/>
              <a:buChar char="§"/>
            </a:pPr>
            <a:r>
              <a:rPr lang="en-US" altLang="ko-KR" sz="2000" b="0" dirty="0">
                <a:solidFill>
                  <a:srgbClr val="373737"/>
                </a:solidFill>
              </a:rPr>
              <a:t>Единство стиля</a:t>
            </a:r>
            <a:endParaRPr lang="ru-RU" altLang="ko-KR" sz="2000" b="0" dirty="0">
              <a:solidFill>
                <a:srgbClr val="373737"/>
              </a:solidFill>
            </a:endParaRPr>
          </a:p>
          <a:p>
            <a:pPr marL="285750" indent="-285750" algn="l">
              <a:lnSpc>
                <a:spcPct val="115000"/>
              </a:lnSpc>
              <a:buFont typeface="Wingdings" charset="0"/>
              <a:buChar char="§"/>
            </a:pPr>
            <a:r>
              <a:rPr lang="en-US" altLang="ko-KR" sz="2000" b="0" dirty="0">
                <a:solidFill>
                  <a:srgbClr val="373737"/>
                </a:solidFill>
              </a:rPr>
              <a:t>Соответствие теме</a:t>
            </a:r>
            <a:endParaRPr lang="ru-RU" altLang="ko-KR" sz="2000" b="0" dirty="0">
              <a:solidFill>
                <a:srgbClr val="373737"/>
              </a:solidFill>
            </a:endParaRPr>
          </a:p>
          <a:p>
            <a:pPr marL="285750" indent="-285750" algn="l">
              <a:lnSpc>
                <a:spcPct val="115000"/>
              </a:lnSpc>
              <a:buFont typeface="Wingdings" charset="0"/>
              <a:buChar char="§"/>
            </a:pPr>
            <a:r>
              <a:rPr lang="en-US" altLang="ko-KR" sz="2000" b="0" dirty="0" err="1">
                <a:solidFill>
                  <a:srgbClr val="373737"/>
                </a:solidFill>
              </a:rPr>
              <a:t>Отсутствие</a:t>
            </a:r>
            <a:r>
              <a:rPr lang="en-US" altLang="ko-KR" sz="2000" b="0" dirty="0">
                <a:solidFill>
                  <a:srgbClr val="373737"/>
                </a:solidFill>
              </a:rPr>
              <a:t> </a:t>
            </a:r>
            <a:r>
              <a:rPr lang="en-US" altLang="ko-KR" sz="2000" b="0" dirty="0" err="1" smtClean="0">
                <a:solidFill>
                  <a:srgbClr val="373737"/>
                </a:solidFill>
              </a:rPr>
              <a:t>поме</a:t>
            </a:r>
            <a:r>
              <a:rPr lang="ru-RU" altLang="ko-KR" sz="2000" dirty="0" smtClean="0">
                <a:solidFill>
                  <a:srgbClr val="373737"/>
                </a:solidFill>
              </a:rPr>
              <a:t>х</a:t>
            </a:r>
          </a:p>
          <a:p>
            <a:pPr marL="285750" indent="-285750" algn="l">
              <a:lnSpc>
                <a:spcPct val="115000"/>
              </a:lnSpc>
              <a:buFont typeface="Wingdings" charset="0"/>
              <a:buChar char="§"/>
            </a:pPr>
            <a:r>
              <a:rPr lang="ru-RU" altLang="ko-KR" sz="2000" dirty="0" smtClean="0">
                <a:solidFill>
                  <a:srgbClr val="373737"/>
                </a:solidFill>
              </a:rPr>
              <a:t>Эргономичность </a:t>
            </a:r>
            <a:endParaRPr lang="en-US" altLang="ko-KR" sz="2000" b="0" dirty="0">
              <a:solidFill>
                <a:srgbClr val="373737"/>
              </a:solidFill>
            </a:endParaRPr>
          </a:p>
          <a:p>
            <a:pPr algn="ctr"/>
            <a:endParaRPr lang="en-US" altLang="ko-KR" dirty="0">
              <a:solidFill>
                <a:srgbClr val="373737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8" y="2971801"/>
            <a:ext cx="7399867" cy="3730766"/>
          </a:xfrm>
          <a:prstGeom prst="rect">
            <a:avLst/>
          </a:prstGeom>
        </p:spPr>
      </p:pic>
      <p:sp>
        <p:nvSpPr>
          <p:cNvPr id="4" name="Текст. поле 7"/>
          <p:cNvSpPr txBox="1"/>
          <p:nvPr/>
        </p:nvSpPr>
        <p:spPr>
          <a:xfrm>
            <a:off x="0" y="481563"/>
            <a:ext cx="7345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+mj-lt"/>
              </a:rPr>
              <a:t>Работа с ресурсами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" y="521408"/>
            <a:ext cx="695325" cy="628196"/>
          </a:xfrm>
          <a:prstGeom prst="rect">
            <a:avLst/>
          </a:prstGeom>
          <a:solidFill>
            <a:schemeClr val="bg1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 smtClean="0">
              <a:solidFill>
                <a:srgbClr val="1A1941"/>
              </a:solidFill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 b="9473"/>
          <a:stretch/>
        </p:blipFill>
        <p:spPr>
          <a:xfrm>
            <a:off x="8015215" y="125127"/>
            <a:ext cx="3804608" cy="657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Montserrat Light">
      <a:majorFont>
        <a:latin typeface="Montserrat Black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2838" cap="flat">
          <a:noFill/>
          <a:prstDash val="solid"/>
          <a:miter/>
        </a:ln>
        <a:effectLst/>
      </a:spPr>
      <a:bodyPr rtlCol="0" anchor="ctr"/>
      <a:lstStyle>
        <a:defPPr algn="ctr">
          <a:defRPr sz="2800" dirty="0" smtClean="0">
            <a:solidFill>
              <a:srgbClr val="1A194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4278</TotalTime>
  <Words>411</Words>
  <Application>Microsoft Office PowerPoint</Application>
  <PresentationFormat>Произвольный</PresentationFormat>
  <Paragraphs>105</Paragraphs>
  <Slides>13</Slides>
  <Notes>12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PPTMON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Юлия</cp:lastModifiedBy>
  <cp:revision>279</cp:revision>
  <dcterms:created xsi:type="dcterms:W3CDTF">2019-04-06T05:20:47Z</dcterms:created>
  <dcterms:modified xsi:type="dcterms:W3CDTF">2022-12-23T09:12:44Z</dcterms:modified>
</cp:coreProperties>
</file>