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5966E-F04B-40C7-AF61-8F59C0D672A3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6FD4D-24AE-4A5E-B084-59189AB080C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5966E-F04B-40C7-AF61-8F59C0D672A3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6FD4D-24AE-4A5E-B084-59189AB080C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5966E-F04B-40C7-AF61-8F59C0D672A3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6FD4D-24AE-4A5E-B084-59189AB080C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5966E-F04B-40C7-AF61-8F59C0D672A3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6FD4D-24AE-4A5E-B084-59189AB080C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5966E-F04B-40C7-AF61-8F59C0D672A3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6FD4D-24AE-4A5E-B084-59189AB080C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5966E-F04B-40C7-AF61-8F59C0D672A3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6FD4D-24AE-4A5E-B084-59189AB080C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5966E-F04B-40C7-AF61-8F59C0D672A3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6FD4D-24AE-4A5E-B084-59189AB080C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5966E-F04B-40C7-AF61-8F59C0D672A3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6FD4D-24AE-4A5E-B084-59189AB080C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5966E-F04B-40C7-AF61-8F59C0D672A3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6FD4D-24AE-4A5E-B084-59189AB080C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5966E-F04B-40C7-AF61-8F59C0D672A3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6FD4D-24AE-4A5E-B084-59189AB080C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5966E-F04B-40C7-AF61-8F59C0D672A3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6FD4D-24AE-4A5E-B084-59189AB080C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D5966E-F04B-40C7-AF61-8F59C0D672A3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F6FD4D-24AE-4A5E-B084-59189AB080C1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8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12312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WPS Presentation</Application>
  <PresentationFormat>Широкоэкранный</PresentationFormat>
  <Paragraphs>2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9" baseType="lpstr">
      <vt:lpstr>Arial</vt:lpstr>
      <vt:lpstr>SimSun</vt:lpstr>
      <vt:lpstr>Wingdings</vt:lpstr>
      <vt:lpstr>Liberation Sans</vt:lpstr>
      <vt:lpstr>Calibri Light</vt:lpstr>
      <vt:lpstr>Calibri</vt:lpstr>
      <vt:lpstr>Microsoft YaHei</vt:lpstr>
      <vt:lpstr>Droid Sans Fallback</vt:lpstr>
      <vt:lpstr>Arial Unicode MS</vt:lpstr>
      <vt:lpstr>Тема Office</vt:lpstr>
      <vt:lpstr>а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</dc:title>
  <dc:creator>Людмила Генералова</dc:creator>
  <cp:lastModifiedBy>flapik</cp:lastModifiedBy>
  <cp:revision>4</cp:revision>
  <dcterms:created xsi:type="dcterms:W3CDTF">2022-12-23T07:52:07Z</dcterms:created>
  <dcterms:modified xsi:type="dcterms:W3CDTF">2022-12-23T07:52:07Z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/>
  </property>
  <property fmtid="{D5CDD505-2E9C-101B-9397-08002B2CF9AE}" pid="3" name="KSOProductBuildVer">
    <vt:lpwstr>1049-11.1.0.11664</vt:lpwstr>
  </property>
</Properties>
</file>