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Сколько человек ведут здоровый образ жизни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1666666666666664E-2"/>
          <c:y val="0.18097222222222226"/>
          <c:w val="0.93888888888888888"/>
          <c:h val="0.60027668416447943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Лист1!$A$1:$A$3</c:f>
              <c:strCache>
                <c:ptCount val="3"/>
                <c:pt idx="0">
                  <c:v>ведут здоровый образ жизни</c:v>
                </c:pt>
                <c:pt idx="1">
                  <c:v>не ведут здоровый образ жизни</c:v>
                </c:pt>
                <c:pt idx="2">
                  <c:v>частично ведут здоровый образ жизни</c:v>
                </c:pt>
              </c:strCache>
            </c:strRef>
          </c:cat>
          <c:val>
            <c:numRef>
              <c:f>Лист1!$B$1:$B$3</c:f>
              <c:numCache>
                <c:formatCode>0%</c:formatCode>
                <c:ptCount val="3"/>
                <c:pt idx="0">
                  <c:v>0.39</c:v>
                </c:pt>
                <c:pt idx="1">
                  <c:v>0.27</c:v>
                </c:pt>
                <c:pt idx="2">
                  <c:v>0.54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6437132659477972E-2"/>
          <c:y val="0.83473148766978966"/>
          <c:w val="0.84405238684374873"/>
          <c:h val="0.1305765668153524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2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204864"/>
            <a:ext cx="8229600" cy="1143000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chemeClr val="accent6"/>
                </a:solidFill>
              </a:rPr>
              <a:t>Приложение </a:t>
            </a:r>
            <a:br>
              <a:rPr lang="ru-RU" sz="5400" b="1" dirty="0" smtClean="0">
                <a:solidFill>
                  <a:schemeClr val="accent6"/>
                </a:solidFill>
              </a:rPr>
            </a:br>
            <a:r>
              <a:rPr lang="ru-RU" sz="5400" b="1" dirty="0" smtClean="0">
                <a:solidFill>
                  <a:schemeClr val="accent6"/>
                </a:solidFill>
              </a:rPr>
              <a:t>«Жить здОрово здорОво»</a:t>
            </a:r>
            <a:endParaRPr lang="ru-RU" sz="5400" b="1" dirty="0">
              <a:solidFill>
                <a:schemeClr val="accent6"/>
              </a:solidFill>
            </a:endParaRPr>
          </a:p>
        </p:txBody>
      </p:sp>
      <p:pic>
        <p:nvPicPr>
          <p:cNvPr id="1026" name="Picture 2" descr="https://i.pinimg.com/564x/44/3c/b2/443cb28fbd3950102838f9bef9e3d38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639" t="8204" r="9028" b="10536"/>
          <a:stretch>
            <a:fillRect/>
          </a:stretch>
        </p:blipFill>
        <p:spPr bwMode="auto">
          <a:xfrm>
            <a:off x="3203848" y="4005064"/>
            <a:ext cx="3923928" cy="28529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5696" y="260648"/>
            <a:ext cx="5374613" cy="584775"/>
          </a:xfrm>
          <a:prstGeom prst="rect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6"/>
                </a:solidFill>
              </a:rPr>
              <a:t>Распределение обязанностей</a:t>
            </a:r>
            <a:endParaRPr lang="ru-RU" sz="3200" dirty="0">
              <a:solidFill>
                <a:schemeClr val="accent6"/>
              </a:solidFill>
            </a:endParaRPr>
          </a:p>
        </p:txBody>
      </p:sp>
      <p:pic>
        <p:nvPicPr>
          <p:cNvPr id="1026" name="Picture 2" descr="https://i.pinimg.com/564x/f4/67/8a/f4678a2c0b041520bf16a13f4dabb58b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E8E3"/>
              </a:clrFrom>
              <a:clrTo>
                <a:srgbClr val="FDE8E3">
                  <a:alpha val="0"/>
                </a:srgbClr>
              </a:clrTo>
            </a:clrChange>
          </a:blip>
          <a:srcRect l="13333" t="6667" r="10000" b="9734"/>
          <a:stretch>
            <a:fillRect/>
          </a:stretch>
        </p:blipFill>
        <p:spPr bwMode="auto">
          <a:xfrm>
            <a:off x="323528" y="3619074"/>
            <a:ext cx="3960440" cy="323892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827584" y="1628800"/>
            <a:ext cx="7128792" cy="132343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2000" dirty="0" smtClean="0"/>
              <a:t>Баринова Анна – генератор идей</a:t>
            </a:r>
          </a:p>
          <a:p>
            <a:r>
              <a:rPr lang="ru-RU" sz="2000" dirty="0" err="1" smtClean="0"/>
              <a:t>Батанова</a:t>
            </a:r>
            <a:r>
              <a:rPr lang="ru-RU" sz="2000" dirty="0" smtClean="0"/>
              <a:t> Наталья – связь с обществом</a:t>
            </a:r>
          </a:p>
          <a:p>
            <a:r>
              <a:rPr lang="ru-RU" sz="2000" dirty="0" smtClean="0"/>
              <a:t>Есенкова Валерия – </a:t>
            </a:r>
            <a:r>
              <a:rPr lang="ru-RU" sz="2000" dirty="0" err="1" smtClean="0"/>
              <a:t>шейпер</a:t>
            </a:r>
            <a:endParaRPr lang="ru-RU" sz="2000" dirty="0" smtClean="0"/>
          </a:p>
          <a:p>
            <a:r>
              <a:rPr lang="ru-RU" sz="2000" dirty="0" smtClean="0"/>
              <a:t>Коробова Екатерина - </a:t>
            </a:r>
            <a:r>
              <a:rPr lang="ru-RU" sz="2000" dirty="0" err="1" smtClean="0"/>
              <a:t>формулировщик</a:t>
            </a: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204864"/>
            <a:ext cx="8229600" cy="1143000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chemeClr val="accent6"/>
                </a:solidFill>
              </a:rPr>
              <a:t>Приложение </a:t>
            </a:r>
            <a:br>
              <a:rPr lang="ru-RU" sz="5400" b="1" dirty="0" smtClean="0">
                <a:solidFill>
                  <a:schemeClr val="accent6"/>
                </a:solidFill>
              </a:rPr>
            </a:br>
            <a:r>
              <a:rPr lang="ru-RU" sz="5400" b="1" dirty="0" smtClean="0">
                <a:solidFill>
                  <a:schemeClr val="accent6"/>
                </a:solidFill>
              </a:rPr>
              <a:t>«Жить здОрово здорОво»</a:t>
            </a:r>
            <a:endParaRPr lang="ru-RU" sz="5400" b="1" dirty="0">
              <a:solidFill>
                <a:schemeClr val="accent6"/>
              </a:solidFill>
            </a:endParaRPr>
          </a:p>
        </p:txBody>
      </p:sp>
      <p:pic>
        <p:nvPicPr>
          <p:cNvPr id="1026" name="Picture 2" descr="https://i.pinimg.com/564x/44/3c/b2/443cb28fbd3950102838f9bef9e3d38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639" t="8204" r="9028" b="10536"/>
          <a:stretch>
            <a:fillRect/>
          </a:stretch>
        </p:blipFill>
        <p:spPr bwMode="auto">
          <a:xfrm>
            <a:off x="3203848" y="4005064"/>
            <a:ext cx="3923928" cy="28529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5856" y="260648"/>
            <a:ext cx="2915606" cy="830997"/>
          </a:xfrm>
          <a:prstGeom prst="rect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chemeClr val="accent6"/>
                </a:solidFill>
              </a:rPr>
              <a:t>Проблема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4338" name="Picture 2" descr="https://i.pinimg.com/564x/8d/88/25/8d882521553d98c76552d753ded38ffa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AE5D0"/>
              </a:clrFrom>
              <a:clrTo>
                <a:srgbClr val="FAE5D0">
                  <a:alpha val="0"/>
                </a:srgbClr>
              </a:clrTo>
            </a:clrChange>
          </a:blip>
          <a:srcRect t="7207" b="9910"/>
          <a:stretch>
            <a:fillRect/>
          </a:stretch>
        </p:blipFill>
        <p:spPr bwMode="auto">
          <a:xfrm>
            <a:off x="5481206" y="4581128"/>
            <a:ext cx="3662794" cy="227687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043608" y="2348880"/>
            <a:ext cx="7056784" cy="70788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2000" dirty="0"/>
              <a:t>Неосведомленность молодежи в области здорового образа жизни, а так же не ведение ЗОЖ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9912" y="188640"/>
            <a:ext cx="1371145" cy="707886"/>
          </a:xfrm>
          <a:prstGeom prst="rect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accent6"/>
                </a:solidFill>
              </a:rPr>
              <a:t>Цель </a:t>
            </a:r>
            <a:endParaRPr lang="ru-RU" sz="4000" dirty="0">
              <a:solidFill>
                <a:schemeClr val="accent6"/>
              </a:solidFill>
            </a:endParaRPr>
          </a:p>
        </p:txBody>
      </p:sp>
      <p:pic>
        <p:nvPicPr>
          <p:cNvPr id="17410" name="Picture 2" descr="https://i.pinimg.com/564x/14/35/1b/14351bd30cebde1e871b885abbffa5e3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E9E4"/>
              </a:clrFrom>
              <a:clrTo>
                <a:srgbClr val="FEE9E4">
                  <a:alpha val="0"/>
                </a:srgbClr>
              </a:clrTo>
            </a:clrChange>
          </a:blip>
          <a:srcRect l="10733" t="4672" r="13225" b="10206"/>
          <a:stretch>
            <a:fillRect/>
          </a:stretch>
        </p:blipFill>
        <p:spPr bwMode="auto">
          <a:xfrm>
            <a:off x="467544" y="4077072"/>
            <a:ext cx="3312368" cy="278092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827584" y="1916832"/>
            <a:ext cx="7560840" cy="12926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2000" dirty="0" smtClean="0"/>
              <a:t>Создать макет приложения, в котором молодежь сможет найти всю нужную информацию по здоровому образу жизни, а так же в котором можно отслеживать часы сна, тренировки и калории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07904" y="188640"/>
            <a:ext cx="1723549" cy="707886"/>
          </a:xfrm>
          <a:prstGeom prst="rect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chemeClr val="accent6"/>
                </a:solidFill>
              </a:rPr>
              <a:t>Задачи</a:t>
            </a:r>
            <a:endParaRPr lang="ru-RU" sz="4000" dirty="0">
              <a:solidFill>
                <a:schemeClr val="accent6"/>
              </a:solidFill>
            </a:endParaRPr>
          </a:p>
        </p:txBody>
      </p:sp>
      <p:pic>
        <p:nvPicPr>
          <p:cNvPr id="16386" name="Picture 2" descr="https://i.pinimg.com/564x/07/e2/89/07e2894a9ac84a9c49b6a6d6f3eacaa9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E8E3"/>
              </a:clrFrom>
              <a:clrTo>
                <a:srgbClr val="FDE8E3">
                  <a:alpha val="0"/>
                </a:srgbClr>
              </a:clrTo>
            </a:clrChange>
          </a:blip>
          <a:srcRect b="9229"/>
          <a:stretch>
            <a:fillRect/>
          </a:stretch>
        </p:blipFill>
        <p:spPr bwMode="auto">
          <a:xfrm>
            <a:off x="1835696" y="3789040"/>
            <a:ext cx="5256584" cy="306896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23529" y="1834951"/>
            <a:ext cx="8280920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Провести опрос и узнать какой процент молодежи ведет здоровый образ жизни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Изучить тему здорового образа жизни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Создать модель приложения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3848" y="188640"/>
            <a:ext cx="2810385" cy="646331"/>
          </a:xfrm>
          <a:prstGeom prst="rect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accent6"/>
                </a:solidFill>
              </a:rPr>
              <a:t>Актуальность</a:t>
            </a:r>
            <a:endParaRPr lang="ru-RU" sz="3600" dirty="0">
              <a:solidFill>
                <a:schemeClr val="accent6"/>
              </a:solidFill>
            </a:endParaRPr>
          </a:p>
        </p:txBody>
      </p:sp>
      <p:pic>
        <p:nvPicPr>
          <p:cNvPr id="15362" name="Picture 2" descr="https://i.pinimg.com/564x/37/4e/2c/374e2cea3204b0833dddef0ee2954e7a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6DCCF"/>
              </a:clrFrom>
              <a:clrTo>
                <a:srgbClr val="F6DCCF">
                  <a:alpha val="0"/>
                </a:srgbClr>
              </a:clrTo>
            </a:clrChange>
          </a:blip>
          <a:srcRect t="7967" b="7149"/>
          <a:stretch>
            <a:fillRect/>
          </a:stretch>
        </p:blipFill>
        <p:spPr bwMode="auto">
          <a:xfrm>
            <a:off x="2123728" y="4293096"/>
            <a:ext cx="4536504" cy="256490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971600" y="1844824"/>
            <a:ext cx="7056784" cy="1015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2000" dirty="0" smtClean="0"/>
              <a:t>В настоящее время все меньше подростков/детей не знают как правильно вести здоровый образ жизни, а это значительно уменьшает иммунитет и состояния молодежи.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7784" y="188640"/>
            <a:ext cx="3844322" cy="646331"/>
          </a:xfrm>
          <a:prstGeom prst="rect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accent6"/>
                </a:solidFill>
              </a:rPr>
              <a:t>Результаты </a:t>
            </a:r>
            <a:r>
              <a:rPr lang="ru-RU" sz="3600" dirty="0" smtClean="0">
                <a:solidFill>
                  <a:schemeClr val="accent6"/>
                </a:solidFill>
              </a:rPr>
              <a:t>опроса</a:t>
            </a:r>
            <a:endParaRPr lang="ru-RU" sz="3600" dirty="0">
              <a:solidFill>
                <a:schemeClr val="accent6"/>
              </a:solidFill>
            </a:endParaRPr>
          </a:p>
        </p:txBody>
      </p:sp>
      <p:graphicFrame>
        <p:nvGraphicFramePr>
          <p:cNvPr id="102" name="Диаграмма 10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2570608"/>
              </p:ext>
            </p:extLst>
          </p:nvPr>
        </p:nvGraphicFramePr>
        <p:xfrm>
          <a:off x="755576" y="980728"/>
          <a:ext cx="7416824" cy="5877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1720" y="260648"/>
            <a:ext cx="5602431" cy="584775"/>
          </a:xfrm>
          <a:prstGeom prst="rect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6"/>
                </a:solidFill>
              </a:rPr>
              <a:t>Продукт и условия реализации</a:t>
            </a:r>
            <a:endParaRPr lang="ru-RU" sz="3200" dirty="0">
              <a:solidFill>
                <a:schemeClr val="accent6"/>
              </a:solidFill>
            </a:endParaRPr>
          </a:p>
        </p:txBody>
      </p:sp>
      <p:pic>
        <p:nvPicPr>
          <p:cNvPr id="18434" name="Picture 2" descr="https://i.pinimg.com/564x/6c/fb/fc/6cfbfc4596779d4e5aead72805bacff7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E9E4"/>
              </a:clrFrom>
              <a:clrTo>
                <a:srgbClr val="FEE9E4">
                  <a:alpha val="0"/>
                </a:srgbClr>
              </a:clrTo>
            </a:clrChange>
          </a:blip>
          <a:srcRect b="13292"/>
          <a:stretch>
            <a:fillRect/>
          </a:stretch>
        </p:blipFill>
        <p:spPr bwMode="auto">
          <a:xfrm>
            <a:off x="-396552" y="3861048"/>
            <a:ext cx="4608512" cy="299695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187624" y="1628800"/>
            <a:ext cx="7056784" cy="19389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2000" dirty="0" smtClean="0"/>
              <a:t>Нашем продуктом является макет приложения «Жить </a:t>
            </a:r>
            <a:r>
              <a:rPr lang="ru-RU" sz="2000" dirty="0" err="1" smtClean="0"/>
              <a:t>здОрово</a:t>
            </a:r>
            <a:r>
              <a:rPr lang="ru-RU" sz="2000" dirty="0" smtClean="0"/>
              <a:t> </a:t>
            </a:r>
            <a:r>
              <a:rPr lang="ru-RU" sz="2000" dirty="0" err="1" smtClean="0"/>
              <a:t>здорОво</a:t>
            </a:r>
            <a:r>
              <a:rPr lang="ru-RU" sz="2000" dirty="0" smtClean="0"/>
              <a:t>». </a:t>
            </a:r>
          </a:p>
          <a:p>
            <a:r>
              <a:rPr lang="ru-RU" sz="2000" dirty="0" smtClean="0"/>
              <a:t>Условия реализации: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Наличие нужных данных по теме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Наличие программ позволяющих создать макет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Время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7744" y="260648"/>
            <a:ext cx="4734566" cy="584775"/>
          </a:xfrm>
          <a:prstGeom prst="rect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6"/>
                </a:solidFill>
              </a:rPr>
              <a:t>Подобные решения задач</a:t>
            </a:r>
            <a:endParaRPr lang="ru-RU" sz="3200" dirty="0">
              <a:solidFill>
                <a:schemeClr val="accent6"/>
              </a:solidFill>
            </a:endParaRPr>
          </a:p>
        </p:txBody>
      </p:sp>
      <p:pic>
        <p:nvPicPr>
          <p:cNvPr id="20482" name="Picture 2" descr="https://i.pinimg.com/564x/bf/1d/7e/bf1d7e46ac15e040aad9b5d3b31b050f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BE8E2"/>
              </a:clrFrom>
              <a:clrTo>
                <a:srgbClr val="FBE8E2">
                  <a:alpha val="0"/>
                </a:srgbClr>
              </a:clrTo>
            </a:clrChange>
          </a:blip>
          <a:srcRect l="13404" t="7149" r="6851" b="11319"/>
          <a:stretch>
            <a:fillRect/>
          </a:stretch>
        </p:blipFill>
        <p:spPr bwMode="auto">
          <a:xfrm>
            <a:off x="4860032" y="3573016"/>
            <a:ext cx="4283968" cy="328498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187624" y="1844824"/>
            <a:ext cx="7056784" cy="19389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2000" dirty="0"/>
              <a:t>Нашем продуктом является макет приложения «Жить </a:t>
            </a:r>
            <a:r>
              <a:rPr lang="ru-RU" sz="2000" dirty="0" err="1"/>
              <a:t>здОрово</a:t>
            </a:r>
            <a:r>
              <a:rPr lang="ru-RU" sz="2000" dirty="0"/>
              <a:t> </a:t>
            </a:r>
            <a:r>
              <a:rPr lang="ru-RU" sz="2000" dirty="0" err="1"/>
              <a:t>здорОво</a:t>
            </a:r>
            <a:r>
              <a:rPr lang="ru-RU" sz="2000" dirty="0"/>
              <a:t>». </a:t>
            </a:r>
          </a:p>
          <a:p>
            <a:r>
              <a:rPr lang="ru-RU" sz="2000" dirty="0"/>
              <a:t>Условия реализации: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Наличие нужных данных по теме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Наличие программ позволяющих создать макет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Время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5999" y="548680"/>
            <a:ext cx="4399153" cy="584775"/>
          </a:xfrm>
          <a:prstGeom prst="rect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6"/>
                </a:solidFill>
              </a:rPr>
              <a:t>Источники информации</a:t>
            </a:r>
            <a:endParaRPr lang="ru-RU" sz="3200" dirty="0">
              <a:solidFill>
                <a:schemeClr val="accent6"/>
              </a:solidFill>
            </a:endParaRPr>
          </a:p>
        </p:txBody>
      </p:sp>
      <p:pic>
        <p:nvPicPr>
          <p:cNvPr id="21506" name="Picture 2" descr="https://i.pinimg.com/564x/32/d9/36/32d936d83ecae2f7df7b667abe81966b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E8E3"/>
              </a:clrFrom>
              <a:clrTo>
                <a:srgbClr val="FDE8E3">
                  <a:alpha val="0"/>
                </a:srgbClr>
              </a:clrTo>
            </a:clrChange>
          </a:blip>
          <a:srcRect b="12427"/>
          <a:stretch>
            <a:fillRect/>
          </a:stretch>
        </p:blipFill>
        <p:spPr bwMode="auto">
          <a:xfrm>
            <a:off x="2411760" y="3501008"/>
            <a:ext cx="5111138" cy="335699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971600" y="1916832"/>
            <a:ext cx="7128792" cy="1015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Результаты опроса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Личный опыт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Интернет-платформы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184</Words>
  <Application>Microsoft Office PowerPoint</Application>
  <PresentationFormat>Экран (4:3)</PresentationFormat>
  <Paragraphs>35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Calibri</vt:lpstr>
      <vt:lpstr>Тема Office</vt:lpstr>
      <vt:lpstr>Приложение  «Жить здОрово здорОво»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Приложение  «Жить здОрово здорОво»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ПК</dc:creator>
  <cp:lastModifiedBy>Пользователь</cp:lastModifiedBy>
  <cp:revision>34</cp:revision>
  <dcterms:created xsi:type="dcterms:W3CDTF">2022-12-21T18:53:47Z</dcterms:created>
  <dcterms:modified xsi:type="dcterms:W3CDTF">2022-12-23T08:08:48Z</dcterms:modified>
</cp:coreProperties>
</file>