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4" r:id="rId6"/>
    <p:sldId id="265" r:id="rId7"/>
    <p:sldId id="267" r:id="rId8"/>
    <p:sldId id="268" r:id="rId9"/>
    <p:sldId id="269" r:id="rId10"/>
    <p:sldId id="261" r:id="rId11"/>
    <p:sldId id="270" r:id="rId12"/>
    <p:sldId id="271" r:id="rId13"/>
    <p:sldId id="272" r:id="rId14"/>
    <p:sldId id="273" r:id="rId15"/>
    <p:sldId id="274" r:id="rId16"/>
    <p:sldId id="275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16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6235" y="1149658"/>
            <a:ext cx="497802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02109" y="3629333"/>
            <a:ext cx="439237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FDA48-C690-47A3-97EC-415D6A229B5F}" type="datetimeFigureOut">
              <a:rPr lang="ru-RU" smtClean="0"/>
              <a:pPr/>
              <a:t>22.12.22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815BA-C4A1-4556-9F27-EE403CA7FD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701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FDA48-C690-47A3-97EC-415D6A229B5F}" type="datetimeFigureOut">
              <a:rPr lang="ru-RU" smtClean="0"/>
              <a:pPr/>
              <a:t>22.12.22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815BA-C4A1-4556-9F27-EE403CA7FD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038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FDA48-C690-47A3-97EC-415D6A229B5F}" type="datetimeFigureOut">
              <a:rPr lang="ru-RU" smtClean="0"/>
              <a:pPr/>
              <a:t>22.12.22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815BA-C4A1-4556-9F27-EE403CA7FD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429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FDA48-C690-47A3-97EC-415D6A229B5F}" type="datetimeFigureOut">
              <a:rPr lang="ru-RU" smtClean="0"/>
              <a:pPr/>
              <a:t>22.12.22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815BA-C4A1-4556-9F27-EE403CA7FD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758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3871" y="713452"/>
            <a:ext cx="5700003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93871" y="3593177"/>
            <a:ext cx="5700003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FDA48-C690-47A3-97EC-415D6A229B5F}" type="datetimeFigureOut">
              <a:rPr lang="ru-RU" smtClean="0"/>
              <a:pPr/>
              <a:t>22.12.22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815BA-C4A1-4556-9F27-EE403CA7FD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595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FDA48-C690-47A3-97EC-415D6A229B5F}" type="datetimeFigureOut">
              <a:rPr lang="ru-RU" smtClean="0"/>
              <a:pPr/>
              <a:t>22.12.22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815BA-C4A1-4556-9F27-EE403CA7FD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196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FDA48-C690-47A3-97EC-415D6A229B5F}" type="datetimeFigureOut">
              <a:rPr lang="ru-RU" smtClean="0"/>
              <a:pPr/>
              <a:t>22.12.22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815BA-C4A1-4556-9F27-EE403CA7FD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13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FDA48-C690-47A3-97EC-415D6A229B5F}" type="datetimeFigureOut">
              <a:rPr lang="ru-RU" smtClean="0"/>
              <a:pPr/>
              <a:t>22.12.22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815BA-C4A1-4556-9F27-EE403CA7FD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567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FDA48-C690-47A3-97EC-415D6A229B5F}" type="datetimeFigureOut">
              <a:rPr lang="ru-RU" smtClean="0"/>
              <a:pPr/>
              <a:t>22.12.22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815BA-C4A1-4556-9F27-EE403CA7FD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317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817" y="449263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3701" y="449264"/>
            <a:ext cx="5607185" cy="54117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5817" y="204946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FDA48-C690-47A3-97EC-415D6A229B5F}" type="datetimeFigureOut">
              <a:rPr lang="ru-RU" smtClean="0"/>
              <a:pPr/>
              <a:t>22.12.22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815BA-C4A1-4556-9F27-EE403CA7FD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926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69" y="449263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70997" y="443760"/>
            <a:ext cx="5513696" cy="541729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9" y="204946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FDA48-C690-47A3-97EC-415D6A229B5F}" type="datetimeFigureOut">
              <a:rPr lang="ru-RU" smtClean="0"/>
              <a:pPr/>
              <a:t>22.12.22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815BA-C4A1-4556-9F27-EE403CA7FD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94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unset" dir="t"/>
            </a:scene3d>
            <a:sp3d extrusionH="57150" prstMaterial="softEdge">
              <a:bevelT w="38100" h="38100"/>
            </a:sp3d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FDA48-C690-47A3-97EC-415D6A229B5F}" type="datetimeFigureOut">
              <a:rPr lang="ru-RU" smtClean="0"/>
              <a:pPr/>
              <a:t>22.12.22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815BA-C4A1-4556-9F27-EE403CA7FD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886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6633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Untitled%20(3).pdf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81D182E-6827-40B8-9C7F-F7C451455C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/>
              <a:t>IYL</a:t>
            </a:r>
            <a:r>
              <a:rPr lang="ru-RU" sz="4400" b="1" dirty="0" smtClean="0"/>
              <a:t>- </a:t>
            </a:r>
            <a:r>
              <a:rPr lang="en-US" sz="4400" b="1" dirty="0" err="1" smtClean="0"/>
              <a:t>impove</a:t>
            </a:r>
            <a:r>
              <a:rPr lang="en-US" sz="4400" b="1" dirty="0" smtClean="0"/>
              <a:t> your life</a:t>
            </a:r>
            <a:r>
              <a:rPr lang="ru-RU" sz="4400" b="1" dirty="0" smtClean="0"/>
              <a:t> «Улучши свою жизнь»</a:t>
            </a:r>
            <a:endParaRPr lang="ru-RU" sz="44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EABCA935-0B14-4BF9-8207-B2FF1979A7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2109" y="3629333"/>
            <a:ext cx="4392371" cy="2170576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Галкин Максим</a:t>
            </a:r>
          </a:p>
          <a:p>
            <a:pPr algn="r"/>
            <a:r>
              <a:rPr lang="ru-RU" dirty="0" smtClean="0"/>
              <a:t>Гагарин Егор</a:t>
            </a:r>
          </a:p>
          <a:p>
            <a:pPr algn="r"/>
            <a:r>
              <a:rPr lang="ru-RU" dirty="0" smtClean="0"/>
              <a:t>Серова Дарья</a:t>
            </a:r>
          </a:p>
          <a:p>
            <a:pPr algn="r"/>
            <a:r>
              <a:rPr lang="ru-RU" dirty="0" err="1" smtClean="0"/>
              <a:t>Усманов</a:t>
            </a:r>
            <a:r>
              <a:rPr lang="ru-RU" dirty="0" smtClean="0"/>
              <a:t> Кирилл</a:t>
            </a:r>
          </a:p>
          <a:p>
            <a:pPr algn="r"/>
            <a:r>
              <a:rPr lang="ru-RU" sz="1800" dirty="0" smtClean="0"/>
              <a:t>МБОУ «Школа №62»</a:t>
            </a:r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542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Полезные и вредные привычки старшеклассников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Полезные</a:t>
            </a:r>
          </a:p>
          <a:p>
            <a:r>
              <a:rPr lang="ru-RU" dirty="0" smtClean="0"/>
              <a:t>Хороший сон</a:t>
            </a:r>
          </a:p>
          <a:p>
            <a:r>
              <a:rPr lang="ru-RU" dirty="0" smtClean="0"/>
              <a:t>Не курить</a:t>
            </a:r>
          </a:p>
          <a:p>
            <a:r>
              <a:rPr lang="ru-RU" dirty="0" smtClean="0"/>
              <a:t>Заниматься спортом регулярно</a:t>
            </a:r>
          </a:p>
          <a:p>
            <a:r>
              <a:rPr lang="ru-RU" dirty="0" smtClean="0"/>
              <a:t>Соблюдать гигиену</a:t>
            </a:r>
          </a:p>
          <a:p>
            <a:r>
              <a:rPr lang="ru-RU" dirty="0" smtClean="0"/>
              <a:t>Утренняя зарядка</a:t>
            </a:r>
          </a:p>
          <a:p>
            <a:r>
              <a:rPr lang="ru-RU" dirty="0" smtClean="0"/>
              <a:t>Есть каждый день овощи и фрукты</a:t>
            </a:r>
          </a:p>
          <a:p>
            <a:r>
              <a:rPr lang="ru-RU" dirty="0" smtClean="0"/>
              <a:t>Не употреблять энергетики</a:t>
            </a:r>
          </a:p>
          <a:p>
            <a:r>
              <a:rPr lang="ru-RU" dirty="0" smtClean="0"/>
              <a:t>Не проводить много времени в телефоне и за компьютером</a:t>
            </a:r>
          </a:p>
          <a:p>
            <a:r>
              <a:rPr lang="ru-RU" dirty="0" smtClean="0"/>
              <a:t>Много гулять на свежем воздухе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Вредные</a:t>
            </a:r>
          </a:p>
          <a:p>
            <a:r>
              <a:rPr lang="ru-RU" dirty="0" smtClean="0"/>
              <a:t>Поздно ложиться спать</a:t>
            </a:r>
          </a:p>
          <a:p>
            <a:r>
              <a:rPr lang="ru-RU" dirty="0" smtClean="0"/>
              <a:t>Часто употребление </a:t>
            </a:r>
            <a:r>
              <a:rPr lang="ru-RU" dirty="0" err="1" smtClean="0"/>
              <a:t>фастфуда</a:t>
            </a:r>
            <a:endParaRPr lang="ru-RU" dirty="0" smtClean="0"/>
          </a:p>
          <a:p>
            <a:r>
              <a:rPr lang="ru-RU" dirty="0" smtClean="0"/>
              <a:t>Есть много сладкого</a:t>
            </a:r>
          </a:p>
          <a:p>
            <a:r>
              <a:rPr lang="ru-RU" dirty="0" smtClean="0"/>
              <a:t>Недостаточно двигаться</a:t>
            </a:r>
          </a:p>
          <a:p>
            <a:r>
              <a:rPr lang="ru-RU" dirty="0" smtClean="0"/>
              <a:t>Мало спорта</a:t>
            </a:r>
          </a:p>
          <a:p>
            <a:r>
              <a:rPr lang="ru-RU" dirty="0" smtClean="0"/>
              <a:t>Компьютерная зависимость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Этапы создания макета приложения</a:t>
            </a:r>
            <a:endParaRPr lang="ru-RU" dirty="0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496388" y="1658983"/>
            <a:ext cx="7916091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ЭТАП №1: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анализ программ для разработки макета.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Этап №2: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создание макета приложения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Этап №3: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разработка системы бонусов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Этап №4: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апробация проекта.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3" name="Picture 3" descr="http://www.pol4.ru/images/novosti2/Fizich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6926" y="4807129"/>
            <a:ext cx="2157457" cy="14383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Ресурсы для реализации проекта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4261" y="1702143"/>
            <a:ext cx="792915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Информационный: </a:t>
            </a:r>
            <a:r>
              <a:rPr lang="ru-RU" sz="2800" dirty="0" smtClean="0"/>
              <a:t>специализированная литература и Интернет-ресурсы по ЗОЖ современных школьников, опрос одноклассников.</a:t>
            </a:r>
          </a:p>
          <a:p>
            <a:pPr algn="just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Кадровый: </a:t>
            </a:r>
            <a:r>
              <a:rPr lang="ru-RU" sz="2800" dirty="0" smtClean="0"/>
              <a:t>учитель информатики, учитель биологии, консультанты из ВШЭ.</a:t>
            </a:r>
          </a:p>
          <a:p>
            <a:pPr algn="just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Технические: </a:t>
            </a:r>
            <a:r>
              <a:rPr lang="ru-RU" sz="2800" dirty="0" smtClean="0"/>
              <a:t>компьютер, программное обеспечение – графические редакторы.</a:t>
            </a:r>
          </a:p>
          <a:p>
            <a:pPr algn="just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Временной: </a:t>
            </a:r>
            <a:r>
              <a:rPr lang="ru-RU" sz="2800" dirty="0" smtClean="0"/>
              <a:t>часы занятий профильной информатикой и внеурочная деятельность.</a:t>
            </a:r>
            <a:endParaRPr lang="ru-RU" sz="2800" dirty="0"/>
          </a:p>
        </p:txBody>
      </p:sp>
      <p:pic>
        <p:nvPicPr>
          <p:cNvPr id="31746" name="Picture 2" descr="https://kartinkin.net/uploads/posts/2022-12/1670331021_44-kartinkin-net-p-zozh-kartinki-dlya-prezentatsii-pinterest-5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3645" y="4912806"/>
            <a:ext cx="1549105" cy="14961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Программы для создания графических макетов</a:t>
            </a:r>
            <a:endParaRPr lang="ru-RU" dirty="0"/>
          </a:p>
        </p:txBody>
      </p:sp>
      <p:sp>
        <p:nvSpPr>
          <p:cNvPr id="3" name="AutoShape 2" descr="⚡Adobe прекращает работу в России — купить Photoshop и продлить его не  получится | Приложения | Новости | Клуб D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Photoshop 2022. Новые функции и крутые нейро фильтры - YouTub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690689"/>
            <a:ext cx="3440023" cy="193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Что такое Figma: возможности и принципы работы ᐉ Веб-студия Brainla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090" y="1690689"/>
            <a:ext cx="3580049" cy="184995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Adalo: разработка и создание пользовательских приложений - код не требуетс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No-code app development platform Adalo nabs $8M | VentureBea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008303"/>
            <a:ext cx="3771846" cy="188592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aint.net - бесплатный и простой графический редактор вместо сложного  Photosho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090" y="4008303"/>
            <a:ext cx="3407260" cy="191658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Макет приложения</a:t>
            </a:r>
            <a:endParaRPr lang="ru-RU" dirty="0"/>
          </a:p>
        </p:txBody>
      </p:sp>
      <p:pic>
        <p:nvPicPr>
          <p:cNvPr id="4" name="Рисунок 3">
            <a:hlinkClick r:id="rId2" action="ppaction://hlinkfile"/>
          </p:cNvPr>
          <p:cNvPicPr>
            <a:picLocks noChangeAspect="1"/>
          </p:cNvPicPr>
          <p:nvPr/>
        </p:nvPicPr>
        <p:blipFill rotWithShape="1">
          <a:blip r:embed="rId3"/>
          <a:srcRect l="27727" t="19273" r="52841" b="10182"/>
          <a:stretch/>
        </p:blipFill>
        <p:spPr>
          <a:xfrm>
            <a:off x="3273135" y="1392380"/>
            <a:ext cx="1995055" cy="45267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Бонусы и поощрения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930" t="28000" r="26592" b="19271"/>
          <a:stretch/>
        </p:blipFill>
        <p:spPr>
          <a:xfrm>
            <a:off x="350914" y="2646653"/>
            <a:ext cx="4221086" cy="19461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6477" t="14546" r="51023" b="4364"/>
          <a:stretch/>
        </p:blipFill>
        <p:spPr>
          <a:xfrm>
            <a:off x="5039590" y="1375280"/>
            <a:ext cx="2327565" cy="49854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Качество результата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9713" y="1483362"/>
            <a:ext cx="747195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2400" dirty="0" smtClean="0"/>
              <a:t>Разработан макет проекта с понятным и удобным интерфейсом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/>
              <a:t>Приложение адаптировано под учащихся старших классов.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400" dirty="0" smtClean="0"/>
              <a:t>Была проведена апробация проекта, путем презентации его одноклассникам. Были получены следующие отзывы:</a:t>
            </a:r>
          </a:p>
          <a:p>
            <a:pPr marL="342900" lvl="0" indent="-342900">
              <a:buFontTx/>
              <a:buChar char="-"/>
            </a:pPr>
            <a:r>
              <a:rPr lang="ru-RU" sz="2400" b="1" dirty="0" smtClean="0"/>
              <a:t>«Я бы использовал это приложение, так как хочу давно избавиться от вредных привычек, которые у меня есть»</a:t>
            </a:r>
          </a:p>
          <a:p>
            <a:pPr marL="342900" lvl="0" indent="-342900">
              <a:buFontTx/>
              <a:buChar char="-"/>
            </a:pPr>
            <a:r>
              <a:rPr lang="ru-RU" sz="2400" b="1" dirty="0" smtClean="0"/>
              <a:t>«Мне нужно больше стимулов для формирования хороших привычек»</a:t>
            </a:r>
          </a:p>
          <a:p>
            <a:pPr marL="342900" lvl="0" indent="-342900">
              <a:buFontTx/>
              <a:buChar char="-"/>
            </a:pPr>
            <a:r>
              <a:rPr lang="ru-RU" sz="2400" b="1" dirty="0" smtClean="0"/>
              <a:t>«Хорошее приложение, я давно </a:t>
            </a:r>
            <a:r>
              <a:rPr lang="ru-RU" sz="2400" b="1" smtClean="0"/>
              <a:t>такое искал».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168" y="1830244"/>
            <a:ext cx="7886700" cy="1325563"/>
          </a:xfrm>
        </p:spPr>
        <p:txBody>
          <a:bodyPr/>
          <a:lstStyle/>
          <a:p>
            <a:r>
              <a:rPr lang="ru-RU" dirty="0" smtClean="0"/>
              <a:t>Ваши вопросы?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E2624750-254B-44E8-94AB-44AFAFFC2678}"/>
              </a:ext>
            </a:extLst>
          </p:cNvPr>
          <p:cNvSpPr txBox="1">
            <a:spLocks/>
          </p:cNvSpPr>
          <p:nvPr/>
        </p:nvSpPr>
        <p:spPr>
          <a:xfrm>
            <a:off x="759279" y="53494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unset" dir="t"/>
            </a:scene3d>
            <a:sp3d extrusionH="57150"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Актуальность проекта: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5394" y="1919461"/>
            <a:ext cx="80467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   Как же сделать так, что бы молодые люди с раннего возраста заботились о своем здоровье? </a:t>
            </a:r>
          </a:p>
          <a:p>
            <a:pPr algn="just"/>
            <a:r>
              <a:rPr lang="ru-RU" sz="2400" dirty="0" smtClean="0"/>
              <a:t>Сформировать здоровые привычки и избавиться от вредных! </a:t>
            </a:r>
          </a:p>
          <a:p>
            <a:pPr algn="just"/>
            <a:r>
              <a:rPr lang="ru-RU" sz="2400" dirty="0" smtClean="0"/>
              <a:t>И эти здоровые привычки останутся с ними на всю жизнь. </a:t>
            </a:r>
          </a:p>
          <a:p>
            <a:pPr algn="just"/>
            <a:r>
              <a:rPr lang="ru-RU" sz="2400" dirty="0" smtClean="0"/>
              <a:t>И так как современные школьники много времени проводят в телефоне, то хотелось бы создать приложение, вырабатывающее и контролирующее привычки. </a:t>
            </a:r>
            <a:endParaRPr lang="ru-RU" sz="2400" dirty="0"/>
          </a:p>
        </p:txBody>
      </p:sp>
      <p:pic>
        <p:nvPicPr>
          <p:cNvPr id="5122" name="Picture 2" descr="https://phonoteka.org/uploads/posts/2021-04/thumbs/1619682351_19-phonoteka_org-p-zdorove-bez-fona-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6195" y="4535533"/>
            <a:ext cx="1385545" cy="16589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209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2624750-254B-44E8-94AB-44AFAFFC2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проекта: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77A9B99-2B38-4BF3-9DC9-264A69E33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551"/>
            <a:ext cx="7886700" cy="137477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      Создать макет приложения по формированию полезных привычек по здоровому образу жизни  у современных старшеклассников.</a:t>
            </a:r>
          </a:p>
          <a:p>
            <a:endParaRPr lang="ru-RU" sz="2400" dirty="0"/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E2624750-254B-44E8-94AB-44AFAFFC2678}"/>
              </a:ext>
            </a:extLst>
          </p:cNvPr>
          <p:cNvSpPr txBox="1">
            <a:spLocks/>
          </p:cNvSpPr>
          <p:nvPr/>
        </p:nvSpPr>
        <p:spPr>
          <a:xfrm>
            <a:off x="576399" y="2638063"/>
            <a:ext cx="7886700" cy="1137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unset" dir="t"/>
            </a:scene3d>
            <a:sp3d extrusionH="57150"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Проблема: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pic>
        <p:nvPicPr>
          <p:cNvPr id="4098" name="Picture 2" descr="https://www.corpdidi.ru/upload/iblock/dbb/dbb51aeee7e3682c3636ea387f34809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4093" y="5285908"/>
            <a:ext cx="3709634" cy="100731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50627" y="3739487"/>
            <a:ext cx="80658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/>
              <a:t>н</a:t>
            </a:r>
            <a:r>
              <a:rPr lang="ru-RU" sz="2800" dirty="0" smtClean="0"/>
              <a:t>изкая ответственность школьников за свое здоровье и не </a:t>
            </a:r>
            <a:r>
              <a:rPr lang="ru-RU" sz="2800" dirty="0" err="1" smtClean="0"/>
              <a:t>сформированность</a:t>
            </a:r>
            <a:r>
              <a:rPr lang="ru-RU" sz="2800" dirty="0" smtClean="0"/>
              <a:t> у них понятие ценности здоровья.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5209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lvl="0" indent="-514350" algn="just">
              <a:buFont typeface="+mj-lt"/>
              <a:buAutoNum type="arabicPeriod"/>
            </a:pPr>
            <a:r>
              <a:rPr lang="ru-RU" dirty="0" smtClean="0"/>
              <a:t>Выявить и изучить путем опроса, какие полезные и вредные привычки по ЗОЖ есть у современных старшеклассников.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dirty="0" smtClean="0"/>
              <a:t>Проанализировать имеющиеся сейчас приложения – </a:t>
            </a:r>
            <a:r>
              <a:rPr lang="ru-RU" dirty="0" err="1" smtClean="0"/>
              <a:t>трекеры</a:t>
            </a:r>
            <a:r>
              <a:rPr lang="ru-RU" dirty="0" smtClean="0"/>
              <a:t> привычек.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dirty="0" smtClean="0"/>
              <a:t>Разработать дизайн макета приложения по формированию здоровых привычек старшеклассников.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dirty="0" smtClean="0"/>
              <a:t>Проанализировать программы  графического дизайна и фоторедакторы для создания макета.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dirty="0" smtClean="0"/>
              <a:t>Продумать систему бонусов и поощрений в будущем приложении.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dirty="0" smtClean="0"/>
              <a:t>Провести апробацию макета, путем опроса одноклассников.</a:t>
            </a:r>
          </a:p>
          <a:p>
            <a:pPr marL="514350" indent="-51435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Приложения – </a:t>
            </a:r>
            <a:r>
              <a:rPr lang="ru-RU" dirty="0" err="1" smtClean="0"/>
              <a:t>трекеры</a:t>
            </a:r>
            <a:r>
              <a:rPr lang="ru-RU" dirty="0" smtClean="0"/>
              <a:t> привычек</a:t>
            </a:r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996" y="1964328"/>
            <a:ext cx="4152900" cy="2171700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9460" name="Picture 4" descr="https://app-list.ru/wp-content/uploads/2021/02/2.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28467" y="1685109"/>
            <a:ext cx="2669184" cy="4741818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Приложения – </a:t>
            </a:r>
            <a:r>
              <a:rPr lang="ru-RU" dirty="0" err="1" smtClean="0"/>
              <a:t>трекеры</a:t>
            </a:r>
            <a:r>
              <a:rPr lang="ru-RU" dirty="0" smtClean="0"/>
              <a:t> привычек</a:t>
            </a:r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5303" y="1736136"/>
            <a:ext cx="4322065" cy="2156595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1508" name="Picture 4" descr="https://app-list.ru/wp-content/uploads/2021/02/4.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1051" y="1672046"/>
            <a:ext cx="2378461" cy="4756922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Приложения – </a:t>
            </a:r>
            <a:r>
              <a:rPr lang="ru-RU" dirty="0" err="1" smtClean="0"/>
              <a:t>трекеры</a:t>
            </a:r>
            <a:r>
              <a:rPr lang="ru-RU" dirty="0" smtClean="0"/>
              <a:t> привычек</a:t>
            </a:r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4966" y="1667284"/>
            <a:ext cx="4657725" cy="2295525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2532" name="Picture 4" descr="https://app-list.ru/wp-content/uploads/2021/02/5.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46390" y="1711234"/>
            <a:ext cx="2610359" cy="4637315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Приложения – </a:t>
            </a:r>
            <a:r>
              <a:rPr lang="ru-RU" dirty="0" err="1" smtClean="0"/>
              <a:t>трекеры</a:t>
            </a:r>
            <a:r>
              <a:rPr lang="ru-RU" dirty="0" smtClean="0"/>
              <a:t> привычек</a:t>
            </a:r>
            <a:endParaRPr lang="ru-R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1424" y="1971540"/>
            <a:ext cx="4352925" cy="2105025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4580" name="Picture 4" descr="https://app-list.ru/wp-content/uploads/2021/02/8.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34594" y="1832111"/>
            <a:ext cx="2193925" cy="4387851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Недостатки приложений: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Привычки необходимо сформулировать самостоятельно;</a:t>
            </a:r>
          </a:p>
          <a:p>
            <a:r>
              <a:rPr lang="ru-RU" dirty="0" smtClean="0"/>
              <a:t>Привычек очень много, трудно их все контролировать;</a:t>
            </a:r>
          </a:p>
          <a:p>
            <a:r>
              <a:rPr lang="ru-RU" dirty="0" smtClean="0"/>
              <a:t>Привычки не относящиеся к ЗОЖ;</a:t>
            </a:r>
          </a:p>
          <a:p>
            <a:r>
              <a:rPr lang="ru-RU" dirty="0" smtClean="0"/>
              <a:t>Привычки рассчитанные на взрослых людей!</a:t>
            </a:r>
            <a:endParaRPr lang="ru-RU" dirty="0"/>
          </a:p>
        </p:txBody>
      </p:sp>
      <p:pic>
        <p:nvPicPr>
          <p:cNvPr id="26626" name="Picture 2" descr="http://kotfoms.kirov.ru/tnews/zoch202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0517" y="4720106"/>
            <a:ext cx="1705471" cy="14198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дор1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.pptx" id="{9A56685B-0631-4DCD-961C-49E4A8DC2B79}" vid="{AFA25B60-4BC2-47EC-BFEF-D06B8296158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здор1</Template>
  <TotalTime>251</TotalTime>
  <Words>459</Words>
  <Application>Microsoft Office PowerPoint</Application>
  <PresentationFormat>Экран (4:3)</PresentationFormat>
  <Paragraphs>70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Arial Black</vt:lpstr>
      <vt:lpstr>Calibri</vt:lpstr>
      <vt:lpstr>Times New Roman</vt:lpstr>
      <vt:lpstr>здор1</vt:lpstr>
      <vt:lpstr>IYL- impove your life «Улучши свою жизнь»</vt:lpstr>
      <vt:lpstr>Презентация PowerPoint</vt:lpstr>
      <vt:lpstr>Цель проекта:</vt:lpstr>
      <vt:lpstr>Задачи проекта:</vt:lpstr>
      <vt:lpstr>Приложения – трекеры привычек</vt:lpstr>
      <vt:lpstr>Приложения – трекеры привычек</vt:lpstr>
      <vt:lpstr>Приложения – трекеры привычек</vt:lpstr>
      <vt:lpstr>Приложения – трекеры привычек</vt:lpstr>
      <vt:lpstr>Недостатки приложений:</vt:lpstr>
      <vt:lpstr>Полезные и вредные привычки старшеклассников</vt:lpstr>
      <vt:lpstr>Этапы создания макета приложения</vt:lpstr>
      <vt:lpstr>Ресурсы для реализации проекта</vt:lpstr>
      <vt:lpstr>Программы для создания графических макетов</vt:lpstr>
      <vt:lpstr>Макет приложения</vt:lpstr>
      <vt:lpstr>Бонусы и поощрения </vt:lpstr>
      <vt:lpstr>Качество результата</vt:lpstr>
      <vt:lpstr>Ваши вопросы?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Универсальный</dc:title>
  <dc:creator>Эрика</dc:creator>
  <cp:lastModifiedBy>Пользователь</cp:lastModifiedBy>
  <cp:revision>23</cp:revision>
  <dcterms:created xsi:type="dcterms:W3CDTF">2020-03-30T04:36:38Z</dcterms:created>
  <dcterms:modified xsi:type="dcterms:W3CDTF">2022-12-22T10:18:39Z</dcterms:modified>
</cp:coreProperties>
</file>