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6" r:id="rId8"/>
    <p:sldId id="260" r:id="rId9"/>
    <p:sldId id="265" r:id="rId10"/>
    <p:sldId id="267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A8CD9-8675-3581-9A42-70EE9E19C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FE2E8-6E59-9849-C288-59CD56CD7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22E97-3E18-7A79-D961-19533EAF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70395-CAC7-F877-F6BB-2A1028ED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BE616-A0A3-6171-328A-68301022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98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574DE-0A99-05E6-50D4-9D07150A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A4FFE-3FE5-2318-03E8-CB8D8DB5A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EB329-1F1B-1FF5-E9D6-94699B3E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00880-8711-D0B8-F226-2B8FF978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E417E-61FB-BBCE-16FD-FE958A86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C867B5-88F1-C351-B61F-C7EB19E02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018A37-8854-A676-5DED-E2D81FB87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A8DBC-D9AB-3805-3138-4AB59437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D2C4D-1C90-97F9-EB0E-01341140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A9B76-9E35-B373-2A78-DF0CFD5B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7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8900F-92D1-9489-E240-0EADA687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7AC4DC-0F10-220B-23B3-640AAEAE3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15B44-6630-58A2-9827-D9CC5848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D6EC4-9ECC-0F06-95EA-617646F4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7F5C1-AABD-6E64-7C15-C6EA72F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4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63AB5-66D9-F8CD-C8AA-5C6D48FD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A99614-4DA1-4E73-63BD-6B5840B69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38A5B-0622-0554-0515-AE628CE2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2DE6-58E5-1D0C-CB4A-FC960A45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88EEA-A518-A7DF-1EC1-53296920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1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2F999-FCDC-B2A4-928B-EC56E781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403E4F-B8DD-2A7D-B3B7-43385FACA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E36C61-D6F6-38EF-57AA-503E2A444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FCA47A-85EF-78F1-2A87-D7C0694C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75B858-41EA-7807-D0B7-054DFDD0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66A192-E255-00F2-C3F0-DA3BFBF2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C080C-6882-F818-2ADF-8E843E01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8F516-8800-BC33-F09F-5A8ED122C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FC3156-3039-2BA4-6E23-5BDF682DB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8B0B63-BA6B-D29A-01FF-147D9F1BB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F64D1C-EF48-398F-27E9-993C5A477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5EC829-C852-0162-9374-E34316DD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C6A9FE-B5E2-2140-37A1-55E977FE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B557E2-F50E-D08D-8E96-CC4668A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1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A3FB2-5D2D-D102-3667-DC082AADE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984CEF-2F89-D06C-6BC8-6C508BB6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AE15A3-2A9F-FEB6-A20E-F210458C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C24879-995F-3F40-9C1D-6F74D0FF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6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533F01-5FA1-8164-F49E-0D7FD31C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96B36-E866-01B5-B32B-A36964C1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1F481B-0A3F-A898-FAD4-AAFE489E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0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44C1B-0588-64FA-CFB3-B083E8F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BD2BCC-1991-F99E-37B3-5BB69CFAE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2B8D-F3CC-7482-550E-8B1B66692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56ED21-6850-9D03-F1EF-F653FC84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93468-E0D3-E1E7-66BE-2DC80AC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FAC92B-64A4-0903-58DB-146B9F30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9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7767E-9CA6-B1E0-7069-85A452FB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C414C4-9F39-7FF3-A6AA-538F306E6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51CC54-1B53-5504-3304-DACD4AD9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4A93C-3F24-138E-FD16-E041E1DE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EF089-CBD3-A9F5-D01F-A259F137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0925A-3EBA-69A0-AEEE-3EDC0D55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3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8DF11-7602-0DC7-8B29-F2A381EB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514F5-D84D-2CC6-7B0B-2148C01EE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68A52-BFF3-7133-1FB7-410332887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0345-48C0-4FCE-A8BC-4B2DD79BCB8B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996D44-5E84-EF34-15BF-95165B260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A107C-24E5-93BC-EF81-E89B807FD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228FD-AEA3-4D65-8181-9BF8678E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5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0A808-EB8B-029E-22EE-0A9FF5B13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7" t="21633" r="10613" b="14014"/>
          <a:stretch/>
        </p:blipFill>
        <p:spPr>
          <a:xfrm>
            <a:off x="0" y="-40105"/>
            <a:ext cx="12192000" cy="68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073" t="17685" r="6614" b="12315"/>
          <a:stretch/>
        </p:blipFill>
        <p:spPr>
          <a:xfrm>
            <a:off x="-274457" y="-76200"/>
            <a:ext cx="12601576" cy="6934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5751"/>
          <a:stretch/>
        </p:blipFill>
        <p:spPr>
          <a:xfrm>
            <a:off x="2128604" y="1379719"/>
            <a:ext cx="3967396" cy="250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408" y="2929631"/>
            <a:ext cx="3794566" cy="284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3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C7C131-CA41-DC31-6BEF-0D8A252FC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9" t="21633" r="10153" b="13470"/>
          <a:stretch/>
        </p:blipFill>
        <p:spPr>
          <a:xfrm>
            <a:off x="87086" y="-61986"/>
            <a:ext cx="12192000" cy="69199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17669" y="2428511"/>
            <a:ext cx="6362700" cy="1938992"/>
          </a:xfrm>
          <a:prstGeom prst="rect">
            <a:avLst/>
          </a:prstGeom>
          <a:solidFill>
            <a:srgbClr val="FEDA6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все поставленные задачи были выполнены. Наш сайт предоставляет бесплатный доступ ко всей информации, прост в использовании, и мы надеемся, что в будущем он поможет учащимся поддерживать здоровый образ жизни и совмещать его с школьными обязанностями. </a:t>
            </a:r>
          </a:p>
        </p:txBody>
      </p:sp>
    </p:spTree>
    <p:extLst>
      <p:ext uri="{BB962C8B-B14F-4D97-AF65-F5344CB8AC3E}">
        <p14:creationId xmlns:p14="http://schemas.microsoft.com/office/powerpoint/2010/main" val="352147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F9801C-D093-22DA-451F-FC7656D7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7" t="21769" r="10229" b="13334"/>
          <a:stretch/>
        </p:blipFill>
        <p:spPr>
          <a:xfrm>
            <a:off x="-65313" y="-81526"/>
            <a:ext cx="12335068" cy="69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50CBFA-FED2-44A6-97CC-F09E2F3B3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4" t="22013" r="10383" b="13738"/>
          <a:stretch/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88" y="1266930"/>
            <a:ext cx="2867997" cy="1404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8401"/>
          <a:stretch/>
        </p:blipFill>
        <p:spPr>
          <a:xfrm>
            <a:off x="4994372" y="1061259"/>
            <a:ext cx="6248400" cy="321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435" y="3680742"/>
            <a:ext cx="1790487" cy="179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30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E15C3-18BE-0E02-F510-19B976A78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6" t="22313" r="10459" b="13333"/>
          <a:stretch/>
        </p:blipFill>
        <p:spPr>
          <a:xfrm>
            <a:off x="0" y="0"/>
            <a:ext cx="12192000" cy="68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29935-1BD8-D1D6-4678-EA92D1D44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9" t="21633" r="10459" b="13333"/>
          <a:stretch/>
        </p:blipFill>
        <p:spPr>
          <a:xfrm>
            <a:off x="-65314" y="0"/>
            <a:ext cx="12257314" cy="69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2AD64F-A6DF-A2CF-B1DE-E6AA6AD59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5" t="22177" r="10230" b="13470"/>
          <a:stretch/>
        </p:blipFill>
        <p:spPr>
          <a:xfrm>
            <a:off x="-77755" y="0"/>
            <a:ext cx="12338179" cy="68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1004CC-DBD3-0F8F-08B5-2A5F65295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5" t="22449" r="10229" b="12926"/>
          <a:stretch/>
        </p:blipFill>
        <p:spPr>
          <a:xfrm>
            <a:off x="0" y="-52703"/>
            <a:ext cx="12325738" cy="69107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041" t="28172" r="33360" b="29268"/>
          <a:stretch/>
        </p:blipFill>
        <p:spPr>
          <a:xfrm>
            <a:off x="778438" y="3497765"/>
            <a:ext cx="5121666" cy="2522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861" y="3836907"/>
            <a:ext cx="4527430" cy="2270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7001" t="28493" r="17496" b="28549"/>
          <a:stretch/>
        </p:blipFill>
        <p:spPr>
          <a:xfrm>
            <a:off x="3765176" y="982739"/>
            <a:ext cx="5701553" cy="2103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38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253" t="17862" r="6699" b="12275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500215"/>
            <a:ext cx="230736" cy="1350236"/>
          </a:xfrm>
          <a:prstGeom prst="rect">
            <a:avLst/>
          </a:prstGeom>
          <a:solidFill>
            <a:srgbClr val="FED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1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99BB9-E2C2-C26C-EA28-CF45B528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4" t="22585" r="10459" b="12789"/>
          <a:stretch/>
        </p:blipFill>
        <p:spPr>
          <a:xfrm>
            <a:off x="0" y="0"/>
            <a:ext cx="12192000" cy="69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A7E09-A8AC-F009-AF03-53E0A56C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2" t="22858" r="10306" b="12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6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43</Words>
  <Application>Microsoft Office PowerPoint</Application>
  <PresentationFormat>Широкоэкранный</PresentationFormat>
  <Paragraphs>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Шахназарян Ольга</dc:creator>
  <cp:lastModifiedBy>user</cp:lastModifiedBy>
  <cp:revision>8</cp:revision>
  <dcterms:created xsi:type="dcterms:W3CDTF">2022-12-22T23:39:44Z</dcterms:created>
  <dcterms:modified xsi:type="dcterms:W3CDTF">2022-12-23T09:33:42Z</dcterms:modified>
</cp:coreProperties>
</file>