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40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95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0" d="100"/>
          <a:sy n="20" d="100"/>
        </p:scale>
        <p:origin x="3254" y="72"/>
      </p:cViewPr>
      <p:guideLst>
        <p:guide orient="horz" pos="13606"/>
        <p:guide pos="952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70108"/>
            <a:ext cx="25704245" cy="15040222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690338"/>
            <a:ext cx="22680216" cy="1043015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32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806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300034"/>
            <a:ext cx="6520562" cy="366105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300034"/>
            <a:ext cx="19183683" cy="366105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46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69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770172"/>
            <a:ext cx="26082248" cy="17970262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910440"/>
            <a:ext cx="26082248" cy="9450136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500170"/>
            <a:ext cx="12852122" cy="274104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500170"/>
            <a:ext cx="12852122" cy="274104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46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300044"/>
            <a:ext cx="26082248" cy="835012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590160"/>
            <a:ext cx="12793057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780233"/>
            <a:ext cx="12793057" cy="232103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590160"/>
            <a:ext cx="12856061" cy="519007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780233"/>
            <a:ext cx="12856061" cy="232103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953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5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716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220102"/>
            <a:ext cx="15309146" cy="30700453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30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80042"/>
            <a:ext cx="9753280" cy="10080149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220102"/>
            <a:ext cx="15309146" cy="30700453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960191"/>
            <a:ext cx="9753280" cy="24010358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1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300044"/>
            <a:ext cx="26082248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500170"/>
            <a:ext cx="26082248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56C48-C975-49A2-A514-8C32BA038E45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40040601"/>
            <a:ext cx="1020609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40040601"/>
            <a:ext cx="6804065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2E848-5CFF-4B7D-939B-5E93C20469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71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7606" y="624067"/>
            <a:ext cx="28394889" cy="47930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0000" dirty="0">
                <a:latin typeface="Arial" panose="020B0604020202020204" pitchFamily="34" charset="0"/>
                <a:cs typeface="Arial" panose="020B0604020202020204" pitchFamily="34" charset="0"/>
              </a:rPr>
              <a:t>Заголовок  доклада</a:t>
            </a:r>
          </a:p>
          <a:p>
            <a:pPr algn="ctr"/>
            <a:endParaRPr lang="ru-RU" sz="1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7606" y="5969992"/>
            <a:ext cx="28394889" cy="370870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7000" dirty="0">
                <a:latin typeface="Arial" panose="020B0604020202020204" pitchFamily="34" charset="0"/>
                <a:cs typeface="Arial" panose="020B0604020202020204" pitchFamily="34" charset="0"/>
              </a:rPr>
              <a:t>Автор А.А.</a:t>
            </a:r>
            <a:r>
              <a:rPr lang="ru-RU" sz="7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7000" dirty="0">
                <a:latin typeface="Arial" panose="020B0604020202020204" pitchFamily="34" charset="0"/>
                <a:cs typeface="Arial" panose="020B0604020202020204" pitchFamily="34" charset="0"/>
              </a:rPr>
              <a:t>, Автор Б.Б.</a:t>
            </a:r>
            <a:r>
              <a:rPr lang="ru-RU" sz="7000" baseline="30000" dirty="0">
                <a:latin typeface="Arial" panose="020B0604020202020204" pitchFamily="34" charset="0"/>
                <a:cs typeface="Arial" panose="020B0604020202020204" pitchFamily="34" charset="0"/>
              </a:rPr>
              <a:t>1,2</a:t>
            </a:r>
            <a:r>
              <a:rPr lang="ru-RU" sz="7000" dirty="0">
                <a:latin typeface="Arial" panose="020B0604020202020204" pitchFamily="34" charset="0"/>
                <a:cs typeface="Arial" panose="020B0604020202020204" pitchFamily="34" charset="0"/>
              </a:rPr>
              <a:t>,… Автор Ф.Ф.</a:t>
            </a:r>
            <a:r>
              <a:rPr lang="ru-RU" sz="7000" baseline="30000" dirty="0">
                <a:latin typeface="Arial" panose="020B0604020202020204" pitchFamily="34" charset="0"/>
                <a:cs typeface="Arial" panose="020B0604020202020204" pitchFamily="34" charset="0"/>
              </a:rPr>
              <a:t>3,4</a:t>
            </a:r>
            <a:endParaRPr lang="ru-RU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55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5500" dirty="0">
                <a:latin typeface="Arial" panose="020B0604020202020204" pitchFamily="34" charset="0"/>
                <a:cs typeface="Arial" panose="020B0604020202020204" pitchFamily="34" charset="0"/>
              </a:rPr>
              <a:t>НИУ ВШЭ – Нижний Новгород</a:t>
            </a:r>
          </a:p>
          <a:p>
            <a:pPr algn="ctr"/>
            <a:r>
              <a:rPr lang="ru-RU" sz="55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algn="ctr"/>
            <a:r>
              <a:rPr lang="ru-RU" sz="5500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5500" dirty="0">
                <a:latin typeface="Arial" panose="020B0604020202020204" pitchFamily="34" charset="0"/>
                <a:cs typeface="Arial" panose="020B0604020202020204" pitchFamily="34" charset="0"/>
              </a:rPr>
              <a:t>НИУ ВШЭ – Пермь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7606" y="33554003"/>
            <a:ext cx="28394889" cy="2597634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Заключение, выводы.</a:t>
            </a: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77606" y="10010161"/>
            <a:ext cx="28394889" cy="286232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500" dirty="0">
                <a:latin typeface="Arial" panose="020B0604020202020204" pitchFamily="34" charset="0"/>
                <a:cs typeface="Arial" panose="020B0604020202020204" pitchFamily="34" charset="0"/>
              </a:rPr>
              <a:t>Аннотация.</a:t>
            </a:r>
          </a:p>
          <a:p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77606" y="36755118"/>
            <a:ext cx="28394889" cy="252992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Благодарности.</a:t>
            </a: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77606" y="39837737"/>
            <a:ext cx="28394889" cy="252992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Список используемой литературы</a:t>
            </a: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96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7606" y="13092778"/>
            <a:ext cx="28394889" cy="1979003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Содержание исследования.</a:t>
            </a: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Рекомендации по оформлению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Размер постера: А0 (840 × 1200 мм), вертикальный.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Размер шрифта: шрифт рекомендуется выбирать крупный и разборчивый, чтобы он хорошо воспринимался на расстоянии 1-3 метров.</a:t>
            </a: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Заголовок: шрифт «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размер – 100.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Автор(-ы): имена и другие сведения – размеры 50-70.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Подзаголовки: шрифт «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Times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размеры зависят от значимости разделов.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Заголовки текстовых разделов: шрифт «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Times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размер – 44-50.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93144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46572" algn="l"/>
              </a:tabLst>
            </a:pP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Основной текст: шрифт «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Times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New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Roman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», размер – 36-44.</a:t>
            </a:r>
            <a:endParaRPr lang="ru-RU" alt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Рисунок 14" descr="01_Logo_HSE_full_rus_CMY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39332" y="939587"/>
            <a:ext cx="4227731" cy="424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065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</TotalTime>
  <Words>147</Words>
  <Application>Microsoft Office PowerPoint</Application>
  <PresentationFormat>Произвольный</PresentationFormat>
  <Paragraphs>42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ES</dc:creator>
  <cp:lastModifiedBy>Ekaterina</cp:lastModifiedBy>
  <cp:revision>8</cp:revision>
  <dcterms:created xsi:type="dcterms:W3CDTF">2022-03-18T14:37:28Z</dcterms:created>
  <dcterms:modified xsi:type="dcterms:W3CDTF">2024-02-02T11:19:22Z</dcterms:modified>
</cp:coreProperties>
</file>