
<file path=[Content_Types].xml><?xml version="1.0" encoding="utf-8"?>
<Types xmlns="http://schemas.openxmlformats.org/package/2006/content-types">
  <Default Extension="rels" ContentType="application/vnd.openxmlformats-package.relationships+xml"/>
  <Default Extension="xml" ContentType="application/xml"/>
  <Default Extension="vml" ContentType="application/vnd.openxmlformats-officedocument.vmlDrawing"/>
  <Default Extension="fntdata" ContentType="application/x-fontdata"/>
  <Default Extension="bmp" ContentType="image/bmp"/>
  <Default Extension="jpeg" ContentType="image/jpeg"/>
  <Default Extension="png" ContentType="image/png"/>
  <Default Extension="gif" ContentType="image/gif"/>
  <Default Extension="tif" ContentType="image/tif"/>
  <Default Extension="emf" ContentType="image/x-emf"/>
  <Default Extension="wmf" ContentType="image/x-wmf"/>
  <Default Extension="pct" ContentType="image/pct"/>
  <Default Extension="pcx" ContentType="image/pcx"/>
  <Default Extension="tga" ContentType="image/tga"/>
  <Default Extension="avi" ContentType="video/avi"/>
  <Default Extension="wmv" ContentType="video/wmv"/>
  <Default Extension="mpg" ContentType="video/mpeg"/>
  <Default Extension="mpeg" ContentType="video/mpeg"/>
  <Default Extension="mp2" ContentType="video/mpeg"/>
  <Default Extension="mp4" ContentType="video/mpeg"/>
  <Default Extension="wma" ContentType="audio/x-ms-wma"/>
  <Default Extension="mid" ContentType="audio/unknown"/>
  <Default Extension="midi" ContentType="audio/unknown"/>
  <Default Extension="rmi" ContentType="audio/unknown"/>
  <Default Extension="mp3" ContentType="audio/unknown"/>
  <Default Extension="wav" ContentType="audio/wav"/>
  <Default Extension="bin" ContentType="application/vnd.openxmlformats-officedocument.oleObjec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Types>
</file>

<file path=_rels/.rels><?xml version="1.0" encoding="UTF-8" standalone="yes" ?>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p="http://schemas.openxmlformats.org/presentationml/2006/main" xmlns:p14="http://schemas.microsoft.com/office/powerpoint/2010/main" xmlns:r="http://schemas.openxmlformats.org/officeDocument/2006/relationships" xmlns:a="http://schemas.openxmlformats.org/drawingml/2006/main">
  <p:sldMasterIdLst>
    <p:sldMasterId id="2147483648" r:id="rId5"/>
  </p:sldMasterIdLst>
  <p:notesMasterIdLst>
    <p:notesMasterId r:id="rId6"/>
  </p:notesMasterIdLst>
  <p:sldIdLst>
    <p:sldId id="279" r:id="rId7"/>
    <p:sldId id="285" r:id="rId8"/>
  </p:sldIdLst>
  <p:sldSz cx="12192000" cy="6858000"/>
  <p:notesSz cx="6858000" cy="9144000"/>
  <p:defaultTextStyle>
    <a:lvl1pPr marL="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1pPr>
    <a:lvl2pPr marL="4572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2pPr>
    <a:lvl3pPr marL="9144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3pPr>
    <a:lvl4pPr marL="13716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4pPr>
    <a:lvl5pPr marL="18288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5pPr>
    <a:lvl6pPr marL="22860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6pPr>
    <a:lvl7pPr marL="27432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7pPr>
    <a:lvl8pPr marL="32004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8pPr>
    <a:lvl9pPr marL="36576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9pPr>
  </p:defaultTextStyle>
</p:presentation>
</file>

<file path=ppt/presProps.xml><?xml version="1.0" encoding="utf-8"?>
<p:presentationPr xmlns:p="http://schemas.openxmlformats.org/presentationml/2006/main" xmlns:p14="http://schemas.microsoft.com/office/powerpoint/2010/main" xmlns:r="http://schemas.openxmlformats.org/officeDocument/2006/relationships" xmlns:a="http://schemas.openxmlformats.org/drawingml/2006/main">
  <p:showPr showNarration="1">
    <p:penClr>
      <a:srgbClr val="0000FF"/>
    </p:penClr>
  </p:showPr>
  <p:extLst>
    <p:ext uri="smNativeData">
      <pr:smAppRevision xmlns:pr="smNativeData" dt="1725262040" val="982" revOS="4"/>
      <pr:smFileRevision xmlns:pr="smNativeData" dt="1725262040" val="0"/>
      <pr:guideOptions xmlns:pr="smNativeData" dt="1725262040" snapToBorders="1"/>
    </p:ext>
  </p:extLst>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p14="http://schemas.microsoft.com/office/powerpoint/2010/main" xmlns:r="http://schemas.openxmlformats.org/officeDocument/2006/relationships" xmlns:a="http://schemas.openxmlformats.org/drawingml/2006/main">
  <p:slideViewPr>
    <p:cSldViewPr snapToGrid="0" snapToObjects="1">
      <p:cViewPr varScale="1">
        <p:scale>
          <a:sx n="70" d="100"/>
          <a:sy n="70" d="100"/>
        </p:scale>
        <p:origin x="376" y="390"/>
      </p:cViewPr>
      <p:guideLst x="0" y="0">
        <p:guide orient="horz" pos="3952"/>
        <p:guide orient="horz" pos="913"/>
        <p:guide pos="325"/>
        <p:guide pos="1209"/>
        <p:guide pos="2955"/>
        <p:guide pos="2071"/>
        <p:guide pos="3840"/>
        <p:guide pos="4702"/>
        <p:guide pos="5586"/>
        <p:guide pos="7333"/>
        <p:guide pos="6471"/>
      </p:guideLst>
    </p:cSldViewPr>
  </p:slideViewPr>
  <p:outlineViewPr>
    <p:cViewPr>
      <p:scale>
        <a:sx n="303" d="100"/>
        <a:sy n="303" d="100"/>
      </p:scale>
      <p:origin x="0" y="0"/>
    </p:cViewPr>
  </p:outlineViewPr>
  <p:sorterViewPr>
    <p:cViewPr>
      <p:scale>
        <a:sx n="15" d="100"/>
        <a:sy n="15" d="100"/>
      </p:scale>
      <p:origin x="0" y="0"/>
    </p:cViewPr>
  </p:sorterViewPr>
  <p:notesViewPr>
    <p:cSldViewPr snapToGrid="0" snapToObjects="1">
      <p:cViewPr>
        <p:scale>
          <a:sx n="70" d="100"/>
          <a:sy n="70" d="100"/>
        </p:scale>
        <p:origin x="376" y="390"/>
      </p:cViewPr>
      <p:guideLst x="0" y="0">
        <p:guide orient="horz" pos="2880"/>
        <p:guide pos="2160"/>
      </p:guideLst>
    </p:cSldViewPr>
  </p:notesViewPr>
  <p:gridSpacing cx="71755" cy="71755"/>
</p:viewPr>
</file>

<file path=ppt/_rels/presentation.xml.rels><?xml version="1.0" encoding="UTF-8" standalone="yes" ?>
<Relationships xmlns="http://schemas.openxmlformats.org/package/2006/relationships"><Relationship Id="rId1" Type="http://schemas.openxmlformats.org/officeDocument/2006/relationships/theme" Target="theme/theme1.xml"/><Relationship Id="rId2" Type="http://schemas.openxmlformats.org/officeDocument/2006/relationships/tableStyles" Target="tableStyles.xml"/><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p="http://schemas.openxmlformats.org/presentationml/2006/main" xmlns:p14="http://schemas.microsoft.com/office/powerpoint/2010/main" xmlns:r="http://schemas.openxmlformats.org/officeDocument/2006/relationships" xmlns:a="http://schemas.openxmlformats.org/drawing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noChangeArrowheads="1"/>
            <a:extLst>
              <a:ext uri="smNativeData">
                <pr:smNativeData xmlns:pr="smNativeData" val="SMDATA_13_2GjVZ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CbiTU0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AAAAAAAAAAEgSAADTAgAAEAAAACYAAAAIAAAAP48AAAAAAAA="/>
              </a:ext>
            </a:extLst>
          </p:cNvSpPr>
          <p:nvPr>
            <p:ph type="hdr" sz="quarter"/>
          </p:nvPr>
        </p:nvSpPr>
        <p:spPr>
          <a:xfrm>
            <a:off x="0" y="0"/>
            <a:ext cx="2971800" cy="459105"/>
          </a:xfrm>
          <a:prstGeom prst="rect">
            <a:avLst/>
          </a:prstGeom>
        </p:spPr>
        <p:txBody>
          <a:bodyPr vert="horz" wrap="square" lIns="91440" tIns="45720" rIns="91440" bIns="45720" numCol="1" spcCol="215900" anchor="t">
            <a:prstTxWarp prst="textNoShape">
              <a:avLst/>
            </a:prstTxWarp>
          </a:bodyPr>
          <a:lstStyle>
            <a:lvl1pPr algn="l">
              <a:defRPr sz="1200" noProof="1"/>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noProof="1"/>
            </a:pPr>
          </a:p>
        </p:txBody>
      </p:sp>
      <p:sp>
        <p:nvSpPr>
          <p:cNvPr id="3" name="Date Placeholder 2"/>
          <p:cNvSpPr>
            <a:spLocks noGrp="1" noChangeArrowheads="1"/>
            <a:extLst>
              <a:ext uri="smNativeData">
                <pr:smNativeData xmlns:pr="smNativeData" val="SMDATA_13_2GjVZ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MjYZw8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mFwAAAAAAAC4qAADTAgAAEAAAACYAAAAIAAAAP48AAAAAAAA="/>
              </a:ext>
            </a:extLst>
          </p:cNvSpPr>
          <p:nvPr>
            <p:ph type="dt" idx="1"/>
          </p:nvPr>
        </p:nvSpPr>
        <p:spPr>
          <a:xfrm>
            <a:off x="3884930" y="0"/>
            <a:ext cx="2971800" cy="459105"/>
          </a:xfrm>
          <a:prstGeom prst="rect">
            <a:avLst/>
          </a:prstGeom>
        </p:spPr>
        <p:txBody>
          <a:bodyPr vert="horz" wrap="square" lIns="91440" tIns="45720" rIns="91440" bIns="45720" numCol="1" spcCol="215900" anchor="t">
            <a:prstTxWarp prst="textNoShape">
              <a:avLst/>
            </a:prstTxWarp>
          </a:bodyPr>
          <a:lstStyle>
            <a:lvl1pPr algn="r">
              <a:defRPr sz="1200" noProof="1"/>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noProof="1"/>
            </a:pPr>
            <a:fld id="{3F0B9420-6ED2-5E62-9CB3-9837DAFD6ACD}" type="datetime1">
              <a:t>09.08.2024</a:t>
            </a:fld>
          </a:p>
        </p:txBody>
      </p:sp>
      <p:sp>
        <p:nvSpPr>
          <p:cNvPr id="4" name="Slide Image Placeholder 3"/>
          <p:cNvSpPr>
            <a:spLocks noGrp="1" noChangeArrowheads="1"/>
            <a:extLst>
              <a:ext uri="smNativeData">
                <pr:smNativeData xmlns:pr="smNativeData" val="SMDATA_13_2GjVZhMAAAAlAAAAZAAAAC0AAAAAkAAAAEgAAACQAAAASAAAAAAAAAAB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KjsmiY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4BAAACAcAAPglAAAEGgAAEAAAACYAAAAIAAAAvw8AAP8fAAA="/>
              </a:ext>
            </a:extLst>
          </p:cNvSpPr>
          <p:nvPr>
            <p:ph type="sldImg" idx="2"/>
          </p:nvPr>
        </p:nvSpPr>
        <p:spPr>
          <a:xfrm>
            <a:off x="685800" y="1143000"/>
            <a:ext cx="5486400" cy="3086100"/>
          </a:xfrm>
          <a:prstGeom prst="rect">
            <a:avLst/>
          </a:prstGeom>
          <a:noFill/>
          <a:ln w="12700" cap="flat" cmpd="sng" algn="ctr">
            <a:solidFill>
              <a:srgbClr val="000000"/>
            </a:solidFill>
            <a:prstDash val="solid"/>
            <a:headEnd type="none"/>
            <a:tailEnd type="none"/>
          </a:ln>
        </p:spPr>
        <p:txBody>
          <a:bodyPr vert="horz" wrap="square" lIns="91440" tIns="45720" rIns="91440" bIns="45720" numCol="1" spcCol="215900" anchor="ctr">
            <a:prstTxWarp prst="textNoShape">
              <a:avLst/>
            </a:prstTxWarp>
          </a:bodyPr>
          <a:lstStyle/>
          <a:p>
            <a:pPr>
              <a:defRPr noProof="1"/>
            </a:pPr>
          </a:p>
        </p:txBody>
      </p:sp>
      <p:sp>
        <p:nvSpPr>
          <p:cNvPr id="5" name="Notes Placeholder 4"/>
          <p:cNvSpPr>
            <a:spLocks noGrp="1" noChangeArrowheads="1"/>
            <a:extLst>
              <a:ext uri="smNativeData">
                <pr:smNativeData xmlns:pr="smNativeData" val="SMDATA_13_2GjVZ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B4ogZ8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BAAAEhsAAPglAAA4MQAAEAAAACYAAAAIAAAAPw8AAP8fAAA="/>
              </a:ext>
            </a:extLst>
          </p:cNvSpPr>
          <p:nvPr>
            <p:ph type="body" idx="3"/>
          </p:nvPr>
        </p:nvSpPr>
        <p:spPr>
          <a:xfrm>
            <a:off x="685800" y="4400550"/>
            <a:ext cx="5486400" cy="3600450"/>
          </a:xfrm>
          <a:prstGeom prst="rect">
            <a:avLst/>
          </a:prstGeom>
          <a:noFill/>
          <a:ln>
            <a:noFill/>
          </a:ln>
        </p:spPr>
        <p:txBody>
          <a:bodyPr vert="horz" wrap="square" lIns="91440" tIns="45720" rIns="91440" bIns="45720" numCol="1" spcCol="215900" anchor="t">
            <a:prstTxWarp prst="textNoShape">
              <a:avLst/>
            </a:prstTxWarp>
          </a:bodyPr>
          <a:lstStyle/>
          <a:p>
            <a:pPr>
              <a:defRPr lang="en-gb"/>
            </a:pPr>
            <a:r>
              <a:t>Click to edit Master text styles</a:t>
            </a:r>
          </a:p>
          <a:p>
            <a:pPr lvl="1">
              <a:defRPr lang="en-gb"/>
            </a:pPr>
            <a:r>
              <a:t>Second level</a:t>
            </a:r>
          </a:p>
          <a:p>
            <a:pPr lvl="2">
              <a:defRPr lang="en-gb"/>
            </a:pPr>
            <a:r>
              <a:t>Third level</a:t>
            </a:r>
          </a:p>
          <a:p>
            <a:pPr lvl="3">
              <a:defRPr lang="en-gb"/>
            </a:pPr>
            <a:r>
              <a:t>Fourth level</a:t>
            </a:r>
          </a:p>
          <a:p>
            <a:pPr lvl="4">
              <a:defRPr lang="en-gb"/>
            </a:pPr>
            <a:r>
              <a:t>Fifth level</a:t>
            </a:r>
          </a:p>
        </p:txBody>
      </p:sp>
      <p:sp>
        <p:nvSpPr>
          <p:cNvPr id="6" name="Footer Placeholder 5"/>
          <p:cNvSpPr>
            <a:spLocks noGrp="1" noChangeArrowheads="1"/>
            <a:extLst>
              <a:ext uri="smNativeData">
                <pr:smNativeData xmlns:pr="smNativeData" val="SMDATA_13_2GjVZh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Lv7IzQ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AAAAAbjUAAEgSAABAOAAAEAAAACYAAAAIAAAAv48AAP8fAAA="/>
              </a:ext>
            </a:extLst>
          </p:cNvSpPr>
          <p:nvPr>
            <p:ph type="ftr" sz="quarter" idx="4"/>
          </p:nvPr>
        </p:nvSpPr>
        <p:spPr>
          <a:xfrm>
            <a:off x="0" y="8685530"/>
            <a:ext cx="2971800" cy="458470"/>
          </a:xfrm>
          <a:prstGeom prst="rect">
            <a:avLst/>
          </a:prstGeom>
          <a:noFill/>
          <a:ln>
            <a:noFill/>
          </a:ln>
        </p:spPr>
        <p:txBody>
          <a:bodyPr vert="horz" wrap="square" lIns="91440" tIns="45720" rIns="91440" bIns="45720" numCol="1" spcCol="215900" anchor="b">
            <a:prstTxWarp prst="textNoShape">
              <a:avLst/>
            </a:prstTxWarp>
          </a:bodyPr>
          <a:lstStyle>
            <a:lvl1pPr algn="l">
              <a:defRPr sz="1200" noProof="1"/>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noProof="1"/>
            </a:pPr>
          </a:p>
        </p:txBody>
      </p:sp>
      <p:sp>
        <p:nvSpPr>
          <p:cNvPr id="7" name="Slide Number Placeholder 6"/>
          <p:cNvSpPr>
            <a:spLocks noGrp="1" noChangeArrowheads="1"/>
            <a:extLst>
              <a:ext uri="smNativeData">
                <pr:smNativeData xmlns:pr="smNativeData" val="SMDATA_13_2GjVZh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KjsmiY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mFwAAbjUAAC4qAABAOAAAEAAAACYAAAAIAAAAv48AAP8fAAA="/>
              </a:ext>
            </a:extLst>
          </p:cNvSpPr>
          <p:nvPr>
            <p:ph type="sldNum" sz="quarter" idx="5"/>
          </p:nvPr>
        </p:nvSpPr>
        <p:spPr>
          <a:xfrm>
            <a:off x="3884930" y="8685530"/>
            <a:ext cx="2971800" cy="458470"/>
          </a:xfrm>
          <a:prstGeom prst="rect">
            <a:avLst/>
          </a:prstGeom>
          <a:noFill/>
          <a:ln>
            <a:noFill/>
          </a:ln>
        </p:spPr>
        <p:txBody>
          <a:bodyPr vert="horz" wrap="square" lIns="91440" tIns="45720" rIns="91440" bIns="45720" numCol="1" spcCol="215900" anchor="b">
            <a:prstTxWarp prst="textNoShape">
              <a:avLst/>
            </a:prstTxWarp>
          </a:bodyPr>
          <a:lstStyle>
            <a:lvl1pPr algn="r">
              <a:defRPr sz="1200" noProof="1"/>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noProof="1"/>
            </a:pPr>
            <a:fld id="{3F0BE019-57D2-5E16-9CB3-A143AEFD6AF4}" type="slidenum">
              <a:t>‹#›</a:t>
            </a:fld>
          </a:p>
        </p:txBody>
      </p:sp>
    </p:spTree>
  </p:cSld>
  <p:clrMap bg1="lt1" tx1="dk1" bg2="lt2" tx2="dk2" accent1="accent1" accent2="accent2" accent3="accent3" accent4="accent4" accent5="accent5" accent6="accent6" hlink="hlink" folHlink="folHlink"/>
  <p:hf sldNum="0" hdr="0" ftr="0" dt="0"/>
  <p:notesStyle>
    <a:lvl1pPr marL="0" marR="0" indent="0" algn="l" defTabSz="914400">
      <a:lnSpc>
        <a:spcPct val="100000"/>
      </a:lnSpc>
      <a:spcBef>
        <a:spcPts val="0"/>
      </a:spcBef>
      <a:spcAft>
        <a:spcPts val="0"/>
      </a:spcAft>
      <a:buNone/>
      <a:tabLst/>
      <a:defRPr lang="en-gb" sz="1200" b="0" i="0" u="none" strike="noStrike" kern="1" spc="0" baseline="0">
        <a:solidFill>
          <a:schemeClr val="tx1"/>
        </a:solidFill>
        <a:effectLst/>
        <a:latin typeface="Calibri" pitchFamily="2" charset="-52"/>
        <a:ea typeface="Calibri" pitchFamily="2" charset="-52"/>
        <a:cs typeface="Calibri" pitchFamily="2" charset="-52"/>
      </a:defRPr>
    </a:lvl1pPr>
    <a:lvl2pPr marL="457200" marR="0" indent="0" algn="l" defTabSz="914400">
      <a:lnSpc>
        <a:spcPct val="100000"/>
      </a:lnSpc>
      <a:spcBef>
        <a:spcPts val="0"/>
      </a:spcBef>
      <a:spcAft>
        <a:spcPts val="0"/>
      </a:spcAft>
      <a:buNone/>
      <a:tabLst/>
      <a:defRPr lang="en-gb" sz="1200" b="0" i="0" u="none" strike="noStrike" kern="1" spc="0" baseline="0">
        <a:solidFill>
          <a:schemeClr val="tx1"/>
        </a:solidFill>
        <a:effectLst/>
        <a:latin typeface="Calibri" pitchFamily="2" charset="-52"/>
        <a:ea typeface="Calibri" pitchFamily="2" charset="-52"/>
        <a:cs typeface="Calibri" pitchFamily="2" charset="-52"/>
      </a:defRPr>
    </a:lvl2pPr>
    <a:lvl3pPr marL="914400" marR="0" indent="0" algn="l" defTabSz="914400">
      <a:lnSpc>
        <a:spcPct val="100000"/>
      </a:lnSpc>
      <a:spcBef>
        <a:spcPts val="0"/>
      </a:spcBef>
      <a:spcAft>
        <a:spcPts val="0"/>
      </a:spcAft>
      <a:buNone/>
      <a:tabLst/>
      <a:defRPr lang="en-gb" sz="1200" b="0" i="0" u="none" strike="noStrike" kern="1" spc="0" baseline="0">
        <a:solidFill>
          <a:schemeClr val="tx1"/>
        </a:solidFill>
        <a:effectLst/>
        <a:latin typeface="Calibri" pitchFamily="2" charset="-52"/>
        <a:ea typeface="Calibri" pitchFamily="2" charset="-52"/>
        <a:cs typeface="Calibri" pitchFamily="2" charset="-52"/>
      </a:defRPr>
    </a:lvl3pPr>
    <a:lvl4pPr marL="1371600" marR="0" indent="0" algn="l" defTabSz="914400">
      <a:lnSpc>
        <a:spcPct val="100000"/>
      </a:lnSpc>
      <a:spcBef>
        <a:spcPts val="0"/>
      </a:spcBef>
      <a:spcAft>
        <a:spcPts val="0"/>
      </a:spcAft>
      <a:buNone/>
      <a:tabLst/>
      <a:defRPr lang="en-gb" sz="1200" b="0" i="0" u="none" strike="noStrike" kern="1" spc="0" baseline="0">
        <a:solidFill>
          <a:schemeClr val="tx1"/>
        </a:solidFill>
        <a:effectLst/>
        <a:latin typeface="Calibri" pitchFamily="2" charset="-52"/>
        <a:ea typeface="Calibri" pitchFamily="2" charset="-52"/>
        <a:cs typeface="Calibri" pitchFamily="2" charset="-52"/>
      </a:defRPr>
    </a:lvl4pPr>
    <a:lvl5pPr marL="1828800" marR="0" indent="0" algn="l" defTabSz="914400">
      <a:lnSpc>
        <a:spcPct val="100000"/>
      </a:lnSpc>
      <a:spcBef>
        <a:spcPts val="0"/>
      </a:spcBef>
      <a:spcAft>
        <a:spcPts val="0"/>
      </a:spcAft>
      <a:buNone/>
      <a:tabLst/>
      <a:defRPr lang="en-gb" sz="1200" b="0" i="0" u="none" strike="noStrike" kern="1" spc="0" baseline="0">
        <a:solidFill>
          <a:schemeClr val="tx1"/>
        </a:solidFill>
        <a:effectLst/>
        <a:latin typeface="Calibri" pitchFamily="2" charset="-52"/>
        <a:ea typeface="Calibri" pitchFamily="2" charset="-52"/>
        <a:cs typeface="Calibri" pitchFamily="2" charset="-52"/>
      </a:defRPr>
    </a:lvl5pPr>
    <a:lvl6pPr marL="2286000" marR="0" indent="0" algn="l" defTabSz="914400">
      <a:lnSpc>
        <a:spcPct val="100000"/>
      </a:lnSpc>
      <a:spcBef>
        <a:spcPts val="0"/>
      </a:spcBef>
      <a:spcAft>
        <a:spcPts val="0"/>
      </a:spcAft>
      <a:buNone/>
      <a:tabLst/>
      <a:defRPr sz="1200" b="0" i="0" u="none" strike="noStrike" kern="1" spc="0" baseline="0" noProof="1">
        <a:solidFill>
          <a:schemeClr val="tx1"/>
        </a:solidFill>
        <a:effectLst/>
        <a:latin typeface="Calibri" pitchFamily="2" charset="-52"/>
        <a:ea typeface="Calibri" pitchFamily="2" charset="-52"/>
        <a:cs typeface="Calibri" pitchFamily="2" charset="-52"/>
      </a:defRPr>
    </a:lvl6pPr>
    <a:lvl7pPr marL="2743200" marR="0" indent="0" algn="l" defTabSz="914400">
      <a:lnSpc>
        <a:spcPct val="100000"/>
      </a:lnSpc>
      <a:spcBef>
        <a:spcPts val="0"/>
      </a:spcBef>
      <a:spcAft>
        <a:spcPts val="0"/>
      </a:spcAft>
      <a:buNone/>
      <a:tabLst/>
      <a:defRPr sz="1200" b="0" i="0" u="none" strike="noStrike" kern="1" spc="0" baseline="0" noProof="1">
        <a:solidFill>
          <a:schemeClr val="tx1"/>
        </a:solidFill>
        <a:effectLst/>
        <a:latin typeface="Calibri" pitchFamily="2" charset="-52"/>
        <a:ea typeface="Calibri" pitchFamily="2" charset="-52"/>
        <a:cs typeface="Calibri" pitchFamily="2" charset="-52"/>
      </a:defRPr>
    </a:lvl7pPr>
    <a:lvl8pPr marL="3200400" marR="0" indent="0" algn="l" defTabSz="914400">
      <a:lnSpc>
        <a:spcPct val="100000"/>
      </a:lnSpc>
      <a:spcBef>
        <a:spcPts val="0"/>
      </a:spcBef>
      <a:spcAft>
        <a:spcPts val="0"/>
      </a:spcAft>
      <a:buNone/>
      <a:tabLst/>
      <a:defRPr sz="1200" b="0" i="0" u="none" strike="noStrike" kern="1" spc="0" baseline="0" noProof="1">
        <a:solidFill>
          <a:schemeClr val="tx1"/>
        </a:solidFill>
        <a:effectLst/>
        <a:latin typeface="Calibri" pitchFamily="2" charset="-52"/>
        <a:ea typeface="Calibri" pitchFamily="2" charset="-52"/>
        <a:cs typeface="Calibri" pitchFamily="2" charset="-52"/>
      </a:defRPr>
    </a:lvl8pPr>
    <a:lvl9pPr marL="3657600" marR="0" indent="0" algn="l" defTabSz="914400">
      <a:lnSpc>
        <a:spcPct val="100000"/>
      </a:lnSpc>
      <a:spcBef>
        <a:spcPts val="0"/>
      </a:spcBef>
      <a:spcAft>
        <a:spcPts val="0"/>
      </a:spcAft>
      <a:buNone/>
      <a:tabLst/>
      <a:defRPr sz="1200" b="0" i="0" u="none" strike="noStrike" kern="1" spc="0" baseline="0" noProof="1">
        <a:solidFill>
          <a:schemeClr val="tx1"/>
        </a:solidFill>
        <a:effectLst/>
        <a:latin typeface="Calibri" pitchFamily="2" charset="-52"/>
        <a:ea typeface="Calibri" pitchFamily="2" charset="-52"/>
        <a:cs typeface="Calibri" pitchFamily="2" charset="-52"/>
      </a:defRPr>
    </a:lvl9pPr>
  </p:notesStyle>
</p:notesMaster>
</file>

<file path=ppt/slideLayouts/_rels/slideLayout1.xml.rels><?xml version="1.0" encoding="UTF-8" standalone="yes" ?>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png"/></Relationships>
</file>

<file path=ppt/slideLayouts/_rels/slideLayout10.xml.rels><?xml version="1.0" encoding="UTF-8" standalone="yes" ?>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11.xml.rels><?xml version="1.0" encoding="UTF-8" standalone="yes" ?>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12.xml.rels><?xml version="1.0" encoding="UTF-8" standalone="yes" ?>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5.png"/></Relationships>
</file>

<file path=ppt/slideLayouts/_rels/slideLayout2.xml.rels><?xml version="1.0" encoding="UTF-8" standalone="yes" ?>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3.xml.rels><?xml version="1.0" encoding="UTF-8" standalone="yes" ?>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4.xml.rels><?xml version="1.0" encoding="UTF-8" standalone="yes" ?>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5.xml.rels><?xml version="1.0" encoding="UTF-8" standalone="yes" ?>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6.xml.rels><?xml version="1.0" encoding="UTF-8" standalone="yes" ?>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7.xml.rels><?xml version="1.0" encoding="UTF-8" standalone="yes" ?>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8.xml.rels><?xml version="1.0" encoding="UTF-8" standalone="yes" ?>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9.xml.rels><?xml version="1.0" encoding="UTF-8" standalone="yes" ?>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slideLayout1.xml><?xml version="1.0" encoding="utf-8"?>
<p:sldLayout xmlns:p="http://schemas.openxmlformats.org/presentationml/2006/main" xmlns:p14="http://schemas.microsoft.com/office/powerpoint/2010/main" xmlns:r="http://schemas.openxmlformats.org/officeDocument/2006/relationships" xmlns:a="http://schemas.openxmlformats.org/drawingml/2006/main" type="blank" preserve="1">
  <p:cSld name="Обложка">
    <p:bg>
      <p:bgPr>
        <a:blipFill>
          <a:blip r:embed="rId2"/>
          <a:srcRect/>
          <a:stretch/>
        </a:blipFill>
        <a:effectLst/>
      </p:bgPr>
    </p:bg>
    <p:spTree>
      <p:nvGrpSpPr>
        <p:cNvPr id="1" name=""/>
        <p:cNvGrpSpPr/>
        <p:nvPr/>
      </p:nvGrpSpPr>
      <p:grpSpPr>
        <a:xfrm>
          <a:off x="0" y="0"/>
          <a:ext cx="0" cy="0"/>
          <a:chOff x="0" y="0"/>
          <a:chExt cx="0" cy="0"/>
        </a:xfrm>
      </p:grpSpPr>
      <p:pic>
        <p:nvPicPr>
          <p:cNvPr id="2" name="Picture 28" descr="A blue circle with white text&#10;&#10;Description automatically generated with low confidence"/>
          <p:cNvPicPr>
            <a:picLocks noChangeAspect="1"/>
            <a:extLst>
              <a:ext uri="smNativeData">
                <pr:smNativeData xmlns:pr="smNativeData" val="SMDATA_15_2GjVZhMAAAAlAAAAEQAAAC0AAAAAkAAAAEgAAACQ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AAAABQAAAAEAAAAAAAAAAAAAAAAAAAAAAAAAAAAAAAAAAAAAAAAAAAAAAAJ/f38AAAAAA8zMzADAwP8Af39/AAAAAAAAAAAAAAAAAP///wAAAAAAIQAAABgAAAAUAAAAPQYAAOsFAACxCwAAXwsAABAAAAAmAAAACAAAAP//////////"/>
              </a:ext>
            </a:extLst>
          </p:cNvPicPr>
          <p:nvPr/>
        </p:nvPicPr>
        <p:blipFill>
          <a:blip r:embed="rId3"/>
          <a:stretch>
            <a:fillRect/>
          </a:stretch>
        </p:blipFill>
        <p:spPr>
          <a:xfrm>
            <a:off x="1014095" y="962025"/>
            <a:ext cx="886460" cy="886460"/>
          </a:xfrm>
          <a:prstGeom prst="rect">
            <a:avLst/>
          </a:prstGeom>
          <a:noFill/>
          <a:ln>
            <a:noFill/>
          </a:ln>
          <a:effectLst/>
        </p:spPr>
      </p:pic>
      <p:sp>
        <p:nvSpPr>
          <p:cNvPr id="3" name="Straight Connector 48"/>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B3JQAAEAYAAHclAAA7CwAAEAAAACYAAAAIAAAA//////////8="/>
              </a:ext>
            </a:extLst>
          </p:cNvSpPr>
          <p:nvPr/>
        </p:nvSpPr>
        <p:spPr>
          <a:xfrm>
            <a:off x="6090285" y="985520"/>
            <a:ext cx="0" cy="840105"/>
          </a:xfrm>
          <a:prstGeom prst="line">
            <a:avLst/>
          </a:prstGeom>
          <a:noFill/>
          <a:ln w="12700" cap="flat" cmpd="sng" algn="ctr">
            <a:solidFill>
              <a:srgbClr val="102D69"/>
            </a:solidFill>
            <a:prstDash val="solid"/>
            <a:headEnd type="none"/>
            <a:tailEnd type="none"/>
          </a:ln>
          <a:effectLst/>
        </p:spPr>
      </p:sp>
      <p:sp>
        <p:nvSpPr>
          <p:cNvPr id="4" name="Straight Connector 50"/>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AqNQAAEAYAACo1AAA7CwAAEAAAACYAAAAIAAAA//////////8="/>
              </a:ext>
            </a:extLst>
          </p:cNvSpPr>
          <p:nvPr/>
        </p:nvSpPr>
        <p:spPr>
          <a:xfrm>
            <a:off x="8642350" y="985520"/>
            <a:ext cx="0" cy="840105"/>
          </a:xfrm>
          <a:prstGeom prst="line">
            <a:avLst/>
          </a:prstGeom>
          <a:noFill/>
          <a:ln w="12700" cap="flat" cmpd="sng" algn="ctr">
            <a:solidFill>
              <a:srgbClr val="102D69"/>
            </a:solidFill>
            <a:prstDash val="solid"/>
            <a:headEnd type="none"/>
            <a:tailEnd type="none"/>
          </a:ln>
          <a:effectLst/>
        </p:spPr>
      </p:sp>
      <p:sp>
        <p:nvSpPr>
          <p:cNvPr id="5" name="Straight Connector 51"/>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DFRAAAEAYAAMVEAAA7CwAAEAAAACYAAAAIAAAA//////////8="/>
              </a:ext>
            </a:extLst>
          </p:cNvSpPr>
          <p:nvPr/>
        </p:nvSpPr>
        <p:spPr>
          <a:xfrm>
            <a:off x="11179175" y="985520"/>
            <a:ext cx="0" cy="840105"/>
          </a:xfrm>
          <a:prstGeom prst="line">
            <a:avLst/>
          </a:prstGeom>
          <a:noFill/>
          <a:ln w="12700" cap="flat" cmpd="sng" algn="ctr">
            <a:solidFill>
              <a:srgbClr val="102D69"/>
            </a:solidFill>
            <a:prstDash val="solid"/>
            <a:headEnd type="none"/>
            <a:tailEnd type="none"/>
          </a:ln>
          <a:effectLst/>
        </p:spPr>
      </p:sp>
      <p:sp>
        <p:nvSpPr>
          <p:cNvPr id="6" name="Заголовок 15"/>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BcEMAQ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TBgAAyw4AAEk1AAD2GgAAEAAAACYAAAAIAAAAvaAAAAAAAAA="/>
              </a:ext>
            </a:extLst>
          </p:cNvSpPr>
          <p:nvPr>
            <p:ph type="title"/>
          </p:nvPr>
        </p:nvSpPr>
        <p:spPr>
          <a:xfrm>
            <a:off x="1028065" y="2404745"/>
            <a:ext cx="7633970" cy="1978025"/>
          </a:xfrm>
        </p:spPr>
        <p:txBody>
          <a:bodyPr vert="horz" wrap="square" lIns="0" tIns="0" rIns="0" bIns="0" numCol="1" spcCol="215900" anchor="t">
            <a:prstTxWarp prst="textNoShape">
              <a:avLst/>
            </a:prstTxWarp>
          </a:bodyPr>
          <a:lstStyle>
            <a:lvl1pPr>
              <a:lnSpc>
                <a:spcPct val="100000"/>
              </a:lnSpc>
              <a:defRPr lang="ru-ru" sz="4400" b="0" i="0" baseline="0">
                <a:solidFill>
                  <a:srgbClr val="102D69"/>
                </a:solidFill>
                <a:latin typeface="HSE Sans" pitchFamily="0" charset="0"/>
                <a:ea typeface="Calibri Light" pitchFamily="2" charset="-52"/>
                <a:cs typeface="Calibri Light" pitchFamily="2" charset="-52"/>
              </a:defRPr>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lang="en-gb"/>
            </a:pPr>
            <a:r>
              <a:rPr lang="ru-ru"/>
              <a:t>Название презентации</a:t>
            </a:r>
            <a:br/>
            <a:r>
              <a:rPr lang="ru-ru"/>
              <a:t>может быть набрано в две </a:t>
            </a:r>
            <a:br/>
            <a:r>
              <a:rPr lang="ru-ru"/>
              <a:t>или три строки (43 </a:t>
            </a:r>
            <a:r>
              <a:t>pt)</a:t>
            </a:r>
            <a:endParaRPr lang="ru-ru"/>
          </a:p>
        </p:txBody>
      </p:sp>
      <p:sp>
        <p:nvSpPr>
          <p:cNvPr id="7" name="Текст 19"/>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EDAAATwcAAHEkAAD8CQAAEAAAACYAAAAIAAAAPaAAAAAAAAA="/>
              </a:ext>
            </a:extLst>
          </p:cNvSpPr>
          <p:nvPr>
            <p:ph idx="10"/>
          </p:nvPr>
        </p:nvSpPr>
        <p:spPr>
          <a:xfrm>
            <a:off x="2075180" y="1188085"/>
            <a:ext cx="3848735" cy="434975"/>
          </a:xfrm>
        </p:spPr>
        <p:txBody>
          <a:bodyPr vert="horz" wrap="square" lIns="0" tIns="0" rIns="0" bIns="0" numCol="1" spcCol="215900" anchor="t">
            <a:prstTxWarp prst="textNoShape">
              <a:avLst/>
            </a:prstTxWarp>
          </a:bodyPr>
          <a:lstStyle>
            <a:lvl1pPr marL="0" indent="0" algn="l">
              <a:lnSpc>
                <a:spcPct val="100000"/>
              </a:lnSpc>
              <a:spcBef>
                <a:spcPts val="0"/>
              </a:spcBef>
              <a:buNone/>
              <a:defRPr lang="ru-ru" sz="1600" b="0" i="0">
                <a:latin typeface="HSE Sans" pitchFamily="0" charset="0"/>
                <a:ea typeface="Calibri" pitchFamily="2" charset="-52"/>
                <a:cs typeface="Calibri" pitchFamily="2" charset="-52"/>
              </a:defRPr>
            </a:lvl1pPr>
            <a:lvl2pPr marL="457200" indent="0" algn="l">
              <a:buNone/>
              <a:defRPr lang="en-gb" sz="1600" b="0" i="0">
                <a:latin typeface="HSE Sans" pitchFamily="0" charset="0"/>
                <a:ea typeface="Calibri" pitchFamily="2" charset="-52"/>
                <a:cs typeface="Calibri" pitchFamily="2" charset="-52"/>
              </a:defRPr>
            </a:lvl2pPr>
            <a:lvl3pPr marL="914400" indent="0" algn="l">
              <a:buNone/>
              <a:defRPr lang="en-gb" sz="1600" b="0" i="0">
                <a:latin typeface="HSE Sans" pitchFamily="0" charset="0"/>
                <a:ea typeface="Calibri" pitchFamily="2" charset="-52"/>
                <a:cs typeface="Calibri" pitchFamily="2" charset="-52"/>
              </a:defRPr>
            </a:lvl3pPr>
            <a:lvl4pPr marL="1371600" indent="0" algn="l">
              <a:buNone/>
              <a:defRPr lang="en-gb" sz="1600" b="0" i="0">
                <a:latin typeface="HSE Sans" pitchFamily="0" charset="0"/>
                <a:ea typeface="Calibri" pitchFamily="2" charset="-52"/>
                <a:cs typeface="Calibri" pitchFamily="2" charset="-52"/>
              </a:defRPr>
            </a:lvl4pPr>
            <a:lvl5pPr marL="1828800" indent="0" algn="l">
              <a:buNone/>
              <a:defRPr lang="en-gb" sz="1600" b="0" i="0">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факультета</a:t>
            </a:r>
            <a:br/>
            <a:r>
              <a:rPr lang="ru-ru"/>
              <a:t>в две строки</a:t>
            </a:r>
            <a:r>
              <a:t> (16 pt)</a:t>
            </a:r>
            <a:endParaRPr lang="ru-ru"/>
          </a:p>
        </p:txBody>
      </p:sp>
      <p:sp>
        <p:nvSpPr>
          <p:cNvPr id="8" name="Текст 24"/>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JgAAOQcAAIU0AAASCgAAEAAAACYAAAAIAAAAPaAAAAAAAAA="/>
              </a:ext>
            </a:extLst>
          </p:cNvSpPr>
          <p:nvPr>
            <p:ph idx="11"/>
          </p:nvPr>
        </p:nvSpPr>
        <p:spPr>
          <a:xfrm>
            <a:off x="6259195" y="1174115"/>
            <a:ext cx="2278380" cy="462915"/>
          </a:xfrm>
        </p:spPr>
        <p:txBody>
          <a:bodyPr vert="horz" wrap="square" lIns="0" tIns="0" rIns="0" bIns="0" numCol="1" spcCol="215900" anchor="t">
            <a:prstTxWarp prst="textNoShape">
              <a:avLst/>
            </a:prstTxWarp>
          </a:bodyPr>
          <a:lstStyle>
            <a:lvl1pPr marL="0" marR="0" indent="0" algn="l" defTabSz="914400">
              <a:lnSpc>
                <a:spcPct val="90000"/>
              </a:lnSpc>
              <a:spcBef>
                <a:spcPts val="1000"/>
              </a:spcBef>
              <a:spcAft>
                <a:spcPts val="0"/>
              </a:spcAft>
              <a:buNone/>
              <a:tabLst/>
              <a:defRPr lang="ru-ru" sz="1200" b="0" i="0">
                <a:solidFill>
                  <a:srgbClr val="0E2D69"/>
                </a:solidFill>
                <a:latin typeface="HSE Sans" pitchFamily="0" charset="0"/>
                <a:ea typeface="Calibri" pitchFamily="2" charset="-52"/>
                <a:cs typeface="Calibri" pitchFamily="2" charset="-52"/>
              </a:defRPr>
            </a:lvl1pPr>
            <a:lvl2pPr>
              <a:defRPr lang="en-gb"/>
            </a:lvl2pPr>
            <a:lvl3pPr>
              <a:defRPr lang="en-gb"/>
            </a:lvl3pPr>
            <a:lvl4pPr>
              <a:defRPr lang="en-gb"/>
            </a:lvl4pPr>
            <a:lvl5pPr>
              <a:defRPr lang="en-gb"/>
            </a:lvl5pPr>
            <a:lvl6pPr>
              <a:defRPr noProof="1"/>
            </a:lvl6pPr>
            <a:lvl7pPr>
              <a:defRPr noProof="1"/>
            </a:lvl7pPr>
            <a:lvl8pPr>
              <a:defRPr noProof="1"/>
            </a:lvl8pPr>
            <a:lvl9pPr>
              <a:defRPr noProof="1"/>
            </a:lvl9pPr>
          </a:lstStyle>
          <a:p>
            <a:pPr marL="0" marR="0" indent="0" algn="l" defTabSz="914400">
              <a:lnSpc>
                <a:spcPct val="90000"/>
              </a:lnSpc>
              <a:spcBef>
                <a:spcPts val="1000"/>
              </a:spcBef>
              <a:spcAft>
                <a:spcPts val="0"/>
              </a:spcAft>
              <a:buNone/>
              <a:tabLst/>
              <a:defRPr lang="en-gb"/>
            </a:pPr>
            <a:r>
              <a:rPr lang="ru-ru"/>
              <a:t>Название подразделения</a:t>
            </a:r>
            <a:br/>
            <a:r>
              <a:rPr lang="ru-ru"/>
              <a:t>в две или три строки</a:t>
            </a:r>
            <a:r>
              <a:t> (12pt)</a:t>
            </a:r>
            <a:endParaRPr lang="ru-ru"/>
          </a:p>
        </p:txBody>
      </p:sp>
      <p:sp>
        <p:nvSpPr>
          <p:cNvPr id="9" name="Текст 26"/>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NNgAAOQcAALJDAAASCgAAEAAAACYAAAAIAAAAPaAAAAAAAAA="/>
              </a:ext>
            </a:extLst>
          </p:cNvSpPr>
          <p:nvPr>
            <p:ph idx="12"/>
          </p:nvPr>
        </p:nvSpPr>
        <p:spPr>
          <a:xfrm>
            <a:off x="8786495" y="1174115"/>
            <a:ext cx="2218055" cy="462915"/>
          </a:xfrm>
        </p:spPr>
        <p:txBody>
          <a:bodyPr vert="horz" wrap="square" lIns="0" tIns="0" rIns="0" bIns="0" numCol="1" spcCol="215900" anchor="t">
            <a:prstTxWarp prst="textNoShape">
              <a:avLst/>
            </a:prstTxWarp>
          </a:bodyPr>
          <a:lstStyle>
            <a:lvl1pPr marL="0" marR="0" indent="0" algn="l" defTabSz="914400">
              <a:lnSpc>
                <a:spcPct val="90000"/>
              </a:lnSpc>
              <a:spcBef>
                <a:spcPts val="1000"/>
              </a:spcBef>
              <a:spcAft>
                <a:spcPts val="0"/>
              </a:spcAft>
              <a:buNone/>
              <a:tabLst/>
              <a:defRPr lang="ru-ru" sz="1200" b="0" i="0">
                <a:solidFill>
                  <a:srgbClr val="0E2D69"/>
                </a:solidFill>
                <a:latin typeface="HSE Sans" pitchFamily="0" charset="0"/>
                <a:ea typeface="Calibri" pitchFamily="2" charset="-52"/>
                <a:cs typeface="Calibri" pitchFamily="2" charset="-52"/>
              </a:defRPr>
            </a:lvl1pPr>
            <a:lvl2pPr>
              <a:defRPr lang="en-gb"/>
            </a:lvl2pPr>
            <a:lvl3pPr>
              <a:defRPr lang="en-gb"/>
            </a:lvl3pPr>
            <a:lvl4pPr>
              <a:defRPr lang="en-gb"/>
            </a:lvl4pPr>
            <a:lvl5pPr>
              <a:defRPr lang="en-gb"/>
            </a:lvl5pPr>
            <a:lvl6pPr>
              <a:defRPr noProof="1"/>
            </a:lvl6pPr>
            <a:lvl7pPr>
              <a:defRPr noProof="1"/>
            </a:lvl7pPr>
            <a:lvl8pPr>
              <a:defRPr noProof="1"/>
            </a:lvl8pPr>
            <a:lvl9pPr>
              <a:defRPr noProof="1"/>
            </a:lvl9pPr>
          </a:lstStyle>
          <a:p>
            <a:pPr>
              <a:defRPr lang="en-gb"/>
            </a:pPr>
            <a:r>
              <a:rPr lang="ru-ru"/>
              <a:t>Москва</a:t>
            </a:r>
            <a:br/>
            <a:r>
              <a:rPr lang="ru-ru"/>
              <a:t>2022</a:t>
            </a:r>
            <a:r>
              <a:t> (12pt)</a:t>
            </a:r>
            <a:endParaRPr lang="ru-ru"/>
          </a:p>
        </p:txBody>
      </p:sp>
      <p:sp>
        <p:nvSpPr>
          <p:cNvPr id="10" name="Текст 28"/>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TBgAArh0AADs1AACyIQAAEAAAACYAAAAIAAAAPaAAAAAAAAA="/>
              </a:ext>
            </a:extLst>
          </p:cNvSpPr>
          <p:nvPr>
            <p:ph idx="13"/>
          </p:nvPr>
        </p:nvSpPr>
        <p:spPr>
          <a:xfrm>
            <a:off x="1028065" y="4824730"/>
            <a:ext cx="7625080" cy="652780"/>
          </a:xfrm>
        </p:spPr>
        <p:txBody>
          <a:bodyPr vert="horz" wrap="square" lIns="0" tIns="0" rIns="0" bIns="0" numCol="1" spcCol="215900" anchor="t">
            <a:prstTxWarp prst="textNoShape">
              <a:avLst/>
            </a:prstTxWarp>
          </a:bodyPr>
          <a:lstStyle>
            <a:lvl1pPr marL="0" marR="0" indent="0" algn="l" defTabSz="914400">
              <a:lnSpc>
                <a:spcPct val="90000"/>
              </a:lnSpc>
              <a:spcBef>
                <a:spcPts val="1000"/>
              </a:spcBef>
              <a:spcAft>
                <a:spcPts val="0"/>
              </a:spcAft>
              <a:buNone/>
              <a:tabLst/>
              <a:defRPr lang="ru-ru" sz="1600" b="0" i="0">
                <a:solidFill>
                  <a:srgbClr val="0E2D69"/>
                </a:solidFill>
                <a:latin typeface="HSE Sans" pitchFamily="0" charset="0"/>
                <a:ea typeface="Calibri" pitchFamily="2" charset="-52"/>
                <a:cs typeface="Calibri" pitchFamily="2" charset="-52"/>
              </a:defRPr>
            </a:lvl1pPr>
            <a:lvl2pPr>
              <a:defRPr lang="en-gb"/>
            </a:lvl2pPr>
            <a:lvl3pPr>
              <a:defRPr lang="en-gb"/>
            </a:lvl3pPr>
            <a:lvl4pPr>
              <a:defRPr lang="en-gb"/>
            </a:lvl4pPr>
            <a:lvl5pPr>
              <a:defRPr lang="en-gb"/>
            </a:lvl5pPr>
            <a:lvl6pPr>
              <a:defRPr noProof="1"/>
            </a:lvl6pPr>
            <a:lvl7pPr>
              <a:defRPr noProof="1"/>
            </a:lvl7pPr>
            <a:lvl8pPr>
              <a:defRPr noProof="1"/>
            </a:lvl8pPr>
            <a:lvl9pPr>
              <a:defRPr noProof="1"/>
            </a:lvl9pPr>
          </a:lstStyle>
          <a:p>
            <a:pPr>
              <a:defRPr lang="en-gb"/>
            </a:pPr>
            <a:r>
              <a:rPr lang="ru-ru"/>
              <a:t>Если нужно больше места, то используйте подзаголовок</a:t>
            </a:r>
            <a:r>
              <a:t> (16 pt)</a:t>
            </a:r>
            <a:endParaRPr lang="ru-ru"/>
          </a:p>
        </p:txBody>
      </p:sp>
    </p:spTree>
  </p:cSld>
  <p:clrMapOvr>
    <a:masterClrMapping/>
  </p:clrMapOvr>
</p:sldLayout>
</file>

<file path=ppt/slideLayouts/slideLayout10.xml><?xml version="1.0" encoding="utf-8"?>
<p:sldLayout xmlns:p="http://schemas.openxmlformats.org/presentationml/2006/main" xmlns:p14="http://schemas.microsoft.com/office/powerpoint/2010/main" xmlns:r="http://schemas.openxmlformats.org/officeDocument/2006/relationships" xmlns:a="http://schemas.openxmlformats.org/drawingml/2006/main" type="blank" preserve="1">
  <p:cSld name="цвет">
    <p:bg>
      <p:bgPr>
        <a:blipFill>
          <a:blip r:embed="rId2"/>
          <a:srcRect/>
          <a:stretch/>
        </a:blipFill>
        <a:effectLst/>
      </p:bgPr>
    </p:bg>
    <p:spTree>
      <p:nvGrpSpPr>
        <p:cNvPr id="1" name=""/>
        <p:cNvGrpSpPr/>
        <p:nvPr/>
      </p:nvGrpSpPr>
      <p:grpSpPr>
        <a:xfrm>
          <a:off x="0" y="0"/>
          <a:ext cx="0" cy="0"/>
          <a:chOff x="0" y="0"/>
          <a:chExt cx="0" cy="0"/>
        </a:xfrm>
      </p:grpSpPr>
      <p:pic>
        <p:nvPicPr>
          <p:cNvPr id="2" name="Picture 4" descr="Icon&#10;&#10;Description automatically generated"/>
          <p:cNvPicPr>
            <a:picLocks noChangeAspect="1"/>
            <a:extLst>
              <a:ext uri="smNativeData">
                <pr:smNativeData xmlns:pr="smNativeData" val="SMDATA_15_2GjVZhMAAAAlAAAAEQAAAC0AAAAAkAAAAEgAAACQ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DEqC8BDAAAABAAAAAAAAAAAAAAAAAAAAAAAAAAHgAAAGgAAAAAAAAAAAAAAAAAAAAAAAAAAAAAABAnAAAQJwAAAAAAAAAAAAAAAAAAAAAAAAAAAAAAAAAAAAAAAAAAAAAUAAAAAAAAAMDA/wAAAAAAZAAAADIAAAAAAAAAZAAAAAAAAAB/f38ACgAAAB8AAABUAAAAAAAABQAAAAEAAAAAAAAAAAAAAAAAAAAAAAAAAAAAAAAAAAAAAAAAAAAAAAJ/f38AAAAAA8zMzADAwP8Af39/AAAAAAAAAAAAAAAAAP///wAAAAAAIQAAABgAAAAUAAAALgMAANsCAADwBQAAnQUAABAAAAAmAAAACAAAAP//////////"/>
              </a:ext>
            </a:extLst>
          </p:cNvPicPr>
          <p:nvPr/>
        </p:nvPicPr>
        <p:blipFill>
          <a:blip r:embed="rId3"/>
          <a:stretch>
            <a:fillRect/>
          </a:stretch>
        </p:blipFill>
        <p:spPr>
          <a:xfrm>
            <a:off x="516890" y="464185"/>
            <a:ext cx="448310" cy="448310"/>
          </a:xfrm>
          <a:prstGeom prst="rect">
            <a:avLst/>
          </a:prstGeom>
          <a:noFill/>
          <a:ln>
            <a:noFill/>
          </a:ln>
          <a:effectLst/>
        </p:spPr>
      </p:pic>
      <p:sp>
        <p:nvSpPr>
          <p:cNvPr id="3" name="Straight Connector 19"/>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CIvPjw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BLFAAA2wIAAEsUAAB3BgAAEAAAACYAAAAIAAAA//////////8="/>
              </a:ext>
            </a:extLst>
          </p:cNvSpPr>
          <p:nvPr/>
        </p:nvSpPr>
        <p:spPr>
          <a:xfrm>
            <a:off x="3298825" y="464185"/>
            <a:ext cx="0" cy="586740"/>
          </a:xfrm>
          <a:prstGeom prst="line">
            <a:avLst/>
          </a:prstGeom>
          <a:noFill/>
          <a:ln w="12700" cap="flat" cmpd="sng" algn="ctr">
            <a:solidFill>
              <a:srgbClr val="102D69"/>
            </a:solidFill>
            <a:prstDash val="solid"/>
            <a:headEnd type="none"/>
            <a:tailEnd type="none"/>
          </a:ln>
          <a:effectLst/>
        </p:spPr>
      </p:sp>
      <p:sp>
        <p:nvSpPr>
          <p:cNvPr id="4" name="Straight Connector 21"/>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FtaWw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FJQAA2wIAAIUlAAB3BgAAEAAAACYAAAAIAAAA//////////8="/>
              </a:ext>
            </a:extLst>
          </p:cNvSpPr>
          <p:nvPr/>
        </p:nvSpPr>
        <p:spPr>
          <a:xfrm>
            <a:off x="6099175" y="464185"/>
            <a:ext cx="0" cy="586740"/>
          </a:xfrm>
          <a:prstGeom prst="line">
            <a:avLst/>
          </a:prstGeom>
          <a:noFill/>
          <a:ln w="12700" cap="flat" cmpd="sng" algn="ctr">
            <a:solidFill>
              <a:srgbClr val="102D69"/>
            </a:solidFill>
            <a:prstDash val="solid"/>
            <a:headEnd type="none"/>
            <a:tailEnd type="none"/>
          </a:ln>
          <a:effectLst/>
        </p:spPr>
      </p:sp>
      <p:sp>
        <p:nvSpPr>
          <p:cNvPr id="5" name="Straight Connector 25"/>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I+PGE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A4PwAA2wIAADg/AAB3BgAAEAAAACYAAAAIAAAA//////////8="/>
              </a:ext>
            </a:extLst>
          </p:cNvSpPr>
          <p:nvPr/>
        </p:nvSpPr>
        <p:spPr>
          <a:xfrm>
            <a:off x="10276840" y="464185"/>
            <a:ext cx="0" cy="586740"/>
          </a:xfrm>
          <a:prstGeom prst="line">
            <a:avLst/>
          </a:prstGeom>
          <a:noFill/>
          <a:ln w="12700" cap="flat" cmpd="sng" algn="ctr">
            <a:solidFill>
              <a:srgbClr val="102D69"/>
            </a:solidFill>
            <a:prstDash val="solid"/>
            <a:headEnd type="none"/>
            <a:tailEnd type="none"/>
          </a:ln>
          <a:effectLst/>
        </p:spPr>
      </p:sp>
      <p:sp>
        <p:nvSpPr>
          <p:cNvPr id="6" name="TextBox 10"/>
          <p:cNvSpPr>
            <a:extLst>
              <a:ext uri="smNativeData">
                <pr:smNativeData xmlns:pr="smNativeData" val="SMDATA_13_2GjVZhMAAAAlAAAAZAAAAE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KQAAARgMAACxEAAArBQAAECAAACYAAAAIAAAA//////////8="/>
              </a:ext>
            </a:extLst>
          </p:cNvSpPr>
          <p:nvPr/>
        </p:nvSpPr>
        <p:spPr>
          <a:xfrm>
            <a:off x="10410190" y="532130"/>
            <a:ext cx="671830" cy="307975"/>
          </a:xfrm>
          <a:prstGeom prst="rect">
            <a:avLst/>
          </a:prstGeom>
          <a:noFill/>
          <a:ln>
            <a:noFill/>
          </a:ln>
          <a:effectLst/>
        </p:spPr>
        <p:txBody>
          <a:bodyPr vert="horz" wrap="square" lIns="0" tIns="0" rIns="0" bIns="0" numCol="1" spcCol="215900" anchor="t"/>
          <a:lstStyle/>
          <a:p>
            <a:pPr>
              <a:defRPr noProof="1"/>
            </a:pPr>
            <a:fld id="{3F0BE14F-01D2-5E17-9CB3-F742AFFD6AA2}" type="slidenum">
              <a:rPr lang="ru-ru" sz="2000">
                <a:solidFill>
                  <a:srgbClr val="102D69"/>
                </a:solidFill>
                <a:latin typeface="HSE Sans" pitchFamily="0" charset="0"/>
                <a:ea typeface="Calibri" pitchFamily="2" charset="-52"/>
                <a:cs typeface="Calibri" pitchFamily="2" charset="-52"/>
              </a:rPr>
              <a:t>‹#›</a:t>
            </a:fld>
            <a:endParaRPr lang="ru-ru" sz="2000">
              <a:solidFill>
                <a:srgbClr val="102D69"/>
              </a:solidFill>
              <a:latin typeface="HSE Sans" pitchFamily="0" charset="0"/>
              <a:ea typeface="Calibri" pitchFamily="2" charset="-52"/>
              <a:cs typeface="Calibri" pitchFamily="2" charset="-52"/>
            </a:endParaRPr>
          </a:p>
        </p:txBody>
      </p:sp>
      <p:sp>
        <p:nvSpPr>
          <p:cNvPr id="7" name="Straight Connector 59"/>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EMzRX0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hRwAA2wIAAKFHAAB3BgAAEAAAACYAAAAIAAAA//////////8="/>
              </a:ext>
            </a:extLst>
          </p:cNvSpPr>
          <p:nvPr/>
        </p:nvSpPr>
        <p:spPr>
          <a:xfrm>
            <a:off x="11643995" y="464185"/>
            <a:ext cx="0" cy="586740"/>
          </a:xfrm>
          <a:prstGeom prst="line">
            <a:avLst/>
          </a:prstGeom>
          <a:noFill/>
          <a:ln w="12700" cap="flat" cmpd="sng" algn="ctr">
            <a:solidFill>
              <a:srgbClr val="102D69"/>
            </a:solidFill>
            <a:prstDash val="solid"/>
            <a:headEnd type="none"/>
            <a:tailEnd type="none"/>
          </a:ln>
          <a:effectLst/>
        </p:spPr>
      </p:sp>
      <p:sp>
        <p:nvSpPr>
          <p:cNvPr id="8" name="Текст 37"/>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JBwAAVAMAALwSAADjBQAAEAAAACYAAAAIAAAAPaAAAAAAAAA="/>
              </a:ext>
            </a:extLst>
          </p:cNvSpPr>
          <p:nvPr>
            <p:ph idx="13"/>
          </p:nvPr>
        </p:nvSpPr>
        <p:spPr>
          <a:xfrm>
            <a:off x="1143635" y="541020"/>
            <a:ext cx="1901825" cy="415925"/>
          </a:xfrm>
        </p:spPr>
        <p:txBody>
          <a:bodyPr vert="horz" wrap="square" lIns="0" tIns="0" rIns="0" bIns="0" numCol="1" spcCol="215900" anchor="t">
            <a:prstTxWarp prst="textNoShape">
              <a:avLst/>
            </a:prstTxWarp>
          </a:bodyPr>
          <a:lstStyle>
            <a:lvl1pPr marL="0" marR="0" indent="0" algn="l" defTabSz="914400">
              <a:lnSpc>
                <a:spcPct val="100000"/>
              </a:lnSpc>
              <a:spcBef>
                <a:spcPts val="1000"/>
              </a:spcBef>
              <a:spcAft>
                <a:spcPts val="0"/>
              </a:spcAft>
              <a:buNone/>
              <a:tabLst/>
              <a:defRPr lang="ru-ru" sz="1000" b="0" i="0">
                <a:latin typeface="HSE Sans" pitchFamily="0" charset="0"/>
                <a:ea typeface="Calibri" pitchFamily="2" charset="-52"/>
                <a:cs typeface="Calibri" pitchFamily="2" charset="-52"/>
              </a:defRPr>
            </a:lvl1pPr>
            <a:lvl2pPr marL="457200" indent="0">
              <a:lnSpc>
                <a:spcPct val="100000"/>
              </a:lnSpc>
              <a:buNone/>
              <a:defRPr lang="en-gb" sz="1000" b="0" i="0">
                <a:latin typeface="HSE Sans" pitchFamily="0" charset="0"/>
                <a:ea typeface="Calibri" pitchFamily="2" charset="-52"/>
                <a:cs typeface="Calibri" pitchFamily="2" charset="-52"/>
              </a:defRPr>
            </a:lvl2pPr>
            <a:lvl3pPr marL="914400" indent="0">
              <a:lnSpc>
                <a:spcPct val="100000"/>
              </a:lnSpc>
              <a:buNone/>
              <a:defRPr lang="en-gb" sz="1000" b="0" i="0">
                <a:latin typeface="HSE Sans" pitchFamily="0" charset="0"/>
                <a:ea typeface="Calibri" pitchFamily="2" charset="-52"/>
                <a:cs typeface="Calibri" pitchFamily="2" charset="-52"/>
              </a:defRPr>
            </a:lvl3pPr>
            <a:lvl4pPr marL="1371600" indent="0">
              <a:lnSpc>
                <a:spcPct val="100000"/>
              </a:lnSpc>
              <a:buNone/>
              <a:defRPr lang="en-gb" sz="1000" b="0" i="0">
                <a:latin typeface="HSE Sans" pitchFamily="0" charset="0"/>
                <a:ea typeface="Calibri" pitchFamily="2" charset="-52"/>
                <a:cs typeface="Calibri" pitchFamily="2" charset="-52"/>
              </a:defRPr>
            </a:lvl4pPr>
            <a:lvl5pPr marL="1828800" indent="0">
              <a:lnSpc>
                <a:spcPct val="100000"/>
              </a:lnSpc>
              <a:buNone/>
              <a:defRPr lang="en-gb" sz="1000" b="0" i="0">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подразделения</a:t>
            </a:r>
            <a:br/>
            <a:r>
              <a:rPr lang="ru-ru"/>
              <a:t>в две или три строки</a:t>
            </a:r>
            <a:r>
              <a:t> (10pt)</a:t>
            </a:r>
            <a:endParaRPr lang="ru-ru"/>
          </a:p>
        </p:txBody>
      </p:sp>
      <p:sp>
        <p:nvSpPr>
          <p:cNvPr id="9" name="ТекстСлайда1"/>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IFQAAYAMAAAQiAADjBQAAEAAAACYAAAAIAAAAPaAAAAAAAAA="/>
              </a:ext>
            </a:extLst>
          </p:cNvSpPr>
          <p:nvPr>
            <p:ph idx="14"/>
          </p:nvPr>
        </p:nvSpPr>
        <p:spPr>
          <a:xfrm>
            <a:off x="345948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pitchFamily="0" charset="0"/>
                <a:ea typeface="Calibri" pitchFamily="2" charset="-52"/>
                <a:cs typeface="Calibri" pitchFamily="2" charset="-52"/>
              </a:defRPr>
            </a:lvl1pPr>
            <a:lvl2pPr marL="457200" indent="0">
              <a:buNone/>
              <a:defRPr lang="en-gb" sz="1000" b="0" i="0">
                <a:solidFill>
                  <a:srgbClr val="0E2D69"/>
                </a:solidFill>
                <a:latin typeface="HSE Sans" pitchFamily="0" charset="0"/>
                <a:ea typeface="Calibri" pitchFamily="2" charset="-52"/>
                <a:cs typeface="Calibri" pitchFamily="2" charset="-52"/>
              </a:defRPr>
            </a:lvl2pPr>
            <a:lvl3pPr marL="914400" indent="0">
              <a:buNone/>
              <a:defRPr lang="en-gb" sz="1000" b="0" i="0">
                <a:solidFill>
                  <a:srgbClr val="0E2D69"/>
                </a:solidFill>
                <a:latin typeface="HSE Sans" pitchFamily="0" charset="0"/>
                <a:ea typeface="Calibri" pitchFamily="2" charset="-52"/>
                <a:cs typeface="Calibri" pitchFamily="2" charset="-52"/>
              </a:defRPr>
            </a:lvl3pPr>
            <a:lvl4pPr marL="1371600" indent="0">
              <a:buNone/>
              <a:defRPr lang="en-gb" sz="1000" b="0" i="0">
                <a:solidFill>
                  <a:srgbClr val="0E2D69"/>
                </a:solidFill>
                <a:latin typeface="HSE Sans" pitchFamily="0" charset="0"/>
                <a:ea typeface="Calibri" pitchFamily="2" charset="-52"/>
                <a:cs typeface="Calibri" pitchFamily="2" charset="-52"/>
              </a:defRPr>
            </a:lvl4pPr>
            <a:lvl5pPr marL="1828800" indent="0">
              <a:buNone/>
              <a:defRPr lang="en-gb" sz="10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презентации может быть набрано в две или три строки</a:t>
            </a:r>
            <a:r>
              <a:t> (10pt)</a:t>
            </a:r>
            <a:endParaRPr lang="ru-ru"/>
          </a:p>
        </p:txBody>
      </p:sp>
      <p:sp>
        <p:nvSpPr>
          <p:cNvPr id="10" name="Текст 39"/>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CJgAAYAMAAD4zAADjBQAAEAAAACYAAAAIAAAAPaAAAAAAAAA="/>
              </a:ext>
            </a:extLst>
          </p:cNvSpPr>
          <p:nvPr>
            <p:ph idx="15"/>
          </p:nvPr>
        </p:nvSpPr>
        <p:spPr>
          <a:xfrm>
            <a:off x="625983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pitchFamily="0" charset="0"/>
                <a:ea typeface="Calibri" pitchFamily="2" charset="-52"/>
                <a:cs typeface="Calibri" pitchFamily="2" charset="-52"/>
              </a:defRPr>
            </a:lvl1pPr>
            <a:lvl2pPr marL="457200" indent="0">
              <a:buNone/>
              <a:defRPr lang="en-gb" sz="1000" b="0" i="0">
                <a:solidFill>
                  <a:srgbClr val="0E2D69"/>
                </a:solidFill>
                <a:latin typeface="HSE Sans" pitchFamily="0" charset="0"/>
                <a:ea typeface="Calibri" pitchFamily="2" charset="-52"/>
                <a:cs typeface="Calibri" pitchFamily="2" charset="-52"/>
              </a:defRPr>
            </a:lvl2pPr>
            <a:lvl3pPr marL="914400" indent="0">
              <a:buNone/>
              <a:defRPr lang="en-gb" sz="1000" b="0" i="0">
                <a:solidFill>
                  <a:srgbClr val="0E2D69"/>
                </a:solidFill>
                <a:latin typeface="HSE Sans" pitchFamily="0" charset="0"/>
                <a:ea typeface="Calibri" pitchFamily="2" charset="-52"/>
                <a:cs typeface="Calibri" pitchFamily="2" charset="-52"/>
              </a:defRPr>
            </a:lvl3pPr>
            <a:lvl4pPr marL="1371600" indent="0">
              <a:buNone/>
              <a:defRPr lang="en-gb" sz="1000" b="0" i="0">
                <a:solidFill>
                  <a:srgbClr val="0E2D69"/>
                </a:solidFill>
                <a:latin typeface="HSE Sans" pitchFamily="0" charset="0"/>
                <a:ea typeface="Calibri" pitchFamily="2" charset="-52"/>
                <a:cs typeface="Calibri" pitchFamily="2" charset="-52"/>
              </a:defRPr>
            </a:lvl4pPr>
            <a:lvl5pPr marL="1828800" indent="0">
              <a:buNone/>
              <a:defRPr lang="en-gb" sz="10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раздела может быть набрано в две или три строки</a:t>
            </a:r>
            <a:r>
              <a:t> (10pt)</a:t>
            </a:r>
            <a:endParaRPr lang="ru-ru"/>
          </a:p>
        </p:txBody>
      </p:sp>
      <p:sp>
        <p:nvSpPr>
          <p:cNvPr id="11" name="Заголовок 31"/>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6AgAADIeAACwDQAAEAAAACYAAAAIAAAAvaAAAAAAAAA="/>
              </a:ext>
            </a:extLst>
          </p:cNvSpPr>
          <p:nvPr>
            <p:ph type="title"/>
          </p:nvPr>
        </p:nvSpPr>
        <p:spPr>
          <a:xfrm>
            <a:off x="586105" y="1447800"/>
            <a:ext cx="4322445" cy="777240"/>
          </a:xfrm>
        </p:spPr>
        <p:txBody>
          <a:bodyPr vert="horz" wrap="square" lIns="0" tIns="0" rIns="0" bIns="0" numCol="1" spcCol="215900" anchor="t">
            <a:prstTxWarp prst="textNoShape">
              <a:avLst/>
            </a:prstTxWarp>
          </a:bodyPr>
          <a:lstStyle>
            <a:lvl1pPr>
              <a:lnSpc>
                <a:spcPct val="100000"/>
              </a:lnSpc>
              <a:defRPr lang="ru-ru" sz="2400" b="0" i="0">
                <a:latin typeface="HSE Sans" pitchFamily="0" charset="0"/>
                <a:ea typeface="Calibri Light" pitchFamily="2" charset="-52"/>
                <a:cs typeface="Calibri Light" pitchFamily="2" charset="-52"/>
              </a:defRPr>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lang="en-gb"/>
            </a:pPr>
            <a:r>
              <a:rPr lang="ru-ru">
                <a:solidFill>
                  <a:srgbClr val="102D69"/>
                </a:solidFill>
              </a:rPr>
              <a:t>Дополнительная </a:t>
            </a:r>
            <a:br/>
            <a:r>
              <a:rPr lang="ru-ru">
                <a:solidFill>
                  <a:srgbClr val="102D69"/>
                </a:solidFill>
              </a:rPr>
              <a:t>цветовая гамма</a:t>
            </a:r>
            <a:endParaRPr lang="ru-ru">
              <a:solidFill>
                <a:srgbClr val="102D69"/>
              </a:solidFill>
            </a:endParaRPr>
          </a:p>
        </p:txBody>
      </p:sp>
      <p:sp>
        <p:nvSpPr>
          <p:cNvPr id="12" name="Текст 35"/>
          <p:cNvSpPr>
            <a:spLocks noGrp="1" noChangeArrowheads="1"/>
            <a:extLst>
              <a:ext uri="smNativeData">
                <pr:smNativeData xmlns:pr="smNativeData" val="SMDATA_13_2GjVZhMAAAAlAAAAZAAAAA0AAAAAAAAAAAAAAAAA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IAkBEE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pA4AADIeAABmHQAAEAAAACYAAAAIAAAAHaAAAAAAAAA="/>
              </a:ext>
            </a:extLst>
          </p:cNvSpPr>
          <p:nvPr>
            <p:ph idx="12"/>
          </p:nvPr>
        </p:nvSpPr>
        <p:spPr>
          <a:xfrm>
            <a:off x="586105" y="2379980"/>
            <a:ext cx="4322445" cy="2399030"/>
          </a:xfrm>
        </p:spPr>
        <p:txBody>
          <a:bodyPr vert="horz" wrap="square" lIns="0" tIns="0" rIns="0" bIns="45720" numCol="1" spcCol="215900" anchor="t">
            <a:prstTxWarp prst="textNoShape">
              <a:avLst/>
            </a:prstTxWarp>
          </a:bodyPr>
          <a:lstStyle>
            <a:lvl1pPr marL="0" marR="0" indent="0" algn="l" defTabSz="914400">
              <a:lnSpc>
                <a:spcPct val="100000"/>
              </a:lnSpc>
              <a:spcBef>
                <a:spcPts val="1000"/>
              </a:spcBef>
              <a:spcAft>
                <a:spcPts val="0"/>
              </a:spcAft>
              <a:buNone/>
              <a:tabLst/>
              <a:defRPr lang="ru-ru" sz="1300" b="0" i="0">
                <a:solidFill>
                  <a:srgbClr val="0E2D69"/>
                </a:solidFill>
                <a:latin typeface="HSE Sans" pitchFamily="0" charset="0"/>
                <a:ea typeface="Calibri" pitchFamily="2" charset="-52"/>
                <a:cs typeface="Calibri" pitchFamily="2" charset="-52"/>
              </a:defRPr>
            </a:lvl1pPr>
            <a:lvl2pPr marL="4572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2pPr>
            <a:lvl3pPr marL="9144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3pPr>
            <a:lvl4pPr marL="13716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4pPr>
            <a:lvl5pPr marL="18288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Для оформления графиков, таблиц, диаграмм могут потребоваться дополнительные цвета и вы совершенно правы, задавая вопрос, какие цвета использовать и где их взять. Мы предлагаем использовать палитру цветов Вышки для этих целей.</a:t>
            </a:r>
            <a:endParaRPr lang="ru-ru"/>
          </a:p>
        </p:txBody>
      </p:sp>
      <p:sp>
        <p:nvSpPr>
          <p:cNvPr id="13" name="Oval 5"/>
          <p:cNvSpPr>
            <a:extLst>
              <a:ext uri="smNativeData">
                <pr:smNativeData xmlns:pr="smNativeData" val="SMDATA_13_2GjVZhMAAAAlAAAAZgAAAA0AAAAAkAAAAEgAAACQAAAASAAAAAAAAAABAAAAAAAAAAEAAABQAAAAAAAAAAAA8D8AAAAAAADwPwAAAAAAAOA/AAAAAAAA4D8AAAAAAADgPwAAAAAAAOA/AAAAAAAA4D8AAAAAAADgPwAAAAAAAOA/AAAAAAAA4D8CAAAAjAAAAAEAAAAAAAAADi1p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F0qd0AMAAAAEAAAAAAAAAAAAAAAAAAAAAAAAAAeAAAAaAAAAAAAAAAAAAAAAAAAAAAAAAAAAAAAECcAABAnAAAAAAAAAAAAAAAAAAAAAAAAAAAAAAAAAAAAAAAAAAAAABQAAAAAAAAAwMD/AAAAAABkAAAAMgAAAAAAAABkAAAAAAAAAH9/fwAKAAAAHwAAAFQAAAAOLWkAAAAAAQAAAAAAAAAAAAAAAAAAAAAAAAAAAAAAAAAAAAAAAAAAMlWRAH9/fwAAAAADzMzMAMDA/wB/f38AAAAAAAAAAAAAAAAAAAAAAAAAAAAhAAAAGAAAABQAAAAtIQAA6AgAAEomAAAFDgAAEAAAACYAAAAIAAAA//////////8="/>
              </a:ext>
            </a:extLst>
          </p:cNvSpPr>
          <p:nvPr/>
        </p:nvSpPr>
        <p:spPr>
          <a:xfrm>
            <a:off x="5393055" y="1447800"/>
            <a:ext cx="831215" cy="831215"/>
          </a:xfrm>
          <a:prstGeom prst="ellipse">
            <a:avLst/>
          </a:prstGeom>
          <a:solidFill>
            <a:srgbClr val="0E2D69"/>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p>
        </p:txBody>
      </p:sp>
      <p:sp>
        <p:nvSpPr>
          <p:cNvPr id="14" name="Oval 20"/>
          <p:cNvSpPr>
            <a:extLst>
              <a:ext uri="smNativeData">
                <pr:smNativeData xmlns:pr="smNativeData" val="SMDATA_13_2GjVZhMAAAAlAAAAZgAAAA0AAAAAkAAAAEgAAACQAAAASAAAAAAAAAABAAAAAAAAAAEAAABQAAAAAAAAAAAA8D8AAAAAAADwPwAAAAAAAOA/AAAAAAAA4D8AAAAAAADgPwAAAAAAAOA/AAAAAAAA4D8AAAAAAADgPwAAAAAAAOA/AAAAAAAA4D8CAAAAjAAAAAEAAAAAAAAAI0qb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IUDAAAMAAAAEAAAAAAAAAAAAAAAAAAAAAAAAAAeAAAAaAAAAAAAAAAAAAAAAAAAAAAAAAAAAAAAECcAABAnAAAAAAAAAAAAAAAAAAAAAAAAAAAAAAAAAAAAAAAAAAAAABQAAAAAAAAAwMD/AAAAAABkAAAAMgAAAAAAAABkAAAAAAAAAH9/fwAKAAAAHwAAAFQAAAAjSpsAAAAAAQAAAAAAAAAAAAAAAAAAAAAAAAAAAAAAAAAAAAAAAAAAMlWRAH9/fwAAAAADzMzMAMDA/wB/f38AAAAAAAAAAAAAAAAAAAAAAAAAAAAhAAAAGAAAABQAAAB7KQAA6AgAAJcuAAAFDgAAEAAAACYAAAAIAAAA//////////8="/>
              </a:ext>
            </a:extLst>
          </p:cNvSpPr>
          <p:nvPr/>
        </p:nvSpPr>
        <p:spPr>
          <a:xfrm>
            <a:off x="6743065" y="1447800"/>
            <a:ext cx="830580" cy="831215"/>
          </a:xfrm>
          <a:prstGeom prst="ellipse">
            <a:avLst/>
          </a:prstGeom>
          <a:solidFill>
            <a:srgbClr val="234A9B"/>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p>
        </p:txBody>
      </p:sp>
      <p:sp>
        <p:nvSpPr>
          <p:cNvPr id="15" name="Oval 22"/>
          <p:cNvSpPr>
            <a:extLst>
              <a:ext uri="smNativeData">
                <pr:smNativeData xmlns:pr="smNativeData" val="SMDATA_13_2GjVZhMAAAAlAAAAZgAAAA0AAAAAkAAAAEgAAACQAAAASAAAAAAAAAABAAAAAAAAAAEAAABQAAAAAAAAAAAA8D8AAAAAAADwPwAAAAAAAOA/AAAAAAAA4D8AAAAAAADgPwAAAAAAAOA/AAAAAAAA4D8AAAAAAADgPwAAAAAAAOA/AAAAAAAA4D8CAAAAjAAAAAEAAAAAAAAAEaDX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FhZcTcMAAAAEAAAAAAAAAAAAAAAAAAAAAAAAAAeAAAAaAAAAAAAAAAAAAAAAAAAAAAAAAAAAAAAECcAABAnAAAAAAAAAAAAAAAAAAAAAAAAAAAAAAAAAAAAAAAAAAAAABQAAAAAAAAAwMD/AAAAAABkAAAAMgAAAAAAAABkAAAAAAAAAH9/fwAKAAAAHwAAAFQAAAARoNcAAAAAAQAAAAAAAAAAAAAAAAAAAAAAAAAAAAAAAAAAAAAAAAAAMlWRAH9/fwAAAAADzMzMAMDA/wB/f38AAAAAAAAAAAAAAAAAAAAAAAAAAAAhAAAAGAAAABQAAADJMQAA6AgAAOU2AAAFDgAAEAAAACYAAAAIAAAA//////////8="/>
              </a:ext>
            </a:extLst>
          </p:cNvSpPr>
          <p:nvPr/>
        </p:nvSpPr>
        <p:spPr>
          <a:xfrm>
            <a:off x="8093075" y="1447800"/>
            <a:ext cx="830580" cy="831215"/>
          </a:xfrm>
          <a:prstGeom prst="ellipse">
            <a:avLst/>
          </a:prstGeom>
          <a:solidFill>
            <a:srgbClr val="11A0D7"/>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p>
        </p:txBody>
      </p:sp>
      <p:sp>
        <p:nvSpPr>
          <p:cNvPr id="16" name="Oval 23"/>
          <p:cNvSpPr>
            <a:extLst>
              <a:ext uri="smNativeData">
                <pr:smNativeData xmlns:pr="smNativeData" val="SMDATA_13_2GjVZhMAAAAlAAAAZgAAAA0AAAAAkAAAAEgAAACQAAAASAAAAAAAAAABAAAAAAAAAAEAAABQAAAAAAAAAAAA8D8AAAAAAADwPwAAAAAAAOA/AAAAAAAA4D8AAAAAAADgPwAAAAAAAOA/AAAAAAAA4D8AAAAAAADgPwAAAAAAAOA/AAAAAAAA4D8CAAAAjAAAAAEAAAAAAAAAApxj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FpXWmgMAAAAEAAAAAAAAAAAAAAAAAAAAAAAAAAeAAAAaAAAAAAAAAAAAAAAAAAAAAAAAAAAAAAAECcAABAnAAAAAAAAAAAAAAAAAAAAAAAAAAAAAAAAAAAAAAAAAAAAABQAAAAAAAAAwMD/AAAAAABkAAAAMgAAAAAAAABkAAAAAAAAAH9/fwAKAAAAHwAAAFQAAAACnGMAAAAAAQAAAAAAAAAAAAAAAAAAAAAAAAAAAAAAAAAAAAAAAAAAMlWRAH9/fwAAAAADzMzMAMDA/wB/f38AAAAAAAAAAAAAAAAAAAAAAAAAAAAhAAAAGAAAABQAAAAXOgAA6AgAADM/AAAFDgAAEAAAACYAAAAIAAAA//////////8="/>
              </a:ext>
            </a:extLst>
          </p:cNvSpPr>
          <p:nvPr/>
        </p:nvSpPr>
        <p:spPr>
          <a:xfrm>
            <a:off x="9443085" y="1447800"/>
            <a:ext cx="830580" cy="831215"/>
          </a:xfrm>
          <a:prstGeom prst="ellipse">
            <a:avLst/>
          </a:prstGeom>
          <a:solidFill>
            <a:srgbClr val="029C63"/>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p>
        </p:txBody>
      </p:sp>
      <p:sp>
        <p:nvSpPr>
          <p:cNvPr id="17" name="Oval 26"/>
          <p:cNvSpPr>
            <a:extLst>
              <a:ext uri="smNativeData">
                <pr:smNativeData xmlns:pr="smNativeData" val="SMDATA_13_2GjVZhMAAAAlAAAAZgAAAA0AAAAAkAAAAEgAAACQAAAASAAAAAAAAAABAAAAAAAAAAEAAABQAAAAAAAAAAAA8D8AAAAAAADwPwAAAAAAAOA/AAAAAAAA4D8AAAAAAADgPwAAAAAAAOA/AAAAAAAA4D8AAAAAAADgPwAAAAAAAOA/AAAAAAAA4D8CAAAAjAAAAAEAAAAAAAAA62gf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IxLzAMAAAAEAAAAAAAAAAAAAAAAAAAAAAAAAAeAAAAaAAAAAAAAAAAAAAAAAAAAAAAAAAAAAAAECcAABAnAAAAAAAAAAAAAAAAAAAAAAAAAAAAAAAAAAAAAAAAAAAAABQAAAAAAAAAwMD/AAAAAABkAAAAMgAAAAAAAABkAAAAAAAAAH9/fwAKAAAAHwAAAFQAAADraB8AAAAAAQAAAAAAAAAAAAAAAAAAAAAAAAAAAAAAAAAAAAAAAAAAMlWRAH9/fwAAAAADzMzMAMDA/wB/f38AAAAAAAAAAAAAAAAAAAAAAAAAAAAhAAAAGAAAABQAAABkQgAA6AgAAIFHAAAFDgAAEAAAACYAAAAIAAAA//////////8="/>
              </a:ext>
            </a:extLst>
          </p:cNvSpPr>
          <p:nvPr/>
        </p:nvSpPr>
        <p:spPr>
          <a:xfrm>
            <a:off x="10792460" y="1447800"/>
            <a:ext cx="831215" cy="831215"/>
          </a:xfrm>
          <a:prstGeom prst="ellipse">
            <a:avLst/>
          </a:prstGeom>
          <a:solidFill>
            <a:srgbClr val="EB681F"/>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p>
        </p:txBody>
      </p:sp>
      <p:sp>
        <p:nvSpPr>
          <p:cNvPr id="18" name="Oval 29"/>
          <p:cNvSpPr>
            <a:extLst>
              <a:ext uri="smNativeData">
                <pr:smNativeData xmlns:pr="smNativeData" val="SMDATA_13_2GjVZhMAAAAlAAAAZgAAAA0AAAAAkAAAAEgAAACQAAAASAAAAAAAAAABAAAAAAAAAAEAAABQAAAAAAAAAAAA8D8AAAAAAADwPwAAAAAAAOA/AAAAAAAA4D8AAAAAAADgPwAAAAAAAOA/AAAAAAAA4D8AAAAAAADgPwAAAAAAAOA/AAAAAAAA4D8CAAAAjAAAAAEAAAAAAAAAfU66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1wOkMMAAAAEAAAAAAAAAAAAAAAAAAAAAAAAAAeAAAAaAAAAAAAAAAAAAAAAAAAAAAAAAAAAAAAECcAABAnAAAAAAAAAAAAAAAAAAAAAAAAAAAAAAAAAAAAAAAAAAAAABQAAAAAAAAAwMD/AAAAAABkAAAAMgAAAAAAAABkAAAAAAAAAH9/fwAKAAAAHwAAAFQAAAB9TroAAAAAAQAAAAAAAAAAAAAAAAAAAAAAAAAAAAAAAAAAAAAAAAAAMlWRAH9/fwAAAAADzMzMAMDA/wB/f38AAAAAAAAAAAAAAAAAAAAAAAAAAAAhAAAAGAAAABQAAAAtIQAAqhAAAEomAADGFQAAEAAAACYAAAAIAAAA//////////8="/>
              </a:ext>
            </a:extLst>
          </p:cNvSpPr>
          <p:nvPr/>
        </p:nvSpPr>
        <p:spPr>
          <a:xfrm>
            <a:off x="5393055" y="2708910"/>
            <a:ext cx="831215" cy="830580"/>
          </a:xfrm>
          <a:prstGeom prst="ellipse">
            <a:avLst/>
          </a:prstGeom>
          <a:solidFill>
            <a:srgbClr val="7D4EBA"/>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p>
        </p:txBody>
      </p:sp>
      <p:sp>
        <p:nvSpPr>
          <p:cNvPr id="19" name="Oval 33"/>
          <p:cNvSpPr>
            <a:extLst>
              <a:ext uri="smNativeData">
                <pr:smNativeData xmlns:pr="smNativeData" val="SMDATA_13_2GjVZhMAAAAlAAAAZgAAAA0AAAAAkAAAAEgAAACQAAAASAAAAAAAAAABAAAAAAAAAAEAAABQAAAAAAAAAAAA8D8AAAAAAADwPwAAAAAAAOA/AAAAAAAA4D8AAAAAAADgPwAAAAAAAOA/AAAAAAAA4D8AAAAAAADgPwAAAAAAAOA/AAAAAAAA4D8CAAAAjAAAAAEAAAAAAAAA5h89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FVJSlMMAAAAEAAAAAAAAAAAAAAAAAAAAAAAAAAeAAAAaAAAAAAAAAAAAAAAAAAAAAAAAAAAAAAAECcAABAnAAAAAAAAAAAAAAAAAAAAAAAAAAAAAAAAAAAAAAAAAAAAABQAAAAAAAAAwMD/AAAAAABkAAAAMgAAAAAAAABkAAAAAAAAAH9/fwAKAAAAHwAAAFQAAADmHz0AAAAAAQAAAAAAAAAAAAAAAAAAAAAAAAAAAAAAAAAAAAAAAAAAMlWRAH9/fwAAAAADzMzMAMDA/wB/f38AAAAAAAAAAAAAAAAAAAAAAAAAAAAhAAAAGAAAABQAAAB7KQAAqhAAAJcuAADGFQAAEAAAACYAAAAIAAAA//////////8="/>
              </a:ext>
            </a:extLst>
          </p:cNvSpPr>
          <p:nvPr/>
        </p:nvSpPr>
        <p:spPr>
          <a:xfrm>
            <a:off x="6743065" y="2708910"/>
            <a:ext cx="830580" cy="830580"/>
          </a:xfrm>
          <a:prstGeom prst="ellipse">
            <a:avLst/>
          </a:prstGeom>
          <a:solidFill>
            <a:srgbClr val="E61F3D"/>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p>
        </p:txBody>
      </p:sp>
      <p:sp>
        <p:nvSpPr>
          <p:cNvPr id="20" name="Oval 34"/>
          <p:cNvSpPr>
            <a:extLst>
              <a:ext uri="smNativeData">
                <pr:smNativeData xmlns:pr="smNativeData" val="SMDATA_13_2GjVZhMAAAAlAAAAZgAAAA0AAAAAkAAAAEgAAACQAAAASAAAAAAAAAABAAAAAAAAAAEAAABQAAAAAAAAAAAA8D8AAAAAAADwPwAAAAAAAOA/AAAAAAAA4D8AAAAAAADgPwAAAAAAAOA/AAAAAAAA4D8AAAAAAADgPwAAAAAAAOA/AAAAAAAA4D8CAAAAjAAAAAEAAAAAAAAA+7oA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EhHdVkMAAAAEAAAAAAAAAAAAAAAAAAAAAAAAAAeAAAAaAAAAAAAAAAAAAAAAAAAAAAAAAAAAAAAECcAABAnAAAAAAAAAAAAAAAAAAAAAAAAAAAAAAAAAAAAAAAAAAAAABQAAAAAAAAAwMD/AAAAAABkAAAAMgAAAAAAAABkAAAAAAAAAH9/fwAKAAAAHwAAAFQAAAD7ugAAAAAAAQAAAAAAAAAAAAAAAAAAAAAAAAAAAAAAAAAAAAAAAAAAMlWRAH9/fwAAAAADzMzMAMDA/wB/f38AAAAAAAAAAAAAAAAAAAAAAAAAAAAhAAAAGAAAABQAAADJMQAAqhAAAOU2AADGFQAAEAAAACYAAAAIAAAA//////////8="/>
              </a:ext>
            </a:extLst>
          </p:cNvSpPr>
          <p:nvPr/>
        </p:nvSpPr>
        <p:spPr>
          <a:xfrm>
            <a:off x="8093075" y="2708910"/>
            <a:ext cx="830580" cy="830580"/>
          </a:xfrm>
          <a:prstGeom prst="ellipse">
            <a:avLst/>
          </a:prstGeom>
          <a:solidFill>
            <a:srgbClr val="FBBA00"/>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p>
        </p:txBody>
      </p:sp>
      <p:sp>
        <p:nvSpPr>
          <p:cNvPr id="21" name="Oval 35"/>
          <p:cNvSpPr>
            <a:extLst>
              <a:ext uri="smNativeData">
                <pr:smNativeData xmlns:pr="smNativeData" val="SMDATA_13_2GjVZhMAAAAlAAAAZgAAAA0AAAAAkAAAAEgAAACQAAAASAAAAAAAAAABAAAAAAAAAAEAAABQAAAAAAAAAAAA8D8AAAAAAADwPwAAAAAAAOA/AAAAAAAA4D8AAAAAAADgPwAAAAAAAOA/AAAAAAAA4D8AAAAAAADgPwAAAAAAAOA/AAAAAAAA4D8CAAAAjAAAAAEAAAAAAAAAfaDT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NkM1IMAAAAEAAAAAAAAAAAAAAAAAAAAAAAAAAeAAAAaAAAAAAAAAAAAAAAAAAAAAAAAAAAAAAAECcAABAnAAAAAAAAAAAAAAAAAAAAAAAAAAAAAAAAAAAAAAAAAAAAABQAAAAAAAAAwMD/AAAAAABkAAAAMgAAAAAAAABkAAAAAAAAAH9/fwAKAAAAHwAAAFQAAAB9oNMAAAAAAQAAAAAAAAAAAAAAAAAAAAAAAAAAAAAAAAAAAAAAAAAAMlWRAH9/fwAAAAADzMzMAMDA/wB/f38AAAAAAAAAAAAAAAAAAAAAAAAAAAAhAAAAGAAAABQAAAAXOgAAqhAAADM/AADGFQAAEAAAACYAAAAIAAAA//////////8="/>
              </a:ext>
            </a:extLst>
          </p:cNvSpPr>
          <p:nvPr/>
        </p:nvSpPr>
        <p:spPr>
          <a:xfrm>
            <a:off x="9443085" y="2708910"/>
            <a:ext cx="830580" cy="830580"/>
          </a:xfrm>
          <a:prstGeom prst="ellipse">
            <a:avLst/>
          </a:prstGeom>
          <a:solidFill>
            <a:srgbClr val="7DA0D3"/>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p>
        </p:txBody>
      </p:sp>
      <p:sp>
        <p:nvSpPr>
          <p:cNvPr id="22" name="Oval 36"/>
          <p:cNvSpPr>
            <a:extLst>
              <a:ext uri="smNativeData">
                <pr:smNativeData xmlns:pr="smNativeData" val="SMDATA_13_2GjVZhMAAAAlAAAAZgAAAA0AAAAAkAAAAEgAAACQAAAASAAAAAAAAAABAAAAAAAAAAEAAABQAAAAAAAAAAAA8D8AAAAAAADwPwAAAAAAAOA/AAAAAAAA4D8AAAAAAADgPwAAAAAAAOA/AAAAAAAA4D8AAAAAAADgPwAAAAAAAOA/AAAAAAAA4D8CAAAAjAAAAAEAAAAAAAAAR6Cg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dDTzcMAAAAEAAAAAAAAAAAAAAAAAAAAAAAAAAeAAAAaAAAAAAAAAAAAAAAAAAAAAAAAAAAAAAAECcAABAnAAAAAAAAAAAAAAAAAAAAAAAAAAAAAAAAAAAAAAAAAAAAABQAAAAAAAAAwMD/AAAAAABkAAAAMgAAAAAAAABkAAAAAAAAAH9/fwAKAAAAHwAAAFQAAABHoKAAAAAAAQAAAAAAAAAAAAAAAAAAAAAAAAAAAAAAAAAAAAAAAAAAMlWRAH9/fwAAAAADzMzMAMDA/wB/f38AAAAAAAAAAAAAAAAAAAAAAAAAAAAhAAAAGAAAABQAAABkQgAAqhAAAIFHAADGFQAAEAAAACYAAAAIAAAA//////////8="/>
              </a:ext>
            </a:extLst>
          </p:cNvSpPr>
          <p:nvPr/>
        </p:nvSpPr>
        <p:spPr>
          <a:xfrm>
            <a:off x="10792460" y="2708910"/>
            <a:ext cx="831215" cy="830580"/>
          </a:xfrm>
          <a:prstGeom prst="ellipse">
            <a:avLst/>
          </a:prstGeom>
          <a:solidFill>
            <a:srgbClr val="47A0A0"/>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p>
        </p:txBody>
      </p:sp>
      <p:sp>
        <p:nvSpPr>
          <p:cNvPr id="23" name="Oval 37"/>
          <p:cNvSpPr>
            <a:extLst>
              <a:ext uri="smNativeData">
                <pr:smNativeData xmlns:pr="smNativeData" val="SMDATA_13_2GjVZhMAAAAlAAAAZgAAAA0AAAAAkAAAAEgAAACQAAAASAAAAAAAAAABAAAAAAAAAAEAAABQAAAAAAAAAAAA8D8AAAAAAADwPwAAAAAAAOA/AAAAAAAA4D8AAAAAAADgPwAAAAAAAOA/AAAAAAAA4D8AAAAAAADgPwAAAAAAAOA/AAAAAAAA4D8CAAAAjAAAAAEAAAAAAAAA64w8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NVRjEMAAAAEAAAAAAAAAAAAAAAAAAAAAAAAAAeAAAAaAAAAAAAAAAAAAAAAAAAAAAAAAAAAAAAECcAABAnAAAAAAAAAAAAAAAAAAAAAAAAAAAAAAAAAAAAAAAAAAAAABQAAAAAAAAAwMD/AAAAAABkAAAAMgAAAAAAAABkAAAAAAAAAH9/fwAKAAAAHwAAAFQAAADrjDwAAAAAAQAAAAAAAAAAAAAAAAAAAAAAAAAAAAAAAAAAAAAAAAAAMlWRAH9/fwAAAAADzMzMAMDA/wB/f38AAAAAAAAAAAAAAAAAAAAAAAAAAAAhAAAAGAAAABQAAAAtIQAAaxgAAEomAACIHQAAEAAAACYAAAAIAAAA//////////8="/>
              </a:ext>
            </a:extLst>
          </p:cNvSpPr>
          <p:nvPr/>
        </p:nvSpPr>
        <p:spPr>
          <a:xfrm>
            <a:off x="5393055" y="3969385"/>
            <a:ext cx="831215" cy="831215"/>
          </a:xfrm>
          <a:prstGeom prst="ellipse">
            <a:avLst/>
          </a:prstGeom>
          <a:solidFill>
            <a:srgbClr val="EB8C3C"/>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p>
        </p:txBody>
      </p:sp>
      <p:sp>
        <p:nvSpPr>
          <p:cNvPr id="24" name="Oval 38"/>
          <p:cNvSpPr>
            <a:extLst>
              <a:ext uri="smNativeData">
                <pr:smNativeData xmlns:pr="smNativeData" val="SMDATA_13_2GjVZhMAAAAlAAAAZgAAAA0AAAAAkAAAAEgAAACQAAAASAAAAAAAAAABAAAAAAAAAAEAAABQAAAAAAAAAAAA8D8AAAAAAADwPwAAAAAAAOA/AAAAAAAA4D8AAAAAAADgPwAAAAAAAOA/AAAAAAAA4D8AAAAAAADgPwAAAAAAAOA/AAAAAAAA4D8CAAAAjAAAAAEAAAAAAAAAlmKM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tBd0kMAAAAEAAAAAAAAAAAAAAAAAAAAAAAAAAeAAAAaAAAAAAAAAAAAAAAAAAAAAAAAAAAAAAAECcAABAnAAAAAAAAAAAAAAAAAAAAAAAAAAAAAAAAAAAAAAAAAAAAABQAAAAAAAAAwMD/AAAAAABkAAAAMgAAAAAAAABkAAAAAAAAAH9/fwAKAAAAHwAAAFQAAACWYowAAAAAAQAAAAAAAAAAAAAAAAAAAAAAAAAAAAAAAAAAAAAAAAAAMlWRAH9/fwAAAAADzMzMAMDA/wB/f38AAAAAAAAAAAAAAAAAAAAAAAAAAAAhAAAAGAAAABQAAAB7KQAAaxgAAJcuAACIHQAAEAAAACYAAAAIAAAA//////////8="/>
              </a:ext>
            </a:extLst>
          </p:cNvSpPr>
          <p:nvPr/>
        </p:nvSpPr>
        <p:spPr>
          <a:xfrm>
            <a:off x="6743065" y="3969385"/>
            <a:ext cx="830580" cy="831215"/>
          </a:xfrm>
          <a:prstGeom prst="ellipse">
            <a:avLst/>
          </a:prstGeom>
          <a:solidFill>
            <a:srgbClr val="96628C"/>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p>
        </p:txBody>
      </p:sp>
      <p:sp>
        <p:nvSpPr>
          <p:cNvPr id="25" name="Oval 39"/>
          <p:cNvSpPr>
            <a:extLst>
              <a:ext uri="smNativeData">
                <pr:smNativeData xmlns:pr="smNativeData" val="SMDATA_13_2GjVZhMAAAAlAAAAZgAAAA0AAAAAkAAAAEgAAACQAAAASAAAAAAAAAABAAAAAAAAAAEAAABQAAAAAAAAAAAA8D8AAAAAAADwPwAAAAAAAOA/AAAAAAAA4D8AAAAAAADgPwAAAAAAAOA/AAAAAAAA4D8AAAAAAADgPwAAAAAAAOA/AAAAAAAA4D8CAAAAjAAAAAEAAAAAAAAAzVpa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FF3MnoMAAAAEAAAAAAAAAAAAAAAAAAAAAAAAAAeAAAAaAAAAAAAAAAAAAAAAAAAAAAAAAAAAAAAECcAABAnAAAAAAAAAAAAAAAAAAAAAAAAAAAAAAAAAAAAAAAAAAAAABQAAAAAAAAAwMD/AAAAAABkAAAAMgAAAAAAAABkAAAAAAAAAH9/fwAKAAAAHwAAAFQAAADNWloAAAAAAQAAAAAAAAAAAAAAAAAAAAAAAAAAAAAAAAAAAAAAAAAAMlWRAH9/fwAAAAADzMzMAMDA/wB/f38AAAAAAAAAAAAAAAAAAAAAAAAAAAAhAAAAGAAAABQAAADJMQAAaxgAAOU2AACIHQAAEAAAACYAAAAIAAAA//////////8="/>
              </a:ext>
            </a:extLst>
          </p:cNvSpPr>
          <p:nvPr/>
        </p:nvSpPr>
        <p:spPr>
          <a:xfrm>
            <a:off x="8093075" y="3969385"/>
            <a:ext cx="830580" cy="831215"/>
          </a:xfrm>
          <a:prstGeom prst="ellipse">
            <a:avLst/>
          </a:prstGeom>
          <a:solidFill>
            <a:srgbClr val="CD5A5A"/>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p>
        </p:txBody>
      </p:sp>
      <p:sp>
        <p:nvSpPr>
          <p:cNvPr id="26" name="Oval 40"/>
          <p:cNvSpPr>
            <a:extLst>
              <a:ext uri="smNativeData">
                <pr:smNativeData xmlns:pr="smNativeData" val="SMDATA_13_2GjVZhMAAAAlAAAAZgAAAA0AAAAAkAAAAEgAAACQAAAASAAAAAAAAAABAAAAAAAAAAEAAABQAAAAAAAAAAAA8D8AAAAAAADwPwAAAAAAAOA/AAAAAAAA4D8AAAAAAADgPwAAAAAAAOA/AAAAAAAA4D8AAAAAAADgPwAAAAAAAOA/AAAAAAAA4D8CAAAAjAAAAAEAAAAAAAAA/9dG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tMYnEMAAAAEAAAAAAAAAAAAAAAAAAAAAAAAAAeAAAAaAAAAAAAAAAAAAAAAAAAAAAAAAAAAAAAECcAABAnAAAAAAAAAAAAAAAAAAAAAAAAAAAAAAAAAAAAAAAAAAAAABQAAAAAAAAAwMD/AAAAAABkAAAAMgAAAAAAAABkAAAAAAAAAH9/fwAKAAAAHwAAAFQAAAD/10YAAAAAAQAAAAAAAAAAAAAAAAAAAAAAAAAAAAAAAAAAAAAAAAAAMlWRAH9/fwAAAAADzMzMAMDA/wB/f38AAAAAAAAAAAAAAAAAAAAAAAAAAAAhAAAAGAAAABQAAAAXOgAAaxgAADM/AACIHQAAEAAAACYAAAAIAAAA//////////8="/>
              </a:ext>
            </a:extLst>
          </p:cNvSpPr>
          <p:nvPr/>
        </p:nvSpPr>
        <p:spPr>
          <a:xfrm>
            <a:off x="9443085" y="3969385"/>
            <a:ext cx="830580" cy="831215"/>
          </a:xfrm>
          <a:prstGeom prst="ellipse">
            <a:avLst/>
          </a:prstGeom>
          <a:solidFill>
            <a:srgbClr val="FFD746"/>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p>
        </p:txBody>
      </p:sp>
      <p:sp>
        <p:nvSpPr>
          <p:cNvPr id="27" name="Oval 41"/>
          <p:cNvSpPr>
            <a:extLst>
              <a:ext uri="smNativeData">
                <pr:smNativeData xmlns:pr="smNativeData" val="SMDATA_13_2GjVZhMAAAAlAAAAZgAAAA0AAAAAkAAAAEgAAACQAAAASAAAAAAAAAABAAAAAAAAAAEAAABQAAAAAAAAAAAA8D8AAAAAAADwPwAAAAAAAOA/AAAAAAAA4D8AAAAAAADgPwAAAAAAAOA/AAAAAAAA4D8AAAAAAADgPwAAAAAAAOA/AAAAAAAA4D8CAAAAjAAAAAEAAAAAAAAAzd3w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k0YzIMAAAAEAAAAAAAAAAAAAAAAAAAAAAAAAAeAAAAaAAAAAAAAAAAAAAAAAAAAAAAAAAAAAAAECcAABAnAAAAAAAAAAAAAAAAAAAAAAAAAAAAAAAAAAAAAAAAAAAAABQAAAAAAAAAwMD/AAAAAABkAAAAMgAAAAAAAABkAAAAAAAAAH9/fwAKAAAAHwAAAFQAAADN3fAAAAAAAQAAAAAAAAAAAAAAAAAAAAAAAAAAAAAAAAAAAAAAAAAAMlWRAH9/fwAAAAADzMzMAMDA/wB/f38AAAAAAAAAAAAAAAAAAAAAAAAAAAAhAAAAGAAAABQAAABkQgAAaxgAAIFHAACIHQAAEAAAACYAAAAIAAAA//////////8="/>
              </a:ext>
            </a:extLst>
          </p:cNvSpPr>
          <p:nvPr/>
        </p:nvSpPr>
        <p:spPr>
          <a:xfrm>
            <a:off x="10792460" y="3969385"/>
            <a:ext cx="831215" cy="831215"/>
          </a:xfrm>
          <a:prstGeom prst="ellipse">
            <a:avLst/>
          </a:prstGeom>
          <a:solidFill>
            <a:srgbClr val="CDDDF0"/>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p>
        </p:txBody>
      </p:sp>
      <p:sp>
        <p:nvSpPr>
          <p:cNvPr id="28" name="Oval 42"/>
          <p:cNvSpPr>
            <a:extLst>
              <a:ext uri="smNativeData">
                <pr:smNativeData xmlns:pr="smNativeData" val="SMDATA_13_2GjVZhMAAAAlAAAAZgAAAA0AAAAAkAAAAEgAAACQAAAASAAAAAAAAAABAAAAAAAAAAEAAABQAAAAAAAAAAAA8D8AAAAAAADwPwAAAAAAAOA/AAAAAAAA4D8AAAAAAADgPwAAAAAAAOA/AAAAAAAA4D8AAAAAAADgPwAAAAAAAOA/AAAAAAAA4D8CAAAAjAAAAAEAAAAAAAAA1+u0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E5uOGEMAAAAEAAAAAAAAAAAAAAAAAAAAAAAAAAeAAAAaAAAAAAAAAAAAAAAAAAAAAAAAAAAAAAAECcAABAnAAAAAAAAAAAAAAAAAAAAAAAAAAAAAAAAAAAAAAAAAAAAABQAAAAAAAAAwMD/AAAAAABkAAAAMgAAAAAAAABkAAAAAAAAAH9/fwAKAAAAHwAAAFQAAADX67QAAAAAAQAAAAAAAAAAAAAAAAAAAAAAAAAAAAAAAAAAAAAAAAAAMlWRAH9/fwAAAAADzMzMAMDA/wB/f38AAAAAAAAAAAAAAAAAAAAAAAAAAAAhAAAAGAAAABQAAAAtIQAASyAAAEomAABoJQAAEAAAACYAAAAIAAAA//////////8="/>
              </a:ext>
            </a:extLst>
          </p:cNvSpPr>
          <p:nvPr/>
        </p:nvSpPr>
        <p:spPr>
          <a:xfrm>
            <a:off x="5393055" y="5249545"/>
            <a:ext cx="831215" cy="831215"/>
          </a:xfrm>
          <a:prstGeom prst="ellipse">
            <a:avLst/>
          </a:prstGeom>
          <a:solidFill>
            <a:srgbClr val="D7EBB4"/>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p>
        </p:txBody>
      </p:sp>
      <p:sp>
        <p:nvSpPr>
          <p:cNvPr id="29" name="Oval 43"/>
          <p:cNvSpPr>
            <a:extLst>
              <a:ext uri="smNativeData">
                <pr:smNativeData xmlns:pr="smNativeData" val="SMDATA_13_2GjVZhMAAAAlAAAAZgAAAA0AAAAAkAAAAEgAAACQAAAASAAAAAAAAAABAAAAAAAAAAEAAABQAAAAAAAAAAAA8D8AAAAAAADwPwAAAAAAAOA/AAAAAAAA4D8AAAAAAADgPwAAAAAAAOA/AAAAAAAA4D8AAAAAAADgPwAAAAAAAOA/AAAAAAAA4D8CAAAAjAAAAAEAAAAAAAAA/9yR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FZOUUUMAAAAEAAAAAAAAAAAAAAAAAAAAAAAAAAeAAAAaAAAAAAAAAAAAAAAAAAAAAAAAAAAAAAAECcAABAnAAAAAAAAAAAAAAAAAAAAAAAAAAAAAAAAAAAAAAAAAAAAABQAAAAAAAAAwMD/AAAAAABkAAAAMgAAAAAAAABkAAAAAAAAAH9/fwAKAAAAHwAAAFQAAAD/3JEAAAAAAQAAAAAAAAAAAAAAAAAAAAAAAAAAAAAAAAAAAAAAAAAAMlWRAH9/fwAAAAADzMzMAMDA/wB/f38AAAAAAAAAAAAAAAAAAAAAAAAAAAAhAAAAGAAAABQAAAB7KQAASyAAAJcuAABoJQAAEAAAACYAAAAIAAAA//////////8="/>
              </a:ext>
            </a:extLst>
          </p:cNvSpPr>
          <p:nvPr/>
        </p:nvSpPr>
        <p:spPr>
          <a:xfrm>
            <a:off x="6743065" y="5249545"/>
            <a:ext cx="830580" cy="831215"/>
          </a:xfrm>
          <a:prstGeom prst="ellipse">
            <a:avLst/>
          </a:prstGeom>
          <a:solidFill>
            <a:srgbClr val="FFDC91"/>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p>
        </p:txBody>
      </p:sp>
      <p:sp>
        <p:nvSpPr>
          <p:cNvPr id="30" name="Oval 44"/>
          <p:cNvSpPr>
            <a:extLst>
              <a:ext uri="smNativeData">
                <pr:smNativeData xmlns:pr="smNativeData" val="SMDATA_13_2GjVZhMAAAAlAAAAZgAAAA0AAAAAkAAAAEgAAACQAAAASAAAAAAAAAABAAAAAAAAAAEAAABQAAAAAAAAAAAA8D8AAAAAAADwPwAAAAAAAOA/AAAAAAAA4D8AAAAAAADgPwAAAAAAAOA/AAAAAAAA4D8AAAAAAADgPwAAAAAAAOA/AAAAAAAA4D8CAAAAjAAAAAEAAAAAAAAA18Px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CtuYU4MAAAAEAAAAAAAAAAAAAAAAAAAAAAAAAAeAAAAaAAAAAAAAAAAAAAAAAAAAAAAAAAAAAAAECcAABAnAAAAAAAAAAAAAAAAAAAAAAAAAAAAAAAAAAAAAAAAAAAAABQAAAAAAAAAwMD/AAAAAABkAAAAMgAAAAAAAABkAAAAAAAAAH9/fwAKAAAAHwAAAFQAAADXw/EAAAAAAQAAAAAAAAAAAAAAAAAAAAAAAAAAAAAAAAAAAAAAAAAAMlWRAH9/fwAAAAADzMzMAMDA/wB/f38AAAAAAAAAAAAAAAAAAAAAAAAAAAAhAAAAGAAAABQAAADJMQAASyAAAOU2AABoJQAAEAAAACYAAAAIAAAA//////////8="/>
              </a:ext>
            </a:extLst>
          </p:cNvSpPr>
          <p:nvPr/>
        </p:nvSpPr>
        <p:spPr>
          <a:xfrm>
            <a:off x="8093075" y="5249545"/>
            <a:ext cx="830580" cy="831215"/>
          </a:xfrm>
          <a:prstGeom prst="ellipse">
            <a:avLst/>
          </a:prstGeom>
          <a:solidFill>
            <a:srgbClr val="D7C3F1"/>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p>
        </p:txBody>
      </p:sp>
      <p:sp>
        <p:nvSpPr>
          <p:cNvPr id="31" name="Oval 45"/>
          <p:cNvSpPr>
            <a:extLst>
              <a:ext uri="smNativeData">
                <pr:smNativeData xmlns:pr="smNativeData" val="SMDATA_13_2GjVZhMAAAAlAAAAZgAAAA0AAAAAkAAAAEgAAACQAAAASAAAAAAAAAABAAAAAAAAAAEAAABQAAAAAAAAAAAA8D8AAAAAAADwPwAAAAAAAOA/AAAAAAAA4D8AAAAAAADgPwAAAAAAAOA/AAAAAAAA4D8AAAAAAADgPwAAAAAAAOA/AAAAAAAA4D8CAAAAjAAAAAEAAAAAAAAA9sPD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CN4QTsMAAAAEAAAAAAAAAAAAAAAAAAAAAAAAAAeAAAAaAAAAAAAAAAAAAAAAAAAAAAAAAAAAAAAECcAABAnAAAAAAAAAAAAAAAAAAAAAAAAAAAAAAAAAAAAAAAAAAAAABQAAAAAAAAAwMD/AAAAAABkAAAAMgAAAAAAAABkAAAAAAAAAH9/fwAKAAAAHwAAAFQAAAD2w8MAAAAAAQAAAAAAAAAAAAAAAAAAAAAAAAAAAAAAAAAAAAAAAAAAMlWRAH9/fwAAAAADzMzMAMDA/wB/f38AAAAAAAAAAAAAAAAAAAAAAAAAAAAhAAAAGAAAABQAAAAXOgAASyAAADM/AABoJQAAEAAAACYAAAAIAAAA//////////8="/>
              </a:ext>
            </a:extLst>
          </p:cNvSpPr>
          <p:nvPr/>
        </p:nvSpPr>
        <p:spPr>
          <a:xfrm>
            <a:off x="9443085" y="5249545"/>
            <a:ext cx="830580" cy="831215"/>
          </a:xfrm>
          <a:prstGeom prst="ellipse">
            <a:avLst/>
          </a:prstGeom>
          <a:solidFill>
            <a:srgbClr val="F6C3C3"/>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p>
        </p:txBody>
      </p:sp>
      <p:sp>
        <p:nvSpPr>
          <p:cNvPr id="32" name="Oval 46"/>
          <p:cNvSpPr>
            <a:extLst>
              <a:ext uri="smNativeData">
                <pr:smNativeData xmlns:pr="smNativeData" val="SMDATA_13_2GjVZhMAAAAlAAAAZgAAAA0AAAAAkAAAAEgAAACQAAAASAAAAAAAAAABAAAAAAAAAAEAAABQAAAAAAAAAAAA8D8AAAAAAADwPwAAAAAAAOA/AAAAAAAA4D8AAAAAAADgPwAAAAAAAOA/AAAAAAAA4D8AAAAAAADgPwAAAAAAAOA/AAAAAAAA4D8CAAAAjAAAAAEAAAAAAAAA//B9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EovemwMAAAAEAAAAAAAAAAAAAAAAAAAAAAAAAAeAAAAaAAAAAAAAAAAAAAAAAAAAAAAAAAAAAAAECcAABAnAAAAAAAAAAAAAAAAAAAAAAAAAAAAAAAAAAAAAAAAAAAAABQAAAAAAAAAwMD/AAAAAABkAAAAMgAAAAAAAABkAAAAAAAAAH9/fwAKAAAAHwAAAFQAAAD/8H0AAAAAAQAAAAAAAAAAAAAAAAAAAAAAAAAAAAAAAAAAAAAAAAAAMlWRAH9/fwAAAAADzMzMAMDA/wB/f38AAAAAAAAAAAAAAAAAAAAAAAAAAAAhAAAAGAAAABQAAABkQgAASyAAAIFHAABoJQAAEAAAACYAAAAIAAAA//////////8="/>
              </a:ext>
            </a:extLst>
          </p:cNvSpPr>
          <p:nvPr/>
        </p:nvSpPr>
        <p:spPr>
          <a:xfrm>
            <a:off x="10792460" y="5249545"/>
            <a:ext cx="831215" cy="831215"/>
          </a:xfrm>
          <a:prstGeom prst="ellipse">
            <a:avLst/>
          </a:prstGeom>
          <a:solidFill>
            <a:srgbClr val="FFF07D"/>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p>
        </p:txBody>
      </p:sp>
    </p:spTree>
  </p:cSld>
  <p:clrMapOvr>
    <a:masterClrMapping/>
  </p:clrMapOvr>
</p:sldLayout>
</file>

<file path=ppt/slideLayouts/slideLayout11.xml><?xml version="1.0" encoding="utf-8"?>
<p:sldLayout xmlns:p="http://schemas.openxmlformats.org/presentationml/2006/main" xmlns:p14="http://schemas.microsoft.com/office/powerpoint/2010/main" xmlns:r="http://schemas.openxmlformats.org/officeDocument/2006/relationships" xmlns:a="http://schemas.openxmlformats.org/drawingml/2006/main" type="blank" preserve="1">
  <p:cSld name="чистый_2">
    <p:bg>
      <p:bgPr>
        <a:blipFill>
          <a:blip r:embed="rId2"/>
          <a:srcRect/>
          <a:stretch/>
        </a:blipFill>
        <a:effectLst/>
      </p:bgPr>
    </p:bg>
    <p:spTree>
      <p:nvGrpSpPr>
        <p:cNvPr id="1" name=""/>
        <p:cNvGrpSpPr/>
        <p:nvPr/>
      </p:nvGrpSpPr>
      <p:grpSpPr>
        <a:xfrm>
          <a:off x="0" y="0"/>
          <a:ext cx="0" cy="0"/>
          <a:chOff x="0" y="0"/>
          <a:chExt cx="0" cy="0"/>
        </a:xfrm>
      </p:grpSpPr>
      <p:pic>
        <p:nvPicPr>
          <p:cNvPr id="2" name="Picture 4" descr="Icon&#10;&#10;Description automatically generated"/>
          <p:cNvPicPr>
            <a:picLocks noChangeAspect="1"/>
            <a:extLst>
              <a:ext uri="smNativeData">
                <pr:smNativeData xmlns:pr="smNativeData" val="SMDATA_15_2GjVZhMAAAAlAAAAEQAAAC0AAAAAkAAAAEgAAACQ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DQqS8BDAAAABAAAAAAAAAAAAAAAAAAAAAAAAAAHgAAAGgAAAAAAAAAAAAAAAAAAAAAAAAAAAAAABAnAAAQJwAAAAAAAAAAAAAAAAAAAAAAAAAAAAAAAAAAAAAAAAAAAAAUAAAAAAAAAMDA/wAAAAAAZAAAADIAAAAAAAAAZAAAAAAAAAB/f38ACgAAAB8AAABUAAAAAAAABQAAAAEAAAAAAAAAAAAAAAAAAAAAAAAAAAAAAAAAAAAAAAAAAAAAAAJ/f38AAAAAA8zMzADAwP8Af39/AAAAAAAAAAAAAAAAAP///wAAAAAAIQAAABgAAAAUAAAALgMAANsCAADwBQAAnQUAABAAAAAmAAAACAAAAP//////////"/>
              </a:ext>
            </a:extLst>
          </p:cNvPicPr>
          <p:nvPr/>
        </p:nvPicPr>
        <p:blipFill>
          <a:blip r:embed="rId3"/>
          <a:stretch>
            <a:fillRect/>
          </a:stretch>
        </p:blipFill>
        <p:spPr>
          <a:xfrm>
            <a:off x="516890" y="464185"/>
            <a:ext cx="448310" cy="448310"/>
          </a:xfrm>
          <a:prstGeom prst="rect">
            <a:avLst/>
          </a:prstGeom>
          <a:noFill/>
          <a:ln>
            <a:noFill/>
          </a:ln>
          <a:effectLst/>
        </p:spPr>
      </p:pic>
      <p:sp>
        <p:nvSpPr>
          <p:cNvPr id="3" name="Straight Connector 19"/>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BLFAAA2wIAAEsUAAB3BgAAEAAAACYAAAAIAAAA//////////8="/>
              </a:ext>
            </a:extLst>
          </p:cNvSpPr>
          <p:nvPr/>
        </p:nvSpPr>
        <p:spPr>
          <a:xfrm>
            <a:off x="3298825" y="464185"/>
            <a:ext cx="0" cy="586740"/>
          </a:xfrm>
          <a:prstGeom prst="line">
            <a:avLst/>
          </a:prstGeom>
          <a:noFill/>
          <a:ln w="12700" cap="flat" cmpd="sng" algn="ctr">
            <a:solidFill>
              <a:srgbClr val="102D69"/>
            </a:solidFill>
            <a:prstDash val="solid"/>
            <a:headEnd type="none"/>
            <a:tailEnd type="none"/>
          </a:ln>
          <a:effectLst/>
        </p:spPr>
      </p:sp>
      <p:sp>
        <p:nvSpPr>
          <p:cNvPr id="4" name="Straight Connector 21"/>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qSiMg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FJQAA2wIAAIUlAAB3BgAAEAAAACYAAAAIAAAA//////////8="/>
              </a:ext>
            </a:extLst>
          </p:cNvSpPr>
          <p:nvPr/>
        </p:nvSpPr>
        <p:spPr>
          <a:xfrm>
            <a:off x="6099175" y="464185"/>
            <a:ext cx="0" cy="586740"/>
          </a:xfrm>
          <a:prstGeom prst="line">
            <a:avLst/>
          </a:prstGeom>
          <a:noFill/>
          <a:ln w="12700" cap="flat" cmpd="sng" algn="ctr">
            <a:solidFill>
              <a:srgbClr val="102D69"/>
            </a:solidFill>
            <a:prstDash val="solid"/>
            <a:headEnd type="none"/>
            <a:tailEnd type="none"/>
          </a:ln>
          <a:effectLst/>
        </p:spPr>
      </p:sp>
      <p:sp>
        <p:nvSpPr>
          <p:cNvPr id="5" name="Straight Connector 25"/>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PJLM0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A4PwAA2wIAADg/AAB3BgAAEAAAACYAAAAIAAAA//////////8="/>
              </a:ext>
            </a:extLst>
          </p:cNvSpPr>
          <p:nvPr/>
        </p:nvSpPr>
        <p:spPr>
          <a:xfrm>
            <a:off x="10276840" y="464185"/>
            <a:ext cx="0" cy="586740"/>
          </a:xfrm>
          <a:prstGeom prst="line">
            <a:avLst/>
          </a:prstGeom>
          <a:noFill/>
          <a:ln w="12700" cap="flat" cmpd="sng" algn="ctr">
            <a:solidFill>
              <a:srgbClr val="102D69"/>
            </a:solidFill>
            <a:prstDash val="solid"/>
            <a:headEnd type="none"/>
            <a:tailEnd type="none"/>
          </a:ln>
          <a:effectLst/>
        </p:spPr>
      </p:sp>
      <p:sp>
        <p:nvSpPr>
          <p:cNvPr id="6" name="TextBox 11"/>
          <p:cNvSpPr>
            <a:extLst>
              <a:ext uri="smNativeData">
                <pr:smNativeData xmlns:pr="smNativeData" val="SMDATA_13_2GjVZhMAAAAlAAAAZAAAAE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T6VE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KQAAARgMAACxEAAArBQAAECAAACYAAAAIAAAA//////////8="/>
              </a:ext>
            </a:extLst>
          </p:cNvSpPr>
          <p:nvPr/>
        </p:nvSpPr>
        <p:spPr>
          <a:xfrm>
            <a:off x="10410190" y="532130"/>
            <a:ext cx="671830" cy="307975"/>
          </a:xfrm>
          <a:prstGeom prst="rect">
            <a:avLst/>
          </a:prstGeom>
          <a:noFill/>
          <a:ln>
            <a:noFill/>
          </a:ln>
          <a:effectLst/>
        </p:spPr>
        <p:txBody>
          <a:bodyPr vert="horz" wrap="square" lIns="0" tIns="0" rIns="0" bIns="0" numCol="1" spcCol="215900" anchor="t"/>
          <a:lstStyle/>
          <a:p>
            <a:pPr>
              <a:defRPr noProof="1"/>
            </a:pPr>
            <a:fld id="{3F0B9DFC-B2D2-5E6B-9CB3-443ED3FD6A11}" type="slidenum">
              <a:rPr lang="ru-ru" sz="2000">
                <a:solidFill>
                  <a:srgbClr val="102D69"/>
                </a:solidFill>
                <a:latin typeface="HSE Sans" pitchFamily="0" charset="0"/>
                <a:ea typeface="Calibri" pitchFamily="2" charset="-52"/>
                <a:cs typeface="Calibri" pitchFamily="2" charset="-52"/>
              </a:rPr>
              <a:t>‹#›</a:t>
            </a:fld>
            <a:endParaRPr lang="ru-ru" sz="2000">
              <a:solidFill>
                <a:srgbClr val="102D69"/>
              </a:solidFill>
              <a:latin typeface="HSE Sans" pitchFamily="0" charset="0"/>
              <a:ea typeface="Calibri" pitchFamily="2" charset="-52"/>
              <a:cs typeface="Calibri" pitchFamily="2" charset="-52"/>
            </a:endParaRPr>
          </a:p>
        </p:txBody>
      </p:sp>
      <p:sp>
        <p:nvSpPr>
          <p:cNvPr id="7" name="Straight Connector 59"/>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CtNPnI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hRwAA2wIAAKFHAAB3BgAAEAAAACYAAAAIAAAA//////////8="/>
              </a:ext>
            </a:extLst>
          </p:cNvSpPr>
          <p:nvPr/>
        </p:nvSpPr>
        <p:spPr>
          <a:xfrm>
            <a:off x="11643995" y="464185"/>
            <a:ext cx="0" cy="586740"/>
          </a:xfrm>
          <a:prstGeom prst="line">
            <a:avLst/>
          </a:prstGeom>
          <a:noFill/>
          <a:ln w="12700" cap="flat" cmpd="sng" algn="ctr">
            <a:solidFill>
              <a:srgbClr val="102D69"/>
            </a:solidFill>
            <a:prstDash val="solid"/>
            <a:headEnd type="none"/>
            <a:tailEnd type="none"/>
          </a:ln>
          <a:effectLst/>
        </p:spPr>
      </p:sp>
      <p:sp>
        <p:nvSpPr>
          <p:cNvPr id="8" name="Текст 37"/>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KjsmiY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JBwAAVAMAALwSAADjBQAAEAAAACYAAAAIAAAAPaAAAAAAAAA="/>
              </a:ext>
            </a:extLst>
          </p:cNvSpPr>
          <p:nvPr>
            <p:ph idx="13"/>
          </p:nvPr>
        </p:nvSpPr>
        <p:spPr>
          <a:xfrm>
            <a:off x="1143635" y="541020"/>
            <a:ext cx="1901825" cy="415925"/>
          </a:xfrm>
        </p:spPr>
        <p:txBody>
          <a:bodyPr vert="horz" wrap="square" lIns="0" tIns="0" rIns="0" bIns="0" numCol="1" spcCol="215900" anchor="t">
            <a:prstTxWarp prst="textNoShape">
              <a:avLst/>
            </a:prstTxWarp>
          </a:bodyPr>
          <a:lstStyle>
            <a:lvl1pPr marL="0" marR="0" indent="0" algn="l" defTabSz="914400">
              <a:lnSpc>
                <a:spcPct val="100000"/>
              </a:lnSpc>
              <a:spcBef>
                <a:spcPts val="1000"/>
              </a:spcBef>
              <a:spcAft>
                <a:spcPts val="0"/>
              </a:spcAft>
              <a:buNone/>
              <a:tabLst/>
              <a:defRPr lang="ru-ru" sz="1000" b="0" i="0">
                <a:latin typeface="HSE Sans" pitchFamily="0" charset="0"/>
                <a:ea typeface="Calibri" pitchFamily="2" charset="-52"/>
                <a:cs typeface="Calibri" pitchFamily="2" charset="-52"/>
              </a:defRPr>
            </a:lvl1pPr>
            <a:lvl2pPr marL="457200" indent="0">
              <a:lnSpc>
                <a:spcPct val="100000"/>
              </a:lnSpc>
              <a:buNone/>
              <a:defRPr lang="en-gb" sz="1000" b="0" i="0">
                <a:latin typeface="HSE Sans" pitchFamily="0" charset="0"/>
                <a:ea typeface="Calibri" pitchFamily="2" charset="-52"/>
                <a:cs typeface="Calibri" pitchFamily="2" charset="-52"/>
              </a:defRPr>
            </a:lvl2pPr>
            <a:lvl3pPr marL="914400" indent="0">
              <a:lnSpc>
                <a:spcPct val="100000"/>
              </a:lnSpc>
              <a:buNone/>
              <a:defRPr lang="en-gb" sz="1000" b="0" i="0">
                <a:latin typeface="HSE Sans" pitchFamily="0" charset="0"/>
                <a:ea typeface="Calibri" pitchFamily="2" charset="-52"/>
                <a:cs typeface="Calibri" pitchFamily="2" charset="-52"/>
              </a:defRPr>
            </a:lvl3pPr>
            <a:lvl4pPr marL="1371600" indent="0">
              <a:lnSpc>
                <a:spcPct val="100000"/>
              </a:lnSpc>
              <a:buNone/>
              <a:defRPr lang="en-gb" sz="1000" b="0" i="0">
                <a:latin typeface="HSE Sans" pitchFamily="0" charset="0"/>
                <a:ea typeface="Calibri" pitchFamily="2" charset="-52"/>
                <a:cs typeface="Calibri" pitchFamily="2" charset="-52"/>
              </a:defRPr>
            </a:lvl4pPr>
            <a:lvl5pPr marL="1828800" indent="0">
              <a:lnSpc>
                <a:spcPct val="100000"/>
              </a:lnSpc>
              <a:buNone/>
              <a:defRPr lang="en-gb" sz="1000" b="0" i="0">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подразделения</a:t>
            </a:r>
            <a:br/>
            <a:r>
              <a:rPr lang="ru-ru"/>
              <a:t>в две или три строки</a:t>
            </a:r>
            <a:r>
              <a:t> (10pt)</a:t>
            </a:r>
            <a:endParaRPr lang="ru-ru"/>
          </a:p>
        </p:txBody>
      </p:sp>
      <p:sp>
        <p:nvSpPr>
          <p:cNvPr id="9" name="ТекстСлайда1"/>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KjsmiY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IFQAAYAMAAAQiAADjBQAAEAAAACYAAAAIAAAAPaAAAAAAAAA="/>
              </a:ext>
            </a:extLst>
          </p:cNvSpPr>
          <p:nvPr>
            <p:ph idx="14"/>
          </p:nvPr>
        </p:nvSpPr>
        <p:spPr>
          <a:xfrm>
            <a:off x="345948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pitchFamily="0" charset="0"/>
                <a:ea typeface="Calibri" pitchFamily="2" charset="-52"/>
                <a:cs typeface="Calibri" pitchFamily="2" charset="-52"/>
              </a:defRPr>
            </a:lvl1pPr>
            <a:lvl2pPr marL="457200" indent="0">
              <a:buNone/>
              <a:defRPr lang="en-gb" sz="1000" b="0" i="0">
                <a:solidFill>
                  <a:srgbClr val="0E2D69"/>
                </a:solidFill>
                <a:latin typeface="HSE Sans" pitchFamily="0" charset="0"/>
                <a:ea typeface="Calibri" pitchFamily="2" charset="-52"/>
                <a:cs typeface="Calibri" pitchFamily="2" charset="-52"/>
              </a:defRPr>
            </a:lvl2pPr>
            <a:lvl3pPr marL="914400" indent="0">
              <a:buNone/>
              <a:defRPr lang="en-gb" sz="1000" b="0" i="0">
                <a:solidFill>
                  <a:srgbClr val="0E2D69"/>
                </a:solidFill>
                <a:latin typeface="HSE Sans" pitchFamily="0" charset="0"/>
                <a:ea typeface="Calibri" pitchFamily="2" charset="-52"/>
                <a:cs typeface="Calibri" pitchFamily="2" charset="-52"/>
              </a:defRPr>
            </a:lvl3pPr>
            <a:lvl4pPr marL="1371600" indent="0">
              <a:buNone/>
              <a:defRPr lang="en-gb" sz="1000" b="0" i="0">
                <a:solidFill>
                  <a:srgbClr val="0E2D69"/>
                </a:solidFill>
                <a:latin typeface="HSE Sans" pitchFamily="0" charset="0"/>
                <a:ea typeface="Calibri" pitchFamily="2" charset="-52"/>
                <a:cs typeface="Calibri" pitchFamily="2" charset="-52"/>
              </a:defRPr>
            </a:lvl4pPr>
            <a:lvl5pPr marL="1828800" indent="0">
              <a:buNone/>
              <a:defRPr lang="en-gb" sz="10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презентации может быть набрано в две или три строки</a:t>
            </a:r>
            <a:r>
              <a:t> (10pt)</a:t>
            </a:r>
            <a:endParaRPr lang="ru-ru"/>
          </a:p>
        </p:txBody>
      </p:sp>
      <p:sp>
        <p:nvSpPr>
          <p:cNvPr id="10" name="Текст 39"/>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KjsmiY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CJgAAYAMAAD4zAADjBQAAEAAAACYAAAAIAAAAPaAAAAAAAAA="/>
              </a:ext>
            </a:extLst>
          </p:cNvSpPr>
          <p:nvPr>
            <p:ph idx="15"/>
          </p:nvPr>
        </p:nvSpPr>
        <p:spPr>
          <a:xfrm>
            <a:off x="625983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pitchFamily="0" charset="0"/>
                <a:ea typeface="Calibri" pitchFamily="2" charset="-52"/>
                <a:cs typeface="Calibri" pitchFamily="2" charset="-52"/>
              </a:defRPr>
            </a:lvl1pPr>
            <a:lvl2pPr marL="457200" indent="0">
              <a:buNone/>
              <a:defRPr lang="en-gb" sz="1000" b="0" i="0">
                <a:solidFill>
                  <a:srgbClr val="0E2D69"/>
                </a:solidFill>
                <a:latin typeface="HSE Sans" pitchFamily="0" charset="0"/>
                <a:ea typeface="Calibri" pitchFamily="2" charset="-52"/>
                <a:cs typeface="Calibri" pitchFamily="2" charset="-52"/>
              </a:defRPr>
            </a:lvl2pPr>
            <a:lvl3pPr marL="914400" indent="0">
              <a:buNone/>
              <a:defRPr lang="en-gb" sz="1000" b="0" i="0">
                <a:solidFill>
                  <a:srgbClr val="0E2D69"/>
                </a:solidFill>
                <a:latin typeface="HSE Sans" pitchFamily="0" charset="0"/>
                <a:ea typeface="Calibri" pitchFamily="2" charset="-52"/>
                <a:cs typeface="Calibri" pitchFamily="2" charset="-52"/>
              </a:defRPr>
            </a:lvl3pPr>
            <a:lvl4pPr marL="1371600" indent="0">
              <a:buNone/>
              <a:defRPr lang="en-gb" sz="1000" b="0" i="0">
                <a:solidFill>
                  <a:srgbClr val="0E2D69"/>
                </a:solidFill>
                <a:latin typeface="HSE Sans" pitchFamily="0" charset="0"/>
                <a:ea typeface="Calibri" pitchFamily="2" charset="-52"/>
                <a:cs typeface="Calibri" pitchFamily="2" charset="-52"/>
              </a:defRPr>
            </a:lvl4pPr>
            <a:lvl5pPr marL="1828800" indent="0">
              <a:buNone/>
              <a:defRPr lang="en-gb" sz="10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раздела может быть набрано в две или три строки</a:t>
            </a:r>
            <a:r>
              <a:t> (10pt)</a:t>
            </a:r>
            <a:endParaRPr lang="ru-ru"/>
          </a:p>
        </p:txBody>
      </p:sp>
    </p:spTree>
  </p:cSld>
  <p:clrMapOvr>
    <a:masterClrMapping/>
  </p:clrMapOvr>
</p:sldLayout>
</file>

<file path=ppt/slideLayouts/slideLayout12.xml><?xml version="1.0" encoding="utf-8"?>
<p:sldLayout xmlns:p="http://schemas.openxmlformats.org/presentationml/2006/main" xmlns:p14="http://schemas.microsoft.com/office/powerpoint/2010/main" xmlns:r="http://schemas.openxmlformats.org/officeDocument/2006/relationships" xmlns:a="http://schemas.openxmlformats.org/drawingml/2006/main" type="blank" preserve="1">
  <p:cSld name="чистый">
    <p:bg>
      <p:bgPr>
        <a:blipFill>
          <a:blip r:embed="rId2"/>
          <a:srcRect/>
          <a:stretch/>
        </a:blipFill>
        <a:effectLst/>
      </p:bgPr>
    </p:bg>
    <p:spTree>
      <p:nvGrpSpPr>
        <p:cNvPr id="1" name=""/>
        <p:cNvGrpSpPr/>
        <p:nvPr/>
      </p:nvGrpSpPr>
      <p:grpSpPr>
        <a:xfrm>
          <a:off x="0" y="0"/>
          <a:ext cx="0" cy="0"/>
          <a:chOff x="0" y="0"/>
          <a:chExt cx="0" cy="0"/>
        </a:xfrm>
      </p:grpSpPr>
      <p:sp>
        <p:nvSpPr>
          <p:cNvPr id="2" name="Rectangle 2"/>
          <p:cNvSpPr>
            <a:extLst>
              <a:ext uri="smNativeData">
                <pr:smNativeData xmlns:pr="smNativeData" val="SMDATA_13_2GjVZhMAAAAlAAAAZAAAAA0AAAAAkAAAAEgAAACQAAAASAAAAAAAAAABAAAAAAAAAAEAAABQAAAAAAAAAAAA4D8AAAAAAADgPwAAAAAAAOA/AAAAAAAA4D8AAAAAAADgPwAAAAAAAOA/AAAAAAAA4D8AAAAAAADgPwAAAAAAAOA/AAAAAAAA4D8CAAAAjAAAAAEAAAAAAAAADyxoAP///wgAAAAAAAAAAAAAAAAAAAAAAAAAAAAAAAAAAAAAZAAAAAEAAABAAAAAAAAAAAAAAAAAAAAAAAAAAAAAAAAAAAAAAAAAAAAAAAAAAAAAAAAAAAAAAAAAAAAAAAAAAAAAAAAAAAAAAAAAAAAAAAAAAAAAAAAAAAAAAAAAAAAAFAAAADwAAAABAAAAAAAAAAshT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3xG6UMAAAAEAAAAAAAAAAAAAAAAAAAAAAAAAAeAAAAaAAAAAAAAAAAAAAAAAAAAAAAAAAAAAAAECcAABAnAAAAAAAAAAAAAAAAAAAAAAAAAAAAAAAAAAAAAAAAAAAAABQAAAAAAAAAwMD/AAAAAABkAAAAMgAAAAAAAABkAAAAAAAAAH9/fwAKAAAAHwAAAFQAAAAPLGgA////AQAAAAAAAAAAAAAAAAAAAAAAAAAAAAAAAAAAAAAAAAAACyFNAH9/fwDn5uYDzMzMAMDA/wB/f38AAAAAAAAAAAAAAAAAAAAAAAAAAAAhAAAAGAAAABQAAAAAAAAAAAAAAABLAAAwKgAAEAAAACYAAAAIAAAA//////////8="/>
              </a:ext>
            </a:extLst>
          </p:cNvSpPr>
          <p:nvPr/>
        </p:nvSpPr>
        <p:spPr>
          <a:xfrm>
            <a:off x="0" y="0"/>
            <a:ext cx="12192000" cy="6858000"/>
          </a:xfrm>
          <a:prstGeom prst="rect">
            <a:avLst/>
          </a:prstGeom>
          <a:solidFill>
            <a:srgbClr val="0F2C68"/>
          </a:solidFill>
          <a:ln w="12700" cap="flat" cmpd="sng" algn="ctr">
            <a:solidFill>
              <a:srgbClr val="0B214D"/>
            </a:solidFill>
            <a:prstDash val="solid"/>
            <a:headEnd type="none"/>
            <a:tailEnd type="none"/>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p>
        </p:txBody>
      </p:sp>
      <p:pic>
        <p:nvPicPr>
          <p:cNvPr id="3" name="Picture 1"/>
          <p:cNvPicPr>
            <a:picLocks noChangeAspect="1"/>
            <a:extLst>
              <a:ext uri="smNativeData">
                <pr:smNativeData xmlns:pr="smNativeData" val="SMDATA_15_2GjVZhMAAAAlAAAAEQAAAC0AAAAAkAAAAEgAAACQ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ABAAAADAAAABAAAAAAAAAAAAAAAAAAAAAAAAAAHgAAAGgAAAAAAAAAAAAAAAAAAAAAAAAAAAAAABAnAAAQJwAAAAAAAAAAAAAAAAAAAAAAAAAAAAAAAAAAAAAAAAAAAAAUAAAAAAAAAMDA/wAAAAAAZAAAADIAAAAAAAAAZAAAAAAAAAB/f38ACgAAAB8AAABUAAAARHLEBf///wEAAAAAAAAAAAAAAAAAAAAAAAAAAAAAAAAAAAAAAAAAAA8saAJ/f38A5+bmA8zMzADAwP8Af39/AAAAAAAAAAAAAAAAAP///wAAAAAAIQAAABgAAAAUAAAAqyAAAEMQAABVKgAA7RkAABAAAAAmAAAACAAAAP//////////"/>
              </a:ext>
            </a:extLst>
          </p:cNvPicPr>
          <p:nvPr/>
        </p:nvPicPr>
        <p:blipFill>
          <a:blip r:embed="rId3"/>
          <a:stretch>
            <a:fillRect/>
          </a:stretch>
        </p:blipFill>
        <p:spPr>
          <a:xfrm>
            <a:off x="5310505" y="2643505"/>
            <a:ext cx="1570990" cy="1570990"/>
          </a:xfrm>
          <a:prstGeom prst="rect">
            <a:avLst/>
          </a:prstGeom>
          <a:noFill/>
          <a:ln>
            <a:noFill/>
          </a:ln>
          <a:effectLst/>
        </p:spPr>
      </p:pic>
    </p:spTree>
  </p:cSld>
  <p:clrMapOvr>
    <a:masterClrMapping/>
  </p:clrMapOvr>
</p:sldLayout>
</file>

<file path=ppt/slideLayouts/slideLayout2.xml><?xml version="1.0" encoding="utf-8"?>
<p:sldLayout xmlns:p="http://schemas.openxmlformats.org/presentationml/2006/main" xmlns:p14="http://schemas.microsoft.com/office/powerpoint/2010/main" xmlns:r="http://schemas.openxmlformats.org/officeDocument/2006/relationships" xmlns:a="http://schemas.openxmlformats.org/drawingml/2006/main" type="blank" preserve="1">
  <p:cSld name="Текст_1">
    <p:bg>
      <p:bgPr>
        <a:blipFill>
          <a:blip r:embed="rId2"/>
          <a:srcRect/>
          <a:stretch/>
        </a:blipFill>
        <a:effectLst/>
      </p:bgPr>
    </p:bg>
    <p:spTree>
      <p:nvGrpSpPr>
        <p:cNvPr id="1" name=""/>
        <p:cNvGrpSpPr/>
        <p:nvPr/>
      </p:nvGrpSpPr>
      <p:grpSpPr>
        <a:xfrm>
          <a:off x="0" y="0"/>
          <a:ext cx="0" cy="0"/>
          <a:chOff x="0" y="0"/>
          <a:chExt cx="0" cy="0"/>
        </a:xfrm>
      </p:grpSpPr>
      <p:pic>
        <p:nvPicPr>
          <p:cNvPr id="2" name="Picture 4" descr="Icon&#10;&#10;Description automatically generated"/>
          <p:cNvPicPr>
            <a:picLocks noChangeAspect="1"/>
            <a:extLst>
              <a:ext uri="smNativeData">
                <pr:smNativeData xmlns:pr="smNativeData" val="SMDATA_15_2GjVZhMAAAAlAAAAEQAAAC0AAAAAkAAAAEgAAACQ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CABwAADAAAABAAAAAAAAAAAAAAAAAAAAAAAAAAHgAAAGgAAAAAAAAAAAAAAAAAAAAAAAAAAAAAABAnAAAQJwAAAAAAAAAAAAAAAAAAAAAAAAAAAAAAAAAAAAAAAAAAAAAUAAAAAAAAAMDA/wAAAAAAZAAAADIAAAAAAAAAZAAAAAAAAAB/f38ACgAAAB8AAABUAAAAAAAABQAAAAEAAAAAAAAAAAAAAAAAAAAAAAAAAAAAAAAAAAAAAAAAAAAAAAJ/f38AAAAAA8zMzADAwP8Af39/AAAAAAAAAAAAAAAAAP///wAAAAAAIQAAABgAAAAUAAAALgMAANsCAADwBQAAnQUAABAAAAAmAAAACAAAAP//////////"/>
              </a:ext>
            </a:extLst>
          </p:cNvPicPr>
          <p:nvPr/>
        </p:nvPicPr>
        <p:blipFill>
          <a:blip r:embed="rId3"/>
          <a:stretch>
            <a:fillRect/>
          </a:stretch>
        </p:blipFill>
        <p:spPr>
          <a:xfrm>
            <a:off x="516890" y="464185"/>
            <a:ext cx="448310" cy="448310"/>
          </a:xfrm>
          <a:prstGeom prst="rect">
            <a:avLst/>
          </a:prstGeom>
          <a:noFill/>
          <a:ln>
            <a:noFill/>
          </a:ln>
          <a:effectLst/>
        </p:spPr>
      </p:pic>
      <p:sp>
        <p:nvSpPr>
          <p:cNvPr id="3" name="Straight Connector 19"/>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BLFAAA2wIAAEsUAAB3BgAAEAAAACYAAAAIAAAA//////////8="/>
              </a:ext>
            </a:extLst>
          </p:cNvSpPr>
          <p:nvPr/>
        </p:nvSpPr>
        <p:spPr>
          <a:xfrm>
            <a:off x="3298825" y="464185"/>
            <a:ext cx="0" cy="586740"/>
          </a:xfrm>
          <a:prstGeom prst="line">
            <a:avLst/>
          </a:prstGeom>
          <a:noFill/>
          <a:ln w="12700" cap="flat" cmpd="sng" algn="ctr">
            <a:solidFill>
              <a:srgbClr val="102D69"/>
            </a:solidFill>
            <a:prstDash val="solid"/>
            <a:headEnd type="none"/>
            <a:tailEnd type="none"/>
          </a:ln>
          <a:effectLst/>
        </p:spPr>
      </p:sp>
      <p:sp>
        <p:nvSpPr>
          <p:cNvPr id="4" name="Straight Connector 21"/>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KNKEIw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FJQAA2wIAAIUlAAB3BgAAEAAAACYAAAAIAAAA//////////8="/>
              </a:ext>
            </a:extLst>
          </p:cNvSpPr>
          <p:nvPr/>
        </p:nvSpPr>
        <p:spPr>
          <a:xfrm>
            <a:off x="6099175" y="464185"/>
            <a:ext cx="0" cy="586740"/>
          </a:xfrm>
          <a:prstGeom prst="line">
            <a:avLst/>
          </a:prstGeom>
          <a:noFill/>
          <a:ln w="12700" cap="flat" cmpd="sng" algn="ctr">
            <a:solidFill>
              <a:srgbClr val="102D69"/>
            </a:solidFill>
            <a:prstDash val="solid"/>
            <a:headEnd type="none"/>
            <a:tailEnd type="none"/>
          </a:ln>
          <a:effectLst/>
        </p:spPr>
      </p:sp>
      <p:sp>
        <p:nvSpPr>
          <p:cNvPr id="5" name="Straight Connector 25"/>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A4PwAA2wIAADg/AAB3BgAAEAAAACYAAAAIAAAA//////////8="/>
              </a:ext>
            </a:extLst>
          </p:cNvSpPr>
          <p:nvPr/>
        </p:nvSpPr>
        <p:spPr>
          <a:xfrm>
            <a:off x="10276840" y="464185"/>
            <a:ext cx="0" cy="586740"/>
          </a:xfrm>
          <a:prstGeom prst="line">
            <a:avLst/>
          </a:prstGeom>
          <a:noFill/>
          <a:ln w="12700" cap="flat" cmpd="sng" algn="ctr">
            <a:solidFill>
              <a:srgbClr val="102D69"/>
            </a:solidFill>
            <a:prstDash val="solid"/>
            <a:headEnd type="none"/>
            <a:tailEnd type="none"/>
          </a:ln>
          <a:effectLst/>
        </p:spPr>
      </p:sp>
      <p:sp>
        <p:nvSpPr>
          <p:cNvPr id="6" name="TextBox 16"/>
          <p:cNvSpPr>
            <a:extLst>
              <a:ext uri="smNativeData">
                <pr:smNativeData xmlns:pr="smNativeData" val="SMDATA_13_2GjVZhMAAAAlAAAAZAAAAE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gEOgQ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KQAAARgMAACxEAAArBQAAECAAACYAAAAIAAAA//////////8="/>
              </a:ext>
            </a:extLst>
          </p:cNvSpPr>
          <p:nvPr/>
        </p:nvSpPr>
        <p:spPr>
          <a:xfrm>
            <a:off x="10410190" y="532130"/>
            <a:ext cx="671830" cy="307975"/>
          </a:xfrm>
          <a:prstGeom prst="rect">
            <a:avLst/>
          </a:prstGeom>
          <a:noFill/>
          <a:ln>
            <a:noFill/>
          </a:ln>
          <a:effectLst/>
        </p:spPr>
        <p:txBody>
          <a:bodyPr vert="horz" wrap="square" lIns="0" tIns="0" rIns="0" bIns="0" numCol="1" spcCol="215900" anchor="t"/>
          <a:lstStyle/>
          <a:p>
            <a:pPr>
              <a:defRPr noProof="1"/>
            </a:pPr>
            <a:fld id="{3F0BDCA0-EED2-5E2A-9CB3-187F92FD6A4D}" type="slidenum">
              <a:rPr lang="ru-ru" sz="2000">
                <a:solidFill>
                  <a:srgbClr val="102D69"/>
                </a:solidFill>
                <a:latin typeface="HSE Sans" pitchFamily="0" charset="0"/>
                <a:ea typeface="Calibri" pitchFamily="2" charset="-52"/>
                <a:cs typeface="Calibri" pitchFamily="2" charset="-52"/>
              </a:rPr>
              <a:t>‹#›</a:t>
            </a:fld>
            <a:endParaRPr lang="ru-ru" sz="2000">
              <a:solidFill>
                <a:srgbClr val="102D69"/>
              </a:solidFill>
              <a:latin typeface="HSE Sans" pitchFamily="0" charset="0"/>
              <a:ea typeface="Calibri" pitchFamily="2" charset="-52"/>
              <a:cs typeface="Calibri" pitchFamily="2" charset="-52"/>
            </a:endParaRPr>
          </a:p>
        </p:txBody>
      </p:sp>
      <p:sp>
        <p:nvSpPr>
          <p:cNvPr id="7" name="Straight Connector 59"/>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KePdxI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hRwAA2wIAAKFHAAB3BgAAEAAAACYAAAAIAAAA//////////8="/>
              </a:ext>
            </a:extLst>
          </p:cNvSpPr>
          <p:nvPr/>
        </p:nvSpPr>
        <p:spPr>
          <a:xfrm>
            <a:off x="11643995" y="464185"/>
            <a:ext cx="0" cy="586740"/>
          </a:xfrm>
          <a:prstGeom prst="line">
            <a:avLst/>
          </a:prstGeom>
          <a:noFill/>
          <a:ln w="12700" cap="flat" cmpd="sng" algn="ctr">
            <a:solidFill>
              <a:srgbClr val="102D69"/>
            </a:solidFill>
            <a:prstDash val="solid"/>
            <a:headEnd type="none"/>
            <a:tailEnd type="none"/>
          </a:ln>
          <a:effectLst/>
        </p:spPr>
      </p:sp>
      <p:sp>
        <p:nvSpPr>
          <p:cNvPr id="8" name="Рисунок 23"/>
          <p:cNvSpPr>
            <a:spLocks noGrp="1" noChangeArrowheads="1"/>
            <a:extLst>
              <a:ext uri="smNativeData">
                <pr:smNativeData xmlns:pr="smNativeData" val="SMDATA_13_2GjVZhMAAAAlAAAAZAAAAA0AAAAAkAAAAEgAAACQAAAASAAAAAAAAAABAAAAAAAAAAEAAABQAAAAAAAAAAAA4D8AAAAAAADgPwAAAAAAAOA/AAAAAAAA4D8AAAAAAADgPwAAAAAAAOA/AAAAAAAA4D8AAAAAAADgPwAAAAAAAOA/AAAAAAAA4D8CAAAAjAAAAAEAAAAAAAAA2dnZAP///wgAAAAAAAAAAAAAAAAAAAAAAAAAAAAAAAAAAAAAeAAAAAEAAABAAAAAAAAAAAAAAAB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B8AIAAMAAAAEAAAAAAAAAAAAAAAAAAAAAAAAAAeAAAAaAAAAAAAAAAAAAAAAAAAAAAAAAAAAAAAECcAABAnAAAAAAAAAAAAAAAAAAAAAAAAAAAAAAAAAAAAAAAAAAAAABQAAAAAAAAAwMD/AAAAAABkAAAAMgAAAAAAAABkAAAAAAAAAH9/fwAKAAAAHwAAAFQAAADZ2dkAAAAAAQAAAAAAAAAAAAAAAAAAAAAAAAAAAAAAAAAAAAAAAAAAAAAAAn9/fwAAAAADzMzMAMDA/wB/f38AAAAAAAAAAAAAAAAAAAAAAAAAAAAhAAAAGAAAABQAAAAfKQAA6AgAALpDAACDIwAAEAAAACYAAAAIAAAAgaAAAH8AAAA="/>
              </a:ext>
            </a:extLst>
          </p:cNvSpPr>
          <p:nvPr>
            <p:ph type="pic" sz="quarter" idx="10"/>
          </p:nvPr>
        </p:nvSpPr>
        <p:spPr>
          <a:xfrm>
            <a:off x="6684645" y="1447800"/>
            <a:ext cx="4324985" cy="4324985"/>
          </a:xfrm>
          <a:solidFill>
            <a:srgbClr val="D9D9D9"/>
          </a:solidFill>
        </p:spPr>
        <p:txBody>
          <a:bodyPr vert="horz" wrap="square" lIns="91440" tIns="45720" rIns="91440" bIns="45720" numCol="1" spcCol="215900" anchor="ctr">
            <a:prstTxWarp prst="textNoShape">
              <a:avLst/>
            </a:prstTxWarp>
          </a:bodyPr>
          <a:lstStyle>
            <a:lvl1pPr marL="0" marR="0" indent="0" algn="ctr" defTabSz="914400">
              <a:lnSpc>
                <a:spcPct val="90000"/>
              </a:lnSpc>
              <a:spcBef>
                <a:spcPts val="1000"/>
              </a:spcBef>
              <a:spcAft>
                <a:spcPts val="0"/>
              </a:spcAft>
              <a:buNone/>
              <a:tabLst/>
              <a:defRPr lang="ru-ru" sz="2800">
                <a:solidFill>
                  <a:schemeClr val="tx1"/>
                </a:solidFill>
              </a:defRPr>
            </a:lvl1pPr>
            <a:lvl2pPr>
              <a:defRPr lang="en-gb"/>
            </a:lvl2pPr>
            <a:lvl3pPr>
              <a:defRPr lang="en-gb"/>
            </a:lvl3pPr>
            <a:lvl4pPr>
              <a:defRPr lang="en-gb"/>
            </a:lvl4pPr>
            <a:lvl5pPr>
              <a:defRPr lang="en-gb"/>
            </a:lvl5pPr>
            <a:lvl6pPr>
              <a:defRPr noProof="1"/>
            </a:lvl6pPr>
            <a:lvl7pPr>
              <a:defRPr noProof="1"/>
            </a:lvl7pPr>
            <a:lvl8pPr>
              <a:defRPr noProof="1"/>
            </a:lvl8pPr>
            <a:lvl9pPr>
              <a:defRPr noProof="1"/>
            </a:lvl9pPr>
          </a:lstStyle>
          <a:p>
            <a:pPr>
              <a:defRPr lang="en-gb"/>
            </a:pPr>
            <a:r>
              <a:rPr lang="ru-ru">
                <a:latin typeface="HSE Sans" pitchFamily="0" charset="0"/>
                <a:ea typeface="Calibri" pitchFamily="2" charset="-52"/>
                <a:cs typeface="Calibri" pitchFamily="2" charset="-52"/>
              </a:rPr>
              <a:t>Чтобы слайд не выглядел пустым, сюда можно поставить иллюстрацию или фотографию</a:t>
            </a:r>
            <a:endParaRPr lang="en-gb">
              <a:latin typeface="HSE Sans" pitchFamily="0" charset="0"/>
              <a:ea typeface="Calibri" pitchFamily="2" charset="-52"/>
              <a:cs typeface="Calibri" pitchFamily="2" charset="-52"/>
            </a:endParaRPr>
          </a:p>
        </p:txBody>
      </p:sp>
      <p:sp>
        <p:nvSpPr>
          <p:cNvPr id="9" name="Заголовок 31"/>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R2AAg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6AgAAN8jAACwDQAAEAAAACYAAAAIAAAAvaAAAAAAAAA="/>
              </a:ext>
            </a:extLst>
          </p:cNvSpPr>
          <p:nvPr>
            <p:ph type="title"/>
          </p:nvPr>
        </p:nvSpPr>
        <p:spPr>
          <a:xfrm>
            <a:off x="586105" y="1447800"/>
            <a:ext cx="5245100" cy="777240"/>
          </a:xfrm>
        </p:spPr>
        <p:txBody>
          <a:bodyPr vert="horz" wrap="square" lIns="0" tIns="0" rIns="0" bIns="0" numCol="1" spcCol="215900" anchor="t">
            <a:prstTxWarp prst="textNoShape">
              <a:avLst/>
            </a:prstTxWarp>
          </a:bodyPr>
          <a:lstStyle>
            <a:lvl1pPr>
              <a:lnSpc>
                <a:spcPct val="100000"/>
              </a:lnSpc>
              <a:defRPr lang="ru-ru" sz="2400" b="0" i="0">
                <a:latin typeface="HSE Sans" pitchFamily="0" charset="0"/>
                <a:ea typeface="Calibri Light" pitchFamily="2" charset="-52"/>
                <a:cs typeface="Calibri Light" pitchFamily="2" charset="-52"/>
              </a:defRPr>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lang="en-gb"/>
            </a:pPr>
            <a:r>
              <a:rPr lang="ru-ru">
                <a:solidFill>
                  <a:srgbClr val="102D69"/>
                </a:solidFill>
              </a:rPr>
              <a:t>Заголовок может быть набран</a:t>
            </a:r>
            <a:br/>
            <a:r>
              <a:rPr lang="ru-ru">
                <a:solidFill>
                  <a:srgbClr val="102D69"/>
                </a:solidFill>
              </a:rPr>
              <a:t>в две или три строки</a:t>
            </a:r>
            <a:r>
              <a:rPr lang="en-gb">
                <a:solidFill>
                  <a:srgbClr val="102D69"/>
                </a:solidFill>
              </a:rPr>
              <a:t> (24 pt)</a:t>
            </a:r>
            <a:endParaRPr lang="ru-ru">
              <a:solidFill>
                <a:srgbClr val="102D69"/>
              </a:solidFill>
            </a:endParaRPr>
          </a:p>
        </p:txBody>
      </p:sp>
      <p:sp>
        <p:nvSpPr>
          <p:cNvPr id="10" name="Текст 35"/>
          <p:cNvSpPr>
            <a:spLocks noGrp="1" noChangeArrowheads="1"/>
            <a:extLst>
              <a:ext uri="smNativeData">
                <pr:smNativeData xmlns:pr="smNativeData" val="SMDATA_13_2GjVZhMAAAAlAAAAZAAAAA0AAAAAAAAAAAAAAAAA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B4EMQQ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pA4AAN8jAACDIwAAEAAAACYAAAAIAAAAHaAAAAAAAAA="/>
              </a:ext>
            </a:extLst>
          </p:cNvSpPr>
          <p:nvPr>
            <p:ph idx="12"/>
          </p:nvPr>
        </p:nvSpPr>
        <p:spPr>
          <a:xfrm>
            <a:off x="586105" y="2379980"/>
            <a:ext cx="5245100" cy="3392805"/>
          </a:xfrm>
        </p:spPr>
        <p:txBody>
          <a:bodyPr vert="horz" wrap="square" lIns="0" tIns="0" rIns="0" bIns="45720" numCol="1" spcCol="215900" anchor="t">
            <a:prstTxWarp prst="textNoShape">
              <a:avLst/>
            </a:prstTxWarp>
          </a:bodyPr>
          <a:lstStyle>
            <a:lvl1pPr marL="0" marR="0" indent="0" algn="l" defTabSz="914400">
              <a:lnSpc>
                <a:spcPct val="100000"/>
              </a:lnSpc>
              <a:spcBef>
                <a:spcPts val="1000"/>
              </a:spcBef>
              <a:spcAft>
                <a:spcPts val="0"/>
              </a:spcAft>
              <a:buNone/>
              <a:tabLst/>
              <a:defRPr lang="ru-ru" sz="1300" b="0" i="0">
                <a:solidFill>
                  <a:srgbClr val="0E2D69"/>
                </a:solidFill>
                <a:latin typeface="HSE Sans" pitchFamily="0" charset="0"/>
                <a:ea typeface="Calibri" pitchFamily="2" charset="-52"/>
                <a:cs typeface="Calibri" pitchFamily="2" charset="-52"/>
              </a:defRPr>
            </a:lvl1pPr>
            <a:lvl2pPr marL="4572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2pPr>
            <a:lvl3pPr marL="9144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3pPr>
            <a:lvl4pPr marL="13716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4pPr>
            <a:lvl5pPr marL="18288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Небольшие куски текста (13</a:t>
            </a:r>
            <a:r>
              <a:rPr lang="en-us"/>
              <a:t>pt) </a:t>
            </a:r>
            <a:r>
              <a:rPr lang="ru-ru"/>
              <a:t>можно набирать в одну колонку, но не делайте колонку на всю ширину экрана. Текст, набранный длинной строкой очень трудно читать, подумайте о тех, кто будет читать вашу презентацию. Старайтесь чтобы в строке было в среднем семь — девять слов. Большее количество слов в строке способствует хорошему сну, но не чтению. Если у вас есть свободное пространство и вы считаете, что текст одинок и ему нужна компания, то поставьте рядом небольшое изображение, которое иллюстрирует ваш текст или дополняет его.</a:t>
            </a:r>
            <a:endParaRPr lang="ru-ru"/>
          </a:p>
        </p:txBody>
      </p:sp>
      <p:sp>
        <p:nvSpPr>
          <p:cNvPr id="11" name="Текст 37"/>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JBwAAVAMAALwSAADjBQAAEAAAACYAAAAIAAAAPaAAAAAAAAA="/>
              </a:ext>
            </a:extLst>
          </p:cNvSpPr>
          <p:nvPr>
            <p:ph idx="13"/>
          </p:nvPr>
        </p:nvSpPr>
        <p:spPr>
          <a:xfrm>
            <a:off x="1143635" y="541020"/>
            <a:ext cx="1901825" cy="415925"/>
          </a:xfrm>
        </p:spPr>
        <p:txBody>
          <a:bodyPr vert="horz" wrap="square" lIns="0" tIns="0" rIns="0" bIns="0" numCol="1" spcCol="215900" anchor="t">
            <a:prstTxWarp prst="textNoShape">
              <a:avLst/>
            </a:prstTxWarp>
          </a:bodyPr>
          <a:lstStyle>
            <a:lvl1pPr marL="0" marR="0" indent="0" algn="l" defTabSz="914400">
              <a:lnSpc>
                <a:spcPct val="100000"/>
              </a:lnSpc>
              <a:spcBef>
                <a:spcPts val="1000"/>
              </a:spcBef>
              <a:spcAft>
                <a:spcPts val="0"/>
              </a:spcAft>
              <a:buNone/>
              <a:tabLst/>
              <a:defRPr lang="ru-ru" sz="1000" b="0" i="0">
                <a:latin typeface="HSE Sans" pitchFamily="0" charset="0"/>
                <a:ea typeface="Calibri" pitchFamily="2" charset="-52"/>
                <a:cs typeface="Calibri" pitchFamily="2" charset="-52"/>
              </a:defRPr>
            </a:lvl1pPr>
            <a:lvl2pPr marL="457200" indent="0">
              <a:lnSpc>
                <a:spcPct val="100000"/>
              </a:lnSpc>
              <a:buNone/>
              <a:defRPr lang="en-gb" sz="1000" b="0" i="0">
                <a:latin typeface="HSE Sans" pitchFamily="0" charset="0"/>
                <a:ea typeface="Calibri" pitchFamily="2" charset="-52"/>
                <a:cs typeface="Calibri" pitchFamily="2" charset="-52"/>
              </a:defRPr>
            </a:lvl2pPr>
            <a:lvl3pPr marL="914400" indent="0">
              <a:lnSpc>
                <a:spcPct val="100000"/>
              </a:lnSpc>
              <a:buNone/>
              <a:defRPr lang="en-gb" sz="1000" b="0" i="0">
                <a:latin typeface="HSE Sans" pitchFamily="0" charset="0"/>
                <a:ea typeface="Calibri" pitchFamily="2" charset="-52"/>
                <a:cs typeface="Calibri" pitchFamily="2" charset="-52"/>
              </a:defRPr>
            </a:lvl3pPr>
            <a:lvl4pPr marL="1371600" indent="0">
              <a:lnSpc>
                <a:spcPct val="100000"/>
              </a:lnSpc>
              <a:buNone/>
              <a:defRPr lang="en-gb" sz="1000" b="0" i="0">
                <a:latin typeface="HSE Sans" pitchFamily="0" charset="0"/>
                <a:ea typeface="Calibri" pitchFamily="2" charset="-52"/>
                <a:cs typeface="Calibri" pitchFamily="2" charset="-52"/>
              </a:defRPr>
            </a:lvl4pPr>
            <a:lvl5pPr marL="1828800" indent="0">
              <a:lnSpc>
                <a:spcPct val="100000"/>
              </a:lnSpc>
              <a:buNone/>
              <a:defRPr lang="en-gb" sz="1000" b="0" i="0">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подразделения</a:t>
            </a:r>
            <a:br/>
            <a:r>
              <a:rPr lang="ru-ru"/>
              <a:t>в две или три строки</a:t>
            </a:r>
            <a:r>
              <a:t> (10pt)</a:t>
            </a:r>
            <a:endParaRPr lang="ru-ru"/>
          </a:p>
        </p:txBody>
      </p:sp>
      <p:sp>
        <p:nvSpPr>
          <p:cNvPr id="12" name="ТекстСлайда1"/>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IFQAAYAMAAAQiAADjBQAAEAAAACYAAAAIAAAAPaAAAAAAAAA="/>
              </a:ext>
            </a:extLst>
          </p:cNvSpPr>
          <p:nvPr>
            <p:ph idx="14"/>
          </p:nvPr>
        </p:nvSpPr>
        <p:spPr>
          <a:xfrm>
            <a:off x="345948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pitchFamily="0" charset="0"/>
                <a:ea typeface="Calibri" pitchFamily="2" charset="-52"/>
                <a:cs typeface="Calibri" pitchFamily="2" charset="-52"/>
              </a:defRPr>
            </a:lvl1pPr>
            <a:lvl2pPr marL="457200" indent="0">
              <a:buNone/>
              <a:defRPr lang="en-gb" sz="1000" b="0" i="0">
                <a:solidFill>
                  <a:srgbClr val="0E2D69"/>
                </a:solidFill>
                <a:latin typeface="HSE Sans" pitchFamily="0" charset="0"/>
                <a:ea typeface="Calibri" pitchFamily="2" charset="-52"/>
                <a:cs typeface="Calibri" pitchFamily="2" charset="-52"/>
              </a:defRPr>
            </a:lvl2pPr>
            <a:lvl3pPr marL="914400" indent="0">
              <a:buNone/>
              <a:defRPr lang="en-gb" sz="1000" b="0" i="0">
                <a:solidFill>
                  <a:srgbClr val="0E2D69"/>
                </a:solidFill>
                <a:latin typeface="HSE Sans" pitchFamily="0" charset="0"/>
                <a:ea typeface="Calibri" pitchFamily="2" charset="-52"/>
                <a:cs typeface="Calibri" pitchFamily="2" charset="-52"/>
              </a:defRPr>
            </a:lvl3pPr>
            <a:lvl4pPr marL="1371600" indent="0">
              <a:buNone/>
              <a:defRPr lang="en-gb" sz="1000" b="0" i="0">
                <a:solidFill>
                  <a:srgbClr val="0E2D69"/>
                </a:solidFill>
                <a:latin typeface="HSE Sans" pitchFamily="0" charset="0"/>
                <a:ea typeface="Calibri" pitchFamily="2" charset="-52"/>
                <a:cs typeface="Calibri" pitchFamily="2" charset="-52"/>
              </a:defRPr>
            </a:lvl4pPr>
            <a:lvl5pPr marL="1828800" indent="0">
              <a:buNone/>
              <a:defRPr lang="en-gb" sz="10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презентации может быть набрано в две или три строки</a:t>
            </a:r>
            <a:r>
              <a:t> (10pt)</a:t>
            </a:r>
            <a:endParaRPr lang="ru-ru"/>
          </a:p>
        </p:txBody>
      </p:sp>
      <p:sp>
        <p:nvSpPr>
          <p:cNvPr id="13" name="Текст 39"/>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CJgAAYAMAAD4zAADjBQAAEAAAACYAAAAIAAAAPaAAAAAAAAA="/>
              </a:ext>
            </a:extLst>
          </p:cNvSpPr>
          <p:nvPr>
            <p:ph idx="15"/>
          </p:nvPr>
        </p:nvSpPr>
        <p:spPr>
          <a:xfrm>
            <a:off x="625983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pitchFamily="0" charset="0"/>
                <a:ea typeface="Calibri" pitchFamily="2" charset="-52"/>
                <a:cs typeface="Calibri" pitchFamily="2" charset="-52"/>
              </a:defRPr>
            </a:lvl1pPr>
            <a:lvl2pPr marL="457200" indent="0">
              <a:buNone/>
              <a:defRPr lang="en-gb" sz="1000" b="0" i="0">
                <a:solidFill>
                  <a:srgbClr val="0E2D69"/>
                </a:solidFill>
                <a:latin typeface="HSE Sans" pitchFamily="0" charset="0"/>
                <a:ea typeface="Calibri" pitchFamily="2" charset="-52"/>
                <a:cs typeface="Calibri" pitchFamily="2" charset="-52"/>
              </a:defRPr>
            </a:lvl2pPr>
            <a:lvl3pPr marL="914400" indent="0">
              <a:buNone/>
              <a:defRPr lang="en-gb" sz="1000" b="0" i="0">
                <a:solidFill>
                  <a:srgbClr val="0E2D69"/>
                </a:solidFill>
                <a:latin typeface="HSE Sans" pitchFamily="0" charset="0"/>
                <a:ea typeface="Calibri" pitchFamily="2" charset="-52"/>
                <a:cs typeface="Calibri" pitchFamily="2" charset="-52"/>
              </a:defRPr>
            </a:lvl3pPr>
            <a:lvl4pPr marL="1371600" indent="0">
              <a:buNone/>
              <a:defRPr lang="en-gb" sz="1000" b="0" i="0">
                <a:solidFill>
                  <a:srgbClr val="0E2D69"/>
                </a:solidFill>
                <a:latin typeface="HSE Sans" pitchFamily="0" charset="0"/>
                <a:ea typeface="Calibri" pitchFamily="2" charset="-52"/>
                <a:cs typeface="Calibri" pitchFamily="2" charset="-52"/>
              </a:defRPr>
            </a:lvl4pPr>
            <a:lvl5pPr marL="1828800" indent="0">
              <a:buNone/>
              <a:defRPr lang="en-gb" sz="10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раздела может быть набрано в две или три строки</a:t>
            </a:r>
            <a:r>
              <a:t> (10pt)</a:t>
            </a:r>
            <a:endParaRPr lang="ru-ru"/>
          </a:p>
        </p:txBody>
      </p:sp>
    </p:spTree>
  </p:cSld>
  <p:clrMapOvr>
    <a:masterClrMapping/>
  </p:clrMapOvr>
</p:sldLayout>
</file>

<file path=ppt/slideLayouts/slideLayout3.xml><?xml version="1.0" encoding="utf-8"?>
<p:sldLayout xmlns:p="http://schemas.openxmlformats.org/presentationml/2006/main" xmlns:p14="http://schemas.microsoft.com/office/powerpoint/2010/main" xmlns:r="http://schemas.openxmlformats.org/officeDocument/2006/relationships" xmlns:a="http://schemas.openxmlformats.org/drawingml/2006/main" type="blank" preserve="1">
  <p:cSld name="Текст_2">
    <p:bg>
      <p:bgPr>
        <a:blipFill>
          <a:blip r:embed="rId2"/>
          <a:srcRect/>
          <a:stretch/>
        </a:blipFill>
        <a:effectLst/>
      </p:bgPr>
    </p:bg>
    <p:spTree>
      <p:nvGrpSpPr>
        <p:cNvPr id="1" name=""/>
        <p:cNvGrpSpPr/>
        <p:nvPr/>
      </p:nvGrpSpPr>
      <p:grpSpPr>
        <a:xfrm>
          <a:off x="0" y="0"/>
          <a:ext cx="0" cy="0"/>
          <a:chOff x="0" y="0"/>
          <a:chExt cx="0" cy="0"/>
        </a:xfrm>
      </p:grpSpPr>
      <p:pic>
        <p:nvPicPr>
          <p:cNvPr id="2" name="Picture 4" descr="Icon&#10;&#10;Description automatically generated"/>
          <p:cNvPicPr>
            <a:picLocks noChangeAspect="1"/>
            <a:extLst>
              <a:ext uri="smNativeData">
                <pr:smNativeData xmlns:pr="smNativeData" val="SMDATA_15_2GjVZhMAAAAlAAAAEQAAAC0AAAAAkAAAAEgAAACQ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Cz7El1DAAAABAAAAAAAAAAAAAAAAAAAAAAAAAAHgAAAGgAAAAAAAAAAAAAAAAAAAAAAAAAAAAAABAnAAAQJwAAAAAAAAAAAAAAAAAAAAAAAAAAAAAAAAAAAAAAAAAAAAAUAAAAAAAAAMDA/wAAAAAAZAAAADIAAAAAAAAAZAAAAAAAAAB/f38ACgAAAB8AAABUAAAAAAAABQAAAAEAAAAAAAAAAAAAAAAAAAAAAAAAAAAAAAAAAAAAAAAAAAAAAAJ/f38AAAAAA8zMzADAwP8Af39/AAAAAAAAAAAAAAAAAP///wAAAAAAIQAAABgAAAAUAAAALgMAANsCAADwBQAAnQUAABAAAAAmAAAACAAAAP//////////"/>
              </a:ext>
            </a:extLst>
          </p:cNvPicPr>
          <p:nvPr/>
        </p:nvPicPr>
        <p:blipFill>
          <a:blip r:embed="rId3"/>
          <a:stretch>
            <a:fillRect/>
          </a:stretch>
        </p:blipFill>
        <p:spPr>
          <a:xfrm>
            <a:off x="516890" y="464185"/>
            <a:ext cx="448310" cy="448310"/>
          </a:xfrm>
          <a:prstGeom prst="rect">
            <a:avLst/>
          </a:prstGeom>
          <a:noFill/>
          <a:ln>
            <a:noFill/>
          </a:ln>
          <a:effectLst/>
        </p:spPr>
      </p:pic>
      <p:sp>
        <p:nvSpPr>
          <p:cNvPr id="3" name="Straight Connector 19"/>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NCbAgk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BLFAAA2wIAAEsUAAB3BgAAEAAAACYAAAAIAAAA//////////8="/>
              </a:ext>
            </a:extLst>
          </p:cNvSpPr>
          <p:nvPr/>
        </p:nvSpPr>
        <p:spPr>
          <a:xfrm>
            <a:off x="3298825" y="464185"/>
            <a:ext cx="0" cy="586740"/>
          </a:xfrm>
          <a:prstGeom prst="line">
            <a:avLst/>
          </a:prstGeom>
          <a:noFill/>
          <a:ln w="12700" cap="flat" cmpd="sng" algn="ctr">
            <a:solidFill>
              <a:srgbClr val="102D69"/>
            </a:solidFill>
            <a:prstDash val="solid"/>
            <a:headEnd type="none"/>
            <a:tailEnd type="none"/>
          </a:ln>
          <a:effectLst/>
        </p:spPr>
      </p:sp>
      <p:sp>
        <p:nvSpPr>
          <p:cNvPr id="4" name="Straight Connector 21"/>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Mg5qhE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FJQAA2wIAAIUlAAB3BgAAEAAAACYAAAAIAAAA//////////8="/>
              </a:ext>
            </a:extLst>
          </p:cNvSpPr>
          <p:nvPr/>
        </p:nvSpPr>
        <p:spPr>
          <a:xfrm>
            <a:off x="6099175" y="464185"/>
            <a:ext cx="0" cy="586740"/>
          </a:xfrm>
          <a:prstGeom prst="line">
            <a:avLst/>
          </a:prstGeom>
          <a:noFill/>
          <a:ln w="12700" cap="flat" cmpd="sng" algn="ctr">
            <a:solidFill>
              <a:srgbClr val="102D69"/>
            </a:solidFill>
            <a:prstDash val="solid"/>
            <a:headEnd type="none"/>
            <a:tailEnd type="none"/>
          </a:ln>
          <a:effectLst/>
        </p:spPr>
      </p:sp>
      <p:sp>
        <p:nvSpPr>
          <p:cNvPr id="5" name="Straight Connector 25"/>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CAgIC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A4PwAA2wIAADg/AAB3BgAAEAAAACYAAAAIAAAA//////////8="/>
              </a:ext>
            </a:extLst>
          </p:cNvSpPr>
          <p:nvPr/>
        </p:nvSpPr>
        <p:spPr>
          <a:xfrm>
            <a:off x="10276840" y="464185"/>
            <a:ext cx="0" cy="586740"/>
          </a:xfrm>
          <a:prstGeom prst="line">
            <a:avLst/>
          </a:prstGeom>
          <a:noFill/>
          <a:ln w="12700" cap="flat" cmpd="sng" algn="ctr">
            <a:solidFill>
              <a:srgbClr val="102D69"/>
            </a:solidFill>
            <a:prstDash val="solid"/>
            <a:headEnd type="none"/>
            <a:tailEnd type="none"/>
          </a:ln>
          <a:effectLst/>
        </p:spPr>
      </p:sp>
      <p:sp>
        <p:nvSpPr>
          <p:cNvPr id="6" name="TextBox 10"/>
          <p:cNvSpPr>
            <a:extLst>
              <a:ext uri="smNativeData">
                <pr:smNativeData xmlns:pr="smNativeData" val="SMDATA_13_2GjVZhMAAAAlAAAAZAAAAE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O4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KQAAARgMAACxEAAArBQAAECAAACYAAAAIAAAA//////////8="/>
              </a:ext>
            </a:extLst>
          </p:cNvSpPr>
          <p:nvPr/>
        </p:nvSpPr>
        <p:spPr>
          <a:xfrm>
            <a:off x="10410190" y="532130"/>
            <a:ext cx="671830" cy="307975"/>
          </a:xfrm>
          <a:prstGeom prst="rect">
            <a:avLst/>
          </a:prstGeom>
          <a:noFill/>
          <a:ln>
            <a:noFill/>
          </a:ln>
          <a:effectLst/>
        </p:spPr>
        <p:txBody>
          <a:bodyPr vert="horz" wrap="square" lIns="0" tIns="0" rIns="0" bIns="0" numCol="1" spcCol="215900" anchor="t"/>
          <a:lstStyle/>
          <a:p>
            <a:pPr>
              <a:defRPr noProof="1"/>
            </a:pPr>
            <a:fld id="{3F0BAA1C-52D2-5E5C-9CB3-A409E4FD6AF1}" type="slidenum">
              <a:rPr lang="ru-ru" sz="2000">
                <a:solidFill>
                  <a:srgbClr val="102D69"/>
                </a:solidFill>
                <a:latin typeface="HSE Sans" pitchFamily="0" charset="0"/>
                <a:ea typeface="Calibri" pitchFamily="2" charset="-52"/>
                <a:cs typeface="Calibri" pitchFamily="2" charset="-52"/>
              </a:rPr>
              <a:t>‹#›</a:t>
            </a:fld>
            <a:endParaRPr lang="ru-ru" sz="2000">
              <a:solidFill>
                <a:srgbClr val="102D69"/>
              </a:solidFill>
              <a:latin typeface="HSE Sans" pitchFamily="0" charset="0"/>
              <a:ea typeface="Calibri" pitchFamily="2" charset="-52"/>
              <a:cs typeface="Calibri" pitchFamily="2" charset="-52"/>
            </a:endParaRPr>
          </a:p>
        </p:txBody>
      </p:sp>
      <p:sp>
        <p:nvSpPr>
          <p:cNvPr id="7" name="Straight Connector 59"/>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hRwAA2wIAAKFHAAB3BgAAEAAAACYAAAAIAAAA//////////8="/>
              </a:ext>
            </a:extLst>
          </p:cNvSpPr>
          <p:nvPr/>
        </p:nvSpPr>
        <p:spPr>
          <a:xfrm>
            <a:off x="11643995" y="464185"/>
            <a:ext cx="0" cy="586740"/>
          </a:xfrm>
          <a:prstGeom prst="line">
            <a:avLst/>
          </a:prstGeom>
          <a:noFill/>
          <a:ln w="12700" cap="flat" cmpd="sng" algn="ctr">
            <a:solidFill>
              <a:srgbClr val="102D69"/>
            </a:solidFill>
            <a:prstDash val="solid"/>
            <a:headEnd type="none"/>
            <a:tailEnd type="none"/>
          </a:ln>
          <a:effectLst/>
        </p:spPr>
      </p:sp>
      <p:sp>
        <p:nvSpPr>
          <p:cNvPr id="8" name="Текст 37"/>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Ioel3M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JBwAAVAMAALwSAADjBQAAEAAAACYAAAAIAAAAPaAAAAAAAAA="/>
              </a:ext>
            </a:extLst>
          </p:cNvSpPr>
          <p:nvPr>
            <p:ph idx="13"/>
          </p:nvPr>
        </p:nvSpPr>
        <p:spPr>
          <a:xfrm>
            <a:off x="1143635" y="541020"/>
            <a:ext cx="1901825" cy="415925"/>
          </a:xfrm>
        </p:spPr>
        <p:txBody>
          <a:bodyPr vert="horz" wrap="square" lIns="0" tIns="0" rIns="0" bIns="0" numCol="1" spcCol="215900" anchor="t">
            <a:prstTxWarp prst="textNoShape">
              <a:avLst/>
            </a:prstTxWarp>
          </a:bodyPr>
          <a:lstStyle>
            <a:lvl1pPr marL="0" marR="0" indent="0" algn="l" defTabSz="914400">
              <a:lnSpc>
                <a:spcPct val="100000"/>
              </a:lnSpc>
              <a:spcBef>
                <a:spcPts val="1000"/>
              </a:spcBef>
              <a:spcAft>
                <a:spcPts val="0"/>
              </a:spcAft>
              <a:buNone/>
              <a:tabLst/>
              <a:defRPr lang="ru-ru" sz="1000" b="0" i="0">
                <a:latin typeface="HSE Sans" pitchFamily="0" charset="0"/>
                <a:ea typeface="Calibri" pitchFamily="2" charset="-52"/>
                <a:cs typeface="Calibri" pitchFamily="2" charset="-52"/>
              </a:defRPr>
            </a:lvl1pPr>
            <a:lvl2pPr marL="457200" indent="0">
              <a:lnSpc>
                <a:spcPct val="100000"/>
              </a:lnSpc>
              <a:buNone/>
              <a:defRPr lang="en-gb" sz="1000" b="0" i="0">
                <a:latin typeface="HSE Sans" pitchFamily="0" charset="0"/>
                <a:ea typeface="Calibri" pitchFamily="2" charset="-52"/>
                <a:cs typeface="Calibri" pitchFamily="2" charset="-52"/>
              </a:defRPr>
            </a:lvl2pPr>
            <a:lvl3pPr marL="914400" indent="0">
              <a:lnSpc>
                <a:spcPct val="100000"/>
              </a:lnSpc>
              <a:buNone/>
              <a:defRPr lang="en-gb" sz="1000" b="0" i="0">
                <a:latin typeface="HSE Sans" pitchFamily="0" charset="0"/>
                <a:ea typeface="Calibri" pitchFamily="2" charset="-52"/>
                <a:cs typeface="Calibri" pitchFamily="2" charset="-52"/>
              </a:defRPr>
            </a:lvl3pPr>
            <a:lvl4pPr marL="1371600" indent="0">
              <a:lnSpc>
                <a:spcPct val="100000"/>
              </a:lnSpc>
              <a:buNone/>
              <a:defRPr lang="en-gb" sz="1000" b="0" i="0">
                <a:latin typeface="HSE Sans" pitchFamily="0" charset="0"/>
                <a:ea typeface="Calibri" pitchFamily="2" charset="-52"/>
                <a:cs typeface="Calibri" pitchFamily="2" charset="-52"/>
              </a:defRPr>
            </a:lvl4pPr>
            <a:lvl5pPr marL="1828800" indent="0">
              <a:lnSpc>
                <a:spcPct val="100000"/>
              </a:lnSpc>
              <a:buNone/>
              <a:defRPr lang="en-gb" sz="1000" b="0" i="0">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подразделения</a:t>
            </a:r>
            <a:br/>
            <a:r>
              <a:rPr lang="ru-ru"/>
              <a:t>в две или три строки</a:t>
            </a:r>
            <a:r>
              <a:t> (10pt)</a:t>
            </a:r>
            <a:endParaRPr lang="ru-ru"/>
          </a:p>
        </p:txBody>
      </p:sp>
      <p:sp>
        <p:nvSpPr>
          <p:cNvPr id="9" name="ТекстСлайда1"/>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KAhOQ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IFQAAYAMAAAQiAADjBQAAEAAAACYAAAAIAAAAPaAAAAAAAAA="/>
              </a:ext>
            </a:extLst>
          </p:cNvSpPr>
          <p:nvPr>
            <p:ph idx="14"/>
          </p:nvPr>
        </p:nvSpPr>
        <p:spPr>
          <a:xfrm>
            <a:off x="345948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pitchFamily="0" charset="0"/>
                <a:ea typeface="Calibri" pitchFamily="2" charset="-52"/>
                <a:cs typeface="Calibri" pitchFamily="2" charset="-52"/>
              </a:defRPr>
            </a:lvl1pPr>
            <a:lvl2pPr marL="457200" indent="0">
              <a:buNone/>
              <a:defRPr lang="en-gb" sz="1000" b="0" i="0">
                <a:solidFill>
                  <a:srgbClr val="0E2D69"/>
                </a:solidFill>
                <a:latin typeface="HSE Sans" pitchFamily="0" charset="0"/>
                <a:ea typeface="Calibri" pitchFamily="2" charset="-52"/>
                <a:cs typeface="Calibri" pitchFamily="2" charset="-52"/>
              </a:defRPr>
            </a:lvl2pPr>
            <a:lvl3pPr marL="914400" indent="0">
              <a:buNone/>
              <a:defRPr lang="en-gb" sz="1000" b="0" i="0">
                <a:solidFill>
                  <a:srgbClr val="0E2D69"/>
                </a:solidFill>
                <a:latin typeface="HSE Sans" pitchFamily="0" charset="0"/>
                <a:ea typeface="Calibri" pitchFamily="2" charset="-52"/>
                <a:cs typeface="Calibri" pitchFamily="2" charset="-52"/>
              </a:defRPr>
            </a:lvl3pPr>
            <a:lvl4pPr marL="1371600" indent="0">
              <a:buNone/>
              <a:defRPr lang="en-gb" sz="1000" b="0" i="0">
                <a:solidFill>
                  <a:srgbClr val="0E2D69"/>
                </a:solidFill>
                <a:latin typeface="HSE Sans" pitchFamily="0" charset="0"/>
                <a:ea typeface="Calibri" pitchFamily="2" charset="-52"/>
                <a:cs typeface="Calibri" pitchFamily="2" charset="-52"/>
              </a:defRPr>
            </a:lvl4pPr>
            <a:lvl5pPr marL="1828800" indent="0">
              <a:buNone/>
              <a:defRPr lang="en-gb" sz="10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презентации может быть набрано в две или три строки</a:t>
            </a:r>
            <a:r>
              <a:t> (10pt)</a:t>
            </a:r>
            <a:endParaRPr lang="ru-ru"/>
          </a:p>
        </p:txBody>
      </p:sp>
      <p:sp>
        <p:nvSpPr>
          <p:cNvPr id="10" name="Заголовок 31"/>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E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6AgAAKFHAACwDQAAEAAAACYAAAAIAAAAvaAAAAAAAAA="/>
              </a:ext>
            </a:extLst>
          </p:cNvSpPr>
          <p:nvPr>
            <p:ph type="title"/>
          </p:nvPr>
        </p:nvSpPr>
        <p:spPr>
          <a:xfrm>
            <a:off x="586105" y="1447800"/>
            <a:ext cx="11057890" cy="777240"/>
          </a:xfrm>
        </p:spPr>
        <p:txBody>
          <a:bodyPr vert="horz" wrap="square" lIns="0" tIns="0" rIns="0" bIns="0" numCol="1" spcCol="215900" anchor="t">
            <a:prstTxWarp prst="textNoShape">
              <a:avLst/>
            </a:prstTxWarp>
          </a:bodyPr>
          <a:lstStyle>
            <a:lvl1pPr>
              <a:lnSpc>
                <a:spcPct val="100000"/>
              </a:lnSpc>
              <a:defRPr lang="ru-ru" sz="2400" b="0" i="0">
                <a:latin typeface="HSE Sans" pitchFamily="0" charset="0"/>
                <a:ea typeface="Calibri Light" pitchFamily="2" charset="-52"/>
                <a:cs typeface="Calibri Light" pitchFamily="2" charset="-52"/>
              </a:defRPr>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lang="en-gb"/>
            </a:pPr>
            <a:r>
              <a:rPr lang="ru-ru">
                <a:solidFill>
                  <a:srgbClr val="102D69"/>
                </a:solidFill>
              </a:rPr>
              <a:t>Заголовок может быть набран в две или три строки</a:t>
            </a:r>
            <a:r>
              <a:rPr lang="en-gb">
                <a:solidFill>
                  <a:srgbClr val="102D69"/>
                </a:solidFill>
              </a:rPr>
              <a:t> (24 pt)</a:t>
            </a:r>
            <a:endParaRPr lang="ru-ru">
              <a:solidFill>
                <a:srgbClr val="102D69"/>
              </a:solidFill>
            </a:endParaRPr>
          </a:p>
        </p:txBody>
      </p:sp>
      <p:sp>
        <p:nvSpPr>
          <p:cNvPr id="11" name="Текст 35"/>
          <p:cNvSpPr>
            <a:spLocks noGrp="1" noChangeArrowheads="1"/>
            <a:extLst>
              <a:ext uri="smNativeData">
                <pr:smNativeData xmlns:pr="smNativeData" val="SMDATA_13_2GjVZhMAAAAlAAAAZAAAAA0AAAAAAAAAAAAAAAAA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MAAw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pA4AAKFHAACtJQAAEAAAACYAAAAIAAAAHaABAAAAAAA="/>
              </a:ext>
            </a:extLst>
          </p:cNvSpPr>
          <p:nvPr>
            <p:ph idx="12"/>
          </p:nvPr>
        </p:nvSpPr>
        <p:spPr>
          <a:xfrm>
            <a:off x="586105" y="2379980"/>
            <a:ext cx="11057890" cy="3744595"/>
          </a:xfrm>
        </p:spPr>
        <p:txBody>
          <a:bodyPr vert="horz" wrap="square" lIns="0" tIns="0" rIns="0" bIns="45720" numCol="3" spcCol="252095" anchor="t">
            <a:prstTxWarp prst="textNoShape">
              <a:avLst/>
            </a:prstTxWarp>
          </a:bodyPr>
          <a:lstStyle>
            <a:lvl1pPr marL="0" marR="0" indent="0" algn="l" defTabSz="914400">
              <a:lnSpc>
                <a:spcPct val="100000"/>
              </a:lnSpc>
              <a:spcBef>
                <a:spcPts val="1200"/>
              </a:spcBef>
              <a:spcAft>
                <a:spcPts val="0"/>
              </a:spcAft>
              <a:buNone/>
              <a:tabLst/>
              <a:defRPr lang="ru-ru" sz="1300" b="0" i="0">
                <a:solidFill>
                  <a:srgbClr val="0E2D69"/>
                </a:solidFill>
                <a:latin typeface="HSE Sans" pitchFamily="0" charset="0"/>
                <a:ea typeface="Calibri" pitchFamily="2" charset="-52"/>
                <a:cs typeface="Calibri" pitchFamily="2" charset="-52"/>
              </a:defRPr>
            </a:lvl1pPr>
            <a:lvl2pPr marL="4572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2pPr>
            <a:lvl3pPr marL="9144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3pPr>
            <a:lvl4pPr marL="13716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4pPr>
            <a:lvl5pPr marL="18288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Если текста много, то рекомендуем набирать его в несколько колонок, две или три. Текст, набранный длинной строкой очень трудно читать, подумайте о тех, кто будет читать вашу презентацию. Старайтесь чтобы в строке было в среднем семь — девять слов. Большее количество слов в строке способствует хорошему сну, но не чтению. Если текста много, то рекомендуем набирать его в несколько колонок, две или три. Текст, набранный длинной строкой очень трудно читать, подумайте о тех, кто будет читать вашу презентацию. Старайтесь чтобы в строке было в среднем семь — девять слов. Большее количество слов в строке способствует хорошему сну, но не чтению. Если текста много, то рекомендуем набирать его в несколько колонок, две или три. Текст, набранный длинной строкой очень трудно читать, подумайте о тех, кто будет читать вашу презентацию. Старайтесь чтобы в строке было в среднем семь — девять слов. Большее количество слов в строке способствует хорошему сну, но не чтению. Если текста много, то рекомендуем набирать его в несколько колонок, две или три. Текст, набранный длинной строкой очень трудно читать, подумайте о тех, кто будет читать вашу презентацию. Старайтесь чтобы в строке было в среднем семь — девять слов. Большее количество слов в строке способствует хорошему сну, но не чтению. Если текста много, то рекомендуем набирать его в несколько колонок, две или три. Текст, набранный длинной строкой очень трудно читать, подумайте о тех, кто будет читать вашу презентацию. Старайтесь чтобы в строке было в среднем семь — девять слов. Большее количество слов в строке способствует хорошему сну, но не чтению. Если текста много, то рекомендуем набирать его в несколько колонок, две или три. Текст, набранный длинной строкой очень трудно читать, подумайте о тех, кто будет читать вашу презентацию. Старайтесь чтобы в строке было в среднем семь — девять слов. Большее количество слов в строке способствует хорошему сну, но не чтению. Если текста много, то рекомендуем набирать его в несколько колонок, две или три. Текст, набранный длинной строкой очень трудно читать, подумайте о тех, кто будет читать вашу презентацию. Старайтесь чтобы в строке было в среднем семь — девять слов. Большее количество слов в строке способствует хорошему сну, но не чтению.</a:t>
            </a:r>
            <a:endParaRPr lang="ru-ru"/>
          </a:p>
        </p:txBody>
      </p:sp>
      <p:sp>
        <p:nvSpPr>
          <p:cNvPr id="12" name="Текст 39"/>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KyU2P8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CJgAAYAMAAD4zAADjBQAAEAAAACYAAAAIAAAAPaAAAAAAAAA="/>
              </a:ext>
            </a:extLst>
          </p:cNvSpPr>
          <p:nvPr>
            <p:ph idx="15"/>
          </p:nvPr>
        </p:nvSpPr>
        <p:spPr>
          <a:xfrm>
            <a:off x="625983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pitchFamily="0" charset="0"/>
                <a:ea typeface="Calibri" pitchFamily="2" charset="-52"/>
                <a:cs typeface="Calibri" pitchFamily="2" charset="-52"/>
              </a:defRPr>
            </a:lvl1pPr>
            <a:lvl2pPr marL="457200" indent="0">
              <a:buNone/>
              <a:defRPr lang="en-gb" sz="1000" b="0" i="0">
                <a:solidFill>
                  <a:srgbClr val="0E2D69"/>
                </a:solidFill>
                <a:latin typeface="HSE Sans" pitchFamily="0" charset="0"/>
                <a:ea typeface="Calibri" pitchFamily="2" charset="-52"/>
                <a:cs typeface="Calibri" pitchFamily="2" charset="-52"/>
              </a:defRPr>
            </a:lvl2pPr>
            <a:lvl3pPr marL="914400" indent="0">
              <a:buNone/>
              <a:defRPr lang="en-gb" sz="1000" b="0" i="0">
                <a:solidFill>
                  <a:srgbClr val="0E2D69"/>
                </a:solidFill>
                <a:latin typeface="HSE Sans" pitchFamily="0" charset="0"/>
                <a:ea typeface="Calibri" pitchFamily="2" charset="-52"/>
                <a:cs typeface="Calibri" pitchFamily="2" charset="-52"/>
              </a:defRPr>
            </a:lvl3pPr>
            <a:lvl4pPr marL="1371600" indent="0">
              <a:buNone/>
              <a:defRPr lang="en-gb" sz="1000" b="0" i="0">
                <a:solidFill>
                  <a:srgbClr val="0E2D69"/>
                </a:solidFill>
                <a:latin typeface="HSE Sans" pitchFamily="0" charset="0"/>
                <a:ea typeface="Calibri" pitchFamily="2" charset="-52"/>
                <a:cs typeface="Calibri" pitchFamily="2" charset="-52"/>
              </a:defRPr>
            </a:lvl4pPr>
            <a:lvl5pPr marL="1828800" indent="0">
              <a:buNone/>
              <a:defRPr lang="en-gb" sz="10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раздела может быть набрано в две или три строки</a:t>
            </a:r>
            <a:r>
              <a:t> (10pt)</a:t>
            </a:r>
            <a:endParaRPr lang="ru-ru"/>
          </a:p>
        </p:txBody>
      </p:sp>
    </p:spTree>
  </p:cSld>
  <p:clrMapOvr>
    <a:masterClrMapping/>
  </p:clrMapOvr>
</p:sldLayout>
</file>

<file path=ppt/slideLayouts/slideLayout4.xml><?xml version="1.0" encoding="utf-8"?>
<p:sldLayout xmlns:p="http://schemas.openxmlformats.org/presentationml/2006/main" xmlns:p14="http://schemas.microsoft.com/office/powerpoint/2010/main" xmlns:r="http://schemas.openxmlformats.org/officeDocument/2006/relationships" xmlns:a="http://schemas.openxmlformats.org/drawingml/2006/main" type="blank" preserve="1">
  <p:cSld name="Текст_3">
    <p:bg>
      <p:bgPr>
        <a:blipFill>
          <a:blip r:embed="rId2"/>
          <a:srcRect/>
          <a:stretch/>
        </a:blipFill>
        <a:effectLst/>
      </p:bgPr>
    </p:bg>
    <p:spTree>
      <p:nvGrpSpPr>
        <p:cNvPr id="1" name=""/>
        <p:cNvGrpSpPr/>
        <p:nvPr/>
      </p:nvGrpSpPr>
      <p:grpSpPr>
        <a:xfrm>
          <a:off x="0" y="0"/>
          <a:ext cx="0" cy="0"/>
          <a:chOff x="0" y="0"/>
          <a:chExt cx="0" cy="0"/>
        </a:xfrm>
      </p:grpSpPr>
      <p:pic>
        <p:nvPicPr>
          <p:cNvPr id="2" name="Picture 4" descr="Icon&#10;&#10;Description automatically generated"/>
          <p:cNvPicPr>
            <a:picLocks noChangeAspect="1"/>
            <a:extLst>
              <a:ext uri="smNativeData">
                <pr:smNativeData xmlns:pr="smNativeData" val="SMDATA_15_2GjVZhMAAAAlAAAAEQAAAC0AAAAAkAAAAEgAAACQ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AAAABQAAAAEAAAAAAAAAAAAAAAAAAAAAAAAAAAAAAAAAAAAAAAAAAAAAAAJ/f38AAAAAA8zMzADAwP8Af39/AAAAAAAAAAAAAAAAAP///wAAAAAAIQAAABgAAAAUAAAALgMAANsCAADwBQAAnQUAABAAAAAmAAAACAAAAP//////////"/>
              </a:ext>
            </a:extLst>
          </p:cNvPicPr>
          <p:nvPr/>
        </p:nvPicPr>
        <p:blipFill>
          <a:blip r:embed="rId3"/>
          <a:stretch>
            <a:fillRect/>
          </a:stretch>
        </p:blipFill>
        <p:spPr>
          <a:xfrm>
            <a:off x="516890" y="464185"/>
            <a:ext cx="448310" cy="448310"/>
          </a:xfrm>
          <a:prstGeom prst="rect">
            <a:avLst/>
          </a:prstGeom>
          <a:noFill/>
          <a:ln>
            <a:noFill/>
          </a:ln>
          <a:effectLst/>
        </p:spPr>
      </p:pic>
      <p:sp>
        <p:nvSpPr>
          <p:cNvPr id="3" name="Straight Connector 19"/>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CBTYW4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BLFAAA2wIAAEsUAAB3BgAAEAAAACYAAAAIAAAA//////////8="/>
              </a:ext>
            </a:extLst>
          </p:cNvSpPr>
          <p:nvPr/>
        </p:nvSpPr>
        <p:spPr>
          <a:xfrm>
            <a:off x="3298825" y="464185"/>
            <a:ext cx="0" cy="586740"/>
          </a:xfrm>
          <a:prstGeom prst="line">
            <a:avLst/>
          </a:prstGeom>
          <a:noFill/>
          <a:ln w="12700" cap="flat" cmpd="sng" algn="ctr">
            <a:solidFill>
              <a:srgbClr val="102D69"/>
            </a:solidFill>
            <a:prstDash val="solid"/>
            <a:headEnd type="none"/>
            <a:tailEnd type="none"/>
          </a:ln>
          <a:effectLst/>
        </p:spPr>
      </p:sp>
      <p:sp>
        <p:nvSpPr>
          <p:cNvPr id="4" name="Straight Connector 21"/>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jNAwk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FJQAA2wIAAIUlAAB3BgAAEAAAACYAAAAIAAAA//////////8="/>
              </a:ext>
            </a:extLst>
          </p:cNvSpPr>
          <p:nvPr/>
        </p:nvSpPr>
        <p:spPr>
          <a:xfrm>
            <a:off x="6099175" y="464185"/>
            <a:ext cx="0" cy="586740"/>
          </a:xfrm>
          <a:prstGeom prst="line">
            <a:avLst/>
          </a:prstGeom>
          <a:noFill/>
          <a:ln w="12700" cap="flat" cmpd="sng" algn="ctr">
            <a:solidFill>
              <a:srgbClr val="102D69"/>
            </a:solidFill>
            <a:prstDash val="solid"/>
            <a:headEnd type="none"/>
            <a:tailEnd type="none"/>
          </a:ln>
          <a:effectLst/>
        </p:spPr>
      </p:sp>
      <p:sp>
        <p:nvSpPr>
          <p:cNvPr id="5" name="Straight Connector 25"/>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Mg5qhE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A4PwAA2wIAADg/AAB3BgAAEAAAACYAAAAIAAAA//////////8="/>
              </a:ext>
            </a:extLst>
          </p:cNvSpPr>
          <p:nvPr/>
        </p:nvSpPr>
        <p:spPr>
          <a:xfrm>
            <a:off x="10276840" y="464185"/>
            <a:ext cx="0" cy="586740"/>
          </a:xfrm>
          <a:prstGeom prst="line">
            <a:avLst/>
          </a:prstGeom>
          <a:noFill/>
          <a:ln w="12700" cap="flat" cmpd="sng" algn="ctr">
            <a:solidFill>
              <a:srgbClr val="102D69"/>
            </a:solidFill>
            <a:prstDash val="solid"/>
            <a:headEnd type="none"/>
            <a:tailEnd type="none"/>
          </a:ln>
          <a:effectLst/>
        </p:spPr>
      </p:sp>
      <p:sp>
        <p:nvSpPr>
          <p:cNvPr id="6" name="TextBox 10"/>
          <p:cNvSpPr>
            <a:extLst>
              <a:ext uri="smNativeData">
                <pr:smNativeData xmlns:pr="smNativeData" val="SMDATA_13_2GjVZhMAAAAlAAAAZAAAAE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LBM76I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KQAAARgMAACxEAAArBQAAECAAACYAAAAIAAAA//////////8="/>
              </a:ext>
            </a:extLst>
          </p:cNvSpPr>
          <p:nvPr/>
        </p:nvSpPr>
        <p:spPr>
          <a:xfrm>
            <a:off x="10410190" y="532130"/>
            <a:ext cx="671830" cy="307975"/>
          </a:xfrm>
          <a:prstGeom prst="rect">
            <a:avLst/>
          </a:prstGeom>
          <a:noFill/>
          <a:ln>
            <a:noFill/>
          </a:ln>
          <a:effectLst/>
        </p:spPr>
        <p:txBody>
          <a:bodyPr vert="horz" wrap="square" lIns="0" tIns="0" rIns="0" bIns="0" numCol="1" spcCol="215900" anchor="t"/>
          <a:lstStyle/>
          <a:p>
            <a:pPr>
              <a:defRPr noProof="1"/>
            </a:pPr>
            <a:fld id="{3F0B8C3B-75D2-5E7A-9CB3-832FC2FD6AD6}" type="slidenum">
              <a:rPr lang="ru-ru" sz="2000">
                <a:solidFill>
                  <a:srgbClr val="102D69"/>
                </a:solidFill>
                <a:latin typeface="HSE Sans" pitchFamily="0" charset="0"/>
                <a:ea typeface="Calibri" pitchFamily="2" charset="-52"/>
                <a:cs typeface="Calibri" pitchFamily="2" charset="-52"/>
              </a:rPr>
              <a:t>‹#›</a:t>
            </a:fld>
            <a:endParaRPr lang="ru-ru" sz="2000">
              <a:solidFill>
                <a:srgbClr val="102D69"/>
              </a:solidFill>
              <a:latin typeface="HSE Sans" pitchFamily="0" charset="0"/>
              <a:ea typeface="Calibri" pitchFamily="2" charset="-52"/>
              <a:cs typeface="Calibri" pitchFamily="2" charset="-52"/>
            </a:endParaRPr>
          </a:p>
        </p:txBody>
      </p:sp>
      <p:sp>
        <p:nvSpPr>
          <p:cNvPr id="7" name="Straight Connector 59"/>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hRwAA2wIAAKFHAAB3BgAAEAAAACYAAAAIAAAA//////////8="/>
              </a:ext>
            </a:extLst>
          </p:cNvSpPr>
          <p:nvPr/>
        </p:nvSpPr>
        <p:spPr>
          <a:xfrm>
            <a:off x="11643995" y="464185"/>
            <a:ext cx="0" cy="586740"/>
          </a:xfrm>
          <a:prstGeom prst="line">
            <a:avLst/>
          </a:prstGeom>
          <a:noFill/>
          <a:ln w="12700" cap="flat" cmpd="sng" algn="ctr">
            <a:solidFill>
              <a:srgbClr val="102D69"/>
            </a:solidFill>
            <a:prstDash val="solid"/>
            <a:headEnd type="none"/>
            <a:tailEnd type="none"/>
          </a:ln>
          <a:effectLst/>
        </p:spPr>
      </p:sp>
      <p:sp>
        <p:nvSpPr>
          <p:cNvPr id="8" name="Текст 37"/>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E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JBwAAVAMAALwSAADjBQAAEAAAACYAAAAIAAAAPaAAAAAAAAA="/>
              </a:ext>
            </a:extLst>
          </p:cNvSpPr>
          <p:nvPr>
            <p:ph idx="13"/>
          </p:nvPr>
        </p:nvSpPr>
        <p:spPr>
          <a:xfrm>
            <a:off x="1143635" y="541020"/>
            <a:ext cx="1901825" cy="415925"/>
          </a:xfrm>
        </p:spPr>
        <p:txBody>
          <a:bodyPr vert="horz" wrap="square" lIns="0" tIns="0" rIns="0" bIns="0" numCol="1" spcCol="215900" anchor="t">
            <a:prstTxWarp prst="textNoShape">
              <a:avLst/>
            </a:prstTxWarp>
          </a:bodyPr>
          <a:lstStyle>
            <a:lvl1pPr marL="0" marR="0" indent="0" algn="l" defTabSz="914400">
              <a:lnSpc>
                <a:spcPct val="100000"/>
              </a:lnSpc>
              <a:spcBef>
                <a:spcPts val="1000"/>
              </a:spcBef>
              <a:spcAft>
                <a:spcPts val="0"/>
              </a:spcAft>
              <a:buNone/>
              <a:tabLst/>
              <a:defRPr lang="ru-ru" sz="1000" b="0" i="0">
                <a:latin typeface="HSE Sans" pitchFamily="0" charset="0"/>
                <a:ea typeface="Calibri" pitchFamily="2" charset="-52"/>
                <a:cs typeface="Calibri" pitchFamily="2" charset="-52"/>
              </a:defRPr>
            </a:lvl1pPr>
            <a:lvl2pPr marL="457200" indent="0">
              <a:lnSpc>
                <a:spcPct val="100000"/>
              </a:lnSpc>
              <a:buNone/>
              <a:defRPr lang="en-gb" sz="1000" b="0" i="0">
                <a:latin typeface="HSE Sans" pitchFamily="0" charset="0"/>
                <a:ea typeface="Calibri" pitchFamily="2" charset="-52"/>
                <a:cs typeface="Calibri" pitchFamily="2" charset="-52"/>
              </a:defRPr>
            </a:lvl2pPr>
            <a:lvl3pPr marL="914400" indent="0">
              <a:lnSpc>
                <a:spcPct val="100000"/>
              </a:lnSpc>
              <a:buNone/>
              <a:defRPr lang="en-gb" sz="1000" b="0" i="0">
                <a:latin typeface="HSE Sans" pitchFamily="0" charset="0"/>
                <a:ea typeface="Calibri" pitchFamily="2" charset="-52"/>
                <a:cs typeface="Calibri" pitchFamily="2" charset="-52"/>
              </a:defRPr>
            </a:lvl3pPr>
            <a:lvl4pPr marL="1371600" indent="0">
              <a:lnSpc>
                <a:spcPct val="100000"/>
              </a:lnSpc>
              <a:buNone/>
              <a:defRPr lang="en-gb" sz="1000" b="0" i="0">
                <a:latin typeface="HSE Sans" pitchFamily="0" charset="0"/>
                <a:ea typeface="Calibri" pitchFamily="2" charset="-52"/>
                <a:cs typeface="Calibri" pitchFamily="2" charset="-52"/>
              </a:defRPr>
            </a:lvl4pPr>
            <a:lvl5pPr marL="1828800" indent="0">
              <a:lnSpc>
                <a:spcPct val="100000"/>
              </a:lnSpc>
              <a:buNone/>
              <a:defRPr lang="en-gb" sz="1000" b="0" i="0">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подразделения</a:t>
            </a:r>
            <a:br/>
            <a:r>
              <a:rPr lang="ru-ru"/>
              <a:t>в две или три строки</a:t>
            </a:r>
            <a:r>
              <a:t> (10pt)</a:t>
            </a:r>
            <a:endParaRPr lang="ru-ru"/>
          </a:p>
        </p:txBody>
      </p:sp>
      <p:sp>
        <p:nvSpPr>
          <p:cNvPr id="9" name="ТекстСлайда2"/>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I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IFQAAYAMAAAQiAADjBQAAEAAAACYAAAAIAAAAPaAAAAAAAAA="/>
              </a:ext>
            </a:extLst>
          </p:cNvSpPr>
          <p:nvPr>
            <p:ph idx="14"/>
          </p:nvPr>
        </p:nvSpPr>
        <p:spPr>
          <a:xfrm>
            <a:off x="345948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pitchFamily="0" charset="0"/>
                <a:ea typeface="Calibri" pitchFamily="2" charset="-52"/>
                <a:cs typeface="Calibri" pitchFamily="2" charset="-52"/>
              </a:defRPr>
            </a:lvl1pPr>
            <a:lvl2pPr marL="457200" indent="0">
              <a:buNone/>
              <a:defRPr lang="en-gb" sz="1000" b="0" i="0">
                <a:solidFill>
                  <a:srgbClr val="0E2D69"/>
                </a:solidFill>
                <a:latin typeface="HSE Sans" pitchFamily="0" charset="0"/>
                <a:ea typeface="Calibri" pitchFamily="2" charset="-52"/>
                <a:cs typeface="Calibri" pitchFamily="2" charset="-52"/>
              </a:defRPr>
            </a:lvl2pPr>
            <a:lvl3pPr marL="914400" indent="0">
              <a:buNone/>
              <a:defRPr lang="en-gb" sz="1000" b="0" i="0">
                <a:solidFill>
                  <a:srgbClr val="0E2D69"/>
                </a:solidFill>
                <a:latin typeface="HSE Sans" pitchFamily="0" charset="0"/>
                <a:ea typeface="Calibri" pitchFamily="2" charset="-52"/>
                <a:cs typeface="Calibri" pitchFamily="2" charset="-52"/>
              </a:defRPr>
            </a:lvl3pPr>
            <a:lvl4pPr marL="1371600" indent="0">
              <a:buNone/>
              <a:defRPr lang="en-gb" sz="1000" b="0" i="0">
                <a:solidFill>
                  <a:srgbClr val="0E2D69"/>
                </a:solidFill>
                <a:latin typeface="HSE Sans" pitchFamily="0" charset="0"/>
                <a:ea typeface="Calibri" pitchFamily="2" charset="-52"/>
                <a:cs typeface="Calibri" pitchFamily="2" charset="-52"/>
              </a:defRPr>
            </a:lvl4pPr>
            <a:lvl5pPr marL="1828800" indent="0">
              <a:buNone/>
              <a:defRPr lang="en-gb" sz="10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презентации может быть набрано в две или три строки</a:t>
            </a:r>
            <a:r>
              <a:t> (10pt)</a:t>
            </a:r>
            <a:endParaRPr lang="ru-ru"/>
          </a:p>
        </p:txBody>
      </p:sp>
      <p:sp>
        <p:nvSpPr>
          <p:cNvPr id="10" name="ТекстСлайда1"/>
          <p:cNvSpPr>
            <a:spLocks noGrp="1" noChangeArrowheads="1"/>
            <a:extLst>
              <a:ext uri="smNativeData">
                <pr:smNativeData xmlns:pr="smNativeData" val="SMDATA_13_2GjVZhMAAAAlAAAAZAAAAA0AAAAAAAAAAAAAAAAA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OYO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pA4AADIeAABmHQAAEAAAACYAAAAIAAAAHaAAAAAAAAA="/>
              </a:ext>
            </a:extLst>
          </p:cNvSpPr>
          <p:nvPr>
            <p:ph idx="12"/>
          </p:nvPr>
        </p:nvSpPr>
        <p:spPr>
          <a:xfrm>
            <a:off x="586105" y="2379980"/>
            <a:ext cx="4322445" cy="2399030"/>
          </a:xfrm>
        </p:spPr>
        <p:txBody>
          <a:bodyPr vert="horz" wrap="square" lIns="0" tIns="0" rIns="0" bIns="45720" numCol="1" spcCol="215900" anchor="t">
            <a:prstTxWarp prst="textNoShape">
              <a:avLst/>
            </a:prstTxWarp>
          </a:bodyPr>
          <a:lstStyle>
            <a:lvl1pPr marL="0" marR="0" indent="0" algn="l" defTabSz="914400">
              <a:lnSpc>
                <a:spcPct val="100000"/>
              </a:lnSpc>
              <a:spcBef>
                <a:spcPts val="1000"/>
              </a:spcBef>
              <a:spcAft>
                <a:spcPts val="0"/>
              </a:spcAft>
              <a:buNone/>
              <a:tabLst/>
              <a:defRPr lang="ru-ru" sz="1300" b="0" i="0">
                <a:solidFill>
                  <a:srgbClr val="0E2D69"/>
                </a:solidFill>
                <a:latin typeface="HSE Sans" pitchFamily="0" charset="0"/>
                <a:ea typeface="Calibri" pitchFamily="2" charset="-52"/>
                <a:cs typeface="Calibri" pitchFamily="2" charset="-52"/>
              </a:defRPr>
            </a:lvl1pPr>
            <a:lvl2pPr marL="4572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2pPr>
            <a:lvl3pPr marL="9144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3pPr>
            <a:lvl4pPr marL="13716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4pPr>
            <a:lvl5pPr marL="18288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Небольшие куски текста (13</a:t>
            </a:r>
            <a:r>
              <a:rPr lang="en-us"/>
              <a:t>pt) </a:t>
            </a:r>
            <a:r>
              <a:rPr lang="ru-ru"/>
              <a:t>можно набирать в одну колонку, но не делайте колонку на всю ширину экрана. Текст, набранный длинной строкой очень трудно читать, подумайте о тех, кто будет читать вашу презентацию. Старайтесь чтобы в строке было в среднем семь — девять слов. Большее количество слов в строке способствует хорошему сну, но не чтению. Если у вас есть свободное пространство и вы считаете, что текст одинок и ему нужна компания, то поставьте рядом небольшое изображение, которое иллюстрирует ваш текст или дополняет его.</a:t>
            </a:r>
            <a:endParaRPr lang="ru-ru"/>
          </a:p>
        </p:txBody>
      </p:sp>
      <p:sp>
        <p:nvSpPr>
          <p:cNvPr id="11" name="Текст 35"/>
          <p:cNvSpPr>
            <a:spLocks noGrp="1" noChangeArrowheads="1"/>
            <a:extLst>
              <a:ext uri="smNativeData">
                <pr:smNativeData xmlns:pr="smNativeData" val="SMDATA_13_2GjVZhMAAAAlAAAAZAAAAA0AAAAAAAAAAAAAAAAA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E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4x8AAM4bAABLIwAAEAAAACYAAAAIAAAAHaAAAAAAAAA="/>
              </a:ext>
            </a:extLst>
          </p:cNvSpPr>
          <p:nvPr>
            <p:ph idx="16"/>
          </p:nvPr>
        </p:nvSpPr>
        <p:spPr>
          <a:xfrm>
            <a:off x="586105" y="5183505"/>
            <a:ext cx="3933825" cy="553720"/>
          </a:xfrm>
        </p:spPr>
        <p:txBody>
          <a:bodyPr vert="horz" wrap="square" lIns="0" tIns="0" rIns="0" bIns="45720" numCol="1" spcCol="215900" anchor="t">
            <a:prstTxWarp prst="textNoShape">
              <a:avLst/>
            </a:prstTxWarp>
          </a:bodyPr>
          <a:lstStyle>
            <a:lvl1pPr marL="0" marR="0" indent="0" algn="l" defTabSz="914400">
              <a:lnSpc>
                <a:spcPct val="100000"/>
              </a:lnSpc>
              <a:spcBef>
                <a:spcPts val="1000"/>
              </a:spcBef>
              <a:spcAft>
                <a:spcPts val="0"/>
              </a:spcAft>
              <a:buNone/>
              <a:tabLst/>
              <a:defRPr lang="ru-ru" sz="1000" b="0" i="0">
                <a:solidFill>
                  <a:srgbClr val="0E2D69"/>
                </a:solidFill>
                <a:latin typeface="HSE Sans" pitchFamily="0" charset="0"/>
                <a:ea typeface="Calibri" pitchFamily="2" charset="-52"/>
                <a:cs typeface="Calibri" pitchFamily="2" charset="-52"/>
              </a:defRPr>
            </a:lvl1pPr>
            <a:lvl2pPr marL="4572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2pPr>
            <a:lvl3pPr marL="9144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3pPr>
            <a:lvl4pPr marL="13716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4pPr>
            <a:lvl5pPr marL="18288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Примечания, или любая другая пояснительная или дополнительная информация набираются шрифтом размером 10 </a:t>
            </a:r>
            <a:r>
              <a:t>pt</a:t>
            </a:r>
            <a:endParaRPr lang="ru-ru"/>
          </a:p>
        </p:txBody>
      </p:sp>
      <p:sp>
        <p:nvSpPr>
          <p:cNvPr id="12" name="Текст 22"/>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E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CJgAApA4AAKFHAADfIwAAEAAAACYAAAAIAAAAPaAAAAAAAAA="/>
              </a:ext>
            </a:extLst>
          </p:cNvSpPr>
          <p:nvPr>
            <p:ph idx="18"/>
          </p:nvPr>
        </p:nvSpPr>
        <p:spPr>
          <a:xfrm>
            <a:off x="6259830" y="2379980"/>
            <a:ext cx="5384165" cy="3451225"/>
          </a:xfrm>
        </p:spPr>
        <p:txBody>
          <a:bodyPr vert="horz" wrap="square" lIns="0" tIns="0" rIns="0" bIns="0" numCol="1" spcCol="215900" anchor="t">
            <a:prstTxWarp prst="textNoShape">
              <a:avLst/>
            </a:prstTxWarp>
          </a:bodyPr>
          <a:lstStyle>
            <a:lvl1pPr marL="0" marR="0" indent="0" algn="l" defTabSz="914400">
              <a:lnSpc>
                <a:spcPct val="90000"/>
              </a:lnSpc>
              <a:spcBef>
                <a:spcPts val="1000"/>
              </a:spcBef>
              <a:spcAft>
                <a:spcPts val="0"/>
              </a:spcAft>
              <a:buNone/>
              <a:tabLst/>
              <a:defRPr lang="ru-ru" sz="3200" b="0" i="0">
                <a:solidFill>
                  <a:srgbClr val="0E2D69"/>
                </a:solidFill>
                <a:latin typeface="HSE Sans" pitchFamily="0" charset="0"/>
                <a:ea typeface="Calibri" pitchFamily="2" charset="-52"/>
                <a:cs typeface="Calibri" pitchFamily="2" charset="-52"/>
              </a:defRPr>
            </a:lvl1pPr>
            <a:lvl2pPr>
              <a:defRPr lang="en-gb"/>
            </a:lvl2pPr>
            <a:lvl3pPr>
              <a:defRPr lang="en-gb"/>
            </a:lvl3pPr>
            <a:lvl4pPr>
              <a:defRPr lang="en-gb"/>
            </a:lvl4pPr>
            <a:lvl5pPr>
              <a:defRPr lang="en-gb"/>
            </a:lvl5pPr>
            <a:lvl6pPr>
              <a:defRPr noProof="1"/>
            </a:lvl6pPr>
            <a:lvl7pPr>
              <a:defRPr noProof="1"/>
            </a:lvl7pPr>
            <a:lvl8pPr>
              <a:defRPr noProof="1"/>
            </a:lvl8pPr>
            <a:lvl9pPr>
              <a:defRPr noProof="1"/>
            </a:lvl9pPr>
          </a:lstStyle>
          <a:p>
            <a:pPr>
              <a:defRPr lang="en-gb"/>
            </a:pPr>
            <a:r>
              <a:rPr lang="ru-ru">
                <a:solidFill>
                  <a:srgbClr val="102D69"/>
                </a:solidFill>
              </a:rPr>
              <a:t>Небольшую фразу, с важной информацией, можно выделить, набрав ее более крупным кеглем, чем обычный  текст. Делать это часто не рекомендуется.</a:t>
            </a:r>
            <a:endParaRPr lang="ru-ru">
              <a:solidFill>
                <a:srgbClr val="102D69"/>
              </a:solidFill>
            </a:endParaRPr>
          </a:p>
          <a:p>
            <a:pPr>
              <a:defRPr lang="en-gb"/>
            </a:pPr>
            <a:endParaRPr lang="ru-ru"/>
          </a:p>
        </p:txBody>
      </p:sp>
      <p:sp>
        <p:nvSpPr>
          <p:cNvPr id="13" name="Текст 39"/>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c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CJgAAYAMAAD4zAADjBQAAEAAAACYAAAAIAAAAPaAAAAAAAAA="/>
              </a:ext>
            </a:extLst>
          </p:cNvSpPr>
          <p:nvPr>
            <p:ph idx="15"/>
          </p:nvPr>
        </p:nvSpPr>
        <p:spPr>
          <a:xfrm>
            <a:off x="625983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pitchFamily="0" charset="0"/>
                <a:ea typeface="Calibri" pitchFamily="2" charset="-52"/>
                <a:cs typeface="Calibri" pitchFamily="2" charset="-52"/>
              </a:defRPr>
            </a:lvl1pPr>
            <a:lvl2pPr marL="457200" indent="0">
              <a:buNone/>
              <a:defRPr lang="en-gb" sz="1000" b="0" i="0">
                <a:solidFill>
                  <a:srgbClr val="0E2D69"/>
                </a:solidFill>
                <a:latin typeface="HSE Sans" pitchFamily="0" charset="0"/>
                <a:ea typeface="Calibri" pitchFamily="2" charset="-52"/>
                <a:cs typeface="Calibri" pitchFamily="2" charset="-52"/>
              </a:defRPr>
            </a:lvl2pPr>
            <a:lvl3pPr marL="914400" indent="0">
              <a:buNone/>
              <a:defRPr lang="en-gb" sz="1000" b="0" i="0">
                <a:solidFill>
                  <a:srgbClr val="0E2D69"/>
                </a:solidFill>
                <a:latin typeface="HSE Sans" pitchFamily="0" charset="0"/>
                <a:ea typeface="Calibri" pitchFamily="2" charset="-52"/>
                <a:cs typeface="Calibri" pitchFamily="2" charset="-52"/>
              </a:defRPr>
            </a:lvl3pPr>
            <a:lvl4pPr marL="1371600" indent="0">
              <a:buNone/>
              <a:defRPr lang="en-gb" sz="1000" b="0" i="0">
                <a:solidFill>
                  <a:srgbClr val="0E2D69"/>
                </a:solidFill>
                <a:latin typeface="HSE Sans" pitchFamily="0" charset="0"/>
                <a:ea typeface="Calibri" pitchFamily="2" charset="-52"/>
                <a:cs typeface="Calibri" pitchFamily="2" charset="-52"/>
              </a:defRPr>
            </a:lvl4pPr>
            <a:lvl5pPr marL="1828800" indent="0">
              <a:buNone/>
              <a:defRPr lang="en-gb" sz="10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раздела может быть набрано в две или три строки</a:t>
            </a:r>
            <a:r>
              <a:t> (10pt)</a:t>
            </a:r>
            <a:endParaRPr lang="ru-ru"/>
          </a:p>
        </p:txBody>
      </p:sp>
      <p:sp>
        <p:nvSpPr>
          <p:cNvPr id="14" name="Заголовок 31"/>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Kf///8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6AgAAKFHAACwDQAAEAAAACYAAAAIAAAAvaAAAAAAAAA="/>
              </a:ext>
            </a:extLst>
          </p:cNvSpPr>
          <p:nvPr>
            <p:ph type="title"/>
          </p:nvPr>
        </p:nvSpPr>
        <p:spPr>
          <a:xfrm>
            <a:off x="586105" y="1447800"/>
            <a:ext cx="11057890" cy="777240"/>
          </a:xfrm>
        </p:spPr>
        <p:txBody>
          <a:bodyPr vert="horz" wrap="square" lIns="0" tIns="0" rIns="0" bIns="0" numCol="1" spcCol="215900" anchor="t">
            <a:prstTxWarp prst="textNoShape">
              <a:avLst/>
            </a:prstTxWarp>
          </a:bodyPr>
          <a:lstStyle>
            <a:lvl1pPr>
              <a:lnSpc>
                <a:spcPct val="100000"/>
              </a:lnSpc>
              <a:defRPr lang="ru-ru" sz="2400" b="0" i="0">
                <a:latin typeface="HSE Sans" pitchFamily="0" charset="0"/>
                <a:ea typeface="Calibri Light" pitchFamily="2" charset="-52"/>
                <a:cs typeface="Calibri Light" pitchFamily="2" charset="-52"/>
              </a:defRPr>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lang="en-gb"/>
            </a:pPr>
            <a:r>
              <a:rPr lang="ru-ru">
                <a:solidFill>
                  <a:srgbClr val="102D69"/>
                </a:solidFill>
              </a:rPr>
              <a:t>Заголовок может быть набран в две или три строки</a:t>
            </a:r>
            <a:r>
              <a:rPr lang="en-gb">
                <a:solidFill>
                  <a:srgbClr val="102D69"/>
                </a:solidFill>
              </a:rPr>
              <a:t> (24 pt)</a:t>
            </a:r>
            <a:endParaRPr lang="ru-ru">
              <a:solidFill>
                <a:srgbClr val="102D69"/>
              </a:solidFill>
            </a:endParaRPr>
          </a:p>
        </p:txBody>
      </p:sp>
    </p:spTree>
  </p:cSld>
  <p:clrMapOvr>
    <a:masterClrMapping/>
  </p:clrMapOvr>
</p:sldLayout>
</file>

<file path=ppt/slideLayouts/slideLayout5.xml><?xml version="1.0" encoding="utf-8"?>
<p:sldLayout xmlns:p="http://schemas.openxmlformats.org/presentationml/2006/main" xmlns:p14="http://schemas.microsoft.com/office/powerpoint/2010/main" xmlns:r="http://schemas.openxmlformats.org/officeDocument/2006/relationships" xmlns:a="http://schemas.openxmlformats.org/drawingml/2006/main" type="blank" preserve="1">
  <p:cSld name="График_1">
    <p:bg>
      <p:bgPr>
        <a:blipFill>
          <a:blip r:embed="rId2"/>
          <a:srcRect/>
          <a:stretch/>
        </a:blipFill>
        <a:effectLst/>
      </p:bgPr>
    </p:bg>
    <p:spTree>
      <p:nvGrpSpPr>
        <p:cNvPr id="1" name=""/>
        <p:cNvGrpSpPr/>
        <p:nvPr/>
      </p:nvGrpSpPr>
      <p:grpSpPr>
        <a:xfrm>
          <a:off x="0" y="0"/>
          <a:ext cx="0" cy="0"/>
          <a:chOff x="0" y="0"/>
          <a:chExt cx="0" cy="0"/>
        </a:xfrm>
      </p:grpSpPr>
      <p:pic>
        <p:nvPicPr>
          <p:cNvPr id="2" name="Picture 4" descr="Icon&#10;&#10;Description automatically generated"/>
          <p:cNvPicPr>
            <a:picLocks noChangeAspect="1"/>
            <a:extLst>
              <a:ext uri="smNativeData">
                <pr:smNativeData xmlns:pr="smNativeData" val="SMDATA_15_2GjVZhMAAAAlAAAAEQAAAC0AAAAAkAAAAEgAAACQ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AAAABQAAAAEAAAAAAAAAAAAAAAAAAAAAAAAAAAAAAAAAAAAAAAAAAAAAAAJ/f38AAAAAA8zMzADAwP8Af39/AAAAAAAAAAAAAAAAAP///wAAAAAAIQAAABgAAAAUAAAALgMAANsCAADwBQAAnQUAABAAAAAmAAAACAAAAP//////////"/>
              </a:ext>
            </a:extLst>
          </p:cNvPicPr>
          <p:nvPr/>
        </p:nvPicPr>
        <p:blipFill>
          <a:blip r:embed="rId3"/>
          <a:stretch>
            <a:fillRect/>
          </a:stretch>
        </p:blipFill>
        <p:spPr>
          <a:xfrm>
            <a:off x="516890" y="464185"/>
            <a:ext cx="448310" cy="448310"/>
          </a:xfrm>
          <a:prstGeom prst="rect">
            <a:avLst/>
          </a:prstGeom>
          <a:noFill/>
          <a:ln>
            <a:noFill/>
          </a:ln>
          <a:effectLst/>
        </p:spPr>
      </p:pic>
      <p:sp>
        <p:nvSpPr>
          <p:cNvPr id="3" name="Straight Connector 19"/>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BLFAAA2wIAAEsUAAB3BgAAEAAAACYAAAAIAAAA//////////8="/>
              </a:ext>
            </a:extLst>
          </p:cNvSpPr>
          <p:nvPr/>
        </p:nvSpPr>
        <p:spPr>
          <a:xfrm>
            <a:off x="3298825" y="464185"/>
            <a:ext cx="0" cy="586740"/>
          </a:xfrm>
          <a:prstGeom prst="line">
            <a:avLst/>
          </a:prstGeom>
          <a:noFill/>
          <a:ln w="12700" cap="flat" cmpd="sng" algn="ctr">
            <a:solidFill>
              <a:srgbClr val="102D69"/>
            </a:solidFill>
            <a:prstDash val="solid"/>
            <a:headEnd type="none"/>
            <a:tailEnd type="none"/>
          </a:ln>
          <a:effectLst/>
        </p:spPr>
      </p:sp>
      <p:sp>
        <p:nvSpPr>
          <p:cNvPr id="4" name="Straight Connector 21"/>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IEMAQ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FJQAA2wIAAIUlAAB3BgAAEAAAACYAAAAIAAAA//////////8="/>
              </a:ext>
            </a:extLst>
          </p:cNvSpPr>
          <p:nvPr/>
        </p:nvSpPr>
        <p:spPr>
          <a:xfrm>
            <a:off x="6099175" y="464185"/>
            <a:ext cx="0" cy="586740"/>
          </a:xfrm>
          <a:prstGeom prst="line">
            <a:avLst/>
          </a:prstGeom>
          <a:noFill/>
          <a:ln w="12700" cap="flat" cmpd="sng" algn="ctr">
            <a:solidFill>
              <a:srgbClr val="102D69"/>
            </a:solidFill>
            <a:prstDash val="solid"/>
            <a:headEnd type="none"/>
            <a:tailEnd type="none"/>
          </a:ln>
          <a:effectLst/>
        </p:spPr>
      </p:sp>
      <p:sp>
        <p:nvSpPr>
          <p:cNvPr id="5" name="Straight Connector 25"/>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A4PwAA2wIAADg/AAB3BgAAEAAAACYAAAAIAAAA//////////8="/>
              </a:ext>
            </a:extLst>
          </p:cNvSpPr>
          <p:nvPr/>
        </p:nvSpPr>
        <p:spPr>
          <a:xfrm>
            <a:off x="10276840" y="464185"/>
            <a:ext cx="0" cy="586740"/>
          </a:xfrm>
          <a:prstGeom prst="line">
            <a:avLst/>
          </a:prstGeom>
          <a:noFill/>
          <a:ln w="12700" cap="flat" cmpd="sng" algn="ctr">
            <a:solidFill>
              <a:srgbClr val="102D69"/>
            </a:solidFill>
            <a:prstDash val="solid"/>
            <a:headEnd type="none"/>
            <a:tailEnd type="none"/>
          </a:ln>
          <a:effectLst/>
        </p:spPr>
      </p:sp>
      <p:sp>
        <p:nvSpPr>
          <p:cNvPr id="6" name="TextBox 10"/>
          <p:cNvSpPr>
            <a:extLst>
              <a:ext uri="smNativeData">
                <pr:smNativeData xmlns:pr="smNativeData" val="SMDATA_13_2GjVZhMAAAAlAAAAZAAAAE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PgAAAA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KQAAARgMAACxEAAArBQAAECAAACYAAAAIAAAA//////////8="/>
              </a:ext>
            </a:extLst>
          </p:cNvSpPr>
          <p:nvPr/>
        </p:nvSpPr>
        <p:spPr>
          <a:xfrm>
            <a:off x="10410190" y="532130"/>
            <a:ext cx="671830" cy="307975"/>
          </a:xfrm>
          <a:prstGeom prst="rect">
            <a:avLst/>
          </a:prstGeom>
          <a:noFill/>
          <a:ln>
            <a:noFill/>
          </a:ln>
          <a:effectLst/>
        </p:spPr>
        <p:txBody>
          <a:bodyPr vert="horz" wrap="square" lIns="0" tIns="0" rIns="0" bIns="0" numCol="1" spcCol="215900" anchor="t"/>
          <a:lstStyle/>
          <a:p>
            <a:pPr>
              <a:defRPr noProof="1"/>
            </a:pPr>
            <a:fld id="{3F0BEF09-47D2-5E19-9CB3-B14CA1FD6AE4}" type="slidenum">
              <a:rPr lang="ru-ru" sz="2000">
                <a:solidFill>
                  <a:srgbClr val="102D69"/>
                </a:solidFill>
                <a:latin typeface="HSE Sans" pitchFamily="0" charset="0"/>
                <a:ea typeface="Calibri" pitchFamily="2" charset="-52"/>
                <a:cs typeface="Calibri" pitchFamily="2" charset="-52"/>
              </a:rPr>
              <a:t>‹#›</a:t>
            </a:fld>
            <a:endParaRPr lang="ru-ru" sz="2000">
              <a:solidFill>
                <a:srgbClr val="102D69"/>
              </a:solidFill>
              <a:latin typeface="HSE Sans" pitchFamily="0" charset="0"/>
              <a:ea typeface="Calibri" pitchFamily="2" charset="-52"/>
              <a:cs typeface="Calibri" pitchFamily="2" charset="-52"/>
            </a:endParaRPr>
          </a:p>
        </p:txBody>
      </p:sp>
      <p:sp>
        <p:nvSpPr>
          <p:cNvPr id="7" name="Straight Connector 59"/>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hRwAA2wIAAKFHAAB3BgAAEAAAACYAAAAIAAAA//////////8="/>
              </a:ext>
            </a:extLst>
          </p:cNvSpPr>
          <p:nvPr/>
        </p:nvSpPr>
        <p:spPr>
          <a:xfrm>
            <a:off x="11643995" y="464185"/>
            <a:ext cx="0" cy="586740"/>
          </a:xfrm>
          <a:prstGeom prst="line">
            <a:avLst/>
          </a:prstGeom>
          <a:noFill/>
          <a:ln w="12700" cap="flat" cmpd="sng" algn="ctr">
            <a:solidFill>
              <a:srgbClr val="102D69"/>
            </a:solidFill>
            <a:prstDash val="solid"/>
            <a:headEnd type="none"/>
            <a:tailEnd type="none"/>
          </a:ln>
          <a:effectLst/>
        </p:spPr>
      </p:sp>
      <p:sp>
        <p:nvSpPr>
          <p:cNvPr id="8" name="Текст 37"/>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Y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JBwAAVAMAALwSAADjBQAAEAAAACYAAAAIAAAAPaAAAAAAAAA="/>
              </a:ext>
            </a:extLst>
          </p:cNvSpPr>
          <p:nvPr>
            <p:ph idx="13"/>
          </p:nvPr>
        </p:nvSpPr>
        <p:spPr>
          <a:xfrm>
            <a:off x="1143635" y="541020"/>
            <a:ext cx="1901825" cy="415925"/>
          </a:xfrm>
        </p:spPr>
        <p:txBody>
          <a:bodyPr vert="horz" wrap="square" lIns="0" tIns="0" rIns="0" bIns="0" numCol="1" spcCol="215900" anchor="t">
            <a:prstTxWarp prst="textNoShape">
              <a:avLst/>
            </a:prstTxWarp>
          </a:bodyPr>
          <a:lstStyle>
            <a:lvl1pPr marL="0" marR="0" indent="0" algn="l" defTabSz="914400">
              <a:lnSpc>
                <a:spcPct val="100000"/>
              </a:lnSpc>
              <a:spcBef>
                <a:spcPts val="1000"/>
              </a:spcBef>
              <a:spcAft>
                <a:spcPts val="0"/>
              </a:spcAft>
              <a:buNone/>
              <a:tabLst/>
              <a:defRPr lang="ru-ru" sz="1000" b="0" i="0">
                <a:latin typeface="HSE Sans" pitchFamily="0" charset="0"/>
                <a:ea typeface="Calibri" pitchFamily="2" charset="-52"/>
                <a:cs typeface="Calibri" pitchFamily="2" charset="-52"/>
              </a:defRPr>
            </a:lvl1pPr>
            <a:lvl2pPr marL="457200" indent="0">
              <a:lnSpc>
                <a:spcPct val="100000"/>
              </a:lnSpc>
              <a:buNone/>
              <a:defRPr lang="en-gb" sz="1000" b="0" i="0">
                <a:latin typeface="HSE Sans" pitchFamily="0" charset="0"/>
                <a:ea typeface="Calibri" pitchFamily="2" charset="-52"/>
                <a:cs typeface="Calibri" pitchFamily="2" charset="-52"/>
              </a:defRPr>
            </a:lvl2pPr>
            <a:lvl3pPr marL="914400" indent="0">
              <a:lnSpc>
                <a:spcPct val="100000"/>
              </a:lnSpc>
              <a:buNone/>
              <a:defRPr lang="en-gb" sz="1000" b="0" i="0">
                <a:latin typeface="HSE Sans" pitchFamily="0" charset="0"/>
                <a:ea typeface="Calibri" pitchFamily="2" charset="-52"/>
                <a:cs typeface="Calibri" pitchFamily="2" charset="-52"/>
              </a:defRPr>
            </a:lvl3pPr>
            <a:lvl4pPr marL="1371600" indent="0">
              <a:lnSpc>
                <a:spcPct val="100000"/>
              </a:lnSpc>
              <a:buNone/>
              <a:defRPr lang="en-gb" sz="1000" b="0" i="0">
                <a:latin typeface="HSE Sans" pitchFamily="0" charset="0"/>
                <a:ea typeface="Calibri" pitchFamily="2" charset="-52"/>
                <a:cs typeface="Calibri" pitchFamily="2" charset="-52"/>
              </a:defRPr>
            </a:lvl4pPr>
            <a:lvl5pPr marL="1828800" indent="0">
              <a:lnSpc>
                <a:spcPct val="100000"/>
              </a:lnSpc>
              <a:buNone/>
              <a:defRPr lang="en-gb" sz="1000" b="0" i="0">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подразделения</a:t>
            </a:r>
            <a:br/>
            <a:r>
              <a:rPr lang="ru-ru"/>
              <a:t>в две или три строки</a:t>
            </a:r>
            <a:r>
              <a:t> (10pt)</a:t>
            </a:r>
            <a:endParaRPr lang="ru-ru"/>
          </a:p>
        </p:txBody>
      </p:sp>
      <p:sp>
        <p:nvSpPr>
          <p:cNvPr id="9" name="ТекстСлайда2"/>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P////8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IFQAAYAMAAAQiAADjBQAAEAAAACYAAAAIAAAAPaAAAAAAAAA="/>
              </a:ext>
            </a:extLst>
          </p:cNvSpPr>
          <p:nvPr>
            <p:ph idx="14"/>
          </p:nvPr>
        </p:nvSpPr>
        <p:spPr>
          <a:xfrm>
            <a:off x="345948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pitchFamily="0" charset="0"/>
                <a:ea typeface="Calibri" pitchFamily="2" charset="-52"/>
                <a:cs typeface="Calibri" pitchFamily="2" charset="-52"/>
              </a:defRPr>
            </a:lvl1pPr>
            <a:lvl2pPr marL="457200" indent="0">
              <a:buNone/>
              <a:defRPr lang="en-gb" sz="1000" b="0" i="0">
                <a:solidFill>
                  <a:srgbClr val="0E2D69"/>
                </a:solidFill>
                <a:latin typeface="HSE Sans" pitchFamily="0" charset="0"/>
                <a:ea typeface="Calibri" pitchFamily="2" charset="-52"/>
                <a:cs typeface="Calibri" pitchFamily="2" charset="-52"/>
              </a:defRPr>
            </a:lvl2pPr>
            <a:lvl3pPr marL="914400" indent="0">
              <a:buNone/>
              <a:defRPr lang="en-gb" sz="1000" b="0" i="0">
                <a:solidFill>
                  <a:srgbClr val="0E2D69"/>
                </a:solidFill>
                <a:latin typeface="HSE Sans" pitchFamily="0" charset="0"/>
                <a:ea typeface="Calibri" pitchFamily="2" charset="-52"/>
                <a:cs typeface="Calibri" pitchFamily="2" charset="-52"/>
              </a:defRPr>
            </a:lvl3pPr>
            <a:lvl4pPr marL="1371600" indent="0">
              <a:buNone/>
              <a:defRPr lang="en-gb" sz="1000" b="0" i="0">
                <a:solidFill>
                  <a:srgbClr val="0E2D69"/>
                </a:solidFill>
                <a:latin typeface="HSE Sans" pitchFamily="0" charset="0"/>
                <a:ea typeface="Calibri" pitchFamily="2" charset="-52"/>
                <a:cs typeface="Calibri" pitchFamily="2" charset="-52"/>
              </a:defRPr>
            </a:lvl4pPr>
            <a:lvl5pPr marL="1828800" indent="0">
              <a:buNone/>
              <a:defRPr lang="en-gb" sz="10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презентации может быть набрано в две или три строки</a:t>
            </a:r>
            <a:r>
              <a:t> (10pt)</a:t>
            </a:r>
            <a:endParaRPr lang="ru-ru"/>
          </a:p>
        </p:txBody>
      </p:sp>
      <p:sp>
        <p:nvSpPr>
          <p:cNvPr id="10" name="Текст 39"/>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L5aJg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CJgAAYAMAAD4zAADjBQAAEAAAACYAAAAIAAAAPaAAAAAAAAA="/>
              </a:ext>
            </a:extLst>
          </p:cNvSpPr>
          <p:nvPr>
            <p:ph idx="15"/>
          </p:nvPr>
        </p:nvSpPr>
        <p:spPr>
          <a:xfrm>
            <a:off x="625983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pitchFamily="0" charset="0"/>
                <a:ea typeface="Calibri" pitchFamily="2" charset="-52"/>
                <a:cs typeface="Calibri" pitchFamily="2" charset="-52"/>
              </a:defRPr>
            </a:lvl1pPr>
            <a:lvl2pPr marL="457200" indent="0">
              <a:buNone/>
              <a:defRPr lang="en-gb" sz="1000" b="0" i="0">
                <a:solidFill>
                  <a:srgbClr val="0E2D69"/>
                </a:solidFill>
                <a:latin typeface="HSE Sans" pitchFamily="0" charset="0"/>
                <a:ea typeface="Calibri" pitchFamily="2" charset="-52"/>
                <a:cs typeface="Calibri" pitchFamily="2" charset="-52"/>
              </a:defRPr>
            </a:lvl2pPr>
            <a:lvl3pPr marL="914400" indent="0">
              <a:buNone/>
              <a:defRPr lang="en-gb" sz="1000" b="0" i="0">
                <a:solidFill>
                  <a:srgbClr val="0E2D69"/>
                </a:solidFill>
                <a:latin typeface="HSE Sans" pitchFamily="0" charset="0"/>
                <a:ea typeface="Calibri" pitchFamily="2" charset="-52"/>
                <a:cs typeface="Calibri" pitchFamily="2" charset="-52"/>
              </a:defRPr>
            </a:lvl3pPr>
            <a:lvl4pPr marL="1371600" indent="0">
              <a:buNone/>
              <a:defRPr lang="en-gb" sz="1000" b="0" i="0">
                <a:solidFill>
                  <a:srgbClr val="0E2D69"/>
                </a:solidFill>
                <a:latin typeface="HSE Sans" pitchFamily="0" charset="0"/>
                <a:ea typeface="Calibri" pitchFamily="2" charset="-52"/>
                <a:cs typeface="Calibri" pitchFamily="2" charset="-52"/>
              </a:defRPr>
            </a:lvl4pPr>
            <a:lvl5pPr marL="1828800" indent="0">
              <a:buNone/>
              <a:defRPr lang="en-gb" sz="10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раздела может быть набрано в две или три строки</a:t>
            </a:r>
            <a:r>
              <a:t> (10pt)</a:t>
            </a:r>
            <a:endParaRPr lang="ru-ru"/>
          </a:p>
        </p:txBody>
      </p:sp>
      <p:sp>
        <p:nvSpPr>
          <p:cNvPr id="11" name="Заголовок 31"/>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OT///8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6AgAADIeAACwDQAAEAAAACYAAAAIAAAAvaAAAAAAAAA="/>
              </a:ext>
            </a:extLst>
          </p:cNvSpPr>
          <p:nvPr>
            <p:ph type="title"/>
          </p:nvPr>
        </p:nvSpPr>
        <p:spPr>
          <a:xfrm>
            <a:off x="586105" y="1447800"/>
            <a:ext cx="4322445" cy="777240"/>
          </a:xfrm>
        </p:spPr>
        <p:txBody>
          <a:bodyPr vert="horz" wrap="square" lIns="0" tIns="0" rIns="0" bIns="0" numCol="1" spcCol="215900" anchor="t">
            <a:prstTxWarp prst="textNoShape">
              <a:avLst/>
            </a:prstTxWarp>
          </a:bodyPr>
          <a:lstStyle>
            <a:lvl1pPr>
              <a:lnSpc>
                <a:spcPct val="100000"/>
              </a:lnSpc>
              <a:defRPr lang="ru-ru" sz="2400" b="0" i="0">
                <a:latin typeface="HSE Sans" pitchFamily="0" charset="0"/>
                <a:ea typeface="Calibri Light" pitchFamily="2" charset="-52"/>
                <a:cs typeface="Calibri Light" pitchFamily="2" charset="-52"/>
              </a:defRPr>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lang="en-gb"/>
            </a:pPr>
            <a:r>
              <a:rPr lang="ru-ru">
                <a:solidFill>
                  <a:srgbClr val="102D69"/>
                </a:solidFill>
              </a:rPr>
              <a:t>Заголовок может быть набран </a:t>
            </a:r>
            <a:br/>
            <a:r>
              <a:rPr lang="ru-ru">
                <a:solidFill>
                  <a:srgbClr val="102D69"/>
                </a:solidFill>
              </a:rPr>
              <a:t>в две или три строки</a:t>
            </a:r>
            <a:r>
              <a:rPr lang="en-gb">
                <a:solidFill>
                  <a:srgbClr val="102D69"/>
                </a:solidFill>
              </a:rPr>
              <a:t> (24 pt)</a:t>
            </a:r>
            <a:endParaRPr lang="ru-ru">
              <a:solidFill>
                <a:srgbClr val="102D69"/>
              </a:solidFill>
            </a:endParaRPr>
          </a:p>
        </p:txBody>
      </p:sp>
      <p:sp>
        <p:nvSpPr>
          <p:cNvPr id="12" name="Текст 35"/>
          <p:cNvSpPr>
            <a:spLocks noGrp="1" noChangeArrowheads="1"/>
            <a:extLst>
              <a:ext uri="smNativeData">
                <pr:smNativeData xmlns:pr="smNativeData" val="SMDATA_13_2GjVZhMAAAAlAAAAZAAAAA0AAAAAAAAAAAAAAAAA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9uSWQ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pA4AADIeAABmHQAAEAAAACYAAAAIAAAAHaAAAAAAAAA="/>
              </a:ext>
            </a:extLst>
          </p:cNvSpPr>
          <p:nvPr>
            <p:ph idx="12"/>
          </p:nvPr>
        </p:nvSpPr>
        <p:spPr>
          <a:xfrm>
            <a:off x="586105" y="2379980"/>
            <a:ext cx="4322445" cy="2399030"/>
          </a:xfrm>
        </p:spPr>
        <p:txBody>
          <a:bodyPr vert="horz" wrap="square" lIns="0" tIns="0" rIns="0" bIns="45720" numCol="1" spcCol="215900" anchor="t">
            <a:prstTxWarp prst="textNoShape">
              <a:avLst/>
            </a:prstTxWarp>
          </a:bodyPr>
          <a:lstStyle>
            <a:lvl1pPr marL="0" marR="0" indent="0" algn="l" defTabSz="914400">
              <a:lnSpc>
                <a:spcPct val="100000"/>
              </a:lnSpc>
              <a:spcBef>
                <a:spcPts val="1000"/>
              </a:spcBef>
              <a:spcAft>
                <a:spcPts val="0"/>
              </a:spcAft>
              <a:buNone/>
              <a:tabLst/>
              <a:defRPr lang="en-gb" sz="1300" b="0" i="0">
                <a:solidFill>
                  <a:srgbClr val="0E2D69"/>
                </a:solidFill>
                <a:latin typeface="HSE Sans" pitchFamily="0" charset="0"/>
                <a:ea typeface="Calibri" pitchFamily="2" charset="-52"/>
                <a:cs typeface="Calibri" pitchFamily="2" charset="-52"/>
              </a:defRPr>
            </a:lvl1pPr>
            <a:lvl2pPr marL="4572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2pPr>
            <a:lvl3pPr marL="9144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3pPr>
            <a:lvl4pPr marL="13716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4pPr>
            <a:lvl5pPr marL="18288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lang="ru-ru"/>
          </a:p>
        </p:txBody>
      </p:sp>
      <p:sp>
        <p:nvSpPr>
          <p:cNvPr id="13" name="ТекстСлайда1"/>
          <p:cNvSpPr>
            <a:spLocks noGrp="1" noChangeArrowheads="1"/>
            <a:extLst>
              <a:ext uri="smNativeData">
                <pr:smNativeData xmlns:pr="smNativeData" val="SMDATA_13_2GjVZhMAAAAlAAAAZAAAAA0AAAAAAAAAAAAAAAAA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Y+PGE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4x8AAM4bAABLIwAAEAAAACYAAAAIAAAAHaAAAAAAAAA="/>
              </a:ext>
            </a:extLst>
          </p:cNvSpPr>
          <p:nvPr>
            <p:ph idx="16"/>
          </p:nvPr>
        </p:nvSpPr>
        <p:spPr>
          <a:xfrm>
            <a:off x="586105" y="5183505"/>
            <a:ext cx="3933825" cy="553720"/>
          </a:xfrm>
        </p:spPr>
        <p:txBody>
          <a:bodyPr vert="horz" wrap="square" lIns="0" tIns="0" rIns="0" bIns="45720" numCol="1" spcCol="215900" anchor="t">
            <a:prstTxWarp prst="textNoShape">
              <a:avLst/>
            </a:prstTxWarp>
          </a:bodyPr>
          <a:lstStyle>
            <a:lvl1pPr marL="0" marR="0" indent="0" algn="l" defTabSz="914400">
              <a:lnSpc>
                <a:spcPct val="100000"/>
              </a:lnSpc>
              <a:spcBef>
                <a:spcPts val="1000"/>
              </a:spcBef>
              <a:spcAft>
                <a:spcPts val="0"/>
              </a:spcAft>
              <a:buNone/>
              <a:tabLst/>
              <a:defRPr lang="ru-ru" sz="1000" b="0" i="0">
                <a:solidFill>
                  <a:srgbClr val="0E2D69"/>
                </a:solidFill>
                <a:latin typeface="HSE Sans" pitchFamily="0" charset="0"/>
                <a:ea typeface="Calibri" pitchFamily="2" charset="-52"/>
                <a:cs typeface="Calibri" pitchFamily="2" charset="-52"/>
              </a:defRPr>
            </a:lvl1pPr>
            <a:lvl2pPr marL="4572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2pPr>
            <a:lvl3pPr marL="9144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3pPr>
            <a:lvl4pPr marL="13716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4pPr>
            <a:lvl5pPr marL="18288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Примечания, или любая другая пояснительная или дополнительная информация набираются шрифтом размером 10 </a:t>
            </a:r>
            <a:r>
              <a:t>pt</a:t>
            </a:r>
            <a:endParaRPr lang="ru-ru"/>
          </a:p>
        </p:txBody>
      </p:sp>
      <p:sp>
        <p:nvSpPr>
          <p:cNvPr id="14" name="Диаграмма 7"/>
          <p:cNvSpPr>
            <a:spLocks noGrp="1" noChangeArrowheads="1"/>
            <a:extLst>
              <a:ext uri="smNativeData">
                <pr:smNativeData xmlns:pr="smNativeData" val="SMDATA_13_2GjVZhMAAAAlAAAAZAAAAA0AAAAAkAAAAEgAAACQAAAASAAAAAAAAAAB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AwMD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vIAAA6AgAAKFHAABLIwAAEAAAACYAAAAIAAAAgYAAAAAAAAA="/>
              </a:ext>
            </a:extLst>
          </p:cNvSpPr>
          <p:nvPr>
            <p:ph type="chart" sz="quarter" idx="10"/>
          </p:nvPr>
        </p:nvSpPr>
        <p:spPr>
          <a:xfrm>
            <a:off x="5272405" y="1447800"/>
            <a:ext cx="6371590" cy="4289425"/>
          </a:xfrm>
        </p:spPr>
        <p:txBody>
          <a:bodyPr vert="horz" wrap="square" lIns="91440" tIns="45720" rIns="91440" bIns="45720" numCol="1" spcCol="215900" anchor="ctr">
            <a:prstTxWarp prst="textNoShape">
              <a:avLst/>
            </a:prstTxWarp>
          </a:bodyPr>
          <a:lstStyle>
            <a:lvl1pPr>
              <a:defRPr lang="ru-ru"/>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noProof="1"/>
            </a:pPr>
            <a:endParaRPr lang="ru-ru"/>
          </a:p>
        </p:txBody>
      </p:sp>
    </p:spTree>
  </p:cSld>
  <p:clrMapOvr>
    <a:masterClrMapping/>
  </p:clrMapOvr>
</p:sldLayout>
</file>

<file path=ppt/slideLayouts/slideLayout6.xml><?xml version="1.0" encoding="utf-8"?>
<p:sldLayout xmlns:p="http://schemas.openxmlformats.org/presentationml/2006/main" xmlns:p14="http://schemas.microsoft.com/office/powerpoint/2010/main" xmlns:r="http://schemas.openxmlformats.org/officeDocument/2006/relationships" xmlns:a="http://schemas.openxmlformats.org/drawingml/2006/main" type="blank" preserve="1">
  <p:cSld name="График_2">
    <p:bg>
      <p:bgPr>
        <a:blipFill>
          <a:blip r:embed="rId2"/>
          <a:srcRect/>
          <a:stretch/>
        </a:blipFill>
        <a:effectLst/>
      </p:bgPr>
    </p:bg>
    <p:spTree>
      <p:nvGrpSpPr>
        <p:cNvPr id="1" name=""/>
        <p:cNvGrpSpPr/>
        <p:nvPr/>
      </p:nvGrpSpPr>
      <p:grpSpPr>
        <a:xfrm>
          <a:off x="0" y="0"/>
          <a:ext cx="0" cy="0"/>
          <a:chOff x="0" y="0"/>
          <a:chExt cx="0" cy="0"/>
        </a:xfrm>
      </p:grpSpPr>
      <p:pic>
        <p:nvPicPr>
          <p:cNvPr id="2" name="Picture 4" descr="Icon&#10;&#10;Description automatically generated"/>
          <p:cNvPicPr>
            <a:picLocks noChangeAspect="1"/>
            <a:extLst>
              <a:ext uri="smNativeData">
                <pr:smNativeData xmlns:pr="smNativeData" val="SMDATA_15_2GjVZhMAAAAlAAAAEQAAAC0AAAAAkAAAAEgAAACQ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Bh+///DAAAABAAAAAAAAAAAAAAAAAAAAAAAAAAHgAAAGgAAAAAAAAAAAAAAAAAAAAAAAAAAAAAABAnAAAQJwAAAAAAAAAAAAAAAAAAAAAAAAAAAAAAAAAAAAAAAAAAAAAUAAAAAAAAAMDA/wAAAAAAZAAAADIAAAAAAAAAZAAAAAAAAAB/f38ACgAAAB8AAABUAAAAAAAABQAAAAEAAAAAAAAAAAAAAAAAAAAAAAAAAAAAAAAAAAAAAAAAAAAAAAJ/f38AAAAAA8zMzADAwP8Af39/AAAAAAAAAAAAAAAAAP///wAAAAAAIQAAABgAAAAUAAAALgMAANsCAADwBQAAnQUAABAAAAAmAAAACAAAAP//////////"/>
              </a:ext>
            </a:extLst>
          </p:cNvPicPr>
          <p:nvPr/>
        </p:nvPicPr>
        <p:blipFill>
          <a:blip r:embed="rId3"/>
          <a:stretch>
            <a:fillRect/>
          </a:stretch>
        </p:blipFill>
        <p:spPr>
          <a:xfrm>
            <a:off x="516890" y="464185"/>
            <a:ext cx="448310" cy="448310"/>
          </a:xfrm>
          <a:prstGeom prst="rect">
            <a:avLst/>
          </a:prstGeom>
          <a:noFill/>
          <a:ln>
            <a:noFill/>
          </a:ln>
          <a:effectLst/>
        </p:spPr>
      </p:pic>
      <p:sp>
        <p:nvSpPr>
          <p:cNvPr id="3" name="Straight Connector 19"/>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BUACQg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BLFAAA2wIAAEsUAAB3BgAAEAAAACYAAAAIAAAA//////////8="/>
              </a:ext>
            </a:extLst>
          </p:cNvSpPr>
          <p:nvPr/>
        </p:nvSpPr>
        <p:spPr>
          <a:xfrm>
            <a:off x="3298825" y="464185"/>
            <a:ext cx="0" cy="586740"/>
          </a:xfrm>
          <a:prstGeom prst="line">
            <a:avLst/>
          </a:prstGeom>
          <a:noFill/>
          <a:ln w="12700" cap="flat" cmpd="sng" algn="ctr">
            <a:solidFill>
              <a:srgbClr val="102D69"/>
            </a:solidFill>
            <a:prstDash val="solid"/>
            <a:headEnd type="none"/>
            <a:tailEnd type="none"/>
          </a:ln>
          <a:effectLst/>
        </p:spPr>
      </p:sp>
      <p:sp>
        <p:nvSpPr>
          <p:cNvPr id="4" name="Straight Connector 21"/>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FJQAA2wIAAIUlAAB3BgAAEAAAACYAAAAIAAAA//////////8="/>
              </a:ext>
            </a:extLst>
          </p:cNvSpPr>
          <p:nvPr/>
        </p:nvSpPr>
        <p:spPr>
          <a:xfrm>
            <a:off x="6099175" y="464185"/>
            <a:ext cx="0" cy="586740"/>
          </a:xfrm>
          <a:prstGeom prst="line">
            <a:avLst/>
          </a:prstGeom>
          <a:noFill/>
          <a:ln w="12700" cap="flat" cmpd="sng" algn="ctr">
            <a:solidFill>
              <a:srgbClr val="102D69"/>
            </a:solidFill>
            <a:prstDash val="solid"/>
            <a:headEnd type="none"/>
            <a:tailEnd type="none"/>
          </a:ln>
          <a:effectLst/>
        </p:spPr>
      </p:sp>
      <p:sp>
        <p:nvSpPr>
          <p:cNvPr id="5" name="Straight Connector 25"/>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A4PwAA2wIAADg/AAB3BgAAEAAAACYAAAAIAAAA//////////8="/>
              </a:ext>
            </a:extLst>
          </p:cNvSpPr>
          <p:nvPr/>
        </p:nvSpPr>
        <p:spPr>
          <a:xfrm>
            <a:off x="10276840" y="464185"/>
            <a:ext cx="0" cy="586740"/>
          </a:xfrm>
          <a:prstGeom prst="line">
            <a:avLst/>
          </a:prstGeom>
          <a:noFill/>
          <a:ln w="12700" cap="flat" cmpd="sng" algn="ctr">
            <a:solidFill>
              <a:srgbClr val="102D69"/>
            </a:solidFill>
            <a:prstDash val="solid"/>
            <a:headEnd type="none"/>
            <a:tailEnd type="none"/>
          </a:ln>
          <a:effectLst/>
        </p:spPr>
      </p:sp>
      <p:sp>
        <p:nvSpPr>
          <p:cNvPr id="6" name="TextBox 11"/>
          <p:cNvSpPr>
            <a:extLst>
              <a:ext uri="smNativeData">
                <pr:smNativeData xmlns:pr="smNativeData" val="SMDATA_13_2GjVZhMAAAAlAAAAZAAAAE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48cDo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KQAAARgMAACxEAAArBQAAECAAACYAAAAIAAAA//////////8="/>
              </a:ext>
            </a:extLst>
          </p:cNvSpPr>
          <p:nvPr/>
        </p:nvSpPr>
        <p:spPr>
          <a:xfrm>
            <a:off x="10410190" y="532130"/>
            <a:ext cx="671830" cy="307975"/>
          </a:xfrm>
          <a:prstGeom prst="rect">
            <a:avLst/>
          </a:prstGeom>
          <a:noFill/>
          <a:ln>
            <a:noFill/>
          </a:ln>
          <a:effectLst/>
        </p:spPr>
        <p:txBody>
          <a:bodyPr vert="horz" wrap="square" lIns="0" tIns="0" rIns="0" bIns="0" numCol="1" spcCol="215900" anchor="t"/>
          <a:lstStyle/>
          <a:p>
            <a:pPr>
              <a:defRPr noProof="1"/>
            </a:pPr>
            <a:fld id="{3F0B9D6F-21D2-5E6B-9CB3-D73ED3FD6A82}" type="slidenum">
              <a:rPr lang="ru-ru" sz="2000">
                <a:solidFill>
                  <a:srgbClr val="102D69"/>
                </a:solidFill>
                <a:latin typeface="HSE Sans" pitchFamily="0" charset="0"/>
                <a:ea typeface="Calibri" pitchFamily="2" charset="-52"/>
                <a:cs typeface="Calibri" pitchFamily="2" charset="-52"/>
              </a:rPr>
              <a:t>‹#›</a:t>
            </a:fld>
            <a:endParaRPr lang="ru-ru" sz="2000">
              <a:solidFill>
                <a:srgbClr val="102D69"/>
              </a:solidFill>
              <a:latin typeface="HSE Sans" pitchFamily="0" charset="0"/>
              <a:ea typeface="Calibri" pitchFamily="2" charset="-52"/>
              <a:cs typeface="Calibri" pitchFamily="2" charset="-52"/>
            </a:endParaRPr>
          </a:p>
        </p:txBody>
      </p:sp>
      <p:sp>
        <p:nvSpPr>
          <p:cNvPr id="7" name="Straight Connector 59"/>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hRwAA2wIAAKFHAAB3BgAAEAAAACYAAAAIAAAA//////////8="/>
              </a:ext>
            </a:extLst>
          </p:cNvSpPr>
          <p:nvPr/>
        </p:nvSpPr>
        <p:spPr>
          <a:xfrm>
            <a:off x="11643995" y="464185"/>
            <a:ext cx="0" cy="586740"/>
          </a:xfrm>
          <a:prstGeom prst="line">
            <a:avLst/>
          </a:prstGeom>
          <a:noFill/>
          <a:ln w="12700" cap="flat" cmpd="sng" algn="ctr">
            <a:solidFill>
              <a:srgbClr val="102D69"/>
            </a:solidFill>
            <a:prstDash val="solid"/>
            <a:headEnd type="none"/>
            <a:tailEnd type="none"/>
          </a:ln>
          <a:effectLst/>
        </p:spPr>
      </p:sp>
      <p:sp>
        <p:nvSpPr>
          <p:cNvPr id="8" name="Текст 37"/>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48YTo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JBwAAVAMAALwSAADjBQAAEAAAACYAAAAIAAAAPaAAAAAAAAA="/>
              </a:ext>
            </a:extLst>
          </p:cNvSpPr>
          <p:nvPr>
            <p:ph idx="13"/>
          </p:nvPr>
        </p:nvSpPr>
        <p:spPr>
          <a:xfrm>
            <a:off x="1143635" y="541020"/>
            <a:ext cx="1901825" cy="415925"/>
          </a:xfrm>
        </p:spPr>
        <p:txBody>
          <a:bodyPr vert="horz" wrap="square" lIns="0" tIns="0" rIns="0" bIns="0" numCol="1" spcCol="215900" anchor="t">
            <a:prstTxWarp prst="textNoShape">
              <a:avLst/>
            </a:prstTxWarp>
          </a:bodyPr>
          <a:lstStyle>
            <a:lvl1pPr marL="0" marR="0" indent="0" algn="l" defTabSz="914400">
              <a:lnSpc>
                <a:spcPct val="100000"/>
              </a:lnSpc>
              <a:spcBef>
                <a:spcPts val="1000"/>
              </a:spcBef>
              <a:spcAft>
                <a:spcPts val="0"/>
              </a:spcAft>
              <a:buNone/>
              <a:tabLst/>
              <a:defRPr lang="ru-ru" sz="1000" b="0" i="0">
                <a:latin typeface="HSE Sans" pitchFamily="0" charset="0"/>
                <a:ea typeface="Calibri" pitchFamily="2" charset="-52"/>
                <a:cs typeface="Calibri" pitchFamily="2" charset="-52"/>
              </a:defRPr>
            </a:lvl1pPr>
            <a:lvl2pPr marL="457200" indent="0">
              <a:lnSpc>
                <a:spcPct val="100000"/>
              </a:lnSpc>
              <a:buNone/>
              <a:defRPr lang="en-gb" sz="1000" b="0" i="0">
                <a:latin typeface="HSE Sans" pitchFamily="0" charset="0"/>
                <a:ea typeface="Calibri" pitchFamily="2" charset="-52"/>
                <a:cs typeface="Calibri" pitchFamily="2" charset="-52"/>
              </a:defRPr>
            </a:lvl2pPr>
            <a:lvl3pPr marL="914400" indent="0">
              <a:lnSpc>
                <a:spcPct val="100000"/>
              </a:lnSpc>
              <a:buNone/>
              <a:defRPr lang="en-gb" sz="1000" b="0" i="0">
                <a:latin typeface="HSE Sans" pitchFamily="0" charset="0"/>
                <a:ea typeface="Calibri" pitchFamily="2" charset="-52"/>
                <a:cs typeface="Calibri" pitchFamily="2" charset="-52"/>
              </a:defRPr>
            </a:lvl3pPr>
            <a:lvl4pPr marL="1371600" indent="0">
              <a:lnSpc>
                <a:spcPct val="100000"/>
              </a:lnSpc>
              <a:buNone/>
              <a:defRPr lang="en-gb" sz="1000" b="0" i="0">
                <a:latin typeface="HSE Sans" pitchFamily="0" charset="0"/>
                <a:ea typeface="Calibri" pitchFamily="2" charset="-52"/>
                <a:cs typeface="Calibri" pitchFamily="2" charset="-52"/>
              </a:defRPr>
            </a:lvl4pPr>
            <a:lvl5pPr marL="1828800" indent="0">
              <a:lnSpc>
                <a:spcPct val="100000"/>
              </a:lnSpc>
              <a:buNone/>
              <a:defRPr lang="en-gb" sz="1000" b="0" i="0">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подразделения</a:t>
            </a:r>
            <a:br/>
            <a:r>
              <a:rPr lang="ru-ru"/>
              <a:t>в две или три строки</a:t>
            </a:r>
            <a:r>
              <a:t> (10pt)</a:t>
            </a:r>
            <a:endParaRPr lang="ru-ru"/>
          </a:p>
        </p:txBody>
      </p:sp>
      <p:sp>
        <p:nvSpPr>
          <p:cNvPr id="9" name="ТекстСлайда2"/>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E6Zm8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IFQAAYAMAAAQiAADjBQAAEAAAACYAAAAIAAAAPaAAAAAAAAA="/>
              </a:ext>
            </a:extLst>
          </p:cNvSpPr>
          <p:nvPr>
            <p:ph idx="14"/>
          </p:nvPr>
        </p:nvSpPr>
        <p:spPr>
          <a:xfrm>
            <a:off x="345948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pitchFamily="0" charset="0"/>
                <a:ea typeface="Calibri" pitchFamily="2" charset="-52"/>
                <a:cs typeface="Calibri" pitchFamily="2" charset="-52"/>
              </a:defRPr>
            </a:lvl1pPr>
            <a:lvl2pPr marL="457200" indent="0">
              <a:buNone/>
              <a:defRPr lang="en-gb" sz="1000" b="0" i="0">
                <a:solidFill>
                  <a:srgbClr val="0E2D69"/>
                </a:solidFill>
                <a:latin typeface="HSE Sans" pitchFamily="0" charset="0"/>
                <a:ea typeface="Calibri" pitchFamily="2" charset="-52"/>
                <a:cs typeface="Calibri" pitchFamily="2" charset="-52"/>
              </a:defRPr>
            </a:lvl2pPr>
            <a:lvl3pPr marL="914400" indent="0">
              <a:buNone/>
              <a:defRPr lang="en-gb" sz="1000" b="0" i="0">
                <a:solidFill>
                  <a:srgbClr val="0E2D69"/>
                </a:solidFill>
                <a:latin typeface="HSE Sans" pitchFamily="0" charset="0"/>
                <a:ea typeface="Calibri" pitchFamily="2" charset="-52"/>
                <a:cs typeface="Calibri" pitchFamily="2" charset="-52"/>
              </a:defRPr>
            </a:lvl3pPr>
            <a:lvl4pPr marL="1371600" indent="0">
              <a:buNone/>
              <a:defRPr lang="en-gb" sz="1000" b="0" i="0">
                <a:solidFill>
                  <a:srgbClr val="0E2D69"/>
                </a:solidFill>
                <a:latin typeface="HSE Sans" pitchFamily="0" charset="0"/>
                <a:ea typeface="Calibri" pitchFamily="2" charset="-52"/>
                <a:cs typeface="Calibri" pitchFamily="2" charset="-52"/>
              </a:defRPr>
            </a:lvl4pPr>
            <a:lvl5pPr marL="1828800" indent="0">
              <a:buNone/>
              <a:defRPr lang="en-gb" sz="10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презентации может быть набрано в две или три строки</a:t>
            </a:r>
            <a:r>
              <a:t> (10pt)</a:t>
            </a:r>
            <a:endParaRPr lang="ru-ru"/>
          </a:p>
        </p:txBody>
      </p:sp>
      <p:sp>
        <p:nvSpPr>
          <p:cNvPr id="10" name="Текст 39"/>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EiIFQ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CJgAAYAMAAD4zAADjBQAAEAAAACYAAAAIAAAAPaAAAAAAAAA="/>
              </a:ext>
            </a:extLst>
          </p:cNvSpPr>
          <p:nvPr>
            <p:ph idx="15"/>
          </p:nvPr>
        </p:nvSpPr>
        <p:spPr>
          <a:xfrm>
            <a:off x="625983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pitchFamily="0" charset="0"/>
                <a:ea typeface="Calibri" pitchFamily="2" charset="-52"/>
                <a:cs typeface="Calibri" pitchFamily="2" charset="-52"/>
              </a:defRPr>
            </a:lvl1pPr>
            <a:lvl2pPr marL="457200" indent="0">
              <a:buNone/>
              <a:defRPr lang="en-gb" sz="1000" b="0" i="0">
                <a:solidFill>
                  <a:srgbClr val="0E2D69"/>
                </a:solidFill>
                <a:latin typeface="HSE Sans" pitchFamily="0" charset="0"/>
                <a:ea typeface="Calibri" pitchFamily="2" charset="-52"/>
                <a:cs typeface="Calibri" pitchFamily="2" charset="-52"/>
              </a:defRPr>
            </a:lvl2pPr>
            <a:lvl3pPr marL="914400" indent="0">
              <a:buNone/>
              <a:defRPr lang="en-gb" sz="1000" b="0" i="0">
                <a:solidFill>
                  <a:srgbClr val="0E2D69"/>
                </a:solidFill>
                <a:latin typeface="HSE Sans" pitchFamily="0" charset="0"/>
                <a:ea typeface="Calibri" pitchFamily="2" charset="-52"/>
                <a:cs typeface="Calibri" pitchFamily="2" charset="-52"/>
              </a:defRPr>
            </a:lvl3pPr>
            <a:lvl4pPr marL="1371600" indent="0">
              <a:buNone/>
              <a:defRPr lang="en-gb" sz="1000" b="0" i="0">
                <a:solidFill>
                  <a:srgbClr val="0E2D69"/>
                </a:solidFill>
                <a:latin typeface="HSE Sans" pitchFamily="0" charset="0"/>
                <a:ea typeface="Calibri" pitchFamily="2" charset="-52"/>
                <a:cs typeface="Calibri" pitchFamily="2" charset="-52"/>
              </a:defRPr>
            </a:lvl4pPr>
            <a:lvl5pPr marL="1828800" indent="0">
              <a:buNone/>
              <a:defRPr lang="en-gb" sz="10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раздела может быть набрано в две или три строки</a:t>
            </a:r>
            <a:r>
              <a:t> (10pt)</a:t>
            </a:r>
            <a:endParaRPr lang="ru-ru"/>
          </a:p>
        </p:txBody>
      </p:sp>
      <p:sp>
        <p:nvSpPr>
          <p:cNvPr id="11" name="Текст 35"/>
          <p:cNvSpPr>
            <a:spLocks noGrp="1" noChangeArrowheads="1"/>
            <a:extLst>
              <a:ext uri="smNativeData">
                <pr:smNativeData xmlns:pr="smNativeData" val="SMDATA_13_2GjVZhMAAAAlAAAAZAAAAA0AAAAAAAAAAAAAAAAA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JzdD0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4x8AAM4bAABLIwAAEAAAACYAAAAIAAAAHaAAAAAAAAA="/>
              </a:ext>
            </a:extLst>
          </p:cNvSpPr>
          <p:nvPr>
            <p:ph idx="16"/>
          </p:nvPr>
        </p:nvSpPr>
        <p:spPr>
          <a:xfrm>
            <a:off x="586105" y="5183505"/>
            <a:ext cx="3933825" cy="553720"/>
          </a:xfrm>
        </p:spPr>
        <p:txBody>
          <a:bodyPr vert="horz" wrap="square" lIns="0" tIns="0" rIns="0" bIns="45720" numCol="1" spcCol="215900" anchor="t">
            <a:prstTxWarp prst="textNoShape">
              <a:avLst/>
            </a:prstTxWarp>
          </a:bodyPr>
          <a:lstStyle>
            <a:lvl1pPr marL="0" marR="0" indent="0" algn="l" defTabSz="914400">
              <a:lnSpc>
                <a:spcPct val="100000"/>
              </a:lnSpc>
              <a:spcBef>
                <a:spcPts val="1000"/>
              </a:spcBef>
              <a:spcAft>
                <a:spcPts val="0"/>
              </a:spcAft>
              <a:buNone/>
              <a:tabLst/>
              <a:defRPr lang="ru-ru" sz="1000" b="0" i="0">
                <a:solidFill>
                  <a:srgbClr val="0E2D69"/>
                </a:solidFill>
                <a:latin typeface="HSE Sans" pitchFamily="0" charset="0"/>
                <a:ea typeface="Calibri" pitchFamily="2" charset="-52"/>
                <a:cs typeface="Calibri" pitchFamily="2" charset="-52"/>
              </a:defRPr>
            </a:lvl1pPr>
            <a:lvl2pPr marL="4572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2pPr>
            <a:lvl3pPr marL="9144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3pPr>
            <a:lvl4pPr marL="13716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4pPr>
            <a:lvl5pPr marL="18288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Примечания, или любая другая пояснительная или дополнительная информация набираются шрифтом размером 10 </a:t>
            </a:r>
            <a:r>
              <a:t>pt</a:t>
            </a:r>
            <a:endParaRPr lang="ru-ru"/>
          </a:p>
        </p:txBody>
      </p:sp>
      <p:sp>
        <p:nvSpPr>
          <p:cNvPr id="12" name="Диаграмма 7"/>
          <p:cNvSpPr>
            <a:spLocks noGrp="1" noChangeArrowheads="1"/>
            <a:extLst>
              <a:ext uri="smNativeData">
                <pr:smNativeData xmlns:pr="smNativeData" val="SMDATA_13_2GjVZhMAAAAlAAAAZAAAAA0AAAAAkAAAAEgAAACQAAAASAAAAAAAAAAB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RjaEY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vIAAA6AgAAKFHAABLIwAAEAAAACYAAAAIAAAAgYAAAAAAAAA="/>
              </a:ext>
            </a:extLst>
          </p:cNvSpPr>
          <p:nvPr>
            <p:ph type="chart" sz="quarter" idx="10"/>
          </p:nvPr>
        </p:nvSpPr>
        <p:spPr>
          <a:xfrm>
            <a:off x="5272405" y="1447800"/>
            <a:ext cx="6371590" cy="4289425"/>
          </a:xfrm>
        </p:spPr>
        <p:txBody>
          <a:bodyPr vert="horz" wrap="square" lIns="91440" tIns="45720" rIns="91440" bIns="45720" numCol="1" spcCol="215900" anchor="ctr">
            <a:prstTxWarp prst="textNoShape">
              <a:avLst/>
            </a:prstTxWarp>
          </a:bodyPr>
          <a:lstStyle>
            <a:lvl1pPr>
              <a:defRPr lang="ru-ru"/>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noProof="1"/>
            </a:pPr>
            <a:endParaRPr lang="ru-ru"/>
          </a:p>
        </p:txBody>
      </p:sp>
      <p:sp>
        <p:nvSpPr>
          <p:cNvPr id="13" name="Текст 22"/>
          <p:cNvSpPr>
            <a:spLocks noGrp="1" noChangeArrowheads="1"/>
            <a:extLst>
              <a:ext uri="smNativeData">
                <pr:smNativeData xmlns:pr="smNativeData" val="SMDATA_13_2GjVZhMAAAAlAAAAZAAAAA0AAAAAkAAAAEgAAACQ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LEXFZE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5wgAADIeAAA6DQAAEAAAACYAAAAIAAAAAaAAAAAAAAA="/>
              </a:ext>
            </a:extLst>
          </p:cNvSpPr>
          <p:nvPr>
            <p:ph idx="17"/>
          </p:nvPr>
        </p:nvSpPr>
        <p:spPr>
          <a:xfrm>
            <a:off x="586105" y="1447165"/>
            <a:ext cx="4322445" cy="702945"/>
          </a:xfrm>
        </p:spPr>
        <p:txBody>
          <a:bodyPr vert="horz" wrap="square" lIns="91440" tIns="45720" rIns="91440" bIns="45720" numCol="1" spcCol="215900" anchor="t">
            <a:prstTxWarp prst="textNoShape">
              <a:avLst/>
            </a:prstTxWarp>
          </a:bodyPr>
          <a:lstStyle>
            <a:lvl1pPr marL="0" indent="0">
              <a:buNone/>
              <a:defRPr lang="ru-ru" sz="1600" b="0" i="0">
                <a:solidFill>
                  <a:srgbClr val="102D69"/>
                </a:solidFill>
                <a:latin typeface="HSE Sans" pitchFamily="0" charset="0"/>
                <a:ea typeface="Calibri" pitchFamily="2" charset="-52"/>
                <a:cs typeface="Calibri" pitchFamily="2" charset="-52"/>
              </a:defRPr>
            </a:lvl1pPr>
            <a:lvl2pPr>
              <a:defRPr lang="en-gb" sz="1600" b="0" i="0">
                <a:solidFill>
                  <a:srgbClr val="0E2D69"/>
                </a:solidFill>
                <a:latin typeface="HSE Sans" pitchFamily="0" charset="0"/>
                <a:ea typeface="Calibri" pitchFamily="2" charset="-52"/>
                <a:cs typeface="Calibri" pitchFamily="2" charset="-52"/>
              </a:defRPr>
            </a:lvl2pPr>
            <a:lvl3pPr>
              <a:defRPr lang="en-gb" sz="1600" b="0" i="0">
                <a:solidFill>
                  <a:srgbClr val="0E2D69"/>
                </a:solidFill>
                <a:latin typeface="HSE Sans" pitchFamily="0" charset="0"/>
                <a:ea typeface="Calibri" pitchFamily="2" charset="-52"/>
                <a:cs typeface="Calibri" pitchFamily="2" charset="-52"/>
              </a:defRPr>
            </a:lvl3pPr>
            <a:lvl4pPr>
              <a:defRPr lang="en-gb" sz="1600" b="0" i="0">
                <a:solidFill>
                  <a:srgbClr val="0E2D69"/>
                </a:solidFill>
                <a:latin typeface="HSE Sans" pitchFamily="0" charset="0"/>
                <a:ea typeface="Calibri" pitchFamily="2" charset="-52"/>
                <a:cs typeface="Calibri" pitchFamily="2" charset="-52"/>
              </a:defRPr>
            </a:lvl4pPr>
            <a:lvl5pPr>
              <a:defRPr lang="en-gb" sz="16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графика. Обратите внимание, что название графика набирается меньшим кеглем, чем заголовок</a:t>
            </a:r>
            <a:r>
              <a:t> (16pt)</a:t>
            </a:r>
            <a:endParaRPr lang="ru-ru"/>
          </a:p>
        </p:txBody>
      </p:sp>
      <p:sp>
        <p:nvSpPr>
          <p:cNvPr id="14" name="ТекстСлайда1"/>
          <p:cNvSpPr>
            <a:spLocks noGrp="1" noChangeArrowheads="1"/>
            <a:extLst>
              <a:ext uri="smNativeData">
                <pr:smNativeData xmlns:pr="smNativeData" val="SMDATA_13_2GjVZhMAAAAlAAAAZAAAAA0AAAAAAAAAAAAAAAAA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FR4Lz4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pA4AADIeAABmHQAAEAAAACYAAAAIAAAAHaAAAAAAAAA="/>
              </a:ext>
            </a:extLst>
          </p:cNvSpPr>
          <p:nvPr>
            <p:ph idx="12"/>
          </p:nvPr>
        </p:nvSpPr>
        <p:spPr>
          <a:xfrm>
            <a:off x="586105" y="2379980"/>
            <a:ext cx="4322445" cy="2399030"/>
          </a:xfrm>
        </p:spPr>
        <p:txBody>
          <a:bodyPr vert="horz" wrap="square" lIns="0" tIns="0" rIns="0" bIns="45720" numCol="1" spcCol="215900" anchor="t">
            <a:prstTxWarp prst="textNoShape">
              <a:avLst/>
            </a:prstTxWarp>
          </a:bodyPr>
          <a:lstStyle>
            <a:lvl1pPr marL="0" marR="0" indent="0" algn="l" defTabSz="914400">
              <a:lnSpc>
                <a:spcPct val="100000"/>
              </a:lnSpc>
              <a:spcBef>
                <a:spcPts val="1000"/>
              </a:spcBef>
              <a:spcAft>
                <a:spcPts val="0"/>
              </a:spcAft>
              <a:buNone/>
              <a:tabLst/>
              <a:defRPr lang="en-gb" sz="1300" b="0" i="0">
                <a:solidFill>
                  <a:srgbClr val="0E2D69"/>
                </a:solidFill>
                <a:latin typeface="HSE Sans" pitchFamily="0" charset="0"/>
                <a:ea typeface="Calibri" pitchFamily="2" charset="-52"/>
                <a:cs typeface="Calibri" pitchFamily="2" charset="-52"/>
              </a:defRPr>
            </a:lvl1pPr>
            <a:lvl2pPr marL="4572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2pPr>
            <a:lvl3pPr marL="9144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3pPr>
            <a:lvl4pPr marL="13716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4pPr>
            <a:lvl5pPr marL="18288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lang="ru-ru"/>
          </a:p>
        </p:txBody>
      </p:sp>
    </p:spTree>
  </p:cSld>
  <p:clrMapOvr>
    <a:masterClrMapping/>
  </p:clrMapOvr>
</p:sldLayout>
</file>

<file path=ppt/slideLayouts/slideLayout7.xml><?xml version="1.0" encoding="utf-8"?>
<p:sldLayout xmlns:p="http://schemas.openxmlformats.org/presentationml/2006/main" xmlns:p14="http://schemas.microsoft.com/office/powerpoint/2010/main" xmlns:r="http://schemas.openxmlformats.org/officeDocument/2006/relationships" xmlns:a="http://schemas.openxmlformats.org/drawingml/2006/main" type="blank" preserve="1">
  <p:cSld name="Цифры">
    <p:bg>
      <p:bgPr>
        <a:blipFill>
          <a:blip r:embed="rId2"/>
          <a:srcRect/>
          <a:stretch/>
        </a:blipFill>
        <a:effectLst/>
      </p:bgPr>
    </p:bg>
    <p:spTree>
      <p:nvGrpSpPr>
        <p:cNvPr id="1" name=""/>
        <p:cNvGrpSpPr/>
        <p:nvPr/>
      </p:nvGrpSpPr>
      <p:grpSpPr>
        <a:xfrm>
          <a:off x="0" y="0"/>
          <a:ext cx="0" cy="0"/>
          <a:chOff x="0" y="0"/>
          <a:chExt cx="0" cy="0"/>
        </a:xfrm>
      </p:grpSpPr>
      <p:pic>
        <p:nvPicPr>
          <p:cNvPr id="2" name="Picture 4" descr="Icon&#10;&#10;Description automatically generated"/>
          <p:cNvPicPr>
            <a:picLocks noChangeAspect="1"/>
            <a:extLst>
              <a:ext uri="smNativeData">
                <pr:smNativeData xmlns:pr="smNativeData" val="SMDATA_15_2GjVZhMAAAAlAAAAEQAAAC0AAAAAkAAAAEgAAACQ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Dgqi8BDAAAABAAAAAAAAAAAAAAAAAAAAAAAAAAHgAAAGgAAAAAAAAAAAAAAAAAAAAAAAAAAAAAABAnAAAQJwAAAAAAAAAAAAAAAAAAAAAAAAAAAAAAAAAAAAAAAAAAAAAUAAAAAAAAAMDA/wAAAAAAZAAAADIAAAAAAAAAZAAAAAAAAAB/f38ACgAAAB8AAABUAAAAAAAABQAAAAEAAAAAAAAAAAAAAAAAAAAAAAAAAAAAAAAAAAAAAAAAAAAAAAJ/f38AAAAAA8zMzADAwP8Af39/AAAAAAAAAAAAAAAAAP///wAAAAAAIQAAABgAAAAUAAAALgMAANsCAADwBQAAnQUAABAAAAAmAAAACAAAAP//////////"/>
              </a:ext>
            </a:extLst>
          </p:cNvPicPr>
          <p:nvPr/>
        </p:nvPicPr>
        <p:blipFill>
          <a:blip r:embed="rId3"/>
          <a:stretch>
            <a:fillRect/>
          </a:stretch>
        </p:blipFill>
        <p:spPr>
          <a:xfrm>
            <a:off x="516890" y="464185"/>
            <a:ext cx="448310" cy="448310"/>
          </a:xfrm>
          <a:prstGeom prst="rect">
            <a:avLst/>
          </a:prstGeom>
          <a:noFill/>
          <a:ln>
            <a:noFill/>
          </a:ln>
          <a:effectLst/>
        </p:spPr>
      </p:pic>
      <p:sp>
        <p:nvSpPr>
          <p:cNvPr id="3" name="Straight Connector 19"/>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BLFAAA2wIAAEsUAAB3BgAAEAAAACYAAAAIAAAA//////////8="/>
              </a:ext>
            </a:extLst>
          </p:cNvSpPr>
          <p:nvPr/>
        </p:nvSpPr>
        <p:spPr>
          <a:xfrm>
            <a:off x="3298825" y="464185"/>
            <a:ext cx="0" cy="586740"/>
          </a:xfrm>
          <a:prstGeom prst="line">
            <a:avLst/>
          </a:prstGeom>
          <a:noFill/>
          <a:ln w="12700" cap="flat" cmpd="sng" algn="ctr">
            <a:solidFill>
              <a:srgbClr val="102D69"/>
            </a:solidFill>
            <a:prstDash val="solid"/>
            <a:headEnd type="none"/>
            <a:tailEnd type="none"/>
          </a:ln>
          <a:effectLst/>
        </p:spPr>
      </p:sp>
      <p:sp>
        <p:nvSpPr>
          <p:cNvPr id="4" name="Straight Connector 21"/>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FJQAA2wIAAIUlAAB3BgAAEAAAACYAAAAIAAAA//////////8="/>
              </a:ext>
            </a:extLst>
          </p:cNvSpPr>
          <p:nvPr/>
        </p:nvSpPr>
        <p:spPr>
          <a:xfrm>
            <a:off x="6099175" y="464185"/>
            <a:ext cx="0" cy="586740"/>
          </a:xfrm>
          <a:prstGeom prst="line">
            <a:avLst/>
          </a:prstGeom>
          <a:noFill/>
          <a:ln w="12700" cap="flat" cmpd="sng" algn="ctr">
            <a:solidFill>
              <a:srgbClr val="102D69"/>
            </a:solidFill>
            <a:prstDash val="solid"/>
            <a:headEnd type="none"/>
            <a:tailEnd type="none"/>
          </a:ln>
          <a:effectLst/>
        </p:spPr>
      </p:sp>
      <p:sp>
        <p:nvSpPr>
          <p:cNvPr id="5" name="Straight Connector 25"/>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A4PwAA2wIAADg/AAB3BgAAEAAAACYAAAAIAAAA//////////8="/>
              </a:ext>
            </a:extLst>
          </p:cNvSpPr>
          <p:nvPr/>
        </p:nvSpPr>
        <p:spPr>
          <a:xfrm>
            <a:off x="10276840" y="464185"/>
            <a:ext cx="0" cy="586740"/>
          </a:xfrm>
          <a:prstGeom prst="line">
            <a:avLst/>
          </a:prstGeom>
          <a:noFill/>
          <a:ln w="12700" cap="flat" cmpd="sng" algn="ctr">
            <a:solidFill>
              <a:srgbClr val="102D69"/>
            </a:solidFill>
            <a:prstDash val="solid"/>
            <a:headEnd type="none"/>
            <a:tailEnd type="none"/>
          </a:ln>
          <a:effectLst/>
        </p:spPr>
      </p:sp>
      <p:sp>
        <p:nvSpPr>
          <p:cNvPr id="6" name="TextBox 9"/>
          <p:cNvSpPr>
            <a:extLst>
              <a:ext uri="smNativeData">
                <pr:smNativeData xmlns:pr="smNativeData" val="SMDATA_13_2GjVZhMAAAAlAAAAZAAAAE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BpdGM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KQAAARgMAACxEAAArBQAAECAAACYAAAAIAAAA//////////8="/>
              </a:ext>
            </a:extLst>
          </p:cNvSpPr>
          <p:nvPr/>
        </p:nvSpPr>
        <p:spPr>
          <a:xfrm>
            <a:off x="10410190" y="532130"/>
            <a:ext cx="671830" cy="307975"/>
          </a:xfrm>
          <a:prstGeom prst="rect">
            <a:avLst/>
          </a:prstGeom>
          <a:noFill/>
          <a:ln>
            <a:noFill/>
          </a:ln>
          <a:effectLst/>
        </p:spPr>
        <p:txBody>
          <a:bodyPr vert="horz" wrap="square" lIns="0" tIns="0" rIns="0" bIns="0" numCol="1" spcCol="215900" anchor="t"/>
          <a:lstStyle/>
          <a:p>
            <a:pPr>
              <a:defRPr noProof="1"/>
            </a:pPr>
            <a:fld id="{3F0B82A3-EDD2-5E74-9CB3-1B21CCFD6A4E}" type="slidenum">
              <a:rPr lang="ru-ru" sz="2000">
                <a:solidFill>
                  <a:srgbClr val="102D69"/>
                </a:solidFill>
                <a:latin typeface="HSE Sans" pitchFamily="0" charset="0"/>
                <a:ea typeface="Calibri" pitchFamily="2" charset="-52"/>
                <a:cs typeface="Calibri" pitchFamily="2" charset="-52"/>
              </a:rPr>
              <a:t>‹#›</a:t>
            </a:fld>
            <a:endParaRPr lang="ru-ru" sz="2000">
              <a:solidFill>
                <a:srgbClr val="102D69"/>
              </a:solidFill>
              <a:latin typeface="HSE Sans" pitchFamily="0" charset="0"/>
              <a:ea typeface="Calibri" pitchFamily="2" charset="-52"/>
              <a:cs typeface="Calibri" pitchFamily="2" charset="-52"/>
            </a:endParaRPr>
          </a:p>
        </p:txBody>
      </p:sp>
      <p:sp>
        <p:nvSpPr>
          <p:cNvPr id="7" name="Straight Connector 59"/>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IwMD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hRwAA2wIAAKFHAAB3BgAAEAAAACYAAAAIAAAA//////////8="/>
              </a:ext>
            </a:extLst>
          </p:cNvSpPr>
          <p:nvPr/>
        </p:nvSpPr>
        <p:spPr>
          <a:xfrm>
            <a:off x="11643995" y="464185"/>
            <a:ext cx="0" cy="586740"/>
          </a:xfrm>
          <a:prstGeom prst="line">
            <a:avLst/>
          </a:prstGeom>
          <a:noFill/>
          <a:ln w="12700" cap="flat" cmpd="sng" algn="ctr">
            <a:solidFill>
              <a:srgbClr val="102D69"/>
            </a:solidFill>
            <a:prstDash val="solid"/>
            <a:headEnd type="none"/>
            <a:tailEnd type="none"/>
          </a:ln>
          <a:effectLst/>
        </p:spPr>
      </p:sp>
      <p:sp>
        <p:nvSpPr>
          <p:cNvPr id="8" name="Текст 37"/>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L3QuNE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JBwAAVAMAALwSAADjBQAAEAAAACYAAAAIAAAAPaAAAAAAAAA="/>
              </a:ext>
            </a:extLst>
          </p:cNvSpPr>
          <p:nvPr>
            <p:ph idx="13"/>
          </p:nvPr>
        </p:nvSpPr>
        <p:spPr>
          <a:xfrm>
            <a:off x="1143635" y="541020"/>
            <a:ext cx="1901825" cy="415925"/>
          </a:xfrm>
        </p:spPr>
        <p:txBody>
          <a:bodyPr vert="horz" wrap="square" lIns="0" tIns="0" rIns="0" bIns="0" numCol="1" spcCol="215900" anchor="t">
            <a:prstTxWarp prst="textNoShape">
              <a:avLst/>
            </a:prstTxWarp>
          </a:bodyPr>
          <a:lstStyle>
            <a:lvl1pPr marL="0" marR="0" indent="0" algn="l" defTabSz="914400">
              <a:lnSpc>
                <a:spcPct val="100000"/>
              </a:lnSpc>
              <a:spcBef>
                <a:spcPts val="1000"/>
              </a:spcBef>
              <a:spcAft>
                <a:spcPts val="0"/>
              </a:spcAft>
              <a:buNone/>
              <a:tabLst/>
              <a:defRPr lang="ru-ru" sz="1000" b="0" i="0">
                <a:latin typeface="HSE Sans" pitchFamily="0" charset="0"/>
                <a:ea typeface="Calibri" pitchFamily="2" charset="-52"/>
                <a:cs typeface="Calibri" pitchFamily="2" charset="-52"/>
              </a:defRPr>
            </a:lvl1pPr>
            <a:lvl2pPr marL="457200" indent="0">
              <a:lnSpc>
                <a:spcPct val="100000"/>
              </a:lnSpc>
              <a:buNone/>
              <a:defRPr lang="en-gb" sz="1000" b="0" i="0">
                <a:latin typeface="HSE Sans" pitchFamily="0" charset="0"/>
                <a:ea typeface="Calibri" pitchFamily="2" charset="-52"/>
                <a:cs typeface="Calibri" pitchFamily="2" charset="-52"/>
              </a:defRPr>
            </a:lvl2pPr>
            <a:lvl3pPr marL="914400" indent="0">
              <a:lnSpc>
                <a:spcPct val="100000"/>
              </a:lnSpc>
              <a:buNone/>
              <a:defRPr lang="en-gb" sz="1000" b="0" i="0">
                <a:latin typeface="HSE Sans" pitchFamily="0" charset="0"/>
                <a:ea typeface="Calibri" pitchFamily="2" charset="-52"/>
                <a:cs typeface="Calibri" pitchFamily="2" charset="-52"/>
              </a:defRPr>
            </a:lvl3pPr>
            <a:lvl4pPr marL="1371600" indent="0">
              <a:lnSpc>
                <a:spcPct val="100000"/>
              </a:lnSpc>
              <a:buNone/>
              <a:defRPr lang="en-gb" sz="1000" b="0" i="0">
                <a:latin typeface="HSE Sans" pitchFamily="0" charset="0"/>
                <a:ea typeface="Calibri" pitchFamily="2" charset="-52"/>
                <a:cs typeface="Calibri" pitchFamily="2" charset="-52"/>
              </a:defRPr>
            </a:lvl4pPr>
            <a:lvl5pPr marL="1828800" indent="0">
              <a:lnSpc>
                <a:spcPct val="100000"/>
              </a:lnSpc>
              <a:buNone/>
              <a:defRPr lang="en-gb" sz="1000" b="0" i="0">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подразделения</a:t>
            </a:r>
            <a:br/>
            <a:r>
              <a:rPr lang="ru-ru"/>
              <a:t>в две или три строки</a:t>
            </a:r>
            <a:r>
              <a:t> (10pt)</a:t>
            </a:r>
            <a:endParaRPr lang="ru-ru"/>
          </a:p>
        </p:txBody>
      </p:sp>
      <p:sp>
        <p:nvSpPr>
          <p:cNvPr id="9" name="ТекстСлайда3"/>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EM1QTM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IFQAAYAMAAAQiAADjBQAAEAAAACYAAAAIAAAAPaAAAAAAAAA="/>
              </a:ext>
            </a:extLst>
          </p:cNvSpPr>
          <p:nvPr>
            <p:ph idx="14"/>
          </p:nvPr>
        </p:nvSpPr>
        <p:spPr>
          <a:xfrm>
            <a:off x="345948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pitchFamily="0" charset="0"/>
                <a:ea typeface="Calibri" pitchFamily="2" charset="-52"/>
                <a:cs typeface="Calibri" pitchFamily="2" charset="-52"/>
              </a:defRPr>
            </a:lvl1pPr>
            <a:lvl2pPr marL="457200" indent="0">
              <a:buNone/>
              <a:defRPr lang="en-gb" sz="1000" b="0" i="0">
                <a:solidFill>
                  <a:srgbClr val="0E2D69"/>
                </a:solidFill>
                <a:latin typeface="HSE Sans" pitchFamily="0" charset="0"/>
                <a:ea typeface="Calibri" pitchFamily="2" charset="-52"/>
                <a:cs typeface="Calibri" pitchFamily="2" charset="-52"/>
              </a:defRPr>
            </a:lvl2pPr>
            <a:lvl3pPr marL="914400" indent="0">
              <a:buNone/>
              <a:defRPr lang="en-gb" sz="1000" b="0" i="0">
                <a:solidFill>
                  <a:srgbClr val="0E2D69"/>
                </a:solidFill>
                <a:latin typeface="HSE Sans" pitchFamily="0" charset="0"/>
                <a:ea typeface="Calibri" pitchFamily="2" charset="-52"/>
                <a:cs typeface="Calibri" pitchFamily="2" charset="-52"/>
              </a:defRPr>
            </a:lvl3pPr>
            <a:lvl4pPr marL="1371600" indent="0">
              <a:buNone/>
              <a:defRPr lang="en-gb" sz="1000" b="0" i="0">
                <a:solidFill>
                  <a:srgbClr val="0E2D69"/>
                </a:solidFill>
                <a:latin typeface="HSE Sans" pitchFamily="0" charset="0"/>
                <a:ea typeface="Calibri" pitchFamily="2" charset="-52"/>
                <a:cs typeface="Calibri" pitchFamily="2" charset="-52"/>
              </a:defRPr>
            </a:lvl4pPr>
            <a:lvl5pPr marL="1828800" indent="0">
              <a:buNone/>
              <a:defRPr lang="en-gb" sz="10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презентации может быть набрано в две или три строки</a:t>
            </a:r>
            <a:r>
              <a:t> (10pt)</a:t>
            </a:r>
            <a:endParaRPr lang="ru-ru"/>
          </a:p>
        </p:txBody>
      </p:sp>
      <p:sp>
        <p:nvSpPr>
          <p:cNvPr id="10" name="Текст 39"/>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hGYW0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CJgAAYAMAAD4zAADjBQAAEAAAACYAAAAIAAAAPaAAAAAAAAA="/>
              </a:ext>
            </a:extLst>
          </p:cNvSpPr>
          <p:nvPr>
            <p:ph idx="15"/>
          </p:nvPr>
        </p:nvSpPr>
        <p:spPr>
          <a:xfrm>
            <a:off x="625983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pitchFamily="0" charset="0"/>
                <a:ea typeface="Calibri" pitchFamily="2" charset="-52"/>
                <a:cs typeface="Calibri" pitchFamily="2" charset="-52"/>
              </a:defRPr>
            </a:lvl1pPr>
            <a:lvl2pPr marL="457200" indent="0">
              <a:buNone/>
              <a:defRPr lang="en-gb" sz="1000" b="0" i="0">
                <a:solidFill>
                  <a:srgbClr val="0E2D69"/>
                </a:solidFill>
                <a:latin typeface="HSE Sans" pitchFamily="0" charset="0"/>
                <a:ea typeface="Calibri" pitchFamily="2" charset="-52"/>
                <a:cs typeface="Calibri" pitchFamily="2" charset="-52"/>
              </a:defRPr>
            </a:lvl2pPr>
            <a:lvl3pPr marL="914400" indent="0">
              <a:buNone/>
              <a:defRPr lang="en-gb" sz="1000" b="0" i="0">
                <a:solidFill>
                  <a:srgbClr val="0E2D69"/>
                </a:solidFill>
                <a:latin typeface="HSE Sans" pitchFamily="0" charset="0"/>
                <a:ea typeface="Calibri" pitchFamily="2" charset="-52"/>
                <a:cs typeface="Calibri" pitchFamily="2" charset="-52"/>
              </a:defRPr>
            </a:lvl3pPr>
            <a:lvl4pPr marL="1371600" indent="0">
              <a:buNone/>
              <a:defRPr lang="en-gb" sz="1000" b="0" i="0">
                <a:solidFill>
                  <a:srgbClr val="0E2D69"/>
                </a:solidFill>
                <a:latin typeface="HSE Sans" pitchFamily="0" charset="0"/>
                <a:ea typeface="Calibri" pitchFamily="2" charset="-52"/>
                <a:cs typeface="Calibri" pitchFamily="2" charset="-52"/>
              </a:defRPr>
            </a:lvl4pPr>
            <a:lvl5pPr marL="1828800" indent="0">
              <a:buNone/>
              <a:defRPr lang="en-gb" sz="10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раздела может быть набрано в две или три строки</a:t>
            </a:r>
            <a:r>
              <a:t> (10pt)</a:t>
            </a:r>
            <a:endParaRPr lang="ru-ru"/>
          </a:p>
        </p:txBody>
      </p:sp>
      <p:sp>
        <p:nvSpPr>
          <p:cNvPr id="11" name="Заголовок 31"/>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I+PH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6AgAAKFHAACwDQAAEAAAACYAAAAIAAAAvaAAAAAAAAA="/>
              </a:ext>
            </a:extLst>
          </p:cNvSpPr>
          <p:nvPr>
            <p:ph type="title"/>
          </p:nvPr>
        </p:nvSpPr>
        <p:spPr>
          <a:xfrm>
            <a:off x="586105" y="1447800"/>
            <a:ext cx="11057890" cy="777240"/>
          </a:xfrm>
        </p:spPr>
        <p:txBody>
          <a:bodyPr vert="horz" wrap="square" lIns="0" tIns="0" rIns="0" bIns="0" numCol="1" spcCol="215900" anchor="t">
            <a:prstTxWarp prst="textNoShape">
              <a:avLst/>
            </a:prstTxWarp>
          </a:bodyPr>
          <a:lstStyle>
            <a:lvl1pPr>
              <a:lnSpc>
                <a:spcPct val="100000"/>
              </a:lnSpc>
              <a:defRPr lang="ru-ru" sz="2400" b="0" i="0">
                <a:latin typeface="HSE Sans" pitchFamily="0" charset="0"/>
                <a:ea typeface="Calibri Light" pitchFamily="2" charset="-52"/>
                <a:cs typeface="Calibri Light" pitchFamily="2" charset="-52"/>
              </a:defRPr>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lang="en-gb"/>
            </a:pPr>
            <a:r>
              <a:rPr lang="ru-ru">
                <a:solidFill>
                  <a:srgbClr val="102D69"/>
                </a:solidFill>
              </a:rPr>
              <a:t>Заголовок может быть набран в две или три строки</a:t>
            </a:r>
            <a:r>
              <a:rPr lang="en-gb">
                <a:solidFill>
                  <a:srgbClr val="102D69"/>
                </a:solidFill>
              </a:rPr>
              <a:t> (24 pt)</a:t>
            </a:r>
            <a:endParaRPr lang="ru-ru">
              <a:solidFill>
                <a:srgbClr val="102D69"/>
              </a:solidFill>
            </a:endParaRPr>
          </a:p>
        </p:txBody>
      </p:sp>
      <p:sp>
        <p:nvSpPr>
          <p:cNvPr id="12" name="ТекстСлайда2"/>
          <p:cNvSpPr>
            <a:spLocks noGrp="1" noChangeArrowheads="1"/>
            <a:extLst>
              <a:ext uri="smNativeData">
                <pr:smNativeData xmlns:pr="smNativeData" val="SMDATA_13_2GjVZhMAAAAlAAAAZAAAAA0AAAAAAAAAAAAAAAAA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A0Ii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KAwAAPxkAAIEUAADnIgAAEAAAACYAAAAIAAAAHaAAAAAAAAA="/>
              </a:ext>
            </a:extLst>
          </p:cNvSpPr>
          <p:nvPr>
            <p:ph idx="12"/>
          </p:nvPr>
        </p:nvSpPr>
        <p:spPr>
          <a:xfrm>
            <a:off x="575310" y="4104005"/>
            <a:ext cx="2757805" cy="1569720"/>
          </a:xfrm>
        </p:spPr>
        <p:txBody>
          <a:bodyPr vert="horz" wrap="square" lIns="0" tIns="0" rIns="0" bIns="45720" numCol="1" spcCol="215900" anchor="t">
            <a:prstTxWarp prst="textNoShape">
              <a:avLst/>
            </a:prstTxWarp>
          </a:bodyPr>
          <a:lstStyle>
            <a:lvl1pPr marL="0" marR="0" indent="0" algn="l" defTabSz="914400">
              <a:lnSpc>
                <a:spcPct val="100000"/>
              </a:lnSpc>
              <a:spcBef>
                <a:spcPts val="1000"/>
              </a:spcBef>
              <a:spcAft>
                <a:spcPts val="0"/>
              </a:spcAft>
              <a:buNone/>
              <a:tabLst/>
              <a:defRPr lang="ru-ru" sz="1300" b="0" i="0">
                <a:solidFill>
                  <a:srgbClr val="0E2D69"/>
                </a:solidFill>
                <a:latin typeface="HSE Sans" pitchFamily="0" charset="0"/>
                <a:ea typeface="Calibri" pitchFamily="2" charset="-52"/>
                <a:cs typeface="Calibri" pitchFamily="2" charset="-52"/>
              </a:defRPr>
            </a:lvl1pPr>
            <a:lvl2pPr marL="4572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2pPr>
            <a:lvl3pPr marL="9144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3pPr>
            <a:lvl4pPr marL="13716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4pPr>
            <a:lvl5pPr marL="18288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Если у вас мало данных, то не переживайте. Сделайте несколько крупных цифр и аккуратные подписи к ним, это позволит подать информацию красиво и аккуратно.</a:t>
            </a:r>
            <a:endParaRPr lang="ru-ru"/>
          </a:p>
        </p:txBody>
      </p:sp>
      <p:sp>
        <p:nvSpPr>
          <p:cNvPr id="13" name="Текст 35"/>
          <p:cNvSpPr>
            <a:spLocks noGrp="1" noChangeArrowheads="1"/>
            <a:extLst>
              <a:ext uri="smNativeData">
                <pr:smNativeData xmlns:pr="smNativeData" val="SMDATA_13_2GjVZhMAAAAlAAAAZAAAAA0AAAAAAAAAAAAAAAAA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wvYTo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lGAAAPxkAANwpAADnIgAAEAAAACYAAAAIAAAAHaAAAAAAAAA="/>
              </a:ext>
            </a:extLst>
          </p:cNvSpPr>
          <p:nvPr>
            <p:ph idx="16"/>
          </p:nvPr>
        </p:nvSpPr>
        <p:spPr>
          <a:xfrm>
            <a:off x="4046855" y="4104005"/>
            <a:ext cx="2757805" cy="1569720"/>
          </a:xfrm>
        </p:spPr>
        <p:txBody>
          <a:bodyPr vert="horz" wrap="square" lIns="0" tIns="0" rIns="0" bIns="45720" numCol="1" spcCol="215900" anchor="t">
            <a:prstTxWarp prst="textNoShape">
              <a:avLst/>
            </a:prstTxWarp>
          </a:bodyPr>
          <a:lstStyle>
            <a:lvl1pPr marL="0" marR="0" indent="0" algn="l" defTabSz="914400">
              <a:lnSpc>
                <a:spcPct val="100000"/>
              </a:lnSpc>
              <a:spcBef>
                <a:spcPts val="1000"/>
              </a:spcBef>
              <a:spcAft>
                <a:spcPts val="0"/>
              </a:spcAft>
              <a:buNone/>
              <a:tabLst/>
              <a:defRPr lang="ru-ru" sz="1300" b="0" i="0">
                <a:solidFill>
                  <a:srgbClr val="0E2D69"/>
                </a:solidFill>
                <a:latin typeface="HSE Sans" pitchFamily="0" charset="0"/>
                <a:ea typeface="Calibri" pitchFamily="2" charset="-52"/>
                <a:cs typeface="Calibri" pitchFamily="2" charset="-52"/>
              </a:defRPr>
            </a:lvl1pPr>
            <a:lvl2pPr marL="4572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2pPr>
            <a:lvl3pPr marL="9144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3pPr>
            <a:lvl4pPr marL="13716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4pPr>
            <a:lvl5pPr marL="18288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Если у вас мало данных, то не переживайте. Сделайте несколько крупных цифр и аккуратные подписи к ним, это позволит подать информацию красиво и аккуратно.</a:t>
            </a:r>
            <a:endParaRPr lang="ru-ru"/>
          </a:p>
        </p:txBody>
      </p:sp>
      <p:sp>
        <p:nvSpPr>
          <p:cNvPr id="14" name="Текст 35"/>
          <p:cNvSpPr>
            <a:spLocks noGrp="1" noChangeArrowheads="1"/>
            <a:extLst>
              <a:ext uri="smNativeData">
                <pr:smNativeData xmlns:pr="smNativeData" val="SMDATA_13_2GjVZhMAAAAlAAAAZAAAAA0AAAAAAAAAAAAAAAAA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BLgAAPxkAADg/AADnIgAAEAAAACYAAAAIAAAAHaAAAAAAAAA="/>
              </a:ext>
            </a:extLst>
          </p:cNvSpPr>
          <p:nvPr>
            <p:ph idx="17"/>
          </p:nvPr>
        </p:nvSpPr>
        <p:spPr>
          <a:xfrm>
            <a:off x="7519035" y="4104005"/>
            <a:ext cx="2757805" cy="1569720"/>
          </a:xfrm>
        </p:spPr>
        <p:txBody>
          <a:bodyPr vert="horz" wrap="square" lIns="0" tIns="0" rIns="0" bIns="45720" numCol="1" spcCol="215900" anchor="t">
            <a:prstTxWarp prst="textNoShape">
              <a:avLst/>
            </a:prstTxWarp>
          </a:bodyPr>
          <a:lstStyle>
            <a:lvl1pPr marL="0" marR="0" indent="0" algn="l" defTabSz="914400">
              <a:lnSpc>
                <a:spcPct val="100000"/>
              </a:lnSpc>
              <a:spcBef>
                <a:spcPts val="1000"/>
              </a:spcBef>
              <a:spcAft>
                <a:spcPts val="0"/>
              </a:spcAft>
              <a:buNone/>
              <a:tabLst/>
              <a:defRPr lang="ru-ru" sz="1300" b="0" i="0">
                <a:solidFill>
                  <a:srgbClr val="0E2D69"/>
                </a:solidFill>
                <a:latin typeface="HSE Sans" pitchFamily="0" charset="0"/>
                <a:ea typeface="Calibri" pitchFamily="2" charset="-52"/>
                <a:cs typeface="Calibri" pitchFamily="2" charset="-52"/>
              </a:defRPr>
            </a:lvl1pPr>
            <a:lvl2pPr marL="4572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2pPr>
            <a:lvl3pPr marL="9144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3pPr>
            <a:lvl4pPr marL="13716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4pPr>
            <a:lvl5pPr marL="18288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Если у вас мало данных, то не переживайте. Сделайте несколько крупных цифр и аккуратные подписи к ним, это позволит подать информацию красиво и аккуратно.</a:t>
            </a:r>
            <a:endParaRPr lang="ru-ru"/>
          </a:p>
        </p:txBody>
      </p:sp>
      <p:sp>
        <p:nvSpPr>
          <p:cNvPr id="15" name="Текст 27"/>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KAwAArBAAAIEUAADVFwAAEAAAACYAAAAIAAAAPaAAAAAAAAA="/>
              </a:ext>
            </a:extLst>
          </p:cNvSpPr>
          <p:nvPr>
            <p:ph idx="18"/>
          </p:nvPr>
        </p:nvSpPr>
        <p:spPr>
          <a:xfrm>
            <a:off x="575310" y="2710180"/>
            <a:ext cx="2757805" cy="1163955"/>
          </a:xfrm>
        </p:spPr>
        <p:txBody>
          <a:bodyPr vert="horz" wrap="square" lIns="0" tIns="0" rIns="0" bIns="0" numCol="1" spcCol="215900" anchor="t">
            <a:prstTxWarp prst="textNoShape">
              <a:avLst/>
            </a:prstTxWarp>
          </a:bodyPr>
          <a:lstStyle>
            <a:lvl1pPr marL="0" indent="0">
              <a:buNone/>
              <a:defRPr lang="ru-ru" sz="9600">
                <a:latin typeface="HSE Sans" pitchFamily="0" charset="0"/>
                <a:ea typeface="Calibri" pitchFamily="2" charset="-52"/>
                <a:cs typeface="Calibri" pitchFamily="2" charset="-52"/>
              </a:defRPr>
            </a:lvl1pPr>
            <a:lvl2pPr>
              <a:defRPr lang="en-gb" sz="9600">
                <a:latin typeface="HSE Sans" pitchFamily="0" charset="0"/>
                <a:ea typeface="Calibri" pitchFamily="2" charset="-52"/>
                <a:cs typeface="Calibri" pitchFamily="2" charset="-52"/>
              </a:defRPr>
            </a:lvl2pPr>
            <a:lvl3pPr>
              <a:defRPr lang="en-gb" sz="9600">
                <a:latin typeface="HSE Sans" pitchFamily="0" charset="0"/>
                <a:ea typeface="Calibri" pitchFamily="2" charset="-52"/>
                <a:cs typeface="Calibri" pitchFamily="2" charset="-52"/>
              </a:defRPr>
            </a:lvl3pPr>
            <a:lvl4pPr>
              <a:defRPr lang="en-gb" sz="9600">
                <a:latin typeface="HSE Sans" pitchFamily="0" charset="0"/>
                <a:ea typeface="Calibri" pitchFamily="2" charset="-52"/>
                <a:cs typeface="Calibri" pitchFamily="2" charset="-52"/>
              </a:defRPr>
            </a:lvl4pPr>
            <a:lvl5pPr>
              <a:defRPr lang="en-gb" sz="9600">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solidFill>
                  <a:srgbClr val="102D69"/>
                </a:solidFill>
              </a:rPr>
              <a:t>152</a:t>
            </a:r>
            <a:endParaRPr lang="ru-ru"/>
          </a:p>
        </p:txBody>
      </p:sp>
      <p:sp>
        <p:nvSpPr>
          <p:cNvPr id="16" name="ТекстСлайда1"/>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E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lGAAArBAAAN0pAADVFwAAEAAAACYAAAAIAAAAPaAAAAAAAAA="/>
              </a:ext>
            </a:extLst>
          </p:cNvSpPr>
          <p:nvPr>
            <p:ph idx="19"/>
          </p:nvPr>
        </p:nvSpPr>
        <p:spPr>
          <a:xfrm>
            <a:off x="4046855" y="2710180"/>
            <a:ext cx="2758440" cy="1163955"/>
          </a:xfrm>
        </p:spPr>
        <p:txBody>
          <a:bodyPr vert="horz" wrap="square" lIns="0" tIns="0" rIns="0" bIns="0" numCol="1" spcCol="215900" anchor="t">
            <a:prstTxWarp prst="textNoShape">
              <a:avLst/>
            </a:prstTxWarp>
          </a:bodyPr>
          <a:lstStyle>
            <a:lvl1pPr marL="0" indent="0">
              <a:buNone/>
              <a:defRPr lang="ru-ru" sz="9600">
                <a:latin typeface="HSE Sans" pitchFamily="0" charset="0"/>
                <a:ea typeface="Calibri" pitchFamily="2" charset="-52"/>
                <a:cs typeface="Calibri" pitchFamily="2" charset="-52"/>
              </a:defRPr>
            </a:lvl1pPr>
            <a:lvl2pPr>
              <a:defRPr lang="en-gb" sz="9600">
                <a:latin typeface="HSE Sans" pitchFamily="0" charset="0"/>
                <a:ea typeface="Calibri" pitchFamily="2" charset="-52"/>
                <a:cs typeface="Calibri" pitchFamily="2" charset="-52"/>
              </a:defRPr>
            </a:lvl2pPr>
            <a:lvl3pPr>
              <a:defRPr lang="en-gb" sz="9600">
                <a:latin typeface="HSE Sans" pitchFamily="0" charset="0"/>
                <a:ea typeface="Calibri" pitchFamily="2" charset="-52"/>
                <a:cs typeface="Calibri" pitchFamily="2" charset="-52"/>
              </a:defRPr>
            </a:lvl3pPr>
            <a:lvl4pPr>
              <a:defRPr lang="en-gb" sz="9600">
                <a:latin typeface="HSE Sans" pitchFamily="0" charset="0"/>
                <a:ea typeface="Calibri" pitchFamily="2" charset="-52"/>
                <a:cs typeface="Calibri" pitchFamily="2" charset="-52"/>
              </a:defRPr>
            </a:lvl4pPr>
            <a:lvl5pPr>
              <a:defRPr lang="en-gb" sz="9600">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solidFill>
                  <a:srgbClr val="102D69"/>
                </a:solidFill>
              </a:rPr>
              <a:t>95</a:t>
            </a:r>
            <a:endParaRPr lang="ru-ru"/>
          </a:p>
        </p:txBody>
      </p:sp>
      <p:sp>
        <p:nvSpPr>
          <p:cNvPr id="17" name="Текст 27"/>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BLgAArBAAADg/AADVFwAAEAAAACYAAAAIAAAAPaAAAAAAAAA="/>
              </a:ext>
            </a:extLst>
          </p:cNvSpPr>
          <p:nvPr>
            <p:ph idx="20"/>
          </p:nvPr>
        </p:nvSpPr>
        <p:spPr>
          <a:xfrm>
            <a:off x="7519035" y="2710180"/>
            <a:ext cx="2757805" cy="1163955"/>
          </a:xfrm>
        </p:spPr>
        <p:txBody>
          <a:bodyPr vert="horz" wrap="square" lIns="0" tIns="0" rIns="0" bIns="0" numCol="1" spcCol="215900" anchor="t">
            <a:prstTxWarp prst="textNoShape">
              <a:avLst/>
            </a:prstTxWarp>
          </a:bodyPr>
          <a:lstStyle>
            <a:lvl1pPr marL="0" indent="0">
              <a:buNone/>
              <a:defRPr lang="ru-ru" sz="9600">
                <a:latin typeface="HSE Sans" pitchFamily="0" charset="0"/>
                <a:ea typeface="Calibri" pitchFamily="2" charset="-52"/>
                <a:cs typeface="Calibri" pitchFamily="2" charset="-52"/>
              </a:defRPr>
            </a:lvl1pPr>
            <a:lvl2pPr>
              <a:defRPr lang="en-gb" sz="9600">
                <a:latin typeface="HSE Sans" pitchFamily="0" charset="0"/>
                <a:ea typeface="Calibri" pitchFamily="2" charset="-52"/>
                <a:cs typeface="Calibri" pitchFamily="2" charset="-52"/>
              </a:defRPr>
            </a:lvl2pPr>
            <a:lvl3pPr>
              <a:defRPr lang="en-gb" sz="9600">
                <a:latin typeface="HSE Sans" pitchFamily="0" charset="0"/>
                <a:ea typeface="Calibri" pitchFamily="2" charset="-52"/>
                <a:cs typeface="Calibri" pitchFamily="2" charset="-52"/>
              </a:defRPr>
            </a:lvl3pPr>
            <a:lvl4pPr>
              <a:defRPr lang="en-gb" sz="9600">
                <a:latin typeface="HSE Sans" pitchFamily="0" charset="0"/>
                <a:ea typeface="Calibri" pitchFamily="2" charset="-52"/>
                <a:cs typeface="Calibri" pitchFamily="2" charset="-52"/>
              </a:defRPr>
            </a:lvl4pPr>
            <a:lvl5pPr>
              <a:defRPr lang="en-gb" sz="9600">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solidFill>
                  <a:srgbClr val="102D69"/>
                </a:solidFill>
              </a:rPr>
              <a:t>284</a:t>
            </a:r>
            <a:endParaRPr lang="ru-ru"/>
          </a:p>
        </p:txBody>
      </p:sp>
    </p:spTree>
  </p:cSld>
  <p:clrMapOvr>
    <a:masterClrMapping/>
  </p:clrMapOvr>
</p:sldLayout>
</file>

<file path=ppt/slideLayouts/slideLayout8.xml><?xml version="1.0" encoding="utf-8"?>
<p:sldLayout xmlns:p="http://schemas.openxmlformats.org/presentationml/2006/main" xmlns:p14="http://schemas.microsoft.com/office/powerpoint/2010/main" xmlns:r="http://schemas.openxmlformats.org/officeDocument/2006/relationships" xmlns:a="http://schemas.openxmlformats.org/drawingml/2006/main" type="blank" preserve="1">
  <p:cSld name="Таблица_1">
    <p:bg>
      <p:bgPr>
        <a:blipFill>
          <a:blip r:embed="rId2"/>
          <a:srcRect/>
          <a:stretch/>
        </a:blipFill>
        <a:effectLst/>
      </p:bgPr>
    </p:bg>
    <p:spTree>
      <p:nvGrpSpPr>
        <p:cNvPr id="1" name=""/>
        <p:cNvGrpSpPr/>
        <p:nvPr/>
      </p:nvGrpSpPr>
      <p:grpSpPr>
        <a:xfrm>
          <a:off x="0" y="0"/>
          <a:ext cx="0" cy="0"/>
          <a:chOff x="0" y="0"/>
          <a:chExt cx="0" cy="0"/>
        </a:xfrm>
      </p:grpSpPr>
      <p:pic>
        <p:nvPicPr>
          <p:cNvPr id="2" name="Picture 4" descr="Icon&#10;&#10;Description automatically generated"/>
          <p:cNvPicPr>
            <a:picLocks noChangeAspect="1"/>
            <a:extLst>
              <a:ext uri="smNativeData">
                <pr:smNativeData xmlns:pr="smNativeData" val="SMDATA_15_2GjVZhMAAAAlAAAAEQAAAC0AAAAAkAAAAEgAAACQ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RHLEBf///wEAAAAAAAAAAAAAAAAAAAAAAAAAAAAAAAAAAAAAAAAAAA8saAJ/f38A5+bmA8zMzADAwP8Af39/AAAAAAAAAAAAAAAAAP///wAAAAAAIQAAABgAAAAUAAAALgMAANsCAADwBQAAnQUAABAAAAAmAAAACAAAAP//////////"/>
              </a:ext>
            </a:extLst>
          </p:cNvPicPr>
          <p:nvPr/>
        </p:nvPicPr>
        <p:blipFill>
          <a:blip r:embed="rId3"/>
          <a:stretch>
            <a:fillRect/>
          </a:stretch>
        </p:blipFill>
        <p:spPr>
          <a:xfrm>
            <a:off x="516890" y="464185"/>
            <a:ext cx="448310" cy="448310"/>
          </a:xfrm>
          <a:prstGeom prst="rect">
            <a:avLst/>
          </a:prstGeom>
          <a:noFill/>
          <a:ln>
            <a:noFill/>
          </a:ln>
          <a:effectLst/>
        </p:spPr>
      </p:pic>
      <p:sp>
        <p:nvSpPr>
          <p:cNvPr id="3" name="Straight Connector 19"/>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RyYXcMAAAAEAAAAAAAAAAAAAAAAAAAAAAAAAAeAAAAaAAAAAAAAAAAAAAAAAAAAAAAAAAAAAAAECcAABAnAAAAAAAAAAAAAAAAAAAAAAAAAAAAAAAAAAAAAAAAAAAAABQAAAAAAAAAwMD/AAAAAABkAAAAMgAAAAAAAABkAAAAAAAAAH9/fwAKAAAAHwAAAFQAAAD///8A////AQAAAAAAAAAAAAAAAAAAAAAAAAAAAAAAAAAAAAAAAAAAEC1pAH9/fwDn5uYDzMzMAMDA/wB/f38AAAAAAAAAAAAAAAAAAAAAAAAAAAAhAAAAGAAAABQAAABLFAAA2wIAAEsUAAB3BgAAEAAAACYAAAAIAAAA//////////8="/>
              </a:ext>
            </a:extLst>
          </p:cNvSpPr>
          <p:nvPr/>
        </p:nvSpPr>
        <p:spPr>
          <a:xfrm>
            <a:off x="3298825" y="464185"/>
            <a:ext cx="0" cy="586740"/>
          </a:xfrm>
          <a:prstGeom prst="line">
            <a:avLst/>
          </a:prstGeom>
          <a:noFill/>
          <a:ln w="12700" cap="flat" cmpd="sng" algn="ctr">
            <a:solidFill>
              <a:srgbClr val="102D69"/>
            </a:solidFill>
            <a:prstDash val="solid"/>
            <a:headEnd type="none"/>
            <a:tailEnd type="none"/>
          </a:ln>
          <a:effectLst/>
        </p:spPr>
      </p:sp>
      <p:sp>
        <p:nvSpPr>
          <p:cNvPr id="4" name="Straight Connector 21"/>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QAAAAAAAAAAAAAAAAAAAAAAAAAAAAAAAAAAAAAAAAAAEC1pAH9/fwDn5uYDzMzMAMDA/wB/f38AAAAAAAAAAAAAAAAAAAAAAAAAAAAhAAAAGAAAABQAAACFJQAA2wIAAIUlAAB3BgAAEAAAACYAAAAIAAAA//////////8="/>
              </a:ext>
            </a:extLst>
          </p:cNvSpPr>
          <p:nvPr/>
        </p:nvSpPr>
        <p:spPr>
          <a:xfrm>
            <a:off x="6099175" y="464185"/>
            <a:ext cx="0" cy="586740"/>
          </a:xfrm>
          <a:prstGeom prst="line">
            <a:avLst/>
          </a:prstGeom>
          <a:noFill/>
          <a:ln w="12700" cap="flat" cmpd="sng" algn="ctr">
            <a:solidFill>
              <a:srgbClr val="102D69"/>
            </a:solidFill>
            <a:prstDash val="solid"/>
            <a:headEnd type="none"/>
            <a:tailEnd type="none"/>
          </a:ln>
          <a:effectLst/>
        </p:spPr>
      </p:sp>
      <p:sp>
        <p:nvSpPr>
          <p:cNvPr id="5" name="Straight Connector 25"/>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JENjkMAAAAEAAAAAAAAAAAAAAAAAAAAAAAAAAeAAAAaAAAAAAAAAAAAAAAAAAAAAAAAAAAAAAAECcAABAnAAAAAAAAAAAAAAAAAAAAAAAAAAAAAAAAAAAAAAAAAAAAABQAAAAAAAAAwMD/AAAAAABkAAAAMgAAAAAAAABkAAAAAAAAAH9/fwAKAAAAHwAAAFQAAAD///8A////AQAAAAAAAAAAAAAAAAAAAAAAAAAAAAAAAAAAAAAAAAAAEC1pAH9/fwDn5uYDzMzMAMDA/wB/f38AAAAAAAAAAAAAAAAAAAAAAAAAAAAhAAAAGAAAABQAAAA4PwAA2wIAADg/AAB3BgAAEAAAACYAAAAIAAAA//////////8="/>
              </a:ext>
            </a:extLst>
          </p:cNvSpPr>
          <p:nvPr/>
        </p:nvSpPr>
        <p:spPr>
          <a:xfrm>
            <a:off x="10276840" y="464185"/>
            <a:ext cx="0" cy="586740"/>
          </a:xfrm>
          <a:prstGeom prst="line">
            <a:avLst/>
          </a:prstGeom>
          <a:noFill/>
          <a:ln w="12700" cap="flat" cmpd="sng" algn="ctr">
            <a:solidFill>
              <a:srgbClr val="102D69"/>
            </a:solidFill>
            <a:prstDash val="solid"/>
            <a:headEnd type="none"/>
            <a:tailEnd type="none"/>
          </a:ln>
          <a:effectLst/>
        </p:spPr>
      </p:sp>
      <p:sp>
        <p:nvSpPr>
          <p:cNvPr id="6" name="TextBox 8"/>
          <p:cNvSpPr>
            <a:extLst>
              <a:ext uri="smNativeData">
                <pr:smNativeData xmlns:pr="smNativeData" val="SMDATA_13_2GjVZhMAAAAlAAAAZAAAAE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EcsQF////AQAAAAAAAAAAAAAAAAAAAAAAAAAAAAAAAAAAAAAAAAAAAAAAAH9/fwDn5uYDzMzMAMDA/wB/f38AAAAAAAAAAAAAAAAAAAAAAAAAAAAhAAAAGAAAABQAAAAKQAAARgMAACxEAAArBQAAECAAACYAAAAIAAAA//////////8="/>
              </a:ext>
            </a:extLst>
          </p:cNvSpPr>
          <p:nvPr/>
        </p:nvSpPr>
        <p:spPr>
          <a:xfrm>
            <a:off x="10410190" y="532130"/>
            <a:ext cx="671830" cy="307975"/>
          </a:xfrm>
          <a:prstGeom prst="rect">
            <a:avLst/>
          </a:prstGeom>
          <a:noFill/>
          <a:ln>
            <a:noFill/>
          </a:ln>
          <a:effectLst/>
        </p:spPr>
        <p:txBody>
          <a:bodyPr vert="horz" wrap="square" lIns="0" tIns="0" rIns="0" bIns="0" numCol="1" spcCol="215900" anchor="t"/>
          <a:lstStyle/>
          <a:p>
            <a:pPr>
              <a:defRPr noProof="1"/>
            </a:pPr>
            <a:fld id="{3F0BEC53-1DD2-5E1A-9CB3-EB4FA2FD6ABE}" type="slidenum">
              <a:rPr lang="ru-ru" sz="2000">
                <a:solidFill>
                  <a:srgbClr val="102D69"/>
                </a:solidFill>
                <a:latin typeface="HSE Sans" pitchFamily="0" charset="0"/>
                <a:ea typeface="Calibri" pitchFamily="2" charset="-52"/>
                <a:cs typeface="Calibri" pitchFamily="2" charset="-52"/>
              </a:rPr>
              <a:t>‹#›</a:t>
            </a:fld>
            <a:endParaRPr lang="ru-ru" sz="2000">
              <a:solidFill>
                <a:srgbClr val="102D69"/>
              </a:solidFill>
              <a:latin typeface="HSE Sans" pitchFamily="0" charset="0"/>
              <a:ea typeface="Calibri" pitchFamily="2" charset="-52"/>
              <a:cs typeface="Calibri" pitchFamily="2" charset="-52"/>
            </a:endParaRPr>
          </a:p>
        </p:txBody>
      </p:sp>
      <p:sp>
        <p:nvSpPr>
          <p:cNvPr id="7" name="Straight Connector 59"/>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LXQutAMAAAAEAAAAAAAAAAAAAAAAAAAAAAAAAAeAAAAaAAAAAAAAAAAAAAAAAAAAAAAAAAAAAAAECcAABAnAAAAAAAAAAAAAAAAAAAAAAAAAAAAAAAAAAAAAAAAAAAAABQAAAAAAAAAwMD/AAAAAABkAAAAMgAAAAAAAABkAAAAAAAAAH9/fwAKAAAAHwAAAFQAAAD///8A////AQAAAAAAAAAAAAAAAAAAAAAAAAAAAAAAAAAAAAAAAAAAEC1pAH9/fwDn5uYDzMzMAMDA/wB/f38AAAAAAAAAAAAAAAAAAAAAAAAAAAAhAAAAGAAAABQAAAChRwAA2wIAAKFHAAB3BgAAEAAAACYAAAAIAAAA//////////8="/>
              </a:ext>
            </a:extLst>
          </p:cNvSpPr>
          <p:nvPr/>
        </p:nvSpPr>
        <p:spPr>
          <a:xfrm>
            <a:off x="11643995" y="464185"/>
            <a:ext cx="0" cy="586740"/>
          </a:xfrm>
          <a:prstGeom prst="line">
            <a:avLst/>
          </a:prstGeom>
          <a:noFill/>
          <a:ln w="12700" cap="flat" cmpd="sng" algn="ctr">
            <a:solidFill>
              <a:srgbClr val="102D69"/>
            </a:solidFill>
            <a:prstDash val="solid"/>
            <a:headEnd type="none"/>
            <a:tailEnd type="none"/>
          </a:ln>
          <a:effectLst/>
        </p:spPr>
      </p:sp>
      <p:sp>
        <p:nvSpPr>
          <p:cNvPr id="8" name="Текст 37"/>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JBwAAVAMAALwSAADjBQAAEAAAACYAAAAIAAAAPaAAAAAAAAA="/>
              </a:ext>
            </a:extLst>
          </p:cNvSpPr>
          <p:nvPr>
            <p:ph idx="13"/>
          </p:nvPr>
        </p:nvSpPr>
        <p:spPr>
          <a:xfrm>
            <a:off x="1143635" y="541020"/>
            <a:ext cx="1901825" cy="415925"/>
          </a:xfrm>
        </p:spPr>
        <p:txBody>
          <a:bodyPr vert="horz" wrap="square" lIns="0" tIns="0" rIns="0" bIns="0" numCol="1" spcCol="215900" anchor="t">
            <a:prstTxWarp prst="textNoShape">
              <a:avLst/>
            </a:prstTxWarp>
          </a:bodyPr>
          <a:lstStyle>
            <a:lvl1pPr marL="0" marR="0" indent="0" algn="l" defTabSz="914400">
              <a:lnSpc>
                <a:spcPct val="100000"/>
              </a:lnSpc>
              <a:spcBef>
                <a:spcPts val="1000"/>
              </a:spcBef>
              <a:spcAft>
                <a:spcPts val="0"/>
              </a:spcAft>
              <a:buNone/>
              <a:tabLst/>
              <a:defRPr lang="ru-ru" sz="1000" b="0" i="0">
                <a:latin typeface="HSE Sans" pitchFamily="0" charset="0"/>
                <a:ea typeface="Calibri" pitchFamily="2" charset="-52"/>
                <a:cs typeface="Calibri" pitchFamily="2" charset="-52"/>
              </a:defRPr>
            </a:lvl1pPr>
            <a:lvl2pPr marL="457200" indent="0">
              <a:lnSpc>
                <a:spcPct val="100000"/>
              </a:lnSpc>
              <a:buNone/>
              <a:defRPr lang="en-gb" sz="1000" b="0" i="0">
                <a:latin typeface="HSE Sans" pitchFamily="0" charset="0"/>
                <a:ea typeface="Calibri" pitchFamily="2" charset="-52"/>
                <a:cs typeface="Calibri" pitchFamily="2" charset="-52"/>
              </a:defRPr>
            </a:lvl2pPr>
            <a:lvl3pPr marL="914400" indent="0">
              <a:lnSpc>
                <a:spcPct val="100000"/>
              </a:lnSpc>
              <a:buNone/>
              <a:defRPr lang="en-gb" sz="1000" b="0" i="0">
                <a:latin typeface="HSE Sans" pitchFamily="0" charset="0"/>
                <a:ea typeface="Calibri" pitchFamily="2" charset="-52"/>
                <a:cs typeface="Calibri" pitchFamily="2" charset="-52"/>
              </a:defRPr>
            </a:lvl3pPr>
            <a:lvl4pPr marL="1371600" indent="0">
              <a:lnSpc>
                <a:spcPct val="100000"/>
              </a:lnSpc>
              <a:buNone/>
              <a:defRPr lang="en-gb" sz="1000" b="0" i="0">
                <a:latin typeface="HSE Sans" pitchFamily="0" charset="0"/>
                <a:ea typeface="Calibri" pitchFamily="2" charset="-52"/>
                <a:cs typeface="Calibri" pitchFamily="2" charset="-52"/>
              </a:defRPr>
            </a:lvl4pPr>
            <a:lvl5pPr marL="1828800" indent="0">
              <a:lnSpc>
                <a:spcPct val="100000"/>
              </a:lnSpc>
              <a:buNone/>
              <a:defRPr lang="en-gb" sz="1000" b="0" i="0">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подразделения</a:t>
            </a:r>
            <a:br/>
            <a:r>
              <a:rPr lang="ru-ru"/>
              <a:t>в две или три строки</a:t>
            </a:r>
            <a:r>
              <a:t> (10pt)</a:t>
            </a:r>
            <a:endParaRPr lang="ru-ru"/>
          </a:p>
        </p:txBody>
      </p:sp>
      <p:sp>
        <p:nvSpPr>
          <p:cNvPr id="9" name="ТекстСлайда1"/>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IFQAAYAMAAAQiAADjBQAAEAAAACYAAAAIAAAAPaAAAAAAAAA="/>
              </a:ext>
            </a:extLst>
          </p:cNvSpPr>
          <p:nvPr>
            <p:ph idx="14"/>
          </p:nvPr>
        </p:nvSpPr>
        <p:spPr>
          <a:xfrm>
            <a:off x="345948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pitchFamily="0" charset="0"/>
                <a:ea typeface="Calibri" pitchFamily="2" charset="-52"/>
                <a:cs typeface="Calibri" pitchFamily="2" charset="-52"/>
              </a:defRPr>
            </a:lvl1pPr>
            <a:lvl2pPr marL="457200" indent="0">
              <a:buNone/>
              <a:defRPr lang="en-gb" sz="1000" b="0" i="0">
                <a:solidFill>
                  <a:srgbClr val="0E2D69"/>
                </a:solidFill>
                <a:latin typeface="HSE Sans" pitchFamily="0" charset="0"/>
                <a:ea typeface="Calibri" pitchFamily="2" charset="-52"/>
                <a:cs typeface="Calibri" pitchFamily="2" charset="-52"/>
              </a:defRPr>
            </a:lvl2pPr>
            <a:lvl3pPr marL="914400" indent="0">
              <a:buNone/>
              <a:defRPr lang="en-gb" sz="1000" b="0" i="0">
                <a:solidFill>
                  <a:srgbClr val="0E2D69"/>
                </a:solidFill>
                <a:latin typeface="HSE Sans" pitchFamily="0" charset="0"/>
                <a:ea typeface="Calibri" pitchFamily="2" charset="-52"/>
                <a:cs typeface="Calibri" pitchFamily="2" charset="-52"/>
              </a:defRPr>
            </a:lvl3pPr>
            <a:lvl4pPr marL="1371600" indent="0">
              <a:buNone/>
              <a:defRPr lang="en-gb" sz="1000" b="0" i="0">
                <a:solidFill>
                  <a:srgbClr val="0E2D69"/>
                </a:solidFill>
                <a:latin typeface="HSE Sans" pitchFamily="0" charset="0"/>
                <a:ea typeface="Calibri" pitchFamily="2" charset="-52"/>
                <a:cs typeface="Calibri" pitchFamily="2" charset="-52"/>
              </a:defRPr>
            </a:lvl4pPr>
            <a:lvl5pPr marL="1828800" indent="0">
              <a:buNone/>
              <a:defRPr lang="en-gb" sz="10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презентации может быть набрано в две или три строки</a:t>
            </a:r>
            <a:r>
              <a:t> (10pt)</a:t>
            </a:r>
            <a:endParaRPr lang="ru-ru"/>
          </a:p>
        </p:txBody>
      </p:sp>
      <p:sp>
        <p:nvSpPr>
          <p:cNvPr id="10" name="Текст 39"/>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CJgAAYAMAAD4zAADjBQAAEAAAACYAAAAIAAAAPaAAAAAAAAA="/>
              </a:ext>
            </a:extLst>
          </p:cNvSpPr>
          <p:nvPr>
            <p:ph idx="15"/>
          </p:nvPr>
        </p:nvSpPr>
        <p:spPr>
          <a:xfrm>
            <a:off x="625983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pitchFamily="0" charset="0"/>
                <a:ea typeface="Calibri" pitchFamily="2" charset="-52"/>
                <a:cs typeface="Calibri" pitchFamily="2" charset="-52"/>
              </a:defRPr>
            </a:lvl1pPr>
            <a:lvl2pPr marL="457200" indent="0">
              <a:buNone/>
              <a:defRPr lang="en-gb" sz="1000" b="0" i="0">
                <a:solidFill>
                  <a:srgbClr val="0E2D69"/>
                </a:solidFill>
                <a:latin typeface="HSE Sans" pitchFamily="0" charset="0"/>
                <a:ea typeface="Calibri" pitchFamily="2" charset="-52"/>
                <a:cs typeface="Calibri" pitchFamily="2" charset="-52"/>
              </a:defRPr>
            </a:lvl2pPr>
            <a:lvl3pPr marL="914400" indent="0">
              <a:buNone/>
              <a:defRPr lang="en-gb" sz="1000" b="0" i="0">
                <a:solidFill>
                  <a:srgbClr val="0E2D69"/>
                </a:solidFill>
                <a:latin typeface="HSE Sans" pitchFamily="0" charset="0"/>
                <a:ea typeface="Calibri" pitchFamily="2" charset="-52"/>
                <a:cs typeface="Calibri" pitchFamily="2" charset="-52"/>
              </a:defRPr>
            </a:lvl3pPr>
            <a:lvl4pPr marL="1371600" indent="0">
              <a:buNone/>
              <a:defRPr lang="en-gb" sz="1000" b="0" i="0">
                <a:solidFill>
                  <a:srgbClr val="0E2D69"/>
                </a:solidFill>
                <a:latin typeface="HSE Sans" pitchFamily="0" charset="0"/>
                <a:ea typeface="Calibri" pitchFamily="2" charset="-52"/>
                <a:cs typeface="Calibri" pitchFamily="2" charset="-52"/>
              </a:defRPr>
            </a:lvl4pPr>
            <a:lvl5pPr marL="1828800" indent="0">
              <a:buNone/>
              <a:defRPr lang="en-gb" sz="10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раздела может быть набрано в две или три строки</a:t>
            </a:r>
            <a:r>
              <a:t> (10pt)</a:t>
            </a:r>
            <a:endParaRPr lang="ru-ru"/>
          </a:p>
        </p:txBody>
      </p:sp>
      <p:sp>
        <p:nvSpPr>
          <p:cNvPr id="11" name="Текст 22"/>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aAwAA5wgAAKFHAADMCgAAEAAAACYAAAAIAAAAPaAAAAAAAAA="/>
              </a:ext>
            </a:extLst>
          </p:cNvSpPr>
          <p:nvPr>
            <p:ph idx="17"/>
          </p:nvPr>
        </p:nvSpPr>
        <p:spPr>
          <a:xfrm>
            <a:off x="585470" y="1447165"/>
            <a:ext cx="11058525" cy="307975"/>
          </a:xfrm>
        </p:spPr>
        <p:txBody>
          <a:bodyPr vert="horz" wrap="square" lIns="0" tIns="0" rIns="0" bIns="0" numCol="1" spcCol="215900" anchor="t">
            <a:prstTxWarp prst="textNoShape">
              <a:avLst/>
            </a:prstTxWarp>
          </a:bodyPr>
          <a:lstStyle>
            <a:lvl1pPr marL="0" indent="0">
              <a:buNone/>
              <a:defRPr lang="ru-ru" sz="1600" b="0" i="0">
                <a:solidFill>
                  <a:srgbClr val="102D69"/>
                </a:solidFill>
                <a:latin typeface="HSE Sans" pitchFamily="0" charset="0"/>
                <a:ea typeface="Calibri" pitchFamily="2" charset="-52"/>
                <a:cs typeface="Calibri" pitchFamily="2" charset="-52"/>
              </a:defRPr>
            </a:lvl1pPr>
            <a:lvl2pPr>
              <a:defRPr lang="en-gb" sz="1600" b="0" i="0">
                <a:solidFill>
                  <a:srgbClr val="0E2D69"/>
                </a:solidFill>
                <a:latin typeface="HSE Sans" pitchFamily="0" charset="0"/>
                <a:ea typeface="Calibri" pitchFamily="2" charset="-52"/>
                <a:cs typeface="Calibri" pitchFamily="2" charset="-52"/>
              </a:defRPr>
            </a:lvl2pPr>
            <a:lvl3pPr>
              <a:defRPr lang="en-gb" sz="1600" b="0" i="0">
                <a:solidFill>
                  <a:srgbClr val="0E2D69"/>
                </a:solidFill>
                <a:latin typeface="HSE Sans" pitchFamily="0" charset="0"/>
                <a:ea typeface="Calibri" pitchFamily="2" charset="-52"/>
                <a:cs typeface="Calibri" pitchFamily="2" charset="-52"/>
              </a:defRPr>
            </a:lvl3pPr>
            <a:lvl4pPr>
              <a:defRPr lang="en-gb" sz="1600" b="0" i="0">
                <a:solidFill>
                  <a:srgbClr val="0E2D69"/>
                </a:solidFill>
                <a:latin typeface="HSE Sans" pitchFamily="0" charset="0"/>
                <a:ea typeface="Calibri" pitchFamily="2" charset="-52"/>
                <a:cs typeface="Calibri" pitchFamily="2" charset="-52"/>
              </a:defRPr>
            </a:lvl4pPr>
            <a:lvl5pPr>
              <a:defRPr lang="en-gb" sz="16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таблицы. Обратите внимание, что название графика набирается меньшим кеглем, чем заголовок (16</a:t>
            </a:r>
            <a:r>
              <a:t>pt)</a:t>
            </a:r>
            <a:endParaRPr lang="ru-ru"/>
          </a:p>
        </p:txBody>
      </p:sp>
      <p:sp>
        <p:nvSpPr>
          <p:cNvPr id="12" name="Текст 16"/>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TiMAAJUtAACiJwAAEAAAACYAAAAIAAAAPaAAAAAAAAA="/>
              </a:ext>
            </a:extLst>
          </p:cNvSpPr>
          <p:nvPr>
            <p:ph idx="18"/>
          </p:nvPr>
        </p:nvSpPr>
        <p:spPr>
          <a:xfrm>
            <a:off x="586105" y="5739130"/>
            <a:ext cx="6823710" cy="703580"/>
          </a:xfrm>
        </p:spPr>
        <p:txBody>
          <a:bodyPr vert="horz" wrap="square" lIns="0" tIns="0" rIns="0" bIns="0" numCol="1" spcCol="215900" anchor="t">
            <a:prstTxWarp prst="textNoShape">
              <a:avLst/>
            </a:prstTxWarp>
          </a:bodyPr>
          <a:lstStyle>
            <a:lvl1pPr marL="0" marR="0" indent="0" algn="l" defTabSz="914400">
              <a:lnSpc>
                <a:spcPct val="100000"/>
              </a:lnSpc>
              <a:spcBef>
                <a:spcPts val="600"/>
              </a:spcBef>
              <a:spcAft>
                <a:spcPts val="0"/>
              </a:spcAft>
              <a:buNone/>
              <a:tabLst/>
              <a:defRPr lang="ru-ru" sz="1300" b="0" i="0">
                <a:solidFill>
                  <a:srgbClr val="0E2D69"/>
                </a:solidFill>
                <a:latin typeface="HSE Sans" pitchFamily="0" charset="0"/>
                <a:ea typeface="Calibri" pitchFamily="2" charset="-52"/>
                <a:cs typeface="Calibri" pitchFamily="2" charset="-52"/>
              </a:defRPr>
            </a:lvl1pPr>
            <a:lvl2pPr>
              <a:defRPr lang="en-gb" sz="1300" b="0" i="0">
                <a:solidFill>
                  <a:srgbClr val="0E2D69"/>
                </a:solidFill>
                <a:latin typeface="HSE Sans" pitchFamily="0" charset="0"/>
                <a:ea typeface="Calibri" pitchFamily="2" charset="-52"/>
                <a:cs typeface="Calibri" pitchFamily="2" charset="-52"/>
              </a:defRPr>
            </a:lvl2pPr>
            <a:lvl3pPr>
              <a:defRPr lang="en-gb" sz="1300" b="0" i="0">
                <a:solidFill>
                  <a:srgbClr val="0E2D69"/>
                </a:solidFill>
                <a:latin typeface="HSE Sans" pitchFamily="0" charset="0"/>
                <a:ea typeface="Calibri" pitchFamily="2" charset="-52"/>
                <a:cs typeface="Calibri" pitchFamily="2" charset="-52"/>
              </a:defRPr>
            </a:lvl3pPr>
            <a:lvl4pPr>
              <a:defRPr lang="en-gb" sz="1300" b="0" i="0">
                <a:solidFill>
                  <a:srgbClr val="0E2D69"/>
                </a:solidFill>
                <a:latin typeface="HSE Sans" pitchFamily="0" charset="0"/>
                <a:ea typeface="Calibri" pitchFamily="2" charset="-52"/>
                <a:cs typeface="Calibri" pitchFamily="2" charset="-52"/>
              </a:defRPr>
            </a:lvl4pPr>
            <a:lvl5pPr>
              <a:defRPr lang="en-gb" sz="13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Мы рекомендуем очень аккуратно использовать жирное начертание, старайтесь выделять жирным самое важное. Также старайтесь не использовать выделение жирным начертанием вместе с заливкой ячеек каким-либо цветом, достаточно и одного акцента.</a:t>
            </a:r>
          </a:p>
        </p:txBody>
      </p:sp>
      <p:sp>
        <p:nvSpPr>
          <p:cNvPr id="13" name="Таблица 18"/>
          <p:cNvSpPr>
            <a:spLocks noGrp="1" noChangeArrowheads="1"/>
            <a:extLst>
              <a:ext uri="smNativeData">
                <pr:smNativeData xmlns:pr="smNativeData" val="SMDATA_13_2GjVZhMAAAAlAAAAZAAAAA0AAAAAkAAAAEgAAACQAAAASAAAAAAAAAAB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aAwAANQwAAKJHAADbIQAAEAAAACYAAAAIAAAAgYAAAAAAAAA="/>
              </a:ext>
            </a:extLst>
          </p:cNvSpPr>
          <p:nvPr>
            <p:ph type="tbl" sz="quarter" idx="19"/>
          </p:nvPr>
        </p:nvSpPr>
        <p:spPr>
          <a:xfrm>
            <a:off x="585470" y="1984375"/>
            <a:ext cx="11059160" cy="3519170"/>
          </a:xfrm>
        </p:spPr>
        <p:txBody>
          <a:bodyPr vert="horz" wrap="square" lIns="91440" tIns="45720" rIns="91440" bIns="45720" numCol="1" spcCol="215900" anchor="ctr">
            <a:prstTxWarp prst="textNoShape">
              <a:avLst/>
            </a:prstTxWarp>
          </a:bodyPr>
          <a:lstStyle>
            <a:lvl1pPr>
              <a:defRPr lang="ru-ru"/>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noProof="1"/>
            </a:pPr>
            <a:endParaRPr lang="ru-ru"/>
          </a:p>
        </p:txBody>
      </p:sp>
    </p:spTree>
  </p:cSld>
  <p:clrMapOvr>
    <a:masterClrMapping/>
  </p:clrMapOvr>
</p:sldLayout>
</file>

<file path=ppt/slideLayouts/slideLayout9.xml><?xml version="1.0" encoding="utf-8"?>
<p:sldLayout xmlns:p="http://schemas.openxmlformats.org/presentationml/2006/main" xmlns:p14="http://schemas.microsoft.com/office/powerpoint/2010/main" xmlns:r="http://schemas.openxmlformats.org/officeDocument/2006/relationships" xmlns:a="http://schemas.openxmlformats.org/drawingml/2006/main" type="blank" preserve="1">
  <p:cSld name="Таблица_2">
    <p:bg>
      <p:bgPr>
        <a:blipFill>
          <a:blip r:embed="rId2"/>
          <a:srcRect/>
          <a:stretch/>
        </a:blipFill>
        <a:effectLst/>
      </p:bgPr>
    </p:bg>
    <p:spTree>
      <p:nvGrpSpPr>
        <p:cNvPr id="1" name=""/>
        <p:cNvGrpSpPr/>
        <p:nvPr/>
      </p:nvGrpSpPr>
      <p:grpSpPr>
        <a:xfrm>
          <a:off x="0" y="0"/>
          <a:ext cx="0" cy="0"/>
          <a:chOff x="0" y="0"/>
          <a:chExt cx="0" cy="0"/>
        </a:xfrm>
      </p:grpSpPr>
      <p:pic>
        <p:nvPicPr>
          <p:cNvPr id="2" name="Picture 4" descr="Icon&#10;&#10;Description automatically generated"/>
          <p:cNvPicPr>
            <a:picLocks noChangeAspect="1"/>
            <a:extLst>
              <a:ext uri="smNativeData">
                <pr:smNativeData xmlns:pr="smNativeData" val="SMDATA_15_2GjVZhMAAAAlAAAAEQAAAC0AAAAAkAAAAEgAAACQ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AAAABQAAAAEAAAAAAAAAAAAAAAAAAAAAAAAAAAAAAAAAAAAAAAAAAAAAAAJ/f38AAAAAA8zMzADAwP8Af39/AAAAAAAAAAAAAAAAAP///wAAAAAAIQAAABgAAAAUAAAALgMAANsCAADwBQAAnQUAABAAAAAmAAAACAAAAP//////////"/>
              </a:ext>
            </a:extLst>
          </p:cNvPicPr>
          <p:nvPr/>
        </p:nvPicPr>
        <p:blipFill>
          <a:blip r:embed="rId3"/>
          <a:stretch>
            <a:fillRect/>
          </a:stretch>
        </p:blipFill>
        <p:spPr>
          <a:xfrm>
            <a:off x="516890" y="464185"/>
            <a:ext cx="448310" cy="448310"/>
          </a:xfrm>
          <a:prstGeom prst="rect">
            <a:avLst/>
          </a:prstGeom>
          <a:noFill/>
          <a:ln>
            <a:noFill/>
          </a:ln>
          <a:effectLst/>
        </p:spPr>
      </p:pic>
      <p:sp>
        <p:nvSpPr>
          <p:cNvPr id="3" name="Straight Connector 19"/>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FByIGk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BLFAAA2wIAAEsUAAB3BgAAEAAAACYAAAAIAAAA//////////8="/>
              </a:ext>
            </a:extLst>
          </p:cNvSpPr>
          <p:nvPr/>
        </p:nvSpPr>
        <p:spPr>
          <a:xfrm>
            <a:off x="3298825" y="464185"/>
            <a:ext cx="0" cy="586740"/>
          </a:xfrm>
          <a:prstGeom prst="line">
            <a:avLst/>
          </a:prstGeom>
          <a:noFill/>
          <a:ln w="12700" cap="flat" cmpd="sng" algn="ctr">
            <a:solidFill>
              <a:srgbClr val="102D69"/>
            </a:solidFill>
            <a:prstDash val="solid"/>
            <a:headEnd type="none"/>
            <a:tailEnd type="none"/>
          </a:ln>
          <a:effectLst/>
        </p:spPr>
      </p:sp>
      <p:sp>
        <p:nvSpPr>
          <p:cNvPr id="4" name="Straight Connector 21"/>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Rpbi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FJQAA2wIAAIUlAAB3BgAAEAAAACYAAAAIAAAA//////////8="/>
              </a:ext>
            </a:extLst>
          </p:cNvSpPr>
          <p:nvPr/>
        </p:nvSpPr>
        <p:spPr>
          <a:xfrm>
            <a:off x="6099175" y="464185"/>
            <a:ext cx="0" cy="586740"/>
          </a:xfrm>
          <a:prstGeom prst="line">
            <a:avLst/>
          </a:prstGeom>
          <a:noFill/>
          <a:ln w="12700" cap="flat" cmpd="sng" algn="ctr">
            <a:solidFill>
              <a:srgbClr val="102D69"/>
            </a:solidFill>
            <a:prstDash val="solid"/>
            <a:headEnd type="none"/>
            <a:tailEnd type="none"/>
          </a:ln>
          <a:effectLst/>
        </p:spPr>
      </p:sp>
      <p:sp>
        <p:nvSpPr>
          <p:cNvPr id="5" name="Straight Connector 25"/>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CB2YWw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A4PwAA2wIAADg/AAB3BgAAEAAAACYAAAAIAAAA//////////8="/>
              </a:ext>
            </a:extLst>
          </p:cNvSpPr>
          <p:nvPr/>
        </p:nvSpPr>
        <p:spPr>
          <a:xfrm>
            <a:off x="10276840" y="464185"/>
            <a:ext cx="0" cy="586740"/>
          </a:xfrm>
          <a:prstGeom prst="line">
            <a:avLst/>
          </a:prstGeom>
          <a:noFill/>
          <a:ln w="12700" cap="flat" cmpd="sng" algn="ctr">
            <a:solidFill>
              <a:srgbClr val="102D69"/>
            </a:solidFill>
            <a:prstDash val="solid"/>
            <a:headEnd type="none"/>
            <a:tailEnd type="none"/>
          </a:ln>
          <a:effectLst/>
        </p:spPr>
      </p:sp>
      <p:sp>
        <p:nvSpPr>
          <p:cNvPr id="6" name="TextBox 11"/>
          <p:cNvSpPr>
            <a:extLst>
              <a:ext uri="smNativeData">
                <pr:smNativeData xmlns:pr="smNativeData" val="SMDATA_13_2GjVZhMAAAAlAAAAZAAAAE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KQAAARgMAACxEAAArBQAAECAAACYAAAAIAAAA//////////8="/>
              </a:ext>
            </a:extLst>
          </p:cNvSpPr>
          <p:nvPr/>
        </p:nvSpPr>
        <p:spPr>
          <a:xfrm>
            <a:off x="10410190" y="532130"/>
            <a:ext cx="671830" cy="307975"/>
          </a:xfrm>
          <a:prstGeom prst="rect">
            <a:avLst/>
          </a:prstGeom>
          <a:noFill/>
          <a:ln>
            <a:noFill/>
          </a:ln>
          <a:effectLst/>
        </p:spPr>
        <p:txBody>
          <a:bodyPr vert="horz" wrap="square" lIns="0" tIns="0" rIns="0" bIns="0" numCol="1" spcCol="215900" anchor="t"/>
          <a:lstStyle/>
          <a:p>
            <a:pPr>
              <a:defRPr noProof="1"/>
            </a:pPr>
            <a:fld id="{3F0BFD01-4FD2-5E0B-9CB3-B95EB3FD6AEC}" type="slidenum">
              <a:rPr lang="ru-ru" sz="2000">
                <a:solidFill>
                  <a:srgbClr val="102D69"/>
                </a:solidFill>
                <a:latin typeface="HSE Sans" pitchFamily="0" charset="0"/>
                <a:ea typeface="Calibri" pitchFamily="2" charset="-52"/>
                <a:cs typeface="Calibri" pitchFamily="2" charset="-52"/>
              </a:rPr>
              <a:t>‹#›</a:t>
            </a:fld>
            <a:endParaRPr lang="ru-ru" sz="2000">
              <a:solidFill>
                <a:srgbClr val="102D69"/>
              </a:solidFill>
              <a:latin typeface="HSE Sans" pitchFamily="0" charset="0"/>
              <a:ea typeface="Calibri" pitchFamily="2" charset="-52"/>
              <a:cs typeface="Calibri" pitchFamily="2" charset="-52"/>
            </a:endParaRPr>
          </a:p>
        </p:txBody>
      </p:sp>
      <p:sp>
        <p:nvSpPr>
          <p:cNvPr id="7" name="Straight Connector 59"/>
          <p:cNvSpPr>
            <a:extLst>
              <a:ext uri="smNativeData">
                <pr:smNativeData xmlns:pr="smNativeData"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0vb2Y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hRwAA2wIAAKFHAAB3BgAAEAAAACYAAAAIAAAA//////////8="/>
              </a:ext>
            </a:extLst>
          </p:cNvSpPr>
          <p:nvPr/>
        </p:nvSpPr>
        <p:spPr>
          <a:xfrm>
            <a:off x="11643995" y="464185"/>
            <a:ext cx="0" cy="586740"/>
          </a:xfrm>
          <a:prstGeom prst="line">
            <a:avLst/>
          </a:prstGeom>
          <a:noFill/>
          <a:ln w="12700" cap="flat" cmpd="sng" algn="ctr">
            <a:solidFill>
              <a:srgbClr val="102D69"/>
            </a:solidFill>
            <a:prstDash val="solid"/>
            <a:headEnd type="none"/>
            <a:tailEnd type="none"/>
          </a:ln>
          <a:effectLst/>
        </p:spPr>
      </p:sp>
      <p:sp>
        <p:nvSpPr>
          <p:cNvPr id="8" name="Текст 37"/>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JBwAAVAMAALwSAADjBQAAEAAAACYAAAAIAAAAPaAAAAAAAAA="/>
              </a:ext>
            </a:extLst>
          </p:cNvSpPr>
          <p:nvPr>
            <p:ph idx="13"/>
          </p:nvPr>
        </p:nvSpPr>
        <p:spPr>
          <a:xfrm>
            <a:off x="1143635" y="541020"/>
            <a:ext cx="1901825" cy="415925"/>
          </a:xfrm>
        </p:spPr>
        <p:txBody>
          <a:bodyPr vert="horz" wrap="square" lIns="0" tIns="0" rIns="0" bIns="0" numCol="1" spcCol="215900" anchor="t">
            <a:prstTxWarp prst="textNoShape">
              <a:avLst/>
            </a:prstTxWarp>
          </a:bodyPr>
          <a:lstStyle>
            <a:lvl1pPr marL="0" marR="0" indent="0" algn="l" defTabSz="914400">
              <a:lnSpc>
                <a:spcPct val="100000"/>
              </a:lnSpc>
              <a:spcBef>
                <a:spcPts val="1000"/>
              </a:spcBef>
              <a:spcAft>
                <a:spcPts val="0"/>
              </a:spcAft>
              <a:buNone/>
              <a:tabLst/>
              <a:defRPr lang="ru-ru" sz="1000" b="0" i="0">
                <a:latin typeface="HSE Sans" pitchFamily="0" charset="0"/>
                <a:ea typeface="Calibri" pitchFamily="2" charset="-52"/>
                <a:cs typeface="Calibri" pitchFamily="2" charset="-52"/>
              </a:defRPr>
            </a:lvl1pPr>
            <a:lvl2pPr marL="457200" indent="0">
              <a:lnSpc>
                <a:spcPct val="100000"/>
              </a:lnSpc>
              <a:buNone/>
              <a:defRPr lang="en-gb" sz="1000" b="0" i="0">
                <a:latin typeface="HSE Sans" pitchFamily="0" charset="0"/>
                <a:ea typeface="Calibri" pitchFamily="2" charset="-52"/>
                <a:cs typeface="Calibri" pitchFamily="2" charset="-52"/>
              </a:defRPr>
            </a:lvl2pPr>
            <a:lvl3pPr marL="914400" indent="0">
              <a:lnSpc>
                <a:spcPct val="100000"/>
              </a:lnSpc>
              <a:buNone/>
              <a:defRPr lang="en-gb" sz="1000" b="0" i="0">
                <a:latin typeface="HSE Sans" pitchFamily="0" charset="0"/>
                <a:ea typeface="Calibri" pitchFamily="2" charset="-52"/>
                <a:cs typeface="Calibri" pitchFamily="2" charset="-52"/>
              </a:defRPr>
            </a:lvl3pPr>
            <a:lvl4pPr marL="1371600" indent="0">
              <a:lnSpc>
                <a:spcPct val="100000"/>
              </a:lnSpc>
              <a:buNone/>
              <a:defRPr lang="en-gb" sz="1000" b="0" i="0">
                <a:latin typeface="HSE Sans" pitchFamily="0" charset="0"/>
                <a:ea typeface="Calibri" pitchFamily="2" charset="-52"/>
                <a:cs typeface="Calibri" pitchFamily="2" charset="-52"/>
              </a:defRPr>
            </a:lvl4pPr>
            <a:lvl5pPr marL="1828800" indent="0">
              <a:lnSpc>
                <a:spcPct val="100000"/>
              </a:lnSpc>
              <a:buNone/>
              <a:defRPr lang="en-gb" sz="1000" b="0" i="0">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подразделения</a:t>
            </a:r>
            <a:br/>
            <a:r>
              <a:rPr lang="ru-ru"/>
              <a:t>в две или три строки</a:t>
            </a:r>
            <a:r>
              <a:t> (10pt)</a:t>
            </a:r>
            <a:endParaRPr lang="ru-ru"/>
          </a:p>
        </p:txBody>
      </p:sp>
      <p:sp>
        <p:nvSpPr>
          <p:cNvPr id="9" name="ТекстСлайда1"/>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IFQAAYAMAAAQiAADjBQAAEAAAACYAAAAIAAAAPaAAAAAAAAA="/>
              </a:ext>
            </a:extLst>
          </p:cNvSpPr>
          <p:nvPr>
            <p:ph idx="14"/>
          </p:nvPr>
        </p:nvSpPr>
        <p:spPr>
          <a:xfrm>
            <a:off x="345948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pitchFamily="0" charset="0"/>
                <a:ea typeface="Calibri" pitchFamily="2" charset="-52"/>
                <a:cs typeface="Calibri" pitchFamily="2" charset="-52"/>
              </a:defRPr>
            </a:lvl1pPr>
            <a:lvl2pPr marL="457200" indent="0">
              <a:buNone/>
              <a:defRPr lang="en-gb" sz="1000" b="0" i="0">
                <a:solidFill>
                  <a:srgbClr val="0E2D69"/>
                </a:solidFill>
                <a:latin typeface="HSE Sans" pitchFamily="0" charset="0"/>
                <a:ea typeface="Calibri" pitchFamily="2" charset="-52"/>
                <a:cs typeface="Calibri" pitchFamily="2" charset="-52"/>
              </a:defRPr>
            </a:lvl2pPr>
            <a:lvl3pPr marL="914400" indent="0">
              <a:buNone/>
              <a:defRPr lang="en-gb" sz="1000" b="0" i="0">
                <a:solidFill>
                  <a:srgbClr val="0E2D69"/>
                </a:solidFill>
                <a:latin typeface="HSE Sans" pitchFamily="0" charset="0"/>
                <a:ea typeface="Calibri" pitchFamily="2" charset="-52"/>
                <a:cs typeface="Calibri" pitchFamily="2" charset="-52"/>
              </a:defRPr>
            </a:lvl3pPr>
            <a:lvl4pPr marL="1371600" indent="0">
              <a:buNone/>
              <a:defRPr lang="en-gb" sz="1000" b="0" i="0">
                <a:solidFill>
                  <a:srgbClr val="0E2D69"/>
                </a:solidFill>
                <a:latin typeface="HSE Sans" pitchFamily="0" charset="0"/>
                <a:ea typeface="Calibri" pitchFamily="2" charset="-52"/>
                <a:cs typeface="Calibri" pitchFamily="2" charset="-52"/>
              </a:defRPr>
            </a:lvl4pPr>
            <a:lvl5pPr marL="1828800" indent="0">
              <a:buNone/>
              <a:defRPr lang="en-gb" sz="10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презентации может быть набрано в две или три строки</a:t>
            </a:r>
            <a:r>
              <a:t> (10pt)</a:t>
            </a:r>
            <a:endParaRPr lang="ru-ru"/>
          </a:p>
        </p:txBody>
      </p:sp>
      <p:sp>
        <p:nvSpPr>
          <p:cNvPr id="10" name="Текст 39"/>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CJgAAYAMAAD4zAADjBQAAEAAAACYAAAAIAAAAPaAAAAAAAAA="/>
              </a:ext>
            </a:extLst>
          </p:cNvSpPr>
          <p:nvPr>
            <p:ph idx="15"/>
          </p:nvPr>
        </p:nvSpPr>
        <p:spPr>
          <a:xfrm>
            <a:off x="625983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pitchFamily="0" charset="0"/>
                <a:ea typeface="Calibri" pitchFamily="2" charset="-52"/>
                <a:cs typeface="Calibri" pitchFamily="2" charset="-52"/>
              </a:defRPr>
            </a:lvl1pPr>
            <a:lvl2pPr marL="457200" indent="0">
              <a:buNone/>
              <a:defRPr lang="en-gb" sz="1000" b="0" i="0">
                <a:solidFill>
                  <a:srgbClr val="0E2D69"/>
                </a:solidFill>
                <a:latin typeface="HSE Sans" pitchFamily="0" charset="0"/>
                <a:ea typeface="Calibri" pitchFamily="2" charset="-52"/>
                <a:cs typeface="Calibri" pitchFamily="2" charset="-52"/>
              </a:defRPr>
            </a:lvl2pPr>
            <a:lvl3pPr marL="914400" indent="0">
              <a:buNone/>
              <a:defRPr lang="en-gb" sz="1000" b="0" i="0">
                <a:solidFill>
                  <a:srgbClr val="0E2D69"/>
                </a:solidFill>
                <a:latin typeface="HSE Sans" pitchFamily="0" charset="0"/>
                <a:ea typeface="Calibri" pitchFamily="2" charset="-52"/>
                <a:cs typeface="Calibri" pitchFamily="2" charset="-52"/>
              </a:defRPr>
            </a:lvl3pPr>
            <a:lvl4pPr marL="1371600" indent="0">
              <a:buNone/>
              <a:defRPr lang="en-gb" sz="1000" b="0" i="0">
                <a:solidFill>
                  <a:srgbClr val="0E2D69"/>
                </a:solidFill>
                <a:latin typeface="HSE Sans" pitchFamily="0" charset="0"/>
                <a:ea typeface="Calibri" pitchFamily="2" charset="-52"/>
                <a:cs typeface="Calibri" pitchFamily="2" charset="-52"/>
              </a:defRPr>
            </a:lvl4pPr>
            <a:lvl5pPr marL="1828800" indent="0">
              <a:buNone/>
              <a:defRPr lang="en-gb" sz="10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раздела может быть набрано в две или три строки</a:t>
            </a:r>
            <a:r>
              <a:t> (10pt)</a:t>
            </a:r>
            <a:endParaRPr lang="ru-ru"/>
          </a:p>
        </p:txBody>
      </p:sp>
      <p:sp>
        <p:nvSpPr>
          <p:cNvPr id="11" name="Текст 22"/>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aAwAA5wgAAHcyAAA1DAAAEAAAACYAAAAIAAAAPaAAAAAAAAA="/>
              </a:ext>
            </a:extLst>
          </p:cNvSpPr>
          <p:nvPr>
            <p:ph idx="17"/>
          </p:nvPr>
        </p:nvSpPr>
        <p:spPr>
          <a:xfrm>
            <a:off x="585470" y="1447165"/>
            <a:ext cx="7618095" cy="537210"/>
          </a:xfrm>
        </p:spPr>
        <p:txBody>
          <a:bodyPr vert="horz" wrap="square" lIns="0" tIns="0" rIns="0" bIns="0" numCol="1" spcCol="215900" anchor="t">
            <a:prstTxWarp prst="textNoShape">
              <a:avLst/>
            </a:prstTxWarp>
          </a:bodyPr>
          <a:lstStyle>
            <a:lvl1pPr marL="0" indent="0">
              <a:buNone/>
              <a:defRPr lang="ru-ru" sz="1600" b="0" i="0">
                <a:solidFill>
                  <a:srgbClr val="102D69"/>
                </a:solidFill>
                <a:latin typeface="HSE Sans" pitchFamily="0" charset="0"/>
                <a:ea typeface="Calibri" pitchFamily="2" charset="-52"/>
                <a:cs typeface="Calibri" pitchFamily="2" charset="-52"/>
              </a:defRPr>
            </a:lvl1pPr>
            <a:lvl2pPr>
              <a:defRPr lang="en-gb" sz="1600" b="0" i="0">
                <a:solidFill>
                  <a:srgbClr val="0E2D69"/>
                </a:solidFill>
                <a:latin typeface="HSE Sans" pitchFamily="0" charset="0"/>
                <a:ea typeface="Calibri" pitchFamily="2" charset="-52"/>
                <a:cs typeface="Calibri" pitchFamily="2" charset="-52"/>
              </a:defRPr>
            </a:lvl2pPr>
            <a:lvl3pPr>
              <a:defRPr lang="en-gb" sz="1600" b="0" i="0">
                <a:solidFill>
                  <a:srgbClr val="0E2D69"/>
                </a:solidFill>
                <a:latin typeface="HSE Sans" pitchFamily="0" charset="0"/>
                <a:ea typeface="Calibri" pitchFamily="2" charset="-52"/>
                <a:cs typeface="Calibri" pitchFamily="2" charset="-52"/>
              </a:defRPr>
            </a:lvl3pPr>
            <a:lvl4pPr>
              <a:defRPr lang="en-gb" sz="1600" b="0" i="0">
                <a:solidFill>
                  <a:srgbClr val="0E2D69"/>
                </a:solidFill>
                <a:latin typeface="HSE Sans" pitchFamily="0" charset="0"/>
                <a:ea typeface="Calibri" pitchFamily="2" charset="-52"/>
                <a:cs typeface="Calibri" pitchFamily="2" charset="-52"/>
              </a:defRPr>
            </a:lvl4pPr>
            <a:lvl5pPr>
              <a:defRPr lang="en-gb" sz="16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таблицы. Обратите внимание, что название графика набирается меньшим кеглем, чем заголовок (16</a:t>
            </a:r>
            <a:r>
              <a:t>pt)</a:t>
            </a:r>
            <a:endParaRPr lang="ru-ru"/>
          </a:p>
        </p:txBody>
      </p:sp>
      <p:sp>
        <p:nvSpPr>
          <p:cNvPr id="12" name="Текст 16"/>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TiMAAJUtAACiJwAAEAAAACYAAAAIAAAAPaAAAAAAAAA="/>
              </a:ext>
            </a:extLst>
          </p:cNvSpPr>
          <p:nvPr>
            <p:ph idx="18"/>
          </p:nvPr>
        </p:nvSpPr>
        <p:spPr>
          <a:xfrm>
            <a:off x="586105" y="5739130"/>
            <a:ext cx="6823710" cy="703580"/>
          </a:xfrm>
        </p:spPr>
        <p:txBody>
          <a:bodyPr vert="horz" wrap="square" lIns="0" tIns="0" rIns="0" bIns="0" numCol="1" spcCol="215900" anchor="t">
            <a:prstTxWarp prst="textNoShape">
              <a:avLst/>
            </a:prstTxWarp>
          </a:bodyPr>
          <a:lstStyle>
            <a:lvl1pPr marL="0" marR="0" indent="0" algn="l" defTabSz="914400">
              <a:lnSpc>
                <a:spcPct val="100000"/>
              </a:lnSpc>
              <a:spcBef>
                <a:spcPts val="600"/>
              </a:spcBef>
              <a:spcAft>
                <a:spcPts val="0"/>
              </a:spcAft>
              <a:buNone/>
              <a:tabLst/>
              <a:defRPr lang="ru-ru" sz="1300" b="0" i="0">
                <a:solidFill>
                  <a:srgbClr val="0E2D69"/>
                </a:solidFill>
                <a:latin typeface="HSE Sans" pitchFamily="0" charset="0"/>
                <a:ea typeface="Calibri" pitchFamily="2" charset="-52"/>
                <a:cs typeface="Calibri" pitchFamily="2" charset="-52"/>
              </a:defRPr>
            </a:lvl1pPr>
            <a:lvl2pPr>
              <a:defRPr lang="en-gb" sz="1300" b="0" i="0">
                <a:solidFill>
                  <a:srgbClr val="0E2D69"/>
                </a:solidFill>
                <a:latin typeface="HSE Sans" pitchFamily="0" charset="0"/>
                <a:ea typeface="Calibri" pitchFamily="2" charset="-52"/>
                <a:cs typeface="Calibri" pitchFamily="2" charset="-52"/>
              </a:defRPr>
            </a:lvl2pPr>
            <a:lvl3pPr>
              <a:defRPr lang="en-gb" sz="1300" b="0" i="0">
                <a:solidFill>
                  <a:srgbClr val="0E2D69"/>
                </a:solidFill>
                <a:latin typeface="HSE Sans" pitchFamily="0" charset="0"/>
                <a:ea typeface="Calibri" pitchFamily="2" charset="-52"/>
                <a:cs typeface="Calibri" pitchFamily="2" charset="-52"/>
              </a:defRPr>
            </a:lvl3pPr>
            <a:lvl4pPr>
              <a:defRPr lang="en-gb" sz="1300" b="0" i="0">
                <a:solidFill>
                  <a:srgbClr val="0E2D69"/>
                </a:solidFill>
                <a:latin typeface="HSE Sans" pitchFamily="0" charset="0"/>
                <a:ea typeface="Calibri" pitchFamily="2" charset="-52"/>
                <a:cs typeface="Calibri" pitchFamily="2" charset="-52"/>
              </a:defRPr>
            </a:lvl4pPr>
            <a:lvl5pPr>
              <a:defRPr lang="en-gb" sz="13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Мы рекомендуем очень аккуратно использовать жирное начертание, старайтесь выделять жирным самое важное. Также старайтесь не использовать выделение жирным начертанием вместе с заливкой ячеек каким-либо цветом, достаточно и одного акцента.</a:t>
            </a:r>
          </a:p>
        </p:txBody>
      </p:sp>
      <p:sp>
        <p:nvSpPr>
          <p:cNvPr id="13" name="Таблица 18"/>
          <p:cNvSpPr>
            <a:spLocks noGrp="1" noChangeArrowheads="1"/>
            <a:extLst>
              <a:ext uri="smNativeData">
                <pr:smNativeData xmlns:pr="smNativeData" val="SMDATA_13_2GjVZhMAAAAlAAAAZAAAAA0AAAAAkAAAAEgAAACQAAAASAAAAAAAAAAB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aAwAAlg0AAHcyAADbIQAAEAAAACYAAAAIAAAAgYAAAAAAAAA="/>
              </a:ext>
            </a:extLst>
          </p:cNvSpPr>
          <p:nvPr>
            <p:ph type="tbl" sz="quarter" idx="19"/>
          </p:nvPr>
        </p:nvSpPr>
        <p:spPr>
          <a:xfrm>
            <a:off x="585470" y="2208530"/>
            <a:ext cx="7618095" cy="3295015"/>
          </a:xfrm>
        </p:spPr>
        <p:txBody>
          <a:bodyPr vert="horz" wrap="square" lIns="91440" tIns="45720" rIns="91440" bIns="45720" numCol="1" spcCol="215900" anchor="ctr">
            <a:prstTxWarp prst="textNoShape">
              <a:avLst/>
            </a:prstTxWarp>
          </a:bodyPr>
          <a:lstStyle>
            <a:lvl1pPr>
              <a:defRPr lang="ru-ru"/>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noProof="1"/>
            </a:pPr>
            <a:endParaRPr lang="ru-ru"/>
          </a:p>
        </p:txBody>
      </p:sp>
      <p:sp>
        <p:nvSpPr>
          <p:cNvPr id="14" name="Текст 35"/>
          <p:cNvSpPr>
            <a:spLocks noGrp="1" noChangeArrowheads="1"/>
            <a:extLst>
              <a:ext uri="smNativeData">
                <pr:smNativeData xmlns:pr="smNativeData" val="SMDATA_13_2GjVZhMAAAAlAAAAZAAAAA0AAAAAAAAAAAAAAAAA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CorokI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wNQAAlg0AAHdHAABmHQAAEAAAACYAAAAIAAAAHaAAAAAAAAA="/>
              </a:ext>
            </a:extLst>
          </p:cNvSpPr>
          <p:nvPr>
            <p:ph idx="12"/>
          </p:nvPr>
        </p:nvSpPr>
        <p:spPr>
          <a:xfrm>
            <a:off x="8686800" y="2208530"/>
            <a:ext cx="2930525" cy="2570480"/>
          </a:xfrm>
        </p:spPr>
        <p:txBody>
          <a:bodyPr vert="horz" wrap="square" lIns="0" tIns="0" rIns="0" bIns="45720" numCol="1" spcCol="215900" anchor="t">
            <a:prstTxWarp prst="textNoShape">
              <a:avLst/>
            </a:prstTxWarp>
          </a:bodyPr>
          <a:lstStyle>
            <a:lvl1pPr marL="0" marR="0" indent="0" algn="l" defTabSz="914400">
              <a:lnSpc>
                <a:spcPct val="100000"/>
              </a:lnSpc>
              <a:spcBef>
                <a:spcPts val="1000"/>
              </a:spcBef>
              <a:spcAft>
                <a:spcPts val="0"/>
              </a:spcAft>
              <a:buNone/>
              <a:tabLst/>
              <a:defRPr lang="en-gb" sz="1300" b="0" i="0">
                <a:solidFill>
                  <a:srgbClr val="0E2D69"/>
                </a:solidFill>
                <a:latin typeface="HSE Sans" pitchFamily="0" charset="0"/>
                <a:ea typeface="Calibri" pitchFamily="2" charset="-52"/>
                <a:cs typeface="Calibri" pitchFamily="2" charset="-52"/>
              </a:defRPr>
            </a:lvl1pPr>
            <a:lvl2pPr marL="4572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2pPr>
            <a:lvl3pPr marL="9144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3pPr>
            <a:lvl4pPr marL="13716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4pPr>
            <a:lvl5pPr marL="1828800" indent="0" algn="l">
              <a:lnSpc>
                <a:spcPct val="100000"/>
              </a:lnSpc>
              <a:spcBef>
                <a:spcPts val="1000"/>
              </a:spcBef>
              <a:buNone/>
              <a:defRPr lang="en-gb" sz="13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lang="ru-ru"/>
          </a:p>
        </p:txBody>
      </p:sp>
    </p:spTree>
  </p:cSld>
  <p:clrMapOvr>
    <a:masterClrMapping/>
  </p:clrMapOvr>
</p:sldLayout>
</file>

<file path=ppt/slideMasters/_rels/slideMaster1.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s>
</file>

<file path=ppt/slideMasters/slideMaster1.xml><?xml version="1.0" encoding="utf-8"?>
<p:sldMaster xmlns:p="http://schemas.openxmlformats.org/presentationml/2006/main" xmlns:p14="http://schemas.microsoft.com/office/powerpoint/2010/main" xmlns:r="http://schemas.openxmlformats.org/officeDocument/2006/relationships" xmlns:a="http://schemas.openxmlformats.org/drawing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noChangeArrowheads="1"/>
            <a:extLst>
              <a:ext uri="smNativeData">
                <pr:smNativeData xmlns:pr="smNativeData" val="SMDATA_13_2GjVZ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B0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oBQAAPwIAANhFAABnCgAAEAAAACYAAAAIAAAAvy8AAAAAAAA="/>
              </a:ext>
            </a:extLst>
          </p:cNvSpPr>
          <p:nvPr>
            <p:ph type="title"/>
          </p:nvPr>
        </p:nvSpPr>
        <p:spPr>
          <a:xfrm>
            <a:off x="838200" y="365125"/>
            <a:ext cx="10515600" cy="1325880"/>
          </a:xfrm>
          <a:prstGeom prst="rect">
            <a:avLst/>
          </a:prstGeom>
        </p:spPr>
        <p:txBody>
          <a:bodyPr vert="horz" wrap="square" lIns="91440" tIns="45720" rIns="91440" bIns="45720" numCol="1" spcCol="215900" anchor="ctr">
            <a:prstTxWarp prst="textNoShape">
              <a:avLst/>
            </a:prstTxWarp>
          </a:bodyPr>
          <a:lstStyle/>
          <a:p>
            <a:pPr>
              <a:defRPr lang="en-gb"/>
            </a:pPr>
            <a:r>
              <a:t>Click to edit Master title style</a:t>
            </a:r>
          </a:p>
        </p:txBody>
      </p:sp>
      <p:sp>
        <p:nvSpPr>
          <p:cNvPr id="3" name="Text Placeholder 2"/>
          <p:cNvSpPr>
            <a:spLocks noGrp="1" noChangeArrowheads="1"/>
            <a:extLst>
              <a:ext uri="smNativeData">
                <pr:smNativeData xmlns:pr="smNativeData" val="SMDATA_13_2GjVZ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AB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oBQAAOwsAANhFAAAAJgAAEAAAACYAAAAIAAAAPy8AAAAAAAA="/>
              </a:ext>
            </a:extLst>
          </p:cNvSpPr>
          <p:nvPr>
            <p:ph type="body" idx="1"/>
          </p:nvPr>
        </p:nvSpPr>
        <p:spPr>
          <a:xfrm>
            <a:off x="838200" y="1825625"/>
            <a:ext cx="10515600" cy="4351655"/>
          </a:xfrm>
          <a:prstGeom prst="rect">
            <a:avLst/>
          </a:prstGeom>
        </p:spPr>
        <p:txBody>
          <a:bodyPr vert="horz" wrap="square" lIns="91440" tIns="45720" rIns="91440" bIns="45720" numCol="1" spcCol="215900" anchor="t">
            <a:prstTxWarp prst="textNoShape">
              <a:avLst/>
            </a:prstTxWarp>
          </a:bodyPr>
          <a:lstStyle/>
          <a:p>
            <a:pPr>
              <a:defRPr lang="en-gb"/>
            </a:pPr>
            <a:r>
              <a:t>Click to edit Master text styles</a:t>
            </a:r>
          </a:p>
          <a:p>
            <a:pPr lvl="1">
              <a:defRPr lang="en-gb"/>
            </a:pPr>
            <a:r>
              <a:t>Second level</a:t>
            </a:r>
          </a:p>
          <a:p>
            <a:pPr lvl="2">
              <a:defRPr lang="en-gb"/>
            </a:pPr>
            <a:r>
              <a:t>Third level</a:t>
            </a:r>
          </a:p>
          <a:p>
            <a:pPr lvl="3">
              <a:defRPr lang="en-gb"/>
            </a:pPr>
            <a:r>
              <a:t>Fourth level</a:t>
            </a:r>
          </a:p>
          <a:p>
            <a:pPr lvl="4">
              <a:defRPr lang="en-gb"/>
            </a:pPr>
            <a:r>
              <a:t>Fifth level</a:t>
            </a:r>
          </a:p>
        </p:txBody>
      </p:sp>
      <p:sp>
        <p:nvSpPr>
          <p:cNvPr id="4" name="Date Placeholder 3"/>
          <p:cNvSpPr>
            <a:spLocks noGrp="1" noChangeArrowheads="1"/>
            <a:extLst>
              <a:ext uri="smNativeData">
                <pr:smNativeData xmlns:pr="smNativeData" val="SMDATA_13_2GjVZ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oBQAAGicAAAgWAABZKQAAEAAAACYAAAAIAAAAv48AAAAAAAA="/>
              </a:ext>
            </a:extLst>
          </p:cNvSpPr>
          <p:nvPr>
            <p:ph type="dt" sz="half" idx="2"/>
          </p:nvPr>
        </p:nvSpPr>
        <p:spPr>
          <a:xfrm>
            <a:off x="838200" y="6356350"/>
            <a:ext cx="2743200" cy="365125"/>
          </a:xfrm>
          <a:prstGeom prst="rect">
            <a:avLst/>
          </a:prstGeom>
        </p:spPr>
        <p:txBody>
          <a:bodyPr vert="horz" wrap="square" lIns="91440" tIns="45720" rIns="91440" bIns="45720" numCol="1" spcCol="215900" anchor="ctr">
            <a:prstTxWarp prst="textNoShape">
              <a:avLst/>
            </a:prstTxWarp>
          </a:bodyPr>
          <a:lstStyle>
            <a:lvl1pPr algn="l">
              <a:defRPr sz="1200" noProof="1">
                <a:solidFill>
                  <a:srgbClr val="8D8FA1"/>
                </a:solidFill>
              </a:defRPr>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noProof="1"/>
            </a:pPr>
            <a:fld id="{3F0B9822-6CD2-5E6E-9CB3-9A3BD6FD6ACF}" type="datetime1">
              <a:t/>
            </a:fld>
          </a:p>
        </p:txBody>
      </p:sp>
      <p:sp>
        <p:nvSpPr>
          <p:cNvPr id="5" name="Footer Placeholder 4"/>
          <p:cNvSpPr>
            <a:spLocks noGrp="1" noChangeArrowheads="1"/>
            <a:extLst>
              <a:ext uri="smNativeData">
                <pr:smNativeData xmlns:pr="smNativeData" val="SMDATA_13_2GjVZ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YGAAAGicAACgyAABZKQAAEAAAACYAAAAIAAAAv48AAAAAAAA="/>
              </a:ext>
            </a:extLst>
          </p:cNvSpPr>
          <p:nvPr>
            <p:ph type="ftr" sz="quarter" idx="3"/>
          </p:nvPr>
        </p:nvSpPr>
        <p:spPr>
          <a:xfrm>
            <a:off x="4038600" y="6356350"/>
            <a:ext cx="4114800" cy="365125"/>
          </a:xfrm>
          <a:prstGeom prst="rect">
            <a:avLst/>
          </a:prstGeom>
        </p:spPr>
        <p:txBody>
          <a:bodyPr vert="horz" wrap="square" lIns="91440" tIns="45720" rIns="91440" bIns="45720" numCol="1" spcCol="215900" anchor="ctr">
            <a:prstTxWarp prst="textNoShape">
              <a:avLst/>
            </a:prstTxWarp>
          </a:bodyPr>
          <a:lstStyle>
            <a:lvl1pPr algn="ctr">
              <a:defRPr sz="1200" noProof="1">
                <a:solidFill>
                  <a:srgbClr val="8D8FA1"/>
                </a:solidFill>
              </a:defRPr>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noProof="1"/>
            </a:pPr>
          </a:p>
        </p:txBody>
      </p:sp>
      <p:sp>
        <p:nvSpPr>
          <p:cNvPr id="6" name="Slide Number Placeholder 5"/>
          <p:cNvSpPr>
            <a:spLocks noGrp="1" noChangeArrowheads="1"/>
            <a:extLst>
              <a:ext uri="smNativeData">
                <pr:smNativeData xmlns:pr="smNativeData" val="SMDATA_13_2GjVZ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M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4NAAAGicAANhFAABZKQAAEAAAACYAAAAIAAAAv48AAAAAAAA="/>
              </a:ext>
            </a:extLst>
          </p:cNvSpPr>
          <p:nvPr>
            <p:ph type="sldNum" sz="quarter" idx="4"/>
          </p:nvPr>
        </p:nvSpPr>
        <p:spPr>
          <a:xfrm>
            <a:off x="8610600" y="6356350"/>
            <a:ext cx="2743200" cy="365125"/>
          </a:xfrm>
          <a:prstGeom prst="rect">
            <a:avLst/>
          </a:prstGeom>
        </p:spPr>
        <p:txBody>
          <a:bodyPr vert="horz" wrap="square" lIns="91440" tIns="45720" rIns="91440" bIns="45720" numCol="1" spcCol="215900" anchor="ctr">
            <a:prstTxWarp prst="textNoShape">
              <a:avLst/>
            </a:prstTxWarp>
          </a:bodyPr>
          <a:lstStyle>
            <a:lvl1pPr algn="r">
              <a:defRPr sz="1200" noProof="1">
                <a:solidFill>
                  <a:srgbClr val="8D8FA1"/>
                </a:solidFill>
              </a:defRPr>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noProof="1"/>
            </a:pPr>
            <a:fld id="{3F0BDBDE-90D2-5E2D-9CB3-667895FD6A33}" type="slidenum">
              <a:t/>
            </a:fld>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51" r:id="rId5"/>
    <p:sldLayoutId id="2147483652" r:id="rId6"/>
    <p:sldLayoutId id="2147483654" r:id="rId7"/>
    <p:sldLayoutId id="2147483655" r:id="rId8"/>
    <p:sldLayoutId id="2147483656" r:id="rId9"/>
    <p:sldLayoutId id="2147483658" r:id="rId10"/>
    <p:sldLayoutId id="2147483657" r:id="rId11"/>
    <p:sldLayoutId id="2147483659" r:id="rId12"/>
  </p:sldLayoutIdLst>
  <p:hf sldNum="0" hdr="0" ftr="0" dt="0"/>
  <p:txStyles>
    <p:titleStyle>
      <a:lvl1pPr marL="0" marR="0" indent="0" algn="l" defTabSz="914400">
        <a:lnSpc>
          <a:spcPct val="90000"/>
        </a:lnSpc>
        <a:spcBef>
          <a:spcPts val="0"/>
        </a:spcBef>
        <a:spcAft>
          <a:spcPts val="0"/>
        </a:spcAft>
        <a:buNone/>
        <a:tabLst/>
        <a:defRPr lang="en-gb" sz="4400" b="0" i="0" u="none" strike="noStrike" kern="1" spc="0" baseline="0">
          <a:solidFill>
            <a:schemeClr val="tx1"/>
          </a:solidFill>
          <a:effectLst/>
          <a:latin typeface="Calibri Light" pitchFamily="2" charset="-52"/>
          <a:ea typeface="Calibri Light" pitchFamily="2" charset="-52"/>
          <a:cs typeface="Calibri Light" pitchFamily="2" charset="-52"/>
        </a:defRPr>
      </a:lvl1pPr>
      <a:lvl2pPr marL="4572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2pPr>
      <a:lvl3pPr marL="9144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3pPr>
      <a:lvl4pPr marL="13716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4pPr>
      <a:lvl5pPr marL="18288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5pPr>
      <a:lvl6pPr marL="22860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6pPr>
      <a:lvl7pPr marL="27432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7pPr>
      <a:lvl8pPr marL="32004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8pPr>
      <a:lvl9pPr marL="36576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9pPr>
    </p:titleStyle>
    <p:bodyStyle>
      <a:lvl1pPr marL="228600" marR="0" indent="-228600" algn="l" defTabSz="914400">
        <a:lnSpc>
          <a:spcPct val="90000"/>
        </a:lnSpc>
        <a:spcBef>
          <a:spcPts val="1000"/>
        </a:spcBef>
        <a:spcAft>
          <a:spcPts val="0"/>
        </a:spcAft>
        <a:buClrTx/>
        <a:buSzTx/>
        <a:buFont typeface="Arial" pitchFamily="2" charset="-52"/>
        <a:buChar char="•"/>
        <a:tabLst/>
        <a:defRPr lang="en-gb" sz="2800" b="0" i="0" u="none" strike="noStrike" kern="1" spc="0" baseline="0">
          <a:solidFill>
            <a:schemeClr val="tx1"/>
          </a:solidFill>
          <a:effectLst/>
          <a:latin typeface="Calibri" pitchFamily="2" charset="-52"/>
          <a:ea typeface="Calibri" pitchFamily="2" charset="-52"/>
          <a:cs typeface="Calibri" pitchFamily="2" charset="-52"/>
        </a:defRPr>
      </a:lvl1pPr>
      <a:lvl2pPr marL="685800" marR="0" indent="-228600" algn="l" defTabSz="914400">
        <a:lnSpc>
          <a:spcPct val="90000"/>
        </a:lnSpc>
        <a:spcBef>
          <a:spcPts val="500"/>
        </a:spcBef>
        <a:spcAft>
          <a:spcPts val="0"/>
        </a:spcAft>
        <a:buClrTx/>
        <a:buSzTx/>
        <a:buFont typeface="Arial" pitchFamily="2" charset="-52"/>
        <a:buChar char="•"/>
        <a:tabLst/>
        <a:defRPr lang="en-gb" sz="2400" b="0" i="0" u="none" strike="noStrike" kern="1" spc="0" baseline="0">
          <a:solidFill>
            <a:schemeClr val="tx1"/>
          </a:solidFill>
          <a:effectLst/>
          <a:latin typeface="Calibri" pitchFamily="2" charset="-52"/>
          <a:ea typeface="Calibri" pitchFamily="2" charset="-52"/>
          <a:cs typeface="Calibri" pitchFamily="2" charset="-52"/>
        </a:defRPr>
      </a:lvl2pPr>
      <a:lvl3pPr marL="1143000" marR="0" indent="-228600" algn="l" defTabSz="914400">
        <a:lnSpc>
          <a:spcPct val="90000"/>
        </a:lnSpc>
        <a:spcBef>
          <a:spcPts val="500"/>
        </a:spcBef>
        <a:spcAft>
          <a:spcPts val="0"/>
        </a:spcAft>
        <a:buClrTx/>
        <a:buSzTx/>
        <a:buFont typeface="Arial" pitchFamily="2" charset="-52"/>
        <a:buChar char="•"/>
        <a:tabLst/>
        <a:defRPr lang="en-gb" sz="2000" b="0" i="0" u="none" strike="noStrike" kern="1" spc="0" baseline="0">
          <a:solidFill>
            <a:schemeClr val="tx1"/>
          </a:solidFill>
          <a:effectLst/>
          <a:latin typeface="Calibri" pitchFamily="2" charset="-52"/>
          <a:ea typeface="Calibri" pitchFamily="2" charset="-52"/>
          <a:cs typeface="Calibri" pitchFamily="2" charset="-52"/>
        </a:defRPr>
      </a:lvl3pPr>
      <a:lvl4pPr marL="1600200" marR="0" indent="-228600" algn="l" defTabSz="914400">
        <a:lnSpc>
          <a:spcPct val="90000"/>
        </a:lnSpc>
        <a:spcBef>
          <a:spcPts val="500"/>
        </a:spcBef>
        <a:spcAft>
          <a:spcPts val="0"/>
        </a:spcAft>
        <a:buClrTx/>
        <a:buSzTx/>
        <a:buFont typeface="Arial" pitchFamily="2" charset="-52"/>
        <a:buChar char="•"/>
        <a:tabLst/>
        <a:defRPr lang="en-gb" sz="1800" b="0" i="0" u="none" strike="noStrike" kern="1" spc="0" baseline="0">
          <a:solidFill>
            <a:schemeClr val="tx1"/>
          </a:solidFill>
          <a:effectLst/>
          <a:latin typeface="Calibri" pitchFamily="2" charset="-52"/>
          <a:ea typeface="Calibri" pitchFamily="2" charset="-52"/>
          <a:cs typeface="Calibri" pitchFamily="2" charset="-52"/>
        </a:defRPr>
      </a:lvl4pPr>
      <a:lvl5pPr marL="2057400" marR="0" indent="-228600" algn="l" defTabSz="914400">
        <a:lnSpc>
          <a:spcPct val="90000"/>
        </a:lnSpc>
        <a:spcBef>
          <a:spcPts val="500"/>
        </a:spcBef>
        <a:spcAft>
          <a:spcPts val="0"/>
        </a:spcAft>
        <a:buClrTx/>
        <a:buSzTx/>
        <a:buFont typeface="Arial" pitchFamily="2" charset="-52"/>
        <a:buChar char="•"/>
        <a:tabLst/>
        <a:defRPr lang="en-gb" sz="1800" b="0" i="0" u="none" strike="noStrike" kern="1" spc="0" baseline="0">
          <a:solidFill>
            <a:schemeClr val="tx1"/>
          </a:solidFill>
          <a:effectLst/>
          <a:latin typeface="Calibri" pitchFamily="2" charset="-52"/>
          <a:ea typeface="Calibri" pitchFamily="2" charset="-52"/>
          <a:cs typeface="Calibri" pitchFamily="2" charset="-52"/>
        </a:defRPr>
      </a:lvl5pPr>
      <a:lvl6pPr marL="2514600" marR="0" indent="-228600" algn="l" defTabSz="914400">
        <a:lnSpc>
          <a:spcPct val="90000"/>
        </a:lnSpc>
        <a:spcBef>
          <a:spcPts val="500"/>
        </a:spcBef>
        <a:spcAft>
          <a:spcPts val="0"/>
        </a:spcAft>
        <a:buClrTx/>
        <a:buSzTx/>
        <a:buFont typeface="Arial" pitchFamily="2" charset="-52"/>
        <a:buChar char="•"/>
        <a:tabLst/>
        <a:defRPr sz="1800" b="0" i="0" u="none" strike="noStrike" kern="1" spc="0" baseline="0" noProof="1">
          <a:solidFill>
            <a:schemeClr val="tx1"/>
          </a:solidFill>
          <a:effectLst/>
          <a:latin typeface="Calibri" pitchFamily="2" charset="-52"/>
          <a:ea typeface="Calibri" pitchFamily="2" charset="-52"/>
          <a:cs typeface="Calibri" pitchFamily="2" charset="-52"/>
        </a:defRPr>
      </a:lvl6pPr>
      <a:lvl7pPr marL="2971800" marR="0" indent="-228600" algn="l" defTabSz="914400">
        <a:lnSpc>
          <a:spcPct val="90000"/>
        </a:lnSpc>
        <a:spcBef>
          <a:spcPts val="500"/>
        </a:spcBef>
        <a:spcAft>
          <a:spcPts val="0"/>
        </a:spcAft>
        <a:buClrTx/>
        <a:buSzTx/>
        <a:buFont typeface="Arial" pitchFamily="2" charset="-52"/>
        <a:buChar char="•"/>
        <a:tabLst/>
        <a:defRPr sz="1800" b="0" i="0" u="none" strike="noStrike" kern="1" spc="0" baseline="0" noProof="1">
          <a:solidFill>
            <a:schemeClr val="tx1"/>
          </a:solidFill>
          <a:effectLst/>
          <a:latin typeface="Calibri" pitchFamily="2" charset="-52"/>
          <a:ea typeface="Calibri" pitchFamily="2" charset="-52"/>
          <a:cs typeface="Calibri" pitchFamily="2" charset="-52"/>
        </a:defRPr>
      </a:lvl7pPr>
      <a:lvl8pPr marL="3429000" marR="0" indent="-228600" algn="l" defTabSz="914400">
        <a:lnSpc>
          <a:spcPct val="90000"/>
        </a:lnSpc>
        <a:spcBef>
          <a:spcPts val="500"/>
        </a:spcBef>
        <a:spcAft>
          <a:spcPts val="0"/>
        </a:spcAft>
        <a:buClrTx/>
        <a:buSzTx/>
        <a:buFont typeface="Arial" pitchFamily="2" charset="-52"/>
        <a:buChar char="•"/>
        <a:tabLst/>
        <a:defRPr sz="1800" b="0" i="0" u="none" strike="noStrike" kern="1" spc="0" baseline="0" noProof="1">
          <a:solidFill>
            <a:schemeClr val="tx1"/>
          </a:solidFill>
          <a:effectLst/>
          <a:latin typeface="Calibri" pitchFamily="2" charset="-52"/>
          <a:ea typeface="Calibri" pitchFamily="2" charset="-52"/>
          <a:cs typeface="Calibri" pitchFamily="2" charset="-52"/>
        </a:defRPr>
      </a:lvl8pPr>
      <a:lvl9pPr marL="3886200" marR="0" indent="-228600" algn="l" defTabSz="914400">
        <a:lnSpc>
          <a:spcPct val="90000"/>
        </a:lnSpc>
        <a:spcBef>
          <a:spcPts val="500"/>
        </a:spcBef>
        <a:spcAft>
          <a:spcPts val="0"/>
        </a:spcAft>
        <a:buClrTx/>
        <a:buSzTx/>
        <a:buFont typeface="Arial" pitchFamily="2" charset="-52"/>
        <a:buChar char="•"/>
        <a:tabLst/>
        <a:defRPr sz="1800" b="0" i="0" u="none" strike="noStrike" kern="1" spc="0" baseline="0" noProof="1">
          <a:solidFill>
            <a:schemeClr val="tx1"/>
          </a:solidFill>
          <a:effectLst/>
          <a:latin typeface="Calibri" pitchFamily="2" charset="-52"/>
          <a:ea typeface="Calibri" pitchFamily="2" charset="-52"/>
          <a:cs typeface="Calibri" pitchFamily="2" charset="-52"/>
        </a:defRPr>
      </a:lvl9pPr>
    </p:bodyStyle>
    <p:otherStyle>
      <a:lvl1pPr marL="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1pPr>
      <a:lvl2pPr marL="4572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2pPr>
      <a:lvl3pPr marL="9144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3pPr>
      <a:lvl4pPr marL="13716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4pPr>
      <a:lvl5pPr marL="18288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5pPr>
      <a:lvl6pPr marL="22860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6pPr>
      <a:lvl7pPr marL="27432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7pPr>
      <a:lvl8pPr marL="32004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8pPr>
      <a:lvl9pPr marL="36576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9pPr>
    </p:otherStyle>
  </p:txStyles>
</p:sldMaster>
</file>

<file path=ppt/slides/_rels/slide1.xml.rels><?xml version="1.0" encoding="UTF-8" standalone="yes" ?>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Текст 1"/>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Cx4ogYMAAAAEAAAAAAAAAAAAAAAAAAAAAAAAAAeAAAAaAAAAAAAAAAAAAAAAAAAAAAAAAAAAAAAECcAABAnAAAAAAAAAAAAAAAAAAAAAAAAAAAAAAAAAAAAAAAAAAAAABQAAAAAAAAAwMD/AAAAAABkAAAAMgAAAAAAAABkAAAAAAAAAH9/fwAKAAAAHwAAAFQAAABEcsQF////AQAAAAAAAAAAAAAAAAAAAAAAAAAAAAAAAAAAAAAAAAAADyxoAn9/fwDn5uYDzMzMAMDA/wB/f38AAAAAAAAAAAAAAAAAAAAAAAAAAAAhAAAAGAAAABQAAAAJBwAAVAMAALwSAADjBQAAEAAAACYAAAAIAAAAAYAAAAAAAAA="/>
              </a:ext>
            </a:extLst>
          </p:cNvSpPr>
          <p:nvPr>
            <p:ph type="body" idx="18"/>
          </p:nvPr>
        </p:nvSpPr>
        <p:spPr>
          <a:xfrm>
            <a:off x="1143635" y="541020"/>
            <a:ext cx="1901825" cy="415925"/>
          </a:xfrm>
        </p:spPr>
        <p:txBody>
          <a:bodyPr/>
          <a:lstStyle>
            <a:lvl1pPr marL="0" marR="0" indent="0" algn="l" defTabSz="914400">
              <a:lnSpc>
                <a:spcPct val="100000"/>
              </a:lnSpc>
              <a:spcBef>
                <a:spcPts val="1000"/>
              </a:spcBef>
              <a:spcAft>
                <a:spcPts val="0"/>
              </a:spcAft>
              <a:buNone/>
              <a:tabLst/>
              <a:defRPr lang="ru-ru" sz="1000" b="0" i="0">
                <a:latin typeface="HSE Sans" pitchFamily="0" charset="0"/>
                <a:ea typeface="Calibri" pitchFamily="2" charset="-52"/>
                <a:cs typeface="Calibri" pitchFamily="2" charset="-52"/>
              </a:defRPr>
            </a:lvl1pPr>
            <a:lvl2pPr marL="457200" indent="0">
              <a:lnSpc>
                <a:spcPct val="100000"/>
              </a:lnSpc>
              <a:buNone/>
              <a:defRPr lang="en-gb" sz="1000" b="0" i="0">
                <a:latin typeface="HSE Sans" pitchFamily="0" charset="0"/>
                <a:ea typeface="Calibri" pitchFamily="2" charset="-52"/>
                <a:cs typeface="Calibri" pitchFamily="2" charset="-52"/>
              </a:defRPr>
            </a:lvl2pPr>
            <a:lvl3pPr marL="914400" indent="0">
              <a:lnSpc>
                <a:spcPct val="100000"/>
              </a:lnSpc>
              <a:buNone/>
              <a:defRPr lang="en-gb" sz="1000" b="0" i="0">
                <a:latin typeface="HSE Sans" pitchFamily="0" charset="0"/>
                <a:ea typeface="Calibri" pitchFamily="2" charset="-52"/>
                <a:cs typeface="Calibri" pitchFamily="2" charset="-52"/>
              </a:defRPr>
            </a:lvl3pPr>
            <a:lvl4pPr marL="1371600" indent="0">
              <a:lnSpc>
                <a:spcPct val="100000"/>
              </a:lnSpc>
              <a:buNone/>
              <a:defRPr lang="en-gb" sz="1000" b="0" i="0">
                <a:latin typeface="HSE Sans" pitchFamily="0" charset="0"/>
                <a:ea typeface="Calibri" pitchFamily="2" charset="-52"/>
                <a:cs typeface="Calibri" pitchFamily="2" charset="-52"/>
              </a:defRPr>
            </a:lvl4pPr>
            <a:lvl5pPr marL="1828800" indent="0">
              <a:lnSpc>
                <a:spcPct val="100000"/>
              </a:lnSpc>
              <a:buNone/>
              <a:defRPr lang="en-gb" sz="1000" b="0" i="0">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Управление организациями и проектами</a:t>
            </a:r>
            <a:endParaRPr lang="ru-ru"/>
          </a:p>
          <a:p>
            <a:pPr>
              <a:defRPr lang="en-gb"/>
            </a:pPr>
            <a:endParaRPr lang="ru-ru"/>
          </a:p>
        </p:txBody>
      </p:sp>
      <p:sp>
        <p:nvSpPr>
          <p:cNvPr id="3" name="Текст 2"/>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Ik3EkMAAAAEAAAAAAAAAAAAAAAAAAAAAAAAAAeAAAAaAAAAAAAAAAAAAAAAAAAAAAAAAAAAAAAECcAABAnAAAAAAAAAAAAAAAAAAAAAAAAAAAAAAAAAAAAAAAAAAAAABQAAAAAAAAAwMD/AAAAAABkAAAAMgAAAAAAAABkAAAAAAAAAH9/fwAKAAAAHwAAAFQAAABEcsQF////AQAAAAAAAAAAAAAAAAAAAAAAAAAAAAAAAAAAAAAAAAAADyxoAn9/fwDn5uYDzMzMAMDA/wB/f38AAAAAAAAAAAAAAAAAAAAAAAAAAAAhAAAAGAAAABQAAABIFQAAYAMAAAQiAADjBQAAEAAAACYAAAAIAAAAAYAAAAAAAAA="/>
              </a:ext>
            </a:extLst>
          </p:cNvSpPr>
          <p:nvPr>
            <p:ph type="body" idx="18"/>
          </p:nvPr>
        </p:nvSpPr>
        <p:spPr>
          <a:xfrm>
            <a:off x="3459480" y="548640"/>
            <a:ext cx="2070100" cy="408305"/>
          </a:xfrm>
        </p:spPr>
        <p:txBody>
          <a:bodyPr/>
          <a:lstStyle>
            <a:lvl1pPr marL="0" indent="0">
              <a:lnSpc>
                <a:spcPct val="100000"/>
              </a:lnSpc>
              <a:spcBef>
                <a:spcPts val="0"/>
              </a:spcBef>
              <a:buNone/>
              <a:defRPr lang="ru-ru" sz="1000" b="0" i="0">
                <a:solidFill>
                  <a:srgbClr val="0E2D69"/>
                </a:solidFill>
                <a:latin typeface="HSE Sans" pitchFamily="0" charset="0"/>
                <a:ea typeface="Calibri" pitchFamily="2" charset="-52"/>
                <a:cs typeface="Calibri" pitchFamily="2" charset="-52"/>
              </a:defRPr>
            </a:lvl1pPr>
            <a:lvl2pPr marL="457200" indent="0">
              <a:buNone/>
              <a:defRPr lang="en-gb" sz="1000" b="0" i="0">
                <a:solidFill>
                  <a:srgbClr val="0E2D69"/>
                </a:solidFill>
                <a:latin typeface="HSE Sans" pitchFamily="0" charset="0"/>
                <a:ea typeface="Calibri" pitchFamily="2" charset="-52"/>
                <a:cs typeface="Calibri" pitchFamily="2" charset="-52"/>
              </a:defRPr>
            </a:lvl2pPr>
            <a:lvl3pPr marL="914400" indent="0">
              <a:buNone/>
              <a:defRPr lang="en-gb" sz="1000" b="0" i="0">
                <a:solidFill>
                  <a:srgbClr val="0E2D69"/>
                </a:solidFill>
                <a:latin typeface="HSE Sans" pitchFamily="0" charset="0"/>
                <a:ea typeface="Calibri" pitchFamily="2" charset="-52"/>
                <a:cs typeface="Calibri" pitchFamily="2" charset="-52"/>
              </a:defRPr>
            </a:lvl3pPr>
            <a:lvl4pPr marL="1371600" indent="0">
              <a:buNone/>
              <a:defRPr lang="en-gb" sz="1000" b="0" i="0">
                <a:solidFill>
                  <a:srgbClr val="0E2D69"/>
                </a:solidFill>
                <a:latin typeface="HSE Sans" pitchFamily="0" charset="0"/>
                <a:ea typeface="Calibri" pitchFamily="2" charset="-52"/>
                <a:cs typeface="Calibri" pitchFamily="2" charset="-52"/>
              </a:defRPr>
            </a:lvl4pPr>
            <a:lvl5pPr marL="1828800" indent="0">
              <a:buNone/>
              <a:defRPr lang="en-gb" sz="10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Расписание 2 курс 1 модуль: 01.09.2024 - 24.10.2024</a:t>
            </a:r>
            <a:endParaRPr lang="ru-ru"/>
          </a:p>
          <a:p>
            <a:pPr>
              <a:defRPr lang="en-gb"/>
            </a:pPr>
            <a:endParaRPr lang="ru-ru"/>
          </a:p>
          <a:p>
            <a:pPr>
              <a:defRPr lang="en-gb"/>
            </a:pPr>
            <a:endParaRPr lang="ru-ru"/>
          </a:p>
        </p:txBody>
      </p:sp>
      <p:sp>
        <p:nvSpPr>
          <p:cNvPr id="4" name="Текст 3"/>
          <p:cNvSpPr>
            <a:spLocks noGrp="1" noChangeArrowheads="1"/>
            <a:extLst>
              <a:ext uri="smNativeData">
                <pr:smNativeData xmlns:pr="smNativeData"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NoFYYgMAAAAEAAAAAAAAAAAAAAAAAAAAAAAAAAeAAAAaAAAAAAAAAAAAAAAAAAAAAAAAAAAAAAAECcAABAnAAAAAAAAAAAAAAAAAAAAAAAAAAAAAAAAAAAAAAAAAAAAABQAAAAAAAAAwMD/AAAAAABkAAAAMgAAAAAAAABkAAAAAAAAAH9/fwAKAAAAHwAAAFQAAABEcsQF////AQAAAAAAAAAAAAAAAAAAAAAAAAAAAAAAAAAAAAAAAAAADyxoAn9/fwDn5uYDzMzMAMDA/wB/f38AAAAAAAAAAAAAAAAAAAAAAAAAAAAhAAAAGAAAABQAAACCJgAAYAMAAGM5AADjBQAAEAAAACYAAAAIAAAAAYAAAAAAAAA="/>
              </a:ext>
            </a:extLst>
          </p:cNvSpPr>
          <p:nvPr>
            <p:ph type="body" idx="18"/>
          </p:nvPr>
        </p:nvSpPr>
        <p:spPr>
          <a:xfrm>
            <a:off x="6259830" y="548640"/>
            <a:ext cx="3068955" cy="408305"/>
          </a:xfrm>
        </p:spPr>
        <p:txBody>
          <a:bodyPr/>
          <a:lstStyle>
            <a:lvl1pPr marL="0" indent="0">
              <a:lnSpc>
                <a:spcPct val="100000"/>
              </a:lnSpc>
              <a:spcBef>
                <a:spcPts val="0"/>
              </a:spcBef>
              <a:buNone/>
              <a:defRPr lang="ru-ru" sz="1000" b="0" i="0">
                <a:solidFill>
                  <a:srgbClr val="0E2D69"/>
                </a:solidFill>
                <a:latin typeface="HSE Sans" pitchFamily="0" charset="0"/>
                <a:ea typeface="Calibri" pitchFamily="2" charset="-52"/>
                <a:cs typeface="Calibri" pitchFamily="2" charset="-52"/>
              </a:defRPr>
            </a:lvl1pPr>
            <a:lvl2pPr marL="457200" indent="0">
              <a:buNone/>
              <a:defRPr lang="en-gb" sz="1000" b="0" i="0">
                <a:solidFill>
                  <a:srgbClr val="0E2D69"/>
                </a:solidFill>
                <a:latin typeface="HSE Sans" pitchFamily="0" charset="0"/>
                <a:ea typeface="Calibri" pitchFamily="2" charset="-52"/>
                <a:cs typeface="Calibri" pitchFamily="2" charset="-52"/>
              </a:defRPr>
            </a:lvl2pPr>
            <a:lvl3pPr marL="914400" indent="0">
              <a:buNone/>
              <a:defRPr lang="en-gb" sz="1000" b="0" i="0">
                <a:solidFill>
                  <a:srgbClr val="0E2D69"/>
                </a:solidFill>
                <a:latin typeface="HSE Sans" pitchFamily="0" charset="0"/>
                <a:ea typeface="Calibri" pitchFamily="2" charset="-52"/>
                <a:cs typeface="Calibri" pitchFamily="2" charset="-52"/>
              </a:defRPr>
            </a:lvl3pPr>
            <a:lvl4pPr marL="1371600" indent="0">
              <a:buNone/>
              <a:defRPr lang="en-gb" sz="1000" b="0" i="0">
                <a:solidFill>
                  <a:srgbClr val="0E2D69"/>
                </a:solidFill>
                <a:latin typeface="HSE Sans" pitchFamily="0" charset="0"/>
                <a:ea typeface="Calibri" pitchFamily="2" charset="-52"/>
                <a:cs typeface="Calibri" pitchFamily="2" charset="-52"/>
              </a:defRPr>
            </a:lvl4pPr>
            <a:lvl5pPr marL="1828800" indent="0">
              <a:buNone/>
              <a:defRPr lang="en-gb" sz="1000" b="0" i="0">
                <a:solidFill>
                  <a:srgbClr val="0E2D69"/>
                </a:solidFill>
                <a:latin typeface="HSE Sans" pitchFamily="0"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Даты сессии 1 модуля:</a:t>
            </a:r>
            <a:endParaRPr lang="ru-ru"/>
          </a:p>
          <a:p>
            <a:pPr>
              <a:defRPr lang="en-gb"/>
            </a:pPr>
            <a:r>
              <a:rPr lang="ru-ru"/>
              <a:t>25.10.2024 - 31.10.2024</a:t>
            </a:r>
            <a:endParaRPr lang="ru-ru"/>
          </a:p>
          <a:p>
            <a:pPr>
              <a:defRPr lang="en-gb"/>
            </a:pPr>
            <a:endParaRPr lang="ru-ru"/>
          </a:p>
        </p:txBody>
      </p:sp>
      <p:graphicFrame>
        <p:nvGraphicFramePr>
          <p:cNvPr id="5" name="Таблица1"/>
          <p:cNvGraphicFramePr>
            <a:graphicFrameLocks noGrp="1"/>
          </p:cNvGraphicFramePr>
          <p:nvPr/>
        </p:nvGraphicFramePr>
        <p:xfrm>
          <a:off x="502920" y="1249680"/>
          <a:ext cx="10996295" cy="5418455"/>
        </p:xfrm>
        <a:graphic>
          <a:graphicData uri="http://schemas.openxmlformats.org/drawingml/2006/table">
            <a:tbl>
              <a:tblPr>
                <a:noFill/>
              </a:tblPr>
              <a:tblGrid>
                <a:gridCol w="1067435"/>
                <a:gridCol w="1357630"/>
                <a:gridCol w="2595245"/>
                <a:gridCol w="3352800"/>
                <a:gridCol w="2623185"/>
              </a:tblGrid>
              <a:tr h="440690">
                <a:tc>
                  <a:txBody>
                    <a:bodyPr vert="horz" wrap="square" numCol="1"/>
                    <a:lstStyle/>
                    <a:p>
                      <a:pPr marL="0" marR="0" indent="0" algn="ctr">
                        <a:buNone/>
                        <a:defRPr b="1" noProof="1">
                          <a:solidFill>
                            <a:srgbClr val="FFFFFF"/>
                          </a:solidFill>
                          <a:latin typeface="Calibri" pitchFamily="2" charset="-52"/>
                          <a:ea typeface="Calibri" pitchFamily="2" charset="-52"/>
                          <a:cs typeface="Calibri" pitchFamily="2" charset="-52"/>
                        </a:defRPr>
                      </a:pPr>
                      <a:r>
                        <a:rPr lang="ru-ru" sz="1300" b="0">
                          <a:solidFill>
                            <a:srgbClr val="102D69"/>
                          </a:solidFill>
                          <a:latin typeface="HSE Sans" pitchFamily="0" charset="0"/>
                          <a:ea typeface="Calibri" pitchFamily="2" charset="-52"/>
                          <a:cs typeface="Calibri" pitchFamily="2" charset="-52"/>
                        </a:rPr>
                        <a:t>День</a:t>
                      </a:r>
                      <a:endParaRPr sz="1300" b="0" noProof="1">
                        <a:solidFill>
                          <a:srgbClr val="102D69"/>
                        </a:solidFill>
                        <a:latin typeface="HSE Sans" pitchFamily="0" charset="0"/>
                        <a:ea typeface="Calibri" pitchFamily="2" charset="-52"/>
                        <a:cs typeface="Calibri" pitchFamily="2" charset="-52"/>
                      </a:endParaRPr>
                    </a:p>
                  </a:txBody>
                  <a:tcPr marL="90170" marR="45085" marT="90170" marB="45085">
                    <a:lnL>
                      <a:noFill/>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solidFill>
                      <a:srgbClr val="F2F2F2"/>
                    </a:solidFill>
                  </a:tcPr>
                </a:tc>
                <a:tc>
                  <a:txBody>
                    <a:bodyPr vert="horz" wrap="square" numCol="1"/>
                    <a:lstStyle/>
                    <a:p>
                      <a:pPr marL="0" marR="0" indent="0" algn="ctr" defTabSz="914400">
                        <a:lnSpc>
                          <a:spcPct val="100000"/>
                        </a:lnSpc>
                        <a:spcBef>
                          <a:spcPts val="0"/>
                        </a:spcBef>
                        <a:spcAft>
                          <a:spcPts val="0"/>
                        </a:spcAft>
                        <a:buNone/>
                        <a:tabLst/>
                        <a:defRPr b="1" noProof="1">
                          <a:solidFill>
                            <a:srgbClr val="FFFFFF"/>
                          </a:solidFill>
                          <a:latin typeface="Calibri" pitchFamily="2" charset="-52"/>
                          <a:ea typeface="Calibri" pitchFamily="2" charset="-52"/>
                          <a:cs typeface="Calibri" pitchFamily="2" charset="-52"/>
                        </a:defRPr>
                      </a:pPr>
                      <a:r>
                        <a:rPr lang="ru-ru" sz="1300" b="0">
                          <a:solidFill>
                            <a:srgbClr val="102D69"/>
                          </a:solidFill>
                          <a:latin typeface="HSE Sans" pitchFamily="0" charset="0"/>
                          <a:ea typeface="Calibri" pitchFamily="2" charset="-52"/>
                          <a:cs typeface="Calibri" pitchFamily="2" charset="-52"/>
                        </a:rPr>
                        <a:t>Время</a:t>
                      </a:r>
                      <a:endParaRPr sz="1300" b="0" noProof="1">
                        <a:solidFill>
                          <a:srgbClr val="102D69"/>
                        </a:solidFill>
                        <a:latin typeface="HSE Sans" pitchFamily="0" charset="0"/>
                        <a:ea typeface="Calibri" pitchFamily="2" charset="-52"/>
                        <a:cs typeface="Calibri" pitchFamily="2" charset="-52"/>
                      </a:endParaRPr>
                    </a:p>
                  </a:txBody>
                  <a:tcPr marL="90170" marR="45085" marT="90170" marB="45085">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solidFill>
                      <a:srgbClr val="F2F2F2"/>
                    </a:solidFill>
                  </a:tcPr>
                </a:tc>
                <a:tc>
                  <a:txBody>
                    <a:bodyPr vert="horz" wrap="square" numCol="1"/>
                    <a:lstStyle/>
                    <a:p>
                      <a:pPr marL="0" marR="0" indent="0" algn="ctr" defTabSz="914400">
                        <a:lnSpc>
                          <a:spcPct val="100000"/>
                        </a:lnSpc>
                        <a:spcBef>
                          <a:spcPts val="0"/>
                        </a:spcBef>
                        <a:spcAft>
                          <a:spcPts val="0"/>
                        </a:spcAft>
                        <a:buNone/>
                        <a:tabLst/>
                        <a:defRPr b="1" noProof="1">
                          <a:solidFill>
                            <a:srgbClr val="FFFFFF"/>
                          </a:solidFill>
                          <a:latin typeface="Calibri" pitchFamily="2" charset="-52"/>
                          <a:ea typeface="Calibri" pitchFamily="2" charset="-52"/>
                          <a:cs typeface="Calibri" pitchFamily="2" charset="-52"/>
                        </a:defRPr>
                      </a:pPr>
                      <a:r>
                        <a:rPr lang="ru-ru" sz="1300" b="0">
                          <a:solidFill>
                            <a:srgbClr val="102D69"/>
                          </a:solidFill>
                          <a:latin typeface="HSE Sans" pitchFamily="0" charset="0"/>
                          <a:ea typeface="Calibri" pitchFamily="2" charset="-52"/>
                          <a:cs typeface="Calibri" pitchFamily="2" charset="-52"/>
                        </a:rPr>
                        <a:t>Дисциплина</a:t>
                      </a:r>
                      <a:endParaRPr sz="1300" b="0" noProof="1">
                        <a:solidFill>
                          <a:srgbClr val="102D69"/>
                        </a:solidFill>
                        <a:latin typeface="HSE Sans" pitchFamily="0" charset="0"/>
                        <a:ea typeface="Calibri" pitchFamily="2" charset="-52"/>
                        <a:cs typeface="Calibri" pitchFamily="2" charset="-52"/>
                      </a:endParaRPr>
                    </a:p>
                  </a:txBody>
                  <a:tcPr marL="90170" marR="45085" marT="90170" marB="45085">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solidFill>
                      <a:srgbClr val="F2F2F2"/>
                    </a:solidFill>
                  </a:tcPr>
                </a:tc>
                <a:tc>
                  <a:txBody>
                    <a:bodyPr vert="horz" wrap="square" numCol="1"/>
                    <a:lstStyle/>
                    <a:p>
                      <a:pPr marL="0" marR="0" indent="0" algn="ctr" defTabSz="914400">
                        <a:lnSpc>
                          <a:spcPct val="100000"/>
                        </a:lnSpc>
                        <a:spcBef>
                          <a:spcPts val="0"/>
                        </a:spcBef>
                        <a:spcAft>
                          <a:spcPts val="0"/>
                        </a:spcAft>
                        <a:buNone/>
                        <a:tabLst/>
                        <a:defRPr b="1" noProof="1">
                          <a:solidFill>
                            <a:srgbClr val="FFFFFF"/>
                          </a:solidFill>
                          <a:latin typeface="Calibri" pitchFamily="2" charset="-52"/>
                          <a:ea typeface="Calibri" pitchFamily="2" charset="-52"/>
                          <a:cs typeface="Calibri" pitchFamily="2" charset="-52"/>
                        </a:defRPr>
                      </a:pPr>
                      <a:r>
                        <a:rPr lang="ru-ru" sz="1300" b="0">
                          <a:solidFill>
                            <a:srgbClr val="102D69"/>
                          </a:solidFill>
                          <a:latin typeface="HSE Sans" pitchFamily="0" charset="0"/>
                          <a:ea typeface="Calibri" pitchFamily="2" charset="-52"/>
                          <a:cs typeface="Calibri" pitchFamily="2" charset="-52"/>
                        </a:rPr>
                        <a:t>Даты</a:t>
                      </a:r>
                      <a:endParaRPr sz="1300" b="0" noProof="1">
                        <a:solidFill>
                          <a:srgbClr val="102D69"/>
                        </a:solidFill>
                        <a:latin typeface="HSE Sans" pitchFamily="0" charset="0"/>
                        <a:ea typeface="Calibri" pitchFamily="2" charset="-52"/>
                        <a:cs typeface="Calibri" pitchFamily="2" charset="-52"/>
                      </a:endParaRPr>
                    </a:p>
                  </a:txBody>
                  <a:tcPr marL="90170" marR="45085" marT="90170" marB="45085">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solidFill>
                      <a:srgbClr val="F2F2F2"/>
                    </a:solidFill>
                  </a:tcPr>
                </a:tc>
                <a:tc>
                  <a:txBody>
                    <a:bodyPr vert="horz" wrap="square" numCol="1"/>
                    <a:lstStyle/>
                    <a:p>
                      <a:pPr marL="0" marR="0" indent="0" algn="ctr" defTabSz="914400">
                        <a:lnSpc>
                          <a:spcPct val="100000"/>
                        </a:lnSpc>
                        <a:spcBef>
                          <a:spcPts val="0"/>
                        </a:spcBef>
                        <a:spcAft>
                          <a:spcPts val="0"/>
                        </a:spcAft>
                        <a:buNone/>
                        <a:tabLst/>
                        <a:defRPr b="1" noProof="1">
                          <a:solidFill>
                            <a:srgbClr val="FFFFFF"/>
                          </a:solidFill>
                          <a:latin typeface="Calibri" pitchFamily="2" charset="-52"/>
                          <a:ea typeface="Calibri" pitchFamily="2" charset="-52"/>
                          <a:cs typeface="Calibri" pitchFamily="2" charset="-52"/>
                        </a:defRPr>
                      </a:pPr>
                      <a:r>
                        <a:rPr lang="ru-ru" sz="1300" b="0">
                          <a:solidFill>
                            <a:srgbClr val="102D69"/>
                          </a:solidFill>
                          <a:latin typeface="HSE Sans" pitchFamily="0" charset="0"/>
                          <a:ea typeface="Calibri" pitchFamily="2" charset="-52"/>
                          <a:cs typeface="Calibri" pitchFamily="2" charset="-52"/>
                        </a:rPr>
                        <a:t>Преподаватель</a:t>
                      </a:r>
                      <a:endParaRPr sz="1300" b="0" noProof="1">
                        <a:solidFill>
                          <a:srgbClr val="102D69"/>
                        </a:solidFill>
                        <a:latin typeface="HSE Sans" pitchFamily="0" charset="0"/>
                        <a:ea typeface="Calibri" pitchFamily="2" charset="-52"/>
                        <a:cs typeface="Calibri" pitchFamily="2" charset="-52"/>
                      </a:endParaRPr>
                    </a:p>
                  </a:txBody>
                  <a:tcPr marL="90170" marR="45085" marT="90170" marB="45085">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solidFill>
                      <a:srgbClr val="F2F2F2"/>
                    </a:solidFill>
                  </a:tcPr>
                </a:tc>
                <a:extLst>
                  <a:ext uri="smNativeData">
                    <pr:rowheight xmlns="" xmlns:pr="smNativeData" dt="1725262040" type="min" val="440690"/>
                  </a:ext>
                </a:extLst>
              </a:tr>
              <a:tr h="598805">
                <a:tc>
                  <a:txBody>
                    <a:bodyPr vert="horz" wrap="square" numCol="1"/>
                    <a:lstStyle/>
                    <a:p>
                      <a:pPr marL="0" marR="0" indent="0" algn="ctr" defTabSz="914400">
                        <a:lnSpc>
                          <a:spcPct val="100000"/>
                        </a:lnSpc>
                        <a:spcBef>
                          <a:spcPts val="0"/>
                        </a:spcBef>
                        <a:spcAft>
                          <a:spcPts val="0"/>
                        </a:spcAft>
                        <a:buNone/>
                        <a:tabLst/>
                        <a:defRPr noProof="1">
                          <a:solidFill>
                            <a:srgbClr val="0F2C68"/>
                          </a:solidFill>
                          <a:latin typeface="Calibri" pitchFamily="2" charset="-52"/>
                          <a:ea typeface="Calibri" pitchFamily="2" charset="-52"/>
                          <a:cs typeface="Calibri" pitchFamily="2" charset="-52"/>
                        </a:defRPr>
                      </a:pPr>
                      <a:endParaRPr sz="1300" noProof="1"/>
                    </a:p>
                  </a:txBody>
                  <a:tcPr marL="90170" marR="45085" marT="90170" marB="45085">
                    <a:lnL>
                      <a:noFill/>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Семинар наставника</a:t>
                      </a:r>
                      <a:endParaRPr lang="ru-ru" sz="13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02.09.2024 вечер 18.00 – 21.00</a:t>
                      </a:r>
                      <a:endParaRPr lang="ru-ru" sz="1300"/>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 </a:t>
                      </a:r>
                      <a:endParaRPr lang="ru-ru" sz="1300"/>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03.09.2024 утро 10.00 – 11.20</a:t>
                      </a:r>
                      <a:endParaRPr lang="ru-ru" sz="1300"/>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 </a:t>
                      </a:r>
                      <a:endParaRPr lang="ru-ru" sz="13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Чилипенок Юлия Юрьевна</a:t>
                      </a:r>
                      <a:endParaRPr lang="ru-ru" sz="13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extLst>
                  <a:ext uri="smNativeData">
                    <pr:rowheight xmlns="" xmlns:pr="smNativeData" dt="1725262040" type="min" val="598805"/>
                  </a:ext>
                </a:extLst>
              </a:tr>
              <a:tr h="598805">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ВТ</a:t>
                      </a:r>
                      <a:endParaRPr lang="ru-ru" sz="1300"/>
                    </a:p>
                  </a:txBody>
                  <a:tcPr marL="12700" marR="12700" marT="12700" marB="12700">
                    <a:lnL>
                      <a:noFill/>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en-us" sz="130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18:00-21:00</a:t>
                      </a:r>
                      <a:endParaRPr lang="ru-ru" sz="13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НИС «Исследование </a:t>
                      </a:r>
                      <a:endParaRPr lang="ru-ru" sz="130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систем управления»</a:t>
                      </a:r>
                      <a:endParaRPr lang="ru-ru" sz="1300"/>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 </a:t>
                      </a:r>
                      <a:endParaRPr lang="ru-ru" sz="13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03.09.2024 - 24.09.2024</a:t>
                      </a:r>
                      <a:endParaRPr lang="ru-ru" sz="1300"/>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 </a:t>
                      </a:r>
                      <a:endParaRPr lang="ru-ru" sz="1300"/>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17.09 и 24.09 – занятия утром</a:t>
                      </a:r>
                      <a:endParaRPr lang="ru-ru" sz="1300"/>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 </a:t>
                      </a:r>
                      <a:endParaRPr lang="ru-ru" sz="13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Чилипенок Юлия Юрьевна</a:t>
                      </a:r>
                      <a:endParaRPr lang="ru-ru" sz="13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extLst>
                  <a:ext uri="smNativeData">
                    <pr:rowheight xmlns="" xmlns:pr="smNativeData" dt="1725262040" type="min" val="598805"/>
                  </a:ext>
                </a:extLst>
              </a:tr>
              <a:tr h="266065">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СР</a:t>
                      </a:r>
                      <a:endParaRPr lang="ru-ru" sz="1300"/>
                    </a:p>
                  </a:txBody>
                  <a:tcPr marL="12700" marR="12700" marT="12700" marB="12700">
                    <a:lnL>
                      <a:noFill/>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 </a:t>
                      </a:r>
                      <a:endParaRPr lang="ru-ru" sz="13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 DAY OFF</a:t>
                      </a:r>
                      <a:endParaRPr lang="ru-ru" sz="1300"/>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 </a:t>
                      </a:r>
                      <a:endParaRPr lang="ru-ru" sz="13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 </a:t>
                      </a:r>
                      <a:endParaRPr lang="ru-ru" sz="13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 </a:t>
                      </a:r>
                      <a:endParaRPr lang="ru-ru" sz="13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extLst>
                  <a:ext uri="smNativeData">
                    <pr:rowheight xmlns="" xmlns:pr="smNativeData" dt="1725262040" type="min" val="266065"/>
                  </a:ext>
                </a:extLst>
              </a:tr>
              <a:tr h="598805">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ЧТ</a:t>
                      </a:r>
                      <a:endParaRPr lang="ru-ru" sz="1300"/>
                    </a:p>
                  </a:txBody>
                  <a:tcPr marL="12700" marR="12700" marT="12700" marB="12700">
                    <a:lnL>
                      <a:noFill/>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en-us" sz="130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18:00-21:00</a:t>
                      </a:r>
                      <a:br/>
                      <a:endParaRPr lang="ru-ru" sz="13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Коучинговая </a:t>
                      </a:r>
                      <a:endParaRPr lang="ru-ru" sz="130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практика</a:t>
                      </a:r>
                      <a:endParaRPr lang="ru-ru" sz="13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05.09.2024 – 03.10.2024</a:t>
                      </a:r>
                      <a:endParaRPr lang="ru-ru" sz="1300"/>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 </a:t>
                      </a:r>
                      <a:endParaRPr lang="ru-ru" sz="1300"/>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19.09.2024 занятие утром</a:t>
                      </a:r>
                      <a:br/>
                      <a:endParaRPr lang="ru-ru" sz="13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br/>
                      <a:r>
                        <a:rPr lang="ru-ru" sz="1300">
                          <a:latin typeface="Tahoma" pitchFamily="2" charset="-52"/>
                          <a:ea typeface="Tahoma" pitchFamily="2" charset="-52"/>
                          <a:cs typeface="Times New Roman" pitchFamily="1" charset="-52"/>
                        </a:rPr>
                        <a:t>Чилипенок Юлия Юрьевна</a:t>
                      </a:r>
                      <a:endParaRPr lang="ru-ru" sz="1300"/>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 </a:t>
                      </a:r>
                      <a:endParaRPr lang="ru-ru" sz="13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extLst>
                  <a:ext uri="smNativeData">
                    <pr:rowheight xmlns="" xmlns:pr="smNativeData" dt="1725262040" type="min" val="598805"/>
                  </a:ext>
                </a:extLst>
              </a:tr>
              <a:tr h="598805">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ПТ</a:t>
                      </a:r>
                      <a:endParaRPr lang="ru-ru" sz="1300"/>
                    </a:p>
                  </a:txBody>
                  <a:tcPr marL="12700" marR="12700" marT="12700" marB="12700">
                    <a:lnL>
                      <a:noFill/>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en-us" sz="130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18:00-21:00</a:t>
                      </a:r>
                      <a:endParaRPr lang="ru-ru" sz="13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Производственный </a:t>
                      </a:r>
                      <a:endParaRPr lang="ru-ru" sz="1300"/>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менеджмент</a:t>
                      </a:r>
                      <a:endParaRPr lang="ru-ru" sz="1300"/>
                    </a:p>
                    <a:p>
                      <a:pPr marL="0" marR="0" indent="0" algn="l">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 </a:t>
                      </a:r>
                      <a:endParaRPr lang="ru-ru" sz="13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06.09.2024 - 18.10.2024</a:t>
                      </a:r>
                      <a:endParaRPr lang="ru-ru" sz="13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Колошин Антон Борисович</a:t>
                      </a:r>
                      <a:endParaRPr lang="ru-ru" sz="13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extLst>
                  <a:ext uri="smNativeData">
                    <pr:rowheight xmlns="" xmlns:pr="smNativeData" dt="1725262040" type="min" val="598805"/>
                  </a:ext>
                </a:extLst>
              </a:tr>
              <a:tr h="598805">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СБ</a:t>
                      </a:r>
                      <a:endParaRPr lang="ru-ru" sz="1300"/>
                    </a:p>
                  </a:txBody>
                  <a:tcPr marL="12700" marR="12700" marT="12700" marB="12700">
                    <a:lnL>
                      <a:noFill/>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en-us" sz="130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10:00-13:00</a:t>
                      </a:r>
                      <a:endParaRPr lang="ru-ru" sz="13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Управление корпоративными инновациями</a:t>
                      </a:r>
                      <a:endParaRPr lang="ru-ru" sz="13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07.09.2024 - 19.10.2024</a:t>
                      </a:r>
                      <a:endParaRPr lang="ru-ru" sz="13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Пылина Нина</a:t>
                      </a:r>
                      <a:endParaRPr lang="ru-ru" sz="13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extLst>
                  <a:ext uri="smNativeData">
                    <pr:rowheight xmlns="" xmlns:pr="smNativeData" dt="1725262040" type="min" val="598805"/>
                  </a:ext>
                </a:extLst>
              </a:tr>
              <a:tr h="598805">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 </a:t>
                      </a:r>
                      <a:endParaRPr lang="ru-ru" sz="1300"/>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ВС</a:t>
                      </a:r>
                      <a:endParaRPr lang="ru-ru" sz="1300"/>
                    </a:p>
                  </a:txBody>
                  <a:tcPr marL="12700" marR="12700" marT="12700" marB="12700">
                    <a:lnL>
                      <a:noFill/>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1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 </a:t>
                      </a:r>
                      <a:endParaRPr lang="ru-ru" sz="1300"/>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DAY OF</a:t>
                      </a:r>
                      <a:r>
                        <a:rPr lang="en-us" sz="1300">
                          <a:latin typeface="Tahoma" pitchFamily="2" charset="-52"/>
                          <a:ea typeface="Tahoma" pitchFamily="2" charset="-52"/>
                          <a:cs typeface="Times New Roman" pitchFamily="1" charset="-52"/>
                        </a:rPr>
                        <a:t>F</a:t>
                      </a:r>
                      <a:r>
                        <a:rPr lang="ru-ru" sz="1300">
                          <a:latin typeface="Tahoma" pitchFamily="2" charset="-52"/>
                          <a:ea typeface="Tahoma" pitchFamily="2" charset="-52"/>
                          <a:cs typeface="Times New Roman" pitchFamily="1" charset="-52"/>
                        </a:rPr>
                        <a:t> </a:t>
                      </a:r>
                      <a:endParaRPr lang="ru-ru" sz="13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buNone/>
                        <a:defRPr noProof="1">
                          <a:solidFill>
                            <a:srgbClr val="0F2C68"/>
                          </a:solidFill>
                          <a:latin typeface="Calibri" pitchFamily="2" charset="-52"/>
                          <a:ea typeface="Calibri" pitchFamily="2" charset="-52"/>
                          <a:cs typeface="Calibri" pitchFamily="2" charset="-52"/>
                        </a:defRPr>
                      </a:pPr>
                      <a:endParaRPr sz="1300" b="1" noProof="1">
                        <a:latin typeface="HSE Sans" pitchFamily="0" charset="0"/>
                        <a:ea typeface="Calibri" pitchFamily="2" charset="-52"/>
                        <a:cs typeface="Calibri" pitchFamily="2" charset="-52"/>
                      </a:endParaRPr>
                    </a:p>
                  </a:txBody>
                  <a:tcPr marL="90170" marR="45085" marT="90170" marB="45085">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vert="horz" wrap="square" numCol="1"/>
                    <a:lstStyle/>
                    <a:p>
                      <a:pPr marL="0" marR="0" indent="0" algn="ctr">
                        <a:buNone/>
                        <a:defRPr noProof="1">
                          <a:solidFill>
                            <a:srgbClr val="0F2C68"/>
                          </a:solidFill>
                          <a:latin typeface="Calibri" pitchFamily="2" charset="-52"/>
                          <a:ea typeface="Calibri" pitchFamily="2" charset="-52"/>
                          <a:cs typeface="Calibri" pitchFamily="2" charset="-52"/>
                        </a:defRPr>
                      </a:pPr>
                      <a:endParaRPr sz="1300" b="1" noProof="1">
                        <a:latin typeface="HSE Sans" pitchFamily="0" charset="0"/>
                        <a:ea typeface="Calibri" pitchFamily="2" charset="-52"/>
                        <a:cs typeface="Calibri" pitchFamily="2" charset="-52"/>
                      </a:endParaRPr>
                    </a:p>
                  </a:txBody>
                  <a:tcPr marL="90170" marR="45085" marT="90170" marB="45085">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extLst>
                  <a:ext uri="smNativeData">
                    <pr:rowheight xmlns="" xmlns:pr="smNativeData" dt="1725262040" type="min" val="598805"/>
                  </a:ext>
                </a:extLst>
              </a:tr>
            </a:tbl>
          </a:graphicData>
        </a:graphic>
      </p:graphicFrame>
    </p:spTree>
  </p:cSld>
  <p:clrMapOvr>
    <a:masterClrMapping/>
  </p:clrMapOvr>
  <p:timing>
    <p:tnLst>
      <p:par>
        <p:cTn id="1" dur="indefinite" restart="never" nodeType="tmRoot"/>
      </p:par>
    </p:tnLst>
  </p:timing>
</p:sld>
</file>

<file path=ppt/slides/slide2.xml><?xml version="1.0" encoding="utf-8"?>
<p:sld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tion">
  <a:themeElements>
    <a:clrScheme name="Presentation 1">
      <a:dk1>
        <a:srgbClr val="0F2C68"/>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resentation">
      <a:majorFont>
        <a:latin typeface="Calibri Light"/>
        <a:ea typeface="Calibri Light"/>
        <a:cs typeface="Calibri Light"/>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extraClrScheme>
      <a:clrScheme name="Presentation 1">
        <a:dk1>
          <a:srgbClr val="0F2C68"/>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resentation">
  <a:themeElements>
    <a:clrScheme name="Presentation 1">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resentation">
      <a:majorFont>
        <a:latin typeface="Calibri Light"/>
        <a:ea typeface="Calibri Light"/>
        <a:cs typeface="Calibri Light"/>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extraClrScheme>
      <a:clrScheme name="Presentation 1">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Кутьков Юрий Юрьевич</dc:creator>
  <cp:keywords/>
  <dc:description/>
  <cp:lastModifiedBy>User</cp:lastModifiedBy>
  <cp:revision>0</cp:revision>
  <dcterms:created xsi:type="dcterms:W3CDTF">2021-11-11T08:52:47Z</dcterms:created>
  <dcterms:modified xsi:type="dcterms:W3CDTF">2024-09-02T07:27:20Z</dcterms:modified>
</cp:coreProperties>
</file>