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79" r:id="rId2"/>
    <p:sldId id="285" r:id="rId3"/>
  </p:sldIdLst>
  <p:sldSz cx="12192000" cy="6858000"/>
  <p:notesSz cx="6858000" cy="9144000"/>
  <p:defaultTextStyle>
    <a:lvl1pPr marL="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1pPr>
    <a:lvl2pPr marL="4572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2pPr>
    <a:lvl3pPr marL="9144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3pPr>
    <a:lvl4pPr marL="13716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4pPr>
    <a:lvl5pPr marL="18288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5pPr>
    <a:lvl6pPr marL="22860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6pPr>
    <a:lvl7pPr marL="27432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7pPr>
    <a:lvl8pPr marL="32004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8pPr>
    <a:lvl9pPr marL="36576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9pPr>
  </p:defaultTextStyle>
  <p:extLst>
    <p:ext uri="{EFAFB233-063F-42B5-8137-9DF3F51BA10A}">
      <p15:sldGuideLst xmlns:p15="http://schemas.microsoft.com/office/powerpoint/2012/main">
        <p15:guide id="1" orient="horz" pos="3952">
          <p15:clr>
            <a:srgbClr val="A4A3A4"/>
          </p15:clr>
        </p15:guide>
        <p15:guide id="2" orient="horz" pos="913">
          <p15:clr>
            <a:srgbClr val="A4A3A4"/>
          </p15:clr>
        </p15:guide>
        <p15:guide id="3" pos="325">
          <p15:clr>
            <a:srgbClr val="A4A3A4"/>
          </p15:clr>
        </p15:guide>
        <p15:guide id="4" pos="1209">
          <p15:clr>
            <a:srgbClr val="A4A3A4"/>
          </p15:clr>
        </p15:guide>
        <p15:guide id="5" pos="2955">
          <p15:clr>
            <a:srgbClr val="A4A3A4"/>
          </p15:clr>
        </p15:guide>
        <p15:guide id="6" pos="2071">
          <p15:clr>
            <a:srgbClr val="A4A3A4"/>
          </p15:clr>
        </p15:guide>
        <p15:guide id="7" pos="3840">
          <p15:clr>
            <a:srgbClr val="A4A3A4"/>
          </p15:clr>
        </p15:guide>
        <p15:guide id="8" pos="4702">
          <p15:clr>
            <a:srgbClr val="A4A3A4"/>
          </p15:clr>
        </p15:guide>
        <p15:guide id="9" pos="5586">
          <p15:clr>
            <a:srgbClr val="A4A3A4"/>
          </p15:clr>
        </p15:guide>
        <p15:guide id="10" pos="7333">
          <p15:clr>
            <a:srgbClr val="A4A3A4"/>
          </p15:clr>
        </p15:guide>
        <p15:guide id="11" pos="647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0000FF"/>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smNativeData">
      <pr:smAppRevision xmlns:pr="smNativeData" xmlns:p14="http://schemas.microsoft.com/office/powerpoint/2010/main" xmlns="" dt="1725262040" val="982" revOS="4"/>
      <pr:smFileRevision xmlns:pr="smNativeData" xmlns:p14="http://schemas.microsoft.com/office/powerpoint/2010/main" xmlns="" dt="1725262040" val="0"/>
      <pr:guideOptions xmlns:pr="smNativeData" xmlns:p14="http://schemas.microsoft.com/office/powerpoint/2010/main" xmlns="" dt="1725262040" snapToBorders="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3" d="100"/>
          <a:sy n="83" d="100"/>
        </p:scale>
        <p:origin x="658" y="67"/>
      </p:cViewPr>
      <p:guideLst>
        <p:guide orient="horz" pos="3952"/>
        <p:guide orient="horz" pos="913"/>
        <p:guide pos="325"/>
        <p:guide pos="1209"/>
        <p:guide pos="2955"/>
        <p:guide pos="2071"/>
        <p:guide pos="3840"/>
        <p:guide pos="4702"/>
        <p:guide pos="5586"/>
        <p:guide pos="7333"/>
        <p:guide pos="6471"/>
      </p:guideLst>
    </p:cSldViewPr>
  </p:slideViewPr>
  <p:outlineViewPr>
    <p:cViewPr>
      <p:scale>
        <a:sx n="303" d="100"/>
        <a:sy n="303" d="100"/>
      </p:scale>
      <p:origin x="0" y="0"/>
    </p:cViewPr>
  </p:outlineViewPr>
  <p:notesTextViewPr>
    <p:cViewPr>
      <p:scale>
        <a:sx n="1" d="1"/>
        <a:sy n="1" d="1"/>
      </p:scale>
      <p:origin x="0" y="0"/>
    </p:cViewPr>
  </p:notesTextViewPr>
  <p:sorterViewPr>
    <p:cViewPr>
      <p:scale>
        <a:sx n="15" d="100"/>
        <a:sy n="15" d="100"/>
      </p:scale>
      <p:origin x="0" y="0"/>
    </p:cViewPr>
  </p:sorterViewPr>
  <p:notesViewPr>
    <p:cSldViewPr snapToGrid="0" snapToObjects="1">
      <p:cViewPr>
        <p:scale>
          <a:sx n="70" d="100"/>
          <a:sy n="70" d="100"/>
        </p:scale>
        <p:origin x="376" y="390"/>
      </p:cViewPr>
      <p:guideLst>
        <p:guide orient="horz" pos="2880"/>
        <p:guide pos="2160"/>
      </p:guideLst>
    </p:cSldViewPr>
  </p:notesViewPr>
  <p:gridSpacing cx="71755" cy="71755"/>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noChangeArrowheads="1"/>
            <a:extLst>
              <a:ext uri="smNativeData">
                <pr:smNativeData xmlns:pr="smNativeData" xmlns:p14="http://schemas.microsoft.com/office/powerpoint/2010/main" xmlns="" val="SMDATA_13_2GjVZ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CbiTU0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AAAAAAAAAAEgSAADTAgAAEAAAACYAAAAIAAAAP48AAAAAAAA="/>
              </a:ext>
            </a:extLst>
          </p:cNvSpPr>
          <p:nvPr>
            <p:ph type="hdr" sz="quarter"/>
          </p:nvPr>
        </p:nvSpPr>
        <p:spPr>
          <a:xfrm>
            <a:off x="0" y="0"/>
            <a:ext cx="2971800" cy="459105"/>
          </a:xfrm>
          <a:prstGeom prst="rect">
            <a:avLst/>
          </a:prstGeom>
        </p:spPr>
        <p:txBody>
          <a:bodyPr vert="horz" wrap="square" lIns="91440" tIns="45720" rIns="91440" bIns="45720" numCol="1" spcCol="215900" anchor="t">
            <a:prstTxWarp prst="textNoShape">
              <a:avLst/>
            </a:prstTxWarp>
          </a:bodyPr>
          <a:lstStyle>
            <a:lvl1pPr algn="l">
              <a:defRPr sz="1200" noProof="1"/>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noProof="1"/>
            </a:pPr>
            <a:endParaRPr/>
          </a:p>
        </p:txBody>
      </p:sp>
      <p:sp>
        <p:nvSpPr>
          <p:cNvPr id="3" name="Date Placeholder 2"/>
          <p:cNvSpPr>
            <a:spLocks noGrp="1" noChangeArrowheads="1"/>
            <a:extLst>
              <a:ext uri="smNativeData">
                <pr:smNativeData xmlns:pr="smNativeData" xmlns:p14="http://schemas.microsoft.com/office/powerpoint/2010/main" xmlns="" val="SMDATA_13_2GjVZ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MjYZw8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mFwAAAAAAAC4qAADTAgAAEAAAACYAAAAIAAAAP48AAAAAAAA="/>
              </a:ext>
            </a:extLst>
          </p:cNvSpPr>
          <p:nvPr>
            <p:ph type="dt" idx="1"/>
          </p:nvPr>
        </p:nvSpPr>
        <p:spPr>
          <a:xfrm>
            <a:off x="3884930" y="0"/>
            <a:ext cx="2971800" cy="459105"/>
          </a:xfrm>
          <a:prstGeom prst="rect">
            <a:avLst/>
          </a:prstGeom>
        </p:spPr>
        <p:txBody>
          <a:bodyPr vert="horz" wrap="square" lIns="91440" tIns="45720" rIns="91440" bIns="45720" numCol="1" spcCol="215900" anchor="t">
            <a:prstTxWarp prst="textNoShape">
              <a:avLst/>
            </a:prstTxWarp>
          </a:bodyPr>
          <a:lstStyle>
            <a:lvl1pPr algn="r">
              <a:defRPr sz="1200" noProof="1"/>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noProof="1"/>
            </a:pPr>
            <a:fld id="{3F0B9420-6ED2-5E62-9CB3-9837DAFD6ACD}" type="datetime1">
              <a:t>02.09.2024</a:t>
            </a:fld>
            <a:endParaRPr/>
          </a:p>
        </p:txBody>
      </p:sp>
      <p:sp>
        <p:nvSpPr>
          <p:cNvPr id="4" name="Slide Image Placeholder 3"/>
          <p:cNvSpPr>
            <a:spLocks noGrp="1" noRot="1" noChangeAspect="1" noChangeArrowheads="1"/>
            <a:extLst>
              <a:ext uri="smNativeData">
                <pr:smNativeData xmlns:pr="smNativeData" xmlns:p14="http://schemas.microsoft.com/office/powerpoint/2010/main" xmlns="" val="SMDATA_13_2GjVZhMAAAAlAAAAZAAAAC0AAAAAkAAAAEgAAACQAAAASAAAAAAAAAAB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BAAAAAAAAAAAAAAAU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KjsmiY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4BAAACAcAAPglAAAEGgAAEAAAACYAAAAIAAAAvw8AAP8fAAA="/>
              </a:ext>
            </a:extLst>
          </p:cNvSpPr>
          <p:nvPr>
            <p:ph type="sldImg" idx="2"/>
          </p:nvPr>
        </p:nvSpPr>
        <p:spPr>
          <a:xfrm>
            <a:off x="685800" y="1143000"/>
            <a:ext cx="5486400" cy="3086100"/>
          </a:xfrm>
          <a:prstGeom prst="rect">
            <a:avLst/>
          </a:prstGeom>
          <a:noFill/>
          <a:ln w="12700" cap="flat" cmpd="sng" algn="ctr">
            <a:solidFill>
              <a:srgbClr val="000000"/>
            </a:solidFill>
            <a:prstDash val="solid"/>
            <a:headEnd type="none"/>
            <a:tailEnd type="none"/>
          </a:ln>
        </p:spPr>
        <p:txBody>
          <a:bodyPr vert="horz" wrap="square" lIns="91440" tIns="45720" rIns="91440" bIns="45720" numCol="1" spcCol="215900" anchor="ctr">
            <a:prstTxWarp prst="textNoShape">
              <a:avLst/>
            </a:prstTxWarp>
          </a:bodyPr>
          <a:lstStyle/>
          <a:p>
            <a:pPr>
              <a:defRPr noProof="1"/>
            </a:pPr>
            <a:endParaRPr/>
          </a:p>
        </p:txBody>
      </p:sp>
      <p:sp>
        <p:nvSpPr>
          <p:cNvPr id="5" name="Notes Placeholder 4"/>
          <p:cNvSpPr>
            <a:spLocks noGrp="1" noChangeArrowheads="1"/>
            <a:extLst>
              <a:ext uri="smNativeData">
                <pr:smNativeData xmlns:pr="smNativeData" xmlns:p14="http://schemas.microsoft.com/office/powerpoint/2010/main" xmlns="" val="SMDATA_13_2GjVZ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B4ogZ8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4BAAAEhsAAPglAAA4MQAAEAAAACYAAAAIAAAAPw8AAP8fAAA="/>
              </a:ext>
            </a:extLst>
          </p:cNvSpPr>
          <p:nvPr>
            <p:ph type="body" idx="3"/>
          </p:nvPr>
        </p:nvSpPr>
        <p:spPr>
          <a:xfrm>
            <a:off x="685800" y="4400550"/>
            <a:ext cx="5486400" cy="3600450"/>
          </a:xfrm>
          <a:prstGeom prst="rect">
            <a:avLst/>
          </a:prstGeom>
          <a:noFill/>
          <a:ln>
            <a:noFill/>
          </a:ln>
        </p:spPr>
        <p:txBody>
          <a:bodyPr vert="horz" wrap="square" lIns="91440" tIns="45720" rIns="91440" bIns="45720" numCol="1" spcCol="215900" anchor="t">
            <a:prstTxWarp prst="textNoShape">
              <a:avLst/>
            </a:prstTxWarp>
          </a:bodyPr>
          <a:lstStyle/>
          <a:p>
            <a:pPr>
              <a:defRPr lang="en-gb"/>
            </a:pPr>
            <a:r>
              <a:t>Click to edit Master text styles</a:t>
            </a:r>
          </a:p>
          <a:p>
            <a:pPr lvl="1">
              <a:defRPr lang="en-gb"/>
            </a:pPr>
            <a:r>
              <a:t>Second level</a:t>
            </a:r>
          </a:p>
          <a:p>
            <a:pPr lvl="2">
              <a:defRPr lang="en-gb"/>
            </a:pPr>
            <a:r>
              <a:t>Third level</a:t>
            </a:r>
          </a:p>
          <a:p>
            <a:pPr lvl="3">
              <a:defRPr lang="en-gb"/>
            </a:pPr>
            <a:r>
              <a:t>Fourth level</a:t>
            </a:r>
          </a:p>
          <a:p>
            <a:pPr lvl="4">
              <a:defRPr lang="en-gb"/>
            </a:pPr>
            <a:r>
              <a:t>Fifth level</a:t>
            </a:r>
          </a:p>
        </p:txBody>
      </p:sp>
      <p:sp>
        <p:nvSpPr>
          <p:cNvPr id="6" name="Footer Placeholder 5"/>
          <p:cNvSpPr>
            <a:spLocks noGrp="1" noChangeArrowheads="1"/>
            <a:extLst>
              <a:ext uri="smNativeData">
                <pr:smNativeData xmlns:pr="smNativeData" xmlns:p14="http://schemas.microsoft.com/office/powerpoint/2010/main" xmlns="" val="SMDATA_13_2GjVZhMAAAAlAAAAZAAAAA0AAAAAkAAAAEgAAACQAAAAS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Lv7IzQ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AAAAAbjUAAEgSAABAOAAAEAAAACYAAAAIAAAAv48AAP8fAAA="/>
              </a:ext>
            </a:extLst>
          </p:cNvSpPr>
          <p:nvPr>
            <p:ph type="ftr" sz="quarter" idx="4"/>
          </p:nvPr>
        </p:nvSpPr>
        <p:spPr>
          <a:xfrm>
            <a:off x="0" y="8685530"/>
            <a:ext cx="2971800" cy="458470"/>
          </a:xfrm>
          <a:prstGeom prst="rect">
            <a:avLst/>
          </a:prstGeom>
          <a:noFill/>
          <a:ln>
            <a:noFill/>
          </a:ln>
        </p:spPr>
        <p:txBody>
          <a:bodyPr vert="horz" wrap="square" lIns="91440" tIns="45720" rIns="91440" bIns="45720" numCol="1" spcCol="215900" anchor="b">
            <a:prstTxWarp prst="textNoShape">
              <a:avLst/>
            </a:prstTxWarp>
          </a:bodyPr>
          <a:lstStyle>
            <a:lvl1pPr algn="l">
              <a:defRPr sz="1200" noProof="1"/>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noProof="1"/>
            </a:pPr>
            <a:endParaRPr/>
          </a:p>
        </p:txBody>
      </p:sp>
      <p:sp>
        <p:nvSpPr>
          <p:cNvPr id="7" name="Slide Number Placeholder 6"/>
          <p:cNvSpPr>
            <a:spLocks noGrp="1" noChangeArrowheads="1"/>
            <a:extLst>
              <a:ext uri="smNativeData">
                <pr:smNativeData xmlns:pr="smNativeData" xmlns:p14="http://schemas.microsoft.com/office/powerpoint/2010/main" xmlns="" val="SMDATA_13_2GjVZhMAAAAlAAAAZAAAAA0AAAAAkAAAAEgAAACQAAAASAAAAAAAAAAC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KjsmiY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mFwAAbjUAAC4qAABAOAAAEAAAACYAAAAIAAAAv48AAP8fAAA="/>
              </a:ext>
            </a:extLst>
          </p:cNvSpPr>
          <p:nvPr>
            <p:ph type="sldNum" sz="quarter" idx="5"/>
          </p:nvPr>
        </p:nvSpPr>
        <p:spPr>
          <a:xfrm>
            <a:off x="3884930" y="8685530"/>
            <a:ext cx="2971800" cy="458470"/>
          </a:xfrm>
          <a:prstGeom prst="rect">
            <a:avLst/>
          </a:prstGeom>
          <a:noFill/>
          <a:ln>
            <a:noFill/>
          </a:ln>
        </p:spPr>
        <p:txBody>
          <a:bodyPr vert="horz" wrap="square" lIns="91440" tIns="45720" rIns="91440" bIns="45720" numCol="1" spcCol="215900" anchor="b">
            <a:prstTxWarp prst="textNoShape">
              <a:avLst/>
            </a:prstTxWarp>
          </a:bodyPr>
          <a:lstStyle>
            <a:lvl1pPr algn="r">
              <a:defRPr sz="1200" noProof="1"/>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noProof="1"/>
            </a:pPr>
            <a:fld id="{3F0BE019-57D2-5E16-9CB3-A143AEFD6AF4}" type="slidenum">
              <a:t>‹#›</a:t>
            </a:fld>
            <a:endParaRPr/>
          </a:p>
        </p:txBody>
      </p:sp>
    </p:spTree>
  </p:cSld>
  <p:clrMap bg1="lt1" tx1="dk1" bg2="lt2" tx2="dk2" accent1="accent1" accent2="accent2" accent3="accent3" accent4="accent4" accent5="accent5" accent6="accent6" hlink="hlink" folHlink="folHlink"/>
  <p:hf sldNum="0" hdr="0" ftr="0" dt="0"/>
  <p:notesStyle>
    <a:lvl1pPr marL="0" marR="0" indent="0" algn="l" defTabSz="914400">
      <a:lnSpc>
        <a:spcPct val="100000"/>
      </a:lnSpc>
      <a:spcBef>
        <a:spcPts val="0"/>
      </a:spcBef>
      <a:spcAft>
        <a:spcPts val="0"/>
      </a:spcAft>
      <a:buNone/>
      <a:tabLst/>
      <a:defRPr lang="en-gb" sz="1200" b="0" i="0" u="none" strike="noStrike" kern="1" spc="0" baseline="0">
        <a:solidFill>
          <a:schemeClr val="tx1"/>
        </a:solidFill>
        <a:effectLst/>
        <a:latin typeface="Calibri" pitchFamily="2" charset="-52"/>
        <a:ea typeface="Calibri" pitchFamily="2" charset="-52"/>
        <a:cs typeface="Calibri" pitchFamily="2" charset="-52"/>
      </a:defRPr>
    </a:lvl1pPr>
    <a:lvl2pPr marL="457200" marR="0" indent="0" algn="l" defTabSz="914400">
      <a:lnSpc>
        <a:spcPct val="100000"/>
      </a:lnSpc>
      <a:spcBef>
        <a:spcPts val="0"/>
      </a:spcBef>
      <a:spcAft>
        <a:spcPts val="0"/>
      </a:spcAft>
      <a:buNone/>
      <a:tabLst/>
      <a:defRPr lang="en-gb" sz="1200" b="0" i="0" u="none" strike="noStrike" kern="1" spc="0" baseline="0">
        <a:solidFill>
          <a:schemeClr val="tx1"/>
        </a:solidFill>
        <a:effectLst/>
        <a:latin typeface="Calibri" pitchFamily="2" charset="-52"/>
        <a:ea typeface="Calibri" pitchFamily="2" charset="-52"/>
        <a:cs typeface="Calibri" pitchFamily="2" charset="-52"/>
      </a:defRPr>
    </a:lvl2pPr>
    <a:lvl3pPr marL="914400" marR="0" indent="0" algn="l" defTabSz="914400">
      <a:lnSpc>
        <a:spcPct val="100000"/>
      </a:lnSpc>
      <a:spcBef>
        <a:spcPts val="0"/>
      </a:spcBef>
      <a:spcAft>
        <a:spcPts val="0"/>
      </a:spcAft>
      <a:buNone/>
      <a:tabLst/>
      <a:defRPr lang="en-gb" sz="1200" b="0" i="0" u="none" strike="noStrike" kern="1" spc="0" baseline="0">
        <a:solidFill>
          <a:schemeClr val="tx1"/>
        </a:solidFill>
        <a:effectLst/>
        <a:latin typeface="Calibri" pitchFamily="2" charset="-52"/>
        <a:ea typeface="Calibri" pitchFamily="2" charset="-52"/>
        <a:cs typeface="Calibri" pitchFamily="2" charset="-52"/>
      </a:defRPr>
    </a:lvl3pPr>
    <a:lvl4pPr marL="1371600" marR="0" indent="0" algn="l" defTabSz="914400">
      <a:lnSpc>
        <a:spcPct val="100000"/>
      </a:lnSpc>
      <a:spcBef>
        <a:spcPts val="0"/>
      </a:spcBef>
      <a:spcAft>
        <a:spcPts val="0"/>
      </a:spcAft>
      <a:buNone/>
      <a:tabLst/>
      <a:defRPr lang="en-gb" sz="1200" b="0" i="0" u="none" strike="noStrike" kern="1" spc="0" baseline="0">
        <a:solidFill>
          <a:schemeClr val="tx1"/>
        </a:solidFill>
        <a:effectLst/>
        <a:latin typeface="Calibri" pitchFamily="2" charset="-52"/>
        <a:ea typeface="Calibri" pitchFamily="2" charset="-52"/>
        <a:cs typeface="Calibri" pitchFamily="2" charset="-52"/>
      </a:defRPr>
    </a:lvl4pPr>
    <a:lvl5pPr marL="1828800" marR="0" indent="0" algn="l" defTabSz="914400">
      <a:lnSpc>
        <a:spcPct val="100000"/>
      </a:lnSpc>
      <a:spcBef>
        <a:spcPts val="0"/>
      </a:spcBef>
      <a:spcAft>
        <a:spcPts val="0"/>
      </a:spcAft>
      <a:buNone/>
      <a:tabLst/>
      <a:defRPr lang="en-gb" sz="1200" b="0" i="0" u="none" strike="noStrike" kern="1" spc="0" baseline="0">
        <a:solidFill>
          <a:schemeClr val="tx1"/>
        </a:solidFill>
        <a:effectLst/>
        <a:latin typeface="Calibri" pitchFamily="2" charset="-52"/>
        <a:ea typeface="Calibri" pitchFamily="2" charset="-52"/>
        <a:cs typeface="Calibri" pitchFamily="2" charset="-52"/>
      </a:defRPr>
    </a:lvl5pPr>
    <a:lvl6pPr marL="2286000" marR="0" indent="0" algn="l" defTabSz="914400">
      <a:lnSpc>
        <a:spcPct val="100000"/>
      </a:lnSpc>
      <a:spcBef>
        <a:spcPts val="0"/>
      </a:spcBef>
      <a:spcAft>
        <a:spcPts val="0"/>
      </a:spcAft>
      <a:buNone/>
      <a:tabLst/>
      <a:defRPr sz="1200" b="0" i="0" u="none" strike="noStrike" kern="1" spc="0" baseline="0" noProof="1">
        <a:solidFill>
          <a:schemeClr val="tx1"/>
        </a:solidFill>
        <a:effectLst/>
        <a:latin typeface="Calibri" pitchFamily="2" charset="-52"/>
        <a:ea typeface="Calibri" pitchFamily="2" charset="-52"/>
        <a:cs typeface="Calibri" pitchFamily="2" charset="-52"/>
      </a:defRPr>
    </a:lvl6pPr>
    <a:lvl7pPr marL="2743200" marR="0" indent="0" algn="l" defTabSz="914400">
      <a:lnSpc>
        <a:spcPct val="100000"/>
      </a:lnSpc>
      <a:spcBef>
        <a:spcPts val="0"/>
      </a:spcBef>
      <a:spcAft>
        <a:spcPts val="0"/>
      </a:spcAft>
      <a:buNone/>
      <a:tabLst/>
      <a:defRPr sz="1200" b="0" i="0" u="none" strike="noStrike" kern="1" spc="0" baseline="0" noProof="1">
        <a:solidFill>
          <a:schemeClr val="tx1"/>
        </a:solidFill>
        <a:effectLst/>
        <a:latin typeface="Calibri" pitchFamily="2" charset="-52"/>
        <a:ea typeface="Calibri" pitchFamily="2" charset="-52"/>
        <a:cs typeface="Calibri" pitchFamily="2" charset="-52"/>
      </a:defRPr>
    </a:lvl7pPr>
    <a:lvl8pPr marL="3200400" marR="0" indent="0" algn="l" defTabSz="914400">
      <a:lnSpc>
        <a:spcPct val="100000"/>
      </a:lnSpc>
      <a:spcBef>
        <a:spcPts val="0"/>
      </a:spcBef>
      <a:spcAft>
        <a:spcPts val="0"/>
      </a:spcAft>
      <a:buNone/>
      <a:tabLst/>
      <a:defRPr sz="1200" b="0" i="0" u="none" strike="noStrike" kern="1" spc="0" baseline="0" noProof="1">
        <a:solidFill>
          <a:schemeClr val="tx1"/>
        </a:solidFill>
        <a:effectLst/>
        <a:latin typeface="Calibri" pitchFamily="2" charset="-52"/>
        <a:ea typeface="Calibri" pitchFamily="2" charset="-52"/>
        <a:cs typeface="Calibri" pitchFamily="2" charset="-52"/>
      </a:defRPr>
    </a:lvl8pPr>
    <a:lvl9pPr marL="3657600" marR="0" indent="0" algn="l" defTabSz="914400">
      <a:lnSpc>
        <a:spcPct val="100000"/>
      </a:lnSpc>
      <a:spcBef>
        <a:spcPts val="0"/>
      </a:spcBef>
      <a:spcAft>
        <a:spcPts val="0"/>
      </a:spcAft>
      <a:buNone/>
      <a:tabLst/>
      <a:defRPr sz="1200" b="0" i="0" u="none" strike="noStrike" kern="1" spc="0" baseline="0" noProof="1">
        <a:solidFill>
          <a:schemeClr val="tx1"/>
        </a:solidFill>
        <a:effectLst/>
        <a:latin typeface="Calibri" pitchFamily="2" charset="-52"/>
        <a:ea typeface="Calibri" pitchFamily="2" charset="-52"/>
        <a:cs typeface="Calibri" pitchFamily="2" charset="-52"/>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Обложка">
    <p:bg>
      <p:bgPr>
        <a:blipFill>
          <a:blip r:embed="rId2"/>
          <a:srcRect/>
          <a:stretch/>
        </a:blipFill>
        <a:effectLst/>
      </p:bgPr>
    </p:bg>
    <p:spTree>
      <p:nvGrpSpPr>
        <p:cNvPr id="1" name=""/>
        <p:cNvGrpSpPr/>
        <p:nvPr/>
      </p:nvGrpSpPr>
      <p:grpSpPr>
        <a:xfrm>
          <a:off x="0" y="0"/>
          <a:ext cx="0" cy="0"/>
          <a:chOff x="0" y="0"/>
          <a:chExt cx="0" cy="0"/>
        </a:xfrm>
      </p:grpSpPr>
      <p:pic>
        <p:nvPicPr>
          <p:cNvPr id="2" name="Picture 28" descr="A blue circle with white text&#10;&#10;Description automatically generated with low confidence"/>
          <p:cNvPicPr>
            <a:picLocks noChangeAspect="1"/>
            <a:extLst>
              <a:ext uri="smNativeData">
                <pr:smNativeData xmlns:pr="smNativeData" xmlns:p14="http://schemas.microsoft.com/office/powerpoint/2010/main" xmlns="" val="SMDATA_15_2GjVZhMAAAAlAAAAEQAAAC0AAAAAkAAAAEgAAACQ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AAAAAAAAAAAAAAAAAAAAAAAAAABkAAAAZAAAAAAAAAAjAAAABAAAAGQAAAAXAAAAFAAAAAAAAAAAAAAA/38AAP9/AAAAAAAACQAAAAQAAAAAAAAADAAAABAAAAAAAAAAAAAAAAAAAAAAAAAAHgAAAGgAAAAAAAAAAAAAAAAAAAAAAAAAAAAAABAnAAAQJwAAAAAAAAAAAAAAAAAAAAAAAAAAAAAAAAAAAAAAAAAAAAAUAAAAAAAAAMDA/wAAAAAAZAAAADIAAAAAAAAAZAAAAAAAAAB/f38ACgAAAB8AAABUAAAAAAAABQAAAAEAAAAAAAAAAAAAAAAAAAAAAAAAAAAAAAAAAAAAAAAAAAAAAAJ/f38AAAAAA8zMzADAwP8Af39/AAAAAAAAAAAAAAAAAP///wAAAAAAIQAAABgAAAAUAAAAPQYAAOsFAACxCwAAXwsAABAAAAAmAAAACAAAAP//////////"/>
              </a:ext>
            </a:extLst>
          </p:cNvPicPr>
          <p:nvPr/>
        </p:nvPicPr>
        <p:blipFill>
          <a:blip r:embed="rId3"/>
          <a:stretch>
            <a:fillRect/>
          </a:stretch>
        </p:blipFill>
        <p:spPr>
          <a:xfrm>
            <a:off x="1014095" y="962025"/>
            <a:ext cx="886460" cy="886460"/>
          </a:xfrm>
          <a:prstGeom prst="rect">
            <a:avLst/>
          </a:prstGeom>
          <a:noFill/>
          <a:ln>
            <a:noFill/>
          </a:ln>
          <a:effectLst/>
        </p:spPr>
      </p:pic>
      <p:sp>
        <p:nvSpPr>
          <p:cNvPr id="3" name="Straight Connector 48"/>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B3JQAAEAYAAHclAAA7CwAAEAAAACYAAAAIAAAA//////////8="/>
              </a:ext>
            </a:extLst>
          </p:cNvSpPr>
          <p:nvPr/>
        </p:nvSpPr>
        <p:spPr>
          <a:xfrm>
            <a:off x="6090285" y="985520"/>
            <a:ext cx="0" cy="840105"/>
          </a:xfrm>
          <a:prstGeom prst="line">
            <a:avLst/>
          </a:prstGeom>
          <a:noFill/>
          <a:ln w="12700" cap="flat" cmpd="sng" algn="ctr">
            <a:solidFill>
              <a:srgbClr val="102D69"/>
            </a:solidFill>
            <a:prstDash val="solid"/>
            <a:headEnd type="none"/>
            <a:tailEnd type="none"/>
          </a:ln>
          <a:effectLst/>
        </p:spPr>
      </p:sp>
      <p:sp>
        <p:nvSpPr>
          <p:cNvPr id="4" name="Straight Connector 50"/>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AqNQAAEAYAACo1AAA7CwAAEAAAACYAAAAIAAAA//////////8="/>
              </a:ext>
            </a:extLst>
          </p:cNvSpPr>
          <p:nvPr/>
        </p:nvSpPr>
        <p:spPr>
          <a:xfrm>
            <a:off x="8642350" y="985520"/>
            <a:ext cx="0" cy="840105"/>
          </a:xfrm>
          <a:prstGeom prst="line">
            <a:avLst/>
          </a:prstGeom>
          <a:noFill/>
          <a:ln w="12700" cap="flat" cmpd="sng" algn="ctr">
            <a:solidFill>
              <a:srgbClr val="102D69"/>
            </a:solidFill>
            <a:prstDash val="solid"/>
            <a:headEnd type="none"/>
            <a:tailEnd type="none"/>
          </a:ln>
          <a:effectLst/>
        </p:spPr>
      </p:sp>
      <p:sp>
        <p:nvSpPr>
          <p:cNvPr id="5" name="Straight Connector 51"/>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DFRAAAEAYAAMVEAAA7CwAAEAAAACYAAAAIAAAA//////////8="/>
              </a:ext>
            </a:extLst>
          </p:cNvSpPr>
          <p:nvPr/>
        </p:nvSpPr>
        <p:spPr>
          <a:xfrm>
            <a:off x="11179175" y="985520"/>
            <a:ext cx="0" cy="840105"/>
          </a:xfrm>
          <a:prstGeom prst="line">
            <a:avLst/>
          </a:prstGeom>
          <a:noFill/>
          <a:ln w="12700" cap="flat" cmpd="sng" algn="ctr">
            <a:solidFill>
              <a:srgbClr val="102D69"/>
            </a:solidFill>
            <a:prstDash val="solid"/>
            <a:headEnd type="none"/>
            <a:tailEnd type="none"/>
          </a:ln>
          <a:effectLst/>
        </p:spPr>
      </p:sp>
      <p:sp>
        <p:nvSpPr>
          <p:cNvPr id="6" name="Заголовок 15"/>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BcEMAQ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TBgAAyw4AAEk1AAD2GgAAEAAAACYAAAAIAAAAvaAAAAAAAAA="/>
              </a:ext>
            </a:extLst>
          </p:cNvSpPr>
          <p:nvPr>
            <p:ph type="title"/>
          </p:nvPr>
        </p:nvSpPr>
        <p:spPr>
          <a:xfrm>
            <a:off x="1028065" y="2404745"/>
            <a:ext cx="7633970" cy="1978025"/>
          </a:xfrm>
        </p:spPr>
        <p:txBody>
          <a:bodyPr vert="horz" wrap="square" lIns="0" tIns="0" rIns="0" bIns="0" numCol="1" spcCol="215900" anchor="t">
            <a:prstTxWarp prst="textNoShape">
              <a:avLst/>
            </a:prstTxWarp>
          </a:bodyPr>
          <a:lstStyle>
            <a:lvl1pPr>
              <a:lnSpc>
                <a:spcPct val="100000"/>
              </a:lnSpc>
              <a:defRPr lang="ru-ru" sz="4400" b="0" i="0" baseline="0">
                <a:solidFill>
                  <a:srgbClr val="102D69"/>
                </a:solidFill>
                <a:latin typeface="HSE Sans" charset="0"/>
                <a:ea typeface="Calibri Light" pitchFamily="2" charset="-52"/>
                <a:cs typeface="Calibri Light" pitchFamily="2" charset="-52"/>
              </a:defRPr>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lang="en-gb"/>
            </a:pPr>
            <a:r>
              <a:rPr lang="ru-ru"/>
              <a:t>Название презентации</a:t>
            </a:r>
            <a:r>
              <a:t/>
            </a:r>
            <a:br/>
            <a:r>
              <a:rPr lang="ru-ru"/>
              <a:t>может быть набрано в две </a:t>
            </a:r>
            <a:r>
              <a:t/>
            </a:r>
            <a:br/>
            <a:r>
              <a:rPr lang="ru-ru"/>
              <a:t>или три строки (43 </a:t>
            </a:r>
            <a:r>
              <a:t>pt)</a:t>
            </a:r>
            <a:endParaRPr lang="ru-ru"/>
          </a:p>
        </p:txBody>
      </p:sp>
      <p:sp>
        <p:nvSpPr>
          <p:cNvPr id="7" name="Текст 19"/>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EDAAATwcAAHEkAAD8CQAAEAAAACYAAAAIAAAAPaAAAAAAAAA="/>
              </a:ext>
            </a:extLst>
          </p:cNvSpPr>
          <p:nvPr>
            <p:ph idx="10"/>
          </p:nvPr>
        </p:nvSpPr>
        <p:spPr>
          <a:xfrm>
            <a:off x="2075180" y="1188085"/>
            <a:ext cx="3848735" cy="434975"/>
          </a:xfrm>
        </p:spPr>
        <p:txBody>
          <a:bodyPr vert="horz" wrap="square" lIns="0" tIns="0" rIns="0" bIns="0" numCol="1" spcCol="215900" anchor="t">
            <a:prstTxWarp prst="textNoShape">
              <a:avLst/>
            </a:prstTxWarp>
          </a:bodyPr>
          <a:lstStyle>
            <a:lvl1pPr marL="0" indent="0" algn="l">
              <a:lnSpc>
                <a:spcPct val="100000"/>
              </a:lnSpc>
              <a:spcBef>
                <a:spcPts val="0"/>
              </a:spcBef>
              <a:buNone/>
              <a:defRPr lang="ru-ru" sz="1600" b="0" i="0">
                <a:latin typeface="HSE Sans" charset="0"/>
                <a:ea typeface="Calibri" pitchFamily="2" charset="-52"/>
                <a:cs typeface="Calibri" pitchFamily="2" charset="-52"/>
              </a:defRPr>
            </a:lvl1pPr>
            <a:lvl2pPr marL="457200" indent="0" algn="l">
              <a:buNone/>
              <a:defRPr lang="en-gb" sz="1600" b="0" i="0">
                <a:latin typeface="HSE Sans" charset="0"/>
                <a:ea typeface="Calibri" pitchFamily="2" charset="-52"/>
                <a:cs typeface="Calibri" pitchFamily="2" charset="-52"/>
              </a:defRPr>
            </a:lvl2pPr>
            <a:lvl3pPr marL="914400" indent="0" algn="l">
              <a:buNone/>
              <a:defRPr lang="en-gb" sz="1600" b="0" i="0">
                <a:latin typeface="HSE Sans" charset="0"/>
                <a:ea typeface="Calibri" pitchFamily="2" charset="-52"/>
                <a:cs typeface="Calibri" pitchFamily="2" charset="-52"/>
              </a:defRPr>
            </a:lvl3pPr>
            <a:lvl4pPr marL="1371600" indent="0" algn="l">
              <a:buNone/>
              <a:defRPr lang="en-gb" sz="1600" b="0" i="0">
                <a:latin typeface="HSE Sans" charset="0"/>
                <a:ea typeface="Calibri" pitchFamily="2" charset="-52"/>
                <a:cs typeface="Calibri" pitchFamily="2" charset="-52"/>
              </a:defRPr>
            </a:lvl4pPr>
            <a:lvl5pPr marL="1828800" indent="0" algn="l">
              <a:buNone/>
              <a:defRPr lang="en-gb" sz="1600" b="0" i="0">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факультета</a:t>
            </a:r>
            <a:r>
              <a:t/>
            </a:r>
            <a:br/>
            <a:r>
              <a:rPr lang="ru-ru"/>
              <a:t>в две строки</a:t>
            </a:r>
            <a:r>
              <a:t> (16 pt)</a:t>
            </a:r>
            <a:endParaRPr lang="ru-ru"/>
          </a:p>
        </p:txBody>
      </p:sp>
      <p:sp>
        <p:nvSpPr>
          <p:cNvPr id="8" name="Текст 24"/>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JgAAOQcAAIU0AAASCgAAEAAAACYAAAAIAAAAPaAAAAAAAAA="/>
              </a:ext>
            </a:extLst>
          </p:cNvSpPr>
          <p:nvPr>
            <p:ph idx="11"/>
          </p:nvPr>
        </p:nvSpPr>
        <p:spPr>
          <a:xfrm>
            <a:off x="6259195" y="1174115"/>
            <a:ext cx="2278380" cy="462915"/>
          </a:xfrm>
        </p:spPr>
        <p:txBody>
          <a:bodyPr vert="horz" wrap="square" lIns="0" tIns="0" rIns="0" bIns="0" numCol="1" spcCol="215900" anchor="t">
            <a:prstTxWarp prst="textNoShape">
              <a:avLst/>
            </a:prstTxWarp>
          </a:bodyPr>
          <a:lstStyle>
            <a:lvl1pPr marL="0" marR="0" indent="0" algn="l" defTabSz="914400">
              <a:lnSpc>
                <a:spcPct val="90000"/>
              </a:lnSpc>
              <a:spcBef>
                <a:spcPts val="1000"/>
              </a:spcBef>
              <a:spcAft>
                <a:spcPts val="0"/>
              </a:spcAft>
              <a:buNone/>
              <a:tabLst/>
              <a:defRPr lang="ru-ru" sz="1200" b="0" i="0">
                <a:solidFill>
                  <a:srgbClr val="0E2D69"/>
                </a:solidFill>
                <a:latin typeface="HSE Sans" charset="0"/>
                <a:ea typeface="Calibri" pitchFamily="2" charset="-52"/>
                <a:cs typeface="Calibri" pitchFamily="2" charset="-52"/>
              </a:defRPr>
            </a:lvl1pPr>
            <a:lvl2pPr>
              <a:defRPr lang="en-gb"/>
            </a:lvl2pPr>
            <a:lvl3pPr>
              <a:defRPr lang="en-gb"/>
            </a:lvl3pPr>
            <a:lvl4pPr>
              <a:defRPr lang="en-gb"/>
            </a:lvl4pPr>
            <a:lvl5pPr>
              <a:defRPr lang="en-gb"/>
            </a:lvl5pPr>
            <a:lvl6pPr>
              <a:defRPr noProof="1"/>
            </a:lvl6pPr>
            <a:lvl7pPr>
              <a:defRPr noProof="1"/>
            </a:lvl7pPr>
            <a:lvl8pPr>
              <a:defRPr noProof="1"/>
            </a:lvl8pPr>
            <a:lvl9pPr>
              <a:defRPr noProof="1"/>
            </a:lvl9pPr>
          </a:lstStyle>
          <a:p>
            <a:pPr marL="0" marR="0" indent="0" algn="l" defTabSz="914400">
              <a:lnSpc>
                <a:spcPct val="90000"/>
              </a:lnSpc>
              <a:spcBef>
                <a:spcPts val="1000"/>
              </a:spcBef>
              <a:spcAft>
                <a:spcPts val="0"/>
              </a:spcAft>
              <a:buNone/>
              <a:tabLst/>
              <a:defRPr lang="en-gb"/>
            </a:pPr>
            <a:r>
              <a:rPr lang="ru-ru"/>
              <a:t>Название подразделения</a:t>
            </a:r>
            <a:r>
              <a:t/>
            </a:r>
            <a:br/>
            <a:r>
              <a:rPr lang="ru-ru"/>
              <a:t>в две или три строки</a:t>
            </a:r>
            <a:r>
              <a:t> (12pt)</a:t>
            </a:r>
            <a:endParaRPr lang="ru-ru"/>
          </a:p>
        </p:txBody>
      </p:sp>
      <p:sp>
        <p:nvSpPr>
          <p:cNvPr id="9" name="Текст 26"/>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NNgAAOQcAALJDAAASCgAAEAAAACYAAAAIAAAAPaAAAAAAAAA="/>
              </a:ext>
            </a:extLst>
          </p:cNvSpPr>
          <p:nvPr>
            <p:ph idx="12"/>
          </p:nvPr>
        </p:nvSpPr>
        <p:spPr>
          <a:xfrm>
            <a:off x="8786495" y="1174115"/>
            <a:ext cx="2218055" cy="462915"/>
          </a:xfrm>
        </p:spPr>
        <p:txBody>
          <a:bodyPr vert="horz" wrap="square" lIns="0" tIns="0" rIns="0" bIns="0" numCol="1" spcCol="215900" anchor="t">
            <a:prstTxWarp prst="textNoShape">
              <a:avLst/>
            </a:prstTxWarp>
          </a:bodyPr>
          <a:lstStyle>
            <a:lvl1pPr marL="0" marR="0" indent="0" algn="l" defTabSz="914400">
              <a:lnSpc>
                <a:spcPct val="90000"/>
              </a:lnSpc>
              <a:spcBef>
                <a:spcPts val="1000"/>
              </a:spcBef>
              <a:spcAft>
                <a:spcPts val="0"/>
              </a:spcAft>
              <a:buNone/>
              <a:tabLst/>
              <a:defRPr lang="ru-ru" sz="1200" b="0" i="0">
                <a:solidFill>
                  <a:srgbClr val="0E2D69"/>
                </a:solidFill>
                <a:latin typeface="HSE Sans" charset="0"/>
                <a:ea typeface="Calibri" pitchFamily="2" charset="-52"/>
                <a:cs typeface="Calibri" pitchFamily="2" charset="-52"/>
              </a:defRPr>
            </a:lvl1pPr>
            <a:lvl2pPr>
              <a:defRPr lang="en-gb"/>
            </a:lvl2pPr>
            <a:lvl3pPr>
              <a:defRPr lang="en-gb"/>
            </a:lvl3pPr>
            <a:lvl4pPr>
              <a:defRPr lang="en-gb"/>
            </a:lvl4pPr>
            <a:lvl5pPr>
              <a:defRPr lang="en-gb"/>
            </a:lvl5pPr>
            <a:lvl6pPr>
              <a:defRPr noProof="1"/>
            </a:lvl6pPr>
            <a:lvl7pPr>
              <a:defRPr noProof="1"/>
            </a:lvl7pPr>
            <a:lvl8pPr>
              <a:defRPr noProof="1"/>
            </a:lvl8pPr>
            <a:lvl9pPr>
              <a:defRPr noProof="1"/>
            </a:lvl9pPr>
          </a:lstStyle>
          <a:p>
            <a:pPr>
              <a:defRPr lang="en-gb"/>
            </a:pPr>
            <a:r>
              <a:rPr lang="ru-ru"/>
              <a:t>Москва</a:t>
            </a:r>
            <a:r>
              <a:t/>
            </a:r>
            <a:br/>
            <a:r>
              <a:rPr lang="ru-ru"/>
              <a:t>2022</a:t>
            </a:r>
            <a:r>
              <a:t> (12pt)</a:t>
            </a:r>
            <a:endParaRPr lang="ru-ru"/>
          </a:p>
        </p:txBody>
      </p:sp>
      <p:sp>
        <p:nvSpPr>
          <p:cNvPr id="10" name="Текст 28"/>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TBgAArh0AADs1AACyIQAAEAAAACYAAAAIAAAAPaAAAAAAAAA="/>
              </a:ext>
            </a:extLst>
          </p:cNvSpPr>
          <p:nvPr>
            <p:ph idx="13"/>
          </p:nvPr>
        </p:nvSpPr>
        <p:spPr>
          <a:xfrm>
            <a:off x="1028065" y="4824730"/>
            <a:ext cx="7625080" cy="652780"/>
          </a:xfrm>
        </p:spPr>
        <p:txBody>
          <a:bodyPr vert="horz" wrap="square" lIns="0" tIns="0" rIns="0" bIns="0" numCol="1" spcCol="215900" anchor="t">
            <a:prstTxWarp prst="textNoShape">
              <a:avLst/>
            </a:prstTxWarp>
          </a:bodyPr>
          <a:lstStyle>
            <a:lvl1pPr marL="0" marR="0" indent="0" algn="l" defTabSz="914400">
              <a:lnSpc>
                <a:spcPct val="90000"/>
              </a:lnSpc>
              <a:spcBef>
                <a:spcPts val="1000"/>
              </a:spcBef>
              <a:spcAft>
                <a:spcPts val="0"/>
              </a:spcAft>
              <a:buNone/>
              <a:tabLst/>
              <a:defRPr lang="ru-ru" sz="1600" b="0" i="0">
                <a:solidFill>
                  <a:srgbClr val="0E2D69"/>
                </a:solidFill>
                <a:latin typeface="HSE Sans" charset="0"/>
                <a:ea typeface="Calibri" pitchFamily="2" charset="-52"/>
                <a:cs typeface="Calibri" pitchFamily="2" charset="-52"/>
              </a:defRPr>
            </a:lvl1pPr>
            <a:lvl2pPr>
              <a:defRPr lang="en-gb"/>
            </a:lvl2pPr>
            <a:lvl3pPr>
              <a:defRPr lang="en-gb"/>
            </a:lvl3pPr>
            <a:lvl4pPr>
              <a:defRPr lang="en-gb"/>
            </a:lvl4pPr>
            <a:lvl5pPr>
              <a:defRPr lang="en-gb"/>
            </a:lvl5pPr>
            <a:lvl6pPr>
              <a:defRPr noProof="1"/>
            </a:lvl6pPr>
            <a:lvl7pPr>
              <a:defRPr noProof="1"/>
            </a:lvl7pPr>
            <a:lvl8pPr>
              <a:defRPr noProof="1"/>
            </a:lvl8pPr>
            <a:lvl9pPr>
              <a:defRPr noProof="1"/>
            </a:lvl9pPr>
          </a:lstStyle>
          <a:p>
            <a:pPr>
              <a:defRPr lang="en-gb"/>
            </a:pPr>
            <a:r>
              <a:rPr lang="ru-ru"/>
              <a:t>Если нужно больше места, то используйте подзаголовок</a:t>
            </a:r>
            <a:r>
              <a:t> (16 pt)</a:t>
            </a:r>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цвет">
    <p:bg>
      <p:bgPr>
        <a:blipFill>
          <a:blip r:embed="rId2"/>
          <a:srcRect/>
          <a:stretch/>
        </a:blipFill>
        <a:effectLst/>
      </p:bgPr>
    </p:bg>
    <p:spTree>
      <p:nvGrpSpPr>
        <p:cNvPr id="1" name=""/>
        <p:cNvGrpSpPr/>
        <p:nvPr/>
      </p:nvGrpSpPr>
      <p:grpSpPr>
        <a:xfrm>
          <a:off x="0" y="0"/>
          <a:ext cx="0" cy="0"/>
          <a:chOff x="0" y="0"/>
          <a:chExt cx="0" cy="0"/>
        </a:xfrm>
      </p:grpSpPr>
      <p:pic>
        <p:nvPicPr>
          <p:cNvPr id="2" name="Picture 4" descr="Icon&#10;&#10;Description automatically generated"/>
          <p:cNvPicPr>
            <a:picLocks noChangeAspect="1"/>
            <a:extLst>
              <a:ext uri="smNativeData">
                <pr:smNativeData xmlns:pr="smNativeData" xmlns:p14="http://schemas.microsoft.com/office/powerpoint/2010/main" xmlns="" val="SMDATA_15_2GjVZhMAAAAlAAAAEQAAAC0AAAAAkAAAAEgAAACQ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AAAAAAAAAAAAAAAAAAAAAAAAAABkAAAAZAAAAAAAAAAjAAAABAAAAGQAAAAXAAAAFAAAAAAAAAAAAAAA/38AAP9/AAAAAAAACQAAAAQAAADEqC8BDAAAABAAAAAAAAAAAAAAAAAAAAAAAAAAHgAAAGgAAAAAAAAAAAAAAAAAAAAAAAAAAAAAABAnAAAQJwAAAAAAAAAAAAAAAAAAAAAAAAAAAAAAAAAAAAAAAAAAAAAUAAAAAAAAAMDA/wAAAAAAZAAAADIAAAAAAAAAZAAAAAAAAAB/f38ACgAAAB8AAABUAAAAAAAABQAAAAEAAAAAAAAAAAAAAAAAAAAAAAAAAAAAAAAAAAAAAAAAAAAAAAJ/f38AAAAAA8zMzADAwP8Af39/AAAAAAAAAAAAAAAAAP///wAAAAAAIQAAABgAAAAUAAAALgMAANsCAADwBQAAnQUAABAAAAAmAAAACAAAAP//////////"/>
              </a:ext>
            </a:extLst>
          </p:cNvPicPr>
          <p:nvPr/>
        </p:nvPicPr>
        <p:blipFill>
          <a:blip r:embed="rId3"/>
          <a:stretch>
            <a:fillRect/>
          </a:stretch>
        </p:blipFill>
        <p:spPr>
          <a:xfrm>
            <a:off x="516890" y="464185"/>
            <a:ext cx="448310" cy="448310"/>
          </a:xfrm>
          <a:prstGeom prst="rect">
            <a:avLst/>
          </a:prstGeom>
          <a:noFill/>
          <a:ln>
            <a:noFill/>
          </a:ln>
          <a:effectLst/>
        </p:spPr>
      </p:pic>
      <p:sp>
        <p:nvSpPr>
          <p:cNvPr id="3" name="Straight Connector 19"/>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CIvPjw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BLFAAA2wIAAEsUAAB3BgAAEAAAACYAAAAIAAAA//////////8="/>
              </a:ext>
            </a:extLst>
          </p:cNvSpPr>
          <p:nvPr/>
        </p:nvSpPr>
        <p:spPr>
          <a:xfrm>
            <a:off x="3298825" y="464185"/>
            <a:ext cx="0" cy="586740"/>
          </a:xfrm>
          <a:prstGeom prst="line">
            <a:avLst/>
          </a:prstGeom>
          <a:noFill/>
          <a:ln w="12700" cap="flat" cmpd="sng" algn="ctr">
            <a:solidFill>
              <a:srgbClr val="102D69"/>
            </a:solidFill>
            <a:prstDash val="solid"/>
            <a:headEnd type="none"/>
            <a:tailEnd type="none"/>
          </a:ln>
          <a:effectLst/>
        </p:spPr>
      </p:sp>
      <p:sp>
        <p:nvSpPr>
          <p:cNvPr id="4" name="Straight Connector 21"/>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GFtaWw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FJQAA2wIAAIUlAAB3BgAAEAAAACYAAAAIAAAA//////////8="/>
              </a:ext>
            </a:extLst>
          </p:cNvSpPr>
          <p:nvPr/>
        </p:nvSpPr>
        <p:spPr>
          <a:xfrm>
            <a:off x="6099175" y="464185"/>
            <a:ext cx="0" cy="586740"/>
          </a:xfrm>
          <a:prstGeom prst="line">
            <a:avLst/>
          </a:prstGeom>
          <a:noFill/>
          <a:ln w="12700" cap="flat" cmpd="sng" algn="ctr">
            <a:solidFill>
              <a:srgbClr val="102D69"/>
            </a:solidFill>
            <a:prstDash val="solid"/>
            <a:headEnd type="none"/>
            <a:tailEnd type="none"/>
          </a:ln>
          <a:effectLst/>
        </p:spPr>
      </p:sp>
      <p:sp>
        <p:nvSpPr>
          <p:cNvPr id="5" name="Straight Connector 25"/>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HI+PGE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A4PwAA2wIAADg/AAB3BgAAEAAAACYAAAAIAAAA//////////8="/>
              </a:ext>
            </a:extLst>
          </p:cNvSpPr>
          <p:nvPr/>
        </p:nvSpPr>
        <p:spPr>
          <a:xfrm>
            <a:off x="10276840" y="464185"/>
            <a:ext cx="0" cy="586740"/>
          </a:xfrm>
          <a:prstGeom prst="line">
            <a:avLst/>
          </a:prstGeom>
          <a:noFill/>
          <a:ln w="12700" cap="flat" cmpd="sng" algn="ctr">
            <a:solidFill>
              <a:srgbClr val="102D69"/>
            </a:solidFill>
            <a:prstDash val="solid"/>
            <a:headEnd type="none"/>
            <a:tailEnd type="none"/>
          </a:ln>
          <a:effectLst/>
        </p:spPr>
      </p:sp>
      <p:sp>
        <p:nvSpPr>
          <p:cNvPr id="6" name="TextBox 10"/>
          <p:cNvSpPr>
            <a:extLst>
              <a:ext uri="smNativeData">
                <pr:smNativeData xmlns:pr="smNativeData" xmlns:p14="http://schemas.microsoft.com/office/powerpoint/2010/main" xmlns="" val="SMDATA_13_2GjVZhMAAAAlAAAAZAAAAE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KQAAARgMAACxEAAArBQAAECAAACYAAAAIAAAA//////////8="/>
              </a:ext>
            </a:extLst>
          </p:cNvSpPr>
          <p:nvPr/>
        </p:nvSpPr>
        <p:spPr>
          <a:xfrm>
            <a:off x="10410190" y="532130"/>
            <a:ext cx="671830" cy="307975"/>
          </a:xfrm>
          <a:prstGeom prst="rect">
            <a:avLst/>
          </a:prstGeom>
          <a:noFill/>
          <a:ln>
            <a:noFill/>
          </a:ln>
          <a:effectLst/>
        </p:spPr>
        <p:txBody>
          <a:bodyPr vert="horz" wrap="square" lIns="0" tIns="0" rIns="0" bIns="0" numCol="1" spcCol="215900" anchor="t"/>
          <a:lstStyle/>
          <a:p>
            <a:pPr>
              <a:defRPr noProof="1"/>
            </a:pPr>
            <a:fld id="{3F0BE14F-01D2-5E17-9CB3-F742AFFD6AA2}" type="slidenum">
              <a:rPr lang="ru-ru" sz="2000">
                <a:solidFill>
                  <a:srgbClr val="102D69"/>
                </a:solidFill>
                <a:latin typeface="HSE Sans" charset="0"/>
                <a:ea typeface="Calibri" pitchFamily="2" charset="-52"/>
                <a:cs typeface="Calibri" pitchFamily="2" charset="-52"/>
              </a:rPr>
              <a:t>‹#›</a:t>
            </a:fld>
            <a:endParaRPr lang="ru-ru" sz="2000">
              <a:solidFill>
                <a:srgbClr val="102D69"/>
              </a:solidFill>
              <a:latin typeface="HSE Sans" charset="0"/>
              <a:ea typeface="Calibri" pitchFamily="2" charset="-52"/>
              <a:cs typeface="Calibri" pitchFamily="2" charset="-52"/>
            </a:endParaRPr>
          </a:p>
        </p:txBody>
      </p:sp>
      <p:sp>
        <p:nvSpPr>
          <p:cNvPr id="7" name="Straight Connector 59"/>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EMzRX0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hRwAA2wIAAKFHAAB3BgAAEAAAACYAAAAIAAAA//////////8="/>
              </a:ext>
            </a:extLst>
          </p:cNvSpPr>
          <p:nvPr/>
        </p:nvSpPr>
        <p:spPr>
          <a:xfrm>
            <a:off x="11643995" y="464185"/>
            <a:ext cx="0" cy="586740"/>
          </a:xfrm>
          <a:prstGeom prst="line">
            <a:avLst/>
          </a:prstGeom>
          <a:noFill/>
          <a:ln w="12700" cap="flat" cmpd="sng" algn="ctr">
            <a:solidFill>
              <a:srgbClr val="102D69"/>
            </a:solidFill>
            <a:prstDash val="solid"/>
            <a:headEnd type="none"/>
            <a:tailEnd type="none"/>
          </a:ln>
          <a:effectLst/>
        </p:spPr>
      </p:sp>
      <p:sp>
        <p:nvSpPr>
          <p:cNvPr id="8" name="Текст 37"/>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JBwAAVAMAALwSAADjBQAAEAAAACYAAAAIAAAAPaAAAAAAAAA="/>
              </a:ext>
            </a:extLst>
          </p:cNvSpPr>
          <p:nvPr>
            <p:ph idx="13"/>
          </p:nvPr>
        </p:nvSpPr>
        <p:spPr>
          <a:xfrm>
            <a:off x="1143635" y="541020"/>
            <a:ext cx="1901825" cy="415925"/>
          </a:xfrm>
        </p:spPr>
        <p:txBody>
          <a:bodyPr vert="horz" wrap="square" lIns="0" tIns="0" rIns="0" bIns="0" numCol="1" spcCol="215900" anchor="t">
            <a:prstTxWarp prst="textNoShape">
              <a:avLst/>
            </a:prstTxWarp>
          </a:bodyPr>
          <a:lstStyle>
            <a:lvl1pPr marL="0" marR="0" indent="0" algn="l" defTabSz="914400">
              <a:lnSpc>
                <a:spcPct val="100000"/>
              </a:lnSpc>
              <a:spcBef>
                <a:spcPts val="1000"/>
              </a:spcBef>
              <a:spcAft>
                <a:spcPts val="0"/>
              </a:spcAft>
              <a:buNone/>
              <a:tabLst/>
              <a:defRPr lang="ru-ru" sz="1000" b="0" i="0">
                <a:latin typeface="HSE Sans" charset="0"/>
                <a:ea typeface="Calibri" pitchFamily="2" charset="-52"/>
                <a:cs typeface="Calibri" pitchFamily="2" charset="-52"/>
              </a:defRPr>
            </a:lvl1pPr>
            <a:lvl2pPr marL="457200" indent="0">
              <a:lnSpc>
                <a:spcPct val="100000"/>
              </a:lnSpc>
              <a:buNone/>
              <a:defRPr lang="en-gb" sz="1000" b="0" i="0">
                <a:latin typeface="HSE Sans" charset="0"/>
                <a:ea typeface="Calibri" pitchFamily="2" charset="-52"/>
                <a:cs typeface="Calibri" pitchFamily="2" charset="-52"/>
              </a:defRPr>
            </a:lvl2pPr>
            <a:lvl3pPr marL="914400" indent="0">
              <a:lnSpc>
                <a:spcPct val="100000"/>
              </a:lnSpc>
              <a:buNone/>
              <a:defRPr lang="en-gb" sz="1000" b="0" i="0">
                <a:latin typeface="HSE Sans" charset="0"/>
                <a:ea typeface="Calibri" pitchFamily="2" charset="-52"/>
                <a:cs typeface="Calibri" pitchFamily="2" charset="-52"/>
              </a:defRPr>
            </a:lvl3pPr>
            <a:lvl4pPr marL="1371600" indent="0">
              <a:lnSpc>
                <a:spcPct val="100000"/>
              </a:lnSpc>
              <a:buNone/>
              <a:defRPr lang="en-gb" sz="1000" b="0" i="0">
                <a:latin typeface="HSE Sans" charset="0"/>
                <a:ea typeface="Calibri" pitchFamily="2" charset="-52"/>
                <a:cs typeface="Calibri" pitchFamily="2" charset="-52"/>
              </a:defRPr>
            </a:lvl4pPr>
            <a:lvl5pPr marL="1828800" indent="0">
              <a:lnSpc>
                <a:spcPct val="100000"/>
              </a:lnSpc>
              <a:buNone/>
              <a:defRPr lang="en-gb" sz="1000" b="0" i="0">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подразделения</a:t>
            </a:r>
            <a:r>
              <a:t/>
            </a:r>
            <a:br/>
            <a:r>
              <a:rPr lang="ru-ru"/>
              <a:t>в две или три строки</a:t>
            </a:r>
            <a:r>
              <a:t> (10pt)</a:t>
            </a:r>
            <a:endParaRPr lang="ru-ru"/>
          </a:p>
        </p:txBody>
      </p:sp>
      <p:sp>
        <p:nvSpPr>
          <p:cNvPr id="9" name="ТекстСлайда1"/>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IFQAAYAMAAAQiAADjBQAAEAAAACYAAAAIAAAAPaAAAAAAAAA="/>
              </a:ext>
            </a:extLst>
          </p:cNvSpPr>
          <p:nvPr>
            <p:ph idx="14"/>
          </p:nvPr>
        </p:nvSpPr>
        <p:spPr>
          <a:xfrm>
            <a:off x="345948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charset="0"/>
                <a:ea typeface="Calibri" pitchFamily="2" charset="-52"/>
                <a:cs typeface="Calibri" pitchFamily="2" charset="-52"/>
              </a:defRPr>
            </a:lvl1pPr>
            <a:lvl2pPr marL="457200" indent="0">
              <a:buNone/>
              <a:defRPr lang="en-gb" sz="1000" b="0" i="0">
                <a:solidFill>
                  <a:srgbClr val="0E2D69"/>
                </a:solidFill>
                <a:latin typeface="HSE Sans" charset="0"/>
                <a:ea typeface="Calibri" pitchFamily="2" charset="-52"/>
                <a:cs typeface="Calibri" pitchFamily="2" charset="-52"/>
              </a:defRPr>
            </a:lvl2pPr>
            <a:lvl3pPr marL="914400" indent="0">
              <a:buNone/>
              <a:defRPr lang="en-gb" sz="1000" b="0" i="0">
                <a:solidFill>
                  <a:srgbClr val="0E2D69"/>
                </a:solidFill>
                <a:latin typeface="HSE Sans" charset="0"/>
                <a:ea typeface="Calibri" pitchFamily="2" charset="-52"/>
                <a:cs typeface="Calibri" pitchFamily="2" charset="-52"/>
              </a:defRPr>
            </a:lvl3pPr>
            <a:lvl4pPr marL="1371600" indent="0">
              <a:buNone/>
              <a:defRPr lang="en-gb" sz="1000" b="0" i="0">
                <a:solidFill>
                  <a:srgbClr val="0E2D69"/>
                </a:solidFill>
                <a:latin typeface="HSE Sans" charset="0"/>
                <a:ea typeface="Calibri" pitchFamily="2" charset="-52"/>
                <a:cs typeface="Calibri" pitchFamily="2" charset="-52"/>
              </a:defRPr>
            </a:lvl4pPr>
            <a:lvl5pPr marL="1828800" indent="0">
              <a:buNone/>
              <a:defRPr lang="en-gb" sz="10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презентации может быть набрано в две или три строки</a:t>
            </a:r>
            <a:r>
              <a:t> (10pt)</a:t>
            </a:r>
            <a:endParaRPr lang="ru-ru"/>
          </a:p>
        </p:txBody>
      </p:sp>
      <p:sp>
        <p:nvSpPr>
          <p:cNvPr id="10" name="Текст 39"/>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CJgAAYAMAAD4zAADjBQAAEAAAACYAAAAIAAAAPaAAAAAAAAA="/>
              </a:ext>
            </a:extLst>
          </p:cNvSpPr>
          <p:nvPr>
            <p:ph idx="15"/>
          </p:nvPr>
        </p:nvSpPr>
        <p:spPr>
          <a:xfrm>
            <a:off x="625983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charset="0"/>
                <a:ea typeface="Calibri" pitchFamily="2" charset="-52"/>
                <a:cs typeface="Calibri" pitchFamily="2" charset="-52"/>
              </a:defRPr>
            </a:lvl1pPr>
            <a:lvl2pPr marL="457200" indent="0">
              <a:buNone/>
              <a:defRPr lang="en-gb" sz="1000" b="0" i="0">
                <a:solidFill>
                  <a:srgbClr val="0E2D69"/>
                </a:solidFill>
                <a:latin typeface="HSE Sans" charset="0"/>
                <a:ea typeface="Calibri" pitchFamily="2" charset="-52"/>
                <a:cs typeface="Calibri" pitchFamily="2" charset="-52"/>
              </a:defRPr>
            </a:lvl2pPr>
            <a:lvl3pPr marL="914400" indent="0">
              <a:buNone/>
              <a:defRPr lang="en-gb" sz="1000" b="0" i="0">
                <a:solidFill>
                  <a:srgbClr val="0E2D69"/>
                </a:solidFill>
                <a:latin typeface="HSE Sans" charset="0"/>
                <a:ea typeface="Calibri" pitchFamily="2" charset="-52"/>
                <a:cs typeface="Calibri" pitchFamily="2" charset="-52"/>
              </a:defRPr>
            </a:lvl3pPr>
            <a:lvl4pPr marL="1371600" indent="0">
              <a:buNone/>
              <a:defRPr lang="en-gb" sz="1000" b="0" i="0">
                <a:solidFill>
                  <a:srgbClr val="0E2D69"/>
                </a:solidFill>
                <a:latin typeface="HSE Sans" charset="0"/>
                <a:ea typeface="Calibri" pitchFamily="2" charset="-52"/>
                <a:cs typeface="Calibri" pitchFamily="2" charset="-52"/>
              </a:defRPr>
            </a:lvl4pPr>
            <a:lvl5pPr marL="1828800" indent="0">
              <a:buNone/>
              <a:defRPr lang="en-gb" sz="10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раздела может быть набрано в две или три строки</a:t>
            </a:r>
            <a:r>
              <a:t> (10pt)</a:t>
            </a:r>
            <a:endParaRPr lang="ru-ru"/>
          </a:p>
        </p:txBody>
      </p:sp>
      <p:sp>
        <p:nvSpPr>
          <p:cNvPr id="11" name="Заголовок 31"/>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6AgAADIeAACwDQAAEAAAACYAAAAIAAAAvaAAAAAAAAA="/>
              </a:ext>
            </a:extLst>
          </p:cNvSpPr>
          <p:nvPr>
            <p:ph type="title"/>
          </p:nvPr>
        </p:nvSpPr>
        <p:spPr>
          <a:xfrm>
            <a:off x="586105" y="1447800"/>
            <a:ext cx="4322445" cy="777240"/>
          </a:xfrm>
        </p:spPr>
        <p:txBody>
          <a:bodyPr vert="horz" wrap="square" lIns="0" tIns="0" rIns="0" bIns="0" numCol="1" spcCol="215900" anchor="t">
            <a:prstTxWarp prst="textNoShape">
              <a:avLst/>
            </a:prstTxWarp>
          </a:bodyPr>
          <a:lstStyle>
            <a:lvl1pPr>
              <a:lnSpc>
                <a:spcPct val="100000"/>
              </a:lnSpc>
              <a:defRPr lang="ru-ru" sz="2400" b="0" i="0">
                <a:latin typeface="HSE Sans" charset="0"/>
                <a:ea typeface="Calibri Light" pitchFamily="2" charset="-52"/>
                <a:cs typeface="Calibri Light" pitchFamily="2" charset="-52"/>
              </a:defRPr>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lang="en-gb"/>
            </a:pPr>
            <a:r>
              <a:rPr lang="ru-ru">
                <a:solidFill>
                  <a:srgbClr val="102D69"/>
                </a:solidFill>
              </a:rPr>
              <a:t>Дополнительная </a:t>
            </a:r>
            <a:r>
              <a:t/>
            </a:r>
            <a:br/>
            <a:r>
              <a:rPr lang="ru-ru">
                <a:solidFill>
                  <a:srgbClr val="102D69"/>
                </a:solidFill>
              </a:rPr>
              <a:t>цветовая гамма</a:t>
            </a:r>
          </a:p>
        </p:txBody>
      </p:sp>
      <p:sp>
        <p:nvSpPr>
          <p:cNvPr id="12" name="Текст 35"/>
          <p:cNvSpPr>
            <a:spLocks noGrp="1" noChangeArrowheads="1"/>
            <a:extLst>
              <a:ext uri="smNativeData">
                <pr:smNativeData xmlns:pr="smNativeData" xmlns:p14="http://schemas.microsoft.com/office/powerpoint/2010/main" xmlns="" val="SMDATA_13_2GjVZhMAAAAlAAAAZAAAAA0AAAAAAAAAAAAAAAAA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IAkBEE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pA4AADIeAABmHQAAEAAAACYAAAAIAAAAHaAAAAAAAAA="/>
              </a:ext>
            </a:extLst>
          </p:cNvSpPr>
          <p:nvPr>
            <p:ph idx="12"/>
          </p:nvPr>
        </p:nvSpPr>
        <p:spPr>
          <a:xfrm>
            <a:off x="586105" y="2379980"/>
            <a:ext cx="4322445" cy="2399030"/>
          </a:xfrm>
        </p:spPr>
        <p:txBody>
          <a:bodyPr vert="horz" wrap="square" lIns="0" tIns="0" rIns="0" bIns="45720" numCol="1" spcCol="215900" anchor="t">
            <a:prstTxWarp prst="textNoShape">
              <a:avLst/>
            </a:prstTxWarp>
          </a:bodyPr>
          <a:lstStyle>
            <a:lvl1pPr marL="0" marR="0" indent="0" algn="l" defTabSz="914400">
              <a:lnSpc>
                <a:spcPct val="100000"/>
              </a:lnSpc>
              <a:spcBef>
                <a:spcPts val="1000"/>
              </a:spcBef>
              <a:spcAft>
                <a:spcPts val="0"/>
              </a:spcAft>
              <a:buNone/>
              <a:tabLst/>
              <a:defRPr lang="ru-ru" sz="1300" b="0" i="0">
                <a:solidFill>
                  <a:srgbClr val="0E2D69"/>
                </a:solidFill>
                <a:latin typeface="HSE Sans" charset="0"/>
                <a:ea typeface="Calibri" pitchFamily="2" charset="-52"/>
                <a:cs typeface="Calibri" pitchFamily="2" charset="-52"/>
              </a:defRPr>
            </a:lvl1pPr>
            <a:lvl2pPr marL="4572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2pPr>
            <a:lvl3pPr marL="9144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3pPr>
            <a:lvl4pPr marL="13716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4pPr>
            <a:lvl5pPr marL="18288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Для оформления графиков, таблиц, диаграмм могут потребоваться дополнительные цвета и вы совершенно правы, задавая вопрос, какие цвета использовать и где их взять. Мы предлагаем использовать палитру цветов Вышки для этих целей.</a:t>
            </a:r>
          </a:p>
        </p:txBody>
      </p:sp>
      <p:sp>
        <p:nvSpPr>
          <p:cNvPr id="13" name="Oval 5"/>
          <p:cNvSpPr>
            <a:extLst>
              <a:ext uri="smNativeData">
                <pr:smNativeData xmlns:pr="smNativeData" xmlns:p14="http://schemas.microsoft.com/office/powerpoint/2010/main" xmlns="" val="SMDATA_13_2GjVZhMAAAAlAAAAZgAAAA0AAAAAkAAAAEgAAACQAAAASAAAAAAAAAABAAAAAAAAAAEAAABQAAAAAAAAAAAA8D8AAAAAAADwPwAAAAAAAOA/AAAAAAAA4D8AAAAAAADgPwAAAAAAAOA/AAAAAAAA4D8AAAAAAADgPwAAAAAAAOA/AAAAAAAA4D8CAAAAjAAAAAEAAAAAAAAADi1p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F0qd0AMAAAAEAAAAAAAAAAAAAAAAAAAAAAAAAAeAAAAaAAAAAAAAAAAAAAAAAAAAAAAAAAAAAAAECcAABAnAAAAAAAAAAAAAAAAAAAAAAAAAAAAAAAAAAAAAAAAAAAAABQAAAAAAAAAwMD/AAAAAABkAAAAMgAAAAAAAABkAAAAAAAAAH9/fwAKAAAAHwAAAFQAAAAOLWkAAAAAAQAAAAAAAAAAAAAAAAAAAAAAAAAAAAAAAAAAAAAAAAAAMlWRAH9/fwAAAAADzMzMAMDA/wB/f38AAAAAAAAAAAAAAAAAAAAAAAAAAAAhAAAAGAAAABQAAAAtIQAA6AgAAEomAAAFDgAAEAAAACYAAAAIAAAA//////////8="/>
              </a:ext>
            </a:extLst>
          </p:cNvSpPr>
          <p:nvPr/>
        </p:nvSpPr>
        <p:spPr>
          <a:xfrm>
            <a:off x="5393055" y="1447800"/>
            <a:ext cx="831215" cy="831215"/>
          </a:xfrm>
          <a:prstGeom prst="ellipse">
            <a:avLst/>
          </a:prstGeom>
          <a:solidFill>
            <a:srgbClr val="0E2D69"/>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endParaRPr/>
          </a:p>
        </p:txBody>
      </p:sp>
      <p:sp>
        <p:nvSpPr>
          <p:cNvPr id="14" name="Oval 20"/>
          <p:cNvSpPr>
            <a:extLst>
              <a:ext uri="smNativeData">
                <pr:smNativeData xmlns:pr="smNativeData" xmlns:p14="http://schemas.microsoft.com/office/powerpoint/2010/main" xmlns="" val="SMDATA_13_2GjVZhMAAAAlAAAAZgAAAA0AAAAAkAAAAEgAAACQAAAASAAAAAAAAAABAAAAAAAAAAEAAABQAAAAAAAAAAAA8D8AAAAAAADwPwAAAAAAAOA/AAAAAAAA4D8AAAAAAADgPwAAAAAAAOA/AAAAAAAA4D8AAAAAAADgPwAAAAAAAOA/AAAAAAAA4D8CAAAAjAAAAAEAAAAAAAAAI0qb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IUDAAAMAAAAEAAAAAAAAAAAAAAAAAAAAAAAAAAeAAAAaAAAAAAAAAAAAAAAAAAAAAAAAAAAAAAAECcAABAnAAAAAAAAAAAAAAAAAAAAAAAAAAAAAAAAAAAAAAAAAAAAABQAAAAAAAAAwMD/AAAAAABkAAAAMgAAAAAAAABkAAAAAAAAAH9/fwAKAAAAHwAAAFQAAAAjSpsAAAAAAQAAAAAAAAAAAAAAAAAAAAAAAAAAAAAAAAAAAAAAAAAAMlWRAH9/fwAAAAADzMzMAMDA/wB/f38AAAAAAAAAAAAAAAAAAAAAAAAAAAAhAAAAGAAAABQAAAB7KQAA6AgAAJcuAAAFDgAAEAAAACYAAAAIAAAA//////////8="/>
              </a:ext>
            </a:extLst>
          </p:cNvSpPr>
          <p:nvPr/>
        </p:nvSpPr>
        <p:spPr>
          <a:xfrm>
            <a:off x="6743065" y="1447800"/>
            <a:ext cx="830580" cy="831215"/>
          </a:xfrm>
          <a:prstGeom prst="ellipse">
            <a:avLst/>
          </a:prstGeom>
          <a:solidFill>
            <a:srgbClr val="234A9B"/>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endParaRPr/>
          </a:p>
        </p:txBody>
      </p:sp>
      <p:sp>
        <p:nvSpPr>
          <p:cNvPr id="15" name="Oval 22"/>
          <p:cNvSpPr>
            <a:extLst>
              <a:ext uri="smNativeData">
                <pr:smNativeData xmlns:pr="smNativeData" xmlns:p14="http://schemas.microsoft.com/office/powerpoint/2010/main" xmlns="" val="SMDATA_13_2GjVZhMAAAAlAAAAZgAAAA0AAAAAkAAAAEgAAACQAAAASAAAAAAAAAABAAAAAAAAAAEAAABQAAAAAAAAAAAA8D8AAAAAAADwPwAAAAAAAOA/AAAAAAAA4D8AAAAAAADgPwAAAAAAAOA/AAAAAAAA4D8AAAAAAADgPwAAAAAAAOA/AAAAAAAA4D8CAAAAjAAAAAEAAAAAAAAAEaDX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FhZcTcMAAAAEAAAAAAAAAAAAAAAAAAAAAAAAAAeAAAAaAAAAAAAAAAAAAAAAAAAAAAAAAAAAAAAECcAABAnAAAAAAAAAAAAAAAAAAAAAAAAAAAAAAAAAAAAAAAAAAAAABQAAAAAAAAAwMD/AAAAAABkAAAAMgAAAAAAAABkAAAAAAAAAH9/fwAKAAAAHwAAAFQAAAARoNcAAAAAAQAAAAAAAAAAAAAAAAAAAAAAAAAAAAAAAAAAAAAAAAAAMlWRAH9/fwAAAAADzMzMAMDA/wB/f38AAAAAAAAAAAAAAAAAAAAAAAAAAAAhAAAAGAAAABQAAADJMQAA6AgAAOU2AAAFDgAAEAAAACYAAAAIAAAA//////////8="/>
              </a:ext>
            </a:extLst>
          </p:cNvSpPr>
          <p:nvPr/>
        </p:nvSpPr>
        <p:spPr>
          <a:xfrm>
            <a:off x="8093075" y="1447800"/>
            <a:ext cx="830580" cy="831215"/>
          </a:xfrm>
          <a:prstGeom prst="ellipse">
            <a:avLst/>
          </a:prstGeom>
          <a:solidFill>
            <a:srgbClr val="11A0D7"/>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endParaRPr/>
          </a:p>
        </p:txBody>
      </p:sp>
      <p:sp>
        <p:nvSpPr>
          <p:cNvPr id="16" name="Oval 23"/>
          <p:cNvSpPr>
            <a:extLst>
              <a:ext uri="smNativeData">
                <pr:smNativeData xmlns:pr="smNativeData" xmlns:p14="http://schemas.microsoft.com/office/powerpoint/2010/main" xmlns="" val="SMDATA_13_2GjVZhMAAAAlAAAAZgAAAA0AAAAAkAAAAEgAAACQAAAASAAAAAAAAAABAAAAAAAAAAEAAABQAAAAAAAAAAAA8D8AAAAAAADwPwAAAAAAAOA/AAAAAAAA4D8AAAAAAADgPwAAAAAAAOA/AAAAAAAA4D8AAAAAAADgPwAAAAAAAOA/AAAAAAAA4D8CAAAAjAAAAAEAAAAAAAAAApxj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FpXWmgMAAAAEAAAAAAAAAAAAAAAAAAAAAAAAAAeAAAAaAAAAAAAAAAAAAAAAAAAAAAAAAAAAAAAECcAABAnAAAAAAAAAAAAAAAAAAAAAAAAAAAAAAAAAAAAAAAAAAAAABQAAAAAAAAAwMD/AAAAAABkAAAAMgAAAAAAAABkAAAAAAAAAH9/fwAKAAAAHwAAAFQAAAACnGMAAAAAAQAAAAAAAAAAAAAAAAAAAAAAAAAAAAAAAAAAAAAAAAAAMlWRAH9/fwAAAAADzMzMAMDA/wB/f38AAAAAAAAAAAAAAAAAAAAAAAAAAAAhAAAAGAAAABQAAAAXOgAA6AgAADM/AAAFDgAAEAAAACYAAAAIAAAA//////////8="/>
              </a:ext>
            </a:extLst>
          </p:cNvSpPr>
          <p:nvPr/>
        </p:nvSpPr>
        <p:spPr>
          <a:xfrm>
            <a:off x="9443085" y="1447800"/>
            <a:ext cx="830580" cy="831215"/>
          </a:xfrm>
          <a:prstGeom prst="ellipse">
            <a:avLst/>
          </a:prstGeom>
          <a:solidFill>
            <a:srgbClr val="029C63"/>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endParaRPr/>
          </a:p>
        </p:txBody>
      </p:sp>
      <p:sp>
        <p:nvSpPr>
          <p:cNvPr id="17" name="Oval 26"/>
          <p:cNvSpPr>
            <a:extLst>
              <a:ext uri="smNativeData">
                <pr:smNativeData xmlns:pr="smNativeData" xmlns:p14="http://schemas.microsoft.com/office/powerpoint/2010/main" xmlns="" val="SMDATA_13_2GjVZhMAAAAlAAAAZgAAAA0AAAAAkAAAAEgAAACQAAAASAAAAAAAAAABAAAAAAAAAAEAAABQAAAAAAAAAAAA8D8AAAAAAADwPwAAAAAAAOA/AAAAAAAA4D8AAAAAAADgPwAAAAAAAOA/AAAAAAAA4D8AAAAAAADgPwAAAAAAAOA/AAAAAAAA4D8CAAAAjAAAAAEAAAAAAAAA62gf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IxLzAMAAAAEAAAAAAAAAAAAAAAAAAAAAAAAAAeAAAAaAAAAAAAAAAAAAAAAAAAAAAAAAAAAAAAECcAABAnAAAAAAAAAAAAAAAAAAAAAAAAAAAAAAAAAAAAAAAAAAAAABQAAAAAAAAAwMD/AAAAAABkAAAAMgAAAAAAAABkAAAAAAAAAH9/fwAKAAAAHwAAAFQAAADraB8AAAAAAQAAAAAAAAAAAAAAAAAAAAAAAAAAAAAAAAAAAAAAAAAAMlWRAH9/fwAAAAADzMzMAMDA/wB/f38AAAAAAAAAAAAAAAAAAAAAAAAAAAAhAAAAGAAAABQAAABkQgAA6AgAAIFHAAAFDgAAEAAAACYAAAAIAAAA//////////8="/>
              </a:ext>
            </a:extLst>
          </p:cNvSpPr>
          <p:nvPr/>
        </p:nvSpPr>
        <p:spPr>
          <a:xfrm>
            <a:off x="10792460" y="1447800"/>
            <a:ext cx="831215" cy="831215"/>
          </a:xfrm>
          <a:prstGeom prst="ellipse">
            <a:avLst/>
          </a:prstGeom>
          <a:solidFill>
            <a:srgbClr val="EB681F"/>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endParaRPr/>
          </a:p>
        </p:txBody>
      </p:sp>
      <p:sp>
        <p:nvSpPr>
          <p:cNvPr id="18" name="Oval 29"/>
          <p:cNvSpPr>
            <a:extLst>
              <a:ext uri="smNativeData">
                <pr:smNativeData xmlns:pr="smNativeData" xmlns:p14="http://schemas.microsoft.com/office/powerpoint/2010/main" xmlns="" val="SMDATA_13_2GjVZhMAAAAlAAAAZgAAAA0AAAAAkAAAAEgAAACQAAAASAAAAAAAAAABAAAAAAAAAAEAAABQAAAAAAAAAAAA8D8AAAAAAADwPwAAAAAAAOA/AAAAAAAA4D8AAAAAAADgPwAAAAAAAOA/AAAAAAAA4D8AAAAAAADgPwAAAAAAAOA/AAAAAAAA4D8CAAAAjAAAAAEAAAAAAAAAfU66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G1wOkMMAAAAEAAAAAAAAAAAAAAAAAAAAAAAAAAeAAAAaAAAAAAAAAAAAAAAAAAAAAAAAAAAAAAAECcAABAnAAAAAAAAAAAAAAAAAAAAAAAAAAAAAAAAAAAAAAAAAAAAABQAAAAAAAAAwMD/AAAAAABkAAAAMgAAAAAAAABkAAAAAAAAAH9/fwAKAAAAHwAAAFQAAAB9TroAAAAAAQAAAAAAAAAAAAAAAAAAAAAAAAAAAAAAAAAAAAAAAAAAMlWRAH9/fwAAAAADzMzMAMDA/wB/f38AAAAAAAAAAAAAAAAAAAAAAAAAAAAhAAAAGAAAABQAAAAtIQAAqhAAAEomAADGFQAAEAAAACYAAAAIAAAA//////////8="/>
              </a:ext>
            </a:extLst>
          </p:cNvSpPr>
          <p:nvPr/>
        </p:nvSpPr>
        <p:spPr>
          <a:xfrm>
            <a:off x="5393055" y="2708910"/>
            <a:ext cx="831215" cy="830580"/>
          </a:xfrm>
          <a:prstGeom prst="ellipse">
            <a:avLst/>
          </a:prstGeom>
          <a:solidFill>
            <a:srgbClr val="7D4EBA"/>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endParaRPr/>
          </a:p>
        </p:txBody>
      </p:sp>
      <p:sp>
        <p:nvSpPr>
          <p:cNvPr id="19" name="Oval 33"/>
          <p:cNvSpPr>
            <a:extLst>
              <a:ext uri="smNativeData">
                <pr:smNativeData xmlns:pr="smNativeData" xmlns:p14="http://schemas.microsoft.com/office/powerpoint/2010/main" xmlns="" val="SMDATA_13_2GjVZhMAAAAlAAAAZgAAAA0AAAAAkAAAAEgAAACQAAAASAAAAAAAAAABAAAAAAAAAAEAAABQAAAAAAAAAAAA8D8AAAAAAADwPwAAAAAAAOA/AAAAAAAA4D8AAAAAAADgPwAAAAAAAOA/AAAAAAAA4D8AAAAAAADgPwAAAAAAAOA/AAAAAAAA4D8CAAAAjAAAAAEAAAAAAAAA5h89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FVJSlMMAAAAEAAAAAAAAAAAAAAAAAAAAAAAAAAeAAAAaAAAAAAAAAAAAAAAAAAAAAAAAAAAAAAAECcAABAnAAAAAAAAAAAAAAAAAAAAAAAAAAAAAAAAAAAAAAAAAAAAABQAAAAAAAAAwMD/AAAAAABkAAAAMgAAAAAAAABkAAAAAAAAAH9/fwAKAAAAHwAAAFQAAADmHz0AAAAAAQAAAAAAAAAAAAAAAAAAAAAAAAAAAAAAAAAAAAAAAAAAMlWRAH9/fwAAAAADzMzMAMDA/wB/f38AAAAAAAAAAAAAAAAAAAAAAAAAAAAhAAAAGAAAABQAAAB7KQAAqhAAAJcuAADGFQAAEAAAACYAAAAIAAAA//////////8="/>
              </a:ext>
            </a:extLst>
          </p:cNvSpPr>
          <p:nvPr/>
        </p:nvSpPr>
        <p:spPr>
          <a:xfrm>
            <a:off x="6743065" y="2708910"/>
            <a:ext cx="830580" cy="830580"/>
          </a:xfrm>
          <a:prstGeom prst="ellipse">
            <a:avLst/>
          </a:prstGeom>
          <a:solidFill>
            <a:srgbClr val="E61F3D"/>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endParaRPr/>
          </a:p>
        </p:txBody>
      </p:sp>
      <p:sp>
        <p:nvSpPr>
          <p:cNvPr id="20" name="Oval 34"/>
          <p:cNvSpPr>
            <a:extLst>
              <a:ext uri="smNativeData">
                <pr:smNativeData xmlns:pr="smNativeData" xmlns:p14="http://schemas.microsoft.com/office/powerpoint/2010/main" xmlns="" val="SMDATA_13_2GjVZhMAAAAlAAAAZgAAAA0AAAAAkAAAAEgAAACQAAAASAAAAAAAAAABAAAAAAAAAAEAAABQAAAAAAAAAAAA8D8AAAAAAADwPwAAAAAAAOA/AAAAAAAA4D8AAAAAAADgPwAAAAAAAOA/AAAAAAAA4D8AAAAAAADgPwAAAAAAAOA/AAAAAAAA4D8CAAAAjAAAAAEAAAAAAAAA+7oA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EhHdVkMAAAAEAAAAAAAAAAAAAAAAAAAAAAAAAAeAAAAaAAAAAAAAAAAAAAAAAAAAAAAAAAAAAAAECcAABAnAAAAAAAAAAAAAAAAAAAAAAAAAAAAAAAAAAAAAAAAAAAAABQAAAAAAAAAwMD/AAAAAABkAAAAMgAAAAAAAABkAAAAAAAAAH9/fwAKAAAAHwAAAFQAAAD7ugAAAAAAAQAAAAAAAAAAAAAAAAAAAAAAAAAAAAAAAAAAAAAAAAAAMlWRAH9/fwAAAAADzMzMAMDA/wB/f38AAAAAAAAAAAAAAAAAAAAAAAAAAAAhAAAAGAAAABQAAADJMQAAqhAAAOU2AADGFQAAEAAAACYAAAAIAAAA//////////8="/>
              </a:ext>
            </a:extLst>
          </p:cNvSpPr>
          <p:nvPr/>
        </p:nvSpPr>
        <p:spPr>
          <a:xfrm>
            <a:off x="8093075" y="2708910"/>
            <a:ext cx="830580" cy="830580"/>
          </a:xfrm>
          <a:prstGeom prst="ellipse">
            <a:avLst/>
          </a:prstGeom>
          <a:solidFill>
            <a:srgbClr val="FBBA00"/>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endParaRPr/>
          </a:p>
        </p:txBody>
      </p:sp>
      <p:sp>
        <p:nvSpPr>
          <p:cNvPr id="21" name="Oval 35"/>
          <p:cNvSpPr>
            <a:extLst>
              <a:ext uri="smNativeData">
                <pr:smNativeData xmlns:pr="smNativeData" xmlns:p14="http://schemas.microsoft.com/office/powerpoint/2010/main" xmlns="" val="SMDATA_13_2GjVZhMAAAAlAAAAZgAAAA0AAAAAkAAAAEgAAACQAAAASAAAAAAAAAABAAAAAAAAAAEAAABQAAAAAAAAAAAA8D8AAAAAAADwPwAAAAAAAOA/AAAAAAAA4D8AAAAAAADgPwAAAAAAAOA/AAAAAAAA4D8AAAAAAADgPwAAAAAAAOA/AAAAAAAA4D8CAAAAjAAAAAEAAAAAAAAAfaDT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HNkM1IMAAAAEAAAAAAAAAAAAAAAAAAAAAAAAAAeAAAAaAAAAAAAAAAAAAAAAAAAAAAAAAAAAAAAECcAABAnAAAAAAAAAAAAAAAAAAAAAAAAAAAAAAAAAAAAAAAAAAAAABQAAAAAAAAAwMD/AAAAAABkAAAAMgAAAAAAAABkAAAAAAAAAH9/fwAKAAAAHwAAAFQAAAB9oNMAAAAAAQAAAAAAAAAAAAAAAAAAAAAAAAAAAAAAAAAAAAAAAAAAMlWRAH9/fwAAAAADzMzMAMDA/wB/f38AAAAAAAAAAAAAAAAAAAAAAAAAAAAhAAAAGAAAABQAAAAXOgAAqhAAADM/AADGFQAAEAAAACYAAAAIAAAA//////////8="/>
              </a:ext>
            </a:extLst>
          </p:cNvSpPr>
          <p:nvPr/>
        </p:nvSpPr>
        <p:spPr>
          <a:xfrm>
            <a:off x="9443085" y="2708910"/>
            <a:ext cx="830580" cy="830580"/>
          </a:xfrm>
          <a:prstGeom prst="ellipse">
            <a:avLst/>
          </a:prstGeom>
          <a:solidFill>
            <a:srgbClr val="7DA0D3"/>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endParaRPr/>
          </a:p>
        </p:txBody>
      </p:sp>
      <p:sp>
        <p:nvSpPr>
          <p:cNvPr id="22" name="Oval 36"/>
          <p:cNvSpPr>
            <a:extLst>
              <a:ext uri="smNativeData">
                <pr:smNativeData xmlns:pr="smNativeData" xmlns:p14="http://schemas.microsoft.com/office/powerpoint/2010/main" xmlns="" val="SMDATA_13_2GjVZhMAAAAlAAAAZgAAAA0AAAAAkAAAAEgAAACQAAAASAAAAAAAAAABAAAAAAAAAAEAAABQAAAAAAAAAAAA8D8AAAAAAADwPwAAAAAAAOA/AAAAAAAA4D8AAAAAAADgPwAAAAAAAOA/AAAAAAAA4D8AAAAAAADgPwAAAAAAAOA/AAAAAAAA4D8CAAAAjAAAAAEAAAAAAAAAR6Cg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HdDTzcMAAAAEAAAAAAAAAAAAAAAAAAAAAAAAAAeAAAAaAAAAAAAAAAAAAAAAAAAAAAAAAAAAAAAECcAABAnAAAAAAAAAAAAAAAAAAAAAAAAAAAAAAAAAAAAAAAAAAAAABQAAAAAAAAAwMD/AAAAAABkAAAAMgAAAAAAAABkAAAAAAAAAH9/fwAKAAAAHwAAAFQAAABHoKAAAAAAAQAAAAAAAAAAAAAAAAAAAAAAAAAAAAAAAAAAAAAAAAAAMlWRAH9/fwAAAAADzMzMAMDA/wB/f38AAAAAAAAAAAAAAAAAAAAAAAAAAAAhAAAAGAAAABQAAABkQgAAqhAAAIFHAADGFQAAEAAAACYAAAAIAAAA//////////8="/>
              </a:ext>
            </a:extLst>
          </p:cNvSpPr>
          <p:nvPr/>
        </p:nvSpPr>
        <p:spPr>
          <a:xfrm>
            <a:off x="10792460" y="2708910"/>
            <a:ext cx="831215" cy="830580"/>
          </a:xfrm>
          <a:prstGeom prst="ellipse">
            <a:avLst/>
          </a:prstGeom>
          <a:solidFill>
            <a:srgbClr val="47A0A0"/>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endParaRPr/>
          </a:p>
        </p:txBody>
      </p:sp>
      <p:sp>
        <p:nvSpPr>
          <p:cNvPr id="23" name="Oval 37"/>
          <p:cNvSpPr>
            <a:extLst>
              <a:ext uri="smNativeData">
                <pr:smNativeData xmlns:pr="smNativeData" xmlns:p14="http://schemas.microsoft.com/office/powerpoint/2010/main" xmlns="" val="SMDATA_13_2GjVZhMAAAAlAAAAZgAAAA0AAAAAkAAAAEgAAACQAAAASAAAAAAAAAABAAAAAAAAAAEAAABQAAAAAAAAAAAA8D8AAAAAAADwPwAAAAAAAOA/AAAAAAAA4D8AAAAAAADgPwAAAAAAAOA/AAAAAAAA4D8AAAAAAADgPwAAAAAAAOA/AAAAAAAA4D8CAAAAjAAAAAEAAAAAAAAA64w8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GNVRjEMAAAAEAAAAAAAAAAAAAAAAAAAAAAAAAAeAAAAaAAAAAAAAAAAAAAAAAAAAAAAAAAAAAAAECcAABAnAAAAAAAAAAAAAAAAAAAAAAAAAAAAAAAAAAAAAAAAAAAAABQAAAAAAAAAwMD/AAAAAABkAAAAMgAAAAAAAABkAAAAAAAAAH9/fwAKAAAAHwAAAFQAAADrjDwAAAAAAQAAAAAAAAAAAAAAAAAAAAAAAAAAAAAAAAAAAAAAAAAAMlWRAH9/fwAAAAADzMzMAMDA/wB/f38AAAAAAAAAAAAAAAAAAAAAAAAAAAAhAAAAGAAAABQAAAAtIQAAaxgAAEomAACIHQAAEAAAACYAAAAIAAAA//////////8="/>
              </a:ext>
            </a:extLst>
          </p:cNvSpPr>
          <p:nvPr/>
        </p:nvSpPr>
        <p:spPr>
          <a:xfrm>
            <a:off x="5393055" y="3969385"/>
            <a:ext cx="831215" cy="831215"/>
          </a:xfrm>
          <a:prstGeom prst="ellipse">
            <a:avLst/>
          </a:prstGeom>
          <a:solidFill>
            <a:srgbClr val="EB8C3C"/>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endParaRPr/>
          </a:p>
        </p:txBody>
      </p:sp>
      <p:sp>
        <p:nvSpPr>
          <p:cNvPr id="24" name="Oval 38"/>
          <p:cNvSpPr>
            <a:extLst>
              <a:ext uri="smNativeData">
                <pr:smNativeData xmlns:pr="smNativeData" xmlns:p14="http://schemas.microsoft.com/office/powerpoint/2010/main" xmlns="" val="SMDATA_13_2GjVZhMAAAAlAAAAZgAAAA0AAAAAkAAAAEgAAACQAAAASAAAAAAAAAABAAAAAAAAAAEAAABQAAAAAAAAAAAA8D8AAAAAAADwPwAAAAAAAOA/AAAAAAAA4D8AAAAAAADgPwAAAAAAAOA/AAAAAAAA4D8AAAAAAADgPwAAAAAAAOA/AAAAAAAA4D8CAAAAjAAAAAEAAAAAAAAAlmKM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tBd0kMAAAAEAAAAAAAAAAAAAAAAAAAAAAAAAAeAAAAaAAAAAAAAAAAAAAAAAAAAAAAAAAAAAAAECcAABAnAAAAAAAAAAAAAAAAAAAAAAAAAAAAAAAAAAAAAAAAAAAAABQAAAAAAAAAwMD/AAAAAABkAAAAMgAAAAAAAABkAAAAAAAAAH9/fwAKAAAAHwAAAFQAAACWYowAAAAAAQAAAAAAAAAAAAAAAAAAAAAAAAAAAAAAAAAAAAAAAAAAMlWRAH9/fwAAAAADzMzMAMDA/wB/f38AAAAAAAAAAAAAAAAAAAAAAAAAAAAhAAAAGAAAABQAAAB7KQAAaxgAAJcuAACIHQAAEAAAACYAAAAIAAAA//////////8="/>
              </a:ext>
            </a:extLst>
          </p:cNvSpPr>
          <p:nvPr/>
        </p:nvSpPr>
        <p:spPr>
          <a:xfrm>
            <a:off x="6743065" y="3969385"/>
            <a:ext cx="830580" cy="831215"/>
          </a:xfrm>
          <a:prstGeom prst="ellipse">
            <a:avLst/>
          </a:prstGeom>
          <a:solidFill>
            <a:srgbClr val="96628C"/>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endParaRPr/>
          </a:p>
        </p:txBody>
      </p:sp>
      <p:sp>
        <p:nvSpPr>
          <p:cNvPr id="25" name="Oval 39"/>
          <p:cNvSpPr>
            <a:extLst>
              <a:ext uri="smNativeData">
                <pr:smNativeData xmlns:pr="smNativeData" xmlns:p14="http://schemas.microsoft.com/office/powerpoint/2010/main" xmlns="" val="SMDATA_13_2GjVZhMAAAAlAAAAZgAAAA0AAAAAkAAAAEgAAACQAAAASAAAAAAAAAABAAAAAAAAAAEAAABQAAAAAAAAAAAA8D8AAAAAAADwPwAAAAAAAOA/AAAAAAAA4D8AAAAAAADgPwAAAAAAAOA/AAAAAAAA4D8AAAAAAADgPwAAAAAAAOA/AAAAAAAA4D8CAAAAjAAAAAEAAAAAAAAAzVpa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FF3MnoMAAAAEAAAAAAAAAAAAAAAAAAAAAAAAAAeAAAAaAAAAAAAAAAAAAAAAAAAAAAAAAAAAAAAECcAABAnAAAAAAAAAAAAAAAAAAAAAAAAAAAAAAAAAAAAAAAAAAAAABQAAAAAAAAAwMD/AAAAAABkAAAAMgAAAAAAAABkAAAAAAAAAH9/fwAKAAAAHwAAAFQAAADNWloAAAAAAQAAAAAAAAAAAAAAAAAAAAAAAAAAAAAAAAAAAAAAAAAAMlWRAH9/fwAAAAADzMzMAMDA/wB/f38AAAAAAAAAAAAAAAAAAAAAAAAAAAAhAAAAGAAAABQAAADJMQAAaxgAAOU2AACIHQAAEAAAACYAAAAIAAAA//////////8="/>
              </a:ext>
            </a:extLst>
          </p:cNvSpPr>
          <p:nvPr/>
        </p:nvSpPr>
        <p:spPr>
          <a:xfrm>
            <a:off x="8093075" y="3969385"/>
            <a:ext cx="830580" cy="831215"/>
          </a:xfrm>
          <a:prstGeom prst="ellipse">
            <a:avLst/>
          </a:prstGeom>
          <a:solidFill>
            <a:srgbClr val="CD5A5A"/>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endParaRPr/>
          </a:p>
        </p:txBody>
      </p:sp>
      <p:sp>
        <p:nvSpPr>
          <p:cNvPr id="26" name="Oval 40"/>
          <p:cNvSpPr>
            <a:extLst>
              <a:ext uri="smNativeData">
                <pr:smNativeData xmlns:pr="smNativeData" xmlns:p14="http://schemas.microsoft.com/office/powerpoint/2010/main" xmlns="" val="SMDATA_13_2GjVZhMAAAAlAAAAZgAAAA0AAAAAkAAAAEgAAACQAAAASAAAAAAAAAABAAAAAAAAAAEAAABQAAAAAAAAAAAA8D8AAAAAAADwPwAAAAAAAOA/AAAAAAAA4D8AAAAAAADgPwAAAAAAAOA/AAAAAAAA4D8AAAAAAADgPwAAAAAAAOA/AAAAAAAA4D8CAAAAjAAAAAEAAAAAAAAA/9dG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GtMYnEMAAAAEAAAAAAAAAAAAAAAAAAAAAAAAAAeAAAAaAAAAAAAAAAAAAAAAAAAAAAAAAAAAAAAECcAABAnAAAAAAAAAAAAAAAAAAAAAAAAAAAAAAAAAAAAAAAAAAAAABQAAAAAAAAAwMD/AAAAAABkAAAAMgAAAAAAAABkAAAAAAAAAH9/fwAKAAAAHwAAAFQAAAD/10YAAAAAAQAAAAAAAAAAAAAAAAAAAAAAAAAAAAAAAAAAAAAAAAAAMlWRAH9/fwAAAAADzMzMAMDA/wB/f38AAAAAAAAAAAAAAAAAAAAAAAAAAAAhAAAAGAAAABQAAAAXOgAAaxgAADM/AACIHQAAEAAAACYAAAAIAAAA//////////8="/>
              </a:ext>
            </a:extLst>
          </p:cNvSpPr>
          <p:nvPr/>
        </p:nvSpPr>
        <p:spPr>
          <a:xfrm>
            <a:off x="9443085" y="3969385"/>
            <a:ext cx="830580" cy="831215"/>
          </a:xfrm>
          <a:prstGeom prst="ellipse">
            <a:avLst/>
          </a:prstGeom>
          <a:solidFill>
            <a:srgbClr val="FFD746"/>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endParaRPr/>
          </a:p>
        </p:txBody>
      </p:sp>
      <p:sp>
        <p:nvSpPr>
          <p:cNvPr id="27" name="Oval 41"/>
          <p:cNvSpPr>
            <a:extLst>
              <a:ext uri="smNativeData">
                <pr:smNativeData xmlns:pr="smNativeData" xmlns:p14="http://schemas.microsoft.com/office/powerpoint/2010/main" xmlns="" val="SMDATA_13_2GjVZhMAAAAlAAAAZgAAAA0AAAAAkAAAAEgAAACQAAAASAAAAAAAAAABAAAAAAAAAAEAAABQAAAAAAAAAAAA8D8AAAAAAADwPwAAAAAAAOA/AAAAAAAA4D8AAAAAAADgPwAAAAAAAOA/AAAAAAAA4D8AAAAAAADgPwAAAAAAAOA/AAAAAAAA4D8CAAAAjAAAAAEAAAAAAAAAzd3w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k0YzIMAAAAEAAAAAAAAAAAAAAAAAAAAAAAAAAeAAAAaAAAAAAAAAAAAAAAAAAAAAAAAAAAAAAAECcAABAnAAAAAAAAAAAAAAAAAAAAAAAAAAAAAAAAAAAAAAAAAAAAABQAAAAAAAAAwMD/AAAAAABkAAAAMgAAAAAAAABkAAAAAAAAAH9/fwAKAAAAHwAAAFQAAADN3fAAAAAAAQAAAAAAAAAAAAAAAAAAAAAAAAAAAAAAAAAAAAAAAAAAMlWRAH9/fwAAAAADzMzMAMDA/wB/f38AAAAAAAAAAAAAAAAAAAAAAAAAAAAhAAAAGAAAABQAAABkQgAAaxgAAIFHAACIHQAAEAAAACYAAAAIAAAA//////////8="/>
              </a:ext>
            </a:extLst>
          </p:cNvSpPr>
          <p:nvPr/>
        </p:nvSpPr>
        <p:spPr>
          <a:xfrm>
            <a:off x="10792460" y="3969385"/>
            <a:ext cx="831215" cy="831215"/>
          </a:xfrm>
          <a:prstGeom prst="ellipse">
            <a:avLst/>
          </a:prstGeom>
          <a:solidFill>
            <a:srgbClr val="CDDDF0"/>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endParaRPr/>
          </a:p>
        </p:txBody>
      </p:sp>
      <p:sp>
        <p:nvSpPr>
          <p:cNvPr id="28" name="Oval 42"/>
          <p:cNvSpPr>
            <a:extLst>
              <a:ext uri="smNativeData">
                <pr:smNativeData xmlns:pr="smNativeData" xmlns:p14="http://schemas.microsoft.com/office/powerpoint/2010/main" xmlns="" val="SMDATA_13_2GjVZhMAAAAlAAAAZgAAAA0AAAAAkAAAAEgAAACQAAAASAAAAAAAAAABAAAAAAAAAAEAAABQAAAAAAAAAAAA8D8AAAAAAADwPwAAAAAAAOA/AAAAAAAA4D8AAAAAAADgPwAAAAAAAOA/AAAAAAAA4D8AAAAAAADgPwAAAAAAAOA/AAAAAAAA4D8CAAAAjAAAAAEAAAAAAAAA1+u0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E5uOGEMAAAAEAAAAAAAAAAAAAAAAAAAAAAAAAAeAAAAaAAAAAAAAAAAAAAAAAAAAAAAAAAAAAAAECcAABAnAAAAAAAAAAAAAAAAAAAAAAAAAAAAAAAAAAAAAAAAAAAAABQAAAAAAAAAwMD/AAAAAABkAAAAMgAAAAAAAABkAAAAAAAAAH9/fwAKAAAAHwAAAFQAAADX67QAAAAAAQAAAAAAAAAAAAAAAAAAAAAAAAAAAAAAAAAAAAAAAAAAMlWRAH9/fwAAAAADzMzMAMDA/wB/f38AAAAAAAAAAAAAAAAAAAAAAAAAAAAhAAAAGAAAABQAAAAtIQAASyAAAEomAABoJQAAEAAAACYAAAAIAAAA//////////8="/>
              </a:ext>
            </a:extLst>
          </p:cNvSpPr>
          <p:nvPr/>
        </p:nvSpPr>
        <p:spPr>
          <a:xfrm>
            <a:off x="5393055" y="5249545"/>
            <a:ext cx="831215" cy="831215"/>
          </a:xfrm>
          <a:prstGeom prst="ellipse">
            <a:avLst/>
          </a:prstGeom>
          <a:solidFill>
            <a:srgbClr val="D7EBB4"/>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endParaRPr/>
          </a:p>
        </p:txBody>
      </p:sp>
      <p:sp>
        <p:nvSpPr>
          <p:cNvPr id="29" name="Oval 43"/>
          <p:cNvSpPr>
            <a:extLst>
              <a:ext uri="smNativeData">
                <pr:smNativeData xmlns:pr="smNativeData" xmlns:p14="http://schemas.microsoft.com/office/powerpoint/2010/main" xmlns="" val="SMDATA_13_2GjVZhMAAAAlAAAAZgAAAA0AAAAAkAAAAEgAAACQAAAASAAAAAAAAAABAAAAAAAAAAEAAABQAAAAAAAAAAAA8D8AAAAAAADwPwAAAAAAAOA/AAAAAAAA4D8AAAAAAADgPwAAAAAAAOA/AAAAAAAA4D8AAAAAAADgPwAAAAAAAOA/AAAAAAAA4D8CAAAAjAAAAAEAAAAAAAAA/9yR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FZOUUUMAAAAEAAAAAAAAAAAAAAAAAAAAAAAAAAeAAAAaAAAAAAAAAAAAAAAAAAAAAAAAAAAAAAAECcAABAnAAAAAAAAAAAAAAAAAAAAAAAAAAAAAAAAAAAAAAAAAAAAABQAAAAAAAAAwMD/AAAAAABkAAAAMgAAAAAAAABkAAAAAAAAAH9/fwAKAAAAHwAAAFQAAAD/3JEAAAAAAQAAAAAAAAAAAAAAAAAAAAAAAAAAAAAAAAAAAAAAAAAAMlWRAH9/fwAAAAADzMzMAMDA/wB/f38AAAAAAAAAAAAAAAAAAAAAAAAAAAAhAAAAGAAAABQAAAB7KQAASyAAAJcuAABoJQAAEAAAACYAAAAIAAAA//////////8="/>
              </a:ext>
            </a:extLst>
          </p:cNvSpPr>
          <p:nvPr/>
        </p:nvSpPr>
        <p:spPr>
          <a:xfrm>
            <a:off x="6743065" y="5249545"/>
            <a:ext cx="830580" cy="831215"/>
          </a:xfrm>
          <a:prstGeom prst="ellipse">
            <a:avLst/>
          </a:prstGeom>
          <a:solidFill>
            <a:srgbClr val="FFDC91"/>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endParaRPr/>
          </a:p>
        </p:txBody>
      </p:sp>
      <p:sp>
        <p:nvSpPr>
          <p:cNvPr id="30" name="Oval 44"/>
          <p:cNvSpPr>
            <a:extLst>
              <a:ext uri="smNativeData">
                <pr:smNativeData xmlns:pr="smNativeData" xmlns:p14="http://schemas.microsoft.com/office/powerpoint/2010/main" xmlns="" val="SMDATA_13_2GjVZhMAAAAlAAAAZgAAAA0AAAAAkAAAAEgAAACQAAAASAAAAAAAAAABAAAAAAAAAAEAAABQAAAAAAAAAAAA8D8AAAAAAADwPwAAAAAAAOA/AAAAAAAA4D8AAAAAAADgPwAAAAAAAOA/AAAAAAAA4D8AAAAAAADgPwAAAAAAAOA/AAAAAAAA4D8CAAAAjAAAAAEAAAAAAAAA18Px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CtuYU4MAAAAEAAAAAAAAAAAAAAAAAAAAAAAAAAeAAAAaAAAAAAAAAAAAAAAAAAAAAAAAAAAAAAAECcAABAnAAAAAAAAAAAAAAAAAAAAAAAAAAAAAAAAAAAAAAAAAAAAABQAAAAAAAAAwMD/AAAAAABkAAAAMgAAAAAAAABkAAAAAAAAAH9/fwAKAAAAHwAAAFQAAADXw/EAAAAAAQAAAAAAAAAAAAAAAAAAAAAAAAAAAAAAAAAAAAAAAAAAMlWRAH9/fwAAAAADzMzMAMDA/wB/f38AAAAAAAAAAAAAAAAAAAAAAAAAAAAhAAAAGAAAABQAAADJMQAASyAAAOU2AABoJQAAEAAAACYAAAAIAAAA//////////8="/>
              </a:ext>
            </a:extLst>
          </p:cNvSpPr>
          <p:nvPr/>
        </p:nvSpPr>
        <p:spPr>
          <a:xfrm>
            <a:off x="8093075" y="5249545"/>
            <a:ext cx="830580" cy="831215"/>
          </a:xfrm>
          <a:prstGeom prst="ellipse">
            <a:avLst/>
          </a:prstGeom>
          <a:solidFill>
            <a:srgbClr val="D7C3F1"/>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endParaRPr/>
          </a:p>
        </p:txBody>
      </p:sp>
      <p:sp>
        <p:nvSpPr>
          <p:cNvPr id="31" name="Oval 45"/>
          <p:cNvSpPr>
            <a:extLst>
              <a:ext uri="smNativeData">
                <pr:smNativeData xmlns:pr="smNativeData" xmlns:p14="http://schemas.microsoft.com/office/powerpoint/2010/main" xmlns="" val="SMDATA_13_2GjVZhMAAAAlAAAAZgAAAA0AAAAAkAAAAEgAAACQAAAASAAAAAAAAAABAAAAAAAAAAEAAABQAAAAAAAAAAAA8D8AAAAAAADwPwAAAAAAAOA/AAAAAAAA4D8AAAAAAADgPwAAAAAAAOA/AAAAAAAA4D8AAAAAAADgPwAAAAAAAOA/AAAAAAAA4D8CAAAAjAAAAAEAAAAAAAAA9sPD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CN4QTsMAAAAEAAAAAAAAAAAAAAAAAAAAAAAAAAeAAAAaAAAAAAAAAAAAAAAAAAAAAAAAAAAAAAAECcAABAnAAAAAAAAAAAAAAAAAAAAAAAAAAAAAAAAAAAAAAAAAAAAABQAAAAAAAAAwMD/AAAAAABkAAAAMgAAAAAAAABkAAAAAAAAAH9/fwAKAAAAHwAAAFQAAAD2w8MAAAAAAQAAAAAAAAAAAAAAAAAAAAAAAAAAAAAAAAAAAAAAAAAAMlWRAH9/fwAAAAADzMzMAMDA/wB/f38AAAAAAAAAAAAAAAAAAAAAAAAAAAAhAAAAGAAAABQAAAAXOgAASyAAADM/AABoJQAAEAAAACYAAAAIAAAA//////////8="/>
              </a:ext>
            </a:extLst>
          </p:cNvSpPr>
          <p:nvPr/>
        </p:nvSpPr>
        <p:spPr>
          <a:xfrm>
            <a:off x="9443085" y="5249545"/>
            <a:ext cx="830580" cy="831215"/>
          </a:xfrm>
          <a:prstGeom prst="ellipse">
            <a:avLst/>
          </a:prstGeom>
          <a:solidFill>
            <a:srgbClr val="F6C3C3"/>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endParaRPr/>
          </a:p>
        </p:txBody>
      </p:sp>
      <p:sp>
        <p:nvSpPr>
          <p:cNvPr id="32" name="Oval 46"/>
          <p:cNvSpPr>
            <a:extLst>
              <a:ext uri="smNativeData">
                <pr:smNativeData xmlns:pr="smNativeData" xmlns:p14="http://schemas.microsoft.com/office/powerpoint/2010/main" xmlns="" val="SMDATA_13_2GjVZhMAAAAlAAAAZgAAAA0AAAAAkAAAAEgAAACQAAAASAAAAAAAAAABAAAAAAAAAAEAAABQAAAAAAAAAAAA8D8AAAAAAADwPwAAAAAAAOA/AAAAAAAA4D8AAAAAAADgPwAAAAAAAOA/AAAAAAAA4D8AAAAAAADgPwAAAAAAAOA/AAAAAAAA4D8CAAAAjAAAAAEAAAAAAAAA//B9AP///wgAAAAAAAAAAAAAAAAAAAAAAAAAAAAAAAAAAAAAZAAAAAEAAABAAAAAAAAAAAAAAAAAAAAAAAAAAAAAAAAAAAAAAAAAAAAAAAAAAAAAAAAAAAAAAAAAAAAAAAAAAAAAAAAAAAAAAAAAAAAAAAAAAAAAAAAAAAAAAAAAAAAAFAAAADwAAAAAAAAAAAAAADJVk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EovemwMAAAAEAAAAAAAAAAAAAAAAAAAAAAAAAAeAAAAaAAAAAAAAAAAAAAAAAAAAAAAAAAAAAAAECcAABAnAAAAAAAAAAAAAAAAAAAAAAAAAAAAAAAAAAAAAAAAAAAAABQAAAAAAAAAwMD/AAAAAABkAAAAMgAAAAAAAABkAAAAAAAAAH9/fwAKAAAAHwAAAFQAAAD/8H0AAAAAAQAAAAAAAAAAAAAAAAAAAAAAAAAAAAAAAAAAAAAAAAAAMlWRAH9/fwAAAAADzMzMAMDA/wB/f38AAAAAAAAAAAAAAAAAAAAAAAAAAAAhAAAAGAAAABQAAABkQgAASyAAAIFHAABoJQAAEAAAACYAAAAIAAAA//////////8="/>
              </a:ext>
            </a:extLst>
          </p:cNvSpPr>
          <p:nvPr/>
        </p:nvSpPr>
        <p:spPr>
          <a:xfrm>
            <a:off x="10792460" y="5249545"/>
            <a:ext cx="831215" cy="831215"/>
          </a:xfrm>
          <a:prstGeom prst="ellipse">
            <a:avLst/>
          </a:prstGeom>
          <a:solidFill>
            <a:srgbClr val="FFF07D"/>
          </a:solidFill>
          <a:ln>
            <a:noFill/>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чистый_2">
    <p:bg>
      <p:bgPr>
        <a:blipFill>
          <a:blip r:embed="rId2"/>
          <a:srcRect/>
          <a:stretch/>
        </a:blipFill>
        <a:effectLst/>
      </p:bgPr>
    </p:bg>
    <p:spTree>
      <p:nvGrpSpPr>
        <p:cNvPr id="1" name=""/>
        <p:cNvGrpSpPr/>
        <p:nvPr/>
      </p:nvGrpSpPr>
      <p:grpSpPr>
        <a:xfrm>
          <a:off x="0" y="0"/>
          <a:ext cx="0" cy="0"/>
          <a:chOff x="0" y="0"/>
          <a:chExt cx="0" cy="0"/>
        </a:xfrm>
      </p:grpSpPr>
      <p:pic>
        <p:nvPicPr>
          <p:cNvPr id="2" name="Picture 4" descr="Icon&#10;&#10;Description automatically generated"/>
          <p:cNvPicPr>
            <a:picLocks noChangeAspect="1"/>
            <a:extLst>
              <a:ext uri="smNativeData">
                <pr:smNativeData xmlns:pr="smNativeData" xmlns:p14="http://schemas.microsoft.com/office/powerpoint/2010/main" xmlns="" val="SMDATA_15_2GjVZhMAAAAlAAAAEQAAAC0AAAAAkAAAAEgAAACQ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AAAAAAAAAAAAAAAAAAAAAAAAAABkAAAAZAAAAAAAAAAjAAAABAAAAGQAAAAXAAAAFAAAAAAAAAAAAAAA/38AAP9/AAAAAAAACQAAAAQAAADQqS8BDAAAABAAAAAAAAAAAAAAAAAAAAAAAAAAHgAAAGgAAAAAAAAAAAAAAAAAAAAAAAAAAAAAABAnAAAQJwAAAAAAAAAAAAAAAAAAAAAAAAAAAAAAAAAAAAAAAAAAAAAUAAAAAAAAAMDA/wAAAAAAZAAAADIAAAAAAAAAZAAAAAAAAAB/f38ACgAAAB8AAABUAAAAAAAABQAAAAEAAAAAAAAAAAAAAAAAAAAAAAAAAAAAAAAAAAAAAAAAAAAAAAJ/f38AAAAAA8zMzADAwP8Af39/AAAAAAAAAAAAAAAAAP///wAAAAAAIQAAABgAAAAUAAAALgMAANsCAADwBQAAnQUAABAAAAAmAAAACAAAAP//////////"/>
              </a:ext>
            </a:extLst>
          </p:cNvPicPr>
          <p:nvPr/>
        </p:nvPicPr>
        <p:blipFill>
          <a:blip r:embed="rId3"/>
          <a:stretch>
            <a:fillRect/>
          </a:stretch>
        </p:blipFill>
        <p:spPr>
          <a:xfrm>
            <a:off x="516890" y="464185"/>
            <a:ext cx="448310" cy="448310"/>
          </a:xfrm>
          <a:prstGeom prst="rect">
            <a:avLst/>
          </a:prstGeom>
          <a:noFill/>
          <a:ln>
            <a:noFill/>
          </a:ln>
          <a:effectLst/>
        </p:spPr>
      </p:pic>
      <p:sp>
        <p:nvSpPr>
          <p:cNvPr id="3" name="Straight Connector 19"/>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BLFAAA2wIAAEsUAAB3BgAAEAAAACYAAAAIAAAA//////////8="/>
              </a:ext>
            </a:extLst>
          </p:cNvSpPr>
          <p:nvPr/>
        </p:nvSpPr>
        <p:spPr>
          <a:xfrm>
            <a:off x="3298825" y="464185"/>
            <a:ext cx="0" cy="586740"/>
          </a:xfrm>
          <a:prstGeom prst="line">
            <a:avLst/>
          </a:prstGeom>
          <a:noFill/>
          <a:ln w="12700" cap="flat" cmpd="sng" algn="ctr">
            <a:solidFill>
              <a:srgbClr val="102D69"/>
            </a:solidFill>
            <a:prstDash val="solid"/>
            <a:headEnd type="none"/>
            <a:tailEnd type="none"/>
          </a:ln>
          <a:effectLst/>
        </p:spPr>
      </p:sp>
      <p:sp>
        <p:nvSpPr>
          <p:cNvPr id="4" name="Straight Connector 21"/>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qSiMg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FJQAA2wIAAIUlAAB3BgAAEAAAACYAAAAIAAAA//////////8="/>
              </a:ext>
            </a:extLst>
          </p:cNvSpPr>
          <p:nvPr/>
        </p:nvSpPr>
        <p:spPr>
          <a:xfrm>
            <a:off x="6099175" y="464185"/>
            <a:ext cx="0" cy="586740"/>
          </a:xfrm>
          <a:prstGeom prst="line">
            <a:avLst/>
          </a:prstGeom>
          <a:noFill/>
          <a:ln w="12700" cap="flat" cmpd="sng" algn="ctr">
            <a:solidFill>
              <a:srgbClr val="102D69"/>
            </a:solidFill>
            <a:prstDash val="solid"/>
            <a:headEnd type="none"/>
            <a:tailEnd type="none"/>
          </a:ln>
          <a:effectLst/>
        </p:spPr>
      </p:sp>
      <p:sp>
        <p:nvSpPr>
          <p:cNvPr id="5" name="Straight Connector 25"/>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PJLM0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A4PwAA2wIAADg/AAB3BgAAEAAAACYAAAAIAAAA//////////8="/>
              </a:ext>
            </a:extLst>
          </p:cNvSpPr>
          <p:nvPr/>
        </p:nvSpPr>
        <p:spPr>
          <a:xfrm>
            <a:off x="10276840" y="464185"/>
            <a:ext cx="0" cy="586740"/>
          </a:xfrm>
          <a:prstGeom prst="line">
            <a:avLst/>
          </a:prstGeom>
          <a:noFill/>
          <a:ln w="12700" cap="flat" cmpd="sng" algn="ctr">
            <a:solidFill>
              <a:srgbClr val="102D69"/>
            </a:solidFill>
            <a:prstDash val="solid"/>
            <a:headEnd type="none"/>
            <a:tailEnd type="none"/>
          </a:ln>
          <a:effectLst/>
        </p:spPr>
      </p:sp>
      <p:sp>
        <p:nvSpPr>
          <p:cNvPr id="6" name="TextBox 11"/>
          <p:cNvSpPr>
            <a:extLst>
              <a:ext uri="smNativeData">
                <pr:smNativeData xmlns:pr="smNativeData" xmlns:p14="http://schemas.microsoft.com/office/powerpoint/2010/main" xmlns="" val="SMDATA_13_2GjVZhMAAAAlAAAAZAAAAE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T6VE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KQAAARgMAACxEAAArBQAAECAAACYAAAAIAAAA//////////8="/>
              </a:ext>
            </a:extLst>
          </p:cNvSpPr>
          <p:nvPr/>
        </p:nvSpPr>
        <p:spPr>
          <a:xfrm>
            <a:off x="10410190" y="532130"/>
            <a:ext cx="671830" cy="307975"/>
          </a:xfrm>
          <a:prstGeom prst="rect">
            <a:avLst/>
          </a:prstGeom>
          <a:noFill/>
          <a:ln>
            <a:noFill/>
          </a:ln>
          <a:effectLst/>
        </p:spPr>
        <p:txBody>
          <a:bodyPr vert="horz" wrap="square" lIns="0" tIns="0" rIns="0" bIns="0" numCol="1" spcCol="215900" anchor="t"/>
          <a:lstStyle/>
          <a:p>
            <a:pPr>
              <a:defRPr noProof="1"/>
            </a:pPr>
            <a:fld id="{3F0B9DFC-B2D2-5E6B-9CB3-443ED3FD6A11}" type="slidenum">
              <a:rPr lang="ru-ru" sz="2000">
                <a:solidFill>
                  <a:srgbClr val="102D69"/>
                </a:solidFill>
                <a:latin typeface="HSE Sans" charset="0"/>
                <a:ea typeface="Calibri" pitchFamily="2" charset="-52"/>
                <a:cs typeface="Calibri" pitchFamily="2" charset="-52"/>
              </a:rPr>
              <a:t>‹#›</a:t>
            </a:fld>
            <a:endParaRPr lang="ru-ru" sz="2000">
              <a:solidFill>
                <a:srgbClr val="102D69"/>
              </a:solidFill>
              <a:latin typeface="HSE Sans" charset="0"/>
              <a:ea typeface="Calibri" pitchFamily="2" charset="-52"/>
              <a:cs typeface="Calibri" pitchFamily="2" charset="-52"/>
            </a:endParaRPr>
          </a:p>
        </p:txBody>
      </p:sp>
      <p:sp>
        <p:nvSpPr>
          <p:cNvPr id="7" name="Straight Connector 59"/>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CtNPnI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hRwAA2wIAAKFHAAB3BgAAEAAAACYAAAAIAAAA//////////8="/>
              </a:ext>
            </a:extLst>
          </p:cNvSpPr>
          <p:nvPr/>
        </p:nvSpPr>
        <p:spPr>
          <a:xfrm>
            <a:off x="11643995" y="464185"/>
            <a:ext cx="0" cy="586740"/>
          </a:xfrm>
          <a:prstGeom prst="line">
            <a:avLst/>
          </a:prstGeom>
          <a:noFill/>
          <a:ln w="12700" cap="flat" cmpd="sng" algn="ctr">
            <a:solidFill>
              <a:srgbClr val="102D69"/>
            </a:solidFill>
            <a:prstDash val="solid"/>
            <a:headEnd type="none"/>
            <a:tailEnd type="none"/>
          </a:ln>
          <a:effectLst/>
        </p:spPr>
      </p:sp>
      <p:sp>
        <p:nvSpPr>
          <p:cNvPr id="8" name="Текст 37"/>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KjsmiY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JBwAAVAMAALwSAADjBQAAEAAAACYAAAAIAAAAPaAAAAAAAAA="/>
              </a:ext>
            </a:extLst>
          </p:cNvSpPr>
          <p:nvPr>
            <p:ph idx="13"/>
          </p:nvPr>
        </p:nvSpPr>
        <p:spPr>
          <a:xfrm>
            <a:off x="1143635" y="541020"/>
            <a:ext cx="1901825" cy="415925"/>
          </a:xfrm>
        </p:spPr>
        <p:txBody>
          <a:bodyPr vert="horz" wrap="square" lIns="0" tIns="0" rIns="0" bIns="0" numCol="1" spcCol="215900" anchor="t">
            <a:prstTxWarp prst="textNoShape">
              <a:avLst/>
            </a:prstTxWarp>
          </a:bodyPr>
          <a:lstStyle>
            <a:lvl1pPr marL="0" marR="0" indent="0" algn="l" defTabSz="914400">
              <a:lnSpc>
                <a:spcPct val="100000"/>
              </a:lnSpc>
              <a:spcBef>
                <a:spcPts val="1000"/>
              </a:spcBef>
              <a:spcAft>
                <a:spcPts val="0"/>
              </a:spcAft>
              <a:buNone/>
              <a:tabLst/>
              <a:defRPr lang="ru-ru" sz="1000" b="0" i="0">
                <a:latin typeface="HSE Sans" charset="0"/>
                <a:ea typeface="Calibri" pitchFamily="2" charset="-52"/>
                <a:cs typeface="Calibri" pitchFamily="2" charset="-52"/>
              </a:defRPr>
            </a:lvl1pPr>
            <a:lvl2pPr marL="457200" indent="0">
              <a:lnSpc>
                <a:spcPct val="100000"/>
              </a:lnSpc>
              <a:buNone/>
              <a:defRPr lang="en-gb" sz="1000" b="0" i="0">
                <a:latin typeface="HSE Sans" charset="0"/>
                <a:ea typeface="Calibri" pitchFamily="2" charset="-52"/>
                <a:cs typeface="Calibri" pitchFamily="2" charset="-52"/>
              </a:defRPr>
            </a:lvl2pPr>
            <a:lvl3pPr marL="914400" indent="0">
              <a:lnSpc>
                <a:spcPct val="100000"/>
              </a:lnSpc>
              <a:buNone/>
              <a:defRPr lang="en-gb" sz="1000" b="0" i="0">
                <a:latin typeface="HSE Sans" charset="0"/>
                <a:ea typeface="Calibri" pitchFamily="2" charset="-52"/>
                <a:cs typeface="Calibri" pitchFamily="2" charset="-52"/>
              </a:defRPr>
            </a:lvl3pPr>
            <a:lvl4pPr marL="1371600" indent="0">
              <a:lnSpc>
                <a:spcPct val="100000"/>
              </a:lnSpc>
              <a:buNone/>
              <a:defRPr lang="en-gb" sz="1000" b="0" i="0">
                <a:latin typeface="HSE Sans" charset="0"/>
                <a:ea typeface="Calibri" pitchFamily="2" charset="-52"/>
                <a:cs typeface="Calibri" pitchFamily="2" charset="-52"/>
              </a:defRPr>
            </a:lvl4pPr>
            <a:lvl5pPr marL="1828800" indent="0">
              <a:lnSpc>
                <a:spcPct val="100000"/>
              </a:lnSpc>
              <a:buNone/>
              <a:defRPr lang="en-gb" sz="1000" b="0" i="0">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подразделения</a:t>
            </a:r>
            <a:r>
              <a:t/>
            </a:r>
            <a:br/>
            <a:r>
              <a:rPr lang="ru-ru"/>
              <a:t>в две или три строки</a:t>
            </a:r>
            <a:r>
              <a:t> (10pt)</a:t>
            </a:r>
            <a:endParaRPr lang="ru-ru"/>
          </a:p>
        </p:txBody>
      </p:sp>
      <p:sp>
        <p:nvSpPr>
          <p:cNvPr id="9" name="ТекстСлайда1"/>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KjsmiY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IFQAAYAMAAAQiAADjBQAAEAAAACYAAAAIAAAAPaAAAAAAAAA="/>
              </a:ext>
            </a:extLst>
          </p:cNvSpPr>
          <p:nvPr>
            <p:ph idx="14"/>
          </p:nvPr>
        </p:nvSpPr>
        <p:spPr>
          <a:xfrm>
            <a:off x="345948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charset="0"/>
                <a:ea typeface="Calibri" pitchFamily="2" charset="-52"/>
                <a:cs typeface="Calibri" pitchFamily="2" charset="-52"/>
              </a:defRPr>
            </a:lvl1pPr>
            <a:lvl2pPr marL="457200" indent="0">
              <a:buNone/>
              <a:defRPr lang="en-gb" sz="1000" b="0" i="0">
                <a:solidFill>
                  <a:srgbClr val="0E2D69"/>
                </a:solidFill>
                <a:latin typeface="HSE Sans" charset="0"/>
                <a:ea typeface="Calibri" pitchFamily="2" charset="-52"/>
                <a:cs typeface="Calibri" pitchFamily="2" charset="-52"/>
              </a:defRPr>
            </a:lvl2pPr>
            <a:lvl3pPr marL="914400" indent="0">
              <a:buNone/>
              <a:defRPr lang="en-gb" sz="1000" b="0" i="0">
                <a:solidFill>
                  <a:srgbClr val="0E2D69"/>
                </a:solidFill>
                <a:latin typeface="HSE Sans" charset="0"/>
                <a:ea typeface="Calibri" pitchFamily="2" charset="-52"/>
                <a:cs typeface="Calibri" pitchFamily="2" charset="-52"/>
              </a:defRPr>
            </a:lvl3pPr>
            <a:lvl4pPr marL="1371600" indent="0">
              <a:buNone/>
              <a:defRPr lang="en-gb" sz="1000" b="0" i="0">
                <a:solidFill>
                  <a:srgbClr val="0E2D69"/>
                </a:solidFill>
                <a:latin typeface="HSE Sans" charset="0"/>
                <a:ea typeface="Calibri" pitchFamily="2" charset="-52"/>
                <a:cs typeface="Calibri" pitchFamily="2" charset="-52"/>
              </a:defRPr>
            </a:lvl4pPr>
            <a:lvl5pPr marL="1828800" indent="0">
              <a:buNone/>
              <a:defRPr lang="en-gb" sz="10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презентации может быть набрано в две или три строки</a:t>
            </a:r>
            <a:r>
              <a:t> (10pt)</a:t>
            </a:r>
            <a:endParaRPr lang="ru-ru"/>
          </a:p>
        </p:txBody>
      </p:sp>
      <p:sp>
        <p:nvSpPr>
          <p:cNvPr id="10" name="Текст 39"/>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KjsmiY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CJgAAYAMAAD4zAADjBQAAEAAAACYAAAAIAAAAPaAAAAAAAAA="/>
              </a:ext>
            </a:extLst>
          </p:cNvSpPr>
          <p:nvPr>
            <p:ph idx="15"/>
          </p:nvPr>
        </p:nvSpPr>
        <p:spPr>
          <a:xfrm>
            <a:off x="625983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charset="0"/>
                <a:ea typeface="Calibri" pitchFamily="2" charset="-52"/>
                <a:cs typeface="Calibri" pitchFamily="2" charset="-52"/>
              </a:defRPr>
            </a:lvl1pPr>
            <a:lvl2pPr marL="457200" indent="0">
              <a:buNone/>
              <a:defRPr lang="en-gb" sz="1000" b="0" i="0">
                <a:solidFill>
                  <a:srgbClr val="0E2D69"/>
                </a:solidFill>
                <a:latin typeface="HSE Sans" charset="0"/>
                <a:ea typeface="Calibri" pitchFamily="2" charset="-52"/>
                <a:cs typeface="Calibri" pitchFamily="2" charset="-52"/>
              </a:defRPr>
            </a:lvl2pPr>
            <a:lvl3pPr marL="914400" indent="0">
              <a:buNone/>
              <a:defRPr lang="en-gb" sz="1000" b="0" i="0">
                <a:solidFill>
                  <a:srgbClr val="0E2D69"/>
                </a:solidFill>
                <a:latin typeface="HSE Sans" charset="0"/>
                <a:ea typeface="Calibri" pitchFamily="2" charset="-52"/>
                <a:cs typeface="Calibri" pitchFamily="2" charset="-52"/>
              </a:defRPr>
            </a:lvl3pPr>
            <a:lvl4pPr marL="1371600" indent="0">
              <a:buNone/>
              <a:defRPr lang="en-gb" sz="1000" b="0" i="0">
                <a:solidFill>
                  <a:srgbClr val="0E2D69"/>
                </a:solidFill>
                <a:latin typeface="HSE Sans" charset="0"/>
                <a:ea typeface="Calibri" pitchFamily="2" charset="-52"/>
                <a:cs typeface="Calibri" pitchFamily="2" charset="-52"/>
              </a:defRPr>
            </a:lvl4pPr>
            <a:lvl5pPr marL="1828800" indent="0">
              <a:buNone/>
              <a:defRPr lang="en-gb" sz="10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раздела может быть набрано в две или три строки</a:t>
            </a:r>
            <a:r>
              <a:t> (10pt)</a:t>
            </a:r>
            <a:endParaRPr lang="ru-ru"/>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чистый">
    <p:bg>
      <p:bgPr>
        <a:blipFill>
          <a:blip r:embed="rId2"/>
          <a:srcRect/>
          <a:stretch/>
        </a:blipFill>
        <a:effectLst/>
      </p:bgPr>
    </p:bg>
    <p:spTree>
      <p:nvGrpSpPr>
        <p:cNvPr id="1" name=""/>
        <p:cNvGrpSpPr/>
        <p:nvPr/>
      </p:nvGrpSpPr>
      <p:grpSpPr>
        <a:xfrm>
          <a:off x="0" y="0"/>
          <a:ext cx="0" cy="0"/>
          <a:chOff x="0" y="0"/>
          <a:chExt cx="0" cy="0"/>
        </a:xfrm>
      </p:grpSpPr>
      <p:sp>
        <p:nvSpPr>
          <p:cNvPr id="2" name="Rectangle 2"/>
          <p:cNvSpPr>
            <a:extLst>
              <a:ext uri="smNativeData">
                <pr:smNativeData xmlns:pr="smNativeData" xmlns:p14="http://schemas.microsoft.com/office/powerpoint/2010/main" xmlns="" val="SMDATA_13_2GjVZhMAAAAlAAAAZAAAAA0AAAAAkAAAAEgAAACQAAAASAAAAAAAAAABAAAAAAAAAAEAAABQAAAAAAAAAAAA4D8AAAAAAADgPwAAAAAAAOA/AAAAAAAA4D8AAAAAAADgPwAAAAAAAOA/AAAAAAAA4D8AAAAAAADgPwAAAAAAAOA/AAAAAAAA4D8CAAAAjAAAAAEAAAAAAAAADyxoAP///wgAAAAAAAAAAAAAAAAAAAAAAAAAAAAAAAAAAAAAZAAAAAEAAABAAAAAAAAAAAAAAAAAAAAAAAAAAAAAAAAAAAAAAAAAAAAAAAAAAAAAAAAAAAAAAAAAAAAAAAAAAAAAAAAAAAAAAAAAAAAAAAAAAAAAAAAAAAAAAAAAAAAAFAAAADwAAAABAAAAAAAAAAshT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3xG6UMAAAAEAAAAAAAAAAAAAAAAAAAAAAAAAAeAAAAaAAAAAAAAAAAAAAAAAAAAAAAAAAAAAAAECcAABAnAAAAAAAAAAAAAAAAAAAAAAAAAAAAAAAAAAAAAAAAAAAAABQAAAAAAAAAwMD/AAAAAABkAAAAMgAAAAAAAABkAAAAAAAAAH9/fwAKAAAAHwAAAFQAAAAPLGgA////AQAAAAAAAAAAAAAAAAAAAAAAAAAAAAAAAAAAAAAAAAAACyFNAH9/fwDn5uYDzMzMAMDA/wB/f38AAAAAAAAAAAAAAAAAAAAAAAAAAAAhAAAAGAAAABQAAAAAAAAAAAAAAABLAAAwKgAAEAAAACYAAAAIAAAA//////////8="/>
              </a:ext>
            </a:extLst>
          </p:cNvSpPr>
          <p:nvPr/>
        </p:nvSpPr>
        <p:spPr>
          <a:xfrm>
            <a:off x="0" y="0"/>
            <a:ext cx="12192000" cy="6858000"/>
          </a:xfrm>
          <a:prstGeom prst="rect">
            <a:avLst/>
          </a:prstGeom>
          <a:solidFill>
            <a:srgbClr val="0F2C68"/>
          </a:solidFill>
          <a:ln w="12700" cap="flat" cmpd="sng" algn="ctr">
            <a:solidFill>
              <a:srgbClr val="0B214D"/>
            </a:solidFill>
            <a:prstDash val="solid"/>
            <a:headEnd type="none"/>
            <a:tailEnd type="none"/>
          </a:ln>
          <a:effectLst/>
        </p:spPr>
        <p:txBody>
          <a:bodyPr vert="horz" wrap="square" lIns="91440" tIns="45720" rIns="91440" bIns="45720" numCol="1" spcCol="215900" anchor="ctr"/>
          <a:lstStyle/>
          <a:p>
            <a:pPr algn="ctr">
              <a:defRPr noProof="1">
                <a:solidFill>
                  <a:srgbClr val="FFFFFF"/>
                </a:solidFill>
                <a:latin typeface="Calibri" pitchFamily="2" charset="-52"/>
                <a:ea typeface="Calibri" pitchFamily="2" charset="-52"/>
                <a:cs typeface="Calibri" pitchFamily="2" charset="-52"/>
              </a:defRPr>
            </a:pPr>
            <a:endParaRPr/>
          </a:p>
        </p:txBody>
      </p:sp>
      <p:pic>
        <p:nvPicPr>
          <p:cNvPr id="3" name="Picture 1"/>
          <p:cNvPicPr>
            <a:picLocks noChangeAspect="1"/>
            <a:extLst>
              <a:ext uri="smNativeData">
                <pr:smNativeData xmlns:pr="smNativeData" xmlns:p14="http://schemas.microsoft.com/office/powerpoint/2010/main" xmlns="" val="SMDATA_15_2GjVZhMAAAAlAAAAEQAAAC0AAAAAkAAAAEgAAACQ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AAAAAAAAAAAAAAAAAAAAAAAAAABkAAAAZAAAAAAAAAAjAAAABAAAAGQAAAAXAAAAFAAAAAAAAAAAAAAA/38AAP9/AAAAAAAACQAAAAQAAAABAAAADAAAABAAAAAAAAAAAAAAAAAAAAAAAAAAHgAAAGgAAAAAAAAAAAAAAAAAAAAAAAAAAAAAABAnAAAQJwAAAAAAAAAAAAAAAAAAAAAAAAAAAAAAAAAAAAAAAAAAAAAUAAAAAAAAAMDA/wAAAAAAZAAAADIAAAAAAAAAZAAAAAAAAAB/f38ACgAAAB8AAABUAAAARHLEBf///wEAAAAAAAAAAAAAAAAAAAAAAAAAAAAAAAAAAAAAAAAAAA8saAJ/f38A5+bmA8zMzADAwP8Af39/AAAAAAAAAAAAAAAAAP///wAAAAAAIQAAABgAAAAUAAAAqyAAAEMQAABVKgAA7RkAABAAAAAmAAAACAAAAP//////////"/>
              </a:ext>
            </a:extLst>
          </p:cNvPicPr>
          <p:nvPr/>
        </p:nvPicPr>
        <p:blipFill>
          <a:blip r:embed="rId3"/>
          <a:stretch>
            <a:fillRect/>
          </a:stretch>
        </p:blipFill>
        <p:spPr>
          <a:xfrm>
            <a:off x="5310505" y="2643505"/>
            <a:ext cx="1570990" cy="1570990"/>
          </a:xfrm>
          <a:prstGeom prst="rect">
            <a:avLst/>
          </a:prstGeom>
          <a:noFill/>
          <a:ln>
            <a:noFill/>
          </a:ln>
          <a:effec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Текст_1">
    <p:bg>
      <p:bgPr>
        <a:blipFill>
          <a:blip r:embed="rId2"/>
          <a:srcRect/>
          <a:stretch/>
        </a:blipFill>
        <a:effectLst/>
      </p:bgPr>
    </p:bg>
    <p:spTree>
      <p:nvGrpSpPr>
        <p:cNvPr id="1" name=""/>
        <p:cNvGrpSpPr/>
        <p:nvPr/>
      </p:nvGrpSpPr>
      <p:grpSpPr>
        <a:xfrm>
          <a:off x="0" y="0"/>
          <a:ext cx="0" cy="0"/>
          <a:chOff x="0" y="0"/>
          <a:chExt cx="0" cy="0"/>
        </a:xfrm>
      </p:grpSpPr>
      <p:pic>
        <p:nvPicPr>
          <p:cNvPr id="2" name="Picture 4" descr="Icon&#10;&#10;Description automatically generated"/>
          <p:cNvPicPr>
            <a:picLocks noChangeAspect="1"/>
            <a:extLst>
              <a:ext uri="smNativeData">
                <pr:smNativeData xmlns:pr="smNativeData" xmlns:p14="http://schemas.microsoft.com/office/powerpoint/2010/main" xmlns="" val="SMDATA_15_2GjVZhMAAAAlAAAAEQAAAC0AAAAAkAAAAEgAAACQ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AAAAAAAAAAAAAAAAAAAAAAAAAABkAAAAZAAAAAAAAAAjAAAABAAAAGQAAAAXAAAAFAAAAAAAAAAAAAAA/38AAP9/AAAAAAAACQAAAAQAAACABwAADAAAABAAAAAAAAAAAAAAAAAAAAAAAAAAHgAAAGgAAAAAAAAAAAAAAAAAAAAAAAAAAAAAABAnAAAQJwAAAAAAAAAAAAAAAAAAAAAAAAAAAAAAAAAAAAAAAAAAAAAUAAAAAAAAAMDA/wAAAAAAZAAAADIAAAAAAAAAZAAAAAAAAAB/f38ACgAAAB8AAABUAAAAAAAABQAAAAEAAAAAAAAAAAAAAAAAAAAAAAAAAAAAAAAAAAAAAAAAAAAAAAJ/f38AAAAAA8zMzADAwP8Af39/AAAAAAAAAAAAAAAAAP///wAAAAAAIQAAABgAAAAUAAAALgMAANsCAADwBQAAnQUAABAAAAAmAAAACAAAAP//////////"/>
              </a:ext>
            </a:extLst>
          </p:cNvPicPr>
          <p:nvPr/>
        </p:nvPicPr>
        <p:blipFill>
          <a:blip r:embed="rId3"/>
          <a:stretch>
            <a:fillRect/>
          </a:stretch>
        </p:blipFill>
        <p:spPr>
          <a:xfrm>
            <a:off x="516890" y="464185"/>
            <a:ext cx="448310" cy="448310"/>
          </a:xfrm>
          <a:prstGeom prst="rect">
            <a:avLst/>
          </a:prstGeom>
          <a:noFill/>
          <a:ln>
            <a:noFill/>
          </a:ln>
          <a:effectLst/>
        </p:spPr>
      </p:pic>
      <p:sp>
        <p:nvSpPr>
          <p:cNvPr id="3" name="Straight Connector 19"/>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BLFAAA2wIAAEsUAAB3BgAAEAAAACYAAAAIAAAA//////////8="/>
              </a:ext>
            </a:extLst>
          </p:cNvSpPr>
          <p:nvPr/>
        </p:nvSpPr>
        <p:spPr>
          <a:xfrm>
            <a:off x="3298825" y="464185"/>
            <a:ext cx="0" cy="586740"/>
          </a:xfrm>
          <a:prstGeom prst="line">
            <a:avLst/>
          </a:prstGeom>
          <a:noFill/>
          <a:ln w="12700" cap="flat" cmpd="sng" algn="ctr">
            <a:solidFill>
              <a:srgbClr val="102D69"/>
            </a:solidFill>
            <a:prstDash val="solid"/>
            <a:headEnd type="none"/>
            <a:tailEnd type="none"/>
          </a:ln>
          <a:effectLst/>
        </p:spPr>
      </p:sp>
      <p:sp>
        <p:nvSpPr>
          <p:cNvPr id="4" name="Straight Connector 21"/>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KNKEIw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FJQAA2wIAAIUlAAB3BgAAEAAAACYAAAAIAAAA//////////8="/>
              </a:ext>
            </a:extLst>
          </p:cNvSpPr>
          <p:nvPr/>
        </p:nvSpPr>
        <p:spPr>
          <a:xfrm>
            <a:off x="6099175" y="464185"/>
            <a:ext cx="0" cy="586740"/>
          </a:xfrm>
          <a:prstGeom prst="line">
            <a:avLst/>
          </a:prstGeom>
          <a:noFill/>
          <a:ln w="12700" cap="flat" cmpd="sng" algn="ctr">
            <a:solidFill>
              <a:srgbClr val="102D69"/>
            </a:solidFill>
            <a:prstDash val="solid"/>
            <a:headEnd type="none"/>
            <a:tailEnd type="none"/>
          </a:ln>
          <a:effectLst/>
        </p:spPr>
      </p:sp>
      <p:sp>
        <p:nvSpPr>
          <p:cNvPr id="5" name="Straight Connector 25"/>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A4PwAA2wIAADg/AAB3BgAAEAAAACYAAAAIAAAA//////////8="/>
              </a:ext>
            </a:extLst>
          </p:cNvSpPr>
          <p:nvPr/>
        </p:nvSpPr>
        <p:spPr>
          <a:xfrm>
            <a:off x="10276840" y="464185"/>
            <a:ext cx="0" cy="586740"/>
          </a:xfrm>
          <a:prstGeom prst="line">
            <a:avLst/>
          </a:prstGeom>
          <a:noFill/>
          <a:ln w="12700" cap="flat" cmpd="sng" algn="ctr">
            <a:solidFill>
              <a:srgbClr val="102D69"/>
            </a:solidFill>
            <a:prstDash val="solid"/>
            <a:headEnd type="none"/>
            <a:tailEnd type="none"/>
          </a:ln>
          <a:effectLst/>
        </p:spPr>
      </p:sp>
      <p:sp>
        <p:nvSpPr>
          <p:cNvPr id="6" name="TextBox 16"/>
          <p:cNvSpPr>
            <a:extLst>
              <a:ext uri="smNativeData">
                <pr:smNativeData xmlns:pr="smNativeData" xmlns:p14="http://schemas.microsoft.com/office/powerpoint/2010/main" xmlns="" val="SMDATA_13_2GjVZhMAAAAlAAAAZAAAAE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gEOgQ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KQAAARgMAACxEAAArBQAAECAAACYAAAAIAAAA//////////8="/>
              </a:ext>
            </a:extLst>
          </p:cNvSpPr>
          <p:nvPr/>
        </p:nvSpPr>
        <p:spPr>
          <a:xfrm>
            <a:off x="10410190" y="532130"/>
            <a:ext cx="671830" cy="307975"/>
          </a:xfrm>
          <a:prstGeom prst="rect">
            <a:avLst/>
          </a:prstGeom>
          <a:noFill/>
          <a:ln>
            <a:noFill/>
          </a:ln>
          <a:effectLst/>
        </p:spPr>
        <p:txBody>
          <a:bodyPr vert="horz" wrap="square" lIns="0" tIns="0" rIns="0" bIns="0" numCol="1" spcCol="215900" anchor="t"/>
          <a:lstStyle/>
          <a:p>
            <a:pPr>
              <a:defRPr noProof="1"/>
            </a:pPr>
            <a:fld id="{3F0BDCA0-EED2-5E2A-9CB3-187F92FD6A4D}" type="slidenum">
              <a:rPr lang="ru-ru" sz="2000">
                <a:solidFill>
                  <a:srgbClr val="102D69"/>
                </a:solidFill>
                <a:latin typeface="HSE Sans" charset="0"/>
                <a:ea typeface="Calibri" pitchFamily="2" charset="-52"/>
                <a:cs typeface="Calibri" pitchFamily="2" charset="-52"/>
              </a:rPr>
              <a:t>‹#›</a:t>
            </a:fld>
            <a:endParaRPr lang="ru-ru" sz="2000">
              <a:solidFill>
                <a:srgbClr val="102D69"/>
              </a:solidFill>
              <a:latin typeface="HSE Sans" charset="0"/>
              <a:ea typeface="Calibri" pitchFamily="2" charset="-52"/>
              <a:cs typeface="Calibri" pitchFamily="2" charset="-52"/>
            </a:endParaRPr>
          </a:p>
        </p:txBody>
      </p:sp>
      <p:sp>
        <p:nvSpPr>
          <p:cNvPr id="7" name="Straight Connector 59"/>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KePdxI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hRwAA2wIAAKFHAAB3BgAAEAAAACYAAAAIAAAA//////////8="/>
              </a:ext>
            </a:extLst>
          </p:cNvSpPr>
          <p:nvPr/>
        </p:nvSpPr>
        <p:spPr>
          <a:xfrm>
            <a:off x="11643995" y="464185"/>
            <a:ext cx="0" cy="586740"/>
          </a:xfrm>
          <a:prstGeom prst="line">
            <a:avLst/>
          </a:prstGeom>
          <a:noFill/>
          <a:ln w="12700" cap="flat" cmpd="sng" algn="ctr">
            <a:solidFill>
              <a:srgbClr val="102D69"/>
            </a:solidFill>
            <a:prstDash val="solid"/>
            <a:headEnd type="none"/>
            <a:tailEnd type="none"/>
          </a:ln>
          <a:effectLst/>
        </p:spPr>
      </p:sp>
      <p:sp>
        <p:nvSpPr>
          <p:cNvPr id="8" name="Рисунок 23"/>
          <p:cNvSpPr>
            <a:spLocks noGrp="1" noChangeArrowheads="1"/>
            <a:extLst>
              <a:ext uri="smNativeData">
                <pr:smNativeData xmlns:pr="smNativeData" xmlns:p14="http://schemas.microsoft.com/office/powerpoint/2010/main" xmlns="" val="SMDATA_13_2GjVZhMAAAAlAAAAZAAAAA0AAAAAkAAAAEgAAACQAAAASAAAAAAAAAABAAAAAAAAAAEAAABQAAAAAAAAAAAA4D8AAAAAAADgPwAAAAAAAOA/AAAAAAAA4D8AAAAAAADgPwAAAAAAAOA/AAAAAAAA4D8AAAAAAADgPwAAAAAAAOA/AAAAAAAA4D8CAAAAjAAAAAEAAAAAAAAA2dnZAP///wgAAAAAAAAAAAAAAAAAAAAAAAAAAAAAAAAAAAAAeAAAAAEAAABAAAAAAAAAAAAAAAB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B8AIAAMAAAAEAAAAAAAAAAAAAAAAAAAAAAAAAAeAAAAaAAAAAAAAAAAAAAAAAAAAAAAAAAAAAAAECcAABAnAAAAAAAAAAAAAAAAAAAAAAAAAAAAAAAAAAAAAAAAAAAAABQAAAAAAAAAwMD/AAAAAABkAAAAMgAAAAAAAABkAAAAAAAAAH9/fwAKAAAAHwAAAFQAAADZ2dkAAAAAAQAAAAAAAAAAAAAAAAAAAAAAAAAAAAAAAAAAAAAAAAAAAAAAAn9/fwAAAAADzMzMAMDA/wB/f38AAAAAAAAAAAAAAAAAAAAAAAAAAAAhAAAAGAAAABQAAAAfKQAA6AgAALpDAACDIwAAEAAAACYAAAAIAAAAgaAAAH8AAAA="/>
              </a:ext>
            </a:extLst>
          </p:cNvSpPr>
          <p:nvPr>
            <p:ph type="pic" sz="quarter" idx="10"/>
          </p:nvPr>
        </p:nvSpPr>
        <p:spPr>
          <a:xfrm>
            <a:off x="6684645" y="1447800"/>
            <a:ext cx="4324985" cy="4324985"/>
          </a:xfrm>
          <a:solidFill>
            <a:srgbClr val="D9D9D9"/>
          </a:solidFill>
        </p:spPr>
        <p:txBody>
          <a:bodyPr vert="horz" wrap="square" lIns="91440" tIns="45720" rIns="91440" bIns="45720" numCol="1" spcCol="215900" anchor="ctr">
            <a:prstTxWarp prst="textNoShape">
              <a:avLst/>
            </a:prstTxWarp>
          </a:bodyPr>
          <a:lstStyle>
            <a:lvl1pPr marL="0" marR="0" indent="0" algn="ctr" defTabSz="914400">
              <a:lnSpc>
                <a:spcPct val="90000"/>
              </a:lnSpc>
              <a:spcBef>
                <a:spcPts val="1000"/>
              </a:spcBef>
              <a:spcAft>
                <a:spcPts val="0"/>
              </a:spcAft>
              <a:buNone/>
              <a:tabLst/>
              <a:defRPr lang="ru-ru" sz="2800">
                <a:solidFill>
                  <a:schemeClr val="tx1"/>
                </a:solidFill>
              </a:defRPr>
            </a:lvl1pPr>
            <a:lvl2pPr>
              <a:defRPr lang="en-gb"/>
            </a:lvl2pPr>
            <a:lvl3pPr>
              <a:defRPr lang="en-gb"/>
            </a:lvl3pPr>
            <a:lvl4pPr>
              <a:defRPr lang="en-gb"/>
            </a:lvl4pPr>
            <a:lvl5pPr>
              <a:defRPr lang="en-gb"/>
            </a:lvl5pPr>
            <a:lvl6pPr>
              <a:defRPr noProof="1"/>
            </a:lvl6pPr>
            <a:lvl7pPr>
              <a:defRPr noProof="1"/>
            </a:lvl7pPr>
            <a:lvl8pPr>
              <a:defRPr noProof="1"/>
            </a:lvl8pPr>
            <a:lvl9pPr>
              <a:defRPr noProof="1"/>
            </a:lvl9pPr>
          </a:lstStyle>
          <a:p>
            <a:pPr>
              <a:defRPr lang="en-gb"/>
            </a:pPr>
            <a:r>
              <a:rPr lang="ru-ru">
                <a:latin typeface="HSE Sans" charset="0"/>
                <a:ea typeface="Calibri" pitchFamily="2" charset="-52"/>
                <a:cs typeface="Calibri" pitchFamily="2" charset="-52"/>
              </a:rPr>
              <a:t>Чтобы слайд не выглядел пустым, сюда можно поставить иллюстрацию или фотографию</a:t>
            </a:r>
            <a:endParaRPr lang="en-gb">
              <a:latin typeface="HSE Sans" charset="0"/>
              <a:ea typeface="Calibri" pitchFamily="2" charset="-52"/>
              <a:cs typeface="Calibri" pitchFamily="2" charset="-52"/>
            </a:endParaRPr>
          </a:p>
        </p:txBody>
      </p:sp>
      <p:sp>
        <p:nvSpPr>
          <p:cNvPr id="9" name="Заголовок 31"/>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GR2AAg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6AgAAN8jAACwDQAAEAAAACYAAAAIAAAAvaAAAAAAAAA="/>
              </a:ext>
            </a:extLst>
          </p:cNvSpPr>
          <p:nvPr>
            <p:ph type="title"/>
          </p:nvPr>
        </p:nvSpPr>
        <p:spPr>
          <a:xfrm>
            <a:off x="586105" y="1447800"/>
            <a:ext cx="5245100" cy="777240"/>
          </a:xfrm>
        </p:spPr>
        <p:txBody>
          <a:bodyPr vert="horz" wrap="square" lIns="0" tIns="0" rIns="0" bIns="0" numCol="1" spcCol="215900" anchor="t">
            <a:prstTxWarp prst="textNoShape">
              <a:avLst/>
            </a:prstTxWarp>
          </a:bodyPr>
          <a:lstStyle>
            <a:lvl1pPr>
              <a:lnSpc>
                <a:spcPct val="100000"/>
              </a:lnSpc>
              <a:defRPr lang="ru-ru" sz="2400" b="0" i="0">
                <a:latin typeface="HSE Sans" charset="0"/>
                <a:ea typeface="Calibri Light" pitchFamily="2" charset="-52"/>
                <a:cs typeface="Calibri Light" pitchFamily="2" charset="-52"/>
              </a:defRPr>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lang="en-gb"/>
            </a:pPr>
            <a:r>
              <a:rPr lang="ru-ru">
                <a:solidFill>
                  <a:srgbClr val="102D69"/>
                </a:solidFill>
              </a:rPr>
              <a:t>Заголовок может быть набран</a:t>
            </a:r>
            <a:r>
              <a:t/>
            </a:r>
            <a:br/>
            <a:r>
              <a:rPr lang="ru-ru">
                <a:solidFill>
                  <a:srgbClr val="102D69"/>
                </a:solidFill>
              </a:rPr>
              <a:t>в две или три строки</a:t>
            </a:r>
            <a:r>
              <a:rPr lang="en-gb">
                <a:solidFill>
                  <a:srgbClr val="102D69"/>
                </a:solidFill>
              </a:rPr>
              <a:t> (24 pt)</a:t>
            </a:r>
            <a:endParaRPr lang="ru-ru">
              <a:solidFill>
                <a:srgbClr val="102D69"/>
              </a:solidFill>
            </a:endParaRPr>
          </a:p>
        </p:txBody>
      </p:sp>
      <p:sp>
        <p:nvSpPr>
          <p:cNvPr id="10" name="Текст 35"/>
          <p:cNvSpPr>
            <a:spLocks noGrp="1" noChangeArrowheads="1"/>
            <a:extLst>
              <a:ext uri="smNativeData">
                <pr:smNativeData xmlns:pr="smNativeData" xmlns:p14="http://schemas.microsoft.com/office/powerpoint/2010/main" xmlns="" val="SMDATA_13_2GjVZhMAAAAlAAAAZAAAAA0AAAAAAAAAAAAAAAAA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B4EMQQ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pA4AAN8jAACDIwAAEAAAACYAAAAIAAAAHaAAAAAAAAA="/>
              </a:ext>
            </a:extLst>
          </p:cNvSpPr>
          <p:nvPr>
            <p:ph idx="12"/>
          </p:nvPr>
        </p:nvSpPr>
        <p:spPr>
          <a:xfrm>
            <a:off x="586105" y="2379980"/>
            <a:ext cx="5245100" cy="3392805"/>
          </a:xfrm>
        </p:spPr>
        <p:txBody>
          <a:bodyPr vert="horz" wrap="square" lIns="0" tIns="0" rIns="0" bIns="45720" numCol="1" spcCol="215900" anchor="t">
            <a:prstTxWarp prst="textNoShape">
              <a:avLst/>
            </a:prstTxWarp>
          </a:bodyPr>
          <a:lstStyle>
            <a:lvl1pPr marL="0" marR="0" indent="0" algn="l" defTabSz="914400">
              <a:lnSpc>
                <a:spcPct val="100000"/>
              </a:lnSpc>
              <a:spcBef>
                <a:spcPts val="1000"/>
              </a:spcBef>
              <a:spcAft>
                <a:spcPts val="0"/>
              </a:spcAft>
              <a:buNone/>
              <a:tabLst/>
              <a:defRPr lang="ru-ru" sz="1300" b="0" i="0">
                <a:solidFill>
                  <a:srgbClr val="0E2D69"/>
                </a:solidFill>
                <a:latin typeface="HSE Sans" charset="0"/>
                <a:ea typeface="Calibri" pitchFamily="2" charset="-52"/>
                <a:cs typeface="Calibri" pitchFamily="2" charset="-52"/>
              </a:defRPr>
            </a:lvl1pPr>
            <a:lvl2pPr marL="4572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2pPr>
            <a:lvl3pPr marL="9144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3pPr>
            <a:lvl4pPr marL="13716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4pPr>
            <a:lvl5pPr marL="18288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Небольшие куски текста (13</a:t>
            </a:r>
            <a:r>
              <a:rPr lang="en-us"/>
              <a:t>pt) </a:t>
            </a:r>
            <a:r>
              <a:rPr lang="ru-ru"/>
              <a:t>можно набирать в одну колонку, но не делайте колонку на всю ширину экрана. Текст, набранный длинной строкой очень трудно читать, подумайте о тех, кто будет читать вашу презентацию. Старайтесь чтобы в строке было в среднем семь — девять слов. Большее количество слов в строке способствует хорошему сну, но не чтению. Если у вас есть свободное пространство и вы считаете, что текст одинок и ему нужна компания, то поставьте рядом небольшое изображение, которое иллюстрирует ваш текст или дополняет его.</a:t>
            </a:r>
          </a:p>
        </p:txBody>
      </p:sp>
      <p:sp>
        <p:nvSpPr>
          <p:cNvPr id="11" name="Текст 37"/>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JBwAAVAMAALwSAADjBQAAEAAAACYAAAAIAAAAPaAAAAAAAAA="/>
              </a:ext>
            </a:extLst>
          </p:cNvSpPr>
          <p:nvPr>
            <p:ph idx="13"/>
          </p:nvPr>
        </p:nvSpPr>
        <p:spPr>
          <a:xfrm>
            <a:off x="1143635" y="541020"/>
            <a:ext cx="1901825" cy="415925"/>
          </a:xfrm>
        </p:spPr>
        <p:txBody>
          <a:bodyPr vert="horz" wrap="square" lIns="0" tIns="0" rIns="0" bIns="0" numCol="1" spcCol="215900" anchor="t">
            <a:prstTxWarp prst="textNoShape">
              <a:avLst/>
            </a:prstTxWarp>
          </a:bodyPr>
          <a:lstStyle>
            <a:lvl1pPr marL="0" marR="0" indent="0" algn="l" defTabSz="914400">
              <a:lnSpc>
                <a:spcPct val="100000"/>
              </a:lnSpc>
              <a:spcBef>
                <a:spcPts val="1000"/>
              </a:spcBef>
              <a:spcAft>
                <a:spcPts val="0"/>
              </a:spcAft>
              <a:buNone/>
              <a:tabLst/>
              <a:defRPr lang="ru-ru" sz="1000" b="0" i="0">
                <a:latin typeface="HSE Sans" charset="0"/>
                <a:ea typeface="Calibri" pitchFamily="2" charset="-52"/>
                <a:cs typeface="Calibri" pitchFamily="2" charset="-52"/>
              </a:defRPr>
            </a:lvl1pPr>
            <a:lvl2pPr marL="457200" indent="0">
              <a:lnSpc>
                <a:spcPct val="100000"/>
              </a:lnSpc>
              <a:buNone/>
              <a:defRPr lang="en-gb" sz="1000" b="0" i="0">
                <a:latin typeface="HSE Sans" charset="0"/>
                <a:ea typeface="Calibri" pitchFamily="2" charset="-52"/>
                <a:cs typeface="Calibri" pitchFamily="2" charset="-52"/>
              </a:defRPr>
            </a:lvl2pPr>
            <a:lvl3pPr marL="914400" indent="0">
              <a:lnSpc>
                <a:spcPct val="100000"/>
              </a:lnSpc>
              <a:buNone/>
              <a:defRPr lang="en-gb" sz="1000" b="0" i="0">
                <a:latin typeface="HSE Sans" charset="0"/>
                <a:ea typeface="Calibri" pitchFamily="2" charset="-52"/>
                <a:cs typeface="Calibri" pitchFamily="2" charset="-52"/>
              </a:defRPr>
            </a:lvl3pPr>
            <a:lvl4pPr marL="1371600" indent="0">
              <a:lnSpc>
                <a:spcPct val="100000"/>
              </a:lnSpc>
              <a:buNone/>
              <a:defRPr lang="en-gb" sz="1000" b="0" i="0">
                <a:latin typeface="HSE Sans" charset="0"/>
                <a:ea typeface="Calibri" pitchFamily="2" charset="-52"/>
                <a:cs typeface="Calibri" pitchFamily="2" charset="-52"/>
              </a:defRPr>
            </a:lvl4pPr>
            <a:lvl5pPr marL="1828800" indent="0">
              <a:lnSpc>
                <a:spcPct val="100000"/>
              </a:lnSpc>
              <a:buNone/>
              <a:defRPr lang="en-gb" sz="1000" b="0" i="0">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подразделения</a:t>
            </a:r>
            <a:r>
              <a:t/>
            </a:r>
            <a:br/>
            <a:r>
              <a:rPr lang="ru-ru"/>
              <a:t>в две или три строки</a:t>
            </a:r>
            <a:r>
              <a:t> (10pt)</a:t>
            </a:r>
            <a:endParaRPr lang="ru-ru"/>
          </a:p>
        </p:txBody>
      </p:sp>
      <p:sp>
        <p:nvSpPr>
          <p:cNvPr id="12" name="ТекстСлайда1"/>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IFQAAYAMAAAQiAADjBQAAEAAAACYAAAAIAAAAPaAAAAAAAAA="/>
              </a:ext>
            </a:extLst>
          </p:cNvSpPr>
          <p:nvPr>
            <p:ph idx="14"/>
          </p:nvPr>
        </p:nvSpPr>
        <p:spPr>
          <a:xfrm>
            <a:off x="345948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charset="0"/>
                <a:ea typeface="Calibri" pitchFamily="2" charset="-52"/>
                <a:cs typeface="Calibri" pitchFamily="2" charset="-52"/>
              </a:defRPr>
            </a:lvl1pPr>
            <a:lvl2pPr marL="457200" indent="0">
              <a:buNone/>
              <a:defRPr lang="en-gb" sz="1000" b="0" i="0">
                <a:solidFill>
                  <a:srgbClr val="0E2D69"/>
                </a:solidFill>
                <a:latin typeface="HSE Sans" charset="0"/>
                <a:ea typeface="Calibri" pitchFamily="2" charset="-52"/>
                <a:cs typeface="Calibri" pitchFamily="2" charset="-52"/>
              </a:defRPr>
            </a:lvl2pPr>
            <a:lvl3pPr marL="914400" indent="0">
              <a:buNone/>
              <a:defRPr lang="en-gb" sz="1000" b="0" i="0">
                <a:solidFill>
                  <a:srgbClr val="0E2D69"/>
                </a:solidFill>
                <a:latin typeface="HSE Sans" charset="0"/>
                <a:ea typeface="Calibri" pitchFamily="2" charset="-52"/>
                <a:cs typeface="Calibri" pitchFamily="2" charset="-52"/>
              </a:defRPr>
            </a:lvl3pPr>
            <a:lvl4pPr marL="1371600" indent="0">
              <a:buNone/>
              <a:defRPr lang="en-gb" sz="1000" b="0" i="0">
                <a:solidFill>
                  <a:srgbClr val="0E2D69"/>
                </a:solidFill>
                <a:latin typeface="HSE Sans" charset="0"/>
                <a:ea typeface="Calibri" pitchFamily="2" charset="-52"/>
                <a:cs typeface="Calibri" pitchFamily="2" charset="-52"/>
              </a:defRPr>
            </a:lvl4pPr>
            <a:lvl5pPr marL="1828800" indent="0">
              <a:buNone/>
              <a:defRPr lang="en-gb" sz="10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презентации может быть набрано в две или три строки</a:t>
            </a:r>
            <a:r>
              <a:t> (10pt)</a:t>
            </a:r>
            <a:endParaRPr lang="ru-ru"/>
          </a:p>
        </p:txBody>
      </p:sp>
      <p:sp>
        <p:nvSpPr>
          <p:cNvPr id="13" name="Текст 39"/>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CJgAAYAMAAD4zAADjBQAAEAAAACYAAAAIAAAAPaAAAAAAAAA="/>
              </a:ext>
            </a:extLst>
          </p:cNvSpPr>
          <p:nvPr>
            <p:ph idx="15"/>
          </p:nvPr>
        </p:nvSpPr>
        <p:spPr>
          <a:xfrm>
            <a:off x="625983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charset="0"/>
                <a:ea typeface="Calibri" pitchFamily="2" charset="-52"/>
                <a:cs typeface="Calibri" pitchFamily="2" charset="-52"/>
              </a:defRPr>
            </a:lvl1pPr>
            <a:lvl2pPr marL="457200" indent="0">
              <a:buNone/>
              <a:defRPr lang="en-gb" sz="1000" b="0" i="0">
                <a:solidFill>
                  <a:srgbClr val="0E2D69"/>
                </a:solidFill>
                <a:latin typeface="HSE Sans" charset="0"/>
                <a:ea typeface="Calibri" pitchFamily="2" charset="-52"/>
                <a:cs typeface="Calibri" pitchFamily="2" charset="-52"/>
              </a:defRPr>
            </a:lvl2pPr>
            <a:lvl3pPr marL="914400" indent="0">
              <a:buNone/>
              <a:defRPr lang="en-gb" sz="1000" b="0" i="0">
                <a:solidFill>
                  <a:srgbClr val="0E2D69"/>
                </a:solidFill>
                <a:latin typeface="HSE Sans" charset="0"/>
                <a:ea typeface="Calibri" pitchFamily="2" charset="-52"/>
                <a:cs typeface="Calibri" pitchFamily="2" charset="-52"/>
              </a:defRPr>
            </a:lvl3pPr>
            <a:lvl4pPr marL="1371600" indent="0">
              <a:buNone/>
              <a:defRPr lang="en-gb" sz="1000" b="0" i="0">
                <a:solidFill>
                  <a:srgbClr val="0E2D69"/>
                </a:solidFill>
                <a:latin typeface="HSE Sans" charset="0"/>
                <a:ea typeface="Calibri" pitchFamily="2" charset="-52"/>
                <a:cs typeface="Calibri" pitchFamily="2" charset="-52"/>
              </a:defRPr>
            </a:lvl4pPr>
            <a:lvl5pPr marL="1828800" indent="0">
              <a:buNone/>
              <a:defRPr lang="en-gb" sz="10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раздела может быть набрано в две или три строки</a:t>
            </a:r>
            <a:r>
              <a:t> (10pt)</a:t>
            </a:r>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Текст_2">
    <p:bg>
      <p:bgPr>
        <a:blipFill>
          <a:blip r:embed="rId2"/>
          <a:srcRect/>
          <a:stretch/>
        </a:blipFill>
        <a:effectLst/>
      </p:bgPr>
    </p:bg>
    <p:spTree>
      <p:nvGrpSpPr>
        <p:cNvPr id="1" name=""/>
        <p:cNvGrpSpPr/>
        <p:nvPr/>
      </p:nvGrpSpPr>
      <p:grpSpPr>
        <a:xfrm>
          <a:off x="0" y="0"/>
          <a:ext cx="0" cy="0"/>
          <a:chOff x="0" y="0"/>
          <a:chExt cx="0" cy="0"/>
        </a:xfrm>
      </p:grpSpPr>
      <p:pic>
        <p:nvPicPr>
          <p:cNvPr id="2" name="Picture 4" descr="Icon&#10;&#10;Description automatically generated"/>
          <p:cNvPicPr>
            <a:picLocks noChangeAspect="1"/>
            <a:extLst>
              <a:ext uri="smNativeData">
                <pr:smNativeData xmlns:pr="smNativeData" xmlns:p14="http://schemas.microsoft.com/office/powerpoint/2010/main" xmlns="" val="SMDATA_15_2GjVZhMAAAAlAAAAEQAAAC0AAAAAkAAAAEgAAACQ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AAAAAAAAAAAAAAAAAAAAAAAAAABkAAAAZAAAAAAAAAAjAAAABAAAAGQAAAAXAAAAFAAAAAAAAAAAAAAA/38AAP9/AAAAAAAACQAAAAQAAACz7El1DAAAABAAAAAAAAAAAAAAAAAAAAAAAAAAHgAAAGgAAAAAAAAAAAAAAAAAAAAAAAAAAAAAABAnAAAQJwAAAAAAAAAAAAAAAAAAAAAAAAAAAAAAAAAAAAAAAAAAAAAUAAAAAAAAAMDA/wAAAAAAZAAAADIAAAAAAAAAZAAAAAAAAAB/f38ACgAAAB8AAABUAAAAAAAABQAAAAEAAAAAAAAAAAAAAAAAAAAAAAAAAAAAAAAAAAAAAAAAAAAAAAJ/f38AAAAAA8zMzADAwP8Af39/AAAAAAAAAAAAAAAAAP///wAAAAAAIQAAABgAAAAUAAAALgMAANsCAADwBQAAnQUAABAAAAAmAAAACAAAAP//////////"/>
              </a:ext>
            </a:extLst>
          </p:cNvPicPr>
          <p:nvPr/>
        </p:nvPicPr>
        <p:blipFill>
          <a:blip r:embed="rId3"/>
          <a:stretch>
            <a:fillRect/>
          </a:stretch>
        </p:blipFill>
        <p:spPr>
          <a:xfrm>
            <a:off x="516890" y="464185"/>
            <a:ext cx="448310" cy="448310"/>
          </a:xfrm>
          <a:prstGeom prst="rect">
            <a:avLst/>
          </a:prstGeom>
          <a:noFill/>
          <a:ln>
            <a:noFill/>
          </a:ln>
          <a:effectLst/>
        </p:spPr>
      </p:pic>
      <p:sp>
        <p:nvSpPr>
          <p:cNvPr id="3" name="Straight Connector 19"/>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NCbAgk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BLFAAA2wIAAEsUAAB3BgAAEAAAACYAAAAIAAAA//////////8="/>
              </a:ext>
            </a:extLst>
          </p:cNvSpPr>
          <p:nvPr/>
        </p:nvSpPr>
        <p:spPr>
          <a:xfrm>
            <a:off x="3298825" y="464185"/>
            <a:ext cx="0" cy="586740"/>
          </a:xfrm>
          <a:prstGeom prst="line">
            <a:avLst/>
          </a:prstGeom>
          <a:noFill/>
          <a:ln w="12700" cap="flat" cmpd="sng" algn="ctr">
            <a:solidFill>
              <a:srgbClr val="102D69"/>
            </a:solidFill>
            <a:prstDash val="solid"/>
            <a:headEnd type="none"/>
            <a:tailEnd type="none"/>
          </a:ln>
          <a:effectLst/>
        </p:spPr>
      </p:sp>
      <p:sp>
        <p:nvSpPr>
          <p:cNvPr id="4" name="Straight Connector 21"/>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Mg5qhE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FJQAA2wIAAIUlAAB3BgAAEAAAACYAAAAIAAAA//////////8="/>
              </a:ext>
            </a:extLst>
          </p:cNvSpPr>
          <p:nvPr/>
        </p:nvSpPr>
        <p:spPr>
          <a:xfrm>
            <a:off x="6099175" y="464185"/>
            <a:ext cx="0" cy="586740"/>
          </a:xfrm>
          <a:prstGeom prst="line">
            <a:avLst/>
          </a:prstGeom>
          <a:noFill/>
          <a:ln w="12700" cap="flat" cmpd="sng" algn="ctr">
            <a:solidFill>
              <a:srgbClr val="102D69"/>
            </a:solidFill>
            <a:prstDash val="solid"/>
            <a:headEnd type="none"/>
            <a:tailEnd type="none"/>
          </a:ln>
          <a:effectLst/>
        </p:spPr>
      </p:sp>
      <p:sp>
        <p:nvSpPr>
          <p:cNvPr id="5" name="Straight Connector 25"/>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CAgIC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A4PwAA2wIAADg/AAB3BgAAEAAAACYAAAAIAAAA//////////8="/>
              </a:ext>
            </a:extLst>
          </p:cNvSpPr>
          <p:nvPr/>
        </p:nvSpPr>
        <p:spPr>
          <a:xfrm>
            <a:off x="10276840" y="464185"/>
            <a:ext cx="0" cy="586740"/>
          </a:xfrm>
          <a:prstGeom prst="line">
            <a:avLst/>
          </a:prstGeom>
          <a:noFill/>
          <a:ln w="12700" cap="flat" cmpd="sng" algn="ctr">
            <a:solidFill>
              <a:srgbClr val="102D69"/>
            </a:solidFill>
            <a:prstDash val="solid"/>
            <a:headEnd type="none"/>
            <a:tailEnd type="none"/>
          </a:ln>
          <a:effectLst/>
        </p:spPr>
      </p:sp>
      <p:sp>
        <p:nvSpPr>
          <p:cNvPr id="6" name="TextBox 10"/>
          <p:cNvSpPr>
            <a:extLst>
              <a:ext uri="smNativeData">
                <pr:smNativeData xmlns:pr="smNativeData" xmlns:p14="http://schemas.microsoft.com/office/powerpoint/2010/main" xmlns="" val="SMDATA_13_2GjVZhMAAAAlAAAAZAAAAE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O4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KQAAARgMAACxEAAArBQAAECAAACYAAAAIAAAA//////////8="/>
              </a:ext>
            </a:extLst>
          </p:cNvSpPr>
          <p:nvPr/>
        </p:nvSpPr>
        <p:spPr>
          <a:xfrm>
            <a:off x="10410190" y="532130"/>
            <a:ext cx="671830" cy="307975"/>
          </a:xfrm>
          <a:prstGeom prst="rect">
            <a:avLst/>
          </a:prstGeom>
          <a:noFill/>
          <a:ln>
            <a:noFill/>
          </a:ln>
          <a:effectLst/>
        </p:spPr>
        <p:txBody>
          <a:bodyPr vert="horz" wrap="square" lIns="0" tIns="0" rIns="0" bIns="0" numCol="1" spcCol="215900" anchor="t"/>
          <a:lstStyle/>
          <a:p>
            <a:pPr>
              <a:defRPr noProof="1"/>
            </a:pPr>
            <a:fld id="{3F0BAA1C-52D2-5E5C-9CB3-A409E4FD6AF1}" type="slidenum">
              <a:rPr lang="ru-ru" sz="2000">
                <a:solidFill>
                  <a:srgbClr val="102D69"/>
                </a:solidFill>
                <a:latin typeface="HSE Sans" charset="0"/>
                <a:ea typeface="Calibri" pitchFamily="2" charset="-52"/>
                <a:cs typeface="Calibri" pitchFamily="2" charset="-52"/>
              </a:rPr>
              <a:t>‹#›</a:t>
            </a:fld>
            <a:endParaRPr lang="ru-ru" sz="2000">
              <a:solidFill>
                <a:srgbClr val="102D69"/>
              </a:solidFill>
              <a:latin typeface="HSE Sans" charset="0"/>
              <a:ea typeface="Calibri" pitchFamily="2" charset="-52"/>
              <a:cs typeface="Calibri" pitchFamily="2" charset="-52"/>
            </a:endParaRPr>
          </a:p>
        </p:txBody>
      </p:sp>
      <p:sp>
        <p:nvSpPr>
          <p:cNvPr id="7" name="Straight Connector 59"/>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hRwAA2wIAAKFHAAB3BgAAEAAAACYAAAAIAAAA//////////8="/>
              </a:ext>
            </a:extLst>
          </p:cNvSpPr>
          <p:nvPr/>
        </p:nvSpPr>
        <p:spPr>
          <a:xfrm>
            <a:off x="11643995" y="464185"/>
            <a:ext cx="0" cy="586740"/>
          </a:xfrm>
          <a:prstGeom prst="line">
            <a:avLst/>
          </a:prstGeom>
          <a:noFill/>
          <a:ln w="12700" cap="flat" cmpd="sng" algn="ctr">
            <a:solidFill>
              <a:srgbClr val="102D69"/>
            </a:solidFill>
            <a:prstDash val="solid"/>
            <a:headEnd type="none"/>
            <a:tailEnd type="none"/>
          </a:ln>
          <a:effectLst/>
        </p:spPr>
      </p:sp>
      <p:sp>
        <p:nvSpPr>
          <p:cNvPr id="8" name="Текст 37"/>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Ioel3M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JBwAAVAMAALwSAADjBQAAEAAAACYAAAAIAAAAPaAAAAAAAAA="/>
              </a:ext>
            </a:extLst>
          </p:cNvSpPr>
          <p:nvPr>
            <p:ph idx="13"/>
          </p:nvPr>
        </p:nvSpPr>
        <p:spPr>
          <a:xfrm>
            <a:off x="1143635" y="541020"/>
            <a:ext cx="1901825" cy="415925"/>
          </a:xfrm>
        </p:spPr>
        <p:txBody>
          <a:bodyPr vert="horz" wrap="square" lIns="0" tIns="0" rIns="0" bIns="0" numCol="1" spcCol="215900" anchor="t">
            <a:prstTxWarp prst="textNoShape">
              <a:avLst/>
            </a:prstTxWarp>
          </a:bodyPr>
          <a:lstStyle>
            <a:lvl1pPr marL="0" marR="0" indent="0" algn="l" defTabSz="914400">
              <a:lnSpc>
                <a:spcPct val="100000"/>
              </a:lnSpc>
              <a:spcBef>
                <a:spcPts val="1000"/>
              </a:spcBef>
              <a:spcAft>
                <a:spcPts val="0"/>
              </a:spcAft>
              <a:buNone/>
              <a:tabLst/>
              <a:defRPr lang="ru-ru" sz="1000" b="0" i="0">
                <a:latin typeface="HSE Sans" charset="0"/>
                <a:ea typeface="Calibri" pitchFamily="2" charset="-52"/>
                <a:cs typeface="Calibri" pitchFamily="2" charset="-52"/>
              </a:defRPr>
            </a:lvl1pPr>
            <a:lvl2pPr marL="457200" indent="0">
              <a:lnSpc>
                <a:spcPct val="100000"/>
              </a:lnSpc>
              <a:buNone/>
              <a:defRPr lang="en-gb" sz="1000" b="0" i="0">
                <a:latin typeface="HSE Sans" charset="0"/>
                <a:ea typeface="Calibri" pitchFamily="2" charset="-52"/>
                <a:cs typeface="Calibri" pitchFamily="2" charset="-52"/>
              </a:defRPr>
            </a:lvl2pPr>
            <a:lvl3pPr marL="914400" indent="0">
              <a:lnSpc>
                <a:spcPct val="100000"/>
              </a:lnSpc>
              <a:buNone/>
              <a:defRPr lang="en-gb" sz="1000" b="0" i="0">
                <a:latin typeface="HSE Sans" charset="0"/>
                <a:ea typeface="Calibri" pitchFamily="2" charset="-52"/>
                <a:cs typeface="Calibri" pitchFamily="2" charset="-52"/>
              </a:defRPr>
            </a:lvl3pPr>
            <a:lvl4pPr marL="1371600" indent="0">
              <a:lnSpc>
                <a:spcPct val="100000"/>
              </a:lnSpc>
              <a:buNone/>
              <a:defRPr lang="en-gb" sz="1000" b="0" i="0">
                <a:latin typeface="HSE Sans" charset="0"/>
                <a:ea typeface="Calibri" pitchFamily="2" charset="-52"/>
                <a:cs typeface="Calibri" pitchFamily="2" charset="-52"/>
              </a:defRPr>
            </a:lvl4pPr>
            <a:lvl5pPr marL="1828800" indent="0">
              <a:lnSpc>
                <a:spcPct val="100000"/>
              </a:lnSpc>
              <a:buNone/>
              <a:defRPr lang="en-gb" sz="1000" b="0" i="0">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подразделения</a:t>
            </a:r>
            <a:r>
              <a:t/>
            </a:r>
            <a:br/>
            <a:r>
              <a:rPr lang="ru-ru"/>
              <a:t>в две или три строки</a:t>
            </a:r>
            <a:r>
              <a:t> (10pt)</a:t>
            </a:r>
            <a:endParaRPr lang="ru-ru"/>
          </a:p>
        </p:txBody>
      </p:sp>
      <p:sp>
        <p:nvSpPr>
          <p:cNvPr id="9" name="ТекстСлайда1"/>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KAhOQ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IFQAAYAMAAAQiAADjBQAAEAAAACYAAAAIAAAAPaAAAAAAAAA="/>
              </a:ext>
            </a:extLst>
          </p:cNvSpPr>
          <p:nvPr>
            <p:ph idx="14"/>
          </p:nvPr>
        </p:nvSpPr>
        <p:spPr>
          <a:xfrm>
            <a:off x="345948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charset="0"/>
                <a:ea typeface="Calibri" pitchFamily="2" charset="-52"/>
                <a:cs typeface="Calibri" pitchFamily="2" charset="-52"/>
              </a:defRPr>
            </a:lvl1pPr>
            <a:lvl2pPr marL="457200" indent="0">
              <a:buNone/>
              <a:defRPr lang="en-gb" sz="1000" b="0" i="0">
                <a:solidFill>
                  <a:srgbClr val="0E2D69"/>
                </a:solidFill>
                <a:latin typeface="HSE Sans" charset="0"/>
                <a:ea typeface="Calibri" pitchFamily="2" charset="-52"/>
                <a:cs typeface="Calibri" pitchFamily="2" charset="-52"/>
              </a:defRPr>
            </a:lvl2pPr>
            <a:lvl3pPr marL="914400" indent="0">
              <a:buNone/>
              <a:defRPr lang="en-gb" sz="1000" b="0" i="0">
                <a:solidFill>
                  <a:srgbClr val="0E2D69"/>
                </a:solidFill>
                <a:latin typeface="HSE Sans" charset="0"/>
                <a:ea typeface="Calibri" pitchFamily="2" charset="-52"/>
                <a:cs typeface="Calibri" pitchFamily="2" charset="-52"/>
              </a:defRPr>
            </a:lvl3pPr>
            <a:lvl4pPr marL="1371600" indent="0">
              <a:buNone/>
              <a:defRPr lang="en-gb" sz="1000" b="0" i="0">
                <a:solidFill>
                  <a:srgbClr val="0E2D69"/>
                </a:solidFill>
                <a:latin typeface="HSE Sans" charset="0"/>
                <a:ea typeface="Calibri" pitchFamily="2" charset="-52"/>
                <a:cs typeface="Calibri" pitchFamily="2" charset="-52"/>
              </a:defRPr>
            </a:lvl4pPr>
            <a:lvl5pPr marL="1828800" indent="0">
              <a:buNone/>
              <a:defRPr lang="en-gb" sz="10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презентации может быть набрано в две или три строки</a:t>
            </a:r>
            <a:r>
              <a:t> (10pt)</a:t>
            </a:r>
            <a:endParaRPr lang="ru-ru"/>
          </a:p>
        </p:txBody>
      </p:sp>
      <p:sp>
        <p:nvSpPr>
          <p:cNvPr id="10" name="Заголовок 31"/>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E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6AgAAKFHAACwDQAAEAAAACYAAAAIAAAAvaAAAAAAAAA="/>
              </a:ext>
            </a:extLst>
          </p:cNvSpPr>
          <p:nvPr>
            <p:ph type="title"/>
          </p:nvPr>
        </p:nvSpPr>
        <p:spPr>
          <a:xfrm>
            <a:off x="586105" y="1447800"/>
            <a:ext cx="11057890" cy="777240"/>
          </a:xfrm>
        </p:spPr>
        <p:txBody>
          <a:bodyPr vert="horz" wrap="square" lIns="0" tIns="0" rIns="0" bIns="0" numCol="1" spcCol="215900" anchor="t">
            <a:prstTxWarp prst="textNoShape">
              <a:avLst/>
            </a:prstTxWarp>
          </a:bodyPr>
          <a:lstStyle>
            <a:lvl1pPr>
              <a:lnSpc>
                <a:spcPct val="100000"/>
              </a:lnSpc>
              <a:defRPr lang="ru-ru" sz="2400" b="0" i="0">
                <a:latin typeface="HSE Sans" charset="0"/>
                <a:ea typeface="Calibri Light" pitchFamily="2" charset="-52"/>
                <a:cs typeface="Calibri Light" pitchFamily="2" charset="-52"/>
              </a:defRPr>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lang="en-gb"/>
            </a:pPr>
            <a:r>
              <a:rPr lang="ru-ru">
                <a:solidFill>
                  <a:srgbClr val="102D69"/>
                </a:solidFill>
              </a:rPr>
              <a:t>Заголовок может быть набран в две или три строки</a:t>
            </a:r>
            <a:r>
              <a:rPr lang="en-gb">
                <a:solidFill>
                  <a:srgbClr val="102D69"/>
                </a:solidFill>
              </a:rPr>
              <a:t> (24 pt)</a:t>
            </a:r>
            <a:endParaRPr lang="ru-ru">
              <a:solidFill>
                <a:srgbClr val="102D69"/>
              </a:solidFill>
            </a:endParaRPr>
          </a:p>
        </p:txBody>
      </p:sp>
      <p:sp>
        <p:nvSpPr>
          <p:cNvPr id="11" name="Текст 35"/>
          <p:cNvSpPr>
            <a:spLocks noGrp="1" noChangeArrowheads="1"/>
            <a:extLst>
              <a:ext uri="smNativeData">
                <pr:smNativeData xmlns:pr="smNativeData" xmlns:p14="http://schemas.microsoft.com/office/powerpoint/2010/main" xmlns="" val="SMDATA_13_2GjVZhMAAAAlAAAAZAAAAA0AAAAAAAAAAAAAAAAA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MAAw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pA4AAKFHAACtJQAAEAAAACYAAAAIAAAAHaABAAAAAAA="/>
              </a:ext>
            </a:extLst>
          </p:cNvSpPr>
          <p:nvPr>
            <p:ph idx="12"/>
          </p:nvPr>
        </p:nvSpPr>
        <p:spPr>
          <a:xfrm>
            <a:off x="586105" y="2379980"/>
            <a:ext cx="11057890" cy="3744595"/>
          </a:xfrm>
        </p:spPr>
        <p:txBody>
          <a:bodyPr vert="horz" wrap="square" lIns="0" tIns="0" rIns="0" bIns="45720" numCol="3" spcCol="252095" anchor="t">
            <a:prstTxWarp prst="textNoShape">
              <a:avLst/>
            </a:prstTxWarp>
          </a:bodyPr>
          <a:lstStyle>
            <a:lvl1pPr marL="0" marR="0" indent="0" algn="l" defTabSz="914400">
              <a:lnSpc>
                <a:spcPct val="100000"/>
              </a:lnSpc>
              <a:spcBef>
                <a:spcPts val="1200"/>
              </a:spcBef>
              <a:spcAft>
                <a:spcPts val="0"/>
              </a:spcAft>
              <a:buNone/>
              <a:tabLst/>
              <a:defRPr lang="ru-ru" sz="1300" b="0" i="0">
                <a:solidFill>
                  <a:srgbClr val="0E2D69"/>
                </a:solidFill>
                <a:latin typeface="HSE Sans" charset="0"/>
                <a:ea typeface="Calibri" pitchFamily="2" charset="-52"/>
                <a:cs typeface="Calibri" pitchFamily="2" charset="-52"/>
              </a:defRPr>
            </a:lvl1pPr>
            <a:lvl2pPr marL="4572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2pPr>
            <a:lvl3pPr marL="9144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3pPr>
            <a:lvl4pPr marL="13716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4pPr>
            <a:lvl5pPr marL="18288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Если текста много, то рекомендуем набирать его в несколько колонок, две или три. Текст, набранный длинной строкой очень трудно читать, подумайте о тех, кто будет читать вашу презентацию. Старайтесь чтобы в строке было в среднем семь — девять слов. Большее количество слов в строке способствует хорошему сну, но не чтению. Если текста много, то рекомендуем набирать его в несколько колонок, две или три. Текст, набранный длинной строкой очень трудно читать, подумайте о тех, кто будет читать вашу презентацию. Старайтесь чтобы в строке было в среднем семь — девять слов. Большее количество слов в строке способствует хорошему сну, но не чтению. Если текста много, то рекомендуем набирать его в несколько колонок, две или три. Текст, набранный длинной строкой очень трудно читать, подумайте о тех, кто будет читать вашу презентацию. Старайтесь чтобы в строке было в среднем семь — девять слов. Большее количество слов в строке способствует хорошему сну, но не чтению. Если текста много, то рекомендуем набирать его в несколько колонок, две или три. Текст, набранный длинной строкой очень трудно читать, подумайте о тех, кто будет читать вашу презентацию. Старайтесь чтобы в строке было в среднем семь — девять слов. Большее количество слов в строке способствует хорошему сну, но не чтению. Если текста много, то рекомендуем набирать его в несколько колонок, две или три. Текст, набранный длинной строкой очень трудно читать, подумайте о тех, кто будет читать вашу презентацию. Старайтесь чтобы в строке было в среднем семь — девять слов. Большее количество слов в строке способствует хорошему сну, но не чтению. Если текста много, то рекомендуем набирать его в несколько колонок, две или три. Текст, набранный длинной строкой очень трудно читать, подумайте о тех, кто будет читать вашу презентацию. Старайтесь чтобы в строке было в среднем семь — девять слов. Большее количество слов в строке способствует хорошему сну, но не чтению. Если текста много, то рекомендуем набирать его в несколько колонок, две или три. Текст, набранный длинной строкой очень трудно читать, подумайте о тех, кто будет читать вашу презентацию. Старайтесь чтобы в строке было в среднем семь — девять слов. Большее количество слов в строке способствует хорошему сну, но не чтению.</a:t>
            </a:r>
          </a:p>
        </p:txBody>
      </p:sp>
      <p:sp>
        <p:nvSpPr>
          <p:cNvPr id="12" name="Текст 39"/>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KyU2P8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CJgAAYAMAAD4zAADjBQAAEAAAACYAAAAIAAAAPaAAAAAAAAA="/>
              </a:ext>
            </a:extLst>
          </p:cNvSpPr>
          <p:nvPr>
            <p:ph idx="15"/>
          </p:nvPr>
        </p:nvSpPr>
        <p:spPr>
          <a:xfrm>
            <a:off x="625983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charset="0"/>
                <a:ea typeface="Calibri" pitchFamily="2" charset="-52"/>
                <a:cs typeface="Calibri" pitchFamily="2" charset="-52"/>
              </a:defRPr>
            </a:lvl1pPr>
            <a:lvl2pPr marL="457200" indent="0">
              <a:buNone/>
              <a:defRPr lang="en-gb" sz="1000" b="0" i="0">
                <a:solidFill>
                  <a:srgbClr val="0E2D69"/>
                </a:solidFill>
                <a:latin typeface="HSE Sans" charset="0"/>
                <a:ea typeface="Calibri" pitchFamily="2" charset="-52"/>
                <a:cs typeface="Calibri" pitchFamily="2" charset="-52"/>
              </a:defRPr>
            </a:lvl2pPr>
            <a:lvl3pPr marL="914400" indent="0">
              <a:buNone/>
              <a:defRPr lang="en-gb" sz="1000" b="0" i="0">
                <a:solidFill>
                  <a:srgbClr val="0E2D69"/>
                </a:solidFill>
                <a:latin typeface="HSE Sans" charset="0"/>
                <a:ea typeface="Calibri" pitchFamily="2" charset="-52"/>
                <a:cs typeface="Calibri" pitchFamily="2" charset="-52"/>
              </a:defRPr>
            </a:lvl3pPr>
            <a:lvl4pPr marL="1371600" indent="0">
              <a:buNone/>
              <a:defRPr lang="en-gb" sz="1000" b="0" i="0">
                <a:solidFill>
                  <a:srgbClr val="0E2D69"/>
                </a:solidFill>
                <a:latin typeface="HSE Sans" charset="0"/>
                <a:ea typeface="Calibri" pitchFamily="2" charset="-52"/>
                <a:cs typeface="Calibri" pitchFamily="2" charset="-52"/>
              </a:defRPr>
            </a:lvl4pPr>
            <a:lvl5pPr marL="1828800" indent="0">
              <a:buNone/>
              <a:defRPr lang="en-gb" sz="10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раздела может быть набрано в две или три строки</a:t>
            </a:r>
            <a:r>
              <a:t> (10pt)</a:t>
            </a:r>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reserve="1">
  <p:cSld name="Текст_3">
    <p:bg>
      <p:bgPr>
        <a:blipFill>
          <a:blip r:embed="rId2"/>
          <a:srcRect/>
          <a:stretch/>
        </a:blipFill>
        <a:effectLst/>
      </p:bgPr>
    </p:bg>
    <p:spTree>
      <p:nvGrpSpPr>
        <p:cNvPr id="1" name=""/>
        <p:cNvGrpSpPr/>
        <p:nvPr/>
      </p:nvGrpSpPr>
      <p:grpSpPr>
        <a:xfrm>
          <a:off x="0" y="0"/>
          <a:ext cx="0" cy="0"/>
          <a:chOff x="0" y="0"/>
          <a:chExt cx="0" cy="0"/>
        </a:xfrm>
      </p:grpSpPr>
      <p:pic>
        <p:nvPicPr>
          <p:cNvPr id="2" name="Picture 4" descr="Icon&#10;&#10;Description automatically generated"/>
          <p:cNvPicPr>
            <a:picLocks noChangeAspect="1"/>
            <a:extLst>
              <a:ext uri="smNativeData">
                <pr:smNativeData xmlns:pr="smNativeData" xmlns:p14="http://schemas.microsoft.com/office/powerpoint/2010/main" xmlns="" val="SMDATA_15_2GjVZhMAAAAlAAAAEQAAAC0AAAAAkAAAAEgAAACQ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AAAAAAAAAAAAAAAAAAAAAAAAAABkAAAAZAAAAAAAAAAjAAAABAAAAGQAAAAXAAAAFAAAAAAAAAAAAAAA/38AAP9/AAAAAAAACQAAAAQAAAAAAAAADAAAABAAAAAAAAAAAAAAAAAAAAAAAAAAHgAAAGgAAAAAAAAAAAAAAAAAAAAAAAAAAAAAABAnAAAQJwAAAAAAAAAAAAAAAAAAAAAAAAAAAAAAAAAAAAAAAAAAAAAUAAAAAAAAAMDA/wAAAAAAZAAAADIAAAAAAAAAZAAAAAAAAAB/f38ACgAAAB8AAABUAAAAAAAABQAAAAEAAAAAAAAAAAAAAAAAAAAAAAAAAAAAAAAAAAAAAAAAAAAAAAJ/f38AAAAAA8zMzADAwP8Af39/AAAAAAAAAAAAAAAAAP///wAAAAAAIQAAABgAAAAUAAAALgMAANsCAADwBQAAnQUAABAAAAAmAAAACAAAAP//////////"/>
              </a:ext>
            </a:extLst>
          </p:cNvPicPr>
          <p:nvPr/>
        </p:nvPicPr>
        <p:blipFill>
          <a:blip r:embed="rId3"/>
          <a:stretch>
            <a:fillRect/>
          </a:stretch>
        </p:blipFill>
        <p:spPr>
          <a:xfrm>
            <a:off x="516890" y="464185"/>
            <a:ext cx="448310" cy="448310"/>
          </a:xfrm>
          <a:prstGeom prst="rect">
            <a:avLst/>
          </a:prstGeom>
          <a:noFill/>
          <a:ln>
            <a:noFill/>
          </a:ln>
          <a:effectLst/>
        </p:spPr>
      </p:pic>
      <p:sp>
        <p:nvSpPr>
          <p:cNvPr id="3" name="Straight Connector 19"/>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CBTYW4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BLFAAA2wIAAEsUAAB3BgAAEAAAACYAAAAIAAAA//////////8="/>
              </a:ext>
            </a:extLst>
          </p:cNvSpPr>
          <p:nvPr/>
        </p:nvSpPr>
        <p:spPr>
          <a:xfrm>
            <a:off x="3298825" y="464185"/>
            <a:ext cx="0" cy="586740"/>
          </a:xfrm>
          <a:prstGeom prst="line">
            <a:avLst/>
          </a:prstGeom>
          <a:noFill/>
          <a:ln w="12700" cap="flat" cmpd="sng" algn="ctr">
            <a:solidFill>
              <a:srgbClr val="102D69"/>
            </a:solidFill>
            <a:prstDash val="solid"/>
            <a:headEnd type="none"/>
            <a:tailEnd type="none"/>
          </a:ln>
          <a:effectLst/>
        </p:spPr>
      </p:sp>
      <p:sp>
        <p:nvSpPr>
          <p:cNvPr id="4" name="Straight Connector 21"/>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jNAwk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FJQAA2wIAAIUlAAB3BgAAEAAAACYAAAAIAAAA//////////8="/>
              </a:ext>
            </a:extLst>
          </p:cNvSpPr>
          <p:nvPr/>
        </p:nvSpPr>
        <p:spPr>
          <a:xfrm>
            <a:off x="6099175" y="464185"/>
            <a:ext cx="0" cy="586740"/>
          </a:xfrm>
          <a:prstGeom prst="line">
            <a:avLst/>
          </a:prstGeom>
          <a:noFill/>
          <a:ln w="12700" cap="flat" cmpd="sng" algn="ctr">
            <a:solidFill>
              <a:srgbClr val="102D69"/>
            </a:solidFill>
            <a:prstDash val="solid"/>
            <a:headEnd type="none"/>
            <a:tailEnd type="none"/>
          </a:ln>
          <a:effectLst/>
        </p:spPr>
      </p:sp>
      <p:sp>
        <p:nvSpPr>
          <p:cNvPr id="5" name="Straight Connector 25"/>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Mg5qhE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A4PwAA2wIAADg/AAB3BgAAEAAAACYAAAAIAAAA//////////8="/>
              </a:ext>
            </a:extLst>
          </p:cNvSpPr>
          <p:nvPr/>
        </p:nvSpPr>
        <p:spPr>
          <a:xfrm>
            <a:off x="10276840" y="464185"/>
            <a:ext cx="0" cy="586740"/>
          </a:xfrm>
          <a:prstGeom prst="line">
            <a:avLst/>
          </a:prstGeom>
          <a:noFill/>
          <a:ln w="12700" cap="flat" cmpd="sng" algn="ctr">
            <a:solidFill>
              <a:srgbClr val="102D69"/>
            </a:solidFill>
            <a:prstDash val="solid"/>
            <a:headEnd type="none"/>
            <a:tailEnd type="none"/>
          </a:ln>
          <a:effectLst/>
        </p:spPr>
      </p:sp>
      <p:sp>
        <p:nvSpPr>
          <p:cNvPr id="6" name="TextBox 10"/>
          <p:cNvSpPr>
            <a:extLst>
              <a:ext uri="smNativeData">
                <pr:smNativeData xmlns:pr="smNativeData" xmlns:p14="http://schemas.microsoft.com/office/powerpoint/2010/main" xmlns="" val="SMDATA_13_2GjVZhMAAAAlAAAAZAAAAE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LBM76I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KQAAARgMAACxEAAArBQAAECAAACYAAAAIAAAA//////////8="/>
              </a:ext>
            </a:extLst>
          </p:cNvSpPr>
          <p:nvPr/>
        </p:nvSpPr>
        <p:spPr>
          <a:xfrm>
            <a:off x="10410190" y="532130"/>
            <a:ext cx="671830" cy="307975"/>
          </a:xfrm>
          <a:prstGeom prst="rect">
            <a:avLst/>
          </a:prstGeom>
          <a:noFill/>
          <a:ln>
            <a:noFill/>
          </a:ln>
          <a:effectLst/>
        </p:spPr>
        <p:txBody>
          <a:bodyPr vert="horz" wrap="square" lIns="0" tIns="0" rIns="0" bIns="0" numCol="1" spcCol="215900" anchor="t"/>
          <a:lstStyle/>
          <a:p>
            <a:pPr>
              <a:defRPr noProof="1"/>
            </a:pPr>
            <a:fld id="{3F0B8C3B-75D2-5E7A-9CB3-832FC2FD6AD6}" type="slidenum">
              <a:rPr lang="ru-ru" sz="2000">
                <a:solidFill>
                  <a:srgbClr val="102D69"/>
                </a:solidFill>
                <a:latin typeface="HSE Sans" charset="0"/>
                <a:ea typeface="Calibri" pitchFamily="2" charset="-52"/>
                <a:cs typeface="Calibri" pitchFamily="2" charset="-52"/>
              </a:rPr>
              <a:t>‹#›</a:t>
            </a:fld>
            <a:endParaRPr lang="ru-ru" sz="2000">
              <a:solidFill>
                <a:srgbClr val="102D69"/>
              </a:solidFill>
              <a:latin typeface="HSE Sans" charset="0"/>
              <a:ea typeface="Calibri" pitchFamily="2" charset="-52"/>
              <a:cs typeface="Calibri" pitchFamily="2" charset="-52"/>
            </a:endParaRPr>
          </a:p>
        </p:txBody>
      </p:sp>
      <p:sp>
        <p:nvSpPr>
          <p:cNvPr id="7" name="Straight Connector 59"/>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hRwAA2wIAAKFHAAB3BgAAEAAAACYAAAAIAAAA//////////8="/>
              </a:ext>
            </a:extLst>
          </p:cNvSpPr>
          <p:nvPr/>
        </p:nvSpPr>
        <p:spPr>
          <a:xfrm>
            <a:off x="11643995" y="464185"/>
            <a:ext cx="0" cy="586740"/>
          </a:xfrm>
          <a:prstGeom prst="line">
            <a:avLst/>
          </a:prstGeom>
          <a:noFill/>
          <a:ln w="12700" cap="flat" cmpd="sng" algn="ctr">
            <a:solidFill>
              <a:srgbClr val="102D69"/>
            </a:solidFill>
            <a:prstDash val="solid"/>
            <a:headEnd type="none"/>
            <a:tailEnd type="none"/>
          </a:ln>
          <a:effectLst/>
        </p:spPr>
      </p:sp>
      <p:sp>
        <p:nvSpPr>
          <p:cNvPr id="8" name="Текст 37"/>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E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JBwAAVAMAALwSAADjBQAAEAAAACYAAAAIAAAAPaAAAAAAAAA="/>
              </a:ext>
            </a:extLst>
          </p:cNvSpPr>
          <p:nvPr>
            <p:ph idx="13"/>
          </p:nvPr>
        </p:nvSpPr>
        <p:spPr>
          <a:xfrm>
            <a:off x="1143635" y="541020"/>
            <a:ext cx="1901825" cy="415925"/>
          </a:xfrm>
        </p:spPr>
        <p:txBody>
          <a:bodyPr vert="horz" wrap="square" lIns="0" tIns="0" rIns="0" bIns="0" numCol="1" spcCol="215900" anchor="t">
            <a:prstTxWarp prst="textNoShape">
              <a:avLst/>
            </a:prstTxWarp>
          </a:bodyPr>
          <a:lstStyle>
            <a:lvl1pPr marL="0" marR="0" indent="0" algn="l" defTabSz="914400">
              <a:lnSpc>
                <a:spcPct val="100000"/>
              </a:lnSpc>
              <a:spcBef>
                <a:spcPts val="1000"/>
              </a:spcBef>
              <a:spcAft>
                <a:spcPts val="0"/>
              </a:spcAft>
              <a:buNone/>
              <a:tabLst/>
              <a:defRPr lang="ru-ru" sz="1000" b="0" i="0">
                <a:latin typeface="HSE Sans" charset="0"/>
                <a:ea typeface="Calibri" pitchFamily="2" charset="-52"/>
                <a:cs typeface="Calibri" pitchFamily="2" charset="-52"/>
              </a:defRPr>
            </a:lvl1pPr>
            <a:lvl2pPr marL="457200" indent="0">
              <a:lnSpc>
                <a:spcPct val="100000"/>
              </a:lnSpc>
              <a:buNone/>
              <a:defRPr lang="en-gb" sz="1000" b="0" i="0">
                <a:latin typeface="HSE Sans" charset="0"/>
                <a:ea typeface="Calibri" pitchFamily="2" charset="-52"/>
                <a:cs typeface="Calibri" pitchFamily="2" charset="-52"/>
              </a:defRPr>
            </a:lvl2pPr>
            <a:lvl3pPr marL="914400" indent="0">
              <a:lnSpc>
                <a:spcPct val="100000"/>
              </a:lnSpc>
              <a:buNone/>
              <a:defRPr lang="en-gb" sz="1000" b="0" i="0">
                <a:latin typeface="HSE Sans" charset="0"/>
                <a:ea typeface="Calibri" pitchFamily="2" charset="-52"/>
                <a:cs typeface="Calibri" pitchFamily="2" charset="-52"/>
              </a:defRPr>
            </a:lvl3pPr>
            <a:lvl4pPr marL="1371600" indent="0">
              <a:lnSpc>
                <a:spcPct val="100000"/>
              </a:lnSpc>
              <a:buNone/>
              <a:defRPr lang="en-gb" sz="1000" b="0" i="0">
                <a:latin typeface="HSE Sans" charset="0"/>
                <a:ea typeface="Calibri" pitchFamily="2" charset="-52"/>
                <a:cs typeface="Calibri" pitchFamily="2" charset="-52"/>
              </a:defRPr>
            </a:lvl4pPr>
            <a:lvl5pPr marL="1828800" indent="0">
              <a:lnSpc>
                <a:spcPct val="100000"/>
              </a:lnSpc>
              <a:buNone/>
              <a:defRPr lang="en-gb" sz="1000" b="0" i="0">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подразделения</a:t>
            </a:r>
            <a:r>
              <a:t/>
            </a:r>
            <a:br/>
            <a:r>
              <a:rPr lang="ru-ru"/>
              <a:t>в две или три строки</a:t>
            </a:r>
            <a:r>
              <a:t> (10pt)</a:t>
            </a:r>
            <a:endParaRPr lang="ru-ru"/>
          </a:p>
        </p:txBody>
      </p:sp>
      <p:sp>
        <p:nvSpPr>
          <p:cNvPr id="9" name="ТекстСлайда2"/>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I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IFQAAYAMAAAQiAADjBQAAEAAAACYAAAAIAAAAPaAAAAAAAAA="/>
              </a:ext>
            </a:extLst>
          </p:cNvSpPr>
          <p:nvPr>
            <p:ph idx="14"/>
          </p:nvPr>
        </p:nvSpPr>
        <p:spPr>
          <a:xfrm>
            <a:off x="345948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charset="0"/>
                <a:ea typeface="Calibri" pitchFamily="2" charset="-52"/>
                <a:cs typeface="Calibri" pitchFamily="2" charset="-52"/>
              </a:defRPr>
            </a:lvl1pPr>
            <a:lvl2pPr marL="457200" indent="0">
              <a:buNone/>
              <a:defRPr lang="en-gb" sz="1000" b="0" i="0">
                <a:solidFill>
                  <a:srgbClr val="0E2D69"/>
                </a:solidFill>
                <a:latin typeface="HSE Sans" charset="0"/>
                <a:ea typeface="Calibri" pitchFamily="2" charset="-52"/>
                <a:cs typeface="Calibri" pitchFamily="2" charset="-52"/>
              </a:defRPr>
            </a:lvl2pPr>
            <a:lvl3pPr marL="914400" indent="0">
              <a:buNone/>
              <a:defRPr lang="en-gb" sz="1000" b="0" i="0">
                <a:solidFill>
                  <a:srgbClr val="0E2D69"/>
                </a:solidFill>
                <a:latin typeface="HSE Sans" charset="0"/>
                <a:ea typeface="Calibri" pitchFamily="2" charset="-52"/>
                <a:cs typeface="Calibri" pitchFamily="2" charset="-52"/>
              </a:defRPr>
            </a:lvl3pPr>
            <a:lvl4pPr marL="1371600" indent="0">
              <a:buNone/>
              <a:defRPr lang="en-gb" sz="1000" b="0" i="0">
                <a:solidFill>
                  <a:srgbClr val="0E2D69"/>
                </a:solidFill>
                <a:latin typeface="HSE Sans" charset="0"/>
                <a:ea typeface="Calibri" pitchFamily="2" charset="-52"/>
                <a:cs typeface="Calibri" pitchFamily="2" charset="-52"/>
              </a:defRPr>
            </a:lvl4pPr>
            <a:lvl5pPr marL="1828800" indent="0">
              <a:buNone/>
              <a:defRPr lang="en-gb" sz="10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презентации может быть набрано в две или три строки</a:t>
            </a:r>
            <a:r>
              <a:t> (10pt)</a:t>
            </a:r>
            <a:endParaRPr lang="ru-ru"/>
          </a:p>
        </p:txBody>
      </p:sp>
      <p:sp>
        <p:nvSpPr>
          <p:cNvPr id="10" name="ТекстСлайда1"/>
          <p:cNvSpPr>
            <a:spLocks noGrp="1" noChangeArrowheads="1"/>
            <a:extLst>
              <a:ext uri="smNativeData">
                <pr:smNativeData xmlns:pr="smNativeData" xmlns:p14="http://schemas.microsoft.com/office/powerpoint/2010/main" xmlns="" val="SMDATA_13_2GjVZhMAAAAlAAAAZAAAAA0AAAAAAAAAAAAAAAAA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OYO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pA4AADIeAABmHQAAEAAAACYAAAAIAAAAHaAAAAAAAAA="/>
              </a:ext>
            </a:extLst>
          </p:cNvSpPr>
          <p:nvPr>
            <p:ph idx="12"/>
          </p:nvPr>
        </p:nvSpPr>
        <p:spPr>
          <a:xfrm>
            <a:off x="586105" y="2379980"/>
            <a:ext cx="4322445" cy="2399030"/>
          </a:xfrm>
        </p:spPr>
        <p:txBody>
          <a:bodyPr vert="horz" wrap="square" lIns="0" tIns="0" rIns="0" bIns="45720" numCol="1" spcCol="215900" anchor="t">
            <a:prstTxWarp prst="textNoShape">
              <a:avLst/>
            </a:prstTxWarp>
          </a:bodyPr>
          <a:lstStyle>
            <a:lvl1pPr marL="0" marR="0" indent="0" algn="l" defTabSz="914400">
              <a:lnSpc>
                <a:spcPct val="100000"/>
              </a:lnSpc>
              <a:spcBef>
                <a:spcPts val="1000"/>
              </a:spcBef>
              <a:spcAft>
                <a:spcPts val="0"/>
              </a:spcAft>
              <a:buNone/>
              <a:tabLst/>
              <a:defRPr lang="ru-ru" sz="1300" b="0" i="0">
                <a:solidFill>
                  <a:srgbClr val="0E2D69"/>
                </a:solidFill>
                <a:latin typeface="HSE Sans" charset="0"/>
                <a:ea typeface="Calibri" pitchFamily="2" charset="-52"/>
                <a:cs typeface="Calibri" pitchFamily="2" charset="-52"/>
              </a:defRPr>
            </a:lvl1pPr>
            <a:lvl2pPr marL="4572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2pPr>
            <a:lvl3pPr marL="9144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3pPr>
            <a:lvl4pPr marL="13716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4pPr>
            <a:lvl5pPr marL="18288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Небольшие куски текста (13</a:t>
            </a:r>
            <a:r>
              <a:rPr lang="en-us"/>
              <a:t>pt) </a:t>
            </a:r>
            <a:r>
              <a:rPr lang="ru-ru"/>
              <a:t>можно набирать в одну колонку, но не делайте колонку на всю ширину экрана. Текст, набранный длинной строкой очень трудно читать, подумайте о тех, кто будет читать вашу презентацию. Старайтесь чтобы в строке было в среднем семь — девять слов. Большее количество слов в строке способствует хорошему сну, но не чтению. Если у вас есть свободное пространство и вы считаете, что текст одинок и ему нужна компания, то поставьте рядом небольшое изображение, которое иллюстрирует ваш текст или дополняет его.</a:t>
            </a:r>
          </a:p>
        </p:txBody>
      </p:sp>
      <p:sp>
        <p:nvSpPr>
          <p:cNvPr id="11" name="Текст 35"/>
          <p:cNvSpPr>
            <a:spLocks noGrp="1" noChangeArrowheads="1"/>
            <a:extLst>
              <a:ext uri="smNativeData">
                <pr:smNativeData xmlns:pr="smNativeData" xmlns:p14="http://schemas.microsoft.com/office/powerpoint/2010/main" xmlns="" val="SMDATA_13_2GjVZhMAAAAlAAAAZAAAAA0AAAAAAAAAAAAAAAAA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E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4x8AAM4bAABLIwAAEAAAACYAAAAIAAAAHaAAAAAAAAA="/>
              </a:ext>
            </a:extLst>
          </p:cNvSpPr>
          <p:nvPr>
            <p:ph idx="16"/>
          </p:nvPr>
        </p:nvSpPr>
        <p:spPr>
          <a:xfrm>
            <a:off x="586105" y="5183505"/>
            <a:ext cx="3933825" cy="553720"/>
          </a:xfrm>
        </p:spPr>
        <p:txBody>
          <a:bodyPr vert="horz" wrap="square" lIns="0" tIns="0" rIns="0" bIns="45720" numCol="1" spcCol="215900" anchor="t">
            <a:prstTxWarp prst="textNoShape">
              <a:avLst/>
            </a:prstTxWarp>
          </a:bodyPr>
          <a:lstStyle>
            <a:lvl1pPr marL="0" marR="0" indent="0" algn="l" defTabSz="914400">
              <a:lnSpc>
                <a:spcPct val="100000"/>
              </a:lnSpc>
              <a:spcBef>
                <a:spcPts val="1000"/>
              </a:spcBef>
              <a:spcAft>
                <a:spcPts val="0"/>
              </a:spcAft>
              <a:buNone/>
              <a:tabLst/>
              <a:defRPr lang="ru-ru" sz="1000" b="0" i="0">
                <a:solidFill>
                  <a:srgbClr val="0E2D69"/>
                </a:solidFill>
                <a:latin typeface="HSE Sans" charset="0"/>
                <a:ea typeface="Calibri" pitchFamily="2" charset="-52"/>
                <a:cs typeface="Calibri" pitchFamily="2" charset="-52"/>
              </a:defRPr>
            </a:lvl1pPr>
            <a:lvl2pPr marL="4572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2pPr>
            <a:lvl3pPr marL="9144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3pPr>
            <a:lvl4pPr marL="13716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4pPr>
            <a:lvl5pPr marL="18288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Примечания, или любая другая пояснительная или дополнительная информация набираются шрифтом размером 10 </a:t>
            </a:r>
            <a:r>
              <a:t>pt</a:t>
            </a:r>
            <a:endParaRPr lang="ru-ru"/>
          </a:p>
        </p:txBody>
      </p:sp>
      <p:sp>
        <p:nvSpPr>
          <p:cNvPr id="12" name="Текст 22"/>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E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CJgAApA4AAKFHAADfIwAAEAAAACYAAAAIAAAAPaAAAAAAAAA="/>
              </a:ext>
            </a:extLst>
          </p:cNvSpPr>
          <p:nvPr>
            <p:ph idx="18"/>
          </p:nvPr>
        </p:nvSpPr>
        <p:spPr>
          <a:xfrm>
            <a:off x="6259830" y="2379980"/>
            <a:ext cx="5384165" cy="3451225"/>
          </a:xfrm>
        </p:spPr>
        <p:txBody>
          <a:bodyPr vert="horz" wrap="square" lIns="0" tIns="0" rIns="0" bIns="0" numCol="1" spcCol="215900" anchor="t">
            <a:prstTxWarp prst="textNoShape">
              <a:avLst/>
            </a:prstTxWarp>
          </a:bodyPr>
          <a:lstStyle>
            <a:lvl1pPr marL="0" marR="0" indent="0" algn="l" defTabSz="914400">
              <a:lnSpc>
                <a:spcPct val="90000"/>
              </a:lnSpc>
              <a:spcBef>
                <a:spcPts val="1000"/>
              </a:spcBef>
              <a:spcAft>
                <a:spcPts val="0"/>
              </a:spcAft>
              <a:buNone/>
              <a:tabLst/>
              <a:defRPr lang="ru-ru" sz="3200" b="0" i="0">
                <a:solidFill>
                  <a:srgbClr val="0E2D69"/>
                </a:solidFill>
                <a:latin typeface="HSE Sans" charset="0"/>
                <a:ea typeface="Calibri" pitchFamily="2" charset="-52"/>
                <a:cs typeface="Calibri" pitchFamily="2" charset="-52"/>
              </a:defRPr>
            </a:lvl1pPr>
            <a:lvl2pPr>
              <a:defRPr lang="en-gb"/>
            </a:lvl2pPr>
            <a:lvl3pPr>
              <a:defRPr lang="en-gb"/>
            </a:lvl3pPr>
            <a:lvl4pPr>
              <a:defRPr lang="en-gb"/>
            </a:lvl4pPr>
            <a:lvl5pPr>
              <a:defRPr lang="en-gb"/>
            </a:lvl5pPr>
            <a:lvl6pPr>
              <a:defRPr noProof="1"/>
            </a:lvl6pPr>
            <a:lvl7pPr>
              <a:defRPr noProof="1"/>
            </a:lvl7pPr>
            <a:lvl8pPr>
              <a:defRPr noProof="1"/>
            </a:lvl8pPr>
            <a:lvl9pPr>
              <a:defRPr noProof="1"/>
            </a:lvl9pPr>
          </a:lstStyle>
          <a:p>
            <a:pPr>
              <a:defRPr lang="en-gb"/>
            </a:pPr>
            <a:r>
              <a:rPr lang="ru-ru">
                <a:solidFill>
                  <a:srgbClr val="102D69"/>
                </a:solidFill>
              </a:rPr>
              <a:t>Небольшую фразу, с важной информацией, можно выделить, набрав ее более крупным кеглем, чем обычный  текст. Делать это часто не рекомендуется.</a:t>
            </a:r>
          </a:p>
          <a:p>
            <a:pPr>
              <a:defRPr lang="en-gb"/>
            </a:pPr>
            <a:endParaRPr lang="ru-ru"/>
          </a:p>
        </p:txBody>
      </p:sp>
      <p:sp>
        <p:nvSpPr>
          <p:cNvPr id="13" name="Текст 39"/>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c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CJgAAYAMAAD4zAADjBQAAEAAAACYAAAAIAAAAPaAAAAAAAAA="/>
              </a:ext>
            </a:extLst>
          </p:cNvSpPr>
          <p:nvPr>
            <p:ph idx="15"/>
          </p:nvPr>
        </p:nvSpPr>
        <p:spPr>
          <a:xfrm>
            <a:off x="625983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charset="0"/>
                <a:ea typeface="Calibri" pitchFamily="2" charset="-52"/>
                <a:cs typeface="Calibri" pitchFamily="2" charset="-52"/>
              </a:defRPr>
            </a:lvl1pPr>
            <a:lvl2pPr marL="457200" indent="0">
              <a:buNone/>
              <a:defRPr lang="en-gb" sz="1000" b="0" i="0">
                <a:solidFill>
                  <a:srgbClr val="0E2D69"/>
                </a:solidFill>
                <a:latin typeface="HSE Sans" charset="0"/>
                <a:ea typeface="Calibri" pitchFamily="2" charset="-52"/>
                <a:cs typeface="Calibri" pitchFamily="2" charset="-52"/>
              </a:defRPr>
            </a:lvl2pPr>
            <a:lvl3pPr marL="914400" indent="0">
              <a:buNone/>
              <a:defRPr lang="en-gb" sz="1000" b="0" i="0">
                <a:solidFill>
                  <a:srgbClr val="0E2D69"/>
                </a:solidFill>
                <a:latin typeface="HSE Sans" charset="0"/>
                <a:ea typeface="Calibri" pitchFamily="2" charset="-52"/>
                <a:cs typeface="Calibri" pitchFamily="2" charset="-52"/>
              </a:defRPr>
            </a:lvl3pPr>
            <a:lvl4pPr marL="1371600" indent="0">
              <a:buNone/>
              <a:defRPr lang="en-gb" sz="1000" b="0" i="0">
                <a:solidFill>
                  <a:srgbClr val="0E2D69"/>
                </a:solidFill>
                <a:latin typeface="HSE Sans" charset="0"/>
                <a:ea typeface="Calibri" pitchFamily="2" charset="-52"/>
                <a:cs typeface="Calibri" pitchFamily="2" charset="-52"/>
              </a:defRPr>
            </a:lvl4pPr>
            <a:lvl5pPr marL="1828800" indent="0">
              <a:buNone/>
              <a:defRPr lang="en-gb" sz="10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раздела может быть набрано в две или три строки</a:t>
            </a:r>
            <a:r>
              <a:t> (10pt)</a:t>
            </a:r>
            <a:endParaRPr lang="ru-ru"/>
          </a:p>
        </p:txBody>
      </p:sp>
      <p:sp>
        <p:nvSpPr>
          <p:cNvPr id="14" name="Заголовок 31"/>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Kf///8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6AgAAKFHAACwDQAAEAAAACYAAAAIAAAAvaAAAAAAAAA="/>
              </a:ext>
            </a:extLst>
          </p:cNvSpPr>
          <p:nvPr>
            <p:ph type="title"/>
          </p:nvPr>
        </p:nvSpPr>
        <p:spPr>
          <a:xfrm>
            <a:off x="586105" y="1447800"/>
            <a:ext cx="11057890" cy="777240"/>
          </a:xfrm>
        </p:spPr>
        <p:txBody>
          <a:bodyPr vert="horz" wrap="square" lIns="0" tIns="0" rIns="0" bIns="0" numCol="1" spcCol="215900" anchor="t">
            <a:prstTxWarp prst="textNoShape">
              <a:avLst/>
            </a:prstTxWarp>
          </a:bodyPr>
          <a:lstStyle>
            <a:lvl1pPr>
              <a:lnSpc>
                <a:spcPct val="100000"/>
              </a:lnSpc>
              <a:defRPr lang="ru-ru" sz="2400" b="0" i="0">
                <a:latin typeface="HSE Sans" charset="0"/>
                <a:ea typeface="Calibri Light" pitchFamily="2" charset="-52"/>
                <a:cs typeface="Calibri Light" pitchFamily="2" charset="-52"/>
              </a:defRPr>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lang="en-gb"/>
            </a:pPr>
            <a:r>
              <a:rPr lang="ru-ru">
                <a:solidFill>
                  <a:srgbClr val="102D69"/>
                </a:solidFill>
              </a:rPr>
              <a:t>Заголовок может быть набран в две или три строки</a:t>
            </a:r>
            <a:r>
              <a:rPr lang="en-gb">
                <a:solidFill>
                  <a:srgbClr val="102D69"/>
                </a:solidFill>
              </a:rPr>
              <a:t> (24 pt)</a:t>
            </a:r>
            <a:endParaRPr lang="ru-ru">
              <a:solidFill>
                <a:srgbClr val="102D69"/>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График_1">
    <p:bg>
      <p:bgPr>
        <a:blipFill>
          <a:blip r:embed="rId2"/>
          <a:srcRect/>
          <a:stretch/>
        </a:blipFill>
        <a:effectLst/>
      </p:bgPr>
    </p:bg>
    <p:spTree>
      <p:nvGrpSpPr>
        <p:cNvPr id="1" name=""/>
        <p:cNvGrpSpPr/>
        <p:nvPr/>
      </p:nvGrpSpPr>
      <p:grpSpPr>
        <a:xfrm>
          <a:off x="0" y="0"/>
          <a:ext cx="0" cy="0"/>
          <a:chOff x="0" y="0"/>
          <a:chExt cx="0" cy="0"/>
        </a:xfrm>
      </p:grpSpPr>
      <p:pic>
        <p:nvPicPr>
          <p:cNvPr id="2" name="Picture 4" descr="Icon&#10;&#10;Description automatically generated"/>
          <p:cNvPicPr>
            <a:picLocks noChangeAspect="1"/>
            <a:extLst>
              <a:ext uri="smNativeData">
                <pr:smNativeData xmlns:pr="smNativeData" xmlns:p14="http://schemas.microsoft.com/office/powerpoint/2010/main" xmlns="" val="SMDATA_15_2GjVZhMAAAAlAAAAEQAAAC0AAAAAkAAAAEgAAACQ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AAAAAAAAAAAAAAAAAAAAAAAAAABkAAAAZAAAAAAAAAAjAAAABAAAAGQAAAAXAAAAFAAAAAAAAAAAAAAA/38AAP9/AAAAAAAACQAAAAQAAAAAAAAADAAAABAAAAAAAAAAAAAAAAAAAAAAAAAAHgAAAGgAAAAAAAAAAAAAAAAAAAAAAAAAAAAAABAnAAAQJwAAAAAAAAAAAAAAAAAAAAAAAAAAAAAAAAAAAAAAAAAAAAAUAAAAAAAAAMDA/wAAAAAAZAAAADIAAAAAAAAAZAAAAAAAAAB/f38ACgAAAB8AAABUAAAAAAAABQAAAAEAAAAAAAAAAAAAAAAAAAAAAAAAAAAAAAAAAAAAAAAAAAAAAAJ/f38AAAAAA8zMzADAwP8Af39/AAAAAAAAAAAAAAAAAP///wAAAAAAIQAAABgAAAAUAAAALgMAANsCAADwBQAAnQUAABAAAAAmAAAACAAAAP//////////"/>
              </a:ext>
            </a:extLst>
          </p:cNvPicPr>
          <p:nvPr/>
        </p:nvPicPr>
        <p:blipFill>
          <a:blip r:embed="rId3"/>
          <a:stretch>
            <a:fillRect/>
          </a:stretch>
        </p:blipFill>
        <p:spPr>
          <a:xfrm>
            <a:off x="516890" y="464185"/>
            <a:ext cx="448310" cy="448310"/>
          </a:xfrm>
          <a:prstGeom prst="rect">
            <a:avLst/>
          </a:prstGeom>
          <a:noFill/>
          <a:ln>
            <a:noFill/>
          </a:ln>
          <a:effectLst/>
        </p:spPr>
      </p:pic>
      <p:sp>
        <p:nvSpPr>
          <p:cNvPr id="3" name="Straight Connector 19"/>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BLFAAA2wIAAEsUAAB3BgAAEAAAACYAAAAIAAAA//////////8="/>
              </a:ext>
            </a:extLst>
          </p:cNvSpPr>
          <p:nvPr/>
        </p:nvSpPr>
        <p:spPr>
          <a:xfrm>
            <a:off x="3298825" y="464185"/>
            <a:ext cx="0" cy="586740"/>
          </a:xfrm>
          <a:prstGeom prst="line">
            <a:avLst/>
          </a:prstGeom>
          <a:noFill/>
          <a:ln w="12700" cap="flat" cmpd="sng" algn="ctr">
            <a:solidFill>
              <a:srgbClr val="102D69"/>
            </a:solidFill>
            <a:prstDash val="solid"/>
            <a:headEnd type="none"/>
            <a:tailEnd type="none"/>
          </a:ln>
          <a:effectLst/>
        </p:spPr>
      </p:sp>
      <p:sp>
        <p:nvSpPr>
          <p:cNvPr id="4" name="Straight Connector 21"/>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IEMAQ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FJQAA2wIAAIUlAAB3BgAAEAAAACYAAAAIAAAA//////////8="/>
              </a:ext>
            </a:extLst>
          </p:cNvSpPr>
          <p:nvPr/>
        </p:nvSpPr>
        <p:spPr>
          <a:xfrm>
            <a:off x="6099175" y="464185"/>
            <a:ext cx="0" cy="586740"/>
          </a:xfrm>
          <a:prstGeom prst="line">
            <a:avLst/>
          </a:prstGeom>
          <a:noFill/>
          <a:ln w="12700" cap="flat" cmpd="sng" algn="ctr">
            <a:solidFill>
              <a:srgbClr val="102D69"/>
            </a:solidFill>
            <a:prstDash val="solid"/>
            <a:headEnd type="none"/>
            <a:tailEnd type="none"/>
          </a:ln>
          <a:effectLst/>
        </p:spPr>
      </p:sp>
      <p:sp>
        <p:nvSpPr>
          <p:cNvPr id="5" name="Straight Connector 25"/>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A4PwAA2wIAADg/AAB3BgAAEAAAACYAAAAIAAAA//////////8="/>
              </a:ext>
            </a:extLst>
          </p:cNvSpPr>
          <p:nvPr/>
        </p:nvSpPr>
        <p:spPr>
          <a:xfrm>
            <a:off x="10276840" y="464185"/>
            <a:ext cx="0" cy="586740"/>
          </a:xfrm>
          <a:prstGeom prst="line">
            <a:avLst/>
          </a:prstGeom>
          <a:noFill/>
          <a:ln w="12700" cap="flat" cmpd="sng" algn="ctr">
            <a:solidFill>
              <a:srgbClr val="102D69"/>
            </a:solidFill>
            <a:prstDash val="solid"/>
            <a:headEnd type="none"/>
            <a:tailEnd type="none"/>
          </a:ln>
          <a:effectLst/>
        </p:spPr>
      </p:sp>
      <p:sp>
        <p:nvSpPr>
          <p:cNvPr id="6" name="TextBox 10"/>
          <p:cNvSpPr>
            <a:extLst>
              <a:ext uri="smNativeData">
                <pr:smNativeData xmlns:pr="smNativeData" xmlns:p14="http://schemas.microsoft.com/office/powerpoint/2010/main" xmlns="" val="SMDATA_13_2GjVZhMAAAAlAAAAZAAAAE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PgAAAA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KQAAARgMAACxEAAArBQAAECAAACYAAAAIAAAA//////////8="/>
              </a:ext>
            </a:extLst>
          </p:cNvSpPr>
          <p:nvPr/>
        </p:nvSpPr>
        <p:spPr>
          <a:xfrm>
            <a:off x="10410190" y="532130"/>
            <a:ext cx="671830" cy="307975"/>
          </a:xfrm>
          <a:prstGeom prst="rect">
            <a:avLst/>
          </a:prstGeom>
          <a:noFill/>
          <a:ln>
            <a:noFill/>
          </a:ln>
          <a:effectLst/>
        </p:spPr>
        <p:txBody>
          <a:bodyPr vert="horz" wrap="square" lIns="0" tIns="0" rIns="0" bIns="0" numCol="1" spcCol="215900" anchor="t"/>
          <a:lstStyle/>
          <a:p>
            <a:pPr>
              <a:defRPr noProof="1"/>
            </a:pPr>
            <a:fld id="{3F0BEF09-47D2-5E19-9CB3-B14CA1FD6AE4}" type="slidenum">
              <a:rPr lang="ru-ru" sz="2000">
                <a:solidFill>
                  <a:srgbClr val="102D69"/>
                </a:solidFill>
                <a:latin typeface="HSE Sans" charset="0"/>
                <a:ea typeface="Calibri" pitchFamily="2" charset="-52"/>
                <a:cs typeface="Calibri" pitchFamily="2" charset="-52"/>
              </a:rPr>
              <a:t>‹#›</a:t>
            </a:fld>
            <a:endParaRPr lang="ru-ru" sz="2000">
              <a:solidFill>
                <a:srgbClr val="102D69"/>
              </a:solidFill>
              <a:latin typeface="HSE Sans" charset="0"/>
              <a:ea typeface="Calibri" pitchFamily="2" charset="-52"/>
              <a:cs typeface="Calibri" pitchFamily="2" charset="-52"/>
            </a:endParaRPr>
          </a:p>
        </p:txBody>
      </p:sp>
      <p:sp>
        <p:nvSpPr>
          <p:cNvPr id="7" name="Straight Connector 59"/>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hRwAA2wIAAKFHAAB3BgAAEAAAACYAAAAIAAAA//////////8="/>
              </a:ext>
            </a:extLst>
          </p:cNvSpPr>
          <p:nvPr/>
        </p:nvSpPr>
        <p:spPr>
          <a:xfrm>
            <a:off x="11643995" y="464185"/>
            <a:ext cx="0" cy="586740"/>
          </a:xfrm>
          <a:prstGeom prst="line">
            <a:avLst/>
          </a:prstGeom>
          <a:noFill/>
          <a:ln w="12700" cap="flat" cmpd="sng" algn="ctr">
            <a:solidFill>
              <a:srgbClr val="102D69"/>
            </a:solidFill>
            <a:prstDash val="solid"/>
            <a:headEnd type="none"/>
            <a:tailEnd type="none"/>
          </a:ln>
          <a:effectLst/>
        </p:spPr>
      </p:sp>
      <p:sp>
        <p:nvSpPr>
          <p:cNvPr id="8" name="Текст 37"/>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Y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JBwAAVAMAALwSAADjBQAAEAAAACYAAAAIAAAAPaAAAAAAAAA="/>
              </a:ext>
            </a:extLst>
          </p:cNvSpPr>
          <p:nvPr>
            <p:ph idx="13"/>
          </p:nvPr>
        </p:nvSpPr>
        <p:spPr>
          <a:xfrm>
            <a:off x="1143635" y="541020"/>
            <a:ext cx="1901825" cy="415925"/>
          </a:xfrm>
        </p:spPr>
        <p:txBody>
          <a:bodyPr vert="horz" wrap="square" lIns="0" tIns="0" rIns="0" bIns="0" numCol="1" spcCol="215900" anchor="t">
            <a:prstTxWarp prst="textNoShape">
              <a:avLst/>
            </a:prstTxWarp>
          </a:bodyPr>
          <a:lstStyle>
            <a:lvl1pPr marL="0" marR="0" indent="0" algn="l" defTabSz="914400">
              <a:lnSpc>
                <a:spcPct val="100000"/>
              </a:lnSpc>
              <a:spcBef>
                <a:spcPts val="1000"/>
              </a:spcBef>
              <a:spcAft>
                <a:spcPts val="0"/>
              </a:spcAft>
              <a:buNone/>
              <a:tabLst/>
              <a:defRPr lang="ru-ru" sz="1000" b="0" i="0">
                <a:latin typeface="HSE Sans" charset="0"/>
                <a:ea typeface="Calibri" pitchFamily="2" charset="-52"/>
                <a:cs typeface="Calibri" pitchFamily="2" charset="-52"/>
              </a:defRPr>
            </a:lvl1pPr>
            <a:lvl2pPr marL="457200" indent="0">
              <a:lnSpc>
                <a:spcPct val="100000"/>
              </a:lnSpc>
              <a:buNone/>
              <a:defRPr lang="en-gb" sz="1000" b="0" i="0">
                <a:latin typeface="HSE Sans" charset="0"/>
                <a:ea typeface="Calibri" pitchFamily="2" charset="-52"/>
                <a:cs typeface="Calibri" pitchFamily="2" charset="-52"/>
              </a:defRPr>
            </a:lvl2pPr>
            <a:lvl3pPr marL="914400" indent="0">
              <a:lnSpc>
                <a:spcPct val="100000"/>
              </a:lnSpc>
              <a:buNone/>
              <a:defRPr lang="en-gb" sz="1000" b="0" i="0">
                <a:latin typeface="HSE Sans" charset="0"/>
                <a:ea typeface="Calibri" pitchFamily="2" charset="-52"/>
                <a:cs typeface="Calibri" pitchFamily="2" charset="-52"/>
              </a:defRPr>
            </a:lvl3pPr>
            <a:lvl4pPr marL="1371600" indent="0">
              <a:lnSpc>
                <a:spcPct val="100000"/>
              </a:lnSpc>
              <a:buNone/>
              <a:defRPr lang="en-gb" sz="1000" b="0" i="0">
                <a:latin typeface="HSE Sans" charset="0"/>
                <a:ea typeface="Calibri" pitchFamily="2" charset="-52"/>
                <a:cs typeface="Calibri" pitchFamily="2" charset="-52"/>
              </a:defRPr>
            </a:lvl4pPr>
            <a:lvl5pPr marL="1828800" indent="0">
              <a:lnSpc>
                <a:spcPct val="100000"/>
              </a:lnSpc>
              <a:buNone/>
              <a:defRPr lang="en-gb" sz="1000" b="0" i="0">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подразделения</a:t>
            </a:r>
            <a:r>
              <a:t/>
            </a:r>
            <a:br/>
            <a:r>
              <a:rPr lang="ru-ru"/>
              <a:t>в две или три строки</a:t>
            </a:r>
            <a:r>
              <a:t> (10pt)</a:t>
            </a:r>
            <a:endParaRPr lang="ru-ru"/>
          </a:p>
        </p:txBody>
      </p:sp>
      <p:sp>
        <p:nvSpPr>
          <p:cNvPr id="9" name="ТекстСлайда2"/>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P////8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IFQAAYAMAAAQiAADjBQAAEAAAACYAAAAIAAAAPaAAAAAAAAA="/>
              </a:ext>
            </a:extLst>
          </p:cNvSpPr>
          <p:nvPr>
            <p:ph idx="14"/>
          </p:nvPr>
        </p:nvSpPr>
        <p:spPr>
          <a:xfrm>
            <a:off x="345948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charset="0"/>
                <a:ea typeface="Calibri" pitchFamily="2" charset="-52"/>
                <a:cs typeface="Calibri" pitchFamily="2" charset="-52"/>
              </a:defRPr>
            </a:lvl1pPr>
            <a:lvl2pPr marL="457200" indent="0">
              <a:buNone/>
              <a:defRPr lang="en-gb" sz="1000" b="0" i="0">
                <a:solidFill>
                  <a:srgbClr val="0E2D69"/>
                </a:solidFill>
                <a:latin typeface="HSE Sans" charset="0"/>
                <a:ea typeface="Calibri" pitchFamily="2" charset="-52"/>
                <a:cs typeface="Calibri" pitchFamily="2" charset="-52"/>
              </a:defRPr>
            </a:lvl2pPr>
            <a:lvl3pPr marL="914400" indent="0">
              <a:buNone/>
              <a:defRPr lang="en-gb" sz="1000" b="0" i="0">
                <a:solidFill>
                  <a:srgbClr val="0E2D69"/>
                </a:solidFill>
                <a:latin typeface="HSE Sans" charset="0"/>
                <a:ea typeface="Calibri" pitchFamily="2" charset="-52"/>
                <a:cs typeface="Calibri" pitchFamily="2" charset="-52"/>
              </a:defRPr>
            </a:lvl3pPr>
            <a:lvl4pPr marL="1371600" indent="0">
              <a:buNone/>
              <a:defRPr lang="en-gb" sz="1000" b="0" i="0">
                <a:solidFill>
                  <a:srgbClr val="0E2D69"/>
                </a:solidFill>
                <a:latin typeface="HSE Sans" charset="0"/>
                <a:ea typeface="Calibri" pitchFamily="2" charset="-52"/>
                <a:cs typeface="Calibri" pitchFamily="2" charset="-52"/>
              </a:defRPr>
            </a:lvl4pPr>
            <a:lvl5pPr marL="1828800" indent="0">
              <a:buNone/>
              <a:defRPr lang="en-gb" sz="10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презентации может быть набрано в две или три строки</a:t>
            </a:r>
            <a:r>
              <a:t> (10pt)</a:t>
            </a:r>
            <a:endParaRPr lang="ru-ru"/>
          </a:p>
        </p:txBody>
      </p:sp>
      <p:sp>
        <p:nvSpPr>
          <p:cNvPr id="10" name="Текст 39"/>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L5aJg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CJgAAYAMAAD4zAADjBQAAEAAAACYAAAAIAAAAPaAAAAAAAAA="/>
              </a:ext>
            </a:extLst>
          </p:cNvSpPr>
          <p:nvPr>
            <p:ph idx="15"/>
          </p:nvPr>
        </p:nvSpPr>
        <p:spPr>
          <a:xfrm>
            <a:off x="625983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charset="0"/>
                <a:ea typeface="Calibri" pitchFamily="2" charset="-52"/>
                <a:cs typeface="Calibri" pitchFamily="2" charset="-52"/>
              </a:defRPr>
            </a:lvl1pPr>
            <a:lvl2pPr marL="457200" indent="0">
              <a:buNone/>
              <a:defRPr lang="en-gb" sz="1000" b="0" i="0">
                <a:solidFill>
                  <a:srgbClr val="0E2D69"/>
                </a:solidFill>
                <a:latin typeface="HSE Sans" charset="0"/>
                <a:ea typeface="Calibri" pitchFamily="2" charset="-52"/>
                <a:cs typeface="Calibri" pitchFamily="2" charset="-52"/>
              </a:defRPr>
            </a:lvl2pPr>
            <a:lvl3pPr marL="914400" indent="0">
              <a:buNone/>
              <a:defRPr lang="en-gb" sz="1000" b="0" i="0">
                <a:solidFill>
                  <a:srgbClr val="0E2D69"/>
                </a:solidFill>
                <a:latin typeface="HSE Sans" charset="0"/>
                <a:ea typeface="Calibri" pitchFamily="2" charset="-52"/>
                <a:cs typeface="Calibri" pitchFamily="2" charset="-52"/>
              </a:defRPr>
            </a:lvl3pPr>
            <a:lvl4pPr marL="1371600" indent="0">
              <a:buNone/>
              <a:defRPr lang="en-gb" sz="1000" b="0" i="0">
                <a:solidFill>
                  <a:srgbClr val="0E2D69"/>
                </a:solidFill>
                <a:latin typeface="HSE Sans" charset="0"/>
                <a:ea typeface="Calibri" pitchFamily="2" charset="-52"/>
                <a:cs typeface="Calibri" pitchFamily="2" charset="-52"/>
              </a:defRPr>
            </a:lvl4pPr>
            <a:lvl5pPr marL="1828800" indent="0">
              <a:buNone/>
              <a:defRPr lang="en-gb" sz="10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раздела может быть набрано в две или три строки</a:t>
            </a:r>
            <a:r>
              <a:t> (10pt)</a:t>
            </a:r>
            <a:endParaRPr lang="ru-ru"/>
          </a:p>
        </p:txBody>
      </p:sp>
      <p:sp>
        <p:nvSpPr>
          <p:cNvPr id="11" name="Заголовок 31"/>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OT///8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6AgAADIeAACwDQAAEAAAACYAAAAIAAAAvaAAAAAAAAA="/>
              </a:ext>
            </a:extLst>
          </p:cNvSpPr>
          <p:nvPr>
            <p:ph type="title"/>
          </p:nvPr>
        </p:nvSpPr>
        <p:spPr>
          <a:xfrm>
            <a:off x="586105" y="1447800"/>
            <a:ext cx="4322445" cy="777240"/>
          </a:xfrm>
        </p:spPr>
        <p:txBody>
          <a:bodyPr vert="horz" wrap="square" lIns="0" tIns="0" rIns="0" bIns="0" numCol="1" spcCol="215900" anchor="t">
            <a:prstTxWarp prst="textNoShape">
              <a:avLst/>
            </a:prstTxWarp>
          </a:bodyPr>
          <a:lstStyle>
            <a:lvl1pPr>
              <a:lnSpc>
                <a:spcPct val="100000"/>
              </a:lnSpc>
              <a:defRPr lang="ru-ru" sz="2400" b="0" i="0">
                <a:latin typeface="HSE Sans" charset="0"/>
                <a:ea typeface="Calibri Light" pitchFamily="2" charset="-52"/>
                <a:cs typeface="Calibri Light" pitchFamily="2" charset="-52"/>
              </a:defRPr>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lang="en-gb"/>
            </a:pPr>
            <a:r>
              <a:rPr lang="ru-ru">
                <a:solidFill>
                  <a:srgbClr val="102D69"/>
                </a:solidFill>
              </a:rPr>
              <a:t>Заголовок может быть набран </a:t>
            </a:r>
            <a:r>
              <a:t/>
            </a:r>
            <a:br/>
            <a:r>
              <a:rPr lang="ru-ru">
                <a:solidFill>
                  <a:srgbClr val="102D69"/>
                </a:solidFill>
              </a:rPr>
              <a:t>в две или три строки</a:t>
            </a:r>
            <a:r>
              <a:rPr lang="en-gb">
                <a:solidFill>
                  <a:srgbClr val="102D69"/>
                </a:solidFill>
              </a:rPr>
              <a:t> (24 pt)</a:t>
            </a:r>
            <a:endParaRPr lang="ru-ru">
              <a:solidFill>
                <a:srgbClr val="102D69"/>
              </a:solidFill>
            </a:endParaRPr>
          </a:p>
        </p:txBody>
      </p:sp>
      <p:sp>
        <p:nvSpPr>
          <p:cNvPr id="12" name="Текст 35"/>
          <p:cNvSpPr>
            <a:spLocks noGrp="1" noChangeArrowheads="1"/>
            <a:extLst>
              <a:ext uri="smNativeData">
                <pr:smNativeData xmlns:pr="smNativeData" xmlns:p14="http://schemas.microsoft.com/office/powerpoint/2010/main" xmlns="" val="SMDATA_13_2GjVZhMAAAAlAAAAZAAAAA0AAAAAAAAAAAAAAAAA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G9uSWQ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pA4AADIeAABmHQAAEAAAACYAAAAIAAAAHaAAAAAAAAA="/>
              </a:ext>
            </a:extLst>
          </p:cNvSpPr>
          <p:nvPr>
            <p:ph idx="12"/>
          </p:nvPr>
        </p:nvSpPr>
        <p:spPr>
          <a:xfrm>
            <a:off x="586105" y="2379980"/>
            <a:ext cx="4322445" cy="2399030"/>
          </a:xfrm>
        </p:spPr>
        <p:txBody>
          <a:bodyPr vert="horz" wrap="square" lIns="0" tIns="0" rIns="0" bIns="45720" numCol="1" spcCol="215900" anchor="t">
            <a:prstTxWarp prst="textNoShape">
              <a:avLst/>
            </a:prstTxWarp>
          </a:bodyPr>
          <a:lstStyle>
            <a:lvl1pPr marL="0" marR="0" indent="0" algn="l" defTabSz="914400">
              <a:lnSpc>
                <a:spcPct val="100000"/>
              </a:lnSpc>
              <a:spcBef>
                <a:spcPts val="1000"/>
              </a:spcBef>
              <a:spcAft>
                <a:spcPts val="0"/>
              </a:spcAft>
              <a:buNone/>
              <a:tabLst/>
              <a:defRPr lang="en-gb" sz="1300" b="0" i="0">
                <a:solidFill>
                  <a:srgbClr val="0E2D69"/>
                </a:solidFill>
                <a:latin typeface="HSE Sans" charset="0"/>
                <a:ea typeface="Calibri" pitchFamily="2" charset="-52"/>
                <a:cs typeface="Calibri" pitchFamily="2" charset="-52"/>
              </a:defRPr>
            </a:lvl1pPr>
            <a:lvl2pPr marL="4572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2pPr>
            <a:lvl3pPr marL="9144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3pPr>
            <a:lvl4pPr marL="13716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4pPr>
            <a:lvl5pPr marL="18288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lang="ru-ru"/>
          </a:p>
        </p:txBody>
      </p:sp>
      <p:sp>
        <p:nvSpPr>
          <p:cNvPr id="13" name="ТекстСлайда1"/>
          <p:cNvSpPr>
            <a:spLocks noGrp="1" noChangeArrowheads="1"/>
            <a:extLst>
              <a:ext uri="smNativeData">
                <pr:smNativeData xmlns:pr="smNativeData" xmlns:p14="http://schemas.microsoft.com/office/powerpoint/2010/main" xmlns="" val="SMDATA_13_2GjVZhMAAAAlAAAAZAAAAA0AAAAAAAAAAAAAAAAA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GY+PGE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4x8AAM4bAABLIwAAEAAAACYAAAAIAAAAHaAAAAAAAAA="/>
              </a:ext>
            </a:extLst>
          </p:cNvSpPr>
          <p:nvPr>
            <p:ph idx="16"/>
          </p:nvPr>
        </p:nvSpPr>
        <p:spPr>
          <a:xfrm>
            <a:off x="586105" y="5183505"/>
            <a:ext cx="3933825" cy="553720"/>
          </a:xfrm>
        </p:spPr>
        <p:txBody>
          <a:bodyPr vert="horz" wrap="square" lIns="0" tIns="0" rIns="0" bIns="45720" numCol="1" spcCol="215900" anchor="t">
            <a:prstTxWarp prst="textNoShape">
              <a:avLst/>
            </a:prstTxWarp>
          </a:bodyPr>
          <a:lstStyle>
            <a:lvl1pPr marL="0" marR="0" indent="0" algn="l" defTabSz="914400">
              <a:lnSpc>
                <a:spcPct val="100000"/>
              </a:lnSpc>
              <a:spcBef>
                <a:spcPts val="1000"/>
              </a:spcBef>
              <a:spcAft>
                <a:spcPts val="0"/>
              </a:spcAft>
              <a:buNone/>
              <a:tabLst/>
              <a:defRPr lang="ru-ru" sz="1000" b="0" i="0">
                <a:solidFill>
                  <a:srgbClr val="0E2D69"/>
                </a:solidFill>
                <a:latin typeface="HSE Sans" charset="0"/>
                <a:ea typeface="Calibri" pitchFamily="2" charset="-52"/>
                <a:cs typeface="Calibri" pitchFamily="2" charset="-52"/>
              </a:defRPr>
            </a:lvl1pPr>
            <a:lvl2pPr marL="4572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2pPr>
            <a:lvl3pPr marL="9144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3pPr>
            <a:lvl4pPr marL="13716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4pPr>
            <a:lvl5pPr marL="18288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Примечания, или любая другая пояснительная или дополнительная информация набираются шрифтом размером 10 </a:t>
            </a:r>
            <a:r>
              <a:t>pt</a:t>
            </a:r>
            <a:endParaRPr lang="ru-ru"/>
          </a:p>
        </p:txBody>
      </p:sp>
      <p:sp>
        <p:nvSpPr>
          <p:cNvPr id="14" name="Диаграмма 7"/>
          <p:cNvSpPr>
            <a:spLocks noGrp="1" noChangeArrowheads="1"/>
            <a:extLst>
              <a:ext uri="smNativeData">
                <pr:smNativeData xmlns:pr="smNativeData" xmlns:p14="http://schemas.microsoft.com/office/powerpoint/2010/main" xmlns="" val="SMDATA_13_2GjVZhMAAAAlAAAAZAAAAA0AAAAAkAAAAEgAAACQAAAASAAAAAAAAAAB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AwMD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vIAAA6AgAAKFHAABLIwAAEAAAACYAAAAIAAAAgYAAAAAAAAA="/>
              </a:ext>
            </a:extLst>
          </p:cNvSpPr>
          <p:nvPr>
            <p:ph type="chart" sz="quarter" idx="10"/>
          </p:nvPr>
        </p:nvSpPr>
        <p:spPr>
          <a:xfrm>
            <a:off x="5272405" y="1447800"/>
            <a:ext cx="6371590" cy="4289425"/>
          </a:xfrm>
        </p:spPr>
        <p:txBody>
          <a:bodyPr vert="horz" wrap="square" lIns="91440" tIns="45720" rIns="91440" bIns="45720" numCol="1" spcCol="215900" anchor="ctr">
            <a:prstTxWarp prst="textNoShape">
              <a:avLst/>
            </a:prstTxWarp>
          </a:bodyPr>
          <a:lstStyle>
            <a:lvl1pPr>
              <a:defRPr lang="ru-ru"/>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noProof="1"/>
            </a:pPr>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График_2">
    <p:bg>
      <p:bgPr>
        <a:blipFill>
          <a:blip r:embed="rId2"/>
          <a:srcRect/>
          <a:stretch/>
        </a:blipFill>
        <a:effectLst/>
      </p:bgPr>
    </p:bg>
    <p:spTree>
      <p:nvGrpSpPr>
        <p:cNvPr id="1" name=""/>
        <p:cNvGrpSpPr/>
        <p:nvPr/>
      </p:nvGrpSpPr>
      <p:grpSpPr>
        <a:xfrm>
          <a:off x="0" y="0"/>
          <a:ext cx="0" cy="0"/>
          <a:chOff x="0" y="0"/>
          <a:chExt cx="0" cy="0"/>
        </a:xfrm>
      </p:grpSpPr>
      <p:pic>
        <p:nvPicPr>
          <p:cNvPr id="2" name="Picture 4" descr="Icon&#10;&#10;Description automatically generated"/>
          <p:cNvPicPr>
            <a:picLocks noChangeAspect="1"/>
            <a:extLst>
              <a:ext uri="smNativeData">
                <pr:smNativeData xmlns:pr="smNativeData" xmlns:p14="http://schemas.microsoft.com/office/powerpoint/2010/main" xmlns="" val="SMDATA_15_2GjVZhMAAAAlAAAAEQAAAC0AAAAAkAAAAEgAAACQ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AAAAAAAAAAAAAAAAAAAAAAAAAABkAAAAZAAAAAAAAAAjAAAABAAAAGQAAAAXAAAAFAAAAAAAAAAAAAAA/38AAP9/AAAAAAAACQAAAAQAAABh+///DAAAABAAAAAAAAAAAAAAAAAAAAAAAAAAHgAAAGgAAAAAAAAAAAAAAAAAAAAAAAAAAAAAABAnAAAQJwAAAAAAAAAAAAAAAAAAAAAAAAAAAAAAAAAAAAAAAAAAAAAUAAAAAAAAAMDA/wAAAAAAZAAAADIAAAAAAAAAZAAAAAAAAAB/f38ACgAAAB8AAABUAAAAAAAABQAAAAEAAAAAAAAAAAAAAAAAAAAAAAAAAAAAAAAAAAAAAAAAAAAAAAJ/f38AAAAAA8zMzADAwP8Af39/AAAAAAAAAAAAAAAAAP///wAAAAAAIQAAABgAAAAUAAAALgMAANsCAADwBQAAnQUAABAAAAAmAAAACAAAAP//////////"/>
              </a:ext>
            </a:extLst>
          </p:cNvPicPr>
          <p:nvPr/>
        </p:nvPicPr>
        <p:blipFill>
          <a:blip r:embed="rId3"/>
          <a:stretch>
            <a:fillRect/>
          </a:stretch>
        </p:blipFill>
        <p:spPr>
          <a:xfrm>
            <a:off x="516890" y="464185"/>
            <a:ext cx="448310" cy="448310"/>
          </a:xfrm>
          <a:prstGeom prst="rect">
            <a:avLst/>
          </a:prstGeom>
          <a:noFill/>
          <a:ln>
            <a:noFill/>
          </a:ln>
          <a:effectLst/>
        </p:spPr>
      </p:pic>
      <p:sp>
        <p:nvSpPr>
          <p:cNvPr id="3" name="Straight Connector 19"/>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BUACQg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BLFAAA2wIAAEsUAAB3BgAAEAAAACYAAAAIAAAA//////////8="/>
              </a:ext>
            </a:extLst>
          </p:cNvSpPr>
          <p:nvPr/>
        </p:nvSpPr>
        <p:spPr>
          <a:xfrm>
            <a:off x="3298825" y="464185"/>
            <a:ext cx="0" cy="586740"/>
          </a:xfrm>
          <a:prstGeom prst="line">
            <a:avLst/>
          </a:prstGeom>
          <a:noFill/>
          <a:ln w="12700" cap="flat" cmpd="sng" algn="ctr">
            <a:solidFill>
              <a:srgbClr val="102D69"/>
            </a:solidFill>
            <a:prstDash val="solid"/>
            <a:headEnd type="none"/>
            <a:tailEnd type="none"/>
          </a:ln>
          <a:effectLst/>
        </p:spPr>
      </p:sp>
      <p:sp>
        <p:nvSpPr>
          <p:cNvPr id="4" name="Straight Connector 21"/>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FJQAA2wIAAIUlAAB3BgAAEAAAACYAAAAIAAAA//////////8="/>
              </a:ext>
            </a:extLst>
          </p:cNvSpPr>
          <p:nvPr/>
        </p:nvSpPr>
        <p:spPr>
          <a:xfrm>
            <a:off x="6099175" y="464185"/>
            <a:ext cx="0" cy="586740"/>
          </a:xfrm>
          <a:prstGeom prst="line">
            <a:avLst/>
          </a:prstGeom>
          <a:noFill/>
          <a:ln w="12700" cap="flat" cmpd="sng" algn="ctr">
            <a:solidFill>
              <a:srgbClr val="102D69"/>
            </a:solidFill>
            <a:prstDash val="solid"/>
            <a:headEnd type="none"/>
            <a:tailEnd type="none"/>
          </a:ln>
          <a:effectLst/>
        </p:spPr>
      </p:sp>
      <p:sp>
        <p:nvSpPr>
          <p:cNvPr id="5" name="Straight Connector 25"/>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A4PwAA2wIAADg/AAB3BgAAEAAAACYAAAAIAAAA//////////8="/>
              </a:ext>
            </a:extLst>
          </p:cNvSpPr>
          <p:nvPr/>
        </p:nvSpPr>
        <p:spPr>
          <a:xfrm>
            <a:off x="10276840" y="464185"/>
            <a:ext cx="0" cy="586740"/>
          </a:xfrm>
          <a:prstGeom prst="line">
            <a:avLst/>
          </a:prstGeom>
          <a:noFill/>
          <a:ln w="12700" cap="flat" cmpd="sng" algn="ctr">
            <a:solidFill>
              <a:srgbClr val="102D69"/>
            </a:solidFill>
            <a:prstDash val="solid"/>
            <a:headEnd type="none"/>
            <a:tailEnd type="none"/>
          </a:ln>
          <a:effectLst/>
        </p:spPr>
      </p:sp>
      <p:sp>
        <p:nvSpPr>
          <p:cNvPr id="6" name="TextBox 11"/>
          <p:cNvSpPr>
            <a:extLst>
              <a:ext uri="smNativeData">
                <pr:smNativeData xmlns:pr="smNativeData" xmlns:p14="http://schemas.microsoft.com/office/powerpoint/2010/main" xmlns="" val="SMDATA_13_2GjVZhMAAAAlAAAAZAAAAE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48cDo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KQAAARgMAACxEAAArBQAAECAAACYAAAAIAAAA//////////8="/>
              </a:ext>
            </a:extLst>
          </p:cNvSpPr>
          <p:nvPr/>
        </p:nvSpPr>
        <p:spPr>
          <a:xfrm>
            <a:off x="10410190" y="532130"/>
            <a:ext cx="671830" cy="307975"/>
          </a:xfrm>
          <a:prstGeom prst="rect">
            <a:avLst/>
          </a:prstGeom>
          <a:noFill/>
          <a:ln>
            <a:noFill/>
          </a:ln>
          <a:effectLst/>
        </p:spPr>
        <p:txBody>
          <a:bodyPr vert="horz" wrap="square" lIns="0" tIns="0" rIns="0" bIns="0" numCol="1" spcCol="215900" anchor="t"/>
          <a:lstStyle/>
          <a:p>
            <a:pPr>
              <a:defRPr noProof="1"/>
            </a:pPr>
            <a:fld id="{3F0B9D6F-21D2-5E6B-9CB3-D73ED3FD6A82}" type="slidenum">
              <a:rPr lang="ru-ru" sz="2000">
                <a:solidFill>
                  <a:srgbClr val="102D69"/>
                </a:solidFill>
                <a:latin typeface="HSE Sans" charset="0"/>
                <a:ea typeface="Calibri" pitchFamily="2" charset="-52"/>
                <a:cs typeface="Calibri" pitchFamily="2" charset="-52"/>
              </a:rPr>
              <a:t>‹#›</a:t>
            </a:fld>
            <a:endParaRPr lang="ru-ru" sz="2000">
              <a:solidFill>
                <a:srgbClr val="102D69"/>
              </a:solidFill>
              <a:latin typeface="HSE Sans" charset="0"/>
              <a:ea typeface="Calibri" pitchFamily="2" charset="-52"/>
              <a:cs typeface="Calibri" pitchFamily="2" charset="-52"/>
            </a:endParaRPr>
          </a:p>
        </p:txBody>
      </p:sp>
      <p:sp>
        <p:nvSpPr>
          <p:cNvPr id="7" name="Straight Connector 59"/>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hRwAA2wIAAKFHAAB3BgAAEAAAACYAAAAIAAAA//////////8="/>
              </a:ext>
            </a:extLst>
          </p:cNvSpPr>
          <p:nvPr/>
        </p:nvSpPr>
        <p:spPr>
          <a:xfrm>
            <a:off x="11643995" y="464185"/>
            <a:ext cx="0" cy="586740"/>
          </a:xfrm>
          <a:prstGeom prst="line">
            <a:avLst/>
          </a:prstGeom>
          <a:noFill/>
          <a:ln w="12700" cap="flat" cmpd="sng" algn="ctr">
            <a:solidFill>
              <a:srgbClr val="102D69"/>
            </a:solidFill>
            <a:prstDash val="solid"/>
            <a:headEnd type="none"/>
            <a:tailEnd type="none"/>
          </a:ln>
          <a:effectLst/>
        </p:spPr>
      </p:sp>
      <p:sp>
        <p:nvSpPr>
          <p:cNvPr id="8" name="Текст 37"/>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48YTo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JBwAAVAMAALwSAADjBQAAEAAAACYAAAAIAAAAPaAAAAAAAAA="/>
              </a:ext>
            </a:extLst>
          </p:cNvSpPr>
          <p:nvPr>
            <p:ph idx="13"/>
          </p:nvPr>
        </p:nvSpPr>
        <p:spPr>
          <a:xfrm>
            <a:off x="1143635" y="541020"/>
            <a:ext cx="1901825" cy="415925"/>
          </a:xfrm>
        </p:spPr>
        <p:txBody>
          <a:bodyPr vert="horz" wrap="square" lIns="0" tIns="0" rIns="0" bIns="0" numCol="1" spcCol="215900" anchor="t">
            <a:prstTxWarp prst="textNoShape">
              <a:avLst/>
            </a:prstTxWarp>
          </a:bodyPr>
          <a:lstStyle>
            <a:lvl1pPr marL="0" marR="0" indent="0" algn="l" defTabSz="914400">
              <a:lnSpc>
                <a:spcPct val="100000"/>
              </a:lnSpc>
              <a:spcBef>
                <a:spcPts val="1000"/>
              </a:spcBef>
              <a:spcAft>
                <a:spcPts val="0"/>
              </a:spcAft>
              <a:buNone/>
              <a:tabLst/>
              <a:defRPr lang="ru-ru" sz="1000" b="0" i="0">
                <a:latin typeface="HSE Sans" charset="0"/>
                <a:ea typeface="Calibri" pitchFamily="2" charset="-52"/>
                <a:cs typeface="Calibri" pitchFamily="2" charset="-52"/>
              </a:defRPr>
            </a:lvl1pPr>
            <a:lvl2pPr marL="457200" indent="0">
              <a:lnSpc>
                <a:spcPct val="100000"/>
              </a:lnSpc>
              <a:buNone/>
              <a:defRPr lang="en-gb" sz="1000" b="0" i="0">
                <a:latin typeface="HSE Sans" charset="0"/>
                <a:ea typeface="Calibri" pitchFamily="2" charset="-52"/>
                <a:cs typeface="Calibri" pitchFamily="2" charset="-52"/>
              </a:defRPr>
            </a:lvl2pPr>
            <a:lvl3pPr marL="914400" indent="0">
              <a:lnSpc>
                <a:spcPct val="100000"/>
              </a:lnSpc>
              <a:buNone/>
              <a:defRPr lang="en-gb" sz="1000" b="0" i="0">
                <a:latin typeface="HSE Sans" charset="0"/>
                <a:ea typeface="Calibri" pitchFamily="2" charset="-52"/>
                <a:cs typeface="Calibri" pitchFamily="2" charset="-52"/>
              </a:defRPr>
            </a:lvl3pPr>
            <a:lvl4pPr marL="1371600" indent="0">
              <a:lnSpc>
                <a:spcPct val="100000"/>
              </a:lnSpc>
              <a:buNone/>
              <a:defRPr lang="en-gb" sz="1000" b="0" i="0">
                <a:latin typeface="HSE Sans" charset="0"/>
                <a:ea typeface="Calibri" pitchFamily="2" charset="-52"/>
                <a:cs typeface="Calibri" pitchFamily="2" charset="-52"/>
              </a:defRPr>
            </a:lvl4pPr>
            <a:lvl5pPr marL="1828800" indent="0">
              <a:lnSpc>
                <a:spcPct val="100000"/>
              </a:lnSpc>
              <a:buNone/>
              <a:defRPr lang="en-gb" sz="1000" b="0" i="0">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подразделения</a:t>
            </a:r>
            <a:r>
              <a:t/>
            </a:r>
            <a:br/>
            <a:r>
              <a:rPr lang="ru-ru"/>
              <a:t>в две или три строки</a:t>
            </a:r>
            <a:r>
              <a:t> (10pt)</a:t>
            </a:r>
            <a:endParaRPr lang="ru-ru"/>
          </a:p>
        </p:txBody>
      </p:sp>
      <p:sp>
        <p:nvSpPr>
          <p:cNvPr id="9" name="ТекстСлайда2"/>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GE6Zm8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IFQAAYAMAAAQiAADjBQAAEAAAACYAAAAIAAAAPaAAAAAAAAA="/>
              </a:ext>
            </a:extLst>
          </p:cNvSpPr>
          <p:nvPr>
            <p:ph idx="14"/>
          </p:nvPr>
        </p:nvSpPr>
        <p:spPr>
          <a:xfrm>
            <a:off x="345948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charset="0"/>
                <a:ea typeface="Calibri" pitchFamily="2" charset="-52"/>
                <a:cs typeface="Calibri" pitchFamily="2" charset="-52"/>
              </a:defRPr>
            </a:lvl1pPr>
            <a:lvl2pPr marL="457200" indent="0">
              <a:buNone/>
              <a:defRPr lang="en-gb" sz="1000" b="0" i="0">
                <a:solidFill>
                  <a:srgbClr val="0E2D69"/>
                </a:solidFill>
                <a:latin typeface="HSE Sans" charset="0"/>
                <a:ea typeface="Calibri" pitchFamily="2" charset="-52"/>
                <a:cs typeface="Calibri" pitchFamily="2" charset="-52"/>
              </a:defRPr>
            </a:lvl2pPr>
            <a:lvl3pPr marL="914400" indent="0">
              <a:buNone/>
              <a:defRPr lang="en-gb" sz="1000" b="0" i="0">
                <a:solidFill>
                  <a:srgbClr val="0E2D69"/>
                </a:solidFill>
                <a:latin typeface="HSE Sans" charset="0"/>
                <a:ea typeface="Calibri" pitchFamily="2" charset="-52"/>
                <a:cs typeface="Calibri" pitchFamily="2" charset="-52"/>
              </a:defRPr>
            </a:lvl3pPr>
            <a:lvl4pPr marL="1371600" indent="0">
              <a:buNone/>
              <a:defRPr lang="en-gb" sz="1000" b="0" i="0">
                <a:solidFill>
                  <a:srgbClr val="0E2D69"/>
                </a:solidFill>
                <a:latin typeface="HSE Sans" charset="0"/>
                <a:ea typeface="Calibri" pitchFamily="2" charset="-52"/>
                <a:cs typeface="Calibri" pitchFamily="2" charset="-52"/>
              </a:defRPr>
            </a:lvl4pPr>
            <a:lvl5pPr marL="1828800" indent="0">
              <a:buNone/>
              <a:defRPr lang="en-gb" sz="10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презентации может быть набрано в две или три строки</a:t>
            </a:r>
            <a:r>
              <a:t> (10pt)</a:t>
            </a:r>
            <a:endParaRPr lang="ru-ru"/>
          </a:p>
        </p:txBody>
      </p:sp>
      <p:sp>
        <p:nvSpPr>
          <p:cNvPr id="10" name="Текст 39"/>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EiIFQ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CJgAAYAMAAD4zAADjBQAAEAAAACYAAAAIAAAAPaAAAAAAAAA="/>
              </a:ext>
            </a:extLst>
          </p:cNvSpPr>
          <p:nvPr>
            <p:ph idx="15"/>
          </p:nvPr>
        </p:nvSpPr>
        <p:spPr>
          <a:xfrm>
            <a:off x="625983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charset="0"/>
                <a:ea typeface="Calibri" pitchFamily="2" charset="-52"/>
                <a:cs typeface="Calibri" pitchFamily="2" charset="-52"/>
              </a:defRPr>
            </a:lvl1pPr>
            <a:lvl2pPr marL="457200" indent="0">
              <a:buNone/>
              <a:defRPr lang="en-gb" sz="1000" b="0" i="0">
                <a:solidFill>
                  <a:srgbClr val="0E2D69"/>
                </a:solidFill>
                <a:latin typeface="HSE Sans" charset="0"/>
                <a:ea typeface="Calibri" pitchFamily="2" charset="-52"/>
                <a:cs typeface="Calibri" pitchFamily="2" charset="-52"/>
              </a:defRPr>
            </a:lvl2pPr>
            <a:lvl3pPr marL="914400" indent="0">
              <a:buNone/>
              <a:defRPr lang="en-gb" sz="1000" b="0" i="0">
                <a:solidFill>
                  <a:srgbClr val="0E2D69"/>
                </a:solidFill>
                <a:latin typeface="HSE Sans" charset="0"/>
                <a:ea typeface="Calibri" pitchFamily="2" charset="-52"/>
                <a:cs typeface="Calibri" pitchFamily="2" charset="-52"/>
              </a:defRPr>
            </a:lvl3pPr>
            <a:lvl4pPr marL="1371600" indent="0">
              <a:buNone/>
              <a:defRPr lang="en-gb" sz="1000" b="0" i="0">
                <a:solidFill>
                  <a:srgbClr val="0E2D69"/>
                </a:solidFill>
                <a:latin typeface="HSE Sans" charset="0"/>
                <a:ea typeface="Calibri" pitchFamily="2" charset="-52"/>
                <a:cs typeface="Calibri" pitchFamily="2" charset="-52"/>
              </a:defRPr>
            </a:lvl4pPr>
            <a:lvl5pPr marL="1828800" indent="0">
              <a:buNone/>
              <a:defRPr lang="en-gb" sz="10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раздела может быть набрано в две или три строки</a:t>
            </a:r>
            <a:r>
              <a:t> (10pt)</a:t>
            </a:r>
            <a:endParaRPr lang="ru-ru"/>
          </a:p>
        </p:txBody>
      </p:sp>
      <p:sp>
        <p:nvSpPr>
          <p:cNvPr id="11" name="Текст 35"/>
          <p:cNvSpPr>
            <a:spLocks noGrp="1" noChangeArrowheads="1"/>
            <a:extLst>
              <a:ext uri="smNativeData">
                <pr:smNativeData xmlns:pr="smNativeData" xmlns:p14="http://schemas.microsoft.com/office/powerpoint/2010/main" xmlns="" val="SMDATA_13_2GjVZhMAAAAlAAAAZAAAAA0AAAAAAAAAAAAAAAAA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HJzdD0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4x8AAM4bAABLIwAAEAAAACYAAAAIAAAAHaAAAAAAAAA="/>
              </a:ext>
            </a:extLst>
          </p:cNvSpPr>
          <p:nvPr>
            <p:ph idx="16"/>
          </p:nvPr>
        </p:nvSpPr>
        <p:spPr>
          <a:xfrm>
            <a:off x="586105" y="5183505"/>
            <a:ext cx="3933825" cy="553720"/>
          </a:xfrm>
        </p:spPr>
        <p:txBody>
          <a:bodyPr vert="horz" wrap="square" lIns="0" tIns="0" rIns="0" bIns="45720" numCol="1" spcCol="215900" anchor="t">
            <a:prstTxWarp prst="textNoShape">
              <a:avLst/>
            </a:prstTxWarp>
          </a:bodyPr>
          <a:lstStyle>
            <a:lvl1pPr marL="0" marR="0" indent="0" algn="l" defTabSz="914400">
              <a:lnSpc>
                <a:spcPct val="100000"/>
              </a:lnSpc>
              <a:spcBef>
                <a:spcPts val="1000"/>
              </a:spcBef>
              <a:spcAft>
                <a:spcPts val="0"/>
              </a:spcAft>
              <a:buNone/>
              <a:tabLst/>
              <a:defRPr lang="ru-ru" sz="1000" b="0" i="0">
                <a:solidFill>
                  <a:srgbClr val="0E2D69"/>
                </a:solidFill>
                <a:latin typeface="HSE Sans" charset="0"/>
                <a:ea typeface="Calibri" pitchFamily="2" charset="-52"/>
                <a:cs typeface="Calibri" pitchFamily="2" charset="-52"/>
              </a:defRPr>
            </a:lvl1pPr>
            <a:lvl2pPr marL="4572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2pPr>
            <a:lvl3pPr marL="9144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3pPr>
            <a:lvl4pPr marL="13716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4pPr>
            <a:lvl5pPr marL="18288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Примечания, или любая другая пояснительная или дополнительная информация набираются шрифтом размером 10 </a:t>
            </a:r>
            <a:r>
              <a:t>pt</a:t>
            </a:r>
            <a:endParaRPr lang="ru-ru"/>
          </a:p>
        </p:txBody>
      </p:sp>
      <p:sp>
        <p:nvSpPr>
          <p:cNvPr id="12" name="Диаграмма 7"/>
          <p:cNvSpPr>
            <a:spLocks noGrp="1" noChangeArrowheads="1"/>
            <a:extLst>
              <a:ext uri="smNativeData">
                <pr:smNativeData xmlns:pr="smNativeData" xmlns:p14="http://schemas.microsoft.com/office/powerpoint/2010/main" xmlns="" val="SMDATA_13_2GjVZhMAAAAlAAAAZAAAAA0AAAAAkAAAAEgAAACQAAAASAAAAAAAAAAB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HRjaEY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vIAAA6AgAAKFHAABLIwAAEAAAACYAAAAIAAAAgYAAAAAAAAA="/>
              </a:ext>
            </a:extLst>
          </p:cNvSpPr>
          <p:nvPr>
            <p:ph type="chart" sz="quarter" idx="10"/>
          </p:nvPr>
        </p:nvSpPr>
        <p:spPr>
          <a:xfrm>
            <a:off x="5272405" y="1447800"/>
            <a:ext cx="6371590" cy="4289425"/>
          </a:xfrm>
        </p:spPr>
        <p:txBody>
          <a:bodyPr vert="horz" wrap="square" lIns="91440" tIns="45720" rIns="91440" bIns="45720" numCol="1" spcCol="215900" anchor="ctr">
            <a:prstTxWarp prst="textNoShape">
              <a:avLst/>
            </a:prstTxWarp>
          </a:bodyPr>
          <a:lstStyle>
            <a:lvl1pPr>
              <a:defRPr lang="ru-ru"/>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noProof="1"/>
            </a:pPr>
            <a:endParaRPr lang="ru-ru"/>
          </a:p>
        </p:txBody>
      </p:sp>
      <p:sp>
        <p:nvSpPr>
          <p:cNvPr id="13" name="Текст 22"/>
          <p:cNvSpPr>
            <a:spLocks noGrp="1" noChangeArrowheads="1"/>
            <a:extLst>
              <a:ext uri="smNativeData">
                <pr:smNativeData xmlns:pr="smNativeData" xmlns:p14="http://schemas.microsoft.com/office/powerpoint/2010/main" xmlns="" val="SMDATA_13_2GjVZhMAAAAlAAAAZAAAAA0AAAAAkAAAAEgAAACQ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LEXFZE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5wgAADIeAAA6DQAAEAAAACYAAAAIAAAAAaAAAAAAAAA="/>
              </a:ext>
            </a:extLst>
          </p:cNvSpPr>
          <p:nvPr>
            <p:ph idx="17"/>
          </p:nvPr>
        </p:nvSpPr>
        <p:spPr>
          <a:xfrm>
            <a:off x="586105" y="1447165"/>
            <a:ext cx="4322445" cy="702945"/>
          </a:xfrm>
        </p:spPr>
        <p:txBody>
          <a:bodyPr vert="horz" wrap="square" lIns="91440" tIns="45720" rIns="91440" bIns="45720" numCol="1" spcCol="215900" anchor="t">
            <a:prstTxWarp prst="textNoShape">
              <a:avLst/>
            </a:prstTxWarp>
          </a:bodyPr>
          <a:lstStyle>
            <a:lvl1pPr marL="0" indent="0">
              <a:buNone/>
              <a:defRPr lang="ru-ru" sz="1600" b="0" i="0">
                <a:solidFill>
                  <a:srgbClr val="102D69"/>
                </a:solidFill>
                <a:latin typeface="HSE Sans" charset="0"/>
                <a:ea typeface="Calibri" pitchFamily="2" charset="-52"/>
                <a:cs typeface="Calibri" pitchFamily="2" charset="-52"/>
              </a:defRPr>
            </a:lvl1pPr>
            <a:lvl2pPr>
              <a:defRPr lang="en-gb" sz="1600" b="0" i="0">
                <a:solidFill>
                  <a:srgbClr val="0E2D69"/>
                </a:solidFill>
                <a:latin typeface="HSE Sans" charset="0"/>
                <a:ea typeface="Calibri" pitchFamily="2" charset="-52"/>
                <a:cs typeface="Calibri" pitchFamily="2" charset="-52"/>
              </a:defRPr>
            </a:lvl2pPr>
            <a:lvl3pPr>
              <a:defRPr lang="en-gb" sz="1600" b="0" i="0">
                <a:solidFill>
                  <a:srgbClr val="0E2D69"/>
                </a:solidFill>
                <a:latin typeface="HSE Sans" charset="0"/>
                <a:ea typeface="Calibri" pitchFamily="2" charset="-52"/>
                <a:cs typeface="Calibri" pitchFamily="2" charset="-52"/>
              </a:defRPr>
            </a:lvl3pPr>
            <a:lvl4pPr>
              <a:defRPr lang="en-gb" sz="1600" b="0" i="0">
                <a:solidFill>
                  <a:srgbClr val="0E2D69"/>
                </a:solidFill>
                <a:latin typeface="HSE Sans" charset="0"/>
                <a:ea typeface="Calibri" pitchFamily="2" charset="-52"/>
                <a:cs typeface="Calibri" pitchFamily="2" charset="-52"/>
              </a:defRPr>
            </a:lvl4pPr>
            <a:lvl5pPr>
              <a:defRPr lang="en-gb" sz="16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графика. Обратите внимание, что название графика набирается меньшим кеглем, чем заголовок</a:t>
            </a:r>
            <a:r>
              <a:t> (16pt)</a:t>
            </a:r>
            <a:endParaRPr lang="ru-ru"/>
          </a:p>
        </p:txBody>
      </p:sp>
      <p:sp>
        <p:nvSpPr>
          <p:cNvPr id="14" name="ТекстСлайда1"/>
          <p:cNvSpPr>
            <a:spLocks noGrp="1" noChangeArrowheads="1"/>
            <a:extLst>
              <a:ext uri="smNativeData">
                <pr:smNativeData xmlns:pr="smNativeData" xmlns:p14="http://schemas.microsoft.com/office/powerpoint/2010/main" xmlns="" val="SMDATA_13_2GjVZhMAAAAlAAAAZAAAAA0AAAAAAAAAAAAAAAAA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FR4Lz4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pA4AADIeAABmHQAAEAAAACYAAAAIAAAAHaAAAAAAAAA="/>
              </a:ext>
            </a:extLst>
          </p:cNvSpPr>
          <p:nvPr>
            <p:ph idx="12"/>
          </p:nvPr>
        </p:nvSpPr>
        <p:spPr>
          <a:xfrm>
            <a:off x="586105" y="2379980"/>
            <a:ext cx="4322445" cy="2399030"/>
          </a:xfrm>
        </p:spPr>
        <p:txBody>
          <a:bodyPr vert="horz" wrap="square" lIns="0" tIns="0" rIns="0" bIns="45720" numCol="1" spcCol="215900" anchor="t">
            <a:prstTxWarp prst="textNoShape">
              <a:avLst/>
            </a:prstTxWarp>
          </a:bodyPr>
          <a:lstStyle>
            <a:lvl1pPr marL="0" marR="0" indent="0" algn="l" defTabSz="914400">
              <a:lnSpc>
                <a:spcPct val="100000"/>
              </a:lnSpc>
              <a:spcBef>
                <a:spcPts val="1000"/>
              </a:spcBef>
              <a:spcAft>
                <a:spcPts val="0"/>
              </a:spcAft>
              <a:buNone/>
              <a:tabLst/>
              <a:defRPr lang="en-gb" sz="1300" b="0" i="0">
                <a:solidFill>
                  <a:srgbClr val="0E2D69"/>
                </a:solidFill>
                <a:latin typeface="HSE Sans" charset="0"/>
                <a:ea typeface="Calibri" pitchFamily="2" charset="-52"/>
                <a:cs typeface="Calibri" pitchFamily="2" charset="-52"/>
              </a:defRPr>
            </a:lvl1pPr>
            <a:lvl2pPr marL="4572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2pPr>
            <a:lvl3pPr marL="9144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3pPr>
            <a:lvl4pPr marL="13716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4pPr>
            <a:lvl5pPr marL="18288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Цифры">
    <p:bg>
      <p:bgPr>
        <a:blipFill>
          <a:blip r:embed="rId2"/>
          <a:srcRect/>
          <a:stretch/>
        </a:blipFill>
        <a:effectLst/>
      </p:bgPr>
    </p:bg>
    <p:spTree>
      <p:nvGrpSpPr>
        <p:cNvPr id="1" name=""/>
        <p:cNvGrpSpPr/>
        <p:nvPr/>
      </p:nvGrpSpPr>
      <p:grpSpPr>
        <a:xfrm>
          <a:off x="0" y="0"/>
          <a:ext cx="0" cy="0"/>
          <a:chOff x="0" y="0"/>
          <a:chExt cx="0" cy="0"/>
        </a:xfrm>
      </p:grpSpPr>
      <p:pic>
        <p:nvPicPr>
          <p:cNvPr id="2" name="Picture 4" descr="Icon&#10;&#10;Description automatically generated"/>
          <p:cNvPicPr>
            <a:picLocks noChangeAspect="1"/>
            <a:extLst>
              <a:ext uri="smNativeData">
                <pr:smNativeData xmlns:pr="smNativeData" xmlns:p14="http://schemas.microsoft.com/office/powerpoint/2010/main" xmlns="" val="SMDATA_15_2GjVZhMAAAAlAAAAEQAAAC0AAAAAkAAAAEgAAACQ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AAAAAAAAAAAAAAAAAAAAAAAAAABkAAAAZAAAAAAAAAAjAAAABAAAAGQAAAAXAAAAFAAAAAAAAAAAAAAA/38AAP9/AAAAAAAACQAAAAQAAADgqi8BDAAAABAAAAAAAAAAAAAAAAAAAAAAAAAAHgAAAGgAAAAAAAAAAAAAAAAAAAAAAAAAAAAAABAnAAAQJwAAAAAAAAAAAAAAAAAAAAAAAAAAAAAAAAAAAAAAAAAAAAAUAAAAAAAAAMDA/wAAAAAAZAAAADIAAAAAAAAAZAAAAAAAAAB/f38ACgAAAB8AAABUAAAAAAAABQAAAAEAAAAAAAAAAAAAAAAAAAAAAAAAAAAAAAAAAAAAAAAAAAAAAAJ/f38AAAAAA8zMzADAwP8Af39/AAAAAAAAAAAAAAAAAP///wAAAAAAIQAAABgAAAAUAAAALgMAANsCAADwBQAAnQUAABAAAAAmAAAACAAAAP//////////"/>
              </a:ext>
            </a:extLst>
          </p:cNvPicPr>
          <p:nvPr/>
        </p:nvPicPr>
        <p:blipFill>
          <a:blip r:embed="rId3"/>
          <a:stretch>
            <a:fillRect/>
          </a:stretch>
        </p:blipFill>
        <p:spPr>
          <a:xfrm>
            <a:off x="516890" y="464185"/>
            <a:ext cx="448310" cy="448310"/>
          </a:xfrm>
          <a:prstGeom prst="rect">
            <a:avLst/>
          </a:prstGeom>
          <a:noFill/>
          <a:ln>
            <a:noFill/>
          </a:ln>
          <a:effectLst/>
        </p:spPr>
      </p:pic>
      <p:sp>
        <p:nvSpPr>
          <p:cNvPr id="3" name="Straight Connector 19"/>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BLFAAA2wIAAEsUAAB3BgAAEAAAACYAAAAIAAAA//////////8="/>
              </a:ext>
            </a:extLst>
          </p:cNvSpPr>
          <p:nvPr/>
        </p:nvSpPr>
        <p:spPr>
          <a:xfrm>
            <a:off x="3298825" y="464185"/>
            <a:ext cx="0" cy="586740"/>
          </a:xfrm>
          <a:prstGeom prst="line">
            <a:avLst/>
          </a:prstGeom>
          <a:noFill/>
          <a:ln w="12700" cap="flat" cmpd="sng" algn="ctr">
            <a:solidFill>
              <a:srgbClr val="102D69"/>
            </a:solidFill>
            <a:prstDash val="solid"/>
            <a:headEnd type="none"/>
            <a:tailEnd type="none"/>
          </a:ln>
          <a:effectLst/>
        </p:spPr>
      </p:sp>
      <p:sp>
        <p:nvSpPr>
          <p:cNvPr id="4" name="Straight Connector 21"/>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FJQAA2wIAAIUlAAB3BgAAEAAAACYAAAAIAAAA//////////8="/>
              </a:ext>
            </a:extLst>
          </p:cNvSpPr>
          <p:nvPr/>
        </p:nvSpPr>
        <p:spPr>
          <a:xfrm>
            <a:off x="6099175" y="464185"/>
            <a:ext cx="0" cy="586740"/>
          </a:xfrm>
          <a:prstGeom prst="line">
            <a:avLst/>
          </a:prstGeom>
          <a:noFill/>
          <a:ln w="12700" cap="flat" cmpd="sng" algn="ctr">
            <a:solidFill>
              <a:srgbClr val="102D69"/>
            </a:solidFill>
            <a:prstDash val="solid"/>
            <a:headEnd type="none"/>
            <a:tailEnd type="none"/>
          </a:ln>
          <a:effectLst/>
        </p:spPr>
      </p:sp>
      <p:sp>
        <p:nvSpPr>
          <p:cNvPr id="5" name="Straight Connector 25"/>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A4PwAA2wIAADg/AAB3BgAAEAAAACYAAAAIAAAA//////////8="/>
              </a:ext>
            </a:extLst>
          </p:cNvSpPr>
          <p:nvPr/>
        </p:nvSpPr>
        <p:spPr>
          <a:xfrm>
            <a:off x="10276840" y="464185"/>
            <a:ext cx="0" cy="586740"/>
          </a:xfrm>
          <a:prstGeom prst="line">
            <a:avLst/>
          </a:prstGeom>
          <a:noFill/>
          <a:ln w="12700" cap="flat" cmpd="sng" algn="ctr">
            <a:solidFill>
              <a:srgbClr val="102D69"/>
            </a:solidFill>
            <a:prstDash val="solid"/>
            <a:headEnd type="none"/>
            <a:tailEnd type="none"/>
          </a:ln>
          <a:effectLst/>
        </p:spPr>
      </p:sp>
      <p:sp>
        <p:nvSpPr>
          <p:cNvPr id="6" name="TextBox 9"/>
          <p:cNvSpPr>
            <a:extLst>
              <a:ext uri="smNativeData">
                <pr:smNativeData xmlns:pr="smNativeData" xmlns:p14="http://schemas.microsoft.com/office/powerpoint/2010/main" xmlns="" val="SMDATA_13_2GjVZhMAAAAlAAAAZAAAAE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HBpdGM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KQAAARgMAACxEAAArBQAAECAAACYAAAAIAAAA//////////8="/>
              </a:ext>
            </a:extLst>
          </p:cNvSpPr>
          <p:nvPr/>
        </p:nvSpPr>
        <p:spPr>
          <a:xfrm>
            <a:off x="10410190" y="532130"/>
            <a:ext cx="671830" cy="307975"/>
          </a:xfrm>
          <a:prstGeom prst="rect">
            <a:avLst/>
          </a:prstGeom>
          <a:noFill/>
          <a:ln>
            <a:noFill/>
          </a:ln>
          <a:effectLst/>
        </p:spPr>
        <p:txBody>
          <a:bodyPr vert="horz" wrap="square" lIns="0" tIns="0" rIns="0" bIns="0" numCol="1" spcCol="215900" anchor="t"/>
          <a:lstStyle/>
          <a:p>
            <a:pPr>
              <a:defRPr noProof="1"/>
            </a:pPr>
            <a:fld id="{3F0B82A3-EDD2-5E74-9CB3-1B21CCFD6A4E}" type="slidenum">
              <a:rPr lang="ru-ru" sz="2000">
                <a:solidFill>
                  <a:srgbClr val="102D69"/>
                </a:solidFill>
                <a:latin typeface="HSE Sans" charset="0"/>
                <a:ea typeface="Calibri" pitchFamily="2" charset="-52"/>
                <a:cs typeface="Calibri" pitchFamily="2" charset="-52"/>
              </a:rPr>
              <a:t>‹#›</a:t>
            </a:fld>
            <a:endParaRPr lang="ru-ru" sz="2000">
              <a:solidFill>
                <a:srgbClr val="102D69"/>
              </a:solidFill>
              <a:latin typeface="HSE Sans" charset="0"/>
              <a:ea typeface="Calibri" pitchFamily="2" charset="-52"/>
              <a:cs typeface="Calibri" pitchFamily="2" charset="-52"/>
            </a:endParaRPr>
          </a:p>
        </p:txBody>
      </p:sp>
      <p:sp>
        <p:nvSpPr>
          <p:cNvPr id="7" name="Straight Connector 59"/>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IwMD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hRwAA2wIAAKFHAAB3BgAAEAAAACYAAAAIAAAA//////////8="/>
              </a:ext>
            </a:extLst>
          </p:cNvSpPr>
          <p:nvPr/>
        </p:nvSpPr>
        <p:spPr>
          <a:xfrm>
            <a:off x="11643995" y="464185"/>
            <a:ext cx="0" cy="586740"/>
          </a:xfrm>
          <a:prstGeom prst="line">
            <a:avLst/>
          </a:prstGeom>
          <a:noFill/>
          <a:ln w="12700" cap="flat" cmpd="sng" algn="ctr">
            <a:solidFill>
              <a:srgbClr val="102D69"/>
            </a:solidFill>
            <a:prstDash val="solid"/>
            <a:headEnd type="none"/>
            <a:tailEnd type="none"/>
          </a:ln>
          <a:effectLst/>
        </p:spPr>
      </p:sp>
      <p:sp>
        <p:nvSpPr>
          <p:cNvPr id="8" name="Текст 37"/>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L3QuNE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JBwAAVAMAALwSAADjBQAAEAAAACYAAAAIAAAAPaAAAAAAAAA="/>
              </a:ext>
            </a:extLst>
          </p:cNvSpPr>
          <p:nvPr>
            <p:ph idx="13"/>
          </p:nvPr>
        </p:nvSpPr>
        <p:spPr>
          <a:xfrm>
            <a:off x="1143635" y="541020"/>
            <a:ext cx="1901825" cy="415925"/>
          </a:xfrm>
        </p:spPr>
        <p:txBody>
          <a:bodyPr vert="horz" wrap="square" lIns="0" tIns="0" rIns="0" bIns="0" numCol="1" spcCol="215900" anchor="t">
            <a:prstTxWarp prst="textNoShape">
              <a:avLst/>
            </a:prstTxWarp>
          </a:bodyPr>
          <a:lstStyle>
            <a:lvl1pPr marL="0" marR="0" indent="0" algn="l" defTabSz="914400">
              <a:lnSpc>
                <a:spcPct val="100000"/>
              </a:lnSpc>
              <a:spcBef>
                <a:spcPts val="1000"/>
              </a:spcBef>
              <a:spcAft>
                <a:spcPts val="0"/>
              </a:spcAft>
              <a:buNone/>
              <a:tabLst/>
              <a:defRPr lang="ru-ru" sz="1000" b="0" i="0">
                <a:latin typeface="HSE Sans" charset="0"/>
                <a:ea typeface="Calibri" pitchFamily="2" charset="-52"/>
                <a:cs typeface="Calibri" pitchFamily="2" charset="-52"/>
              </a:defRPr>
            </a:lvl1pPr>
            <a:lvl2pPr marL="457200" indent="0">
              <a:lnSpc>
                <a:spcPct val="100000"/>
              </a:lnSpc>
              <a:buNone/>
              <a:defRPr lang="en-gb" sz="1000" b="0" i="0">
                <a:latin typeface="HSE Sans" charset="0"/>
                <a:ea typeface="Calibri" pitchFamily="2" charset="-52"/>
                <a:cs typeface="Calibri" pitchFamily="2" charset="-52"/>
              </a:defRPr>
            </a:lvl2pPr>
            <a:lvl3pPr marL="914400" indent="0">
              <a:lnSpc>
                <a:spcPct val="100000"/>
              </a:lnSpc>
              <a:buNone/>
              <a:defRPr lang="en-gb" sz="1000" b="0" i="0">
                <a:latin typeface="HSE Sans" charset="0"/>
                <a:ea typeface="Calibri" pitchFamily="2" charset="-52"/>
                <a:cs typeface="Calibri" pitchFamily="2" charset="-52"/>
              </a:defRPr>
            </a:lvl3pPr>
            <a:lvl4pPr marL="1371600" indent="0">
              <a:lnSpc>
                <a:spcPct val="100000"/>
              </a:lnSpc>
              <a:buNone/>
              <a:defRPr lang="en-gb" sz="1000" b="0" i="0">
                <a:latin typeface="HSE Sans" charset="0"/>
                <a:ea typeface="Calibri" pitchFamily="2" charset="-52"/>
                <a:cs typeface="Calibri" pitchFamily="2" charset="-52"/>
              </a:defRPr>
            </a:lvl4pPr>
            <a:lvl5pPr marL="1828800" indent="0">
              <a:lnSpc>
                <a:spcPct val="100000"/>
              </a:lnSpc>
              <a:buNone/>
              <a:defRPr lang="en-gb" sz="1000" b="0" i="0">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подразделения</a:t>
            </a:r>
            <a:r>
              <a:t/>
            </a:r>
            <a:br/>
            <a:r>
              <a:rPr lang="ru-ru"/>
              <a:t>в две или три строки</a:t>
            </a:r>
            <a:r>
              <a:t> (10pt)</a:t>
            </a:r>
            <a:endParaRPr lang="ru-ru"/>
          </a:p>
        </p:txBody>
      </p:sp>
      <p:sp>
        <p:nvSpPr>
          <p:cNvPr id="9" name="ТекстСлайда3"/>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EM1QTM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IFQAAYAMAAAQiAADjBQAAEAAAACYAAAAIAAAAPaAAAAAAAAA="/>
              </a:ext>
            </a:extLst>
          </p:cNvSpPr>
          <p:nvPr>
            <p:ph idx="14"/>
          </p:nvPr>
        </p:nvSpPr>
        <p:spPr>
          <a:xfrm>
            <a:off x="345948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charset="0"/>
                <a:ea typeface="Calibri" pitchFamily="2" charset="-52"/>
                <a:cs typeface="Calibri" pitchFamily="2" charset="-52"/>
              </a:defRPr>
            </a:lvl1pPr>
            <a:lvl2pPr marL="457200" indent="0">
              <a:buNone/>
              <a:defRPr lang="en-gb" sz="1000" b="0" i="0">
                <a:solidFill>
                  <a:srgbClr val="0E2D69"/>
                </a:solidFill>
                <a:latin typeface="HSE Sans" charset="0"/>
                <a:ea typeface="Calibri" pitchFamily="2" charset="-52"/>
                <a:cs typeface="Calibri" pitchFamily="2" charset="-52"/>
              </a:defRPr>
            </a:lvl2pPr>
            <a:lvl3pPr marL="914400" indent="0">
              <a:buNone/>
              <a:defRPr lang="en-gb" sz="1000" b="0" i="0">
                <a:solidFill>
                  <a:srgbClr val="0E2D69"/>
                </a:solidFill>
                <a:latin typeface="HSE Sans" charset="0"/>
                <a:ea typeface="Calibri" pitchFamily="2" charset="-52"/>
                <a:cs typeface="Calibri" pitchFamily="2" charset="-52"/>
              </a:defRPr>
            </a:lvl3pPr>
            <a:lvl4pPr marL="1371600" indent="0">
              <a:buNone/>
              <a:defRPr lang="en-gb" sz="1000" b="0" i="0">
                <a:solidFill>
                  <a:srgbClr val="0E2D69"/>
                </a:solidFill>
                <a:latin typeface="HSE Sans" charset="0"/>
                <a:ea typeface="Calibri" pitchFamily="2" charset="-52"/>
                <a:cs typeface="Calibri" pitchFamily="2" charset="-52"/>
              </a:defRPr>
            </a:lvl4pPr>
            <a:lvl5pPr marL="1828800" indent="0">
              <a:buNone/>
              <a:defRPr lang="en-gb" sz="10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презентации может быть набрано в две или три строки</a:t>
            </a:r>
            <a:r>
              <a:t> (10pt)</a:t>
            </a:r>
            <a:endParaRPr lang="ru-ru"/>
          </a:p>
        </p:txBody>
      </p:sp>
      <p:sp>
        <p:nvSpPr>
          <p:cNvPr id="10" name="Текст 39"/>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GhGYW0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CJgAAYAMAAD4zAADjBQAAEAAAACYAAAAIAAAAPaAAAAAAAAA="/>
              </a:ext>
            </a:extLst>
          </p:cNvSpPr>
          <p:nvPr>
            <p:ph idx="15"/>
          </p:nvPr>
        </p:nvSpPr>
        <p:spPr>
          <a:xfrm>
            <a:off x="625983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charset="0"/>
                <a:ea typeface="Calibri" pitchFamily="2" charset="-52"/>
                <a:cs typeface="Calibri" pitchFamily="2" charset="-52"/>
              </a:defRPr>
            </a:lvl1pPr>
            <a:lvl2pPr marL="457200" indent="0">
              <a:buNone/>
              <a:defRPr lang="en-gb" sz="1000" b="0" i="0">
                <a:solidFill>
                  <a:srgbClr val="0E2D69"/>
                </a:solidFill>
                <a:latin typeface="HSE Sans" charset="0"/>
                <a:ea typeface="Calibri" pitchFamily="2" charset="-52"/>
                <a:cs typeface="Calibri" pitchFamily="2" charset="-52"/>
              </a:defRPr>
            </a:lvl2pPr>
            <a:lvl3pPr marL="914400" indent="0">
              <a:buNone/>
              <a:defRPr lang="en-gb" sz="1000" b="0" i="0">
                <a:solidFill>
                  <a:srgbClr val="0E2D69"/>
                </a:solidFill>
                <a:latin typeface="HSE Sans" charset="0"/>
                <a:ea typeface="Calibri" pitchFamily="2" charset="-52"/>
                <a:cs typeface="Calibri" pitchFamily="2" charset="-52"/>
              </a:defRPr>
            </a:lvl3pPr>
            <a:lvl4pPr marL="1371600" indent="0">
              <a:buNone/>
              <a:defRPr lang="en-gb" sz="1000" b="0" i="0">
                <a:solidFill>
                  <a:srgbClr val="0E2D69"/>
                </a:solidFill>
                <a:latin typeface="HSE Sans" charset="0"/>
                <a:ea typeface="Calibri" pitchFamily="2" charset="-52"/>
                <a:cs typeface="Calibri" pitchFamily="2" charset="-52"/>
              </a:defRPr>
            </a:lvl4pPr>
            <a:lvl5pPr marL="1828800" indent="0">
              <a:buNone/>
              <a:defRPr lang="en-gb" sz="10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раздела может быть набрано в две или три строки</a:t>
            </a:r>
            <a:r>
              <a:t> (10pt)</a:t>
            </a:r>
            <a:endParaRPr lang="ru-ru"/>
          </a:p>
        </p:txBody>
      </p:sp>
      <p:sp>
        <p:nvSpPr>
          <p:cNvPr id="11" name="Заголовок 31"/>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HI+PH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6AgAAKFHAACwDQAAEAAAACYAAAAIAAAAvaAAAAAAAAA="/>
              </a:ext>
            </a:extLst>
          </p:cNvSpPr>
          <p:nvPr>
            <p:ph type="title"/>
          </p:nvPr>
        </p:nvSpPr>
        <p:spPr>
          <a:xfrm>
            <a:off x="586105" y="1447800"/>
            <a:ext cx="11057890" cy="777240"/>
          </a:xfrm>
        </p:spPr>
        <p:txBody>
          <a:bodyPr vert="horz" wrap="square" lIns="0" tIns="0" rIns="0" bIns="0" numCol="1" spcCol="215900" anchor="t">
            <a:prstTxWarp prst="textNoShape">
              <a:avLst/>
            </a:prstTxWarp>
          </a:bodyPr>
          <a:lstStyle>
            <a:lvl1pPr>
              <a:lnSpc>
                <a:spcPct val="100000"/>
              </a:lnSpc>
              <a:defRPr lang="ru-ru" sz="2400" b="0" i="0">
                <a:latin typeface="HSE Sans" charset="0"/>
                <a:ea typeface="Calibri Light" pitchFamily="2" charset="-52"/>
                <a:cs typeface="Calibri Light" pitchFamily="2" charset="-52"/>
              </a:defRPr>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lang="en-gb"/>
            </a:pPr>
            <a:r>
              <a:rPr lang="ru-ru">
                <a:solidFill>
                  <a:srgbClr val="102D69"/>
                </a:solidFill>
              </a:rPr>
              <a:t>Заголовок может быть набран в две или три строки</a:t>
            </a:r>
            <a:r>
              <a:rPr lang="en-gb">
                <a:solidFill>
                  <a:srgbClr val="102D69"/>
                </a:solidFill>
              </a:rPr>
              <a:t> (24 pt)</a:t>
            </a:r>
            <a:endParaRPr lang="ru-ru">
              <a:solidFill>
                <a:srgbClr val="102D69"/>
              </a:solidFill>
            </a:endParaRPr>
          </a:p>
        </p:txBody>
      </p:sp>
      <p:sp>
        <p:nvSpPr>
          <p:cNvPr id="12" name="ТекстСлайда2"/>
          <p:cNvSpPr>
            <a:spLocks noGrp="1" noChangeArrowheads="1"/>
            <a:extLst>
              <a:ext uri="smNativeData">
                <pr:smNativeData xmlns:pr="smNativeData" xmlns:p14="http://schemas.microsoft.com/office/powerpoint/2010/main" xmlns="" val="SMDATA_13_2GjVZhMAAAAlAAAAZAAAAA0AAAAAAAAAAAAAAAAA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A0Ii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KAwAAPxkAAIEUAADnIgAAEAAAACYAAAAIAAAAHaAAAAAAAAA="/>
              </a:ext>
            </a:extLst>
          </p:cNvSpPr>
          <p:nvPr>
            <p:ph idx="12"/>
          </p:nvPr>
        </p:nvSpPr>
        <p:spPr>
          <a:xfrm>
            <a:off x="575310" y="4104005"/>
            <a:ext cx="2757805" cy="1569720"/>
          </a:xfrm>
        </p:spPr>
        <p:txBody>
          <a:bodyPr vert="horz" wrap="square" lIns="0" tIns="0" rIns="0" bIns="45720" numCol="1" spcCol="215900" anchor="t">
            <a:prstTxWarp prst="textNoShape">
              <a:avLst/>
            </a:prstTxWarp>
          </a:bodyPr>
          <a:lstStyle>
            <a:lvl1pPr marL="0" marR="0" indent="0" algn="l" defTabSz="914400">
              <a:lnSpc>
                <a:spcPct val="100000"/>
              </a:lnSpc>
              <a:spcBef>
                <a:spcPts val="1000"/>
              </a:spcBef>
              <a:spcAft>
                <a:spcPts val="0"/>
              </a:spcAft>
              <a:buNone/>
              <a:tabLst/>
              <a:defRPr lang="ru-ru" sz="1300" b="0" i="0">
                <a:solidFill>
                  <a:srgbClr val="0E2D69"/>
                </a:solidFill>
                <a:latin typeface="HSE Sans" charset="0"/>
                <a:ea typeface="Calibri" pitchFamily="2" charset="-52"/>
                <a:cs typeface="Calibri" pitchFamily="2" charset="-52"/>
              </a:defRPr>
            </a:lvl1pPr>
            <a:lvl2pPr marL="4572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2pPr>
            <a:lvl3pPr marL="9144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3pPr>
            <a:lvl4pPr marL="13716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4pPr>
            <a:lvl5pPr marL="18288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Если у вас мало данных, то не переживайте. Сделайте несколько крупных цифр и аккуратные подписи к ним, это позволит подать информацию красиво и аккуратно.</a:t>
            </a:r>
          </a:p>
        </p:txBody>
      </p:sp>
      <p:sp>
        <p:nvSpPr>
          <p:cNvPr id="13" name="Текст 35"/>
          <p:cNvSpPr>
            <a:spLocks noGrp="1" noChangeArrowheads="1"/>
            <a:extLst>
              <a:ext uri="smNativeData">
                <pr:smNativeData xmlns:pr="smNativeData" xmlns:p14="http://schemas.microsoft.com/office/powerpoint/2010/main" xmlns="" val="SMDATA_13_2GjVZhMAAAAlAAAAZAAAAA0AAAAAAAAAAAAAAAAA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wvYTo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lGAAAPxkAANwpAADnIgAAEAAAACYAAAAIAAAAHaAAAAAAAAA="/>
              </a:ext>
            </a:extLst>
          </p:cNvSpPr>
          <p:nvPr>
            <p:ph idx="16"/>
          </p:nvPr>
        </p:nvSpPr>
        <p:spPr>
          <a:xfrm>
            <a:off x="4046855" y="4104005"/>
            <a:ext cx="2757805" cy="1569720"/>
          </a:xfrm>
        </p:spPr>
        <p:txBody>
          <a:bodyPr vert="horz" wrap="square" lIns="0" tIns="0" rIns="0" bIns="45720" numCol="1" spcCol="215900" anchor="t">
            <a:prstTxWarp prst="textNoShape">
              <a:avLst/>
            </a:prstTxWarp>
          </a:bodyPr>
          <a:lstStyle>
            <a:lvl1pPr marL="0" marR="0" indent="0" algn="l" defTabSz="914400">
              <a:lnSpc>
                <a:spcPct val="100000"/>
              </a:lnSpc>
              <a:spcBef>
                <a:spcPts val="1000"/>
              </a:spcBef>
              <a:spcAft>
                <a:spcPts val="0"/>
              </a:spcAft>
              <a:buNone/>
              <a:tabLst/>
              <a:defRPr lang="ru-ru" sz="1300" b="0" i="0">
                <a:solidFill>
                  <a:srgbClr val="0E2D69"/>
                </a:solidFill>
                <a:latin typeface="HSE Sans" charset="0"/>
                <a:ea typeface="Calibri" pitchFamily="2" charset="-52"/>
                <a:cs typeface="Calibri" pitchFamily="2" charset="-52"/>
              </a:defRPr>
            </a:lvl1pPr>
            <a:lvl2pPr marL="4572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2pPr>
            <a:lvl3pPr marL="9144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3pPr>
            <a:lvl4pPr marL="13716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4pPr>
            <a:lvl5pPr marL="18288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Если у вас мало данных, то не переживайте. Сделайте несколько крупных цифр и аккуратные подписи к ним, это позволит подать информацию красиво и аккуратно.</a:t>
            </a:r>
          </a:p>
        </p:txBody>
      </p:sp>
      <p:sp>
        <p:nvSpPr>
          <p:cNvPr id="14" name="Текст 35"/>
          <p:cNvSpPr>
            <a:spLocks noGrp="1" noChangeArrowheads="1"/>
            <a:extLst>
              <a:ext uri="smNativeData">
                <pr:smNativeData xmlns:pr="smNativeData" xmlns:p14="http://schemas.microsoft.com/office/powerpoint/2010/main" xmlns="" val="SMDATA_13_2GjVZhMAAAAlAAAAZAAAAA0AAAAAAAAAAAAAAAAA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BLgAAPxkAADg/AADnIgAAEAAAACYAAAAIAAAAHaAAAAAAAAA="/>
              </a:ext>
            </a:extLst>
          </p:cNvSpPr>
          <p:nvPr>
            <p:ph idx="17"/>
          </p:nvPr>
        </p:nvSpPr>
        <p:spPr>
          <a:xfrm>
            <a:off x="7519035" y="4104005"/>
            <a:ext cx="2757805" cy="1569720"/>
          </a:xfrm>
        </p:spPr>
        <p:txBody>
          <a:bodyPr vert="horz" wrap="square" lIns="0" tIns="0" rIns="0" bIns="45720" numCol="1" spcCol="215900" anchor="t">
            <a:prstTxWarp prst="textNoShape">
              <a:avLst/>
            </a:prstTxWarp>
          </a:bodyPr>
          <a:lstStyle>
            <a:lvl1pPr marL="0" marR="0" indent="0" algn="l" defTabSz="914400">
              <a:lnSpc>
                <a:spcPct val="100000"/>
              </a:lnSpc>
              <a:spcBef>
                <a:spcPts val="1000"/>
              </a:spcBef>
              <a:spcAft>
                <a:spcPts val="0"/>
              </a:spcAft>
              <a:buNone/>
              <a:tabLst/>
              <a:defRPr lang="ru-ru" sz="1300" b="0" i="0">
                <a:solidFill>
                  <a:srgbClr val="0E2D69"/>
                </a:solidFill>
                <a:latin typeface="HSE Sans" charset="0"/>
                <a:ea typeface="Calibri" pitchFamily="2" charset="-52"/>
                <a:cs typeface="Calibri" pitchFamily="2" charset="-52"/>
              </a:defRPr>
            </a:lvl1pPr>
            <a:lvl2pPr marL="4572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2pPr>
            <a:lvl3pPr marL="9144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3pPr>
            <a:lvl4pPr marL="13716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4pPr>
            <a:lvl5pPr marL="18288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Если у вас мало данных, то не переживайте. Сделайте несколько крупных цифр и аккуратные подписи к ним, это позволит подать информацию красиво и аккуратно.</a:t>
            </a:r>
          </a:p>
        </p:txBody>
      </p:sp>
      <p:sp>
        <p:nvSpPr>
          <p:cNvPr id="15" name="Текст 27"/>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KAwAArBAAAIEUAADVFwAAEAAAACYAAAAIAAAAPaAAAAAAAAA="/>
              </a:ext>
            </a:extLst>
          </p:cNvSpPr>
          <p:nvPr>
            <p:ph idx="18"/>
          </p:nvPr>
        </p:nvSpPr>
        <p:spPr>
          <a:xfrm>
            <a:off x="575310" y="2710180"/>
            <a:ext cx="2757805" cy="1163955"/>
          </a:xfrm>
        </p:spPr>
        <p:txBody>
          <a:bodyPr vert="horz" wrap="square" lIns="0" tIns="0" rIns="0" bIns="0" numCol="1" spcCol="215900" anchor="t">
            <a:prstTxWarp prst="textNoShape">
              <a:avLst/>
            </a:prstTxWarp>
          </a:bodyPr>
          <a:lstStyle>
            <a:lvl1pPr marL="0" indent="0">
              <a:buNone/>
              <a:defRPr lang="ru-ru" sz="9600">
                <a:latin typeface="HSE Sans" charset="0"/>
                <a:ea typeface="Calibri" pitchFamily="2" charset="-52"/>
                <a:cs typeface="Calibri" pitchFamily="2" charset="-52"/>
              </a:defRPr>
            </a:lvl1pPr>
            <a:lvl2pPr>
              <a:defRPr lang="en-gb" sz="9600">
                <a:latin typeface="HSE Sans" charset="0"/>
                <a:ea typeface="Calibri" pitchFamily="2" charset="-52"/>
                <a:cs typeface="Calibri" pitchFamily="2" charset="-52"/>
              </a:defRPr>
            </a:lvl2pPr>
            <a:lvl3pPr>
              <a:defRPr lang="en-gb" sz="9600">
                <a:latin typeface="HSE Sans" charset="0"/>
                <a:ea typeface="Calibri" pitchFamily="2" charset="-52"/>
                <a:cs typeface="Calibri" pitchFamily="2" charset="-52"/>
              </a:defRPr>
            </a:lvl3pPr>
            <a:lvl4pPr>
              <a:defRPr lang="en-gb" sz="9600">
                <a:latin typeface="HSE Sans" charset="0"/>
                <a:ea typeface="Calibri" pitchFamily="2" charset="-52"/>
                <a:cs typeface="Calibri" pitchFamily="2" charset="-52"/>
              </a:defRPr>
            </a:lvl4pPr>
            <a:lvl5pPr>
              <a:defRPr lang="en-gb" sz="9600">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solidFill>
                  <a:srgbClr val="102D69"/>
                </a:solidFill>
              </a:rPr>
              <a:t>152</a:t>
            </a:r>
            <a:endParaRPr lang="ru-ru"/>
          </a:p>
        </p:txBody>
      </p:sp>
      <p:sp>
        <p:nvSpPr>
          <p:cNvPr id="16" name="ТекстСлайда1"/>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E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DlGAAArBAAAN0pAADVFwAAEAAAACYAAAAIAAAAPaAAAAAAAAA="/>
              </a:ext>
            </a:extLst>
          </p:cNvSpPr>
          <p:nvPr>
            <p:ph idx="19"/>
          </p:nvPr>
        </p:nvSpPr>
        <p:spPr>
          <a:xfrm>
            <a:off x="4046855" y="2710180"/>
            <a:ext cx="2758440" cy="1163955"/>
          </a:xfrm>
        </p:spPr>
        <p:txBody>
          <a:bodyPr vert="horz" wrap="square" lIns="0" tIns="0" rIns="0" bIns="0" numCol="1" spcCol="215900" anchor="t">
            <a:prstTxWarp prst="textNoShape">
              <a:avLst/>
            </a:prstTxWarp>
          </a:bodyPr>
          <a:lstStyle>
            <a:lvl1pPr marL="0" indent="0">
              <a:buNone/>
              <a:defRPr lang="ru-ru" sz="9600">
                <a:latin typeface="HSE Sans" charset="0"/>
                <a:ea typeface="Calibri" pitchFamily="2" charset="-52"/>
                <a:cs typeface="Calibri" pitchFamily="2" charset="-52"/>
              </a:defRPr>
            </a:lvl1pPr>
            <a:lvl2pPr>
              <a:defRPr lang="en-gb" sz="9600">
                <a:latin typeface="HSE Sans" charset="0"/>
                <a:ea typeface="Calibri" pitchFamily="2" charset="-52"/>
                <a:cs typeface="Calibri" pitchFamily="2" charset="-52"/>
              </a:defRPr>
            </a:lvl2pPr>
            <a:lvl3pPr>
              <a:defRPr lang="en-gb" sz="9600">
                <a:latin typeface="HSE Sans" charset="0"/>
                <a:ea typeface="Calibri" pitchFamily="2" charset="-52"/>
                <a:cs typeface="Calibri" pitchFamily="2" charset="-52"/>
              </a:defRPr>
            </a:lvl3pPr>
            <a:lvl4pPr>
              <a:defRPr lang="en-gb" sz="9600">
                <a:latin typeface="HSE Sans" charset="0"/>
                <a:ea typeface="Calibri" pitchFamily="2" charset="-52"/>
                <a:cs typeface="Calibri" pitchFamily="2" charset="-52"/>
              </a:defRPr>
            </a:lvl4pPr>
            <a:lvl5pPr>
              <a:defRPr lang="en-gb" sz="9600">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solidFill>
                  <a:srgbClr val="102D69"/>
                </a:solidFill>
              </a:rPr>
              <a:t>95</a:t>
            </a:r>
            <a:endParaRPr lang="ru-ru"/>
          </a:p>
        </p:txBody>
      </p:sp>
      <p:sp>
        <p:nvSpPr>
          <p:cNvPr id="17" name="Текст 27"/>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BLgAArBAAADg/AADVFwAAEAAAACYAAAAIAAAAPaAAAAAAAAA="/>
              </a:ext>
            </a:extLst>
          </p:cNvSpPr>
          <p:nvPr>
            <p:ph idx="20"/>
          </p:nvPr>
        </p:nvSpPr>
        <p:spPr>
          <a:xfrm>
            <a:off x="7519035" y="2710180"/>
            <a:ext cx="2757805" cy="1163955"/>
          </a:xfrm>
        </p:spPr>
        <p:txBody>
          <a:bodyPr vert="horz" wrap="square" lIns="0" tIns="0" rIns="0" bIns="0" numCol="1" spcCol="215900" anchor="t">
            <a:prstTxWarp prst="textNoShape">
              <a:avLst/>
            </a:prstTxWarp>
          </a:bodyPr>
          <a:lstStyle>
            <a:lvl1pPr marL="0" indent="0">
              <a:buNone/>
              <a:defRPr lang="ru-ru" sz="9600">
                <a:latin typeface="HSE Sans" charset="0"/>
                <a:ea typeface="Calibri" pitchFamily="2" charset="-52"/>
                <a:cs typeface="Calibri" pitchFamily="2" charset="-52"/>
              </a:defRPr>
            </a:lvl1pPr>
            <a:lvl2pPr>
              <a:defRPr lang="en-gb" sz="9600">
                <a:latin typeface="HSE Sans" charset="0"/>
                <a:ea typeface="Calibri" pitchFamily="2" charset="-52"/>
                <a:cs typeface="Calibri" pitchFamily="2" charset="-52"/>
              </a:defRPr>
            </a:lvl2pPr>
            <a:lvl3pPr>
              <a:defRPr lang="en-gb" sz="9600">
                <a:latin typeface="HSE Sans" charset="0"/>
                <a:ea typeface="Calibri" pitchFamily="2" charset="-52"/>
                <a:cs typeface="Calibri" pitchFamily="2" charset="-52"/>
              </a:defRPr>
            </a:lvl3pPr>
            <a:lvl4pPr>
              <a:defRPr lang="en-gb" sz="9600">
                <a:latin typeface="HSE Sans" charset="0"/>
                <a:ea typeface="Calibri" pitchFamily="2" charset="-52"/>
                <a:cs typeface="Calibri" pitchFamily="2" charset="-52"/>
              </a:defRPr>
            </a:lvl4pPr>
            <a:lvl5pPr>
              <a:defRPr lang="en-gb" sz="9600">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solidFill>
                  <a:srgbClr val="102D69"/>
                </a:solidFill>
              </a:rPr>
              <a:t>284</a:t>
            </a:r>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Таблица_1">
    <p:bg>
      <p:bgPr>
        <a:blipFill>
          <a:blip r:embed="rId2"/>
          <a:srcRect/>
          <a:stretch/>
        </a:blipFill>
        <a:effectLst/>
      </p:bgPr>
    </p:bg>
    <p:spTree>
      <p:nvGrpSpPr>
        <p:cNvPr id="1" name=""/>
        <p:cNvGrpSpPr/>
        <p:nvPr/>
      </p:nvGrpSpPr>
      <p:grpSpPr>
        <a:xfrm>
          <a:off x="0" y="0"/>
          <a:ext cx="0" cy="0"/>
          <a:chOff x="0" y="0"/>
          <a:chExt cx="0" cy="0"/>
        </a:xfrm>
      </p:grpSpPr>
      <p:pic>
        <p:nvPicPr>
          <p:cNvPr id="2" name="Picture 4" descr="Icon&#10;&#10;Description automatically generated"/>
          <p:cNvPicPr>
            <a:picLocks noChangeAspect="1"/>
            <a:extLst>
              <a:ext uri="smNativeData">
                <pr:smNativeData xmlns:pr="smNativeData" xmlns:p14="http://schemas.microsoft.com/office/powerpoint/2010/main" xmlns="" val="SMDATA_15_2GjVZhMAAAAlAAAAEQAAAC0AAAAAkAAAAEgAAACQ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AAAAAAAAAAAAAAAAAAAAAAAAAABkAAAAZAAAAAAAAAAjAAAABAAAAGQAAAAXAAAAFAAAAAAAAAAAAAAA/38AAP9/AAAAAAAACQAAAAQAAAAAAAAADAAAABAAAAAAAAAAAAAAAAAAAAAAAAAAHgAAAGgAAAAAAAAAAAAAAAAAAAAAAAAAAAAAABAnAAAQJwAAAAAAAAAAAAAAAAAAAAAAAAAAAAAAAAAAAAAAAAAAAAAUAAAAAAAAAMDA/wAAAAAAZAAAADIAAAAAAAAAZAAAAAAAAAB/f38ACgAAAB8AAABUAAAARHLEBf///wEAAAAAAAAAAAAAAAAAAAAAAAAAAAAAAAAAAAAAAAAAAA8saAJ/f38A5+bmA8zMzADAwP8Af39/AAAAAAAAAAAAAAAAAP///wAAAAAAIQAAABgAAAAUAAAALgMAANsCAADwBQAAnQUAABAAAAAmAAAACAAAAP//////////"/>
              </a:ext>
            </a:extLst>
          </p:cNvPicPr>
          <p:nvPr/>
        </p:nvPicPr>
        <p:blipFill>
          <a:blip r:embed="rId3"/>
          <a:stretch>
            <a:fillRect/>
          </a:stretch>
        </p:blipFill>
        <p:spPr>
          <a:xfrm>
            <a:off x="516890" y="464185"/>
            <a:ext cx="448310" cy="448310"/>
          </a:xfrm>
          <a:prstGeom prst="rect">
            <a:avLst/>
          </a:prstGeom>
          <a:noFill/>
          <a:ln>
            <a:noFill/>
          </a:ln>
          <a:effectLst/>
        </p:spPr>
      </p:pic>
      <p:sp>
        <p:nvSpPr>
          <p:cNvPr id="3" name="Straight Connector 19"/>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GRyYXcMAAAAEAAAAAAAAAAAAAAAAAAAAAAAAAAeAAAAaAAAAAAAAAAAAAAAAAAAAAAAAAAAAAAAECcAABAnAAAAAAAAAAAAAAAAAAAAAAAAAAAAAAAAAAAAAAAAAAAAABQAAAAAAAAAwMD/AAAAAABkAAAAMgAAAAAAAABkAAAAAAAAAH9/fwAKAAAAHwAAAFQAAAD///8A////AQAAAAAAAAAAAAAAAAAAAAAAAAAAAAAAAAAAAAAAAAAAEC1pAH9/fwDn5uYDzMzMAMDA/wB/f38AAAAAAAAAAAAAAAAAAAAAAAAAAAAhAAAAGAAAABQAAABLFAAA2wIAAEsUAAB3BgAAEAAAACYAAAAIAAAA//////////8="/>
              </a:ext>
            </a:extLst>
          </p:cNvSpPr>
          <p:nvPr/>
        </p:nvSpPr>
        <p:spPr>
          <a:xfrm>
            <a:off x="3298825" y="464185"/>
            <a:ext cx="0" cy="586740"/>
          </a:xfrm>
          <a:prstGeom prst="line">
            <a:avLst/>
          </a:prstGeom>
          <a:noFill/>
          <a:ln w="12700" cap="flat" cmpd="sng" algn="ctr">
            <a:solidFill>
              <a:srgbClr val="102D69"/>
            </a:solidFill>
            <a:prstDash val="solid"/>
            <a:headEnd type="none"/>
            <a:tailEnd type="none"/>
          </a:ln>
          <a:effectLst/>
        </p:spPr>
      </p:sp>
      <p:sp>
        <p:nvSpPr>
          <p:cNvPr id="4" name="Straight Connector 21"/>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QAAAAAAAAAAAAAAAAAAAAAAAAAAAAAAAAAAAAAAAAAAEC1pAH9/fwDn5uYDzMzMAMDA/wB/f38AAAAAAAAAAAAAAAAAAAAAAAAAAAAhAAAAGAAAABQAAACFJQAA2wIAAIUlAAB3BgAAEAAAACYAAAAIAAAA//////////8="/>
              </a:ext>
            </a:extLst>
          </p:cNvSpPr>
          <p:nvPr/>
        </p:nvSpPr>
        <p:spPr>
          <a:xfrm>
            <a:off x="6099175" y="464185"/>
            <a:ext cx="0" cy="586740"/>
          </a:xfrm>
          <a:prstGeom prst="line">
            <a:avLst/>
          </a:prstGeom>
          <a:noFill/>
          <a:ln w="12700" cap="flat" cmpd="sng" algn="ctr">
            <a:solidFill>
              <a:srgbClr val="102D69"/>
            </a:solidFill>
            <a:prstDash val="solid"/>
            <a:headEnd type="none"/>
            <a:tailEnd type="none"/>
          </a:ln>
          <a:effectLst/>
        </p:spPr>
      </p:sp>
      <p:sp>
        <p:nvSpPr>
          <p:cNvPr id="5" name="Straight Connector 25"/>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DJENjkMAAAAEAAAAAAAAAAAAAAAAAAAAAAAAAAeAAAAaAAAAAAAAAAAAAAAAAAAAAAAAAAAAAAAECcAABAnAAAAAAAAAAAAAAAAAAAAAAAAAAAAAAAAAAAAAAAAAAAAABQAAAAAAAAAwMD/AAAAAABkAAAAMgAAAAAAAABkAAAAAAAAAH9/fwAKAAAAHwAAAFQAAAD///8A////AQAAAAAAAAAAAAAAAAAAAAAAAAAAAAAAAAAAAAAAAAAAEC1pAH9/fwDn5uYDzMzMAMDA/wB/f38AAAAAAAAAAAAAAAAAAAAAAAAAAAAhAAAAGAAAABQAAAA4PwAA2wIAADg/AAB3BgAAEAAAACYAAAAIAAAA//////////8="/>
              </a:ext>
            </a:extLst>
          </p:cNvSpPr>
          <p:nvPr/>
        </p:nvSpPr>
        <p:spPr>
          <a:xfrm>
            <a:off x="10276840" y="464185"/>
            <a:ext cx="0" cy="586740"/>
          </a:xfrm>
          <a:prstGeom prst="line">
            <a:avLst/>
          </a:prstGeom>
          <a:noFill/>
          <a:ln w="12700" cap="flat" cmpd="sng" algn="ctr">
            <a:solidFill>
              <a:srgbClr val="102D69"/>
            </a:solidFill>
            <a:prstDash val="solid"/>
            <a:headEnd type="none"/>
            <a:tailEnd type="none"/>
          </a:ln>
          <a:effectLst/>
        </p:spPr>
      </p:sp>
      <p:sp>
        <p:nvSpPr>
          <p:cNvPr id="6" name="TextBox 8"/>
          <p:cNvSpPr>
            <a:extLst>
              <a:ext uri="smNativeData">
                <pr:smNativeData xmlns:pr="smNativeData" xmlns:p14="http://schemas.microsoft.com/office/powerpoint/2010/main" xmlns="" val="SMDATA_13_2GjVZhMAAAAlAAAAZAAAAE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BEcsQF////AQAAAAAAAAAAAAAAAAAAAAAAAAAAAAAAAAAAAAAAAAAAAAAAAH9/fwDn5uYDzMzMAMDA/wB/f38AAAAAAAAAAAAAAAAAAAAAAAAAAAAhAAAAGAAAABQAAAAKQAAARgMAACxEAAArBQAAECAAACYAAAAIAAAA//////////8="/>
              </a:ext>
            </a:extLst>
          </p:cNvSpPr>
          <p:nvPr/>
        </p:nvSpPr>
        <p:spPr>
          <a:xfrm>
            <a:off x="10410190" y="532130"/>
            <a:ext cx="671830" cy="307975"/>
          </a:xfrm>
          <a:prstGeom prst="rect">
            <a:avLst/>
          </a:prstGeom>
          <a:noFill/>
          <a:ln>
            <a:noFill/>
          </a:ln>
          <a:effectLst/>
        </p:spPr>
        <p:txBody>
          <a:bodyPr vert="horz" wrap="square" lIns="0" tIns="0" rIns="0" bIns="0" numCol="1" spcCol="215900" anchor="t"/>
          <a:lstStyle/>
          <a:p>
            <a:pPr>
              <a:defRPr noProof="1"/>
            </a:pPr>
            <a:fld id="{3F0BEC53-1DD2-5E1A-9CB3-EB4FA2FD6ABE}" type="slidenum">
              <a:rPr lang="ru-ru" sz="2000">
                <a:solidFill>
                  <a:srgbClr val="102D69"/>
                </a:solidFill>
                <a:latin typeface="HSE Sans" charset="0"/>
                <a:ea typeface="Calibri" pitchFamily="2" charset="-52"/>
                <a:cs typeface="Calibri" pitchFamily="2" charset="-52"/>
              </a:rPr>
              <a:t>‹#›</a:t>
            </a:fld>
            <a:endParaRPr lang="ru-ru" sz="2000">
              <a:solidFill>
                <a:srgbClr val="102D69"/>
              </a:solidFill>
              <a:latin typeface="HSE Sans" charset="0"/>
              <a:ea typeface="Calibri" pitchFamily="2" charset="-52"/>
              <a:cs typeface="Calibri" pitchFamily="2" charset="-52"/>
            </a:endParaRPr>
          </a:p>
        </p:txBody>
      </p:sp>
      <p:sp>
        <p:nvSpPr>
          <p:cNvPr id="7" name="Straight Connector 59"/>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LXQutAMAAAAEAAAAAAAAAAAAAAAAAAAAAAAAAAeAAAAaAAAAAAAAAAAAAAAAAAAAAAAAAAAAAAAECcAABAnAAAAAAAAAAAAAAAAAAAAAAAAAAAAAAAAAAAAAAAAAAAAABQAAAAAAAAAwMD/AAAAAABkAAAAMgAAAAAAAABkAAAAAAAAAH9/fwAKAAAAHwAAAFQAAAD///8A////AQAAAAAAAAAAAAAAAAAAAAAAAAAAAAAAAAAAAAAAAAAAEC1pAH9/fwDn5uYDzMzMAMDA/wB/f38AAAAAAAAAAAAAAAAAAAAAAAAAAAAhAAAAGAAAABQAAAChRwAA2wIAAKFHAAB3BgAAEAAAACYAAAAIAAAA//////////8="/>
              </a:ext>
            </a:extLst>
          </p:cNvSpPr>
          <p:nvPr/>
        </p:nvSpPr>
        <p:spPr>
          <a:xfrm>
            <a:off x="11643995" y="464185"/>
            <a:ext cx="0" cy="586740"/>
          </a:xfrm>
          <a:prstGeom prst="line">
            <a:avLst/>
          </a:prstGeom>
          <a:noFill/>
          <a:ln w="12700" cap="flat" cmpd="sng" algn="ctr">
            <a:solidFill>
              <a:srgbClr val="102D69"/>
            </a:solidFill>
            <a:prstDash val="solid"/>
            <a:headEnd type="none"/>
            <a:tailEnd type="none"/>
          </a:ln>
          <a:effectLst/>
        </p:spPr>
      </p:sp>
      <p:sp>
        <p:nvSpPr>
          <p:cNvPr id="8" name="Текст 37"/>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JBwAAVAMAALwSAADjBQAAEAAAACYAAAAIAAAAPaAAAAAAAAA="/>
              </a:ext>
            </a:extLst>
          </p:cNvSpPr>
          <p:nvPr>
            <p:ph idx="13"/>
          </p:nvPr>
        </p:nvSpPr>
        <p:spPr>
          <a:xfrm>
            <a:off x="1143635" y="541020"/>
            <a:ext cx="1901825" cy="415925"/>
          </a:xfrm>
        </p:spPr>
        <p:txBody>
          <a:bodyPr vert="horz" wrap="square" lIns="0" tIns="0" rIns="0" bIns="0" numCol="1" spcCol="215900" anchor="t">
            <a:prstTxWarp prst="textNoShape">
              <a:avLst/>
            </a:prstTxWarp>
          </a:bodyPr>
          <a:lstStyle>
            <a:lvl1pPr marL="0" marR="0" indent="0" algn="l" defTabSz="914400">
              <a:lnSpc>
                <a:spcPct val="100000"/>
              </a:lnSpc>
              <a:spcBef>
                <a:spcPts val="1000"/>
              </a:spcBef>
              <a:spcAft>
                <a:spcPts val="0"/>
              </a:spcAft>
              <a:buNone/>
              <a:tabLst/>
              <a:defRPr lang="ru-ru" sz="1000" b="0" i="0">
                <a:latin typeface="HSE Sans" charset="0"/>
                <a:ea typeface="Calibri" pitchFamily="2" charset="-52"/>
                <a:cs typeface="Calibri" pitchFamily="2" charset="-52"/>
              </a:defRPr>
            </a:lvl1pPr>
            <a:lvl2pPr marL="457200" indent="0">
              <a:lnSpc>
                <a:spcPct val="100000"/>
              </a:lnSpc>
              <a:buNone/>
              <a:defRPr lang="en-gb" sz="1000" b="0" i="0">
                <a:latin typeface="HSE Sans" charset="0"/>
                <a:ea typeface="Calibri" pitchFamily="2" charset="-52"/>
                <a:cs typeface="Calibri" pitchFamily="2" charset="-52"/>
              </a:defRPr>
            </a:lvl2pPr>
            <a:lvl3pPr marL="914400" indent="0">
              <a:lnSpc>
                <a:spcPct val="100000"/>
              </a:lnSpc>
              <a:buNone/>
              <a:defRPr lang="en-gb" sz="1000" b="0" i="0">
                <a:latin typeface="HSE Sans" charset="0"/>
                <a:ea typeface="Calibri" pitchFamily="2" charset="-52"/>
                <a:cs typeface="Calibri" pitchFamily="2" charset="-52"/>
              </a:defRPr>
            </a:lvl3pPr>
            <a:lvl4pPr marL="1371600" indent="0">
              <a:lnSpc>
                <a:spcPct val="100000"/>
              </a:lnSpc>
              <a:buNone/>
              <a:defRPr lang="en-gb" sz="1000" b="0" i="0">
                <a:latin typeface="HSE Sans" charset="0"/>
                <a:ea typeface="Calibri" pitchFamily="2" charset="-52"/>
                <a:cs typeface="Calibri" pitchFamily="2" charset="-52"/>
              </a:defRPr>
            </a:lvl4pPr>
            <a:lvl5pPr marL="1828800" indent="0">
              <a:lnSpc>
                <a:spcPct val="100000"/>
              </a:lnSpc>
              <a:buNone/>
              <a:defRPr lang="en-gb" sz="1000" b="0" i="0">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подразделения</a:t>
            </a:r>
            <a:r>
              <a:t/>
            </a:r>
            <a:br/>
            <a:r>
              <a:rPr lang="ru-ru"/>
              <a:t>в две или три строки</a:t>
            </a:r>
            <a:r>
              <a:t> (10pt)</a:t>
            </a:r>
            <a:endParaRPr lang="ru-ru"/>
          </a:p>
        </p:txBody>
      </p:sp>
      <p:sp>
        <p:nvSpPr>
          <p:cNvPr id="9" name="ТекстСлайда1"/>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IFQAAYAMAAAQiAADjBQAAEAAAACYAAAAIAAAAPaAAAAAAAAA="/>
              </a:ext>
            </a:extLst>
          </p:cNvSpPr>
          <p:nvPr>
            <p:ph idx="14"/>
          </p:nvPr>
        </p:nvSpPr>
        <p:spPr>
          <a:xfrm>
            <a:off x="345948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charset="0"/>
                <a:ea typeface="Calibri" pitchFamily="2" charset="-52"/>
                <a:cs typeface="Calibri" pitchFamily="2" charset="-52"/>
              </a:defRPr>
            </a:lvl1pPr>
            <a:lvl2pPr marL="457200" indent="0">
              <a:buNone/>
              <a:defRPr lang="en-gb" sz="1000" b="0" i="0">
                <a:solidFill>
                  <a:srgbClr val="0E2D69"/>
                </a:solidFill>
                <a:latin typeface="HSE Sans" charset="0"/>
                <a:ea typeface="Calibri" pitchFamily="2" charset="-52"/>
                <a:cs typeface="Calibri" pitchFamily="2" charset="-52"/>
              </a:defRPr>
            </a:lvl2pPr>
            <a:lvl3pPr marL="914400" indent="0">
              <a:buNone/>
              <a:defRPr lang="en-gb" sz="1000" b="0" i="0">
                <a:solidFill>
                  <a:srgbClr val="0E2D69"/>
                </a:solidFill>
                <a:latin typeface="HSE Sans" charset="0"/>
                <a:ea typeface="Calibri" pitchFamily="2" charset="-52"/>
                <a:cs typeface="Calibri" pitchFamily="2" charset="-52"/>
              </a:defRPr>
            </a:lvl3pPr>
            <a:lvl4pPr marL="1371600" indent="0">
              <a:buNone/>
              <a:defRPr lang="en-gb" sz="1000" b="0" i="0">
                <a:solidFill>
                  <a:srgbClr val="0E2D69"/>
                </a:solidFill>
                <a:latin typeface="HSE Sans" charset="0"/>
                <a:ea typeface="Calibri" pitchFamily="2" charset="-52"/>
                <a:cs typeface="Calibri" pitchFamily="2" charset="-52"/>
              </a:defRPr>
            </a:lvl4pPr>
            <a:lvl5pPr marL="1828800" indent="0">
              <a:buNone/>
              <a:defRPr lang="en-gb" sz="10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презентации может быть набрано в две или три строки</a:t>
            </a:r>
            <a:r>
              <a:t> (10pt)</a:t>
            </a:r>
            <a:endParaRPr lang="ru-ru"/>
          </a:p>
        </p:txBody>
      </p:sp>
      <p:sp>
        <p:nvSpPr>
          <p:cNvPr id="10" name="Текст 39"/>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CJgAAYAMAAD4zAADjBQAAEAAAACYAAAAIAAAAPaAAAAAAAAA="/>
              </a:ext>
            </a:extLst>
          </p:cNvSpPr>
          <p:nvPr>
            <p:ph idx="15"/>
          </p:nvPr>
        </p:nvSpPr>
        <p:spPr>
          <a:xfrm>
            <a:off x="625983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charset="0"/>
                <a:ea typeface="Calibri" pitchFamily="2" charset="-52"/>
                <a:cs typeface="Calibri" pitchFamily="2" charset="-52"/>
              </a:defRPr>
            </a:lvl1pPr>
            <a:lvl2pPr marL="457200" indent="0">
              <a:buNone/>
              <a:defRPr lang="en-gb" sz="1000" b="0" i="0">
                <a:solidFill>
                  <a:srgbClr val="0E2D69"/>
                </a:solidFill>
                <a:latin typeface="HSE Sans" charset="0"/>
                <a:ea typeface="Calibri" pitchFamily="2" charset="-52"/>
                <a:cs typeface="Calibri" pitchFamily="2" charset="-52"/>
              </a:defRPr>
            </a:lvl2pPr>
            <a:lvl3pPr marL="914400" indent="0">
              <a:buNone/>
              <a:defRPr lang="en-gb" sz="1000" b="0" i="0">
                <a:solidFill>
                  <a:srgbClr val="0E2D69"/>
                </a:solidFill>
                <a:latin typeface="HSE Sans" charset="0"/>
                <a:ea typeface="Calibri" pitchFamily="2" charset="-52"/>
                <a:cs typeface="Calibri" pitchFamily="2" charset="-52"/>
              </a:defRPr>
            </a:lvl3pPr>
            <a:lvl4pPr marL="1371600" indent="0">
              <a:buNone/>
              <a:defRPr lang="en-gb" sz="1000" b="0" i="0">
                <a:solidFill>
                  <a:srgbClr val="0E2D69"/>
                </a:solidFill>
                <a:latin typeface="HSE Sans" charset="0"/>
                <a:ea typeface="Calibri" pitchFamily="2" charset="-52"/>
                <a:cs typeface="Calibri" pitchFamily="2" charset="-52"/>
              </a:defRPr>
            </a:lvl4pPr>
            <a:lvl5pPr marL="1828800" indent="0">
              <a:buNone/>
              <a:defRPr lang="en-gb" sz="10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раздела может быть набрано в две или три строки</a:t>
            </a:r>
            <a:r>
              <a:t> (10pt)</a:t>
            </a:r>
            <a:endParaRPr lang="ru-ru"/>
          </a:p>
        </p:txBody>
      </p:sp>
      <p:sp>
        <p:nvSpPr>
          <p:cNvPr id="11" name="Текст 22"/>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aAwAA5wgAAKFHAADMCgAAEAAAACYAAAAIAAAAPaAAAAAAAAA="/>
              </a:ext>
            </a:extLst>
          </p:cNvSpPr>
          <p:nvPr>
            <p:ph idx="17"/>
          </p:nvPr>
        </p:nvSpPr>
        <p:spPr>
          <a:xfrm>
            <a:off x="585470" y="1447165"/>
            <a:ext cx="11058525" cy="307975"/>
          </a:xfrm>
        </p:spPr>
        <p:txBody>
          <a:bodyPr vert="horz" wrap="square" lIns="0" tIns="0" rIns="0" bIns="0" numCol="1" spcCol="215900" anchor="t">
            <a:prstTxWarp prst="textNoShape">
              <a:avLst/>
            </a:prstTxWarp>
          </a:bodyPr>
          <a:lstStyle>
            <a:lvl1pPr marL="0" indent="0">
              <a:buNone/>
              <a:defRPr lang="ru-ru" sz="1600" b="0" i="0">
                <a:solidFill>
                  <a:srgbClr val="102D69"/>
                </a:solidFill>
                <a:latin typeface="HSE Sans" charset="0"/>
                <a:ea typeface="Calibri" pitchFamily="2" charset="-52"/>
                <a:cs typeface="Calibri" pitchFamily="2" charset="-52"/>
              </a:defRPr>
            </a:lvl1pPr>
            <a:lvl2pPr>
              <a:defRPr lang="en-gb" sz="1600" b="0" i="0">
                <a:solidFill>
                  <a:srgbClr val="0E2D69"/>
                </a:solidFill>
                <a:latin typeface="HSE Sans" charset="0"/>
                <a:ea typeface="Calibri" pitchFamily="2" charset="-52"/>
                <a:cs typeface="Calibri" pitchFamily="2" charset="-52"/>
              </a:defRPr>
            </a:lvl2pPr>
            <a:lvl3pPr>
              <a:defRPr lang="en-gb" sz="1600" b="0" i="0">
                <a:solidFill>
                  <a:srgbClr val="0E2D69"/>
                </a:solidFill>
                <a:latin typeface="HSE Sans" charset="0"/>
                <a:ea typeface="Calibri" pitchFamily="2" charset="-52"/>
                <a:cs typeface="Calibri" pitchFamily="2" charset="-52"/>
              </a:defRPr>
            </a:lvl3pPr>
            <a:lvl4pPr>
              <a:defRPr lang="en-gb" sz="1600" b="0" i="0">
                <a:solidFill>
                  <a:srgbClr val="0E2D69"/>
                </a:solidFill>
                <a:latin typeface="HSE Sans" charset="0"/>
                <a:ea typeface="Calibri" pitchFamily="2" charset="-52"/>
                <a:cs typeface="Calibri" pitchFamily="2" charset="-52"/>
              </a:defRPr>
            </a:lvl4pPr>
            <a:lvl5pPr>
              <a:defRPr lang="en-gb" sz="16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таблицы. Обратите внимание, что название графика набирается меньшим кеглем, чем заголовок (16</a:t>
            </a:r>
            <a:r>
              <a:t>pt)</a:t>
            </a:r>
            <a:endParaRPr lang="ru-ru"/>
          </a:p>
        </p:txBody>
      </p:sp>
      <p:sp>
        <p:nvSpPr>
          <p:cNvPr id="12" name="Текст 16"/>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TiMAAJUtAACiJwAAEAAAACYAAAAIAAAAPaAAAAAAAAA="/>
              </a:ext>
            </a:extLst>
          </p:cNvSpPr>
          <p:nvPr>
            <p:ph idx="18"/>
          </p:nvPr>
        </p:nvSpPr>
        <p:spPr>
          <a:xfrm>
            <a:off x="586105" y="5739130"/>
            <a:ext cx="6823710" cy="703580"/>
          </a:xfrm>
        </p:spPr>
        <p:txBody>
          <a:bodyPr vert="horz" wrap="square" lIns="0" tIns="0" rIns="0" bIns="0" numCol="1" spcCol="215900" anchor="t">
            <a:prstTxWarp prst="textNoShape">
              <a:avLst/>
            </a:prstTxWarp>
          </a:bodyPr>
          <a:lstStyle>
            <a:lvl1pPr marL="0" marR="0" indent="0" algn="l" defTabSz="914400">
              <a:lnSpc>
                <a:spcPct val="100000"/>
              </a:lnSpc>
              <a:spcBef>
                <a:spcPts val="600"/>
              </a:spcBef>
              <a:spcAft>
                <a:spcPts val="0"/>
              </a:spcAft>
              <a:buNone/>
              <a:tabLst/>
              <a:defRPr lang="ru-ru" sz="1300" b="0" i="0">
                <a:solidFill>
                  <a:srgbClr val="0E2D69"/>
                </a:solidFill>
                <a:latin typeface="HSE Sans" charset="0"/>
                <a:ea typeface="Calibri" pitchFamily="2" charset="-52"/>
                <a:cs typeface="Calibri" pitchFamily="2" charset="-52"/>
              </a:defRPr>
            </a:lvl1pPr>
            <a:lvl2pPr>
              <a:defRPr lang="en-gb" sz="1300" b="0" i="0">
                <a:solidFill>
                  <a:srgbClr val="0E2D69"/>
                </a:solidFill>
                <a:latin typeface="HSE Sans" charset="0"/>
                <a:ea typeface="Calibri" pitchFamily="2" charset="-52"/>
                <a:cs typeface="Calibri" pitchFamily="2" charset="-52"/>
              </a:defRPr>
            </a:lvl2pPr>
            <a:lvl3pPr>
              <a:defRPr lang="en-gb" sz="1300" b="0" i="0">
                <a:solidFill>
                  <a:srgbClr val="0E2D69"/>
                </a:solidFill>
                <a:latin typeface="HSE Sans" charset="0"/>
                <a:ea typeface="Calibri" pitchFamily="2" charset="-52"/>
                <a:cs typeface="Calibri" pitchFamily="2" charset="-52"/>
              </a:defRPr>
            </a:lvl3pPr>
            <a:lvl4pPr>
              <a:defRPr lang="en-gb" sz="1300" b="0" i="0">
                <a:solidFill>
                  <a:srgbClr val="0E2D69"/>
                </a:solidFill>
                <a:latin typeface="HSE Sans" charset="0"/>
                <a:ea typeface="Calibri" pitchFamily="2" charset="-52"/>
                <a:cs typeface="Calibri" pitchFamily="2" charset="-52"/>
              </a:defRPr>
            </a:lvl4pPr>
            <a:lvl5pPr>
              <a:defRPr lang="en-gb" sz="13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Мы рекомендуем очень аккуратно использовать жирное начертание, старайтесь выделять жирным самое важное. Также старайтесь не использовать выделение жирным начертанием вместе с заливкой ячеек каким-либо цветом, достаточно и одного акцента.</a:t>
            </a:r>
          </a:p>
        </p:txBody>
      </p:sp>
      <p:sp>
        <p:nvSpPr>
          <p:cNvPr id="13" name="Таблица 18"/>
          <p:cNvSpPr>
            <a:spLocks noGrp="1" noChangeArrowheads="1"/>
            <a:extLst>
              <a:ext uri="smNativeData">
                <pr:smNativeData xmlns:pr="smNativeData" xmlns:p14="http://schemas.microsoft.com/office/powerpoint/2010/main" xmlns="" val="SMDATA_13_2GjVZhMAAAAlAAAAZAAAAA0AAAAAkAAAAEgAAACQAAAASAAAAAAAAAAB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aAwAANQwAAKJHAADbIQAAEAAAACYAAAAIAAAAgYAAAAAAAAA="/>
              </a:ext>
            </a:extLst>
          </p:cNvSpPr>
          <p:nvPr>
            <p:ph type="tbl" sz="quarter" idx="19"/>
          </p:nvPr>
        </p:nvSpPr>
        <p:spPr>
          <a:xfrm>
            <a:off x="585470" y="1984375"/>
            <a:ext cx="11059160" cy="3519170"/>
          </a:xfrm>
        </p:spPr>
        <p:txBody>
          <a:bodyPr vert="horz" wrap="square" lIns="91440" tIns="45720" rIns="91440" bIns="45720" numCol="1" spcCol="215900" anchor="ctr">
            <a:prstTxWarp prst="textNoShape">
              <a:avLst/>
            </a:prstTxWarp>
          </a:bodyPr>
          <a:lstStyle>
            <a:lvl1pPr>
              <a:defRPr lang="ru-ru"/>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noProof="1"/>
            </a:pPr>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Таблица_2">
    <p:bg>
      <p:bgPr>
        <a:blipFill>
          <a:blip r:embed="rId2"/>
          <a:srcRect/>
          <a:stretch/>
        </a:blipFill>
        <a:effectLst/>
      </p:bgPr>
    </p:bg>
    <p:spTree>
      <p:nvGrpSpPr>
        <p:cNvPr id="1" name=""/>
        <p:cNvGrpSpPr/>
        <p:nvPr/>
      </p:nvGrpSpPr>
      <p:grpSpPr>
        <a:xfrm>
          <a:off x="0" y="0"/>
          <a:ext cx="0" cy="0"/>
          <a:chOff x="0" y="0"/>
          <a:chExt cx="0" cy="0"/>
        </a:xfrm>
      </p:grpSpPr>
      <p:pic>
        <p:nvPicPr>
          <p:cNvPr id="2" name="Picture 4" descr="Icon&#10;&#10;Description automatically generated"/>
          <p:cNvPicPr>
            <a:picLocks noChangeAspect="1"/>
            <a:extLst>
              <a:ext uri="smNativeData">
                <pr:smNativeData xmlns:pr="smNativeData" xmlns:p14="http://schemas.microsoft.com/office/powerpoint/2010/main" xmlns="" val="SMDATA_15_2GjVZhMAAAAlAAAAEQAAAC0AAAAAkAAAAEgAAACQ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AcAAAA4AAAAAAAAAAAAAAAAAAAA////AAAAAAAAAAAAAAAAAAAAAAAAAAAAAAAAAAAAAABkAAAAZAAAAAAAAAAjAAAABAAAAGQAAAAXAAAAFAAAAAAAAAAAAAAA/38AAP9/AAAAAAAACQAAAAQAAAAAAAAADAAAABAAAAAAAAAAAAAAAAAAAAAAAAAAHgAAAGgAAAAAAAAAAAAAAAAAAAAAAAAAAAAAABAnAAAQJwAAAAAAAAAAAAAAAAAAAAAAAAAAAAAAAAAAAAAAAAAAAAAUAAAAAAAAAMDA/wAAAAAAZAAAADIAAAAAAAAAZAAAAAAAAAB/f38ACgAAAB8AAABUAAAAAAAABQAAAAEAAAAAAAAAAAAAAAAAAAAAAAAAAAAAAAAAAAAAAAAAAAAAAAJ/f38AAAAAA8zMzADAwP8Af39/AAAAAAAAAAAAAAAAAP///wAAAAAAIQAAABgAAAAUAAAALgMAANsCAADwBQAAnQUAABAAAAAmAAAACAAAAP//////////"/>
              </a:ext>
            </a:extLst>
          </p:cNvPicPr>
          <p:nvPr/>
        </p:nvPicPr>
        <p:blipFill>
          <a:blip r:embed="rId3"/>
          <a:stretch>
            <a:fillRect/>
          </a:stretch>
        </p:blipFill>
        <p:spPr>
          <a:xfrm>
            <a:off x="516890" y="464185"/>
            <a:ext cx="448310" cy="448310"/>
          </a:xfrm>
          <a:prstGeom prst="rect">
            <a:avLst/>
          </a:prstGeom>
          <a:noFill/>
          <a:ln>
            <a:noFill/>
          </a:ln>
          <a:effectLst/>
        </p:spPr>
      </p:pic>
      <p:sp>
        <p:nvSpPr>
          <p:cNvPr id="3" name="Straight Connector 19"/>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FByIGk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BLFAAA2wIAAEsUAAB3BgAAEAAAACYAAAAIAAAA//////////8="/>
              </a:ext>
            </a:extLst>
          </p:cNvSpPr>
          <p:nvPr/>
        </p:nvSpPr>
        <p:spPr>
          <a:xfrm>
            <a:off x="3298825" y="464185"/>
            <a:ext cx="0" cy="586740"/>
          </a:xfrm>
          <a:prstGeom prst="line">
            <a:avLst/>
          </a:prstGeom>
          <a:noFill/>
          <a:ln w="12700" cap="flat" cmpd="sng" algn="ctr">
            <a:solidFill>
              <a:srgbClr val="102D69"/>
            </a:solidFill>
            <a:prstDash val="solid"/>
            <a:headEnd type="none"/>
            <a:tailEnd type="none"/>
          </a:ln>
          <a:effectLst/>
        </p:spPr>
      </p:sp>
      <p:sp>
        <p:nvSpPr>
          <p:cNvPr id="4" name="Straight Connector 21"/>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HRpbiA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FJQAA2wIAAIUlAAB3BgAAEAAAACYAAAAIAAAA//////////8="/>
              </a:ext>
            </a:extLst>
          </p:cNvSpPr>
          <p:nvPr/>
        </p:nvSpPr>
        <p:spPr>
          <a:xfrm>
            <a:off x="6099175" y="464185"/>
            <a:ext cx="0" cy="586740"/>
          </a:xfrm>
          <a:prstGeom prst="line">
            <a:avLst/>
          </a:prstGeom>
          <a:noFill/>
          <a:ln w="12700" cap="flat" cmpd="sng" algn="ctr">
            <a:solidFill>
              <a:srgbClr val="102D69"/>
            </a:solidFill>
            <a:prstDash val="solid"/>
            <a:headEnd type="none"/>
            <a:tailEnd type="none"/>
          </a:ln>
          <a:effectLst/>
        </p:spPr>
      </p:sp>
      <p:sp>
        <p:nvSpPr>
          <p:cNvPr id="5" name="Straight Connector 25"/>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CB2YWw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A4PwAA2wIAADg/AAB3BgAAEAAAACYAAAAIAAAA//////////8="/>
              </a:ext>
            </a:extLst>
          </p:cNvSpPr>
          <p:nvPr/>
        </p:nvSpPr>
        <p:spPr>
          <a:xfrm>
            <a:off x="10276840" y="464185"/>
            <a:ext cx="0" cy="586740"/>
          </a:xfrm>
          <a:prstGeom prst="line">
            <a:avLst/>
          </a:prstGeom>
          <a:noFill/>
          <a:ln w="12700" cap="flat" cmpd="sng" algn="ctr">
            <a:solidFill>
              <a:srgbClr val="102D69"/>
            </a:solidFill>
            <a:prstDash val="solid"/>
            <a:headEnd type="none"/>
            <a:tailEnd type="none"/>
          </a:ln>
          <a:effectLst/>
        </p:spPr>
      </p:sp>
      <p:sp>
        <p:nvSpPr>
          <p:cNvPr id="6" name="TextBox 11"/>
          <p:cNvSpPr>
            <a:extLst>
              <a:ext uri="smNativeData">
                <pr:smNativeData xmlns:pr="smNativeData" xmlns:p14="http://schemas.microsoft.com/office/powerpoint/2010/main" xmlns="" val="SMDATA_13_2GjVZhMAAAAlAAAAZAAAAE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H9/fwAAAAADzMzMAMDA/wB/f38AAAAAAAAAAAAAAAAAAAAAAAAAAAAhAAAAGAAAABQAAAAKQAAARgMAACxEAAArBQAAECAAACYAAAAIAAAA//////////8="/>
              </a:ext>
            </a:extLst>
          </p:cNvSpPr>
          <p:nvPr/>
        </p:nvSpPr>
        <p:spPr>
          <a:xfrm>
            <a:off x="10410190" y="532130"/>
            <a:ext cx="671830" cy="307975"/>
          </a:xfrm>
          <a:prstGeom prst="rect">
            <a:avLst/>
          </a:prstGeom>
          <a:noFill/>
          <a:ln>
            <a:noFill/>
          </a:ln>
          <a:effectLst/>
        </p:spPr>
        <p:txBody>
          <a:bodyPr vert="horz" wrap="square" lIns="0" tIns="0" rIns="0" bIns="0" numCol="1" spcCol="215900" anchor="t"/>
          <a:lstStyle/>
          <a:p>
            <a:pPr>
              <a:defRPr noProof="1"/>
            </a:pPr>
            <a:fld id="{3F0BFD01-4FD2-5E0B-9CB3-B95EB3FD6AEC}" type="slidenum">
              <a:rPr lang="ru-ru" sz="2000">
                <a:solidFill>
                  <a:srgbClr val="102D69"/>
                </a:solidFill>
                <a:latin typeface="HSE Sans" charset="0"/>
                <a:ea typeface="Calibri" pitchFamily="2" charset="-52"/>
                <a:cs typeface="Calibri" pitchFamily="2" charset="-52"/>
              </a:rPr>
              <a:t>‹#›</a:t>
            </a:fld>
            <a:endParaRPr lang="ru-ru" sz="2000">
              <a:solidFill>
                <a:srgbClr val="102D69"/>
              </a:solidFill>
              <a:latin typeface="HSE Sans" charset="0"/>
              <a:ea typeface="Calibri" pitchFamily="2" charset="-52"/>
              <a:cs typeface="Calibri" pitchFamily="2" charset="-52"/>
            </a:endParaRPr>
          </a:p>
        </p:txBody>
      </p:sp>
      <p:sp>
        <p:nvSpPr>
          <p:cNvPr id="7" name="Straight Connector 59"/>
          <p:cNvSpPr>
            <a:extLst>
              <a:ext uri="smNativeData">
                <pr:smNativeData xmlns:pr="smNativeData" xmlns:p14="http://schemas.microsoft.com/office/powerpoint/2010/main" xmlns="" val="SMDATA_13_2GjVZhMAAAAlAAAACg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BAAAAAAAAABAtaQA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G0vb2YMAAAAEAAAAAAAAAAAAAAAAAAAAAAAAAAeAAAAaAAAAAAAAAAAAAAAAAAAAAAAAAAAAAAAECcAABAnAAAAAAAAAAAAAAAAAAAAAAAAAAAAAAAAAAAAAAAAAAAAABQAAAAAAAAAwMD/AAAAAABkAAAAMgAAAAAAAABkAAAAAAAAAH9/fwAKAAAAHwAAAFQAAAD///8AAAAAAQAAAAAAAAAAAAAAAAAAAAAAAAAAAAAAAAAAAAAAAAAAEC1pAH9/fwAAAAADzMzMAMDA/wB/f38AAAAAAAAAAAAAAAAAAAAAAAAAAAAhAAAAGAAAABQAAAChRwAA2wIAAKFHAAB3BgAAEAAAACYAAAAIAAAA//////////8="/>
              </a:ext>
            </a:extLst>
          </p:cNvSpPr>
          <p:nvPr/>
        </p:nvSpPr>
        <p:spPr>
          <a:xfrm>
            <a:off x="11643995" y="464185"/>
            <a:ext cx="0" cy="586740"/>
          </a:xfrm>
          <a:prstGeom prst="line">
            <a:avLst/>
          </a:prstGeom>
          <a:noFill/>
          <a:ln w="12700" cap="flat" cmpd="sng" algn="ctr">
            <a:solidFill>
              <a:srgbClr val="102D69"/>
            </a:solidFill>
            <a:prstDash val="solid"/>
            <a:headEnd type="none"/>
            <a:tailEnd type="none"/>
          </a:ln>
          <a:effectLst/>
        </p:spPr>
      </p:sp>
      <p:sp>
        <p:nvSpPr>
          <p:cNvPr id="8" name="Текст 37"/>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AJBwAAVAMAALwSAADjBQAAEAAAACYAAAAIAAAAPaAAAAAAAAA="/>
              </a:ext>
            </a:extLst>
          </p:cNvSpPr>
          <p:nvPr>
            <p:ph idx="13"/>
          </p:nvPr>
        </p:nvSpPr>
        <p:spPr>
          <a:xfrm>
            <a:off x="1143635" y="541020"/>
            <a:ext cx="1901825" cy="415925"/>
          </a:xfrm>
        </p:spPr>
        <p:txBody>
          <a:bodyPr vert="horz" wrap="square" lIns="0" tIns="0" rIns="0" bIns="0" numCol="1" spcCol="215900" anchor="t">
            <a:prstTxWarp prst="textNoShape">
              <a:avLst/>
            </a:prstTxWarp>
          </a:bodyPr>
          <a:lstStyle>
            <a:lvl1pPr marL="0" marR="0" indent="0" algn="l" defTabSz="914400">
              <a:lnSpc>
                <a:spcPct val="100000"/>
              </a:lnSpc>
              <a:spcBef>
                <a:spcPts val="1000"/>
              </a:spcBef>
              <a:spcAft>
                <a:spcPts val="0"/>
              </a:spcAft>
              <a:buNone/>
              <a:tabLst/>
              <a:defRPr lang="ru-ru" sz="1000" b="0" i="0">
                <a:latin typeface="HSE Sans" charset="0"/>
                <a:ea typeface="Calibri" pitchFamily="2" charset="-52"/>
                <a:cs typeface="Calibri" pitchFamily="2" charset="-52"/>
              </a:defRPr>
            </a:lvl1pPr>
            <a:lvl2pPr marL="457200" indent="0">
              <a:lnSpc>
                <a:spcPct val="100000"/>
              </a:lnSpc>
              <a:buNone/>
              <a:defRPr lang="en-gb" sz="1000" b="0" i="0">
                <a:latin typeface="HSE Sans" charset="0"/>
                <a:ea typeface="Calibri" pitchFamily="2" charset="-52"/>
                <a:cs typeface="Calibri" pitchFamily="2" charset="-52"/>
              </a:defRPr>
            </a:lvl2pPr>
            <a:lvl3pPr marL="914400" indent="0">
              <a:lnSpc>
                <a:spcPct val="100000"/>
              </a:lnSpc>
              <a:buNone/>
              <a:defRPr lang="en-gb" sz="1000" b="0" i="0">
                <a:latin typeface="HSE Sans" charset="0"/>
                <a:ea typeface="Calibri" pitchFamily="2" charset="-52"/>
                <a:cs typeface="Calibri" pitchFamily="2" charset="-52"/>
              </a:defRPr>
            </a:lvl3pPr>
            <a:lvl4pPr marL="1371600" indent="0">
              <a:lnSpc>
                <a:spcPct val="100000"/>
              </a:lnSpc>
              <a:buNone/>
              <a:defRPr lang="en-gb" sz="1000" b="0" i="0">
                <a:latin typeface="HSE Sans" charset="0"/>
                <a:ea typeface="Calibri" pitchFamily="2" charset="-52"/>
                <a:cs typeface="Calibri" pitchFamily="2" charset="-52"/>
              </a:defRPr>
            </a:lvl4pPr>
            <a:lvl5pPr marL="1828800" indent="0">
              <a:lnSpc>
                <a:spcPct val="100000"/>
              </a:lnSpc>
              <a:buNone/>
              <a:defRPr lang="en-gb" sz="1000" b="0" i="0">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подразделения</a:t>
            </a:r>
            <a:r>
              <a:t/>
            </a:r>
            <a:br/>
            <a:r>
              <a:rPr lang="ru-ru"/>
              <a:t>в две или три строки</a:t>
            </a:r>
            <a:r>
              <a:t> (10pt)</a:t>
            </a:r>
            <a:endParaRPr lang="ru-ru"/>
          </a:p>
        </p:txBody>
      </p:sp>
      <p:sp>
        <p:nvSpPr>
          <p:cNvPr id="9" name="ТекстСлайда1"/>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IFQAAYAMAAAQiAADjBQAAEAAAACYAAAAIAAAAPaAAAAAAAAA="/>
              </a:ext>
            </a:extLst>
          </p:cNvSpPr>
          <p:nvPr>
            <p:ph idx="14"/>
          </p:nvPr>
        </p:nvSpPr>
        <p:spPr>
          <a:xfrm>
            <a:off x="345948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charset="0"/>
                <a:ea typeface="Calibri" pitchFamily="2" charset="-52"/>
                <a:cs typeface="Calibri" pitchFamily="2" charset="-52"/>
              </a:defRPr>
            </a:lvl1pPr>
            <a:lvl2pPr marL="457200" indent="0">
              <a:buNone/>
              <a:defRPr lang="en-gb" sz="1000" b="0" i="0">
                <a:solidFill>
                  <a:srgbClr val="0E2D69"/>
                </a:solidFill>
                <a:latin typeface="HSE Sans" charset="0"/>
                <a:ea typeface="Calibri" pitchFamily="2" charset="-52"/>
                <a:cs typeface="Calibri" pitchFamily="2" charset="-52"/>
              </a:defRPr>
            </a:lvl2pPr>
            <a:lvl3pPr marL="914400" indent="0">
              <a:buNone/>
              <a:defRPr lang="en-gb" sz="1000" b="0" i="0">
                <a:solidFill>
                  <a:srgbClr val="0E2D69"/>
                </a:solidFill>
                <a:latin typeface="HSE Sans" charset="0"/>
                <a:ea typeface="Calibri" pitchFamily="2" charset="-52"/>
                <a:cs typeface="Calibri" pitchFamily="2" charset="-52"/>
              </a:defRPr>
            </a:lvl3pPr>
            <a:lvl4pPr marL="1371600" indent="0">
              <a:buNone/>
              <a:defRPr lang="en-gb" sz="1000" b="0" i="0">
                <a:solidFill>
                  <a:srgbClr val="0E2D69"/>
                </a:solidFill>
                <a:latin typeface="HSE Sans" charset="0"/>
                <a:ea typeface="Calibri" pitchFamily="2" charset="-52"/>
                <a:cs typeface="Calibri" pitchFamily="2" charset="-52"/>
              </a:defRPr>
            </a:lvl4pPr>
            <a:lvl5pPr marL="1828800" indent="0">
              <a:buNone/>
              <a:defRPr lang="en-gb" sz="10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презентации может быть набрано в две или три строки</a:t>
            </a:r>
            <a:r>
              <a:t> (10pt)</a:t>
            </a:r>
            <a:endParaRPr lang="ru-ru"/>
          </a:p>
        </p:txBody>
      </p:sp>
      <p:sp>
        <p:nvSpPr>
          <p:cNvPr id="10" name="Текст 39"/>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CJgAAYAMAAD4zAADjBQAAEAAAACYAAAAIAAAAPaAAAAAAAAA="/>
              </a:ext>
            </a:extLst>
          </p:cNvSpPr>
          <p:nvPr>
            <p:ph idx="15"/>
          </p:nvPr>
        </p:nvSpPr>
        <p:spPr>
          <a:xfrm>
            <a:off x="6259830" y="548640"/>
            <a:ext cx="2070100" cy="408305"/>
          </a:xfrm>
        </p:spPr>
        <p:txBody>
          <a:bodyPr vert="horz" wrap="square" lIns="0" tIns="0" rIns="0" bIns="0" numCol="1" spcCol="215900" anchor="t">
            <a:prstTxWarp prst="textNoShape">
              <a:avLst/>
            </a:prstTxWarp>
          </a:bodyPr>
          <a:lstStyle>
            <a:lvl1pPr marL="0" indent="0">
              <a:lnSpc>
                <a:spcPct val="100000"/>
              </a:lnSpc>
              <a:spcBef>
                <a:spcPts val="0"/>
              </a:spcBef>
              <a:buNone/>
              <a:defRPr lang="ru-ru" sz="1000" b="0" i="0">
                <a:solidFill>
                  <a:srgbClr val="0E2D69"/>
                </a:solidFill>
                <a:latin typeface="HSE Sans" charset="0"/>
                <a:ea typeface="Calibri" pitchFamily="2" charset="-52"/>
                <a:cs typeface="Calibri" pitchFamily="2" charset="-52"/>
              </a:defRPr>
            </a:lvl1pPr>
            <a:lvl2pPr marL="457200" indent="0">
              <a:buNone/>
              <a:defRPr lang="en-gb" sz="1000" b="0" i="0">
                <a:solidFill>
                  <a:srgbClr val="0E2D69"/>
                </a:solidFill>
                <a:latin typeface="HSE Sans" charset="0"/>
                <a:ea typeface="Calibri" pitchFamily="2" charset="-52"/>
                <a:cs typeface="Calibri" pitchFamily="2" charset="-52"/>
              </a:defRPr>
            </a:lvl2pPr>
            <a:lvl3pPr marL="914400" indent="0">
              <a:buNone/>
              <a:defRPr lang="en-gb" sz="1000" b="0" i="0">
                <a:solidFill>
                  <a:srgbClr val="0E2D69"/>
                </a:solidFill>
                <a:latin typeface="HSE Sans" charset="0"/>
                <a:ea typeface="Calibri" pitchFamily="2" charset="-52"/>
                <a:cs typeface="Calibri" pitchFamily="2" charset="-52"/>
              </a:defRPr>
            </a:lvl3pPr>
            <a:lvl4pPr marL="1371600" indent="0">
              <a:buNone/>
              <a:defRPr lang="en-gb" sz="1000" b="0" i="0">
                <a:solidFill>
                  <a:srgbClr val="0E2D69"/>
                </a:solidFill>
                <a:latin typeface="HSE Sans" charset="0"/>
                <a:ea typeface="Calibri" pitchFamily="2" charset="-52"/>
                <a:cs typeface="Calibri" pitchFamily="2" charset="-52"/>
              </a:defRPr>
            </a:lvl4pPr>
            <a:lvl5pPr marL="1828800" indent="0">
              <a:buNone/>
              <a:defRPr lang="en-gb" sz="10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раздела может быть набрано в две или три строки</a:t>
            </a:r>
            <a:r>
              <a:t> (10pt)</a:t>
            </a:r>
            <a:endParaRPr lang="ru-ru"/>
          </a:p>
        </p:txBody>
      </p:sp>
      <p:sp>
        <p:nvSpPr>
          <p:cNvPr id="11" name="Текст 22"/>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aAwAA5wgAAHcyAAA1DAAAEAAAACYAAAAIAAAAPaAAAAAAAAA="/>
              </a:ext>
            </a:extLst>
          </p:cNvSpPr>
          <p:nvPr>
            <p:ph idx="17"/>
          </p:nvPr>
        </p:nvSpPr>
        <p:spPr>
          <a:xfrm>
            <a:off x="585470" y="1447165"/>
            <a:ext cx="7618095" cy="537210"/>
          </a:xfrm>
        </p:spPr>
        <p:txBody>
          <a:bodyPr vert="horz" wrap="square" lIns="0" tIns="0" rIns="0" bIns="0" numCol="1" spcCol="215900" anchor="t">
            <a:prstTxWarp prst="textNoShape">
              <a:avLst/>
            </a:prstTxWarp>
          </a:bodyPr>
          <a:lstStyle>
            <a:lvl1pPr marL="0" indent="0">
              <a:buNone/>
              <a:defRPr lang="ru-ru" sz="1600" b="0" i="0">
                <a:solidFill>
                  <a:srgbClr val="102D69"/>
                </a:solidFill>
                <a:latin typeface="HSE Sans" charset="0"/>
                <a:ea typeface="Calibri" pitchFamily="2" charset="-52"/>
                <a:cs typeface="Calibri" pitchFamily="2" charset="-52"/>
              </a:defRPr>
            </a:lvl1pPr>
            <a:lvl2pPr>
              <a:defRPr lang="en-gb" sz="1600" b="0" i="0">
                <a:solidFill>
                  <a:srgbClr val="0E2D69"/>
                </a:solidFill>
                <a:latin typeface="HSE Sans" charset="0"/>
                <a:ea typeface="Calibri" pitchFamily="2" charset="-52"/>
                <a:cs typeface="Calibri" pitchFamily="2" charset="-52"/>
              </a:defRPr>
            </a:lvl2pPr>
            <a:lvl3pPr>
              <a:defRPr lang="en-gb" sz="1600" b="0" i="0">
                <a:solidFill>
                  <a:srgbClr val="0E2D69"/>
                </a:solidFill>
                <a:latin typeface="HSE Sans" charset="0"/>
                <a:ea typeface="Calibri" pitchFamily="2" charset="-52"/>
                <a:cs typeface="Calibri" pitchFamily="2" charset="-52"/>
              </a:defRPr>
            </a:lvl3pPr>
            <a:lvl4pPr>
              <a:defRPr lang="en-gb" sz="1600" b="0" i="0">
                <a:solidFill>
                  <a:srgbClr val="0E2D69"/>
                </a:solidFill>
                <a:latin typeface="HSE Sans" charset="0"/>
                <a:ea typeface="Calibri" pitchFamily="2" charset="-52"/>
                <a:cs typeface="Calibri" pitchFamily="2" charset="-52"/>
              </a:defRPr>
            </a:lvl4pPr>
            <a:lvl5pPr>
              <a:defRPr lang="en-gb" sz="16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Название таблицы. Обратите внимание, что название графика набирается меньшим кеглем, чем заголовок (16</a:t>
            </a:r>
            <a:r>
              <a:t>pt)</a:t>
            </a:r>
            <a:endParaRPr lang="ru-ru"/>
          </a:p>
        </p:txBody>
      </p:sp>
      <p:sp>
        <p:nvSpPr>
          <p:cNvPr id="12" name="Текст 16"/>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bAwAATiMAAJUtAACiJwAAEAAAACYAAAAIAAAAPaAAAAAAAAA="/>
              </a:ext>
            </a:extLst>
          </p:cNvSpPr>
          <p:nvPr>
            <p:ph idx="18"/>
          </p:nvPr>
        </p:nvSpPr>
        <p:spPr>
          <a:xfrm>
            <a:off x="586105" y="5739130"/>
            <a:ext cx="6823710" cy="703580"/>
          </a:xfrm>
        </p:spPr>
        <p:txBody>
          <a:bodyPr vert="horz" wrap="square" lIns="0" tIns="0" rIns="0" bIns="0" numCol="1" spcCol="215900" anchor="t">
            <a:prstTxWarp prst="textNoShape">
              <a:avLst/>
            </a:prstTxWarp>
          </a:bodyPr>
          <a:lstStyle>
            <a:lvl1pPr marL="0" marR="0" indent="0" algn="l" defTabSz="914400">
              <a:lnSpc>
                <a:spcPct val="100000"/>
              </a:lnSpc>
              <a:spcBef>
                <a:spcPts val="600"/>
              </a:spcBef>
              <a:spcAft>
                <a:spcPts val="0"/>
              </a:spcAft>
              <a:buNone/>
              <a:tabLst/>
              <a:defRPr lang="ru-ru" sz="1300" b="0" i="0">
                <a:solidFill>
                  <a:srgbClr val="0E2D69"/>
                </a:solidFill>
                <a:latin typeface="HSE Sans" charset="0"/>
                <a:ea typeface="Calibri" pitchFamily="2" charset="-52"/>
                <a:cs typeface="Calibri" pitchFamily="2" charset="-52"/>
              </a:defRPr>
            </a:lvl1pPr>
            <a:lvl2pPr>
              <a:defRPr lang="en-gb" sz="1300" b="0" i="0">
                <a:solidFill>
                  <a:srgbClr val="0E2D69"/>
                </a:solidFill>
                <a:latin typeface="HSE Sans" charset="0"/>
                <a:ea typeface="Calibri" pitchFamily="2" charset="-52"/>
                <a:cs typeface="Calibri" pitchFamily="2" charset="-52"/>
              </a:defRPr>
            </a:lvl2pPr>
            <a:lvl3pPr>
              <a:defRPr lang="en-gb" sz="1300" b="0" i="0">
                <a:solidFill>
                  <a:srgbClr val="0E2D69"/>
                </a:solidFill>
                <a:latin typeface="HSE Sans" charset="0"/>
                <a:ea typeface="Calibri" pitchFamily="2" charset="-52"/>
                <a:cs typeface="Calibri" pitchFamily="2" charset="-52"/>
              </a:defRPr>
            </a:lvl3pPr>
            <a:lvl4pPr>
              <a:defRPr lang="en-gb" sz="1300" b="0" i="0">
                <a:solidFill>
                  <a:srgbClr val="0E2D69"/>
                </a:solidFill>
                <a:latin typeface="HSE Sans" charset="0"/>
                <a:ea typeface="Calibri" pitchFamily="2" charset="-52"/>
                <a:cs typeface="Calibri" pitchFamily="2" charset="-52"/>
              </a:defRPr>
            </a:lvl4pPr>
            <a:lvl5pPr>
              <a:defRPr lang="en-gb" sz="13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Мы рекомендуем очень аккуратно использовать жирное начертание, старайтесь выделять жирным самое важное. Также старайтесь не использовать выделение жирным начертанием вместе с заливкой ячеек каким-либо цветом, достаточно и одного акцента.</a:t>
            </a:r>
          </a:p>
        </p:txBody>
      </p:sp>
      <p:sp>
        <p:nvSpPr>
          <p:cNvPr id="13" name="Таблица 18"/>
          <p:cNvSpPr>
            <a:spLocks noGrp="1" noChangeArrowheads="1"/>
            <a:extLst>
              <a:ext uri="smNativeData">
                <pr:smNativeData xmlns:pr="smNativeData" xmlns:p14="http://schemas.microsoft.com/office/powerpoint/2010/main" xmlns="" val="SMDATA_13_2GjVZhMAAAAlAAAAZAAAAA0AAAAAkAAAAEgAAACQAAAASAAAAAAAAAAB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CaAwAAlg0AAHcyAADbIQAAEAAAACYAAAAIAAAAgYAAAAAAAAA="/>
              </a:ext>
            </a:extLst>
          </p:cNvSpPr>
          <p:nvPr>
            <p:ph type="tbl" sz="quarter" idx="19"/>
          </p:nvPr>
        </p:nvSpPr>
        <p:spPr>
          <a:xfrm>
            <a:off x="585470" y="2208530"/>
            <a:ext cx="7618095" cy="3295015"/>
          </a:xfrm>
        </p:spPr>
        <p:txBody>
          <a:bodyPr vert="horz" wrap="square" lIns="91440" tIns="45720" rIns="91440" bIns="45720" numCol="1" spcCol="215900" anchor="ctr">
            <a:prstTxWarp prst="textNoShape">
              <a:avLst/>
            </a:prstTxWarp>
          </a:bodyPr>
          <a:lstStyle>
            <a:lvl1pPr>
              <a:defRPr lang="ru-ru"/>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noProof="1"/>
            </a:pPr>
            <a:endParaRPr lang="ru-ru"/>
          </a:p>
        </p:txBody>
      </p:sp>
      <p:sp>
        <p:nvSpPr>
          <p:cNvPr id="14" name="Текст 35"/>
          <p:cNvSpPr>
            <a:spLocks noGrp="1" noChangeArrowheads="1"/>
            <a:extLst>
              <a:ext uri="smNativeData">
                <pr:smNativeData xmlns:pr="smNativeData" xmlns:p14="http://schemas.microsoft.com/office/powerpoint/2010/main" xmlns="" val="SMDATA_13_2GjVZhMAAAAlAAAAZAAAAA0AAAAAAAAAAAAAAAAAAAAAS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CorokIMAAAAEAAAAAAAAAAAAAAAAAAAAAAAAAAeAAAAaAAAAAAAAAAAAAAAAAAAAAAAAAAAAAAAECcAABAnAAAAAAAAAAAAAAAAAAAAAAAAAAAAAAAAAAAAAAAAAAAAABQAAAAAAAAAwMD/AAAAAABkAAAAMgAAAAAAAABkAAAAAAAAAH9/fwAKAAAAHwAAAFQAAAAAAAAFAAAAAQAAAAAAAAAAAAAAAAAAAAAAAAAAAAAAAAAAAAAAAAAAAAAAAn9/fwAAAAADzMzMAMDA/wB/f38AAAAAAAAAAAAAAAAAAAAAAAAAAAAhAAAAGAAAABQAAABwNQAAlg0AAHdHAABmHQAAEAAAACYAAAAIAAAAHaAAAAAAAAA="/>
              </a:ext>
            </a:extLst>
          </p:cNvSpPr>
          <p:nvPr>
            <p:ph idx="12"/>
          </p:nvPr>
        </p:nvSpPr>
        <p:spPr>
          <a:xfrm>
            <a:off x="8686800" y="2208530"/>
            <a:ext cx="2930525" cy="2570480"/>
          </a:xfrm>
        </p:spPr>
        <p:txBody>
          <a:bodyPr vert="horz" wrap="square" lIns="0" tIns="0" rIns="0" bIns="45720" numCol="1" spcCol="215900" anchor="t">
            <a:prstTxWarp prst="textNoShape">
              <a:avLst/>
            </a:prstTxWarp>
          </a:bodyPr>
          <a:lstStyle>
            <a:lvl1pPr marL="0" marR="0" indent="0" algn="l" defTabSz="914400">
              <a:lnSpc>
                <a:spcPct val="100000"/>
              </a:lnSpc>
              <a:spcBef>
                <a:spcPts val="1000"/>
              </a:spcBef>
              <a:spcAft>
                <a:spcPts val="0"/>
              </a:spcAft>
              <a:buNone/>
              <a:tabLst/>
              <a:defRPr lang="en-gb" sz="1300" b="0" i="0">
                <a:solidFill>
                  <a:srgbClr val="0E2D69"/>
                </a:solidFill>
                <a:latin typeface="HSE Sans" charset="0"/>
                <a:ea typeface="Calibri" pitchFamily="2" charset="-52"/>
                <a:cs typeface="Calibri" pitchFamily="2" charset="-52"/>
              </a:defRPr>
            </a:lvl1pPr>
            <a:lvl2pPr marL="4572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2pPr>
            <a:lvl3pPr marL="9144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3pPr>
            <a:lvl4pPr marL="13716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4pPr>
            <a:lvl5pPr marL="1828800" indent="0" algn="l">
              <a:lnSpc>
                <a:spcPct val="100000"/>
              </a:lnSpc>
              <a:spcBef>
                <a:spcPts val="1000"/>
              </a:spcBef>
              <a:buNone/>
              <a:defRPr lang="en-gb" sz="13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t>Lorem ipsum dolor sit amet, consectetur adipiscing elit, sed do eiusmod tempor incididunt ut labore et dolore magna aliqua. Ut enim ad minim veniam, quis nostrud exercitation ullamco laboris nisi ut aliquip ex ea commodo consequat. Duis aute irure dolor in reprehenderit in voluptate velit esse cillum dolore eu fugiat nulla pariatur. Excepteur sint occaecat cupidatat non proident, sunt in culpa qui officia deserunt mollit anim id est laborum.</a:t>
            </a:r>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noChangeArrowheads="1"/>
            <a:extLst>
              <a:ext uri="smNativeData">
                <pr:smNativeData xmlns:pr="smNativeData" xmlns:p14="http://schemas.microsoft.com/office/powerpoint/2010/main" xmlns="" val="SMDATA_13_2GjVZ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B0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oBQAAPwIAANhFAABnCgAAEAAAACYAAAAIAAAAvy8AAAAAAAA="/>
              </a:ext>
            </a:extLst>
          </p:cNvSpPr>
          <p:nvPr>
            <p:ph type="title"/>
          </p:nvPr>
        </p:nvSpPr>
        <p:spPr>
          <a:xfrm>
            <a:off x="838200" y="365125"/>
            <a:ext cx="10515600" cy="1325880"/>
          </a:xfrm>
          <a:prstGeom prst="rect">
            <a:avLst/>
          </a:prstGeom>
        </p:spPr>
        <p:txBody>
          <a:bodyPr vert="horz" wrap="square" lIns="91440" tIns="45720" rIns="91440" bIns="45720" numCol="1" spcCol="215900" anchor="ctr">
            <a:prstTxWarp prst="textNoShape">
              <a:avLst/>
            </a:prstTxWarp>
          </a:bodyPr>
          <a:lstStyle/>
          <a:p>
            <a:pPr>
              <a:defRPr lang="en-gb"/>
            </a:pPr>
            <a:r>
              <a:t>Click to edit Master title style</a:t>
            </a:r>
          </a:p>
        </p:txBody>
      </p:sp>
      <p:sp>
        <p:nvSpPr>
          <p:cNvPr id="3" name="Text Placeholder 2"/>
          <p:cNvSpPr>
            <a:spLocks noGrp="1" noChangeArrowheads="1"/>
            <a:extLst>
              <a:ext uri="smNativeData">
                <pr:smNativeData xmlns:pr="smNativeData" xmlns:p14="http://schemas.microsoft.com/office/powerpoint/2010/main" xmlns="" val="SMDATA_13_2GjVZhMAAAAlAAAAZAAAAA0AAAAAkAAAAEgAAACQAAAASAAAAAAAAAAA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HAB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oBQAAOwsAANhFAAAAJgAAEAAAACYAAAAIAAAAPy8AAAAAAAA="/>
              </a:ext>
            </a:extLst>
          </p:cNvSpPr>
          <p:nvPr>
            <p:ph type="body" idx="1"/>
          </p:nvPr>
        </p:nvSpPr>
        <p:spPr>
          <a:xfrm>
            <a:off x="838200" y="1825625"/>
            <a:ext cx="10515600" cy="4351655"/>
          </a:xfrm>
          <a:prstGeom prst="rect">
            <a:avLst/>
          </a:prstGeom>
        </p:spPr>
        <p:txBody>
          <a:bodyPr vert="horz" wrap="square" lIns="91440" tIns="45720" rIns="91440" bIns="45720" numCol="1" spcCol="215900" anchor="t">
            <a:prstTxWarp prst="textNoShape">
              <a:avLst/>
            </a:prstTxWarp>
          </a:bodyPr>
          <a:lstStyle/>
          <a:p>
            <a:pPr>
              <a:defRPr lang="en-gb"/>
            </a:pPr>
            <a:r>
              <a:t>Click to edit Master text styles</a:t>
            </a:r>
          </a:p>
          <a:p>
            <a:pPr lvl="1">
              <a:defRPr lang="en-gb"/>
            </a:pPr>
            <a:r>
              <a:t>Second level</a:t>
            </a:r>
          </a:p>
          <a:p>
            <a:pPr lvl="2">
              <a:defRPr lang="en-gb"/>
            </a:pPr>
            <a:r>
              <a:t>Third level</a:t>
            </a:r>
          </a:p>
          <a:p>
            <a:pPr lvl="3">
              <a:defRPr lang="en-gb"/>
            </a:pPr>
            <a:r>
              <a:t>Fourth level</a:t>
            </a:r>
          </a:p>
          <a:p>
            <a:pPr lvl="4">
              <a:defRPr lang="en-gb"/>
            </a:pPr>
            <a:r>
              <a:t>Fifth level</a:t>
            </a:r>
          </a:p>
        </p:txBody>
      </p:sp>
      <p:sp>
        <p:nvSpPr>
          <p:cNvPr id="4" name="Date Placeholder 3"/>
          <p:cNvSpPr>
            <a:spLocks noGrp="1" noChangeArrowheads="1"/>
            <a:extLst>
              <a:ext uri="smNativeData">
                <pr:smNativeData xmlns:pr="smNativeData" xmlns:p14="http://schemas.microsoft.com/office/powerpoint/2010/main" xmlns="" val="SMDATA_13_2GjVZ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AoBQAAGicAAAgWAABZKQAAEAAAACYAAAAIAAAAv48AAAAAAAA="/>
              </a:ext>
            </a:extLst>
          </p:cNvSpPr>
          <p:nvPr>
            <p:ph type="dt" sz="half" idx="2"/>
          </p:nvPr>
        </p:nvSpPr>
        <p:spPr>
          <a:xfrm>
            <a:off x="838200" y="6356350"/>
            <a:ext cx="2743200" cy="365125"/>
          </a:xfrm>
          <a:prstGeom prst="rect">
            <a:avLst/>
          </a:prstGeom>
        </p:spPr>
        <p:txBody>
          <a:bodyPr vert="horz" wrap="square" lIns="91440" tIns="45720" rIns="91440" bIns="45720" numCol="1" spcCol="215900" anchor="ctr">
            <a:prstTxWarp prst="textNoShape">
              <a:avLst/>
            </a:prstTxWarp>
          </a:bodyPr>
          <a:lstStyle>
            <a:lvl1pPr algn="l">
              <a:defRPr sz="1200" noProof="1">
                <a:solidFill>
                  <a:srgbClr val="8D8FA1"/>
                </a:solidFill>
              </a:defRPr>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noProof="1"/>
            </a:pPr>
            <a:fld id="{3F0B9822-6CD2-5E6E-9CB3-9A3BD6FD6ACF}" type="datetime1">
              <a:t>02.09.2024</a:t>
            </a:fld>
            <a:endParaRPr/>
          </a:p>
        </p:txBody>
      </p:sp>
      <p:sp>
        <p:nvSpPr>
          <p:cNvPr id="5" name="Footer Placeholder 4"/>
          <p:cNvSpPr>
            <a:spLocks noGrp="1" noChangeArrowheads="1"/>
            <a:extLst>
              <a:ext uri="smNativeData">
                <pr:smNativeData xmlns:pr="smNativeData" xmlns:p14="http://schemas.microsoft.com/office/powerpoint/2010/main" xmlns="" val="SMDATA_13_2GjVZ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A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YGAAAGicAACgyAABZKQAAEAAAACYAAAAIAAAAv48AAAAAAAA="/>
              </a:ext>
            </a:extLst>
          </p:cNvSpPr>
          <p:nvPr>
            <p:ph type="ftr" sz="quarter" idx="3"/>
          </p:nvPr>
        </p:nvSpPr>
        <p:spPr>
          <a:xfrm>
            <a:off x="4038600" y="6356350"/>
            <a:ext cx="4114800" cy="365125"/>
          </a:xfrm>
          <a:prstGeom prst="rect">
            <a:avLst/>
          </a:prstGeom>
        </p:spPr>
        <p:txBody>
          <a:bodyPr vert="horz" wrap="square" lIns="91440" tIns="45720" rIns="91440" bIns="45720" numCol="1" spcCol="215900" anchor="ctr">
            <a:prstTxWarp prst="textNoShape">
              <a:avLst/>
            </a:prstTxWarp>
          </a:bodyPr>
          <a:lstStyle>
            <a:lvl1pPr algn="ctr">
              <a:defRPr sz="1200" noProof="1">
                <a:solidFill>
                  <a:srgbClr val="8D8FA1"/>
                </a:solidFill>
              </a:defRPr>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noProof="1"/>
            </a:pPr>
            <a:endParaRPr/>
          </a:p>
        </p:txBody>
      </p:sp>
      <p:sp>
        <p:nvSpPr>
          <p:cNvPr id="6" name="Slide Number Placeholder 5"/>
          <p:cNvSpPr>
            <a:spLocks noGrp="1" noChangeArrowheads="1"/>
            <a:extLst>
              <a:ext uri="smNativeData">
                <pr:smNativeData xmlns:pr="smNativeData" xmlns:p14="http://schemas.microsoft.com/office/powerpoint/2010/main" xmlns="" val="SMDATA_13_2GjVZhMAAAAlAAAAZAAAAA0AAAAAkAAAAEgAAACQAAAASAAAAAAAAAABAAAAAAAAAAEAAABQAAAAAAAAAAAA4D8AAAAAAADgPwAAAAAAAOA/AAAAAAAA4D8AAAAAAADgPwAAAAAAAOA/AAAAAAAA4D8AAAAAAADgPwAAAAAAAOA/AAAAAAAA4D8CAAAAjAAAAAAAAAAAAAAA////AP///wgAAAAAAAAAAAAAAAAAAAAAAAAAAAAAAAAAAAAAeAAAAAEAAABAAAAAAAAAAAAAAABaAAAAAAAAAAAAAAAAAAAAAAAAAAAAAAAAAAAAAAAAAAAAAAAAAAAAAAAAAAAAAAAAAAAAAAAAAAAAAAAAAAAAAAAAAAAAAAAAAAAAFAAAADwAAAAAAAAAAAAAAAAAAAAPAAAAAQAAACMAAAAjAAAAIwAAAB4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AMAAAAMAAAAEAAAAAAAAAAAAAAAAAAAAAAAAAAeAAAAaAAAAAAAAAAAAAAAAAAAAAAAAAAAAAAAECcAABAnAAAAAAAAAAAAAAAAAAAAAAAAAAAAAAAAAAAAAAAAAAAAABQAAAAAAAAAwMD/AAAAAABkAAAAMgAAAAAAAABkAAAAAAAAAH9/fwAKAAAAHwAAAFQAAAD///8AAAAAAQAAAAAAAAAAAAAAAAAAAAAAAAAAAAAAAAAAAAAAAAAAAAAAAH9/fwAAAAADzMzMAMDA/wB/f38AAAAAAAAAAAAAAAAAAAAAAAAAAAAhAAAAGAAAABQAAAD4NAAAGicAANhFAABZKQAAEAAAACYAAAAIAAAAv48AAAAAAAA="/>
              </a:ext>
            </a:extLst>
          </p:cNvSpPr>
          <p:nvPr>
            <p:ph type="sldNum" sz="quarter" idx="4"/>
          </p:nvPr>
        </p:nvSpPr>
        <p:spPr>
          <a:xfrm>
            <a:off x="8610600" y="6356350"/>
            <a:ext cx="2743200" cy="365125"/>
          </a:xfrm>
          <a:prstGeom prst="rect">
            <a:avLst/>
          </a:prstGeom>
        </p:spPr>
        <p:txBody>
          <a:bodyPr vert="horz" wrap="square" lIns="91440" tIns="45720" rIns="91440" bIns="45720" numCol="1" spcCol="215900" anchor="ctr">
            <a:prstTxWarp prst="textNoShape">
              <a:avLst/>
            </a:prstTxWarp>
          </a:bodyPr>
          <a:lstStyle>
            <a:lvl1pPr algn="r">
              <a:defRPr sz="1200" noProof="1">
                <a:solidFill>
                  <a:srgbClr val="8D8FA1"/>
                </a:solidFill>
              </a:defRPr>
            </a:lvl1pPr>
            <a:lvl2pPr>
              <a:defRPr noProof="1"/>
            </a:lvl2pPr>
            <a:lvl3pPr>
              <a:defRPr noProof="1"/>
            </a:lvl3pPr>
            <a:lvl4pPr>
              <a:defRPr noProof="1"/>
            </a:lvl4pPr>
            <a:lvl5pPr>
              <a:defRPr noProof="1"/>
            </a:lvl5pPr>
            <a:lvl6pPr>
              <a:defRPr noProof="1"/>
            </a:lvl6pPr>
            <a:lvl7pPr>
              <a:defRPr noProof="1"/>
            </a:lvl7pPr>
            <a:lvl8pPr>
              <a:defRPr noProof="1"/>
            </a:lvl8pPr>
            <a:lvl9pPr>
              <a:defRPr noProof="1"/>
            </a:lvl9pPr>
          </a:lstStyle>
          <a:p>
            <a:pPr>
              <a:defRPr noProof="1"/>
            </a:pPr>
            <a:fld id="{3F0BDBDE-90D2-5E2D-9CB3-667895FD6A33}"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61" r:id="rId3"/>
    <p:sldLayoutId id="2147483650" r:id="rId4"/>
    <p:sldLayoutId id="2147483651" r:id="rId5"/>
    <p:sldLayoutId id="2147483652" r:id="rId6"/>
    <p:sldLayoutId id="2147483654" r:id="rId7"/>
    <p:sldLayoutId id="2147483655" r:id="rId8"/>
    <p:sldLayoutId id="2147483656" r:id="rId9"/>
    <p:sldLayoutId id="2147483658" r:id="rId10"/>
    <p:sldLayoutId id="2147483657" r:id="rId11"/>
    <p:sldLayoutId id="2147483659" r:id="rId12"/>
  </p:sldLayoutIdLst>
  <p:hf sldNum="0" hdr="0" ftr="0" dt="0"/>
  <p:txStyles>
    <p:titleStyle>
      <a:lvl1pPr marL="0" marR="0" indent="0" algn="l" defTabSz="914400">
        <a:lnSpc>
          <a:spcPct val="90000"/>
        </a:lnSpc>
        <a:spcBef>
          <a:spcPts val="0"/>
        </a:spcBef>
        <a:spcAft>
          <a:spcPts val="0"/>
        </a:spcAft>
        <a:buNone/>
        <a:tabLst/>
        <a:defRPr lang="en-gb" sz="4400" b="0" i="0" u="none" strike="noStrike" kern="1" spc="0" baseline="0">
          <a:solidFill>
            <a:schemeClr val="tx1"/>
          </a:solidFill>
          <a:effectLst/>
          <a:latin typeface="Calibri Light" pitchFamily="2" charset="-52"/>
          <a:ea typeface="Calibri Light" pitchFamily="2" charset="-52"/>
          <a:cs typeface="Calibri Light" pitchFamily="2" charset="-52"/>
        </a:defRPr>
      </a:lvl1pPr>
      <a:lvl2pPr marL="4572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2pPr>
      <a:lvl3pPr marL="9144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3pPr>
      <a:lvl4pPr marL="13716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4pPr>
      <a:lvl5pPr marL="18288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5pPr>
      <a:lvl6pPr marL="22860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6pPr>
      <a:lvl7pPr marL="27432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7pPr>
      <a:lvl8pPr marL="32004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8pPr>
      <a:lvl9pPr marL="36576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9pPr>
    </p:titleStyle>
    <p:bodyStyle>
      <a:lvl1pPr marL="228600" marR="0" indent="-228600" algn="l" defTabSz="914400">
        <a:lnSpc>
          <a:spcPct val="90000"/>
        </a:lnSpc>
        <a:spcBef>
          <a:spcPts val="1000"/>
        </a:spcBef>
        <a:spcAft>
          <a:spcPts val="0"/>
        </a:spcAft>
        <a:buClrTx/>
        <a:buSzTx/>
        <a:buFont typeface="Arial" pitchFamily="2" charset="-52"/>
        <a:buChar char="•"/>
        <a:tabLst/>
        <a:defRPr lang="en-gb" sz="2800" b="0" i="0" u="none" strike="noStrike" kern="1" spc="0" baseline="0">
          <a:solidFill>
            <a:schemeClr val="tx1"/>
          </a:solidFill>
          <a:effectLst/>
          <a:latin typeface="Calibri" pitchFamily="2" charset="-52"/>
          <a:ea typeface="Calibri" pitchFamily="2" charset="-52"/>
          <a:cs typeface="Calibri" pitchFamily="2" charset="-52"/>
        </a:defRPr>
      </a:lvl1pPr>
      <a:lvl2pPr marL="685800" marR="0" indent="-228600" algn="l" defTabSz="914400">
        <a:lnSpc>
          <a:spcPct val="90000"/>
        </a:lnSpc>
        <a:spcBef>
          <a:spcPts val="500"/>
        </a:spcBef>
        <a:spcAft>
          <a:spcPts val="0"/>
        </a:spcAft>
        <a:buClrTx/>
        <a:buSzTx/>
        <a:buFont typeface="Arial" pitchFamily="2" charset="-52"/>
        <a:buChar char="•"/>
        <a:tabLst/>
        <a:defRPr lang="en-gb" sz="2400" b="0" i="0" u="none" strike="noStrike" kern="1" spc="0" baseline="0">
          <a:solidFill>
            <a:schemeClr val="tx1"/>
          </a:solidFill>
          <a:effectLst/>
          <a:latin typeface="Calibri" pitchFamily="2" charset="-52"/>
          <a:ea typeface="Calibri" pitchFamily="2" charset="-52"/>
          <a:cs typeface="Calibri" pitchFamily="2" charset="-52"/>
        </a:defRPr>
      </a:lvl2pPr>
      <a:lvl3pPr marL="1143000" marR="0" indent="-228600" algn="l" defTabSz="914400">
        <a:lnSpc>
          <a:spcPct val="90000"/>
        </a:lnSpc>
        <a:spcBef>
          <a:spcPts val="500"/>
        </a:spcBef>
        <a:spcAft>
          <a:spcPts val="0"/>
        </a:spcAft>
        <a:buClrTx/>
        <a:buSzTx/>
        <a:buFont typeface="Arial" pitchFamily="2" charset="-52"/>
        <a:buChar char="•"/>
        <a:tabLst/>
        <a:defRPr lang="en-gb" sz="2000" b="0" i="0" u="none" strike="noStrike" kern="1" spc="0" baseline="0">
          <a:solidFill>
            <a:schemeClr val="tx1"/>
          </a:solidFill>
          <a:effectLst/>
          <a:latin typeface="Calibri" pitchFamily="2" charset="-52"/>
          <a:ea typeface="Calibri" pitchFamily="2" charset="-52"/>
          <a:cs typeface="Calibri" pitchFamily="2" charset="-52"/>
        </a:defRPr>
      </a:lvl3pPr>
      <a:lvl4pPr marL="1600200" marR="0" indent="-228600" algn="l" defTabSz="914400">
        <a:lnSpc>
          <a:spcPct val="90000"/>
        </a:lnSpc>
        <a:spcBef>
          <a:spcPts val="500"/>
        </a:spcBef>
        <a:spcAft>
          <a:spcPts val="0"/>
        </a:spcAft>
        <a:buClrTx/>
        <a:buSzTx/>
        <a:buFont typeface="Arial" pitchFamily="2" charset="-52"/>
        <a:buChar char="•"/>
        <a:tabLst/>
        <a:defRPr lang="en-gb" sz="1800" b="0" i="0" u="none" strike="noStrike" kern="1" spc="0" baseline="0">
          <a:solidFill>
            <a:schemeClr val="tx1"/>
          </a:solidFill>
          <a:effectLst/>
          <a:latin typeface="Calibri" pitchFamily="2" charset="-52"/>
          <a:ea typeface="Calibri" pitchFamily="2" charset="-52"/>
          <a:cs typeface="Calibri" pitchFamily="2" charset="-52"/>
        </a:defRPr>
      </a:lvl4pPr>
      <a:lvl5pPr marL="2057400" marR="0" indent="-228600" algn="l" defTabSz="914400">
        <a:lnSpc>
          <a:spcPct val="90000"/>
        </a:lnSpc>
        <a:spcBef>
          <a:spcPts val="500"/>
        </a:spcBef>
        <a:spcAft>
          <a:spcPts val="0"/>
        </a:spcAft>
        <a:buClrTx/>
        <a:buSzTx/>
        <a:buFont typeface="Arial" pitchFamily="2" charset="-52"/>
        <a:buChar char="•"/>
        <a:tabLst/>
        <a:defRPr lang="en-gb" sz="1800" b="0" i="0" u="none" strike="noStrike" kern="1" spc="0" baseline="0">
          <a:solidFill>
            <a:schemeClr val="tx1"/>
          </a:solidFill>
          <a:effectLst/>
          <a:latin typeface="Calibri" pitchFamily="2" charset="-52"/>
          <a:ea typeface="Calibri" pitchFamily="2" charset="-52"/>
          <a:cs typeface="Calibri" pitchFamily="2" charset="-52"/>
        </a:defRPr>
      </a:lvl5pPr>
      <a:lvl6pPr marL="2514600" marR="0" indent="-228600" algn="l" defTabSz="914400">
        <a:lnSpc>
          <a:spcPct val="90000"/>
        </a:lnSpc>
        <a:spcBef>
          <a:spcPts val="500"/>
        </a:spcBef>
        <a:spcAft>
          <a:spcPts val="0"/>
        </a:spcAft>
        <a:buClrTx/>
        <a:buSzTx/>
        <a:buFont typeface="Arial" pitchFamily="2" charset="-52"/>
        <a:buChar char="•"/>
        <a:tabLst/>
        <a:defRPr sz="1800" b="0" i="0" u="none" strike="noStrike" kern="1" spc="0" baseline="0" noProof="1">
          <a:solidFill>
            <a:schemeClr val="tx1"/>
          </a:solidFill>
          <a:effectLst/>
          <a:latin typeface="Calibri" pitchFamily="2" charset="-52"/>
          <a:ea typeface="Calibri" pitchFamily="2" charset="-52"/>
          <a:cs typeface="Calibri" pitchFamily="2" charset="-52"/>
        </a:defRPr>
      </a:lvl6pPr>
      <a:lvl7pPr marL="2971800" marR="0" indent="-228600" algn="l" defTabSz="914400">
        <a:lnSpc>
          <a:spcPct val="90000"/>
        </a:lnSpc>
        <a:spcBef>
          <a:spcPts val="500"/>
        </a:spcBef>
        <a:spcAft>
          <a:spcPts val="0"/>
        </a:spcAft>
        <a:buClrTx/>
        <a:buSzTx/>
        <a:buFont typeface="Arial" pitchFamily="2" charset="-52"/>
        <a:buChar char="•"/>
        <a:tabLst/>
        <a:defRPr sz="1800" b="0" i="0" u="none" strike="noStrike" kern="1" spc="0" baseline="0" noProof="1">
          <a:solidFill>
            <a:schemeClr val="tx1"/>
          </a:solidFill>
          <a:effectLst/>
          <a:latin typeface="Calibri" pitchFamily="2" charset="-52"/>
          <a:ea typeface="Calibri" pitchFamily="2" charset="-52"/>
          <a:cs typeface="Calibri" pitchFamily="2" charset="-52"/>
        </a:defRPr>
      </a:lvl7pPr>
      <a:lvl8pPr marL="3429000" marR="0" indent="-228600" algn="l" defTabSz="914400">
        <a:lnSpc>
          <a:spcPct val="90000"/>
        </a:lnSpc>
        <a:spcBef>
          <a:spcPts val="500"/>
        </a:spcBef>
        <a:spcAft>
          <a:spcPts val="0"/>
        </a:spcAft>
        <a:buClrTx/>
        <a:buSzTx/>
        <a:buFont typeface="Arial" pitchFamily="2" charset="-52"/>
        <a:buChar char="•"/>
        <a:tabLst/>
        <a:defRPr sz="1800" b="0" i="0" u="none" strike="noStrike" kern="1" spc="0" baseline="0" noProof="1">
          <a:solidFill>
            <a:schemeClr val="tx1"/>
          </a:solidFill>
          <a:effectLst/>
          <a:latin typeface="Calibri" pitchFamily="2" charset="-52"/>
          <a:ea typeface="Calibri" pitchFamily="2" charset="-52"/>
          <a:cs typeface="Calibri" pitchFamily="2" charset="-52"/>
        </a:defRPr>
      </a:lvl8pPr>
      <a:lvl9pPr marL="3886200" marR="0" indent="-228600" algn="l" defTabSz="914400">
        <a:lnSpc>
          <a:spcPct val="90000"/>
        </a:lnSpc>
        <a:spcBef>
          <a:spcPts val="500"/>
        </a:spcBef>
        <a:spcAft>
          <a:spcPts val="0"/>
        </a:spcAft>
        <a:buClrTx/>
        <a:buSzTx/>
        <a:buFont typeface="Arial" pitchFamily="2" charset="-52"/>
        <a:buChar char="•"/>
        <a:tabLst/>
        <a:defRPr sz="1800" b="0" i="0" u="none" strike="noStrike" kern="1" spc="0" baseline="0" noProof="1">
          <a:solidFill>
            <a:schemeClr val="tx1"/>
          </a:solidFill>
          <a:effectLst/>
          <a:latin typeface="Calibri" pitchFamily="2" charset="-52"/>
          <a:ea typeface="Calibri" pitchFamily="2" charset="-52"/>
          <a:cs typeface="Calibri" pitchFamily="2" charset="-52"/>
        </a:defRPr>
      </a:lvl9pPr>
    </p:bodyStyle>
    <p:otherStyle>
      <a:lvl1pPr marL="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1pPr>
      <a:lvl2pPr marL="4572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2pPr>
      <a:lvl3pPr marL="9144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3pPr>
      <a:lvl4pPr marL="13716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4pPr>
      <a:lvl5pPr marL="18288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5pPr>
      <a:lvl6pPr marL="22860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6pPr>
      <a:lvl7pPr marL="27432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7pPr>
      <a:lvl8pPr marL="32004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8pPr>
      <a:lvl9pPr marL="3657600" marR="0" indent="0" algn="l" defTabSz="914400">
        <a:lnSpc>
          <a:spcPct val="100000"/>
        </a:lnSpc>
        <a:spcBef>
          <a:spcPts val="0"/>
        </a:spcBef>
        <a:spcAft>
          <a:spcPts val="0"/>
        </a:spcAft>
        <a:buNone/>
        <a:tabLst/>
        <a:defRPr sz="1800" b="0" i="0" u="none" strike="noStrike" kern="1" spc="0" baseline="0" noProof="1">
          <a:solidFill>
            <a:schemeClr val="tx1"/>
          </a:solidFill>
          <a:effectLst/>
          <a:latin typeface="Calibri" pitchFamily="2" charset="-52"/>
          <a:ea typeface="Calibri" pitchFamily="2" charset="-52"/>
          <a:cs typeface="Calibri" pitchFamily="2" charset="-52"/>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Текст 1"/>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Cx4ogYMAAAAEAAAAAAAAAAAAAAAAAAAAAAAAAAeAAAAaAAAAAAAAAAAAAAAAAAAAAAAAAAAAAAAECcAABAnAAAAAAAAAAAAAAAAAAAAAAAAAAAAAAAAAAAAAAAAAAAAABQAAAAAAAAAwMD/AAAAAABkAAAAMgAAAAAAAABkAAAAAAAAAH9/fwAKAAAAHwAAAFQAAABEcsQF////AQAAAAAAAAAAAAAAAAAAAAAAAAAAAAAAAAAAAAAAAAAADyxoAn9/fwDn5uYDzMzMAMDA/wB/f38AAAAAAAAAAAAAAAAAAAAAAAAAAAAhAAAAGAAAABQAAAAJBwAAVAMAALwSAADjBQAAEAAAACYAAAAIAAAAAYAAAAAAAAA="/>
              </a:ext>
            </a:extLst>
          </p:cNvSpPr>
          <p:nvPr>
            <p:ph type="body" idx="18"/>
          </p:nvPr>
        </p:nvSpPr>
        <p:spPr>
          <a:xfrm>
            <a:off x="1143635" y="541020"/>
            <a:ext cx="1901825" cy="415925"/>
          </a:xfrm>
        </p:spPr>
        <p:txBody>
          <a:bodyPr/>
          <a:lstStyle>
            <a:lvl1pPr marL="0" marR="0" indent="0" algn="l" defTabSz="914400">
              <a:lnSpc>
                <a:spcPct val="100000"/>
              </a:lnSpc>
              <a:spcBef>
                <a:spcPts val="1000"/>
              </a:spcBef>
              <a:spcAft>
                <a:spcPts val="0"/>
              </a:spcAft>
              <a:buNone/>
              <a:tabLst/>
              <a:defRPr lang="ru-ru" sz="1000" b="0" i="0">
                <a:latin typeface="HSE Sans" charset="0"/>
                <a:ea typeface="Calibri" pitchFamily="2" charset="-52"/>
                <a:cs typeface="Calibri" pitchFamily="2" charset="-52"/>
              </a:defRPr>
            </a:lvl1pPr>
            <a:lvl2pPr marL="457200" indent="0">
              <a:lnSpc>
                <a:spcPct val="100000"/>
              </a:lnSpc>
              <a:buNone/>
              <a:defRPr lang="en-gb" sz="1000" b="0" i="0">
                <a:latin typeface="HSE Sans" charset="0"/>
                <a:ea typeface="Calibri" pitchFamily="2" charset="-52"/>
                <a:cs typeface="Calibri" pitchFamily="2" charset="-52"/>
              </a:defRPr>
            </a:lvl2pPr>
            <a:lvl3pPr marL="914400" indent="0">
              <a:lnSpc>
                <a:spcPct val="100000"/>
              </a:lnSpc>
              <a:buNone/>
              <a:defRPr lang="en-gb" sz="1000" b="0" i="0">
                <a:latin typeface="HSE Sans" charset="0"/>
                <a:ea typeface="Calibri" pitchFamily="2" charset="-52"/>
                <a:cs typeface="Calibri" pitchFamily="2" charset="-52"/>
              </a:defRPr>
            </a:lvl3pPr>
            <a:lvl4pPr marL="1371600" indent="0">
              <a:lnSpc>
                <a:spcPct val="100000"/>
              </a:lnSpc>
              <a:buNone/>
              <a:defRPr lang="en-gb" sz="1000" b="0" i="0">
                <a:latin typeface="HSE Sans" charset="0"/>
                <a:ea typeface="Calibri" pitchFamily="2" charset="-52"/>
                <a:cs typeface="Calibri" pitchFamily="2" charset="-52"/>
              </a:defRPr>
            </a:lvl4pPr>
            <a:lvl5pPr marL="1828800" indent="0">
              <a:lnSpc>
                <a:spcPct val="100000"/>
              </a:lnSpc>
              <a:buNone/>
              <a:defRPr lang="en-gb" sz="1000" b="0" i="0">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a:t>Управление организациями и проектами</a:t>
            </a:r>
          </a:p>
          <a:p>
            <a:pPr>
              <a:defRPr lang="en-gb"/>
            </a:pPr>
            <a:endParaRPr lang="ru-ru"/>
          </a:p>
        </p:txBody>
      </p:sp>
      <p:sp>
        <p:nvSpPr>
          <p:cNvPr id="3" name="Текст 2"/>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GIk3EkMAAAAEAAAAAAAAAAAAAAAAAAAAAAAAAAeAAAAaAAAAAAAAAAAAAAAAAAAAAAAAAAAAAAAECcAABAnAAAAAAAAAAAAAAAAAAAAAAAAAAAAAAAAAAAAAAAAAAAAABQAAAAAAAAAwMD/AAAAAABkAAAAMgAAAAAAAABkAAAAAAAAAH9/fwAKAAAAHwAAAFQAAABEcsQF////AQAAAAAAAAAAAAAAAAAAAAAAAAAAAAAAAAAAAAAAAAAADyxoAn9/fwDn5uYDzMzMAMDA/wB/f38AAAAAAAAAAAAAAAAAAAAAAAAAAAAhAAAAGAAAABQAAABIFQAAYAMAAAQiAADjBQAAEAAAACYAAAAIAAAAAYAAAAAAAAA="/>
              </a:ext>
            </a:extLst>
          </p:cNvSpPr>
          <p:nvPr>
            <p:ph type="body" idx="18"/>
          </p:nvPr>
        </p:nvSpPr>
        <p:spPr>
          <a:xfrm>
            <a:off x="3459480" y="548640"/>
            <a:ext cx="2070100" cy="408305"/>
          </a:xfrm>
        </p:spPr>
        <p:txBody>
          <a:bodyPr/>
          <a:lstStyle>
            <a:lvl1pPr marL="0" indent="0">
              <a:lnSpc>
                <a:spcPct val="100000"/>
              </a:lnSpc>
              <a:spcBef>
                <a:spcPts val="0"/>
              </a:spcBef>
              <a:buNone/>
              <a:defRPr lang="ru-ru" sz="1000" b="0" i="0">
                <a:solidFill>
                  <a:srgbClr val="0E2D69"/>
                </a:solidFill>
                <a:latin typeface="HSE Sans" charset="0"/>
                <a:ea typeface="Calibri" pitchFamily="2" charset="-52"/>
                <a:cs typeface="Calibri" pitchFamily="2" charset="-52"/>
              </a:defRPr>
            </a:lvl1pPr>
            <a:lvl2pPr marL="457200" indent="0">
              <a:buNone/>
              <a:defRPr lang="en-gb" sz="1000" b="0" i="0">
                <a:solidFill>
                  <a:srgbClr val="0E2D69"/>
                </a:solidFill>
                <a:latin typeface="HSE Sans" charset="0"/>
                <a:ea typeface="Calibri" pitchFamily="2" charset="-52"/>
                <a:cs typeface="Calibri" pitchFamily="2" charset="-52"/>
              </a:defRPr>
            </a:lvl2pPr>
            <a:lvl3pPr marL="914400" indent="0">
              <a:buNone/>
              <a:defRPr lang="en-gb" sz="1000" b="0" i="0">
                <a:solidFill>
                  <a:srgbClr val="0E2D69"/>
                </a:solidFill>
                <a:latin typeface="HSE Sans" charset="0"/>
                <a:ea typeface="Calibri" pitchFamily="2" charset="-52"/>
                <a:cs typeface="Calibri" pitchFamily="2" charset="-52"/>
              </a:defRPr>
            </a:lvl3pPr>
            <a:lvl4pPr marL="1371600" indent="0">
              <a:buNone/>
              <a:defRPr lang="en-gb" sz="1000" b="0" i="0">
                <a:solidFill>
                  <a:srgbClr val="0E2D69"/>
                </a:solidFill>
                <a:latin typeface="HSE Sans" charset="0"/>
                <a:ea typeface="Calibri" pitchFamily="2" charset="-52"/>
                <a:cs typeface="Calibri" pitchFamily="2" charset="-52"/>
              </a:defRPr>
            </a:lvl4pPr>
            <a:lvl5pPr marL="1828800" indent="0">
              <a:buNone/>
              <a:defRPr lang="en-gb" sz="10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dirty="0"/>
              <a:t>Расписание </a:t>
            </a:r>
            <a:r>
              <a:rPr lang="ru-ru" dirty="0" smtClean="0"/>
              <a:t>1 </a:t>
            </a:r>
            <a:r>
              <a:rPr lang="ru-ru" dirty="0"/>
              <a:t>курс 1 модуль: </a:t>
            </a:r>
            <a:r>
              <a:rPr lang="ru-ru" dirty="0" smtClean="0"/>
              <a:t>01.10.2024 </a:t>
            </a:r>
            <a:r>
              <a:rPr lang="ru-ru" dirty="0"/>
              <a:t>- </a:t>
            </a:r>
            <a:r>
              <a:rPr lang="ru-ru" dirty="0" smtClean="0"/>
              <a:t>24.11.2024</a:t>
            </a:r>
            <a:endParaRPr lang="ru-ru" dirty="0"/>
          </a:p>
          <a:p>
            <a:pPr>
              <a:defRPr lang="en-gb"/>
            </a:pPr>
            <a:endParaRPr lang="ru-ru" dirty="0"/>
          </a:p>
          <a:p>
            <a:pPr>
              <a:defRPr lang="en-gb"/>
            </a:pPr>
            <a:endParaRPr lang="ru-ru" dirty="0"/>
          </a:p>
        </p:txBody>
      </p:sp>
      <p:sp>
        <p:nvSpPr>
          <p:cNvPr id="4" name="Текст 3"/>
          <p:cNvSpPr>
            <a:spLocks noGrp="1" noChangeArrowheads="1"/>
            <a:extLst>
              <a:ext uri="smNativeData">
                <pr:smNativeData xmlns:pr="smNativeData" xmlns:p14="http://schemas.microsoft.com/office/powerpoint/2010/main" xmlns="" val="SMDATA_13_2GjVZhMAAAAlAAAAZAAAAA0AAAAAAAAAAAAAAAAAAAAAAAAAAAAAAAAAAAAAAAAAAAEAAABQAAAAAAAAAAAA4D8AAAAAAADgPwAAAAAAAOA/AAAAAAAA4D8AAAAAAADgPwAAAAAAAOA/AAAAAAAA4D8AAAAAAADgPwAAAAAAAOA/AAAAAAAA4D8CAAAAjAAAAAAAAAAAAAAARHLEDP///wgAAAAAAAAAAAAAAAAAAAAAAAAAAAAAAAAAAAAAZAAAAAEAAABAAAAAAAAAAAAAAAAAAAAAAAAAAAAAAAAAAAAAAAAAAAAAAAAAAAAAAAAAAAAAAAAAAAAAAAAAAAAAAAAAAAAAAAAAAAAAAAAAAAAAAAAAAAAAAAAAAAAAFAAAADwAAAAAAAAAAAAAAA8saAkUAAAAAQAAABQAAAAUAAAAFAAAAAEAAAAAAAAAZAAAAGQAAAAAAAAAZAAAAGQAAAAVAAAAYAAAAAAAAAAAAAAADwAAACADAAAAAAAAAAAAAAEAAACgMgAAVgcAAKr4//8BAAAAf39/AAEAAABkAAAAAAAAABQAAABAHwAAAAAAACYAAAAAAAAAwOD//wAAAAAmAAAAZAAAABYAAABMAAAAAAAAAAAAAAAEAAAAAAAAAAEAAADn5uYKAAAAACgAAAAoAAAAZAAAAGQAAAAAAAAAzMzMAAAAAABQAAAAUAAAAGQAAABkAAAAAAAAABcAAAAUAAAAAAAAAAAAAAD/fwAA/38AAAAAAAAJAAAABAAAANoFYYgMAAAAEAAAAAAAAAAAAAAAAAAAAAAAAAAeAAAAaAAAAAAAAAAAAAAAAAAAAAAAAAAAAAAAECcAABAnAAAAAAAAAAAAAAAAAAAAAAAAAAAAAAAAAAAAAAAAAAAAABQAAAAAAAAAwMD/AAAAAABkAAAAMgAAAAAAAABkAAAAAAAAAH9/fwAKAAAAHwAAAFQAAABEcsQF////AQAAAAAAAAAAAAAAAAAAAAAAAAAAAAAAAAAAAAAAAAAADyxoAn9/fwDn5uYDzMzMAMDA/wB/f38AAAAAAAAAAAAAAAAAAAAAAAAAAAAhAAAAGAAAABQAAACCJgAAYAMAAGM5AADjBQAAEAAAACYAAAAIAAAAAYAAAAAAAAA="/>
              </a:ext>
            </a:extLst>
          </p:cNvSpPr>
          <p:nvPr>
            <p:ph type="body" idx="18"/>
          </p:nvPr>
        </p:nvSpPr>
        <p:spPr>
          <a:xfrm>
            <a:off x="6259830" y="548640"/>
            <a:ext cx="3068955" cy="408305"/>
          </a:xfrm>
        </p:spPr>
        <p:txBody>
          <a:bodyPr/>
          <a:lstStyle>
            <a:lvl1pPr marL="0" indent="0">
              <a:lnSpc>
                <a:spcPct val="100000"/>
              </a:lnSpc>
              <a:spcBef>
                <a:spcPts val="0"/>
              </a:spcBef>
              <a:buNone/>
              <a:defRPr lang="ru-ru" sz="1000" b="0" i="0">
                <a:solidFill>
                  <a:srgbClr val="0E2D69"/>
                </a:solidFill>
                <a:latin typeface="HSE Sans" charset="0"/>
                <a:ea typeface="Calibri" pitchFamily="2" charset="-52"/>
                <a:cs typeface="Calibri" pitchFamily="2" charset="-52"/>
              </a:defRPr>
            </a:lvl1pPr>
            <a:lvl2pPr marL="457200" indent="0">
              <a:buNone/>
              <a:defRPr lang="en-gb" sz="1000" b="0" i="0">
                <a:solidFill>
                  <a:srgbClr val="0E2D69"/>
                </a:solidFill>
                <a:latin typeface="HSE Sans" charset="0"/>
                <a:ea typeface="Calibri" pitchFamily="2" charset="-52"/>
                <a:cs typeface="Calibri" pitchFamily="2" charset="-52"/>
              </a:defRPr>
            </a:lvl2pPr>
            <a:lvl3pPr marL="914400" indent="0">
              <a:buNone/>
              <a:defRPr lang="en-gb" sz="1000" b="0" i="0">
                <a:solidFill>
                  <a:srgbClr val="0E2D69"/>
                </a:solidFill>
                <a:latin typeface="HSE Sans" charset="0"/>
                <a:ea typeface="Calibri" pitchFamily="2" charset="-52"/>
                <a:cs typeface="Calibri" pitchFamily="2" charset="-52"/>
              </a:defRPr>
            </a:lvl3pPr>
            <a:lvl4pPr marL="1371600" indent="0">
              <a:buNone/>
              <a:defRPr lang="en-gb" sz="1000" b="0" i="0">
                <a:solidFill>
                  <a:srgbClr val="0E2D69"/>
                </a:solidFill>
                <a:latin typeface="HSE Sans" charset="0"/>
                <a:ea typeface="Calibri" pitchFamily="2" charset="-52"/>
                <a:cs typeface="Calibri" pitchFamily="2" charset="-52"/>
              </a:defRPr>
            </a:lvl4pPr>
            <a:lvl5pPr marL="1828800" indent="0">
              <a:buNone/>
              <a:defRPr lang="en-gb" sz="1000" b="0" i="0">
                <a:solidFill>
                  <a:srgbClr val="0E2D69"/>
                </a:solidFill>
                <a:latin typeface="HSE Sans" charset="0"/>
                <a:ea typeface="Calibri" pitchFamily="2" charset="-52"/>
                <a:cs typeface="Calibri" pitchFamily="2" charset="-52"/>
              </a:defRPr>
            </a:lvl5pPr>
            <a:lvl6pPr>
              <a:defRPr noProof="1"/>
            </a:lvl6pPr>
            <a:lvl7pPr>
              <a:defRPr noProof="1"/>
            </a:lvl7pPr>
            <a:lvl8pPr>
              <a:defRPr noProof="1"/>
            </a:lvl8pPr>
            <a:lvl9pPr>
              <a:defRPr noProof="1"/>
            </a:lvl9pPr>
          </a:lstStyle>
          <a:p>
            <a:pPr>
              <a:defRPr lang="en-gb"/>
            </a:pPr>
            <a:r>
              <a:rPr lang="ru-ru" dirty="0"/>
              <a:t>Даты сессии 1 модуля:</a:t>
            </a:r>
          </a:p>
          <a:p>
            <a:pPr>
              <a:defRPr lang="en-gb"/>
            </a:pPr>
            <a:r>
              <a:rPr lang="ru-ru" dirty="0" smtClean="0"/>
              <a:t>25.11.2024 </a:t>
            </a:r>
            <a:r>
              <a:rPr lang="ru-ru" dirty="0"/>
              <a:t>- </a:t>
            </a:r>
            <a:r>
              <a:rPr lang="ru-ru" dirty="0" smtClean="0"/>
              <a:t>01.12.2024</a:t>
            </a:r>
            <a:endParaRPr lang="ru-ru" dirty="0"/>
          </a:p>
          <a:p>
            <a:pPr>
              <a:defRPr lang="en-gb"/>
            </a:pPr>
            <a:endParaRPr lang="ru-ru" dirty="0"/>
          </a:p>
        </p:txBody>
      </p:sp>
      <p:graphicFrame>
        <p:nvGraphicFramePr>
          <p:cNvPr id="5" name="Таблица1"/>
          <p:cNvGraphicFramePr>
            <a:graphicFrameLocks noGrp="1"/>
          </p:cNvGraphicFramePr>
          <p:nvPr>
            <p:extLst>
              <p:ext uri="{D42A27DB-BD31-4B8C-83A1-F6EECF244321}">
                <p14:modId xmlns:p14="http://schemas.microsoft.com/office/powerpoint/2010/main" val="4278914275"/>
              </p:ext>
            </p:extLst>
          </p:nvPr>
        </p:nvGraphicFramePr>
        <p:xfrm>
          <a:off x="502920" y="1249680"/>
          <a:ext cx="10996295" cy="5396334"/>
        </p:xfrm>
        <a:graphic>
          <a:graphicData uri="http://schemas.openxmlformats.org/drawingml/2006/table">
            <a:tbl>
              <a:tblPr>
                <a:noFill/>
              </a:tblPr>
              <a:tblGrid>
                <a:gridCol w="1067435">
                  <a:extLst>
                    <a:ext uri="{9D8B030D-6E8A-4147-A177-3AD203B41FA5}">
                      <a16:colId xmlns:a16="http://schemas.microsoft.com/office/drawing/2014/main" val="20000"/>
                    </a:ext>
                  </a:extLst>
                </a:gridCol>
                <a:gridCol w="1357630">
                  <a:extLst>
                    <a:ext uri="{9D8B030D-6E8A-4147-A177-3AD203B41FA5}">
                      <a16:colId xmlns:a16="http://schemas.microsoft.com/office/drawing/2014/main" val="20001"/>
                    </a:ext>
                  </a:extLst>
                </a:gridCol>
                <a:gridCol w="2595245">
                  <a:extLst>
                    <a:ext uri="{9D8B030D-6E8A-4147-A177-3AD203B41FA5}">
                      <a16:colId xmlns:a16="http://schemas.microsoft.com/office/drawing/2014/main" val="20002"/>
                    </a:ext>
                  </a:extLst>
                </a:gridCol>
                <a:gridCol w="3352800">
                  <a:extLst>
                    <a:ext uri="{9D8B030D-6E8A-4147-A177-3AD203B41FA5}">
                      <a16:colId xmlns:a16="http://schemas.microsoft.com/office/drawing/2014/main" val="20003"/>
                    </a:ext>
                  </a:extLst>
                </a:gridCol>
                <a:gridCol w="2623185">
                  <a:extLst>
                    <a:ext uri="{9D8B030D-6E8A-4147-A177-3AD203B41FA5}">
                      <a16:colId xmlns:a16="http://schemas.microsoft.com/office/drawing/2014/main" val="20004"/>
                    </a:ext>
                  </a:extLst>
                </a:gridCol>
              </a:tblGrid>
              <a:tr h="440690">
                <a:tc>
                  <a:txBody>
                    <a:bodyPr/>
                    <a:lstStyle/>
                    <a:p>
                      <a:pPr marL="0" marR="0" indent="0" algn="ctr">
                        <a:buNone/>
                        <a:defRPr b="1" noProof="1">
                          <a:solidFill>
                            <a:srgbClr val="FFFFFF"/>
                          </a:solidFill>
                          <a:latin typeface="Calibri" pitchFamily="2" charset="-52"/>
                          <a:ea typeface="Calibri" pitchFamily="2" charset="-52"/>
                          <a:cs typeface="Calibri" pitchFamily="2" charset="-52"/>
                        </a:defRPr>
                      </a:pPr>
                      <a:r>
                        <a:rPr lang="ru-ru" sz="1300" b="0">
                          <a:solidFill>
                            <a:srgbClr val="102D69"/>
                          </a:solidFill>
                          <a:latin typeface="HSE Sans" charset="0"/>
                          <a:ea typeface="Calibri" pitchFamily="2" charset="-52"/>
                          <a:cs typeface="Calibri" pitchFamily="2" charset="-52"/>
                        </a:rPr>
                        <a:t>День</a:t>
                      </a:r>
                      <a:endParaRPr sz="1300" b="0" noProof="1">
                        <a:solidFill>
                          <a:srgbClr val="102D69"/>
                        </a:solidFill>
                        <a:latin typeface="HSE Sans" charset="0"/>
                        <a:ea typeface="Calibri" pitchFamily="2" charset="-52"/>
                        <a:cs typeface="Calibri" pitchFamily="2" charset="-52"/>
                      </a:endParaRPr>
                    </a:p>
                  </a:txBody>
                  <a:tcPr marL="90170" marR="45085" marT="90170" marB="45085">
                    <a:lnL>
                      <a:noFill/>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solidFill>
                      <a:srgbClr val="F2F2F2"/>
                    </a:solidFill>
                  </a:tcPr>
                </a:tc>
                <a:tc>
                  <a:txBody>
                    <a:bodyPr/>
                    <a:lstStyle/>
                    <a:p>
                      <a:pPr marL="0" marR="0" indent="0" algn="ctr" defTabSz="914400">
                        <a:lnSpc>
                          <a:spcPct val="100000"/>
                        </a:lnSpc>
                        <a:spcBef>
                          <a:spcPts val="0"/>
                        </a:spcBef>
                        <a:spcAft>
                          <a:spcPts val="0"/>
                        </a:spcAft>
                        <a:buNone/>
                        <a:tabLst/>
                        <a:defRPr b="1" noProof="1">
                          <a:solidFill>
                            <a:srgbClr val="FFFFFF"/>
                          </a:solidFill>
                          <a:latin typeface="Calibri" pitchFamily="2" charset="-52"/>
                          <a:ea typeface="Calibri" pitchFamily="2" charset="-52"/>
                          <a:cs typeface="Calibri" pitchFamily="2" charset="-52"/>
                        </a:defRPr>
                      </a:pPr>
                      <a:r>
                        <a:rPr lang="ru-ru" sz="1300" b="0">
                          <a:solidFill>
                            <a:srgbClr val="102D69"/>
                          </a:solidFill>
                          <a:latin typeface="HSE Sans" charset="0"/>
                          <a:ea typeface="Calibri" pitchFamily="2" charset="-52"/>
                          <a:cs typeface="Calibri" pitchFamily="2" charset="-52"/>
                        </a:rPr>
                        <a:t>Время</a:t>
                      </a:r>
                      <a:endParaRPr sz="1300" b="0" noProof="1">
                        <a:solidFill>
                          <a:srgbClr val="102D69"/>
                        </a:solidFill>
                        <a:latin typeface="HSE Sans" charset="0"/>
                        <a:ea typeface="Calibri" pitchFamily="2" charset="-52"/>
                        <a:cs typeface="Calibri" pitchFamily="2" charset="-52"/>
                      </a:endParaRPr>
                    </a:p>
                  </a:txBody>
                  <a:tcPr marL="90170" marR="45085" marT="90170" marB="45085">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solidFill>
                      <a:srgbClr val="F2F2F2"/>
                    </a:solidFill>
                  </a:tcPr>
                </a:tc>
                <a:tc>
                  <a:txBody>
                    <a:bodyPr/>
                    <a:lstStyle/>
                    <a:p>
                      <a:pPr marL="0" marR="0" indent="0" algn="ctr" defTabSz="914400">
                        <a:lnSpc>
                          <a:spcPct val="100000"/>
                        </a:lnSpc>
                        <a:spcBef>
                          <a:spcPts val="0"/>
                        </a:spcBef>
                        <a:spcAft>
                          <a:spcPts val="0"/>
                        </a:spcAft>
                        <a:buNone/>
                        <a:tabLst/>
                        <a:defRPr b="1" noProof="1">
                          <a:solidFill>
                            <a:srgbClr val="FFFFFF"/>
                          </a:solidFill>
                          <a:latin typeface="Calibri" pitchFamily="2" charset="-52"/>
                          <a:ea typeface="Calibri" pitchFamily="2" charset="-52"/>
                          <a:cs typeface="Calibri" pitchFamily="2" charset="-52"/>
                        </a:defRPr>
                      </a:pPr>
                      <a:r>
                        <a:rPr lang="ru-ru" sz="1300" b="0">
                          <a:solidFill>
                            <a:srgbClr val="102D69"/>
                          </a:solidFill>
                          <a:latin typeface="HSE Sans" charset="0"/>
                          <a:ea typeface="Calibri" pitchFamily="2" charset="-52"/>
                          <a:cs typeface="Calibri" pitchFamily="2" charset="-52"/>
                        </a:rPr>
                        <a:t>Дисциплина</a:t>
                      </a:r>
                      <a:endParaRPr sz="1300" b="0" noProof="1">
                        <a:solidFill>
                          <a:srgbClr val="102D69"/>
                        </a:solidFill>
                        <a:latin typeface="HSE Sans" charset="0"/>
                        <a:ea typeface="Calibri" pitchFamily="2" charset="-52"/>
                        <a:cs typeface="Calibri" pitchFamily="2" charset="-52"/>
                      </a:endParaRPr>
                    </a:p>
                  </a:txBody>
                  <a:tcPr marL="90170" marR="45085" marT="90170" marB="45085">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solidFill>
                      <a:srgbClr val="F2F2F2"/>
                    </a:solidFill>
                  </a:tcPr>
                </a:tc>
                <a:tc>
                  <a:txBody>
                    <a:bodyPr/>
                    <a:lstStyle/>
                    <a:p>
                      <a:pPr marL="0" marR="0" indent="0" algn="ctr" defTabSz="914400">
                        <a:lnSpc>
                          <a:spcPct val="100000"/>
                        </a:lnSpc>
                        <a:spcBef>
                          <a:spcPts val="0"/>
                        </a:spcBef>
                        <a:spcAft>
                          <a:spcPts val="0"/>
                        </a:spcAft>
                        <a:buNone/>
                        <a:tabLst/>
                        <a:defRPr b="1" noProof="1">
                          <a:solidFill>
                            <a:srgbClr val="FFFFFF"/>
                          </a:solidFill>
                          <a:latin typeface="Calibri" pitchFamily="2" charset="-52"/>
                          <a:ea typeface="Calibri" pitchFamily="2" charset="-52"/>
                          <a:cs typeface="Calibri" pitchFamily="2" charset="-52"/>
                        </a:defRPr>
                      </a:pPr>
                      <a:r>
                        <a:rPr lang="ru-ru" sz="1300" b="0">
                          <a:solidFill>
                            <a:srgbClr val="102D69"/>
                          </a:solidFill>
                          <a:latin typeface="HSE Sans" charset="0"/>
                          <a:ea typeface="Calibri" pitchFamily="2" charset="-52"/>
                          <a:cs typeface="Calibri" pitchFamily="2" charset="-52"/>
                        </a:rPr>
                        <a:t>Даты</a:t>
                      </a:r>
                      <a:endParaRPr sz="1300" b="0" noProof="1">
                        <a:solidFill>
                          <a:srgbClr val="102D69"/>
                        </a:solidFill>
                        <a:latin typeface="HSE Sans" charset="0"/>
                        <a:ea typeface="Calibri" pitchFamily="2" charset="-52"/>
                        <a:cs typeface="Calibri" pitchFamily="2" charset="-52"/>
                      </a:endParaRPr>
                    </a:p>
                  </a:txBody>
                  <a:tcPr marL="90170" marR="45085" marT="90170" marB="45085">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solidFill>
                      <a:srgbClr val="F2F2F2"/>
                    </a:solidFill>
                  </a:tcPr>
                </a:tc>
                <a:tc>
                  <a:txBody>
                    <a:bodyPr/>
                    <a:lstStyle/>
                    <a:p>
                      <a:pPr marL="0" marR="0" indent="0" algn="ctr" defTabSz="914400">
                        <a:lnSpc>
                          <a:spcPct val="100000"/>
                        </a:lnSpc>
                        <a:spcBef>
                          <a:spcPts val="0"/>
                        </a:spcBef>
                        <a:spcAft>
                          <a:spcPts val="0"/>
                        </a:spcAft>
                        <a:buNone/>
                        <a:tabLst/>
                        <a:defRPr b="1" noProof="1">
                          <a:solidFill>
                            <a:srgbClr val="FFFFFF"/>
                          </a:solidFill>
                          <a:latin typeface="Calibri" pitchFamily="2" charset="-52"/>
                          <a:ea typeface="Calibri" pitchFamily="2" charset="-52"/>
                          <a:cs typeface="Calibri" pitchFamily="2" charset="-52"/>
                        </a:defRPr>
                      </a:pPr>
                      <a:r>
                        <a:rPr lang="ru-ru" sz="1300" b="0">
                          <a:solidFill>
                            <a:srgbClr val="102D69"/>
                          </a:solidFill>
                          <a:latin typeface="HSE Sans" charset="0"/>
                          <a:ea typeface="Calibri" pitchFamily="2" charset="-52"/>
                          <a:cs typeface="Calibri" pitchFamily="2" charset="-52"/>
                        </a:rPr>
                        <a:t>Преподаватель</a:t>
                      </a:r>
                      <a:endParaRPr sz="1300" b="0" noProof="1">
                        <a:solidFill>
                          <a:srgbClr val="102D69"/>
                        </a:solidFill>
                        <a:latin typeface="HSE Sans" charset="0"/>
                        <a:ea typeface="Calibri" pitchFamily="2" charset="-52"/>
                        <a:cs typeface="Calibri" pitchFamily="2" charset="-52"/>
                      </a:endParaRPr>
                    </a:p>
                  </a:txBody>
                  <a:tcPr marL="90170" marR="45085" marT="90170" marB="45085">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solidFill>
                      <a:srgbClr val="F2F2F2"/>
                    </a:solidFill>
                  </a:tcPr>
                </a:tc>
                <a:extLst>
                  <a:ext uri="{0D108BD9-81ED-4DB2-BD59-A6C34878D82A}">
                    <a16:rowId xmlns:a16="http://schemas.microsoft.com/office/drawing/2014/main" val="10000"/>
                  </a:ext>
                  <a:ext uri="smNativeData">
                    <pr:rowheight xmlns:pr="smNativeData" xmlns="" xmlns:p14="http://schemas.microsoft.com/office/powerpoint/2010/main" dt="1725262040" type="min" val="440690"/>
                  </a:ext>
                </a:extLst>
              </a:tr>
              <a:tr h="470939">
                <a:tc>
                  <a:txBody>
                    <a:bodyPr/>
                    <a:lstStyle/>
                    <a:p>
                      <a:pPr marL="0" marR="0" indent="0" algn="ctr" defTabSz="914400">
                        <a:lnSpc>
                          <a:spcPct val="100000"/>
                        </a:lnSpc>
                        <a:spcBef>
                          <a:spcPts val="0"/>
                        </a:spcBef>
                        <a:spcAft>
                          <a:spcPts val="0"/>
                        </a:spcAft>
                        <a:buNone/>
                        <a:tabLst/>
                        <a:defRPr noProof="1">
                          <a:solidFill>
                            <a:srgbClr val="0F2C68"/>
                          </a:solidFill>
                          <a:latin typeface="Calibri" pitchFamily="2" charset="-52"/>
                          <a:ea typeface="Calibri" pitchFamily="2" charset="-52"/>
                          <a:cs typeface="Calibri" pitchFamily="2" charset="-52"/>
                        </a:defRPr>
                      </a:pPr>
                      <a:endParaRPr sz="1300" b="0" i="0" u="none" strike="noStrike" kern="1" spc="0" baseline="0" noProof="1">
                        <a:solidFill>
                          <a:srgbClr val="0F2C68"/>
                        </a:solidFill>
                        <a:effectLst/>
                        <a:latin typeface="Tahoma" pitchFamily="2" charset="-52"/>
                        <a:ea typeface="Tahoma" pitchFamily="2" charset="-52"/>
                        <a:cs typeface="Times New Roman" pitchFamily="1" charset="-52"/>
                      </a:endParaRPr>
                    </a:p>
                  </a:txBody>
                  <a:tcPr marL="90170" marR="45085" marT="90170" marB="45085">
                    <a:lnL>
                      <a:noFill/>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a:lstStyle/>
                    <a:p>
                      <a:pPr marL="0" marR="0" lvl="0" indent="0" algn="ctr" defTabSz="914400" eaLnBrk="1" fontAlgn="auto" latinLnBrk="0" hangingPunct="1">
                        <a:lnSpc>
                          <a:spcPct val="107000"/>
                        </a:lnSpc>
                        <a:spcBef>
                          <a:spcPts val="0"/>
                        </a:spcBef>
                        <a:spcAft>
                          <a:spcPts val="0"/>
                        </a:spcAft>
                        <a:buClrTx/>
                        <a:buSzTx/>
                        <a:buFontTx/>
                        <a:buNone/>
                        <a:tabLst/>
                        <a:defRPr noProof="1">
                          <a:solidFill>
                            <a:srgbClr val="0F2C68"/>
                          </a:solidFill>
                          <a:latin typeface="Calibri" pitchFamily="2" charset="-52"/>
                          <a:ea typeface="Calibri" pitchFamily="2" charset="-52"/>
                          <a:cs typeface="Calibri" pitchFamily="2" charset="-52"/>
                        </a:defRPr>
                      </a:pPr>
                      <a:endParaRPr lang="ru-ru" sz="1300" dirty="0" smtClean="0">
                        <a:latin typeface="Tahoma" pitchFamily="2" charset="-52"/>
                        <a:ea typeface="Tahoma" pitchFamily="2" charset="-52"/>
                        <a:cs typeface="Times New Roman" pitchFamily="1" charset="-52"/>
                      </a:endParaRPr>
                    </a:p>
                    <a:p>
                      <a:pPr marL="0" marR="0" lvl="0" indent="0" algn="ctr" defTabSz="914400" eaLnBrk="1" fontAlgn="auto" latinLnBrk="0" hangingPunct="1">
                        <a:lnSpc>
                          <a:spcPct val="107000"/>
                        </a:lnSpc>
                        <a:spcBef>
                          <a:spcPts val="0"/>
                        </a:spcBef>
                        <a:spcAft>
                          <a:spcPts val="0"/>
                        </a:spcAft>
                        <a:buClrTx/>
                        <a:buSzTx/>
                        <a:buFontTx/>
                        <a:buNone/>
                        <a:tabLst/>
                        <a:defRPr noProof="1">
                          <a:solidFill>
                            <a:srgbClr val="0F2C68"/>
                          </a:solidFill>
                          <a:latin typeface="Calibri" pitchFamily="2" charset="-52"/>
                          <a:ea typeface="Calibri" pitchFamily="2" charset="-52"/>
                          <a:cs typeface="Calibri" pitchFamily="2" charset="-52"/>
                        </a:defRPr>
                      </a:pPr>
                      <a:r>
                        <a:rPr lang="ru-ru" sz="1300" dirty="0" smtClean="0">
                          <a:latin typeface="Tahoma" pitchFamily="2" charset="-52"/>
                          <a:ea typeface="Tahoma" pitchFamily="2" charset="-52"/>
                          <a:cs typeface="Times New Roman" pitchFamily="1" charset="-52"/>
                        </a:rPr>
                        <a:t>18:00-21:00</a:t>
                      </a:r>
                      <a:endParaRPr lang="ru-ru" sz="1300" dirty="0" smtClean="0"/>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ru-ru" sz="1300" dirty="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ru-ru" sz="1300" dirty="0" smtClean="0">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dirty="0" smtClean="0">
                          <a:latin typeface="Tahoma" pitchFamily="2" charset="-52"/>
                          <a:ea typeface="Tahoma" pitchFamily="2" charset="-52"/>
                          <a:cs typeface="Times New Roman" pitchFamily="1" charset="-52"/>
                        </a:rPr>
                        <a:t>Семинар </a:t>
                      </a:r>
                      <a:r>
                        <a:rPr lang="ru-ru" sz="1300" dirty="0">
                          <a:latin typeface="Tahoma" pitchFamily="2" charset="-52"/>
                          <a:ea typeface="Tahoma" pitchFamily="2" charset="-52"/>
                          <a:cs typeface="Times New Roman" pitchFamily="1" charset="-52"/>
                        </a:rPr>
                        <a:t>наставника</a:t>
                      </a:r>
                      <a:endParaRPr lang="ru-ru" sz="1300" dirty="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ru-ru" sz="1300" dirty="0" smtClean="0">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dirty="0" smtClean="0">
                          <a:latin typeface="Tahoma" pitchFamily="2" charset="-52"/>
                          <a:ea typeface="Tahoma" pitchFamily="2" charset="-52"/>
                          <a:cs typeface="Times New Roman" pitchFamily="1" charset="-52"/>
                        </a:rPr>
                        <a:t>01.10.2024</a:t>
                      </a:r>
                      <a:r>
                        <a:rPr lang="ru-ru" sz="1300" dirty="0">
                          <a:latin typeface="Tahoma" pitchFamily="2" charset="-52"/>
                          <a:ea typeface="Tahoma" pitchFamily="2" charset="-52"/>
                          <a:cs typeface="Times New Roman" pitchFamily="1" charset="-52"/>
                        </a:rPr>
                        <a:t> </a:t>
                      </a:r>
                      <a:endParaRPr lang="ru-ru" sz="1300" dirty="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ru-ru" sz="1300" dirty="0" smtClean="0">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dirty="0" smtClean="0">
                          <a:latin typeface="Tahoma" pitchFamily="2" charset="-52"/>
                          <a:ea typeface="Tahoma" pitchFamily="2" charset="-52"/>
                          <a:cs typeface="Times New Roman" pitchFamily="1" charset="-52"/>
                        </a:rPr>
                        <a:t>Чилипенок Ю.Ю.</a:t>
                      </a: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ru-ru" sz="1300" dirty="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extLst>
                  <a:ext uri="{0D108BD9-81ED-4DB2-BD59-A6C34878D82A}">
                    <a16:rowId xmlns:a16="http://schemas.microsoft.com/office/drawing/2014/main" val="10001"/>
                  </a:ext>
                  <a:ext uri="smNativeData">
                    <pr:rowheight xmlns:pr="smNativeData" xmlns="" xmlns:p14="http://schemas.microsoft.com/office/powerpoint/2010/main" dt="1725262040" type="min" val="598805"/>
                  </a:ext>
                </a:extLst>
              </a:tr>
              <a:tr h="548721">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ru-ru" sz="1300" dirty="0">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dirty="0" smtClean="0">
                          <a:latin typeface="Tahoma" pitchFamily="2" charset="-52"/>
                          <a:ea typeface="Tahoma" pitchFamily="2" charset="-52"/>
                          <a:cs typeface="Times New Roman" pitchFamily="1" charset="-52"/>
                        </a:rPr>
                        <a:t>ПН</a:t>
                      </a:r>
                      <a:endParaRPr lang="ru-ru" sz="1300" dirty="0"/>
                    </a:p>
                  </a:txBody>
                  <a:tcPr marL="12700" marR="12700" marT="12700" marB="12700">
                    <a:lnL>
                      <a:noFill/>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en-us" sz="1300" dirty="0">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dirty="0">
                          <a:latin typeface="Tahoma" pitchFamily="2" charset="-52"/>
                          <a:ea typeface="Tahoma" pitchFamily="2" charset="-52"/>
                          <a:cs typeface="Times New Roman" pitchFamily="1" charset="-52"/>
                        </a:rPr>
                        <a:t>18:00-21:00</a:t>
                      </a:r>
                      <a:endParaRPr lang="ru-ru" sz="1300" dirty="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ru-ru" sz="1300" dirty="0" smtClean="0">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dirty="0" smtClean="0">
                          <a:latin typeface="Tahoma" pitchFamily="2" charset="-52"/>
                          <a:ea typeface="Tahoma" pitchFamily="2" charset="-52"/>
                          <a:cs typeface="Times New Roman" pitchFamily="1" charset="-52"/>
                        </a:rPr>
                        <a:t>Коучинговая практика</a:t>
                      </a:r>
                      <a:endParaRPr lang="ru-ru" sz="1300" dirty="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ru-ru" sz="1300" dirty="0" smtClean="0">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dirty="0" smtClean="0">
                          <a:latin typeface="Tahoma" pitchFamily="2" charset="-52"/>
                          <a:ea typeface="Tahoma" pitchFamily="2" charset="-52"/>
                          <a:cs typeface="Times New Roman" pitchFamily="1" charset="-52"/>
                        </a:rPr>
                        <a:t>07.10.2024 </a:t>
                      </a:r>
                      <a:r>
                        <a:rPr lang="ru-ru" sz="1300" dirty="0">
                          <a:latin typeface="Tahoma" pitchFamily="2" charset="-52"/>
                          <a:ea typeface="Tahoma" pitchFamily="2" charset="-52"/>
                          <a:cs typeface="Times New Roman" pitchFamily="1" charset="-52"/>
                        </a:rPr>
                        <a:t>- </a:t>
                      </a:r>
                      <a:r>
                        <a:rPr lang="ru-ru" sz="1300" dirty="0" smtClean="0">
                          <a:latin typeface="Tahoma" pitchFamily="2" charset="-52"/>
                          <a:ea typeface="Tahoma" pitchFamily="2" charset="-52"/>
                          <a:cs typeface="Times New Roman" pitchFamily="1" charset="-52"/>
                        </a:rPr>
                        <a:t>18.11.2024</a:t>
                      </a:r>
                      <a:r>
                        <a:rPr lang="ru-ru" sz="1300" dirty="0">
                          <a:latin typeface="Tahoma" pitchFamily="2" charset="-52"/>
                          <a:ea typeface="Tahoma" pitchFamily="2" charset="-52"/>
                          <a:cs typeface="Times New Roman" pitchFamily="1" charset="-52"/>
                        </a:rPr>
                        <a:t> </a:t>
                      </a:r>
                      <a:endParaRPr lang="ru-ru" sz="1300" dirty="0"/>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dirty="0" smtClean="0">
                          <a:latin typeface="Tahoma" pitchFamily="2" charset="-52"/>
                          <a:ea typeface="Tahoma" pitchFamily="2" charset="-52"/>
                          <a:cs typeface="Times New Roman" pitchFamily="1" charset="-52"/>
                        </a:rPr>
                        <a:t>04.11</a:t>
                      </a:r>
                      <a:r>
                        <a:rPr lang="ru-ru" sz="1300" baseline="0" dirty="0" smtClean="0">
                          <a:latin typeface="Tahoma" pitchFamily="2" charset="-52"/>
                          <a:ea typeface="Tahoma" pitchFamily="2" charset="-52"/>
                          <a:cs typeface="Times New Roman" pitchFamily="1" charset="-52"/>
                        </a:rPr>
                        <a:t> </a:t>
                      </a:r>
                      <a:r>
                        <a:rPr lang="ru-ru" sz="1300" dirty="0" smtClean="0">
                          <a:latin typeface="Tahoma" pitchFamily="2" charset="-52"/>
                          <a:ea typeface="Tahoma" pitchFamily="2" charset="-52"/>
                          <a:cs typeface="Times New Roman" pitchFamily="1" charset="-52"/>
                        </a:rPr>
                        <a:t>– выходной</a:t>
                      </a:r>
                      <a:endParaRPr lang="ru-ru" sz="1300" dirty="0"/>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dirty="0">
                          <a:latin typeface="Tahoma" pitchFamily="2" charset="-52"/>
                          <a:ea typeface="Tahoma" pitchFamily="2" charset="-52"/>
                          <a:cs typeface="Times New Roman" pitchFamily="1" charset="-52"/>
                        </a:rPr>
                        <a:t> </a:t>
                      </a:r>
                      <a:endParaRPr lang="ru-ru" sz="1300" dirty="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ru-ru" sz="1300" dirty="0">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dirty="0">
                          <a:latin typeface="Tahoma" pitchFamily="2" charset="-52"/>
                          <a:ea typeface="Tahoma" pitchFamily="2" charset="-52"/>
                          <a:cs typeface="Times New Roman" pitchFamily="1" charset="-52"/>
                        </a:rPr>
                        <a:t>Чилипенок </a:t>
                      </a:r>
                      <a:r>
                        <a:rPr lang="ru-ru" sz="1300" dirty="0" smtClean="0">
                          <a:latin typeface="Tahoma" pitchFamily="2" charset="-52"/>
                          <a:ea typeface="Tahoma" pitchFamily="2" charset="-52"/>
                          <a:cs typeface="Times New Roman" pitchFamily="1" charset="-52"/>
                        </a:rPr>
                        <a:t>Ю.Ю.</a:t>
                      </a:r>
                      <a:endParaRPr lang="ru-ru" sz="1300" dirty="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extLst>
                  <a:ext uri="{0D108BD9-81ED-4DB2-BD59-A6C34878D82A}">
                    <a16:rowId xmlns:a16="http://schemas.microsoft.com/office/drawing/2014/main" val="10002"/>
                  </a:ext>
                  <a:ext uri="smNativeData">
                    <pr:rowheight xmlns:pr="smNativeData" xmlns="" xmlns:p14="http://schemas.microsoft.com/office/powerpoint/2010/main" dt="1725262040" type="min" val="598805"/>
                  </a:ext>
                </a:extLst>
              </a:tr>
              <a:tr h="370390">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dirty="0" smtClean="0">
                          <a:latin typeface="Tahoma" pitchFamily="2" charset="-52"/>
                          <a:ea typeface="Tahoma" pitchFamily="2" charset="-52"/>
                          <a:cs typeface="Times New Roman" pitchFamily="1" charset="-52"/>
                        </a:rPr>
                        <a:t>ВТ</a:t>
                      </a:r>
                      <a:endParaRPr lang="ru-ru" sz="1300" dirty="0"/>
                    </a:p>
                  </a:txBody>
                  <a:tcPr marL="12700" marR="12700" marT="12700" marB="12700">
                    <a:lnL>
                      <a:noFill/>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a:lstStyle/>
                    <a:p>
                      <a:pPr marL="0" marR="0" lvl="0" indent="0" algn="ctr" defTabSz="914400" eaLnBrk="1" fontAlgn="auto" latinLnBrk="0" hangingPunct="1">
                        <a:lnSpc>
                          <a:spcPct val="107000"/>
                        </a:lnSpc>
                        <a:spcBef>
                          <a:spcPts val="0"/>
                        </a:spcBef>
                        <a:spcAft>
                          <a:spcPts val="0"/>
                        </a:spcAft>
                        <a:buClrTx/>
                        <a:buSzTx/>
                        <a:buFontTx/>
                        <a:buNone/>
                        <a:tabLst/>
                        <a:defRPr noProof="1">
                          <a:solidFill>
                            <a:srgbClr val="0F2C68"/>
                          </a:solidFill>
                          <a:latin typeface="Calibri" pitchFamily="2" charset="-52"/>
                          <a:ea typeface="Calibri" pitchFamily="2" charset="-52"/>
                          <a:cs typeface="Calibri" pitchFamily="2" charset="-52"/>
                        </a:defRPr>
                      </a:pPr>
                      <a:r>
                        <a:rPr lang="ru-ru" sz="1300" dirty="0">
                          <a:latin typeface="Tahoma" pitchFamily="2" charset="-52"/>
                          <a:ea typeface="Tahoma" pitchFamily="2" charset="-52"/>
                          <a:cs typeface="Times New Roman" pitchFamily="1" charset="-52"/>
                        </a:rPr>
                        <a:t> </a:t>
                      </a:r>
                      <a:r>
                        <a:rPr lang="ru-ru" sz="1300" dirty="0" smtClean="0">
                          <a:latin typeface="Tahoma" pitchFamily="2" charset="-52"/>
                          <a:ea typeface="Tahoma" pitchFamily="2" charset="-52"/>
                          <a:cs typeface="Times New Roman" pitchFamily="1" charset="-52"/>
                        </a:rPr>
                        <a:t>18:00-21:00</a:t>
                      </a:r>
                      <a:endParaRPr lang="ru-ru" sz="1300" dirty="0" smtClean="0"/>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ru-ru" sz="1300" dirty="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dirty="0">
                          <a:latin typeface="Tahoma" pitchFamily="2" charset="-52"/>
                          <a:ea typeface="Tahoma" pitchFamily="2" charset="-52"/>
                          <a:cs typeface="Times New Roman" pitchFamily="1" charset="-52"/>
                        </a:rPr>
                        <a:t> </a:t>
                      </a:r>
                      <a:r>
                        <a:rPr lang="ru-ru" sz="1300" dirty="0" smtClean="0">
                          <a:latin typeface="Tahoma" pitchFamily="2" charset="-52"/>
                          <a:ea typeface="Tahoma" pitchFamily="2" charset="-52"/>
                          <a:cs typeface="Times New Roman" pitchFamily="1" charset="-52"/>
                        </a:rPr>
                        <a:t>О</a:t>
                      </a:r>
                      <a:r>
                        <a:rPr lang="ru-RU" sz="1300" dirty="0" smtClean="0">
                          <a:latin typeface="Tahoma" pitchFamily="2" charset="-52"/>
                          <a:ea typeface="Tahoma" pitchFamily="2" charset="-52"/>
                          <a:cs typeface="Times New Roman" pitchFamily="1" charset="-52"/>
                        </a:rPr>
                        <a:t>б</a:t>
                      </a:r>
                      <a:r>
                        <a:rPr lang="ru-ru" sz="1300" dirty="0" smtClean="0">
                          <a:latin typeface="Tahoma" pitchFamily="2" charset="-52"/>
                          <a:ea typeface="Tahoma" pitchFamily="2" charset="-52"/>
                          <a:cs typeface="Times New Roman" pitchFamily="1" charset="-52"/>
                        </a:rPr>
                        <a:t>щий менеджмент</a:t>
                      </a:r>
                      <a:endParaRPr lang="ru-ru" sz="1300" dirty="0"/>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dirty="0">
                          <a:latin typeface="Tahoma" pitchFamily="2" charset="-52"/>
                          <a:ea typeface="Tahoma" pitchFamily="2" charset="-52"/>
                          <a:cs typeface="Times New Roman" pitchFamily="1" charset="-52"/>
                        </a:rPr>
                        <a:t> </a:t>
                      </a:r>
                      <a:endParaRPr lang="ru-ru" sz="1300" dirty="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dirty="0" smtClean="0">
                          <a:latin typeface="Tahoma" pitchFamily="2" charset="-52"/>
                          <a:ea typeface="Tahoma" pitchFamily="2" charset="-52"/>
                          <a:cs typeface="Times New Roman" pitchFamily="1" charset="-52"/>
                        </a:rPr>
                        <a:t>08.10.2024</a:t>
                      </a:r>
                      <a:r>
                        <a:rPr lang="ru-ru" sz="1300" baseline="0" dirty="0" smtClean="0">
                          <a:latin typeface="Tahoma" pitchFamily="2" charset="-52"/>
                          <a:ea typeface="Tahoma" pitchFamily="2" charset="-52"/>
                          <a:cs typeface="Times New Roman" pitchFamily="1" charset="-52"/>
                        </a:rPr>
                        <a:t> </a:t>
                      </a:r>
                      <a:r>
                        <a:rPr lang="ru-RU" sz="1300" baseline="0" dirty="0" smtClean="0">
                          <a:latin typeface="Tahoma" pitchFamily="2" charset="-52"/>
                          <a:ea typeface="Tahoma" pitchFamily="2" charset="-52"/>
                          <a:cs typeface="Times New Roman" pitchFamily="1" charset="-52"/>
                        </a:rPr>
                        <a:t>–</a:t>
                      </a:r>
                      <a:r>
                        <a:rPr lang="ru-ru" sz="1300" baseline="0" dirty="0" smtClean="0">
                          <a:latin typeface="Tahoma" pitchFamily="2" charset="-52"/>
                          <a:ea typeface="Tahoma" pitchFamily="2" charset="-52"/>
                          <a:cs typeface="Times New Roman" pitchFamily="1" charset="-52"/>
                        </a:rPr>
                        <a:t> 19.11.2024</a:t>
                      </a:r>
                      <a:r>
                        <a:rPr lang="ru-ru" sz="1300" dirty="0">
                          <a:latin typeface="Tahoma" pitchFamily="2" charset="-52"/>
                          <a:ea typeface="Tahoma" pitchFamily="2" charset="-52"/>
                          <a:cs typeface="Times New Roman" pitchFamily="1" charset="-52"/>
                        </a:rPr>
                        <a:t> </a:t>
                      </a:r>
                      <a:endParaRPr lang="ru-ru" sz="1300" dirty="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dirty="0" smtClean="0">
                          <a:latin typeface="Tahoma" pitchFamily="2" charset="-52"/>
                          <a:ea typeface="Tahoma" pitchFamily="2" charset="-52"/>
                          <a:cs typeface="Times New Roman" pitchFamily="1" charset="-52"/>
                        </a:rPr>
                        <a:t>Плотников М.В.</a:t>
                      </a:r>
                      <a:endParaRPr lang="ru-ru" sz="1300" dirty="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extLst>
                  <a:ext uri="{0D108BD9-81ED-4DB2-BD59-A6C34878D82A}">
                    <a16:rowId xmlns:a16="http://schemas.microsoft.com/office/drawing/2014/main" val="10003"/>
                  </a:ext>
                  <a:ext uri="smNativeData">
                    <pr:rowheight xmlns:pr="smNativeData" xmlns="" xmlns:p14="http://schemas.microsoft.com/office/powerpoint/2010/main" dt="1725262040" type="min" val="266065"/>
                  </a:ext>
                </a:extLst>
              </a:tr>
              <a:tr h="604716">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ru-ru" sz="1300" dirty="0">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dirty="0" smtClean="0">
                          <a:latin typeface="Tahoma" pitchFamily="2" charset="-52"/>
                          <a:ea typeface="Tahoma" pitchFamily="2" charset="-52"/>
                          <a:cs typeface="Times New Roman" pitchFamily="1" charset="-52"/>
                        </a:rPr>
                        <a:t>СР</a:t>
                      </a:r>
                      <a:endParaRPr lang="ru-ru" sz="1300" dirty="0"/>
                    </a:p>
                  </a:txBody>
                  <a:tcPr marL="12700" marR="12700" marT="12700" marB="12700">
                    <a:lnL>
                      <a:noFill/>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en-us" sz="1300">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a:latin typeface="Tahoma" pitchFamily="2" charset="-52"/>
                          <a:ea typeface="Tahoma" pitchFamily="2" charset="-52"/>
                          <a:cs typeface="Times New Roman" pitchFamily="1" charset="-52"/>
                        </a:rPr>
                        <a:t>18:00-21:00</a:t>
                      </a:r>
                      <a:r>
                        <a:t/>
                      </a:r>
                      <a:br/>
                      <a:endParaRPr lang="ru-ru" sz="130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ru-ru" sz="1300" dirty="0" smtClean="0">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dirty="0" smtClean="0">
                          <a:latin typeface="Tahoma" pitchFamily="2" charset="-52"/>
                          <a:ea typeface="Tahoma" pitchFamily="2" charset="-52"/>
                          <a:cs typeface="Times New Roman" pitchFamily="1" charset="-52"/>
                        </a:rPr>
                        <a:t>Коммуникации </a:t>
                      </a:r>
                      <a:r>
                        <a:rPr lang="ru-ru" sz="1300" smtClean="0">
                          <a:latin typeface="Tahoma" pitchFamily="2" charset="-52"/>
                          <a:ea typeface="Tahoma" pitchFamily="2" charset="-52"/>
                          <a:cs typeface="Times New Roman" pitchFamily="1" charset="-52"/>
                        </a:rPr>
                        <a:t>в организации</a:t>
                      </a:r>
                      <a:endParaRPr lang="ru-ru" sz="1300" dirty="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ru-ru" sz="1300" dirty="0" smtClean="0">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dirty="0" smtClean="0">
                          <a:latin typeface="Tahoma" pitchFamily="2" charset="-52"/>
                          <a:ea typeface="Tahoma" pitchFamily="2" charset="-52"/>
                          <a:cs typeface="Times New Roman" pitchFamily="1" charset="-52"/>
                        </a:rPr>
                        <a:t>02.10.2024 </a:t>
                      </a:r>
                      <a:r>
                        <a:rPr lang="ru-ru" sz="1300" dirty="0">
                          <a:latin typeface="Tahoma" pitchFamily="2" charset="-52"/>
                          <a:ea typeface="Tahoma" pitchFamily="2" charset="-52"/>
                          <a:cs typeface="Times New Roman" pitchFamily="1" charset="-52"/>
                        </a:rPr>
                        <a:t>– </a:t>
                      </a:r>
                      <a:r>
                        <a:rPr lang="ru-ru" sz="1300" dirty="0" smtClean="0">
                          <a:latin typeface="Tahoma" pitchFamily="2" charset="-52"/>
                          <a:ea typeface="Tahoma" pitchFamily="2" charset="-52"/>
                          <a:cs typeface="Times New Roman" pitchFamily="1" charset="-52"/>
                        </a:rPr>
                        <a:t>13.11.2024</a:t>
                      </a:r>
                      <a:endParaRPr lang="ru-ru" sz="1300" dirty="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dirty="0"/>
                        <a:t/>
                      </a:r>
                      <a:br>
                        <a:rPr dirty="0"/>
                      </a:br>
                      <a:r>
                        <a:rPr lang="ru-ru" sz="1300" dirty="0" smtClean="0">
                          <a:latin typeface="Tahoma" pitchFamily="2" charset="-52"/>
                          <a:ea typeface="Tahoma" pitchFamily="2" charset="-52"/>
                          <a:cs typeface="Times New Roman" pitchFamily="1" charset="-52"/>
                        </a:rPr>
                        <a:t>Мосалева Н.</a:t>
                      </a:r>
                      <a:endParaRPr lang="ru-ru" sz="1300" dirty="0"/>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dirty="0">
                          <a:latin typeface="Tahoma" pitchFamily="2" charset="-52"/>
                          <a:ea typeface="Tahoma" pitchFamily="2" charset="-52"/>
                          <a:cs typeface="Times New Roman" pitchFamily="1" charset="-52"/>
                        </a:rPr>
                        <a:t> </a:t>
                      </a:r>
                      <a:endParaRPr lang="ru-ru" sz="1300" dirty="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extLst>
                  <a:ext uri="{0D108BD9-81ED-4DB2-BD59-A6C34878D82A}">
                    <a16:rowId xmlns:a16="http://schemas.microsoft.com/office/drawing/2014/main" val="10004"/>
                  </a:ext>
                  <a:ext uri="smNativeData">
                    <pr:rowheight xmlns:pr="smNativeData" xmlns="" xmlns:p14="http://schemas.microsoft.com/office/powerpoint/2010/main" dt="1725262040" type="min" val="598805"/>
                  </a:ext>
                </a:extLst>
              </a:tr>
              <a:tr h="372087">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dirty="0" smtClean="0">
                          <a:latin typeface="Tahoma" pitchFamily="2" charset="-52"/>
                          <a:ea typeface="Tahoma" pitchFamily="2" charset="-52"/>
                          <a:cs typeface="Times New Roman" pitchFamily="1" charset="-52"/>
                        </a:rPr>
                        <a:t>ЧТ</a:t>
                      </a:r>
                      <a:endParaRPr lang="ru-ru" sz="1300" dirty="0"/>
                    </a:p>
                  </a:txBody>
                  <a:tcPr marL="12700" marR="12700" marT="12700" marB="12700">
                    <a:lnL>
                      <a:noFill/>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en-us" sz="1300" dirty="0">
                        <a:latin typeface="Tahoma" pitchFamily="2" charset="-52"/>
                        <a:ea typeface="Tahoma" pitchFamily="2" charset="-52"/>
                        <a:cs typeface="Times New Roman" pitchFamily="1" charset="-52"/>
                      </a:endParaRPr>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en-US" sz="1300" dirty="0" smtClean="0">
                          <a:latin typeface="Tahoma" pitchFamily="2" charset="-52"/>
                          <a:ea typeface="Tahoma" pitchFamily="2" charset="-52"/>
                          <a:cs typeface="Times New Roman" pitchFamily="1" charset="-52"/>
                        </a:rPr>
                        <a:t>DAY OFF</a:t>
                      </a:r>
                      <a:endParaRPr lang="ru-ru" sz="1300" dirty="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ru-ru" sz="1300" dirty="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ru-ru" sz="1300" dirty="0">
                        <a:latin typeface="Tahoma" pitchFamily="2" charset="-52"/>
                        <a:ea typeface="Tahoma" pitchFamily="2" charset="-52"/>
                        <a:cs typeface="Times New Roman" pitchFamily="1" charset="-52"/>
                      </a:endParaRPr>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extLst>
                  <a:ext uri="{0D108BD9-81ED-4DB2-BD59-A6C34878D82A}">
                    <a16:rowId xmlns:a16="http://schemas.microsoft.com/office/drawing/2014/main" val="10005"/>
                  </a:ext>
                  <a:ext uri="smNativeData">
                    <pr:rowheight xmlns:pr="smNativeData" xmlns="" xmlns:p14="http://schemas.microsoft.com/office/powerpoint/2010/main" dt="1725262040" type="min" val="598805"/>
                  </a:ext>
                </a:extLst>
              </a:tr>
              <a:tr h="406400">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ru-ru" sz="1300" dirty="0">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dirty="0" smtClean="0">
                          <a:latin typeface="Tahoma" pitchFamily="2" charset="-52"/>
                          <a:ea typeface="Tahoma" pitchFamily="2" charset="-52"/>
                          <a:cs typeface="Times New Roman" pitchFamily="1" charset="-52"/>
                        </a:rPr>
                        <a:t>ПТ</a:t>
                      </a:r>
                      <a:endParaRPr lang="ru-ru" sz="1300" dirty="0"/>
                    </a:p>
                  </a:txBody>
                  <a:tcPr marL="12700" marR="12700" marT="12700" marB="12700">
                    <a:lnL>
                      <a:noFill/>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en-us" sz="1300" dirty="0">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dirty="0" smtClean="0">
                          <a:latin typeface="Tahoma" pitchFamily="2" charset="-52"/>
                          <a:ea typeface="Tahoma" pitchFamily="2" charset="-52"/>
                          <a:cs typeface="Times New Roman" pitchFamily="1" charset="-52"/>
                        </a:rPr>
                        <a:t>18:00-21:00</a:t>
                      </a:r>
                      <a:endParaRPr lang="ru-ru" sz="1300" dirty="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ru-ru" sz="1300" dirty="0" smtClean="0">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dirty="0" smtClean="0">
                          <a:latin typeface="Tahoma" pitchFamily="2" charset="-52"/>
                          <a:ea typeface="Tahoma" pitchFamily="2" charset="-52"/>
                          <a:cs typeface="Times New Roman" pitchFamily="1" charset="-52"/>
                        </a:rPr>
                        <a:t>Экономика и финансы фирмы</a:t>
                      </a:r>
                      <a:endParaRPr lang="ru-ru" sz="1300" dirty="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ru-ru" sz="1300" dirty="0" smtClean="0">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dirty="0" smtClean="0">
                          <a:latin typeface="Tahoma" pitchFamily="2" charset="-52"/>
                          <a:ea typeface="Tahoma" pitchFamily="2" charset="-52"/>
                          <a:cs typeface="Times New Roman" pitchFamily="1" charset="-52"/>
                        </a:rPr>
                        <a:t>04.10.2024 </a:t>
                      </a:r>
                      <a:r>
                        <a:rPr lang="ru-ru" sz="1300" dirty="0">
                          <a:latin typeface="Tahoma" pitchFamily="2" charset="-52"/>
                          <a:ea typeface="Tahoma" pitchFamily="2" charset="-52"/>
                          <a:cs typeface="Times New Roman" pitchFamily="1" charset="-52"/>
                        </a:rPr>
                        <a:t>- </a:t>
                      </a:r>
                      <a:r>
                        <a:rPr lang="ru-ru" sz="1300" dirty="0" smtClean="0">
                          <a:latin typeface="Tahoma" pitchFamily="2" charset="-52"/>
                          <a:ea typeface="Tahoma" pitchFamily="2" charset="-52"/>
                          <a:cs typeface="Times New Roman" pitchFamily="1" charset="-52"/>
                        </a:rPr>
                        <a:t>15.11.2024</a:t>
                      </a:r>
                      <a:endParaRPr lang="ru-ru" sz="1300" dirty="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ru-ru" sz="1300" dirty="0">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dirty="0" smtClean="0">
                          <a:latin typeface="Tahoma" pitchFamily="2" charset="-52"/>
                          <a:ea typeface="Tahoma" pitchFamily="2" charset="-52"/>
                          <a:cs typeface="Times New Roman" pitchFamily="1" charset="-52"/>
                        </a:rPr>
                        <a:t>Яншина Т.</a:t>
                      </a:r>
                      <a:endParaRPr lang="ru-ru" sz="1300" dirty="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extLst>
                  <a:ext uri="{0D108BD9-81ED-4DB2-BD59-A6C34878D82A}">
                    <a16:rowId xmlns:a16="http://schemas.microsoft.com/office/drawing/2014/main" val="10006"/>
                  </a:ext>
                  <a:ext uri="smNativeData">
                    <pr:rowheight xmlns:pr="smNativeData" xmlns="" xmlns:p14="http://schemas.microsoft.com/office/powerpoint/2010/main" dt="1725262040" type="min" val="598805"/>
                  </a:ext>
                </a:extLst>
              </a:tr>
              <a:tr h="598805">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dirty="0">
                          <a:latin typeface="Tahoma" pitchFamily="2" charset="-52"/>
                          <a:ea typeface="Tahoma" pitchFamily="2" charset="-52"/>
                          <a:cs typeface="Times New Roman" pitchFamily="1" charset="-52"/>
                        </a:rPr>
                        <a:t> </a:t>
                      </a:r>
                      <a:endParaRPr lang="ru-ru" sz="1300" dirty="0"/>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dirty="0" smtClean="0">
                          <a:latin typeface="Tahoma" pitchFamily="2" charset="-52"/>
                          <a:ea typeface="Tahoma" pitchFamily="2" charset="-52"/>
                          <a:cs typeface="Times New Roman" pitchFamily="1" charset="-52"/>
                        </a:rPr>
                        <a:t>СБ</a:t>
                      </a:r>
                      <a:endParaRPr lang="ru-ru" sz="1300" dirty="0"/>
                    </a:p>
                  </a:txBody>
                  <a:tcPr marL="12700" marR="12700" marT="12700" marB="12700">
                    <a:lnL>
                      <a:noFill/>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ru-RU" sz="1300" b="0" i="0" u="none" strike="noStrike" kern="1" spc="0" baseline="0" noProof="1" smtClean="0">
                        <a:solidFill>
                          <a:srgbClr val="0F2C68"/>
                        </a:solidFill>
                        <a:effectLst/>
                        <a:latin typeface="Tahoma" pitchFamily="2" charset="-52"/>
                        <a:ea typeface="Tahoma" pitchFamily="2" charset="-52"/>
                        <a:cs typeface="Times New Roman" pitchFamily="1" charset="-52"/>
                      </a:endParaRPr>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b="0" i="0" u="none" strike="noStrike" kern="1" spc="0" baseline="0" noProof="1" smtClean="0">
                          <a:solidFill>
                            <a:srgbClr val="0F2C68"/>
                          </a:solidFill>
                          <a:effectLst/>
                          <a:latin typeface="Tahoma" pitchFamily="2" charset="-52"/>
                          <a:ea typeface="Tahoma" pitchFamily="2" charset="-52"/>
                          <a:cs typeface="Times New Roman" pitchFamily="1" charset="-52"/>
                        </a:rPr>
                        <a:t>10.00 – 13.00</a:t>
                      </a:r>
                      <a:endParaRPr lang="ru-ru" sz="1300" b="0" i="0" u="none" strike="noStrike" kern="1" spc="0" baseline="0" noProof="1">
                        <a:solidFill>
                          <a:srgbClr val="0F2C68"/>
                        </a:solidFill>
                        <a:effectLst/>
                        <a:latin typeface="Tahoma" pitchFamily="2" charset="-52"/>
                        <a:ea typeface="Tahoma" pitchFamily="2" charset="-52"/>
                        <a:cs typeface="Times New Roman" pitchFamily="1" charset="-52"/>
                      </a:endParaRPr>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dirty="0">
                          <a:latin typeface="Tahoma" pitchFamily="2" charset="-52"/>
                          <a:ea typeface="Tahoma" pitchFamily="2" charset="-52"/>
                          <a:cs typeface="Times New Roman" pitchFamily="1" charset="-52"/>
                        </a:rPr>
                        <a:t> </a:t>
                      </a:r>
                      <a:endParaRPr lang="ru-ru" sz="1300" dirty="0"/>
                    </a:p>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dirty="0" smtClean="0">
                          <a:latin typeface="Tahoma" pitchFamily="2" charset="-52"/>
                          <a:ea typeface="Tahoma" pitchFamily="2" charset="-52"/>
                          <a:cs typeface="Times New Roman" pitchFamily="1" charset="-52"/>
                        </a:rPr>
                        <a:t>Информационные технологии в</a:t>
                      </a:r>
                      <a:r>
                        <a:rPr lang="ru-RU" sz="1300" baseline="0" dirty="0" smtClean="0">
                          <a:latin typeface="Tahoma" pitchFamily="2" charset="-52"/>
                          <a:ea typeface="Tahoma" pitchFamily="2" charset="-52"/>
                          <a:cs typeface="Times New Roman" pitchFamily="1" charset="-52"/>
                        </a:rPr>
                        <a:t> экономике и управлении предприятием</a:t>
                      </a:r>
                      <a:endParaRPr lang="ru-ru" sz="1300" dirty="0"/>
                    </a:p>
                  </a:txBody>
                  <a:tcPr marL="12700" marR="12700" marT="12700" marB="12700">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indent="0" algn="ctr" defTabSz="914400">
                        <a:lnSpc>
                          <a:spcPct val="107000"/>
                        </a:lnSpc>
                        <a:spcBef>
                          <a:spcPts val="0"/>
                        </a:spcBef>
                        <a:spcAft>
                          <a:spcPts val="0"/>
                        </a:spcAft>
                        <a:buNone/>
                        <a:tabLst/>
                        <a:defRPr noProof="1">
                          <a:solidFill>
                            <a:srgbClr val="0F2C68"/>
                          </a:solidFill>
                          <a:latin typeface="Calibri" pitchFamily="2" charset="-52"/>
                          <a:ea typeface="Calibri" pitchFamily="2" charset="-52"/>
                          <a:cs typeface="Calibri" pitchFamily="2" charset="-52"/>
                        </a:defRPr>
                      </a:pPr>
                      <a:r>
                        <a:rPr lang="ru-RU" sz="1300" b="0" i="0" u="none" strike="noStrike" kern="1" spc="0" baseline="0" noProof="1" smtClean="0">
                          <a:solidFill>
                            <a:srgbClr val="0F2C68"/>
                          </a:solidFill>
                          <a:effectLst/>
                          <a:latin typeface="Tahoma" pitchFamily="2" charset="-52"/>
                          <a:ea typeface="Tahoma" pitchFamily="2" charset="-52"/>
                          <a:cs typeface="Times New Roman" pitchFamily="1" charset="-52"/>
                        </a:rPr>
                        <a:t>05.10.2024 – 16.11.2024</a:t>
                      </a:r>
                      <a:endParaRPr sz="1300" b="0" i="0" u="none" strike="noStrike" kern="1" spc="0" baseline="0" noProof="1">
                        <a:solidFill>
                          <a:srgbClr val="0F2C68"/>
                        </a:solidFill>
                        <a:effectLst/>
                        <a:latin typeface="Tahoma" pitchFamily="2" charset="-52"/>
                        <a:ea typeface="Tahoma" pitchFamily="2" charset="-52"/>
                        <a:cs typeface="Times New Roman" pitchFamily="1" charset="-52"/>
                      </a:endParaRPr>
                    </a:p>
                  </a:txBody>
                  <a:tcPr marL="90170" marR="45085" marT="90170" marB="45085">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round/>
                      <a:headEnd type="none" w="med" len="med"/>
                      <a:tailEnd type="none" w="med" len="med"/>
                    </a:lnB>
                    <a:lnTlToBr>
                      <a:noFill/>
                    </a:lnTlToBr>
                    <a:lnBlToTr>
                      <a:noFill/>
                    </a:lnBlToTr>
                    <a:noFill/>
                  </a:tcPr>
                </a:tc>
                <a:tc>
                  <a:txBody>
                    <a:bodyPr/>
                    <a:lstStyle/>
                    <a:p>
                      <a:pPr marL="0" marR="0" lvl="0" indent="0" algn="ctr" defTabSz="914400" eaLnBrk="1" fontAlgn="auto" latinLnBrk="0" hangingPunct="1">
                        <a:lnSpc>
                          <a:spcPct val="100000"/>
                        </a:lnSpc>
                        <a:spcBef>
                          <a:spcPts val="0"/>
                        </a:spcBef>
                        <a:spcAft>
                          <a:spcPts val="0"/>
                        </a:spcAft>
                        <a:buClrTx/>
                        <a:buSzTx/>
                        <a:buFontTx/>
                        <a:buNone/>
                        <a:tabLst/>
                        <a:defRPr noProof="1">
                          <a:solidFill>
                            <a:srgbClr val="0F2C68"/>
                          </a:solidFill>
                          <a:latin typeface="Calibri" pitchFamily="2" charset="-52"/>
                          <a:ea typeface="Calibri" pitchFamily="2" charset="-52"/>
                          <a:cs typeface="Calibri" pitchFamily="2" charset="-52"/>
                        </a:defRPr>
                      </a:pPr>
                      <a:r>
                        <a:rPr lang="ru-ru" sz="1300" dirty="0" smtClean="0">
                          <a:latin typeface="Tahoma" pitchFamily="2" charset="-52"/>
                          <a:ea typeface="Tahoma" pitchFamily="2" charset="-52"/>
                          <a:cs typeface="Times New Roman" pitchFamily="1" charset="-52"/>
                        </a:rPr>
                        <a:t>Плотников М.В.,</a:t>
                      </a:r>
                      <a:endParaRPr lang="ru-ru" sz="1300" dirty="0" smtClean="0"/>
                    </a:p>
                    <a:p>
                      <a:pPr marL="0" marR="0" indent="0" algn="ctr">
                        <a:buNone/>
                        <a:defRPr noProof="1">
                          <a:solidFill>
                            <a:srgbClr val="0F2C68"/>
                          </a:solidFill>
                          <a:latin typeface="Calibri" pitchFamily="2" charset="-52"/>
                          <a:ea typeface="Calibri" pitchFamily="2" charset="-52"/>
                          <a:cs typeface="Calibri" pitchFamily="2" charset="-52"/>
                        </a:defRPr>
                      </a:pPr>
                      <a:r>
                        <a:rPr lang="ru-RU" sz="1300" b="0" noProof="1" smtClean="0">
                          <a:latin typeface="HSE Sans" charset="0"/>
                          <a:ea typeface="Calibri" pitchFamily="2" charset="-52"/>
                          <a:cs typeface="Calibri" pitchFamily="2" charset="-52"/>
                        </a:rPr>
                        <a:t>Маркушев И.</a:t>
                      </a:r>
                      <a:endParaRPr sz="1300" b="0" noProof="1">
                        <a:latin typeface="HSE Sans" charset="0"/>
                        <a:ea typeface="Calibri" pitchFamily="2" charset="-52"/>
                        <a:cs typeface="Calibri" pitchFamily="2" charset="-52"/>
                      </a:endParaRPr>
                    </a:p>
                  </a:txBody>
                  <a:tcPr marL="90170" marR="45085" marT="90170" marB="45085">
                    <a:lnL w="3175" cap="flat" cmpd="sng" algn="ctr">
                      <a:solidFill>
                        <a:schemeClr val="bg1"/>
                      </a:solidFill>
                      <a:prstDash val="solid"/>
                      <a:headEnd type="none"/>
                      <a:tailEnd type="none"/>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7"/>
                  </a:ext>
                  <a:ext uri="smNativeData">
                    <pr:rowheight xmlns:pr="smNativeData" xmlns="" xmlns:p14="http://schemas.microsoft.com/office/powerpoint/2010/main" dt="1725262040" type="min" val="598805"/>
                  </a:ext>
                </a:extLst>
              </a:tr>
              <a:tr h="598805">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ru-RU" sz="1300" b="0" i="0" u="none" strike="noStrike" kern="1" spc="0" baseline="0" noProof="1" smtClean="0">
                          <a:solidFill>
                            <a:srgbClr val="0F2C68"/>
                          </a:solidFill>
                          <a:effectLst/>
                          <a:latin typeface="Tahoma" pitchFamily="2" charset="-52"/>
                          <a:ea typeface="Tahoma" pitchFamily="2" charset="-52"/>
                          <a:cs typeface="Times New Roman" pitchFamily="1" charset="-52"/>
                        </a:rPr>
                        <a:t>ВС</a:t>
                      </a:r>
                      <a:endParaRPr lang="ru-ru" sz="1300" b="0" i="0" u="none" strike="noStrike" kern="1" spc="0" baseline="0" noProof="1">
                        <a:solidFill>
                          <a:srgbClr val="0F2C68"/>
                        </a:solidFill>
                        <a:effectLst/>
                        <a:latin typeface="Tahoma" pitchFamily="2" charset="-52"/>
                        <a:ea typeface="Tahoma" pitchFamily="2" charset="-52"/>
                        <a:cs typeface="Times New Roman" pitchFamily="1" charset="-52"/>
                      </a:endParaRPr>
                    </a:p>
                  </a:txBody>
                  <a:tcPr marL="12700" marR="12700" marT="12700" marB="12700">
                    <a:lnL>
                      <a:noFill/>
                    </a:lnL>
                    <a:lnR w="3175" cap="flat" cmpd="sng" algn="ctr">
                      <a:solidFill>
                        <a:schemeClr val="bg1"/>
                      </a:solidFill>
                      <a:prstDash val="solid"/>
                      <a:round/>
                      <a:headEnd type="none" w="med" len="med"/>
                      <a:tailEnd type="none" w="med" len="med"/>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endParaRPr lang="ru-ru" sz="1300" b="0" i="0" u="none" strike="noStrike" kern="1" spc="0" baseline="0" noProof="1">
                        <a:solidFill>
                          <a:srgbClr val="0F2C68"/>
                        </a:solidFill>
                        <a:effectLst/>
                        <a:latin typeface="Tahoma" pitchFamily="2" charset="-52"/>
                        <a:ea typeface="Tahoma" pitchFamily="2" charset="-52"/>
                        <a:cs typeface="Times New Roman" pitchFamily="1" charset="-52"/>
                      </a:endParaRPr>
                    </a:p>
                  </a:txBody>
                  <a:tcPr marL="12700" marR="12700" marT="12700" marB="12700">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a:lstStyle/>
                    <a:p>
                      <a:pPr marL="0" marR="0" indent="0" algn="ctr">
                        <a:lnSpc>
                          <a:spcPct val="107000"/>
                        </a:lnSpc>
                        <a:spcAft>
                          <a:spcPts val="0"/>
                        </a:spcAft>
                        <a:buNone/>
                        <a:defRPr noProof="1">
                          <a:solidFill>
                            <a:srgbClr val="0F2C68"/>
                          </a:solidFill>
                          <a:latin typeface="Calibri" pitchFamily="2" charset="-52"/>
                          <a:ea typeface="Calibri" pitchFamily="2" charset="-52"/>
                          <a:cs typeface="Calibri" pitchFamily="2" charset="-52"/>
                        </a:defRPr>
                      </a:pPr>
                      <a:r>
                        <a:rPr lang="en-US" sz="1300" b="0" i="0" u="none" strike="noStrike" kern="1" spc="0" baseline="0" noProof="1" smtClean="0">
                          <a:solidFill>
                            <a:srgbClr val="0F2C68"/>
                          </a:solidFill>
                          <a:effectLst/>
                          <a:latin typeface="Tahoma" pitchFamily="2" charset="-52"/>
                          <a:ea typeface="Tahoma" pitchFamily="2" charset="-52"/>
                          <a:cs typeface="Times New Roman" pitchFamily="1" charset="-52"/>
                        </a:rPr>
                        <a:t>DAY OFF</a:t>
                      </a:r>
                      <a:endParaRPr lang="ru-ru" sz="1300" b="0" i="0" u="none" strike="noStrike" kern="1" spc="0" baseline="0" noProof="1">
                        <a:solidFill>
                          <a:srgbClr val="0F2C68"/>
                        </a:solidFill>
                        <a:effectLst/>
                        <a:latin typeface="Tahoma" pitchFamily="2" charset="-52"/>
                        <a:ea typeface="Tahoma" pitchFamily="2" charset="-52"/>
                        <a:cs typeface="Times New Roman" pitchFamily="1" charset="-52"/>
                      </a:endParaRPr>
                    </a:p>
                  </a:txBody>
                  <a:tcPr marL="12700" marR="12700" marT="12700" marB="12700">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a:lstStyle/>
                    <a:p>
                      <a:pPr marL="0" marR="0" indent="0" algn="ctr" defTabSz="914400">
                        <a:lnSpc>
                          <a:spcPct val="107000"/>
                        </a:lnSpc>
                        <a:spcBef>
                          <a:spcPts val="0"/>
                        </a:spcBef>
                        <a:spcAft>
                          <a:spcPts val="0"/>
                        </a:spcAft>
                        <a:buNone/>
                        <a:tabLst/>
                        <a:defRPr noProof="1">
                          <a:solidFill>
                            <a:srgbClr val="0F2C68"/>
                          </a:solidFill>
                          <a:latin typeface="Calibri" pitchFamily="2" charset="-52"/>
                          <a:ea typeface="Calibri" pitchFamily="2" charset="-52"/>
                          <a:cs typeface="Calibri" pitchFamily="2" charset="-52"/>
                        </a:defRPr>
                      </a:pPr>
                      <a:endParaRPr sz="1300" b="0" i="0" u="none" strike="noStrike" kern="1" spc="0" baseline="0" noProof="1">
                        <a:solidFill>
                          <a:srgbClr val="0F2C68"/>
                        </a:solidFill>
                        <a:effectLst/>
                        <a:latin typeface="Tahoma" pitchFamily="2" charset="-52"/>
                        <a:ea typeface="Tahoma" pitchFamily="2" charset="-52"/>
                        <a:cs typeface="Times New Roman" pitchFamily="1" charset="-52"/>
                      </a:endParaRPr>
                    </a:p>
                  </a:txBody>
                  <a:tcPr marL="90170" marR="45085" marT="90170" marB="45085">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tc>
                  <a:txBody>
                    <a:bodyPr/>
                    <a:lstStyle/>
                    <a:p>
                      <a:pPr marL="0" marR="0" indent="0" algn="ctr">
                        <a:buNone/>
                        <a:defRPr noProof="1">
                          <a:solidFill>
                            <a:srgbClr val="0F2C68"/>
                          </a:solidFill>
                          <a:latin typeface="Calibri" pitchFamily="2" charset="-52"/>
                          <a:ea typeface="Calibri" pitchFamily="2" charset="-52"/>
                          <a:cs typeface="Calibri" pitchFamily="2" charset="-52"/>
                        </a:defRPr>
                      </a:pPr>
                      <a:endParaRPr sz="1300" b="0" noProof="1">
                        <a:latin typeface="HSE Sans" charset="0"/>
                        <a:ea typeface="Calibri" pitchFamily="2" charset="-52"/>
                        <a:cs typeface="Calibri" pitchFamily="2" charset="-52"/>
                      </a:endParaRPr>
                    </a:p>
                  </a:txBody>
                  <a:tcPr marL="90170" marR="45085" marT="90170" marB="45085">
                    <a:lnL w="3175" cap="flat" cmpd="sng" algn="ctr">
                      <a:solidFill>
                        <a:schemeClr val="bg1"/>
                      </a:solidFill>
                      <a:prstDash val="solid"/>
                      <a:round/>
                      <a:headEnd type="none" w="med" len="med"/>
                      <a:tailEnd type="none" w="med" len="med"/>
                    </a:lnL>
                    <a:lnR w="3175" cap="flat" cmpd="sng" algn="ctr">
                      <a:solidFill>
                        <a:schemeClr val="bg1"/>
                      </a:solidFill>
                      <a:prstDash val="solid"/>
                      <a:headEnd type="none"/>
                      <a:tailEnd type="none"/>
                    </a:lnR>
                    <a:lnT w="9525" cap="flat" cmpd="sng" algn="ctr">
                      <a:solidFill>
                        <a:srgbClr val="BFBFBF"/>
                      </a:solidFill>
                      <a:prstDash val="solid"/>
                      <a:headEnd type="none"/>
                      <a:tailEnd type="none"/>
                    </a:lnT>
                    <a:lnB w="9525" cap="flat" cmpd="sng" algn="ctr">
                      <a:solidFill>
                        <a:srgbClr val="BFBFBF"/>
                      </a:solidFill>
                      <a:prstDash val="solid"/>
                      <a:headEnd type="none"/>
                      <a:tailEnd type="none"/>
                    </a:lnB>
                    <a:lnTlToBr>
                      <a:noFill/>
                    </a:lnTlToBr>
                    <a:lnBlToTr>
                      <a:noFill/>
                    </a:lnBlToTr>
                    <a:noFill/>
                  </a:tcPr>
                </a:tc>
                <a:extLst>
                  <a:ext uri="{0D108BD9-81ED-4DB2-BD59-A6C34878D82A}">
                    <a16:rowId xmlns:a16="http://schemas.microsoft.com/office/drawing/2014/main" val="3705863014"/>
                  </a:ext>
                </a:extLst>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theme/theme1.xml><?xml version="1.0" encoding="utf-8"?>
<a:theme xmlns:a="http://schemas.openxmlformats.org/drawingml/2006/main" name="Presentation">
  <a:themeElements>
    <a:clrScheme name="Presentation 1">
      <a:dk1>
        <a:srgbClr val="0F2C68"/>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resentation">
      <a:majorFont>
        <a:latin typeface="Calibri Light"/>
        <a:ea typeface="Calibri Light"/>
        <a:cs typeface="Calibri Light"/>
      </a:majorFont>
      <a:minorFont>
        <a:latin typeface="Calibri"/>
        <a:ea typeface="Calibri"/>
        <a:cs typeface="Calibr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spPr>
      <a:bodyPr>
        <a:prstTxWarp prst="textNoShape">
          <a:avLst/>
        </a:prstTxWarp>
        <a:noAutofit/>
      </a:bodyPr>
      <a:lstStyle>
        <a:defPPr>
          <a:defRPr/>
        </a:defPPr>
      </a:lstStyle>
      <a:style>
        <a:lnRef idx="0">
          <a:schemeClr val="accent1"/>
        </a:lnRef>
        <a:fillRef idx="0">
          <a:schemeClr val="accent1"/>
        </a:fillRef>
        <a:effectRef idx="0">
          <a:schemeClr val="accent1"/>
        </a:effectRef>
        <a:fontRef idx="minor">
          <a:schemeClr val="lt1"/>
        </a:fontRef>
      </a:style>
    </a:spDef>
  </a:objectDefaults>
  <a:extraClrSchemeLst>
    <a:extraClrScheme>
      <a:clrScheme name="Presentation 1">
        <a:dk1>
          <a:srgbClr val="0F2C68"/>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resentation">
  <a:themeElements>
    <a:clrScheme name="Presentation 1">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resentation">
      <a:majorFont>
        <a:latin typeface="Calibri Light"/>
        <a:ea typeface="Calibri Light"/>
        <a:cs typeface="Calibri Light"/>
      </a:majorFont>
      <a:minorFont>
        <a:latin typeface="Calibri"/>
        <a:ea typeface="Calibri"/>
        <a:cs typeface="Calibri"/>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noFill/>
      </a:spPr>
      <a:bodyPr>
        <a:prstTxWarp prst="textNoShape">
          <a:avLst/>
        </a:prstTxWarp>
        <a:noAutofit/>
      </a:bodyPr>
      <a:lstStyle>
        <a:defPPr>
          <a:defRPr/>
        </a:defPPr>
      </a:lstStyle>
      <a:style>
        <a:lnRef idx="0">
          <a:schemeClr val="accent1"/>
        </a:lnRef>
        <a:fillRef idx="0">
          <a:schemeClr val="accent1"/>
        </a:fillRef>
        <a:effectRef idx="0">
          <a:schemeClr val="accent1"/>
        </a:effectRef>
        <a:fontRef idx="minor">
          <a:schemeClr val="lt1"/>
        </a:fontRef>
      </a:style>
    </a:spDef>
  </a:objectDefaults>
  <a:extraClrSchemeLst>
    <a:extraClrScheme>
      <a:clrScheme name="Presentation 1">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82</TotalTime>
  <Words>117</Words>
  <Application>Microsoft Office PowerPoint</Application>
  <PresentationFormat>Широкоэкранный</PresentationFormat>
  <Paragraphs>68</Paragraphs>
  <Slides>2</Slides>
  <Notes>0</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vt:i4>
      </vt:variant>
    </vt:vector>
  </HeadingPairs>
  <TitlesOfParts>
    <vt:vector size="9" baseType="lpstr">
      <vt:lpstr>Arial</vt:lpstr>
      <vt:lpstr>Calibri</vt:lpstr>
      <vt:lpstr>Calibri Light</vt:lpstr>
      <vt:lpstr>HSE Sans</vt:lpstr>
      <vt:lpstr>Tahoma</vt:lpstr>
      <vt:lpstr>Times New Roman</vt:lpstr>
      <vt:lpstr>Presentation</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Кутьков Юрий Юрьевич</dc:creator>
  <cp:keywords/>
  <dc:description/>
  <cp:lastModifiedBy>Лесагина Ольга Евгеньевна</cp:lastModifiedBy>
  <cp:revision>6</cp:revision>
  <dcterms:created xsi:type="dcterms:W3CDTF">2021-11-11T08:52:47Z</dcterms:created>
  <dcterms:modified xsi:type="dcterms:W3CDTF">2024-09-02T14:41:52Z</dcterms:modified>
</cp:coreProperties>
</file>