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79" r:id="rId2"/>
    <p:sldId id="285" r:id="rId3"/>
  </p:sldIdLst>
  <p:sldSz cx="12192000" cy="6858000"/>
  <p:notesSz cx="6858000" cy="9144000"/>
  <p:defaultTextStyle>
    <a:lvl1pPr marL="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1pPr>
    <a:lvl2pPr marL="4572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2pPr>
    <a:lvl3pPr marL="9144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3pPr>
    <a:lvl4pPr marL="13716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4pPr>
    <a:lvl5pPr marL="18288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5pPr>
    <a:lvl6pPr marL="22860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6pPr>
    <a:lvl7pPr marL="27432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7pPr>
    <a:lvl8pPr marL="32004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8pPr>
    <a:lvl9pPr marL="36576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9pPr>
  </p:defaultTextStyle>
  <p:extLst>
    <p:ext uri="{EFAFB233-063F-42B5-8137-9DF3F51BA10A}">
      <p15:sldGuideLst xmlns:p15="http://schemas.microsoft.com/office/powerpoint/2012/main">
        <p15:guide id="1" orient="horz" pos="3952">
          <p15:clr>
            <a:srgbClr val="A4A3A4"/>
          </p15:clr>
        </p15:guide>
        <p15:guide id="2" orient="horz" pos="913">
          <p15:clr>
            <a:srgbClr val="A4A3A4"/>
          </p15:clr>
        </p15:guide>
        <p15:guide id="3" pos="325">
          <p15:clr>
            <a:srgbClr val="A4A3A4"/>
          </p15:clr>
        </p15:guide>
        <p15:guide id="4" pos="1209">
          <p15:clr>
            <a:srgbClr val="A4A3A4"/>
          </p15:clr>
        </p15:guide>
        <p15:guide id="5" pos="2955">
          <p15:clr>
            <a:srgbClr val="A4A3A4"/>
          </p15:clr>
        </p15:guide>
        <p15:guide id="6" pos="2071">
          <p15:clr>
            <a:srgbClr val="A4A3A4"/>
          </p15:clr>
        </p15:guide>
        <p15:guide id="7" pos="3840">
          <p15:clr>
            <a:srgbClr val="A4A3A4"/>
          </p15:clr>
        </p15:guide>
        <p15:guide id="8" pos="4702">
          <p15:clr>
            <a:srgbClr val="A4A3A4"/>
          </p15:clr>
        </p15:guide>
        <p15:guide id="9" pos="5586">
          <p15:clr>
            <a:srgbClr val="A4A3A4"/>
          </p15:clr>
        </p15:guide>
        <p15:guide id="10" pos="7333">
          <p15:clr>
            <a:srgbClr val="A4A3A4"/>
          </p15:clr>
        </p15:guide>
        <p15:guide id="11" pos="647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0000FF"/>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smNativeData">
      <pr:smAppRevision xmlns:pr="smNativeData" xmlns:p14="http://schemas.microsoft.com/office/powerpoint/2010/main" xmlns="" dt="1725262040" val="982" revOS="4"/>
      <pr:smFileRevision xmlns:pr="smNativeData" xmlns:p14="http://schemas.microsoft.com/office/powerpoint/2010/main" xmlns="" dt="1725262040" val="0"/>
      <pr:guideOptions xmlns:pr="smNativeData" xmlns:p14="http://schemas.microsoft.com/office/powerpoint/2010/main" xmlns="" dt="1725262040" snapToBorders="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3" d="100"/>
          <a:sy n="83" d="100"/>
        </p:scale>
        <p:origin x="658" y="67"/>
      </p:cViewPr>
      <p:guideLst>
        <p:guide orient="horz" pos="3952"/>
        <p:guide orient="horz" pos="913"/>
        <p:guide pos="325"/>
        <p:guide pos="1209"/>
        <p:guide pos="2955"/>
        <p:guide pos="2071"/>
        <p:guide pos="3840"/>
        <p:guide pos="4702"/>
        <p:guide pos="5586"/>
        <p:guide pos="7333"/>
        <p:guide pos="6471"/>
      </p:guideLst>
    </p:cSldViewPr>
  </p:slideViewPr>
  <p:outlineViewPr>
    <p:cViewPr>
      <p:scale>
        <a:sx n="303" d="100"/>
        <a:sy n="303" d="100"/>
      </p:scale>
      <p:origin x="0" y="0"/>
    </p:cViewPr>
  </p:outlineViewPr>
  <p:notesTextViewPr>
    <p:cViewPr>
      <p:scale>
        <a:sx n="1" d="1"/>
        <a:sy n="1" d="1"/>
      </p:scale>
      <p:origin x="0" y="0"/>
    </p:cViewPr>
  </p:notesTextViewPr>
  <p:sorterViewPr>
    <p:cViewPr>
      <p:scale>
        <a:sx n="15" d="100"/>
        <a:sy n="15" d="100"/>
      </p:scale>
      <p:origin x="0" y="0"/>
    </p:cViewPr>
  </p:sorterViewPr>
  <p:notesViewPr>
    <p:cSldViewPr snapToGrid="0" snapToObjects="1">
      <p:cViewPr>
        <p:scale>
          <a:sx n="70" d="100"/>
          <a:sy n="70" d="100"/>
        </p:scale>
        <p:origin x="376" y="390"/>
      </p:cViewPr>
      <p:guideLst>
        <p:guide orient="horz" pos="2880"/>
        <p:guide pos="2160"/>
      </p:guideLst>
    </p:cSldViewPr>
  </p:notesViewPr>
  <p:gridSpacing cx="71755" cy="71755"/>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noChangeArrowheads="1"/>
            <a:extLst>
              <a:ext uri="smNativeData">
                <pr:smNativeData xmlns:pr="smNativeData" xmlns:p14="http://schemas.microsoft.com/office/powerpoint/2010/main" xmlns="" val="SMDATA_13_2GjVZh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biTU0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AAAAAAAAAAEgSAADTAgAAEAAAACYAAAAIAAAAP48AAAAAAAA="/>
              </a:ext>
            </a:extLst>
          </p:cNvSpPr>
          <p:nvPr>
            <p:ph type="hdr" sz="quarter"/>
          </p:nvPr>
        </p:nvSpPr>
        <p:spPr>
          <a:xfrm>
            <a:off x="0" y="0"/>
            <a:ext cx="2971800" cy="459105"/>
          </a:xfrm>
          <a:prstGeom prst="rect">
            <a:avLst/>
          </a:prstGeom>
        </p:spPr>
        <p:txBody>
          <a:bodyPr vert="horz" wrap="square" lIns="91440" tIns="45720" rIns="91440" bIns="45720" numCol="1" spcCol="215900" anchor="t">
            <a:prstTxWarp prst="textNoShape">
              <a:avLst/>
            </a:prstTxWarp>
          </a:bodyPr>
          <a:lstStyle>
            <a:lvl1pPr algn="l">
              <a:defRPr sz="1200" noProof="1"/>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noProof="1"/>
            </a:pPr>
            <a:endParaRPr/>
          </a:p>
        </p:txBody>
      </p:sp>
      <p:sp>
        <p:nvSpPr>
          <p:cNvPr id="3" name="Date Placeholder 2"/>
          <p:cNvSpPr>
            <a:spLocks noGrp="1" noChangeArrowheads="1"/>
            <a:extLst>
              <a:ext uri="smNativeData">
                <pr:smNativeData xmlns:pr="smNativeData" xmlns:p14="http://schemas.microsoft.com/office/powerpoint/2010/main" xmlns="" val="SMDATA_13_2GjVZh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MjYZw8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mFwAAAAAAAC4qAADTAgAAEAAAACYAAAAIAAAAP48AAAAAAAA="/>
              </a:ext>
            </a:extLst>
          </p:cNvSpPr>
          <p:nvPr>
            <p:ph type="dt" idx="1"/>
          </p:nvPr>
        </p:nvSpPr>
        <p:spPr>
          <a:xfrm>
            <a:off x="3884930" y="0"/>
            <a:ext cx="2971800" cy="459105"/>
          </a:xfrm>
          <a:prstGeom prst="rect">
            <a:avLst/>
          </a:prstGeom>
        </p:spPr>
        <p:txBody>
          <a:bodyPr vert="horz" wrap="square" lIns="91440" tIns="45720" rIns="91440" bIns="45720" numCol="1" spcCol="215900" anchor="t">
            <a:prstTxWarp prst="textNoShape">
              <a:avLst/>
            </a:prstTxWarp>
          </a:bodyPr>
          <a:lstStyle>
            <a:lvl1pPr algn="r">
              <a:defRPr sz="1200" noProof="1"/>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noProof="1"/>
            </a:pPr>
            <a:fld id="{3F0B9420-6ED2-5E62-9CB3-9837DAFD6ACD}" type="datetime1">
              <a:t>02.09.2024</a:t>
            </a:fld>
            <a:endParaRPr/>
          </a:p>
        </p:txBody>
      </p:sp>
      <p:sp>
        <p:nvSpPr>
          <p:cNvPr id="4" name="Slide Image Placeholder 3"/>
          <p:cNvSpPr>
            <a:spLocks noGrp="1" noRot="1" noChangeAspect="1" noChangeArrowheads="1"/>
            <a:extLst>
              <a:ext uri="smNativeData">
                <pr:smNativeData xmlns:pr="smNativeData" xmlns:p14="http://schemas.microsoft.com/office/powerpoint/2010/main" xmlns="" val="SMDATA_13_2GjVZhMAAAAlAAAAZAAAAC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KjsmiY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4BAAACAcAAPglAAAEGgAAEAAAACYAAAAIAAAAvw8AAP8fAAA="/>
              </a:ext>
            </a:extLst>
          </p:cNvSpPr>
          <p:nvPr>
            <p:ph type="sldImg" idx="2"/>
          </p:nvPr>
        </p:nvSpPr>
        <p:spPr>
          <a:xfrm>
            <a:off x="685800" y="1143000"/>
            <a:ext cx="5486400" cy="3086100"/>
          </a:xfrm>
          <a:prstGeom prst="rect">
            <a:avLst/>
          </a:prstGeom>
          <a:noFill/>
          <a:ln w="12700" cap="flat" cmpd="sng" algn="ctr">
            <a:solidFill>
              <a:srgbClr val="000000"/>
            </a:solidFill>
            <a:prstDash val="solid"/>
            <a:headEnd type="none"/>
            <a:tailEnd type="none"/>
          </a:ln>
        </p:spPr>
        <p:txBody>
          <a:bodyPr vert="horz" wrap="square" lIns="91440" tIns="45720" rIns="91440" bIns="45720" numCol="1" spcCol="215900" anchor="ctr">
            <a:prstTxWarp prst="textNoShape">
              <a:avLst/>
            </a:prstTxWarp>
          </a:bodyPr>
          <a:lstStyle/>
          <a:p>
            <a:pPr>
              <a:defRPr noProof="1"/>
            </a:pPr>
            <a:endParaRPr/>
          </a:p>
        </p:txBody>
      </p:sp>
      <p:sp>
        <p:nvSpPr>
          <p:cNvPr id="5" name="Notes Placeholder 4"/>
          <p:cNvSpPr>
            <a:spLocks noGrp="1" noChangeArrowheads="1"/>
            <a:extLst>
              <a:ext uri="smNativeData">
                <pr:smNativeData xmlns:pr="smNativeData" xmlns:p14="http://schemas.microsoft.com/office/powerpoint/2010/main" xmlns="" val="SMDATA_13_2GjVZh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B4ogZ8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4BAAAEhsAAPglAAA4MQAAEAAAACYAAAAIAAAAPw8AAP8fAAA="/>
              </a:ext>
            </a:extLst>
          </p:cNvSpPr>
          <p:nvPr>
            <p:ph type="body" idx="3"/>
          </p:nvPr>
        </p:nvSpPr>
        <p:spPr>
          <a:xfrm>
            <a:off x="685800" y="4400550"/>
            <a:ext cx="5486400" cy="3600450"/>
          </a:xfrm>
          <a:prstGeom prst="rect">
            <a:avLst/>
          </a:prstGeom>
          <a:noFill/>
          <a:ln>
            <a:noFill/>
          </a:ln>
        </p:spPr>
        <p:txBody>
          <a:bodyPr vert="horz" wrap="square" lIns="91440" tIns="45720" rIns="91440" bIns="45720" numCol="1" spcCol="215900" anchor="t">
            <a:prstTxWarp prst="textNoShape">
              <a:avLst/>
            </a:prstTxWarp>
          </a:bodyPr>
          <a:lstStyle/>
          <a:p>
            <a:pPr>
              <a:defRPr lang="en-gb"/>
            </a:pPr>
            <a:r>
              <a:t>Click to edit Master text styles</a:t>
            </a:r>
          </a:p>
          <a:p>
            <a:pPr lvl="1">
              <a:defRPr lang="en-gb"/>
            </a:pPr>
            <a:r>
              <a:t>Second level</a:t>
            </a:r>
          </a:p>
          <a:p>
            <a:pPr lvl="2">
              <a:defRPr lang="en-gb"/>
            </a:pPr>
            <a:r>
              <a:t>Third level</a:t>
            </a:r>
          </a:p>
          <a:p>
            <a:pPr lvl="3">
              <a:defRPr lang="en-gb"/>
            </a:pPr>
            <a:r>
              <a:t>Fourth level</a:t>
            </a:r>
          </a:p>
          <a:p>
            <a:pPr lvl="4">
              <a:defRPr lang="en-gb"/>
            </a:pPr>
            <a:r>
              <a:t>Fifth level</a:t>
            </a:r>
          </a:p>
        </p:txBody>
      </p:sp>
      <p:sp>
        <p:nvSpPr>
          <p:cNvPr id="6" name="Footer Placeholder 5"/>
          <p:cNvSpPr>
            <a:spLocks noGrp="1" noChangeArrowheads="1"/>
            <a:extLst>
              <a:ext uri="smNativeData">
                <pr:smNativeData xmlns:pr="smNativeData" xmlns:p14="http://schemas.microsoft.com/office/powerpoint/2010/main" xmlns="" val="SMDATA_13_2GjVZh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Lv7IzQ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AAAAAbjUAAEgSAABAOAAAEAAAACYAAAAIAAAAv48AAP8fAAA="/>
              </a:ext>
            </a:extLst>
          </p:cNvSpPr>
          <p:nvPr>
            <p:ph type="ftr" sz="quarter" idx="4"/>
          </p:nvPr>
        </p:nvSpPr>
        <p:spPr>
          <a:xfrm>
            <a:off x="0" y="8685530"/>
            <a:ext cx="2971800" cy="458470"/>
          </a:xfrm>
          <a:prstGeom prst="rect">
            <a:avLst/>
          </a:prstGeom>
          <a:noFill/>
          <a:ln>
            <a:noFill/>
          </a:ln>
        </p:spPr>
        <p:txBody>
          <a:bodyPr vert="horz" wrap="square" lIns="91440" tIns="45720" rIns="91440" bIns="45720" numCol="1" spcCol="215900" anchor="b">
            <a:prstTxWarp prst="textNoShape">
              <a:avLst/>
            </a:prstTxWarp>
          </a:bodyPr>
          <a:lstStyle>
            <a:lvl1pPr algn="l">
              <a:defRPr sz="1200" noProof="1"/>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noProof="1"/>
            </a:pPr>
            <a:endParaRPr/>
          </a:p>
        </p:txBody>
      </p:sp>
      <p:sp>
        <p:nvSpPr>
          <p:cNvPr id="7" name="Slide Number Placeholder 6"/>
          <p:cNvSpPr>
            <a:spLocks noGrp="1" noChangeArrowheads="1"/>
            <a:extLst>
              <a:ext uri="smNativeData">
                <pr:smNativeData xmlns:pr="smNativeData" xmlns:p14="http://schemas.microsoft.com/office/powerpoint/2010/main" xmlns="" val="SMDATA_13_2GjVZh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KjsmiY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mFwAAbjUAAC4qAABAOAAAEAAAACYAAAAIAAAAv48AAP8fAAA="/>
              </a:ext>
            </a:extLst>
          </p:cNvSpPr>
          <p:nvPr>
            <p:ph type="sldNum" sz="quarter" idx="5"/>
          </p:nvPr>
        </p:nvSpPr>
        <p:spPr>
          <a:xfrm>
            <a:off x="3884930" y="8685530"/>
            <a:ext cx="2971800" cy="458470"/>
          </a:xfrm>
          <a:prstGeom prst="rect">
            <a:avLst/>
          </a:prstGeom>
          <a:noFill/>
          <a:ln>
            <a:noFill/>
          </a:ln>
        </p:spPr>
        <p:txBody>
          <a:bodyPr vert="horz" wrap="square" lIns="91440" tIns="45720" rIns="91440" bIns="45720" numCol="1" spcCol="215900" anchor="b">
            <a:prstTxWarp prst="textNoShape">
              <a:avLst/>
            </a:prstTxWarp>
          </a:bodyPr>
          <a:lstStyle>
            <a:lvl1pPr algn="r">
              <a:defRPr sz="1200" noProof="1"/>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noProof="1"/>
            </a:pPr>
            <a:fld id="{3F0BE019-57D2-5E16-9CB3-A143AEFD6AF4}" type="slidenum">
              <a:t>‹#›</a:t>
            </a:fld>
            <a:endParaRPr/>
          </a:p>
        </p:txBody>
      </p:sp>
    </p:spTree>
  </p:cSld>
  <p:clrMap bg1="lt1" tx1="dk1" bg2="lt2" tx2="dk2" accent1="accent1" accent2="accent2" accent3="accent3" accent4="accent4" accent5="accent5" accent6="accent6" hlink="hlink" folHlink="folHlink"/>
  <p:hf sldNum="0" hdr="0" ftr="0" dt="0"/>
  <p:notesStyle>
    <a:lvl1pPr marL="0" marR="0" indent="0" algn="l" defTabSz="914400">
      <a:lnSpc>
        <a:spcPct val="100000"/>
      </a:lnSpc>
      <a:spcBef>
        <a:spcPts val="0"/>
      </a:spcBef>
      <a:spcAft>
        <a:spcPts val="0"/>
      </a:spcAft>
      <a:buNone/>
      <a:tabLst/>
      <a:defRPr lang="en-gb" sz="1200" b="0" i="0" u="none" strike="noStrike" kern="1" spc="0" baseline="0">
        <a:solidFill>
          <a:schemeClr val="tx1"/>
        </a:solidFill>
        <a:effectLst/>
        <a:latin typeface="Calibri" pitchFamily="2" charset="-52"/>
        <a:ea typeface="Calibri" pitchFamily="2" charset="-52"/>
        <a:cs typeface="Calibri" pitchFamily="2" charset="-52"/>
      </a:defRPr>
    </a:lvl1pPr>
    <a:lvl2pPr marL="457200" marR="0" indent="0" algn="l" defTabSz="914400">
      <a:lnSpc>
        <a:spcPct val="100000"/>
      </a:lnSpc>
      <a:spcBef>
        <a:spcPts val="0"/>
      </a:spcBef>
      <a:spcAft>
        <a:spcPts val="0"/>
      </a:spcAft>
      <a:buNone/>
      <a:tabLst/>
      <a:defRPr lang="en-gb" sz="1200" b="0" i="0" u="none" strike="noStrike" kern="1" spc="0" baseline="0">
        <a:solidFill>
          <a:schemeClr val="tx1"/>
        </a:solidFill>
        <a:effectLst/>
        <a:latin typeface="Calibri" pitchFamily="2" charset="-52"/>
        <a:ea typeface="Calibri" pitchFamily="2" charset="-52"/>
        <a:cs typeface="Calibri" pitchFamily="2" charset="-52"/>
      </a:defRPr>
    </a:lvl2pPr>
    <a:lvl3pPr marL="914400" marR="0" indent="0" algn="l" defTabSz="914400">
      <a:lnSpc>
        <a:spcPct val="100000"/>
      </a:lnSpc>
      <a:spcBef>
        <a:spcPts val="0"/>
      </a:spcBef>
      <a:spcAft>
        <a:spcPts val="0"/>
      </a:spcAft>
      <a:buNone/>
      <a:tabLst/>
      <a:defRPr lang="en-gb" sz="1200" b="0" i="0" u="none" strike="noStrike" kern="1" spc="0" baseline="0">
        <a:solidFill>
          <a:schemeClr val="tx1"/>
        </a:solidFill>
        <a:effectLst/>
        <a:latin typeface="Calibri" pitchFamily="2" charset="-52"/>
        <a:ea typeface="Calibri" pitchFamily="2" charset="-52"/>
        <a:cs typeface="Calibri" pitchFamily="2" charset="-52"/>
      </a:defRPr>
    </a:lvl3pPr>
    <a:lvl4pPr marL="1371600" marR="0" indent="0" algn="l" defTabSz="914400">
      <a:lnSpc>
        <a:spcPct val="100000"/>
      </a:lnSpc>
      <a:spcBef>
        <a:spcPts val="0"/>
      </a:spcBef>
      <a:spcAft>
        <a:spcPts val="0"/>
      </a:spcAft>
      <a:buNone/>
      <a:tabLst/>
      <a:defRPr lang="en-gb" sz="1200" b="0" i="0" u="none" strike="noStrike" kern="1" spc="0" baseline="0">
        <a:solidFill>
          <a:schemeClr val="tx1"/>
        </a:solidFill>
        <a:effectLst/>
        <a:latin typeface="Calibri" pitchFamily="2" charset="-52"/>
        <a:ea typeface="Calibri" pitchFamily="2" charset="-52"/>
        <a:cs typeface="Calibri" pitchFamily="2" charset="-52"/>
      </a:defRPr>
    </a:lvl4pPr>
    <a:lvl5pPr marL="1828800" marR="0" indent="0" algn="l" defTabSz="914400">
      <a:lnSpc>
        <a:spcPct val="100000"/>
      </a:lnSpc>
      <a:spcBef>
        <a:spcPts val="0"/>
      </a:spcBef>
      <a:spcAft>
        <a:spcPts val="0"/>
      </a:spcAft>
      <a:buNone/>
      <a:tabLst/>
      <a:defRPr lang="en-gb" sz="1200" b="0" i="0" u="none" strike="noStrike" kern="1" spc="0" baseline="0">
        <a:solidFill>
          <a:schemeClr val="tx1"/>
        </a:solidFill>
        <a:effectLst/>
        <a:latin typeface="Calibri" pitchFamily="2" charset="-52"/>
        <a:ea typeface="Calibri" pitchFamily="2" charset="-52"/>
        <a:cs typeface="Calibri" pitchFamily="2" charset="-52"/>
      </a:defRPr>
    </a:lvl5pPr>
    <a:lvl6pPr marL="2286000" marR="0" indent="0" algn="l" defTabSz="914400">
      <a:lnSpc>
        <a:spcPct val="100000"/>
      </a:lnSpc>
      <a:spcBef>
        <a:spcPts val="0"/>
      </a:spcBef>
      <a:spcAft>
        <a:spcPts val="0"/>
      </a:spcAft>
      <a:buNone/>
      <a:tabLst/>
      <a:defRPr sz="1200" b="0" i="0" u="none" strike="noStrike" kern="1" spc="0" baseline="0" noProof="1">
        <a:solidFill>
          <a:schemeClr val="tx1"/>
        </a:solidFill>
        <a:effectLst/>
        <a:latin typeface="Calibri" pitchFamily="2" charset="-52"/>
        <a:ea typeface="Calibri" pitchFamily="2" charset="-52"/>
        <a:cs typeface="Calibri" pitchFamily="2" charset="-52"/>
      </a:defRPr>
    </a:lvl6pPr>
    <a:lvl7pPr marL="2743200" marR="0" indent="0" algn="l" defTabSz="914400">
      <a:lnSpc>
        <a:spcPct val="100000"/>
      </a:lnSpc>
      <a:spcBef>
        <a:spcPts val="0"/>
      </a:spcBef>
      <a:spcAft>
        <a:spcPts val="0"/>
      </a:spcAft>
      <a:buNone/>
      <a:tabLst/>
      <a:defRPr sz="1200" b="0" i="0" u="none" strike="noStrike" kern="1" spc="0" baseline="0" noProof="1">
        <a:solidFill>
          <a:schemeClr val="tx1"/>
        </a:solidFill>
        <a:effectLst/>
        <a:latin typeface="Calibri" pitchFamily="2" charset="-52"/>
        <a:ea typeface="Calibri" pitchFamily="2" charset="-52"/>
        <a:cs typeface="Calibri" pitchFamily="2" charset="-52"/>
      </a:defRPr>
    </a:lvl7pPr>
    <a:lvl8pPr marL="3200400" marR="0" indent="0" algn="l" defTabSz="914400">
      <a:lnSpc>
        <a:spcPct val="100000"/>
      </a:lnSpc>
      <a:spcBef>
        <a:spcPts val="0"/>
      </a:spcBef>
      <a:spcAft>
        <a:spcPts val="0"/>
      </a:spcAft>
      <a:buNone/>
      <a:tabLst/>
      <a:defRPr sz="1200" b="0" i="0" u="none" strike="noStrike" kern="1" spc="0" baseline="0" noProof="1">
        <a:solidFill>
          <a:schemeClr val="tx1"/>
        </a:solidFill>
        <a:effectLst/>
        <a:latin typeface="Calibri" pitchFamily="2" charset="-52"/>
        <a:ea typeface="Calibri" pitchFamily="2" charset="-52"/>
        <a:cs typeface="Calibri" pitchFamily="2" charset="-52"/>
      </a:defRPr>
    </a:lvl8pPr>
    <a:lvl9pPr marL="3657600" marR="0" indent="0" algn="l" defTabSz="914400">
      <a:lnSpc>
        <a:spcPct val="100000"/>
      </a:lnSpc>
      <a:spcBef>
        <a:spcPts val="0"/>
      </a:spcBef>
      <a:spcAft>
        <a:spcPts val="0"/>
      </a:spcAft>
      <a:buNone/>
      <a:tabLst/>
      <a:defRPr sz="1200" b="0" i="0" u="none" strike="noStrike" kern="1" spc="0" baseline="0" noProof="1">
        <a:solidFill>
          <a:schemeClr val="tx1"/>
        </a:solidFill>
        <a:effectLst/>
        <a:latin typeface="Calibri" pitchFamily="2" charset="-52"/>
        <a:ea typeface="Calibri" pitchFamily="2" charset="-52"/>
        <a:cs typeface="Calibri" pitchFamily="2" charset="-52"/>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Обложка">
    <p:bg>
      <p:bgPr>
        <a:blipFill>
          <a:blip r:embed="rId2"/>
          <a:srcRect/>
          <a:stretch/>
        </a:blipFill>
        <a:effectLst/>
      </p:bgPr>
    </p:bg>
    <p:spTree>
      <p:nvGrpSpPr>
        <p:cNvPr id="1" name=""/>
        <p:cNvGrpSpPr/>
        <p:nvPr/>
      </p:nvGrpSpPr>
      <p:grpSpPr>
        <a:xfrm>
          <a:off x="0" y="0"/>
          <a:ext cx="0" cy="0"/>
          <a:chOff x="0" y="0"/>
          <a:chExt cx="0" cy="0"/>
        </a:xfrm>
      </p:grpSpPr>
      <p:pic>
        <p:nvPicPr>
          <p:cNvPr id="2" name="Picture 28" descr="A blue circle with white text&#10;&#10;Description automatically generated with low confidence"/>
          <p:cNvPicPr>
            <a:picLocks noChangeAspect="1"/>
            <a:extLst>
              <a:ext uri="smNativeData">
                <pr:smNativeData xmlns:pr="smNativeData" xmlns:p14="http://schemas.microsoft.com/office/powerpoint/2010/main" xmlns="" val="SMDATA_15_2GjVZh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AAAAAADAAAABAAAAAAAAAAAAAAAAAAAAAAAAAAHgAAAGgAAAAAAAAAAAAAAAAAAAAAAAAAAAAAABAnAAAQJwAAAAAAAAAAAAAAAAAAAAAAAAAAAAAAAAAAAAAAAAAAAAAUAAAAAAAAAMDA/wAAAAAAZAAAADIAAAAAAAAAZAAAAAAAAAB/f38ACgAAAB8AAABUAAAAAAAABQAAAAEAAAAAAAAAAAAAAAAAAAAAAAAAAAAAAAAAAAAAAAAAAAAAAAJ/f38AAAAAA8zMzADAwP8Af39/AAAAAAAAAAAAAAAAAP///wAAAAAAIQAAABgAAAAUAAAAPQYAAOsFAACxCwAAXwsAABAAAAAmAAAACAAAAP//////////"/>
              </a:ext>
            </a:extLst>
          </p:cNvPicPr>
          <p:nvPr/>
        </p:nvPicPr>
        <p:blipFill>
          <a:blip r:embed="rId3"/>
          <a:stretch>
            <a:fillRect/>
          </a:stretch>
        </p:blipFill>
        <p:spPr>
          <a:xfrm>
            <a:off x="1014095" y="962025"/>
            <a:ext cx="886460" cy="886460"/>
          </a:xfrm>
          <a:prstGeom prst="rect">
            <a:avLst/>
          </a:prstGeom>
          <a:noFill/>
          <a:ln>
            <a:noFill/>
          </a:ln>
          <a:effectLst/>
        </p:spPr>
      </p:pic>
      <p:sp>
        <p:nvSpPr>
          <p:cNvPr id="3" name="Straight Connector 48"/>
          <p:cNvSpPr>
            <a:extLst>
              <a:ext uri="smNativeData">
                <pr:smNativeData xmlns:pr="smNativeData" xmlns:p14="http://schemas.microsoft.com/office/powerpoint/2010/main" xmlns=""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B3JQAAEAYAAHclAAA7CwAAEAAAACYAAAAIAAAA//////////8="/>
              </a:ext>
            </a:extLst>
          </p:cNvSpPr>
          <p:nvPr/>
        </p:nvSpPr>
        <p:spPr>
          <a:xfrm>
            <a:off x="6090285" y="985520"/>
            <a:ext cx="0" cy="840105"/>
          </a:xfrm>
          <a:prstGeom prst="line">
            <a:avLst/>
          </a:prstGeom>
          <a:noFill/>
          <a:ln w="12700" cap="flat" cmpd="sng" algn="ctr">
            <a:solidFill>
              <a:srgbClr val="102D69"/>
            </a:solidFill>
            <a:prstDash val="solid"/>
            <a:headEnd type="none"/>
            <a:tailEnd type="none"/>
          </a:ln>
          <a:effectLst/>
        </p:spPr>
      </p:sp>
      <p:sp>
        <p:nvSpPr>
          <p:cNvPr id="4" name="Straight Connector 50"/>
          <p:cNvSpPr>
            <a:extLst>
              <a:ext uri="smNativeData">
                <pr:smNativeData xmlns:pr="smNativeData" xmlns:p14="http://schemas.microsoft.com/office/powerpoint/2010/main" xmlns=""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AqNQAAEAYAACo1AAA7CwAAEAAAACYAAAAIAAAA//////////8="/>
              </a:ext>
            </a:extLst>
          </p:cNvSpPr>
          <p:nvPr/>
        </p:nvSpPr>
        <p:spPr>
          <a:xfrm>
            <a:off x="8642350" y="985520"/>
            <a:ext cx="0" cy="840105"/>
          </a:xfrm>
          <a:prstGeom prst="line">
            <a:avLst/>
          </a:prstGeom>
          <a:noFill/>
          <a:ln w="12700" cap="flat" cmpd="sng" algn="ctr">
            <a:solidFill>
              <a:srgbClr val="102D69"/>
            </a:solidFill>
            <a:prstDash val="solid"/>
            <a:headEnd type="none"/>
            <a:tailEnd type="none"/>
          </a:ln>
          <a:effectLst/>
        </p:spPr>
      </p:sp>
      <p:sp>
        <p:nvSpPr>
          <p:cNvPr id="5" name="Straight Connector 51"/>
          <p:cNvSpPr>
            <a:extLst>
              <a:ext uri="smNativeData">
                <pr:smNativeData xmlns:pr="smNativeData" xmlns:p14="http://schemas.microsoft.com/office/powerpoint/2010/main" xmlns=""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DFRAAAEAYAAMVEAAA7CwAAEAAAACYAAAAIAAAA//////////8="/>
              </a:ext>
            </a:extLst>
          </p:cNvSpPr>
          <p:nvPr/>
        </p:nvSpPr>
        <p:spPr>
          <a:xfrm>
            <a:off x="11179175" y="985520"/>
            <a:ext cx="0" cy="840105"/>
          </a:xfrm>
          <a:prstGeom prst="line">
            <a:avLst/>
          </a:prstGeom>
          <a:noFill/>
          <a:ln w="12700" cap="flat" cmpd="sng" algn="ctr">
            <a:solidFill>
              <a:srgbClr val="102D69"/>
            </a:solidFill>
            <a:prstDash val="solid"/>
            <a:headEnd type="none"/>
            <a:tailEnd type="none"/>
          </a:ln>
          <a:effectLst/>
        </p:spPr>
      </p:sp>
      <p:sp>
        <p:nvSpPr>
          <p:cNvPr id="6" name="Заголовок 15"/>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BcEMAQ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TBgAAyw4AAEk1AAD2GgAAEAAAACYAAAAIAAAAvaAAAAAAAAA="/>
              </a:ext>
            </a:extLst>
          </p:cNvSpPr>
          <p:nvPr>
            <p:ph type="title"/>
          </p:nvPr>
        </p:nvSpPr>
        <p:spPr>
          <a:xfrm>
            <a:off x="1028065" y="2404745"/>
            <a:ext cx="7633970" cy="1978025"/>
          </a:xfrm>
        </p:spPr>
        <p:txBody>
          <a:bodyPr vert="horz" wrap="square" lIns="0" tIns="0" rIns="0" bIns="0" numCol="1" spcCol="215900" anchor="t">
            <a:prstTxWarp prst="textNoShape">
              <a:avLst/>
            </a:prstTxWarp>
          </a:bodyPr>
          <a:lstStyle>
            <a:lvl1pPr>
              <a:lnSpc>
                <a:spcPct val="100000"/>
              </a:lnSpc>
              <a:defRPr lang="ru-ru" sz="4400" b="0" i="0" baseline="0">
                <a:solidFill>
                  <a:srgbClr val="102D69"/>
                </a:solidFill>
                <a:latin typeface="HSE Sans" charset="0"/>
                <a:ea typeface="Calibri Light" pitchFamily="2" charset="-52"/>
                <a:cs typeface="Calibri Light" pitchFamily="2" charset="-52"/>
              </a:defRPr>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lang="en-gb"/>
            </a:pPr>
            <a:r>
              <a:rPr lang="ru-ru"/>
              <a:t>Название презентации</a:t>
            </a:r>
            <a:r>
              <a:t/>
            </a:r>
            <a:br/>
            <a:r>
              <a:rPr lang="ru-ru"/>
              <a:t>может быть набрано в две </a:t>
            </a:r>
            <a:r>
              <a:t/>
            </a:r>
            <a:br/>
            <a:r>
              <a:rPr lang="ru-ru"/>
              <a:t>или три строки (43 </a:t>
            </a:r>
            <a:r>
              <a:t>pt)</a:t>
            </a:r>
            <a:endParaRPr lang="ru-ru"/>
          </a:p>
        </p:txBody>
      </p:sp>
      <p:sp>
        <p:nvSpPr>
          <p:cNvPr id="7" name="Текст 19"/>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DAAATwcAAHEkAAD8CQAAEAAAACYAAAAIAAAAPaAAAAAAAAA="/>
              </a:ext>
            </a:extLst>
          </p:cNvSpPr>
          <p:nvPr>
            <p:ph idx="10"/>
          </p:nvPr>
        </p:nvSpPr>
        <p:spPr>
          <a:xfrm>
            <a:off x="2075180" y="1188085"/>
            <a:ext cx="3848735" cy="434975"/>
          </a:xfrm>
        </p:spPr>
        <p:txBody>
          <a:bodyPr vert="horz" wrap="square" lIns="0" tIns="0" rIns="0" bIns="0" numCol="1" spcCol="215900" anchor="t">
            <a:prstTxWarp prst="textNoShape">
              <a:avLst/>
            </a:prstTxWarp>
          </a:bodyPr>
          <a:lstStyle>
            <a:lvl1pPr marL="0" indent="0" algn="l">
              <a:lnSpc>
                <a:spcPct val="100000"/>
              </a:lnSpc>
              <a:spcBef>
                <a:spcPts val="0"/>
              </a:spcBef>
              <a:buNone/>
              <a:defRPr lang="ru-ru" sz="1600" b="0" i="0">
                <a:latin typeface="HSE Sans" charset="0"/>
                <a:ea typeface="Calibri" pitchFamily="2" charset="-52"/>
                <a:cs typeface="Calibri" pitchFamily="2" charset="-52"/>
              </a:defRPr>
            </a:lvl1pPr>
            <a:lvl2pPr marL="457200" indent="0" algn="l">
              <a:buNone/>
              <a:defRPr lang="en-gb" sz="1600" b="0" i="0">
                <a:latin typeface="HSE Sans" charset="0"/>
                <a:ea typeface="Calibri" pitchFamily="2" charset="-52"/>
                <a:cs typeface="Calibri" pitchFamily="2" charset="-52"/>
              </a:defRPr>
            </a:lvl2pPr>
            <a:lvl3pPr marL="914400" indent="0" algn="l">
              <a:buNone/>
              <a:defRPr lang="en-gb" sz="1600" b="0" i="0">
                <a:latin typeface="HSE Sans" charset="0"/>
                <a:ea typeface="Calibri" pitchFamily="2" charset="-52"/>
                <a:cs typeface="Calibri" pitchFamily="2" charset="-52"/>
              </a:defRPr>
            </a:lvl3pPr>
            <a:lvl4pPr marL="1371600" indent="0" algn="l">
              <a:buNone/>
              <a:defRPr lang="en-gb" sz="1600" b="0" i="0">
                <a:latin typeface="HSE Sans" charset="0"/>
                <a:ea typeface="Calibri" pitchFamily="2" charset="-52"/>
                <a:cs typeface="Calibri" pitchFamily="2" charset="-52"/>
              </a:defRPr>
            </a:lvl4pPr>
            <a:lvl5pPr marL="1828800" indent="0" algn="l">
              <a:buNone/>
              <a:defRPr lang="en-gb" sz="1600" b="0" i="0">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факультета</a:t>
            </a:r>
            <a:r>
              <a:t/>
            </a:r>
            <a:br/>
            <a:r>
              <a:rPr lang="ru-ru"/>
              <a:t>в две строки</a:t>
            </a:r>
            <a:r>
              <a:t> (16 pt)</a:t>
            </a:r>
            <a:endParaRPr lang="ru-ru"/>
          </a:p>
        </p:txBody>
      </p:sp>
      <p:sp>
        <p:nvSpPr>
          <p:cNvPr id="8" name="Текст 24"/>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JgAAOQcAAIU0AAASCgAAEAAAACYAAAAIAAAAPaAAAAAAAAA="/>
              </a:ext>
            </a:extLst>
          </p:cNvSpPr>
          <p:nvPr>
            <p:ph idx="11"/>
          </p:nvPr>
        </p:nvSpPr>
        <p:spPr>
          <a:xfrm>
            <a:off x="6259195" y="1174115"/>
            <a:ext cx="2278380" cy="462915"/>
          </a:xfrm>
        </p:spPr>
        <p:txBody>
          <a:bodyPr vert="horz" wrap="square" lIns="0" tIns="0" rIns="0" bIns="0" numCol="1" spcCol="215900" anchor="t">
            <a:prstTxWarp prst="textNoShape">
              <a:avLst/>
            </a:prstTxWarp>
          </a:bodyPr>
          <a:lstStyle>
            <a:lvl1pPr marL="0" marR="0" indent="0" algn="l" defTabSz="914400">
              <a:lnSpc>
                <a:spcPct val="90000"/>
              </a:lnSpc>
              <a:spcBef>
                <a:spcPts val="1000"/>
              </a:spcBef>
              <a:spcAft>
                <a:spcPts val="0"/>
              </a:spcAft>
              <a:buNone/>
              <a:tabLst/>
              <a:defRPr lang="ru-ru" sz="1200" b="0" i="0">
                <a:solidFill>
                  <a:srgbClr val="0E2D69"/>
                </a:solidFill>
                <a:latin typeface="HSE Sans" charset="0"/>
                <a:ea typeface="Calibri" pitchFamily="2" charset="-52"/>
                <a:cs typeface="Calibri" pitchFamily="2" charset="-52"/>
              </a:defRPr>
            </a:lvl1pPr>
            <a:lvl2pPr>
              <a:defRPr lang="en-gb"/>
            </a:lvl2pPr>
            <a:lvl3pPr>
              <a:defRPr lang="en-gb"/>
            </a:lvl3pPr>
            <a:lvl4pPr>
              <a:defRPr lang="en-gb"/>
            </a:lvl4pPr>
            <a:lvl5pPr>
              <a:defRPr lang="en-gb"/>
            </a:lvl5pPr>
            <a:lvl6pPr>
              <a:defRPr noProof="1"/>
            </a:lvl6pPr>
            <a:lvl7pPr>
              <a:defRPr noProof="1"/>
            </a:lvl7pPr>
            <a:lvl8pPr>
              <a:defRPr noProof="1"/>
            </a:lvl8pPr>
            <a:lvl9pPr>
              <a:defRPr noProof="1"/>
            </a:lvl9pPr>
          </a:lstStyle>
          <a:p>
            <a:pPr marL="0" marR="0" indent="0" algn="l" defTabSz="914400">
              <a:lnSpc>
                <a:spcPct val="90000"/>
              </a:lnSpc>
              <a:spcBef>
                <a:spcPts val="1000"/>
              </a:spcBef>
              <a:spcAft>
                <a:spcPts val="0"/>
              </a:spcAft>
              <a:buNone/>
              <a:tabLst/>
              <a:defRPr lang="en-gb"/>
            </a:pPr>
            <a:r>
              <a:rPr lang="ru-ru"/>
              <a:t>Название подразделения</a:t>
            </a:r>
            <a:r>
              <a:t/>
            </a:r>
            <a:br/>
            <a:r>
              <a:rPr lang="ru-ru"/>
              <a:t>в две или три строки</a:t>
            </a:r>
            <a:r>
              <a:t> (12pt)</a:t>
            </a:r>
            <a:endParaRPr lang="ru-ru"/>
          </a:p>
        </p:txBody>
      </p:sp>
      <p:sp>
        <p:nvSpPr>
          <p:cNvPr id="9" name="Текст 26"/>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NNgAAOQcAALJDAAASCgAAEAAAACYAAAAIAAAAPaAAAAAAAAA="/>
              </a:ext>
            </a:extLst>
          </p:cNvSpPr>
          <p:nvPr>
            <p:ph idx="12"/>
          </p:nvPr>
        </p:nvSpPr>
        <p:spPr>
          <a:xfrm>
            <a:off x="8786495" y="1174115"/>
            <a:ext cx="2218055" cy="462915"/>
          </a:xfrm>
        </p:spPr>
        <p:txBody>
          <a:bodyPr vert="horz" wrap="square" lIns="0" tIns="0" rIns="0" bIns="0" numCol="1" spcCol="215900" anchor="t">
            <a:prstTxWarp prst="textNoShape">
              <a:avLst/>
            </a:prstTxWarp>
          </a:bodyPr>
          <a:lstStyle>
            <a:lvl1pPr marL="0" marR="0" indent="0" algn="l" defTabSz="914400">
              <a:lnSpc>
                <a:spcPct val="90000"/>
              </a:lnSpc>
              <a:spcBef>
                <a:spcPts val="1000"/>
              </a:spcBef>
              <a:spcAft>
                <a:spcPts val="0"/>
              </a:spcAft>
              <a:buNone/>
              <a:tabLst/>
              <a:defRPr lang="ru-ru" sz="1200" b="0" i="0">
                <a:solidFill>
                  <a:srgbClr val="0E2D69"/>
                </a:solidFill>
                <a:latin typeface="HSE Sans" charset="0"/>
                <a:ea typeface="Calibri" pitchFamily="2" charset="-52"/>
                <a:cs typeface="Calibri" pitchFamily="2" charset="-52"/>
              </a:defRPr>
            </a:lvl1pPr>
            <a:lvl2pPr>
              <a:defRPr lang="en-gb"/>
            </a:lvl2pPr>
            <a:lvl3pPr>
              <a:defRPr lang="en-gb"/>
            </a:lvl3pPr>
            <a:lvl4pPr>
              <a:defRPr lang="en-gb"/>
            </a:lvl4pPr>
            <a:lvl5pPr>
              <a:defRPr lang="en-gb"/>
            </a:lvl5pPr>
            <a:lvl6pPr>
              <a:defRPr noProof="1"/>
            </a:lvl6pPr>
            <a:lvl7pPr>
              <a:defRPr noProof="1"/>
            </a:lvl7pPr>
            <a:lvl8pPr>
              <a:defRPr noProof="1"/>
            </a:lvl8pPr>
            <a:lvl9pPr>
              <a:defRPr noProof="1"/>
            </a:lvl9pPr>
          </a:lstStyle>
          <a:p>
            <a:pPr>
              <a:defRPr lang="en-gb"/>
            </a:pPr>
            <a:r>
              <a:rPr lang="ru-ru"/>
              <a:t>Москва</a:t>
            </a:r>
            <a:r>
              <a:t/>
            </a:r>
            <a:br/>
            <a:r>
              <a:rPr lang="ru-ru"/>
              <a:t>2022</a:t>
            </a:r>
            <a:r>
              <a:t> (12pt)</a:t>
            </a:r>
            <a:endParaRPr lang="ru-ru"/>
          </a:p>
        </p:txBody>
      </p:sp>
      <p:sp>
        <p:nvSpPr>
          <p:cNvPr id="10" name="Текст 28"/>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TBgAArh0AADs1AACyIQAAEAAAACYAAAAIAAAAPaAAAAAAAAA="/>
              </a:ext>
            </a:extLst>
          </p:cNvSpPr>
          <p:nvPr>
            <p:ph idx="13"/>
          </p:nvPr>
        </p:nvSpPr>
        <p:spPr>
          <a:xfrm>
            <a:off x="1028065" y="4824730"/>
            <a:ext cx="7625080" cy="652780"/>
          </a:xfrm>
        </p:spPr>
        <p:txBody>
          <a:bodyPr vert="horz" wrap="square" lIns="0" tIns="0" rIns="0" bIns="0" numCol="1" spcCol="215900" anchor="t">
            <a:prstTxWarp prst="textNoShape">
              <a:avLst/>
            </a:prstTxWarp>
          </a:bodyPr>
          <a:lstStyle>
            <a:lvl1pPr marL="0" marR="0" indent="0" algn="l" defTabSz="914400">
              <a:lnSpc>
                <a:spcPct val="90000"/>
              </a:lnSpc>
              <a:spcBef>
                <a:spcPts val="1000"/>
              </a:spcBef>
              <a:spcAft>
                <a:spcPts val="0"/>
              </a:spcAft>
              <a:buNone/>
              <a:tabLst/>
              <a:defRPr lang="ru-ru" sz="1600" b="0" i="0">
                <a:solidFill>
                  <a:srgbClr val="0E2D69"/>
                </a:solidFill>
                <a:latin typeface="HSE Sans" charset="0"/>
                <a:ea typeface="Calibri" pitchFamily="2" charset="-52"/>
                <a:cs typeface="Calibri" pitchFamily="2" charset="-52"/>
              </a:defRPr>
            </a:lvl1pPr>
            <a:lvl2pPr>
              <a:defRPr lang="en-gb"/>
            </a:lvl2pPr>
            <a:lvl3pPr>
              <a:defRPr lang="en-gb"/>
            </a:lvl3pPr>
            <a:lvl4pPr>
              <a:defRPr lang="en-gb"/>
            </a:lvl4pPr>
            <a:lvl5pPr>
              <a:defRPr lang="en-gb"/>
            </a:lvl5pPr>
            <a:lvl6pPr>
              <a:defRPr noProof="1"/>
            </a:lvl6pPr>
            <a:lvl7pPr>
              <a:defRPr noProof="1"/>
            </a:lvl7pPr>
            <a:lvl8pPr>
              <a:defRPr noProof="1"/>
            </a:lvl8pPr>
            <a:lvl9pPr>
              <a:defRPr noProof="1"/>
            </a:lvl9pPr>
          </a:lstStyle>
          <a:p>
            <a:pPr>
              <a:defRPr lang="en-gb"/>
            </a:pPr>
            <a:r>
              <a:rPr lang="ru-ru"/>
              <a:t>Если нужно больше места, то используйте подзаголовок</a:t>
            </a:r>
            <a:r>
              <a:t> (16 pt)</a:t>
            </a:r>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цвет">
    <p:bg>
      <p:bgPr>
        <a:blipFill>
          <a:blip r:embed="rId2"/>
          <a:srcRect/>
          <a:stretch/>
        </a:blipFill>
        <a:effectLst/>
      </p:bgPr>
    </p:bg>
    <p:spTree>
      <p:nvGrpSpPr>
        <p:cNvPr id="1" name=""/>
        <p:cNvGrpSpPr/>
        <p:nvPr/>
      </p:nvGrpSpPr>
      <p:grpSpPr>
        <a:xfrm>
          <a:off x="0" y="0"/>
          <a:ext cx="0" cy="0"/>
          <a:chOff x="0" y="0"/>
          <a:chExt cx="0" cy="0"/>
        </a:xfrm>
      </p:grpSpPr>
      <p:pic>
        <p:nvPicPr>
          <p:cNvPr id="2" name="Picture 4" descr="Icon&#10;&#10;Description automatically generated"/>
          <p:cNvPicPr>
            <a:picLocks noChangeAspect="1"/>
            <a:extLst>
              <a:ext uri="smNativeData">
                <pr:smNativeData xmlns:pr="smNativeData" xmlns:p14="http://schemas.microsoft.com/office/powerpoint/2010/main" xmlns="" val="SMDATA_15_2GjVZh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DEqC8BDAAAABAAAAAAAAAAAAAAAAAAAAAAAAAAHgAAAGgAAAAAAAAAAAAAAAAAAAAAAAAAAAAAABAnAAAQJwAAAAAAAAAAAAAAAAAAAAAAAAAAAAAAAAAAAAAAAAAAAAAUAAAAAAAAAMDA/wAAAAAAZAAAADIAAAAAAAAAZAAAAAAAAAB/f38ACgAAAB8AAABUAAAAAAAABQAAAAEAAAAAAAAAAAAAAAAAAAAAAAAAAAAAAAAAAAAAAAAAAAAAAAJ/f38AAAAAA8zMzADAwP8Af39/AAAAAAAAAAAAAAAAAP///wAAAAAAIQAAABgAAAAUAAAALgMAANsCAADwBQAAnQUAABAAAAAmAAAACAAAAP//////////"/>
              </a:ext>
            </a:extLst>
          </p:cNvPicPr>
          <p:nvPr/>
        </p:nvPicPr>
        <p:blipFill>
          <a:blip r:embed="rId3"/>
          <a:stretch>
            <a:fillRect/>
          </a:stretch>
        </p:blipFill>
        <p:spPr>
          <a:xfrm>
            <a:off x="516890" y="464185"/>
            <a:ext cx="448310" cy="448310"/>
          </a:xfrm>
          <a:prstGeom prst="rect">
            <a:avLst/>
          </a:prstGeom>
          <a:noFill/>
          <a:ln>
            <a:noFill/>
          </a:ln>
          <a:effectLst/>
        </p:spPr>
      </p:pic>
      <p:sp>
        <p:nvSpPr>
          <p:cNvPr id="3" name="Straight Connector 19"/>
          <p:cNvSpPr>
            <a:extLst>
              <a:ext uri="smNativeData">
                <pr:smNativeData xmlns:pr="smNativeData" xmlns:p14="http://schemas.microsoft.com/office/powerpoint/2010/main" xmlns=""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IvPjw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BLFAAA2wIAAEsUAAB3BgAAEAAAACYAAAAIAAAA//////////8="/>
              </a:ext>
            </a:extLst>
          </p:cNvSpPr>
          <p:nvPr/>
        </p:nvSpPr>
        <p:spPr>
          <a:xfrm>
            <a:off x="3298825" y="464185"/>
            <a:ext cx="0" cy="586740"/>
          </a:xfrm>
          <a:prstGeom prst="line">
            <a:avLst/>
          </a:prstGeom>
          <a:noFill/>
          <a:ln w="12700" cap="flat" cmpd="sng" algn="ctr">
            <a:solidFill>
              <a:srgbClr val="102D69"/>
            </a:solidFill>
            <a:prstDash val="solid"/>
            <a:headEnd type="none"/>
            <a:tailEnd type="none"/>
          </a:ln>
          <a:effectLst/>
        </p:spPr>
      </p:sp>
      <p:sp>
        <p:nvSpPr>
          <p:cNvPr id="4" name="Straight Connector 21"/>
          <p:cNvSpPr>
            <a:extLst>
              <a:ext uri="smNativeData">
                <pr:smNativeData xmlns:pr="smNativeData" xmlns:p14="http://schemas.microsoft.com/office/powerpoint/2010/main" xmlns=""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FtaWw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FJQAA2wIAAIUlAAB3BgAAEAAAACYAAAAIAAAA//////////8="/>
              </a:ext>
            </a:extLst>
          </p:cNvSpPr>
          <p:nvPr/>
        </p:nvSpPr>
        <p:spPr>
          <a:xfrm>
            <a:off x="6099175" y="464185"/>
            <a:ext cx="0" cy="586740"/>
          </a:xfrm>
          <a:prstGeom prst="line">
            <a:avLst/>
          </a:prstGeom>
          <a:noFill/>
          <a:ln w="12700" cap="flat" cmpd="sng" algn="ctr">
            <a:solidFill>
              <a:srgbClr val="102D69"/>
            </a:solidFill>
            <a:prstDash val="solid"/>
            <a:headEnd type="none"/>
            <a:tailEnd type="none"/>
          </a:ln>
          <a:effectLst/>
        </p:spPr>
      </p:sp>
      <p:sp>
        <p:nvSpPr>
          <p:cNvPr id="5" name="Straight Connector 25"/>
          <p:cNvSpPr>
            <a:extLst>
              <a:ext uri="smNativeData">
                <pr:smNativeData xmlns:pr="smNativeData" xmlns:p14="http://schemas.microsoft.com/office/powerpoint/2010/main" xmlns=""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I+PGE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A4PwAA2wIAADg/AAB3BgAAEAAAACYAAAAIAAAA//////////8="/>
              </a:ext>
            </a:extLst>
          </p:cNvSpPr>
          <p:nvPr/>
        </p:nvSpPr>
        <p:spPr>
          <a:xfrm>
            <a:off x="10276840" y="464185"/>
            <a:ext cx="0" cy="586740"/>
          </a:xfrm>
          <a:prstGeom prst="line">
            <a:avLst/>
          </a:prstGeom>
          <a:noFill/>
          <a:ln w="12700" cap="flat" cmpd="sng" algn="ctr">
            <a:solidFill>
              <a:srgbClr val="102D69"/>
            </a:solidFill>
            <a:prstDash val="solid"/>
            <a:headEnd type="none"/>
            <a:tailEnd type="none"/>
          </a:ln>
          <a:effectLst/>
        </p:spPr>
      </p:sp>
      <p:sp>
        <p:nvSpPr>
          <p:cNvPr id="6" name="TextBox 10"/>
          <p:cNvSpPr>
            <a:extLst>
              <a:ext uri="smNativeData">
                <pr:smNativeData xmlns:pr="smNativeData" xmlns:p14="http://schemas.microsoft.com/office/powerpoint/2010/main" xmlns="" val="SMDATA_13_2GjVZhMAAAAlAAAAZAAAAE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KQAAARgMAACxEAAArBQAAECAAACYAAAAIAAAA//////////8="/>
              </a:ext>
            </a:extLst>
          </p:cNvSpPr>
          <p:nvPr/>
        </p:nvSpPr>
        <p:spPr>
          <a:xfrm>
            <a:off x="10410190" y="532130"/>
            <a:ext cx="671830" cy="307975"/>
          </a:xfrm>
          <a:prstGeom prst="rect">
            <a:avLst/>
          </a:prstGeom>
          <a:noFill/>
          <a:ln>
            <a:noFill/>
          </a:ln>
          <a:effectLst/>
        </p:spPr>
        <p:txBody>
          <a:bodyPr vert="horz" wrap="square" lIns="0" tIns="0" rIns="0" bIns="0" numCol="1" spcCol="215900" anchor="t"/>
          <a:lstStyle/>
          <a:p>
            <a:pPr>
              <a:defRPr noProof="1"/>
            </a:pPr>
            <a:fld id="{3F0BE14F-01D2-5E17-9CB3-F742AFFD6AA2}" type="slidenum">
              <a:rPr lang="ru-ru" sz="2000">
                <a:solidFill>
                  <a:srgbClr val="102D69"/>
                </a:solidFill>
                <a:latin typeface="HSE Sans" charset="0"/>
                <a:ea typeface="Calibri" pitchFamily="2" charset="-52"/>
                <a:cs typeface="Calibri" pitchFamily="2" charset="-52"/>
              </a:rPr>
              <a:t>‹#›</a:t>
            </a:fld>
            <a:endParaRPr lang="ru-ru" sz="2000">
              <a:solidFill>
                <a:srgbClr val="102D69"/>
              </a:solidFill>
              <a:latin typeface="HSE Sans" charset="0"/>
              <a:ea typeface="Calibri" pitchFamily="2" charset="-52"/>
              <a:cs typeface="Calibri" pitchFamily="2" charset="-52"/>
            </a:endParaRPr>
          </a:p>
        </p:txBody>
      </p:sp>
      <p:sp>
        <p:nvSpPr>
          <p:cNvPr id="7" name="Straight Connector 59"/>
          <p:cNvSpPr>
            <a:extLst>
              <a:ext uri="smNativeData">
                <pr:smNativeData xmlns:pr="smNativeData" xmlns:p14="http://schemas.microsoft.com/office/powerpoint/2010/main" xmlns=""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MzRX0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hRwAA2wIAAKFHAAB3BgAAEAAAACYAAAAIAAAA//////////8="/>
              </a:ext>
            </a:extLst>
          </p:cNvSpPr>
          <p:nvPr/>
        </p:nvSpPr>
        <p:spPr>
          <a:xfrm>
            <a:off x="11643995" y="464185"/>
            <a:ext cx="0" cy="586740"/>
          </a:xfrm>
          <a:prstGeom prst="line">
            <a:avLst/>
          </a:prstGeom>
          <a:noFill/>
          <a:ln w="12700" cap="flat" cmpd="sng" algn="ctr">
            <a:solidFill>
              <a:srgbClr val="102D69"/>
            </a:solidFill>
            <a:prstDash val="solid"/>
            <a:headEnd type="none"/>
            <a:tailEnd type="none"/>
          </a:ln>
          <a:effectLst/>
        </p:spPr>
      </p:sp>
      <p:sp>
        <p:nvSpPr>
          <p:cNvPr id="8" name="Текст 37"/>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JBwAAVAMAALwSAADjBQAAEAAAACYAAAAIAAAAPaAAAAAAAAA="/>
              </a:ext>
            </a:extLst>
          </p:cNvSpPr>
          <p:nvPr>
            <p:ph idx="13"/>
          </p:nvPr>
        </p:nvSpPr>
        <p:spPr>
          <a:xfrm>
            <a:off x="1143635" y="541020"/>
            <a:ext cx="1901825" cy="415925"/>
          </a:xfrm>
        </p:spPr>
        <p:txBody>
          <a:bodyPr vert="horz" wrap="square" lIns="0" tIns="0" rIns="0" bIns="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a:latin typeface="HSE Sans" charset="0"/>
                <a:ea typeface="Calibri" pitchFamily="2" charset="-52"/>
                <a:cs typeface="Calibri" pitchFamily="2" charset="-52"/>
              </a:defRPr>
            </a:lvl1pPr>
            <a:lvl2pPr marL="457200" indent="0">
              <a:lnSpc>
                <a:spcPct val="100000"/>
              </a:lnSpc>
              <a:buNone/>
              <a:defRPr lang="en-gb" sz="1000" b="0" i="0">
                <a:latin typeface="HSE Sans" charset="0"/>
                <a:ea typeface="Calibri" pitchFamily="2" charset="-52"/>
                <a:cs typeface="Calibri" pitchFamily="2" charset="-52"/>
              </a:defRPr>
            </a:lvl2pPr>
            <a:lvl3pPr marL="914400" indent="0">
              <a:lnSpc>
                <a:spcPct val="100000"/>
              </a:lnSpc>
              <a:buNone/>
              <a:defRPr lang="en-gb" sz="1000" b="0" i="0">
                <a:latin typeface="HSE Sans" charset="0"/>
                <a:ea typeface="Calibri" pitchFamily="2" charset="-52"/>
                <a:cs typeface="Calibri" pitchFamily="2" charset="-52"/>
              </a:defRPr>
            </a:lvl3pPr>
            <a:lvl4pPr marL="1371600" indent="0">
              <a:lnSpc>
                <a:spcPct val="100000"/>
              </a:lnSpc>
              <a:buNone/>
              <a:defRPr lang="en-gb" sz="1000" b="0" i="0">
                <a:latin typeface="HSE Sans" charset="0"/>
                <a:ea typeface="Calibri" pitchFamily="2" charset="-52"/>
                <a:cs typeface="Calibri" pitchFamily="2" charset="-52"/>
              </a:defRPr>
            </a:lvl4pPr>
            <a:lvl5pPr marL="1828800" indent="0">
              <a:lnSpc>
                <a:spcPct val="100000"/>
              </a:lnSpc>
              <a:buNone/>
              <a:defRPr lang="en-gb" sz="1000" b="0" i="0">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подразделения</a:t>
            </a:r>
            <a:r>
              <a:t/>
            </a:r>
            <a:br/>
            <a:r>
              <a:rPr lang="ru-ru"/>
              <a:t>в две или три строки</a:t>
            </a:r>
            <a:r>
              <a:t> (10pt)</a:t>
            </a:r>
            <a:endParaRPr lang="ru-ru"/>
          </a:p>
        </p:txBody>
      </p:sp>
      <p:sp>
        <p:nvSpPr>
          <p:cNvPr id="9" name="ТекстСлайда1"/>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IFQAAYAMAAAQiAADjBQAAEAAAACYAAAAIAAAAPaAAAAAAAAA="/>
              </a:ext>
            </a:extLst>
          </p:cNvSpPr>
          <p:nvPr>
            <p:ph idx="14"/>
          </p:nvPr>
        </p:nvSpPr>
        <p:spPr>
          <a:xfrm>
            <a:off x="345948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charset="0"/>
                <a:ea typeface="Calibri" pitchFamily="2" charset="-52"/>
                <a:cs typeface="Calibri" pitchFamily="2" charset="-52"/>
              </a:defRPr>
            </a:lvl1pPr>
            <a:lvl2pPr marL="457200" indent="0">
              <a:buNone/>
              <a:defRPr lang="en-gb" sz="1000" b="0" i="0">
                <a:solidFill>
                  <a:srgbClr val="0E2D69"/>
                </a:solidFill>
                <a:latin typeface="HSE Sans" charset="0"/>
                <a:ea typeface="Calibri" pitchFamily="2" charset="-52"/>
                <a:cs typeface="Calibri" pitchFamily="2" charset="-52"/>
              </a:defRPr>
            </a:lvl2pPr>
            <a:lvl3pPr marL="914400" indent="0">
              <a:buNone/>
              <a:defRPr lang="en-gb" sz="1000" b="0" i="0">
                <a:solidFill>
                  <a:srgbClr val="0E2D69"/>
                </a:solidFill>
                <a:latin typeface="HSE Sans" charset="0"/>
                <a:ea typeface="Calibri" pitchFamily="2" charset="-52"/>
                <a:cs typeface="Calibri" pitchFamily="2" charset="-52"/>
              </a:defRPr>
            </a:lvl3pPr>
            <a:lvl4pPr marL="1371600" indent="0">
              <a:buNone/>
              <a:defRPr lang="en-gb" sz="1000" b="0" i="0">
                <a:solidFill>
                  <a:srgbClr val="0E2D69"/>
                </a:solidFill>
                <a:latin typeface="HSE Sans" charset="0"/>
                <a:ea typeface="Calibri" pitchFamily="2" charset="-52"/>
                <a:cs typeface="Calibri" pitchFamily="2" charset="-52"/>
              </a:defRPr>
            </a:lvl4pPr>
            <a:lvl5pPr marL="1828800" indent="0">
              <a:buNone/>
              <a:defRPr lang="en-gb" sz="1000" b="0" i="0">
                <a:solidFill>
                  <a:srgbClr val="0E2D69"/>
                </a:solidFill>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презентации может быть набрано в две или три строки</a:t>
            </a:r>
            <a:r>
              <a:t> (10pt)</a:t>
            </a:r>
            <a:endParaRPr lang="ru-ru"/>
          </a:p>
        </p:txBody>
      </p:sp>
      <p:sp>
        <p:nvSpPr>
          <p:cNvPr id="10" name="Текст 39"/>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CJgAAYAMAAD4zAADjBQAAEAAAACYAAAAIAAAAPaAAAAAAAAA="/>
              </a:ext>
            </a:extLst>
          </p:cNvSpPr>
          <p:nvPr>
            <p:ph idx="15"/>
          </p:nvPr>
        </p:nvSpPr>
        <p:spPr>
          <a:xfrm>
            <a:off x="625983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charset="0"/>
                <a:ea typeface="Calibri" pitchFamily="2" charset="-52"/>
                <a:cs typeface="Calibri" pitchFamily="2" charset="-52"/>
              </a:defRPr>
            </a:lvl1pPr>
            <a:lvl2pPr marL="457200" indent="0">
              <a:buNone/>
              <a:defRPr lang="en-gb" sz="1000" b="0" i="0">
                <a:solidFill>
                  <a:srgbClr val="0E2D69"/>
                </a:solidFill>
                <a:latin typeface="HSE Sans" charset="0"/>
                <a:ea typeface="Calibri" pitchFamily="2" charset="-52"/>
                <a:cs typeface="Calibri" pitchFamily="2" charset="-52"/>
              </a:defRPr>
            </a:lvl2pPr>
            <a:lvl3pPr marL="914400" indent="0">
              <a:buNone/>
              <a:defRPr lang="en-gb" sz="1000" b="0" i="0">
                <a:solidFill>
                  <a:srgbClr val="0E2D69"/>
                </a:solidFill>
                <a:latin typeface="HSE Sans" charset="0"/>
                <a:ea typeface="Calibri" pitchFamily="2" charset="-52"/>
                <a:cs typeface="Calibri" pitchFamily="2" charset="-52"/>
              </a:defRPr>
            </a:lvl3pPr>
            <a:lvl4pPr marL="1371600" indent="0">
              <a:buNone/>
              <a:defRPr lang="en-gb" sz="1000" b="0" i="0">
                <a:solidFill>
                  <a:srgbClr val="0E2D69"/>
                </a:solidFill>
                <a:latin typeface="HSE Sans" charset="0"/>
                <a:ea typeface="Calibri" pitchFamily="2" charset="-52"/>
                <a:cs typeface="Calibri" pitchFamily="2" charset="-52"/>
              </a:defRPr>
            </a:lvl4pPr>
            <a:lvl5pPr marL="1828800" indent="0">
              <a:buNone/>
              <a:defRPr lang="en-gb" sz="1000" b="0" i="0">
                <a:solidFill>
                  <a:srgbClr val="0E2D69"/>
                </a:solidFill>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раздела может быть набрано в две или три строки</a:t>
            </a:r>
            <a:r>
              <a:t> (10pt)</a:t>
            </a:r>
            <a:endParaRPr lang="ru-ru"/>
          </a:p>
        </p:txBody>
      </p:sp>
      <p:sp>
        <p:nvSpPr>
          <p:cNvPr id="11" name="Заголовок 31"/>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6AgAADIeAACwDQAAEAAAACYAAAAIAAAAvaAAAAAAAAA="/>
              </a:ext>
            </a:extLst>
          </p:cNvSpPr>
          <p:nvPr>
            <p:ph type="title"/>
          </p:nvPr>
        </p:nvSpPr>
        <p:spPr>
          <a:xfrm>
            <a:off x="586105" y="1447800"/>
            <a:ext cx="4322445" cy="777240"/>
          </a:xfrm>
        </p:spPr>
        <p:txBody>
          <a:bodyPr vert="horz" wrap="square" lIns="0" tIns="0" rIns="0" bIns="0" numCol="1" spcCol="215900" anchor="t">
            <a:prstTxWarp prst="textNoShape">
              <a:avLst/>
            </a:prstTxWarp>
          </a:bodyPr>
          <a:lstStyle>
            <a:lvl1pPr>
              <a:lnSpc>
                <a:spcPct val="100000"/>
              </a:lnSpc>
              <a:defRPr lang="ru-ru" sz="2400" b="0" i="0">
                <a:latin typeface="HSE Sans" charset="0"/>
                <a:ea typeface="Calibri Light" pitchFamily="2" charset="-52"/>
                <a:cs typeface="Calibri Light" pitchFamily="2" charset="-52"/>
              </a:defRPr>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lang="en-gb"/>
            </a:pPr>
            <a:r>
              <a:rPr lang="ru-ru">
                <a:solidFill>
                  <a:srgbClr val="102D69"/>
                </a:solidFill>
              </a:rPr>
              <a:t>Дополнительная </a:t>
            </a:r>
            <a:r>
              <a:t/>
            </a:r>
            <a:br/>
            <a:r>
              <a:rPr lang="ru-ru">
                <a:solidFill>
                  <a:srgbClr val="102D69"/>
                </a:solidFill>
              </a:rPr>
              <a:t>цветовая гамма</a:t>
            </a:r>
          </a:p>
        </p:txBody>
      </p:sp>
      <p:sp>
        <p:nvSpPr>
          <p:cNvPr id="12" name="Текст 35"/>
          <p:cNvSpPr>
            <a:spLocks noGrp="1" noChangeArrowheads="1"/>
            <a:extLst>
              <a:ext uri="smNativeData">
                <pr:smNativeData xmlns:pr="smNativeData" xmlns:p14="http://schemas.microsoft.com/office/powerpoint/2010/main" xmlns="" val="SMDATA_13_2GjVZh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IAkBEE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pA4AADIeAABmHQAAEAAAACYAAAAIAAAAHaAAAAAAAAA="/>
              </a:ext>
            </a:extLst>
          </p:cNvSpPr>
          <p:nvPr>
            <p:ph idx="12"/>
          </p:nvPr>
        </p:nvSpPr>
        <p:spPr>
          <a:xfrm>
            <a:off x="586105" y="2379980"/>
            <a:ext cx="4322445" cy="2399030"/>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ru-ru" sz="1300" b="0" i="0">
                <a:solidFill>
                  <a:srgbClr val="0E2D69"/>
                </a:solidFill>
                <a:latin typeface="HSE Sans" charset="0"/>
                <a:ea typeface="Calibri" pitchFamily="2" charset="-52"/>
                <a:cs typeface="Calibri" pitchFamily="2" charset="-52"/>
              </a:defRPr>
            </a:lvl1pPr>
            <a:lvl2pPr marL="4572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2pPr>
            <a:lvl3pPr marL="9144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3pPr>
            <a:lvl4pPr marL="13716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4pPr>
            <a:lvl5pPr marL="18288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Для оформления графиков, таблиц, диаграмм могут потребоваться дополнительные цвета и вы совершенно правы, задавая вопрос, какие цвета использовать и где их взять. Мы предлагаем использовать палитру цветов Вышки для этих целей.</a:t>
            </a:r>
          </a:p>
        </p:txBody>
      </p:sp>
      <p:sp>
        <p:nvSpPr>
          <p:cNvPr id="13" name="Oval 5"/>
          <p:cNvSpPr>
            <a:extLst>
              <a:ext uri="smNativeData">
                <pr:smNativeData xmlns:pr="smNativeData" xmlns:p14="http://schemas.microsoft.com/office/powerpoint/2010/main" xmlns="" val="SMDATA_13_2GjVZhMAAAAlAAAAZgAAAA0AAAAAkAAAAEgAAACQAAAASAAAAAAAAAABAAAAAAAAAAEAAABQAAAAAAAAAAAA8D8AAAAAAADwPwAAAAAAAOA/AAAAAAAA4D8AAAAAAADgPwAAAAAAAOA/AAAAAAAA4D8AAAAAAADgPwAAAAAAAOA/AAAAAAAA4D8CAAAAjAAAAAEAAAAAAAAADi1p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F0qd0AMAAAAEAAAAAAAAAAAAAAAAAAAAAAAAAAeAAAAaAAAAAAAAAAAAAAAAAAAAAAAAAAAAAAAECcAABAnAAAAAAAAAAAAAAAAAAAAAAAAAAAAAAAAAAAAAAAAAAAAABQAAAAAAAAAwMD/AAAAAABkAAAAMgAAAAAAAABkAAAAAAAAAH9/fwAKAAAAHwAAAFQAAAAOLWkAAAAAAQAAAAAAAAAAAAAAAAAAAAAAAAAAAAAAAAAAAAAAAAAAMlWRAH9/fwAAAAADzMzMAMDA/wB/f38AAAAAAAAAAAAAAAAAAAAAAAAAAAAhAAAAGAAAABQAAAAtIQAA6AgAAEomAAAFDgAAEAAAACYAAAAIAAAA//////////8="/>
              </a:ext>
            </a:extLst>
          </p:cNvSpPr>
          <p:nvPr/>
        </p:nvSpPr>
        <p:spPr>
          <a:xfrm>
            <a:off x="5393055" y="1447800"/>
            <a:ext cx="831215" cy="831215"/>
          </a:xfrm>
          <a:prstGeom prst="ellipse">
            <a:avLst/>
          </a:prstGeom>
          <a:solidFill>
            <a:srgbClr val="0E2D69"/>
          </a:solidFill>
          <a:ln>
            <a:noFill/>
          </a:ln>
          <a:effectLst/>
        </p:spPr>
        <p:txBody>
          <a:bodyPr vert="horz" wrap="square" lIns="91440" tIns="45720" rIns="91440" bIns="45720" numCol="1" spcCol="215900" anchor="ctr"/>
          <a:lstStyle/>
          <a:p>
            <a:pPr algn="ctr">
              <a:defRPr noProof="1">
                <a:solidFill>
                  <a:srgbClr val="FFFFFF"/>
                </a:solidFill>
                <a:latin typeface="Calibri" pitchFamily="2" charset="-52"/>
                <a:ea typeface="Calibri" pitchFamily="2" charset="-52"/>
                <a:cs typeface="Calibri" pitchFamily="2" charset="-52"/>
              </a:defRPr>
            </a:pPr>
            <a:endParaRPr/>
          </a:p>
        </p:txBody>
      </p:sp>
      <p:sp>
        <p:nvSpPr>
          <p:cNvPr id="14" name="Oval 20"/>
          <p:cNvSpPr>
            <a:extLst>
              <a:ext uri="smNativeData">
                <pr:smNativeData xmlns:pr="smNativeData" xmlns:p14="http://schemas.microsoft.com/office/powerpoint/2010/main" xmlns="" val="SMDATA_13_2GjVZhMAAAAlAAAAZgAAAA0AAAAAkAAAAEgAAACQAAAASAAAAAAAAAABAAAAAAAAAAEAAABQAAAAAAAAAAAA8D8AAAAAAADwPwAAAAAAAOA/AAAAAAAA4D8AAAAAAADgPwAAAAAAAOA/AAAAAAAA4D8AAAAAAADgPwAAAAAAAOA/AAAAAAAA4D8CAAAAjAAAAAEAAAAAAAAAI0qb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IUDAAAMAAAAEAAAAAAAAAAAAAAAAAAAAAAAAAAeAAAAaAAAAAAAAAAAAAAAAAAAAAAAAAAAAAAAECcAABAnAAAAAAAAAAAAAAAAAAAAAAAAAAAAAAAAAAAAAAAAAAAAABQAAAAAAAAAwMD/AAAAAABkAAAAMgAAAAAAAABkAAAAAAAAAH9/fwAKAAAAHwAAAFQAAAAjSpsAAAAAAQAAAAAAAAAAAAAAAAAAAAAAAAAAAAAAAAAAAAAAAAAAMlWRAH9/fwAAAAADzMzMAMDA/wB/f38AAAAAAAAAAAAAAAAAAAAAAAAAAAAhAAAAGAAAABQAAAB7KQAA6AgAAJcuAAAFDgAAEAAAACYAAAAIAAAA//////////8="/>
              </a:ext>
            </a:extLst>
          </p:cNvSpPr>
          <p:nvPr/>
        </p:nvSpPr>
        <p:spPr>
          <a:xfrm>
            <a:off x="6743065" y="1447800"/>
            <a:ext cx="830580" cy="831215"/>
          </a:xfrm>
          <a:prstGeom prst="ellipse">
            <a:avLst/>
          </a:prstGeom>
          <a:solidFill>
            <a:srgbClr val="234A9B"/>
          </a:solidFill>
          <a:ln>
            <a:noFill/>
          </a:ln>
          <a:effectLst/>
        </p:spPr>
        <p:txBody>
          <a:bodyPr vert="horz" wrap="square" lIns="91440" tIns="45720" rIns="91440" bIns="45720" numCol="1" spcCol="215900" anchor="ctr"/>
          <a:lstStyle/>
          <a:p>
            <a:pPr algn="ctr">
              <a:defRPr noProof="1">
                <a:solidFill>
                  <a:srgbClr val="FFFFFF"/>
                </a:solidFill>
                <a:latin typeface="Calibri" pitchFamily="2" charset="-52"/>
                <a:ea typeface="Calibri" pitchFamily="2" charset="-52"/>
                <a:cs typeface="Calibri" pitchFamily="2" charset="-52"/>
              </a:defRPr>
            </a:pPr>
            <a:endParaRPr/>
          </a:p>
        </p:txBody>
      </p:sp>
      <p:sp>
        <p:nvSpPr>
          <p:cNvPr id="15" name="Oval 22"/>
          <p:cNvSpPr>
            <a:extLst>
              <a:ext uri="smNativeData">
                <pr:smNativeData xmlns:pr="smNativeData" xmlns:p14="http://schemas.microsoft.com/office/powerpoint/2010/main" xmlns="" val="SMDATA_13_2GjVZhMAAAAlAAAAZgAAAA0AAAAAkAAAAEgAAACQAAAASAAAAAAAAAABAAAAAAAAAAEAAABQAAAAAAAAAAAA8D8AAAAAAADwPwAAAAAAAOA/AAAAAAAA4D8AAAAAAADgPwAAAAAAAOA/AAAAAAAA4D8AAAAAAADgPwAAAAAAAOA/AAAAAAAA4D8CAAAAjAAAAAEAAAAAAAAAEaDX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FhZcTcMAAAAEAAAAAAAAAAAAAAAAAAAAAAAAAAeAAAAaAAAAAAAAAAAAAAAAAAAAAAAAAAAAAAAECcAABAnAAAAAAAAAAAAAAAAAAAAAAAAAAAAAAAAAAAAAAAAAAAAABQAAAAAAAAAwMD/AAAAAABkAAAAMgAAAAAAAABkAAAAAAAAAH9/fwAKAAAAHwAAAFQAAAARoNcAAAAAAQAAAAAAAAAAAAAAAAAAAAAAAAAAAAAAAAAAAAAAAAAAMlWRAH9/fwAAAAADzMzMAMDA/wB/f38AAAAAAAAAAAAAAAAAAAAAAAAAAAAhAAAAGAAAABQAAADJMQAA6AgAAOU2AAAFDgAAEAAAACYAAAAIAAAA//////////8="/>
              </a:ext>
            </a:extLst>
          </p:cNvSpPr>
          <p:nvPr/>
        </p:nvSpPr>
        <p:spPr>
          <a:xfrm>
            <a:off x="8093075" y="1447800"/>
            <a:ext cx="830580" cy="831215"/>
          </a:xfrm>
          <a:prstGeom prst="ellipse">
            <a:avLst/>
          </a:prstGeom>
          <a:solidFill>
            <a:srgbClr val="11A0D7"/>
          </a:solidFill>
          <a:ln>
            <a:noFill/>
          </a:ln>
          <a:effectLst/>
        </p:spPr>
        <p:txBody>
          <a:bodyPr vert="horz" wrap="square" lIns="91440" tIns="45720" rIns="91440" bIns="45720" numCol="1" spcCol="215900" anchor="ctr"/>
          <a:lstStyle/>
          <a:p>
            <a:pPr algn="ctr">
              <a:defRPr noProof="1">
                <a:solidFill>
                  <a:srgbClr val="FFFFFF"/>
                </a:solidFill>
                <a:latin typeface="Calibri" pitchFamily="2" charset="-52"/>
                <a:ea typeface="Calibri" pitchFamily="2" charset="-52"/>
                <a:cs typeface="Calibri" pitchFamily="2" charset="-52"/>
              </a:defRPr>
            </a:pPr>
            <a:endParaRPr/>
          </a:p>
        </p:txBody>
      </p:sp>
      <p:sp>
        <p:nvSpPr>
          <p:cNvPr id="16" name="Oval 23"/>
          <p:cNvSpPr>
            <a:extLst>
              <a:ext uri="smNativeData">
                <pr:smNativeData xmlns:pr="smNativeData" xmlns:p14="http://schemas.microsoft.com/office/powerpoint/2010/main" xmlns="" val="SMDATA_13_2GjVZhMAAAAlAAAAZgAAAA0AAAAAkAAAAEgAAACQAAAASAAAAAAAAAABAAAAAAAAAAEAAABQAAAAAAAAAAAA8D8AAAAAAADwPwAAAAAAAOA/AAAAAAAA4D8AAAAAAADgPwAAAAAAAOA/AAAAAAAA4D8AAAAAAADgPwAAAAAAAOA/AAAAAAAA4D8CAAAAjAAAAAEAAAAAAAAAApxj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FpXWmgMAAAAEAAAAAAAAAAAAAAAAAAAAAAAAAAeAAAAaAAAAAAAAAAAAAAAAAAAAAAAAAAAAAAAECcAABAnAAAAAAAAAAAAAAAAAAAAAAAAAAAAAAAAAAAAAAAAAAAAABQAAAAAAAAAwMD/AAAAAABkAAAAMgAAAAAAAABkAAAAAAAAAH9/fwAKAAAAHwAAAFQAAAACnGMAAAAAAQAAAAAAAAAAAAAAAAAAAAAAAAAAAAAAAAAAAAAAAAAAMlWRAH9/fwAAAAADzMzMAMDA/wB/f38AAAAAAAAAAAAAAAAAAAAAAAAAAAAhAAAAGAAAABQAAAAXOgAA6AgAADM/AAAFDgAAEAAAACYAAAAIAAAA//////////8="/>
              </a:ext>
            </a:extLst>
          </p:cNvSpPr>
          <p:nvPr/>
        </p:nvSpPr>
        <p:spPr>
          <a:xfrm>
            <a:off x="9443085" y="1447800"/>
            <a:ext cx="830580" cy="831215"/>
          </a:xfrm>
          <a:prstGeom prst="ellipse">
            <a:avLst/>
          </a:prstGeom>
          <a:solidFill>
            <a:srgbClr val="029C63"/>
          </a:solidFill>
          <a:ln>
            <a:noFill/>
          </a:ln>
          <a:effectLst/>
        </p:spPr>
        <p:txBody>
          <a:bodyPr vert="horz" wrap="square" lIns="91440" tIns="45720" rIns="91440" bIns="45720" numCol="1" spcCol="215900" anchor="ctr"/>
          <a:lstStyle/>
          <a:p>
            <a:pPr algn="ctr">
              <a:defRPr noProof="1">
                <a:solidFill>
                  <a:srgbClr val="FFFFFF"/>
                </a:solidFill>
                <a:latin typeface="Calibri" pitchFamily="2" charset="-52"/>
                <a:ea typeface="Calibri" pitchFamily="2" charset="-52"/>
                <a:cs typeface="Calibri" pitchFamily="2" charset="-52"/>
              </a:defRPr>
            </a:pPr>
            <a:endParaRPr/>
          </a:p>
        </p:txBody>
      </p:sp>
      <p:sp>
        <p:nvSpPr>
          <p:cNvPr id="17" name="Oval 26"/>
          <p:cNvSpPr>
            <a:extLst>
              <a:ext uri="smNativeData">
                <pr:smNativeData xmlns:pr="smNativeData" xmlns:p14="http://schemas.microsoft.com/office/powerpoint/2010/main" xmlns="" val="SMDATA_13_2GjVZhMAAAAlAAAAZgAAAA0AAAAAkAAAAEgAAACQAAAASAAAAAAAAAABAAAAAAAAAAEAAABQAAAAAAAAAAAA8D8AAAAAAADwPwAAAAAAAOA/AAAAAAAA4D8AAAAAAADgPwAAAAAAAOA/AAAAAAAA4D8AAAAAAADgPwAAAAAAAOA/AAAAAAAA4D8CAAAAjAAAAAEAAAAAAAAA62gf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IxLzAMAAAAEAAAAAAAAAAAAAAAAAAAAAAAAAAeAAAAaAAAAAAAAAAAAAAAAAAAAAAAAAAAAAAAECcAABAnAAAAAAAAAAAAAAAAAAAAAAAAAAAAAAAAAAAAAAAAAAAAABQAAAAAAAAAwMD/AAAAAABkAAAAMgAAAAAAAABkAAAAAAAAAH9/fwAKAAAAHwAAAFQAAADraB8AAAAAAQAAAAAAAAAAAAAAAAAAAAAAAAAAAAAAAAAAAAAAAAAAMlWRAH9/fwAAAAADzMzMAMDA/wB/f38AAAAAAAAAAAAAAAAAAAAAAAAAAAAhAAAAGAAAABQAAABkQgAA6AgAAIFHAAAFDgAAEAAAACYAAAAIAAAA//////////8="/>
              </a:ext>
            </a:extLst>
          </p:cNvSpPr>
          <p:nvPr/>
        </p:nvSpPr>
        <p:spPr>
          <a:xfrm>
            <a:off x="10792460" y="1447800"/>
            <a:ext cx="831215" cy="831215"/>
          </a:xfrm>
          <a:prstGeom prst="ellipse">
            <a:avLst/>
          </a:prstGeom>
          <a:solidFill>
            <a:srgbClr val="EB681F"/>
          </a:solidFill>
          <a:ln>
            <a:noFill/>
          </a:ln>
          <a:effectLst/>
        </p:spPr>
        <p:txBody>
          <a:bodyPr vert="horz" wrap="square" lIns="91440" tIns="45720" rIns="91440" bIns="45720" numCol="1" spcCol="215900" anchor="ctr"/>
          <a:lstStyle/>
          <a:p>
            <a:pPr algn="ctr">
              <a:defRPr noProof="1">
                <a:solidFill>
                  <a:srgbClr val="FFFFFF"/>
                </a:solidFill>
                <a:latin typeface="Calibri" pitchFamily="2" charset="-52"/>
                <a:ea typeface="Calibri" pitchFamily="2" charset="-52"/>
                <a:cs typeface="Calibri" pitchFamily="2" charset="-52"/>
              </a:defRPr>
            </a:pPr>
            <a:endParaRPr/>
          </a:p>
        </p:txBody>
      </p:sp>
      <p:sp>
        <p:nvSpPr>
          <p:cNvPr id="18" name="Oval 29"/>
          <p:cNvSpPr>
            <a:extLst>
              <a:ext uri="smNativeData">
                <pr:smNativeData xmlns:pr="smNativeData" xmlns:p14="http://schemas.microsoft.com/office/powerpoint/2010/main" xmlns="" val="SMDATA_13_2GjVZhMAAAAlAAAAZgAAAA0AAAAAkAAAAEgAAACQAAAASAAAAAAAAAABAAAAAAAAAAEAAABQAAAAAAAAAAAA8D8AAAAAAADwPwAAAAAAAOA/AAAAAAAA4D8AAAAAAADgPwAAAAAAAOA/AAAAAAAA4D8AAAAAAADgPwAAAAAAAOA/AAAAAAAA4D8CAAAAjAAAAAEAAAAAAAAAfU66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1wOkMMAAAAEAAAAAAAAAAAAAAAAAAAAAAAAAAeAAAAaAAAAAAAAAAAAAAAAAAAAAAAAAAAAAAAECcAABAnAAAAAAAAAAAAAAAAAAAAAAAAAAAAAAAAAAAAAAAAAAAAABQAAAAAAAAAwMD/AAAAAABkAAAAMgAAAAAAAABkAAAAAAAAAH9/fwAKAAAAHwAAAFQAAAB9TroAAAAAAQAAAAAAAAAAAAAAAAAAAAAAAAAAAAAAAAAAAAAAAAAAMlWRAH9/fwAAAAADzMzMAMDA/wB/f38AAAAAAAAAAAAAAAAAAAAAAAAAAAAhAAAAGAAAABQAAAAtIQAAqhAAAEomAADGFQAAEAAAACYAAAAIAAAA//////////8="/>
              </a:ext>
            </a:extLst>
          </p:cNvSpPr>
          <p:nvPr/>
        </p:nvSpPr>
        <p:spPr>
          <a:xfrm>
            <a:off x="5393055" y="2708910"/>
            <a:ext cx="831215" cy="830580"/>
          </a:xfrm>
          <a:prstGeom prst="ellipse">
            <a:avLst/>
          </a:prstGeom>
          <a:solidFill>
            <a:srgbClr val="7D4EBA"/>
          </a:solidFill>
          <a:ln>
            <a:noFill/>
          </a:ln>
          <a:effectLst/>
        </p:spPr>
        <p:txBody>
          <a:bodyPr vert="horz" wrap="square" lIns="91440" tIns="45720" rIns="91440" bIns="45720" numCol="1" spcCol="215900" anchor="ctr"/>
          <a:lstStyle/>
          <a:p>
            <a:pPr algn="ctr">
              <a:defRPr noProof="1">
                <a:solidFill>
                  <a:srgbClr val="FFFFFF"/>
                </a:solidFill>
                <a:latin typeface="Calibri" pitchFamily="2" charset="-52"/>
                <a:ea typeface="Calibri" pitchFamily="2" charset="-52"/>
                <a:cs typeface="Calibri" pitchFamily="2" charset="-52"/>
              </a:defRPr>
            </a:pPr>
            <a:endParaRPr/>
          </a:p>
        </p:txBody>
      </p:sp>
      <p:sp>
        <p:nvSpPr>
          <p:cNvPr id="19" name="Oval 33"/>
          <p:cNvSpPr>
            <a:extLst>
              <a:ext uri="smNativeData">
                <pr:smNativeData xmlns:pr="smNativeData" xmlns:p14="http://schemas.microsoft.com/office/powerpoint/2010/main" xmlns="" val="SMDATA_13_2GjVZhMAAAAlAAAAZgAAAA0AAAAAkAAAAEgAAACQAAAASAAAAAAAAAABAAAAAAAAAAEAAABQAAAAAAAAAAAA8D8AAAAAAADwPwAAAAAAAOA/AAAAAAAA4D8AAAAAAADgPwAAAAAAAOA/AAAAAAAA4D8AAAAAAADgPwAAAAAAAOA/AAAAAAAA4D8CAAAAjAAAAAEAAAAAAAAA5h89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FVJSlMMAAAAEAAAAAAAAAAAAAAAAAAAAAAAAAAeAAAAaAAAAAAAAAAAAAAAAAAAAAAAAAAAAAAAECcAABAnAAAAAAAAAAAAAAAAAAAAAAAAAAAAAAAAAAAAAAAAAAAAABQAAAAAAAAAwMD/AAAAAABkAAAAMgAAAAAAAABkAAAAAAAAAH9/fwAKAAAAHwAAAFQAAADmHz0AAAAAAQAAAAAAAAAAAAAAAAAAAAAAAAAAAAAAAAAAAAAAAAAAMlWRAH9/fwAAAAADzMzMAMDA/wB/f38AAAAAAAAAAAAAAAAAAAAAAAAAAAAhAAAAGAAAABQAAAB7KQAAqhAAAJcuAADGFQAAEAAAACYAAAAIAAAA//////////8="/>
              </a:ext>
            </a:extLst>
          </p:cNvSpPr>
          <p:nvPr/>
        </p:nvSpPr>
        <p:spPr>
          <a:xfrm>
            <a:off x="6743065" y="2708910"/>
            <a:ext cx="830580" cy="830580"/>
          </a:xfrm>
          <a:prstGeom prst="ellipse">
            <a:avLst/>
          </a:prstGeom>
          <a:solidFill>
            <a:srgbClr val="E61F3D"/>
          </a:solidFill>
          <a:ln>
            <a:noFill/>
          </a:ln>
          <a:effectLst/>
        </p:spPr>
        <p:txBody>
          <a:bodyPr vert="horz" wrap="square" lIns="91440" tIns="45720" rIns="91440" bIns="45720" numCol="1" spcCol="215900" anchor="ctr"/>
          <a:lstStyle/>
          <a:p>
            <a:pPr algn="ctr">
              <a:defRPr noProof="1">
                <a:solidFill>
                  <a:srgbClr val="FFFFFF"/>
                </a:solidFill>
                <a:latin typeface="Calibri" pitchFamily="2" charset="-52"/>
                <a:ea typeface="Calibri" pitchFamily="2" charset="-52"/>
                <a:cs typeface="Calibri" pitchFamily="2" charset="-52"/>
              </a:defRPr>
            </a:pPr>
            <a:endParaRPr/>
          </a:p>
        </p:txBody>
      </p:sp>
      <p:sp>
        <p:nvSpPr>
          <p:cNvPr id="20" name="Oval 34"/>
          <p:cNvSpPr>
            <a:extLst>
              <a:ext uri="smNativeData">
                <pr:smNativeData xmlns:pr="smNativeData" xmlns:p14="http://schemas.microsoft.com/office/powerpoint/2010/main" xmlns="" val="SMDATA_13_2GjVZhMAAAAlAAAAZgAAAA0AAAAAkAAAAEgAAACQAAAASAAAAAAAAAABAAAAAAAAAAEAAABQAAAAAAAAAAAA8D8AAAAAAADwPwAAAAAAAOA/AAAAAAAA4D8AAAAAAADgPwAAAAAAAOA/AAAAAAAA4D8AAAAAAADgPwAAAAAAAOA/AAAAAAAA4D8CAAAAjAAAAAEAAAAAAAAA+7oA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hHdVkMAAAAEAAAAAAAAAAAAAAAAAAAAAAAAAAeAAAAaAAAAAAAAAAAAAAAAAAAAAAAAAAAAAAAECcAABAnAAAAAAAAAAAAAAAAAAAAAAAAAAAAAAAAAAAAAAAAAAAAABQAAAAAAAAAwMD/AAAAAABkAAAAMgAAAAAAAABkAAAAAAAAAH9/fwAKAAAAHwAAAFQAAAD7ugAAAAAAAQAAAAAAAAAAAAAAAAAAAAAAAAAAAAAAAAAAAAAAAAAAMlWRAH9/fwAAAAADzMzMAMDA/wB/f38AAAAAAAAAAAAAAAAAAAAAAAAAAAAhAAAAGAAAABQAAADJMQAAqhAAAOU2AADGFQAAEAAAACYAAAAIAAAA//////////8="/>
              </a:ext>
            </a:extLst>
          </p:cNvSpPr>
          <p:nvPr/>
        </p:nvSpPr>
        <p:spPr>
          <a:xfrm>
            <a:off x="8093075" y="2708910"/>
            <a:ext cx="830580" cy="830580"/>
          </a:xfrm>
          <a:prstGeom prst="ellipse">
            <a:avLst/>
          </a:prstGeom>
          <a:solidFill>
            <a:srgbClr val="FBBA00"/>
          </a:solidFill>
          <a:ln>
            <a:noFill/>
          </a:ln>
          <a:effectLst/>
        </p:spPr>
        <p:txBody>
          <a:bodyPr vert="horz" wrap="square" lIns="91440" tIns="45720" rIns="91440" bIns="45720" numCol="1" spcCol="215900" anchor="ctr"/>
          <a:lstStyle/>
          <a:p>
            <a:pPr algn="ctr">
              <a:defRPr noProof="1">
                <a:solidFill>
                  <a:srgbClr val="FFFFFF"/>
                </a:solidFill>
                <a:latin typeface="Calibri" pitchFamily="2" charset="-52"/>
                <a:ea typeface="Calibri" pitchFamily="2" charset="-52"/>
                <a:cs typeface="Calibri" pitchFamily="2" charset="-52"/>
              </a:defRPr>
            </a:pPr>
            <a:endParaRPr/>
          </a:p>
        </p:txBody>
      </p:sp>
      <p:sp>
        <p:nvSpPr>
          <p:cNvPr id="21" name="Oval 35"/>
          <p:cNvSpPr>
            <a:extLst>
              <a:ext uri="smNativeData">
                <pr:smNativeData xmlns:pr="smNativeData" xmlns:p14="http://schemas.microsoft.com/office/powerpoint/2010/main" xmlns="" val="SMDATA_13_2GjVZhMAAAAlAAAAZgAAAA0AAAAAkAAAAEgAAACQAAAASAAAAAAAAAABAAAAAAAAAAEAAABQAAAAAAAAAAAA8D8AAAAAAADwPwAAAAAAAOA/AAAAAAAA4D8AAAAAAADgPwAAAAAAAOA/AAAAAAAA4D8AAAAAAADgPwAAAAAAAOA/AAAAAAAA4D8CAAAAjAAAAAEAAAAAAAAAfaDT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NkM1IMAAAAEAAAAAAAAAAAAAAAAAAAAAAAAAAeAAAAaAAAAAAAAAAAAAAAAAAAAAAAAAAAAAAAECcAABAnAAAAAAAAAAAAAAAAAAAAAAAAAAAAAAAAAAAAAAAAAAAAABQAAAAAAAAAwMD/AAAAAABkAAAAMgAAAAAAAABkAAAAAAAAAH9/fwAKAAAAHwAAAFQAAAB9oNMAAAAAAQAAAAAAAAAAAAAAAAAAAAAAAAAAAAAAAAAAAAAAAAAAMlWRAH9/fwAAAAADzMzMAMDA/wB/f38AAAAAAAAAAAAAAAAAAAAAAAAAAAAhAAAAGAAAABQAAAAXOgAAqhAAADM/AADGFQAAEAAAACYAAAAIAAAA//////////8="/>
              </a:ext>
            </a:extLst>
          </p:cNvSpPr>
          <p:nvPr/>
        </p:nvSpPr>
        <p:spPr>
          <a:xfrm>
            <a:off x="9443085" y="2708910"/>
            <a:ext cx="830580" cy="830580"/>
          </a:xfrm>
          <a:prstGeom prst="ellipse">
            <a:avLst/>
          </a:prstGeom>
          <a:solidFill>
            <a:srgbClr val="7DA0D3"/>
          </a:solidFill>
          <a:ln>
            <a:noFill/>
          </a:ln>
          <a:effectLst/>
        </p:spPr>
        <p:txBody>
          <a:bodyPr vert="horz" wrap="square" lIns="91440" tIns="45720" rIns="91440" bIns="45720" numCol="1" spcCol="215900" anchor="ctr"/>
          <a:lstStyle/>
          <a:p>
            <a:pPr algn="ctr">
              <a:defRPr noProof="1">
                <a:solidFill>
                  <a:srgbClr val="FFFFFF"/>
                </a:solidFill>
                <a:latin typeface="Calibri" pitchFamily="2" charset="-52"/>
                <a:ea typeface="Calibri" pitchFamily="2" charset="-52"/>
                <a:cs typeface="Calibri" pitchFamily="2" charset="-52"/>
              </a:defRPr>
            </a:pPr>
            <a:endParaRPr/>
          </a:p>
        </p:txBody>
      </p:sp>
      <p:sp>
        <p:nvSpPr>
          <p:cNvPr id="22" name="Oval 36"/>
          <p:cNvSpPr>
            <a:extLst>
              <a:ext uri="smNativeData">
                <pr:smNativeData xmlns:pr="smNativeData" xmlns:p14="http://schemas.microsoft.com/office/powerpoint/2010/main" xmlns="" val="SMDATA_13_2GjVZhMAAAAlAAAAZgAAAA0AAAAAkAAAAEgAAACQAAAASAAAAAAAAAABAAAAAAAAAAEAAABQAAAAAAAAAAAA8D8AAAAAAADwPwAAAAAAAOA/AAAAAAAA4D8AAAAAAADgPwAAAAAAAOA/AAAAAAAA4D8AAAAAAADgPwAAAAAAAOA/AAAAAAAA4D8CAAAAjAAAAAEAAAAAAAAAR6Cg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dDTzcMAAAAEAAAAAAAAAAAAAAAAAAAAAAAAAAeAAAAaAAAAAAAAAAAAAAAAAAAAAAAAAAAAAAAECcAABAnAAAAAAAAAAAAAAAAAAAAAAAAAAAAAAAAAAAAAAAAAAAAABQAAAAAAAAAwMD/AAAAAABkAAAAMgAAAAAAAABkAAAAAAAAAH9/fwAKAAAAHwAAAFQAAABHoKAAAAAAAQAAAAAAAAAAAAAAAAAAAAAAAAAAAAAAAAAAAAAAAAAAMlWRAH9/fwAAAAADzMzMAMDA/wB/f38AAAAAAAAAAAAAAAAAAAAAAAAAAAAhAAAAGAAAABQAAABkQgAAqhAAAIFHAADGFQAAEAAAACYAAAAIAAAA//////////8="/>
              </a:ext>
            </a:extLst>
          </p:cNvSpPr>
          <p:nvPr/>
        </p:nvSpPr>
        <p:spPr>
          <a:xfrm>
            <a:off x="10792460" y="2708910"/>
            <a:ext cx="831215" cy="830580"/>
          </a:xfrm>
          <a:prstGeom prst="ellipse">
            <a:avLst/>
          </a:prstGeom>
          <a:solidFill>
            <a:srgbClr val="47A0A0"/>
          </a:solidFill>
          <a:ln>
            <a:noFill/>
          </a:ln>
          <a:effectLst/>
        </p:spPr>
        <p:txBody>
          <a:bodyPr vert="horz" wrap="square" lIns="91440" tIns="45720" rIns="91440" bIns="45720" numCol="1" spcCol="215900" anchor="ctr"/>
          <a:lstStyle/>
          <a:p>
            <a:pPr algn="ctr">
              <a:defRPr noProof="1">
                <a:solidFill>
                  <a:srgbClr val="FFFFFF"/>
                </a:solidFill>
                <a:latin typeface="Calibri" pitchFamily="2" charset="-52"/>
                <a:ea typeface="Calibri" pitchFamily="2" charset="-52"/>
                <a:cs typeface="Calibri" pitchFamily="2" charset="-52"/>
              </a:defRPr>
            </a:pPr>
            <a:endParaRPr/>
          </a:p>
        </p:txBody>
      </p:sp>
      <p:sp>
        <p:nvSpPr>
          <p:cNvPr id="23" name="Oval 37"/>
          <p:cNvSpPr>
            <a:extLst>
              <a:ext uri="smNativeData">
                <pr:smNativeData xmlns:pr="smNativeData" xmlns:p14="http://schemas.microsoft.com/office/powerpoint/2010/main" xmlns="" val="SMDATA_13_2GjVZhMAAAAlAAAAZgAAAA0AAAAAkAAAAEgAAACQAAAASAAAAAAAAAABAAAAAAAAAAEAAABQAAAAAAAAAAAA8D8AAAAAAADwPwAAAAAAAOA/AAAAAAAA4D8AAAAAAADgPwAAAAAAAOA/AAAAAAAA4D8AAAAAAADgPwAAAAAAAOA/AAAAAAAA4D8CAAAAjAAAAAEAAAAAAAAA64w8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NVRjEMAAAAEAAAAAAAAAAAAAAAAAAAAAAAAAAeAAAAaAAAAAAAAAAAAAAAAAAAAAAAAAAAAAAAECcAABAnAAAAAAAAAAAAAAAAAAAAAAAAAAAAAAAAAAAAAAAAAAAAABQAAAAAAAAAwMD/AAAAAABkAAAAMgAAAAAAAABkAAAAAAAAAH9/fwAKAAAAHwAAAFQAAADrjDwAAAAAAQAAAAAAAAAAAAAAAAAAAAAAAAAAAAAAAAAAAAAAAAAAMlWRAH9/fwAAAAADzMzMAMDA/wB/f38AAAAAAAAAAAAAAAAAAAAAAAAAAAAhAAAAGAAAABQAAAAtIQAAaxgAAEomAACIHQAAEAAAACYAAAAIAAAA//////////8="/>
              </a:ext>
            </a:extLst>
          </p:cNvSpPr>
          <p:nvPr/>
        </p:nvSpPr>
        <p:spPr>
          <a:xfrm>
            <a:off x="5393055" y="3969385"/>
            <a:ext cx="831215" cy="831215"/>
          </a:xfrm>
          <a:prstGeom prst="ellipse">
            <a:avLst/>
          </a:prstGeom>
          <a:solidFill>
            <a:srgbClr val="EB8C3C"/>
          </a:solidFill>
          <a:ln>
            <a:noFill/>
          </a:ln>
          <a:effectLst/>
        </p:spPr>
        <p:txBody>
          <a:bodyPr vert="horz" wrap="square" lIns="91440" tIns="45720" rIns="91440" bIns="45720" numCol="1" spcCol="215900" anchor="ctr"/>
          <a:lstStyle/>
          <a:p>
            <a:pPr algn="ctr">
              <a:defRPr noProof="1">
                <a:solidFill>
                  <a:srgbClr val="FFFFFF"/>
                </a:solidFill>
                <a:latin typeface="Calibri" pitchFamily="2" charset="-52"/>
                <a:ea typeface="Calibri" pitchFamily="2" charset="-52"/>
                <a:cs typeface="Calibri" pitchFamily="2" charset="-52"/>
              </a:defRPr>
            </a:pPr>
            <a:endParaRPr/>
          </a:p>
        </p:txBody>
      </p:sp>
      <p:sp>
        <p:nvSpPr>
          <p:cNvPr id="24" name="Oval 38"/>
          <p:cNvSpPr>
            <a:extLst>
              <a:ext uri="smNativeData">
                <pr:smNativeData xmlns:pr="smNativeData" xmlns:p14="http://schemas.microsoft.com/office/powerpoint/2010/main" xmlns="" val="SMDATA_13_2GjVZhMAAAAlAAAAZgAAAA0AAAAAkAAAAEgAAACQAAAASAAAAAAAAAABAAAAAAAAAAEAAABQAAAAAAAAAAAA8D8AAAAAAADwPwAAAAAAAOA/AAAAAAAA4D8AAAAAAADgPwAAAAAAAOA/AAAAAAAA4D8AAAAAAADgPwAAAAAAAOA/AAAAAAAA4D8CAAAAjAAAAAEAAAAAAAAAlmKM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tBd0kMAAAAEAAAAAAAAAAAAAAAAAAAAAAAAAAeAAAAaAAAAAAAAAAAAAAAAAAAAAAAAAAAAAAAECcAABAnAAAAAAAAAAAAAAAAAAAAAAAAAAAAAAAAAAAAAAAAAAAAABQAAAAAAAAAwMD/AAAAAABkAAAAMgAAAAAAAABkAAAAAAAAAH9/fwAKAAAAHwAAAFQAAACWYowAAAAAAQAAAAAAAAAAAAAAAAAAAAAAAAAAAAAAAAAAAAAAAAAAMlWRAH9/fwAAAAADzMzMAMDA/wB/f38AAAAAAAAAAAAAAAAAAAAAAAAAAAAhAAAAGAAAABQAAAB7KQAAaxgAAJcuAACIHQAAEAAAACYAAAAIAAAA//////////8="/>
              </a:ext>
            </a:extLst>
          </p:cNvSpPr>
          <p:nvPr/>
        </p:nvSpPr>
        <p:spPr>
          <a:xfrm>
            <a:off x="6743065" y="3969385"/>
            <a:ext cx="830580" cy="831215"/>
          </a:xfrm>
          <a:prstGeom prst="ellipse">
            <a:avLst/>
          </a:prstGeom>
          <a:solidFill>
            <a:srgbClr val="96628C"/>
          </a:solidFill>
          <a:ln>
            <a:noFill/>
          </a:ln>
          <a:effectLst/>
        </p:spPr>
        <p:txBody>
          <a:bodyPr vert="horz" wrap="square" lIns="91440" tIns="45720" rIns="91440" bIns="45720" numCol="1" spcCol="215900" anchor="ctr"/>
          <a:lstStyle/>
          <a:p>
            <a:pPr algn="ctr">
              <a:defRPr noProof="1">
                <a:solidFill>
                  <a:srgbClr val="FFFFFF"/>
                </a:solidFill>
                <a:latin typeface="Calibri" pitchFamily="2" charset="-52"/>
                <a:ea typeface="Calibri" pitchFamily="2" charset="-52"/>
                <a:cs typeface="Calibri" pitchFamily="2" charset="-52"/>
              </a:defRPr>
            </a:pPr>
            <a:endParaRPr/>
          </a:p>
        </p:txBody>
      </p:sp>
      <p:sp>
        <p:nvSpPr>
          <p:cNvPr id="25" name="Oval 39"/>
          <p:cNvSpPr>
            <a:extLst>
              <a:ext uri="smNativeData">
                <pr:smNativeData xmlns:pr="smNativeData" xmlns:p14="http://schemas.microsoft.com/office/powerpoint/2010/main" xmlns="" val="SMDATA_13_2GjVZhMAAAAlAAAAZgAAAA0AAAAAkAAAAEgAAACQAAAASAAAAAAAAAABAAAAAAAAAAEAAABQAAAAAAAAAAAA8D8AAAAAAADwPwAAAAAAAOA/AAAAAAAA4D8AAAAAAADgPwAAAAAAAOA/AAAAAAAA4D8AAAAAAADgPwAAAAAAAOA/AAAAAAAA4D8CAAAAjAAAAAEAAAAAAAAAzVpa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FF3MnoMAAAAEAAAAAAAAAAAAAAAAAAAAAAAAAAeAAAAaAAAAAAAAAAAAAAAAAAAAAAAAAAAAAAAECcAABAnAAAAAAAAAAAAAAAAAAAAAAAAAAAAAAAAAAAAAAAAAAAAABQAAAAAAAAAwMD/AAAAAABkAAAAMgAAAAAAAABkAAAAAAAAAH9/fwAKAAAAHwAAAFQAAADNWloAAAAAAQAAAAAAAAAAAAAAAAAAAAAAAAAAAAAAAAAAAAAAAAAAMlWRAH9/fwAAAAADzMzMAMDA/wB/f38AAAAAAAAAAAAAAAAAAAAAAAAAAAAhAAAAGAAAABQAAADJMQAAaxgAAOU2AACIHQAAEAAAACYAAAAIAAAA//////////8="/>
              </a:ext>
            </a:extLst>
          </p:cNvSpPr>
          <p:nvPr/>
        </p:nvSpPr>
        <p:spPr>
          <a:xfrm>
            <a:off x="8093075" y="3969385"/>
            <a:ext cx="830580" cy="831215"/>
          </a:xfrm>
          <a:prstGeom prst="ellipse">
            <a:avLst/>
          </a:prstGeom>
          <a:solidFill>
            <a:srgbClr val="CD5A5A"/>
          </a:solidFill>
          <a:ln>
            <a:noFill/>
          </a:ln>
          <a:effectLst/>
        </p:spPr>
        <p:txBody>
          <a:bodyPr vert="horz" wrap="square" lIns="91440" tIns="45720" rIns="91440" bIns="45720" numCol="1" spcCol="215900" anchor="ctr"/>
          <a:lstStyle/>
          <a:p>
            <a:pPr algn="ctr">
              <a:defRPr noProof="1">
                <a:solidFill>
                  <a:srgbClr val="FFFFFF"/>
                </a:solidFill>
                <a:latin typeface="Calibri" pitchFamily="2" charset="-52"/>
                <a:ea typeface="Calibri" pitchFamily="2" charset="-52"/>
                <a:cs typeface="Calibri" pitchFamily="2" charset="-52"/>
              </a:defRPr>
            </a:pPr>
            <a:endParaRPr/>
          </a:p>
        </p:txBody>
      </p:sp>
      <p:sp>
        <p:nvSpPr>
          <p:cNvPr id="26" name="Oval 40"/>
          <p:cNvSpPr>
            <a:extLst>
              <a:ext uri="smNativeData">
                <pr:smNativeData xmlns:pr="smNativeData" xmlns:p14="http://schemas.microsoft.com/office/powerpoint/2010/main" xmlns="" val="SMDATA_13_2GjVZhMAAAAlAAAAZgAAAA0AAAAAkAAAAEgAAACQAAAASAAAAAAAAAABAAAAAAAAAAEAAABQAAAAAAAAAAAA8D8AAAAAAADwPwAAAAAAAOA/AAAAAAAA4D8AAAAAAADgPwAAAAAAAOA/AAAAAAAA4D8AAAAAAADgPwAAAAAAAOA/AAAAAAAA4D8CAAAAjAAAAAEAAAAAAAAA/9dG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tMYnEMAAAAEAAAAAAAAAAAAAAAAAAAAAAAAAAeAAAAaAAAAAAAAAAAAAAAAAAAAAAAAAAAAAAAECcAABAnAAAAAAAAAAAAAAAAAAAAAAAAAAAAAAAAAAAAAAAAAAAAABQAAAAAAAAAwMD/AAAAAABkAAAAMgAAAAAAAABkAAAAAAAAAH9/fwAKAAAAHwAAAFQAAAD/10YAAAAAAQAAAAAAAAAAAAAAAAAAAAAAAAAAAAAAAAAAAAAAAAAAMlWRAH9/fwAAAAADzMzMAMDA/wB/f38AAAAAAAAAAAAAAAAAAAAAAAAAAAAhAAAAGAAAABQAAAAXOgAAaxgAADM/AACIHQAAEAAAACYAAAAIAAAA//////////8="/>
              </a:ext>
            </a:extLst>
          </p:cNvSpPr>
          <p:nvPr/>
        </p:nvSpPr>
        <p:spPr>
          <a:xfrm>
            <a:off x="9443085" y="3969385"/>
            <a:ext cx="830580" cy="831215"/>
          </a:xfrm>
          <a:prstGeom prst="ellipse">
            <a:avLst/>
          </a:prstGeom>
          <a:solidFill>
            <a:srgbClr val="FFD746"/>
          </a:solidFill>
          <a:ln>
            <a:noFill/>
          </a:ln>
          <a:effectLst/>
        </p:spPr>
        <p:txBody>
          <a:bodyPr vert="horz" wrap="square" lIns="91440" tIns="45720" rIns="91440" bIns="45720" numCol="1" spcCol="215900" anchor="ctr"/>
          <a:lstStyle/>
          <a:p>
            <a:pPr algn="ctr">
              <a:defRPr noProof="1">
                <a:solidFill>
                  <a:srgbClr val="FFFFFF"/>
                </a:solidFill>
                <a:latin typeface="Calibri" pitchFamily="2" charset="-52"/>
                <a:ea typeface="Calibri" pitchFamily="2" charset="-52"/>
                <a:cs typeface="Calibri" pitchFamily="2" charset="-52"/>
              </a:defRPr>
            </a:pPr>
            <a:endParaRPr/>
          </a:p>
        </p:txBody>
      </p:sp>
      <p:sp>
        <p:nvSpPr>
          <p:cNvPr id="27" name="Oval 41"/>
          <p:cNvSpPr>
            <a:extLst>
              <a:ext uri="smNativeData">
                <pr:smNativeData xmlns:pr="smNativeData" xmlns:p14="http://schemas.microsoft.com/office/powerpoint/2010/main" xmlns="" val="SMDATA_13_2GjVZhMAAAAlAAAAZgAAAA0AAAAAkAAAAEgAAACQAAAASAAAAAAAAAABAAAAAAAAAAEAAABQAAAAAAAAAAAA8D8AAAAAAADwPwAAAAAAAOA/AAAAAAAA4D8AAAAAAADgPwAAAAAAAOA/AAAAAAAA4D8AAAAAAADgPwAAAAAAAOA/AAAAAAAA4D8CAAAAjAAAAAEAAAAAAAAAzd3w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k0YzIMAAAAEAAAAAAAAAAAAAAAAAAAAAAAAAAeAAAAaAAAAAAAAAAAAAAAAAAAAAAAAAAAAAAAECcAABAnAAAAAAAAAAAAAAAAAAAAAAAAAAAAAAAAAAAAAAAAAAAAABQAAAAAAAAAwMD/AAAAAABkAAAAMgAAAAAAAABkAAAAAAAAAH9/fwAKAAAAHwAAAFQAAADN3fAAAAAAAQAAAAAAAAAAAAAAAAAAAAAAAAAAAAAAAAAAAAAAAAAAMlWRAH9/fwAAAAADzMzMAMDA/wB/f38AAAAAAAAAAAAAAAAAAAAAAAAAAAAhAAAAGAAAABQAAABkQgAAaxgAAIFHAACIHQAAEAAAACYAAAAIAAAA//////////8="/>
              </a:ext>
            </a:extLst>
          </p:cNvSpPr>
          <p:nvPr/>
        </p:nvSpPr>
        <p:spPr>
          <a:xfrm>
            <a:off x="10792460" y="3969385"/>
            <a:ext cx="831215" cy="831215"/>
          </a:xfrm>
          <a:prstGeom prst="ellipse">
            <a:avLst/>
          </a:prstGeom>
          <a:solidFill>
            <a:srgbClr val="CDDDF0"/>
          </a:solidFill>
          <a:ln>
            <a:noFill/>
          </a:ln>
          <a:effectLst/>
        </p:spPr>
        <p:txBody>
          <a:bodyPr vert="horz" wrap="square" lIns="91440" tIns="45720" rIns="91440" bIns="45720" numCol="1" spcCol="215900" anchor="ctr"/>
          <a:lstStyle/>
          <a:p>
            <a:pPr algn="ctr">
              <a:defRPr noProof="1">
                <a:solidFill>
                  <a:srgbClr val="FFFFFF"/>
                </a:solidFill>
                <a:latin typeface="Calibri" pitchFamily="2" charset="-52"/>
                <a:ea typeface="Calibri" pitchFamily="2" charset="-52"/>
                <a:cs typeface="Calibri" pitchFamily="2" charset="-52"/>
              </a:defRPr>
            </a:pPr>
            <a:endParaRPr/>
          </a:p>
        </p:txBody>
      </p:sp>
      <p:sp>
        <p:nvSpPr>
          <p:cNvPr id="28" name="Oval 42"/>
          <p:cNvSpPr>
            <a:extLst>
              <a:ext uri="smNativeData">
                <pr:smNativeData xmlns:pr="smNativeData" xmlns:p14="http://schemas.microsoft.com/office/powerpoint/2010/main" xmlns="" val="SMDATA_13_2GjVZhMAAAAlAAAAZgAAAA0AAAAAkAAAAEgAAACQAAAASAAAAAAAAAABAAAAAAAAAAEAAABQAAAAAAAAAAAA8D8AAAAAAADwPwAAAAAAAOA/AAAAAAAA4D8AAAAAAADgPwAAAAAAAOA/AAAAAAAA4D8AAAAAAADgPwAAAAAAAOA/AAAAAAAA4D8CAAAAjAAAAAEAAAAAAAAA1+u0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5uOGEMAAAAEAAAAAAAAAAAAAAAAAAAAAAAAAAeAAAAaAAAAAAAAAAAAAAAAAAAAAAAAAAAAAAAECcAABAnAAAAAAAAAAAAAAAAAAAAAAAAAAAAAAAAAAAAAAAAAAAAABQAAAAAAAAAwMD/AAAAAABkAAAAMgAAAAAAAABkAAAAAAAAAH9/fwAKAAAAHwAAAFQAAADX67QAAAAAAQAAAAAAAAAAAAAAAAAAAAAAAAAAAAAAAAAAAAAAAAAAMlWRAH9/fwAAAAADzMzMAMDA/wB/f38AAAAAAAAAAAAAAAAAAAAAAAAAAAAhAAAAGAAAABQAAAAtIQAASyAAAEomAABoJQAAEAAAACYAAAAIAAAA//////////8="/>
              </a:ext>
            </a:extLst>
          </p:cNvSpPr>
          <p:nvPr/>
        </p:nvSpPr>
        <p:spPr>
          <a:xfrm>
            <a:off x="5393055" y="5249545"/>
            <a:ext cx="831215" cy="831215"/>
          </a:xfrm>
          <a:prstGeom prst="ellipse">
            <a:avLst/>
          </a:prstGeom>
          <a:solidFill>
            <a:srgbClr val="D7EBB4"/>
          </a:solidFill>
          <a:ln>
            <a:noFill/>
          </a:ln>
          <a:effectLst/>
        </p:spPr>
        <p:txBody>
          <a:bodyPr vert="horz" wrap="square" lIns="91440" tIns="45720" rIns="91440" bIns="45720" numCol="1" spcCol="215900" anchor="ctr"/>
          <a:lstStyle/>
          <a:p>
            <a:pPr algn="ctr">
              <a:defRPr noProof="1">
                <a:solidFill>
                  <a:srgbClr val="FFFFFF"/>
                </a:solidFill>
                <a:latin typeface="Calibri" pitchFamily="2" charset="-52"/>
                <a:ea typeface="Calibri" pitchFamily="2" charset="-52"/>
                <a:cs typeface="Calibri" pitchFamily="2" charset="-52"/>
              </a:defRPr>
            </a:pPr>
            <a:endParaRPr/>
          </a:p>
        </p:txBody>
      </p:sp>
      <p:sp>
        <p:nvSpPr>
          <p:cNvPr id="29" name="Oval 43"/>
          <p:cNvSpPr>
            <a:extLst>
              <a:ext uri="smNativeData">
                <pr:smNativeData xmlns:pr="smNativeData" xmlns:p14="http://schemas.microsoft.com/office/powerpoint/2010/main" xmlns="" val="SMDATA_13_2GjVZhMAAAAlAAAAZgAAAA0AAAAAkAAAAEgAAACQAAAASAAAAAAAAAABAAAAAAAAAAEAAABQAAAAAAAAAAAA8D8AAAAAAADwPwAAAAAAAOA/AAAAAAAA4D8AAAAAAADgPwAAAAAAAOA/AAAAAAAA4D8AAAAAAADgPwAAAAAAAOA/AAAAAAAA4D8CAAAAjAAAAAEAAAAAAAAA/9yR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FZOUUUMAAAAEAAAAAAAAAAAAAAAAAAAAAAAAAAeAAAAaAAAAAAAAAAAAAAAAAAAAAAAAAAAAAAAECcAABAnAAAAAAAAAAAAAAAAAAAAAAAAAAAAAAAAAAAAAAAAAAAAABQAAAAAAAAAwMD/AAAAAABkAAAAMgAAAAAAAABkAAAAAAAAAH9/fwAKAAAAHwAAAFQAAAD/3JEAAAAAAQAAAAAAAAAAAAAAAAAAAAAAAAAAAAAAAAAAAAAAAAAAMlWRAH9/fwAAAAADzMzMAMDA/wB/f38AAAAAAAAAAAAAAAAAAAAAAAAAAAAhAAAAGAAAABQAAAB7KQAASyAAAJcuAABoJQAAEAAAACYAAAAIAAAA//////////8="/>
              </a:ext>
            </a:extLst>
          </p:cNvSpPr>
          <p:nvPr/>
        </p:nvSpPr>
        <p:spPr>
          <a:xfrm>
            <a:off x="6743065" y="5249545"/>
            <a:ext cx="830580" cy="831215"/>
          </a:xfrm>
          <a:prstGeom prst="ellipse">
            <a:avLst/>
          </a:prstGeom>
          <a:solidFill>
            <a:srgbClr val="FFDC91"/>
          </a:solidFill>
          <a:ln>
            <a:noFill/>
          </a:ln>
          <a:effectLst/>
        </p:spPr>
        <p:txBody>
          <a:bodyPr vert="horz" wrap="square" lIns="91440" tIns="45720" rIns="91440" bIns="45720" numCol="1" spcCol="215900" anchor="ctr"/>
          <a:lstStyle/>
          <a:p>
            <a:pPr algn="ctr">
              <a:defRPr noProof="1">
                <a:solidFill>
                  <a:srgbClr val="FFFFFF"/>
                </a:solidFill>
                <a:latin typeface="Calibri" pitchFamily="2" charset="-52"/>
                <a:ea typeface="Calibri" pitchFamily="2" charset="-52"/>
                <a:cs typeface="Calibri" pitchFamily="2" charset="-52"/>
              </a:defRPr>
            </a:pPr>
            <a:endParaRPr/>
          </a:p>
        </p:txBody>
      </p:sp>
      <p:sp>
        <p:nvSpPr>
          <p:cNvPr id="30" name="Oval 44"/>
          <p:cNvSpPr>
            <a:extLst>
              <a:ext uri="smNativeData">
                <pr:smNativeData xmlns:pr="smNativeData" xmlns:p14="http://schemas.microsoft.com/office/powerpoint/2010/main" xmlns="" val="SMDATA_13_2GjVZhMAAAAlAAAAZgAAAA0AAAAAkAAAAEgAAACQAAAASAAAAAAAAAABAAAAAAAAAAEAAABQAAAAAAAAAAAA8D8AAAAAAADwPwAAAAAAAOA/AAAAAAAA4D8AAAAAAADgPwAAAAAAAOA/AAAAAAAA4D8AAAAAAADgPwAAAAAAAOA/AAAAAAAA4D8CAAAAjAAAAAEAAAAAAAAA18Px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tuYU4MAAAAEAAAAAAAAAAAAAAAAAAAAAAAAAAeAAAAaAAAAAAAAAAAAAAAAAAAAAAAAAAAAAAAECcAABAnAAAAAAAAAAAAAAAAAAAAAAAAAAAAAAAAAAAAAAAAAAAAABQAAAAAAAAAwMD/AAAAAABkAAAAMgAAAAAAAABkAAAAAAAAAH9/fwAKAAAAHwAAAFQAAADXw/EAAAAAAQAAAAAAAAAAAAAAAAAAAAAAAAAAAAAAAAAAAAAAAAAAMlWRAH9/fwAAAAADzMzMAMDA/wB/f38AAAAAAAAAAAAAAAAAAAAAAAAAAAAhAAAAGAAAABQAAADJMQAASyAAAOU2AABoJQAAEAAAACYAAAAIAAAA//////////8="/>
              </a:ext>
            </a:extLst>
          </p:cNvSpPr>
          <p:nvPr/>
        </p:nvSpPr>
        <p:spPr>
          <a:xfrm>
            <a:off x="8093075" y="5249545"/>
            <a:ext cx="830580" cy="831215"/>
          </a:xfrm>
          <a:prstGeom prst="ellipse">
            <a:avLst/>
          </a:prstGeom>
          <a:solidFill>
            <a:srgbClr val="D7C3F1"/>
          </a:solidFill>
          <a:ln>
            <a:noFill/>
          </a:ln>
          <a:effectLst/>
        </p:spPr>
        <p:txBody>
          <a:bodyPr vert="horz" wrap="square" lIns="91440" tIns="45720" rIns="91440" bIns="45720" numCol="1" spcCol="215900" anchor="ctr"/>
          <a:lstStyle/>
          <a:p>
            <a:pPr algn="ctr">
              <a:defRPr noProof="1">
                <a:solidFill>
                  <a:srgbClr val="FFFFFF"/>
                </a:solidFill>
                <a:latin typeface="Calibri" pitchFamily="2" charset="-52"/>
                <a:ea typeface="Calibri" pitchFamily="2" charset="-52"/>
                <a:cs typeface="Calibri" pitchFamily="2" charset="-52"/>
              </a:defRPr>
            </a:pPr>
            <a:endParaRPr/>
          </a:p>
        </p:txBody>
      </p:sp>
      <p:sp>
        <p:nvSpPr>
          <p:cNvPr id="31" name="Oval 45"/>
          <p:cNvSpPr>
            <a:extLst>
              <a:ext uri="smNativeData">
                <pr:smNativeData xmlns:pr="smNativeData" xmlns:p14="http://schemas.microsoft.com/office/powerpoint/2010/main" xmlns="" val="SMDATA_13_2GjVZhMAAAAlAAAAZgAAAA0AAAAAkAAAAEgAAACQAAAASAAAAAAAAAABAAAAAAAAAAEAAABQAAAAAAAAAAAA8D8AAAAAAADwPwAAAAAAAOA/AAAAAAAA4D8AAAAAAADgPwAAAAAAAOA/AAAAAAAA4D8AAAAAAADgPwAAAAAAAOA/AAAAAAAA4D8CAAAAjAAAAAEAAAAAAAAA9sPD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N4QTsMAAAAEAAAAAAAAAAAAAAAAAAAAAAAAAAeAAAAaAAAAAAAAAAAAAAAAAAAAAAAAAAAAAAAECcAABAnAAAAAAAAAAAAAAAAAAAAAAAAAAAAAAAAAAAAAAAAAAAAABQAAAAAAAAAwMD/AAAAAABkAAAAMgAAAAAAAABkAAAAAAAAAH9/fwAKAAAAHwAAAFQAAAD2w8MAAAAAAQAAAAAAAAAAAAAAAAAAAAAAAAAAAAAAAAAAAAAAAAAAMlWRAH9/fwAAAAADzMzMAMDA/wB/f38AAAAAAAAAAAAAAAAAAAAAAAAAAAAhAAAAGAAAABQAAAAXOgAASyAAADM/AABoJQAAEAAAACYAAAAIAAAA//////////8="/>
              </a:ext>
            </a:extLst>
          </p:cNvSpPr>
          <p:nvPr/>
        </p:nvSpPr>
        <p:spPr>
          <a:xfrm>
            <a:off x="9443085" y="5249545"/>
            <a:ext cx="830580" cy="831215"/>
          </a:xfrm>
          <a:prstGeom prst="ellipse">
            <a:avLst/>
          </a:prstGeom>
          <a:solidFill>
            <a:srgbClr val="F6C3C3"/>
          </a:solidFill>
          <a:ln>
            <a:noFill/>
          </a:ln>
          <a:effectLst/>
        </p:spPr>
        <p:txBody>
          <a:bodyPr vert="horz" wrap="square" lIns="91440" tIns="45720" rIns="91440" bIns="45720" numCol="1" spcCol="215900" anchor="ctr"/>
          <a:lstStyle/>
          <a:p>
            <a:pPr algn="ctr">
              <a:defRPr noProof="1">
                <a:solidFill>
                  <a:srgbClr val="FFFFFF"/>
                </a:solidFill>
                <a:latin typeface="Calibri" pitchFamily="2" charset="-52"/>
                <a:ea typeface="Calibri" pitchFamily="2" charset="-52"/>
                <a:cs typeface="Calibri" pitchFamily="2" charset="-52"/>
              </a:defRPr>
            </a:pPr>
            <a:endParaRPr/>
          </a:p>
        </p:txBody>
      </p:sp>
      <p:sp>
        <p:nvSpPr>
          <p:cNvPr id="32" name="Oval 46"/>
          <p:cNvSpPr>
            <a:extLst>
              <a:ext uri="smNativeData">
                <pr:smNativeData xmlns:pr="smNativeData" xmlns:p14="http://schemas.microsoft.com/office/powerpoint/2010/main" xmlns="" val="SMDATA_13_2GjVZhMAAAAlAAAAZgAAAA0AAAAAkAAAAEgAAACQAAAASAAAAAAAAAABAAAAAAAAAAEAAABQAAAAAAAAAAAA8D8AAAAAAADwPwAAAAAAAOA/AAAAAAAA4D8AAAAAAADgPwAAAAAAAOA/AAAAAAAA4D8AAAAAAADgPwAAAAAAAOA/AAAAAAAA4D8CAAAAjAAAAAEAAAAAAAAA//B9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ovemwMAAAAEAAAAAAAAAAAAAAAAAAAAAAAAAAeAAAAaAAAAAAAAAAAAAAAAAAAAAAAAAAAAAAAECcAABAnAAAAAAAAAAAAAAAAAAAAAAAAAAAAAAAAAAAAAAAAAAAAABQAAAAAAAAAwMD/AAAAAABkAAAAMgAAAAAAAABkAAAAAAAAAH9/fwAKAAAAHwAAAFQAAAD/8H0AAAAAAQAAAAAAAAAAAAAAAAAAAAAAAAAAAAAAAAAAAAAAAAAAMlWRAH9/fwAAAAADzMzMAMDA/wB/f38AAAAAAAAAAAAAAAAAAAAAAAAAAAAhAAAAGAAAABQAAABkQgAASyAAAIFHAABoJQAAEAAAACYAAAAIAAAA//////////8="/>
              </a:ext>
            </a:extLst>
          </p:cNvSpPr>
          <p:nvPr/>
        </p:nvSpPr>
        <p:spPr>
          <a:xfrm>
            <a:off x="10792460" y="5249545"/>
            <a:ext cx="831215" cy="831215"/>
          </a:xfrm>
          <a:prstGeom prst="ellipse">
            <a:avLst/>
          </a:prstGeom>
          <a:solidFill>
            <a:srgbClr val="FFF07D"/>
          </a:solidFill>
          <a:ln>
            <a:noFill/>
          </a:ln>
          <a:effectLst/>
        </p:spPr>
        <p:txBody>
          <a:bodyPr vert="horz" wrap="square" lIns="91440" tIns="45720" rIns="91440" bIns="45720" numCol="1" spcCol="215900" anchor="ctr"/>
          <a:lstStyle/>
          <a:p>
            <a:pPr algn="ctr">
              <a:defRPr noProof="1">
                <a:solidFill>
                  <a:srgbClr val="FFFFFF"/>
                </a:solidFill>
                <a:latin typeface="Calibri" pitchFamily="2" charset="-52"/>
                <a:ea typeface="Calibri" pitchFamily="2" charset="-52"/>
                <a:cs typeface="Calibri" pitchFamily="2" charset="-52"/>
              </a:defRPr>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чистый_2">
    <p:bg>
      <p:bgPr>
        <a:blipFill>
          <a:blip r:embed="rId2"/>
          <a:srcRect/>
          <a:stretch/>
        </a:blipFill>
        <a:effectLst/>
      </p:bgPr>
    </p:bg>
    <p:spTree>
      <p:nvGrpSpPr>
        <p:cNvPr id="1" name=""/>
        <p:cNvGrpSpPr/>
        <p:nvPr/>
      </p:nvGrpSpPr>
      <p:grpSpPr>
        <a:xfrm>
          <a:off x="0" y="0"/>
          <a:ext cx="0" cy="0"/>
          <a:chOff x="0" y="0"/>
          <a:chExt cx="0" cy="0"/>
        </a:xfrm>
      </p:grpSpPr>
      <p:pic>
        <p:nvPicPr>
          <p:cNvPr id="2" name="Picture 4" descr="Icon&#10;&#10;Description automatically generated"/>
          <p:cNvPicPr>
            <a:picLocks noChangeAspect="1"/>
            <a:extLst>
              <a:ext uri="smNativeData">
                <pr:smNativeData xmlns:pr="smNativeData" xmlns:p14="http://schemas.microsoft.com/office/powerpoint/2010/main" xmlns="" val="SMDATA_15_2GjVZh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DQqS8BDAAAABAAAAAAAAAAAAAAAAAAAAAAAAAAHgAAAGgAAAAAAAAAAAAAAAAAAAAAAAAAAAAAABAnAAAQJwAAAAAAAAAAAAAAAAAAAAAAAAAAAAAAAAAAAAAAAAAAAAAUAAAAAAAAAMDA/wAAAAAAZAAAADIAAAAAAAAAZAAAAAAAAAB/f38ACgAAAB8AAABUAAAAAAAABQAAAAEAAAAAAAAAAAAAAAAAAAAAAAAAAAAAAAAAAAAAAAAAAAAAAAJ/f38AAAAAA8zMzADAwP8Af39/AAAAAAAAAAAAAAAAAP///wAAAAAAIQAAABgAAAAUAAAALgMAANsCAADwBQAAnQUAABAAAAAmAAAACAAAAP//////////"/>
              </a:ext>
            </a:extLst>
          </p:cNvPicPr>
          <p:nvPr/>
        </p:nvPicPr>
        <p:blipFill>
          <a:blip r:embed="rId3"/>
          <a:stretch>
            <a:fillRect/>
          </a:stretch>
        </p:blipFill>
        <p:spPr>
          <a:xfrm>
            <a:off x="516890" y="464185"/>
            <a:ext cx="448310" cy="448310"/>
          </a:xfrm>
          <a:prstGeom prst="rect">
            <a:avLst/>
          </a:prstGeom>
          <a:noFill/>
          <a:ln>
            <a:noFill/>
          </a:ln>
          <a:effectLst/>
        </p:spPr>
      </p:pic>
      <p:sp>
        <p:nvSpPr>
          <p:cNvPr id="3" name="Straight Connector 19"/>
          <p:cNvSpPr>
            <a:extLst>
              <a:ext uri="smNativeData">
                <pr:smNativeData xmlns:pr="smNativeData" xmlns:p14="http://schemas.microsoft.com/office/powerpoint/2010/main" xmlns=""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BLFAAA2wIAAEsUAAB3BgAAEAAAACYAAAAIAAAA//////////8="/>
              </a:ext>
            </a:extLst>
          </p:cNvSpPr>
          <p:nvPr/>
        </p:nvSpPr>
        <p:spPr>
          <a:xfrm>
            <a:off x="3298825" y="464185"/>
            <a:ext cx="0" cy="586740"/>
          </a:xfrm>
          <a:prstGeom prst="line">
            <a:avLst/>
          </a:prstGeom>
          <a:noFill/>
          <a:ln w="12700" cap="flat" cmpd="sng" algn="ctr">
            <a:solidFill>
              <a:srgbClr val="102D69"/>
            </a:solidFill>
            <a:prstDash val="solid"/>
            <a:headEnd type="none"/>
            <a:tailEnd type="none"/>
          </a:ln>
          <a:effectLst/>
        </p:spPr>
      </p:sp>
      <p:sp>
        <p:nvSpPr>
          <p:cNvPr id="4" name="Straight Connector 21"/>
          <p:cNvSpPr>
            <a:extLst>
              <a:ext uri="smNativeData">
                <pr:smNativeData xmlns:pr="smNativeData" xmlns:p14="http://schemas.microsoft.com/office/powerpoint/2010/main" xmlns=""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qSiMg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FJQAA2wIAAIUlAAB3BgAAEAAAACYAAAAIAAAA//////////8="/>
              </a:ext>
            </a:extLst>
          </p:cNvSpPr>
          <p:nvPr/>
        </p:nvSpPr>
        <p:spPr>
          <a:xfrm>
            <a:off x="6099175" y="464185"/>
            <a:ext cx="0" cy="586740"/>
          </a:xfrm>
          <a:prstGeom prst="line">
            <a:avLst/>
          </a:prstGeom>
          <a:noFill/>
          <a:ln w="12700" cap="flat" cmpd="sng" algn="ctr">
            <a:solidFill>
              <a:srgbClr val="102D69"/>
            </a:solidFill>
            <a:prstDash val="solid"/>
            <a:headEnd type="none"/>
            <a:tailEnd type="none"/>
          </a:ln>
          <a:effectLst/>
        </p:spPr>
      </p:sp>
      <p:sp>
        <p:nvSpPr>
          <p:cNvPr id="5" name="Straight Connector 25"/>
          <p:cNvSpPr>
            <a:extLst>
              <a:ext uri="smNativeData">
                <pr:smNativeData xmlns:pr="smNativeData" xmlns:p14="http://schemas.microsoft.com/office/powerpoint/2010/main" xmlns=""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PJLM0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A4PwAA2wIAADg/AAB3BgAAEAAAACYAAAAIAAAA//////////8="/>
              </a:ext>
            </a:extLst>
          </p:cNvSpPr>
          <p:nvPr/>
        </p:nvSpPr>
        <p:spPr>
          <a:xfrm>
            <a:off x="10276840" y="464185"/>
            <a:ext cx="0" cy="586740"/>
          </a:xfrm>
          <a:prstGeom prst="line">
            <a:avLst/>
          </a:prstGeom>
          <a:noFill/>
          <a:ln w="12700" cap="flat" cmpd="sng" algn="ctr">
            <a:solidFill>
              <a:srgbClr val="102D69"/>
            </a:solidFill>
            <a:prstDash val="solid"/>
            <a:headEnd type="none"/>
            <a:tailEnd type="none"/>
          </a:ln>
          <a:effectLst/>
        </p:spPr>
      </p:sp>
      <p:sp>
        <p:nvSpPr>
          <p:cNvPr id="6" name="TextBox 11"/>
          <p:cNvSpPr>
            <a:extLst>
              <a:ext uri="smNativeData">
                <pr:smNativeData xmlns:pr="smNativeData" xmlns:p14="http://schemas.microsoft.com/office/powerpoint/2010/main" xmlns="" val="SMDATA_13_2GjVZhMAAAAlAAAAZAAAAE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T6VE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KQAAARgMAACxEAAArBQAAECAAACYAAAAIAAAA//////////8="/>
              </a:ext>
            </a:extLst>
          </p:cNvSpPr>
          <p:nvPr/>
        </p:nvSpPr>
        <p:spPr>
          <a:xfrm>
            <a:off x="10410190" y="532130"/>
            <a:ext cx="671830" cy="307975"/>
          </a:xfrm>
          <a:prstGeom prst="rect">
            <a:avLst/>
          </a:prstGeom>
          <a:noFill/>
          <a:ln>
            <a:noFill/>
          </a:ln>
          <a:effectLst/>
        </p:spPr>
        <p:txBody>
          <a:bodyPr vert="horz" wrap="square" lIns="0" tIns="0" rIns="0" bIns="0" numCol="1" spcCol="215900" anchor="t"/>
          <a:lstStyle/>
          <a:p>
            <a:pPr>
              <a:defRPr noProof="1"/>
            </a:pPr>
            <a:fld id="{3F0B9DFC-B2D2-5E6B-9CB3-443ED3FD6A11}" type="slidenum">
              <a:rPr lang="ru-ru" sz="2000">
                <a:solidFill>
                  <a:srgbClr val="102D69"/>
                </a:solidFill>
                <a:latin typeface="HSE Sans" charset="0"/>
                <a:ea typeface="Calibri" pitchFamily="2" charset="-52"/>
                <a:cs typeface="Calibri" pitchFamily="2" charset="-52"/>
              </a:rPr>
              <a:t>‹#›</a:t>
            </a:fld>
            <a:endParaRPr lang="ru-ru" sz="2000">
              <a:solidFill>
                <a:srgbClr val="102D69"/>
              </a:solidFill>
              <a:latin typeface="HSE Sans" charset="0"/>
              <a:ea typeface="Calibri" pitchFamily="2" charset="-52"/>
              <a:cs typeface="Calibri" pitchFamily="2" charset="-52"/>
            </a:endParaRPr>
          </a:p>
        </p:txBody>
      </p:sp>
      <p:sp>
        <p:nvSpPr>
          <p:cNvPr id="7" name="Straight Connector 59"/>
          <p:cNvSpPr>
            <a:extLst>
              <a:ext uri="smNativeData">
                <pr:smNativeData xmlns:pr="smNativeData" xmlns:p14="http://schemas.microsoft.com/office/powerpoint/2010/main" xmlns=""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tNPnI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hRwAA2wIAAKFHAAB3BgAAEAAAACYAAAAIAAAA//////////8="/>
              </a:ext>
            </a:extLst>
          </p:cNvSpPr>
          <p:nvPr/>
        </p:nvSpPr>
        <p:spPr>
          <a:xfrm>
            <a:off x="11643995" y="464185"/>
            <a:ext cx="0" cy="586740"/>
          </a:xfrm>
          <a:prstGeom prst="line">
            <a:avLst/>
          </a:prstGeom>
          <a:noFill/>
          <a:ln w="12700" cap="flat" cmpd="sng" algn="ctr">
            <a:solidFill>
              <a:srgbClr val="102D69"/>
            </a:solidFill>
            <a:prstDash val="solid"/>
            <a:headEnd type="none"/>
            <a:tailEnd type="none"/>
          </a:ln>
          <a:effectLst/>
        </p:spPr>
      </p:sp>
      <p:sp>
        <p:nvSpPr>
          <p:cNvPr id="8" name="Текст 37"/>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KjsmiY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JBwAAVAMAALwSAADjBQAAEAAAACYAAAAIAAAAPaAAAAAAAAA="/>
              </a:ext>
            </a:extLst>
          </p:cNvSpPr>
          <p:nvPr>
            <p:ph idx="13"/>
          </p:nvPr>
        </p:nvSpPr>
        <p:spPr>
          <a:xfrm>
            <a:off x="1143635" y="541020"/>
            <a:ext cx="1901825" cy="415925"/>
          </a:xfrm>
        </p:spPr>
        <p:txBody>
          <a:bodyPr vert="horz" wrap="square" lIns="0" tIns="0" rIns="0" bIns="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a:latin typeface="HSE Sans" charset="0"/>
                <a:ea typeface="Calibri" pitchFamily="2" charset="-52"/>
                <a:cs typeface="Calibri" pitchFamily="2" charset="-52"/>
              </a:defRPr>
            </a:lvl1pPr>
            <a:lvl2pPr marL="457200" indent="0">
              <a:lnSpc>
                <a:spcPct val="100000"/>
              </a:lnSpc>
              <a:buNone/>
              <a:defRPr lang="en-gb" sz="1000" b="0" i="0">
                <a:latin typeface="HSE Sans" charset="0"/>
                <a:ea typeface="Calibri" pitchFamily="2" charset="-52"/>
                <a:cs typeface="Calibri" pitchFamily="2" charset="-52"/>
              </a:defRPr>
            </a:lvl2pPr>
            <a:lvl3pPr marL="914400" indent="0">
              <a:lnSpc>
                <a:spcPct val="100000"/>
              </a:lnSpc>
              <a:buNone/>
              <a:defRPr lang="en-gb" sz="1000" b="0" i="0">
                <a:latin typeface="HSE Sans" charset="0"/>
                <a:ea typeface="Calibri" pitchFamily="2" charset="-52"/>
                <a:cs typeface="Calibri" pitchFamily="2" charset="-52"/>
              </a:defRPr>
            </a:lvl3pPr>
            <a:lvl4pPr marL="1371600" indent="0">
              <a:lnSpc>
                <a:spcPct val="100000"/>
              </a:lnSpc>
              <a:buNone/>
              <a:defRPr lang="en-gb" sz="1000" b="0" i="0">
                <a:latin typeface="HSE Sans" charset="0"/>
                <a:ea typeface="Calibri" pitchFamily="2" charset="-52"/>
                <a:cs typeface="Calibri" pitchFamily="2" charset="-52"/>
              </a:defRPr>
            </a:lvl4pPr>
            <a:lvl5pPr marL="1828800" indent="0">
              <a:lnSpc>
                <a:spcPct val="100000"/>
              </a:lnSpc>
              <a:buNone/>
              <a:defRPr lang="en-gb" sz="1000" b="0" i="0">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подразделения</a:t>
            </a:r>
            <a:r>
              <a:t/>
            </a:r>
            <a:br/>
            <a:r>
              <a:rPr lang="ru-ru"/>
              <a:t>в две или три строки</a:t>
            </a:r>
            <a:r>
              <a:t> (10pt)</a:t>
            </a:r>
            <a:endParaRPr lang="ru-ru"/>
          </a:p>
        </p:txBody>
      </p:sp>
      <p:sp>
        <p:nvSpPr>
          <p:cNvPr id="9" name="ТекстСлайда1"/>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KjsmiY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IFQAAYAMAAAQiAADjBQAAEAAAACYAAAAIAAAAPaAAAAAAAAA="/>
              </a:ext>
            </a:extLst>
          </p:cNvSpPr>
          <p:nvPr>
            <p:ph idx="14"/>
          </p:nvPr>
        </p:nvSpPr>
        <p:spPr>
          <a:xfrm>
            <a:off x="345948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charset="0"/>
                <a:ea typeface="Calibri" pitchFamily="2" charset="-52"/>
                <a:cs typeface="Calibri" pitchFamily="2" charset="-52"/>
              </a:defRPr>
            </a:lvl1pPr>
            <a:lvl2pPr marL="457200" indent="0">
              <a:buNone/>
              <a:defRPr lang="en-gb" sz="1000" b="0" i="0">
                <a:solidFill>
                  <a:srgbClr val="0E2D69"/>
                </a:solidFill>
                <a:latin typeface="HSE Sans" charset="0"/>
                <a:ea typeface="Calibri" pitchFamily="2" charset="-52"/>
                <a:cs typeface="Calibri" pitchFamily="2" charset="-52"/>
              </a:defRPr>
            </a:lvl2pPr>
            <a:lvl3pPr marL="914400" indent="0">
              <a:buNone/>
              <a:defRPr lang="en-gb" sz="1000" b="0" i="0">
                <a:solidFill>
                  <a:srgbClr val="0E2D69"/>
                </a:solidFill>
                <a:latin typeface="HSE Sans" charset="0"/>
                <a:ea typeface="Calibri" pitchFamily="2" charset="-52"/>
                <a:cs typeface="Calibri" pitchFamily="2" charset="-52"/>
              </a:defRPr>
            </a:lvl3pPr>
            <a:lvl4pPr marL="1371600" indent="0">
              <a:buNone/>
              <a:defRPr lang="en-gb" sz="1000" b="0" i="0">
                <a:solidFill>
                  <a:srgbClr val="0E2D69"/>
                </a:solidFill>
                <a:latin typeface="HSE Sans" charset="0"/>
                <a:ea typeface="Calibri" pitchFamily="2" charset="-52"/>
                <a:cs typeface="Calibri" pitchFamily="2" charset="-52"/>
              </a:defRPr>
            </a:lvl4pPr>
            <a:lvl5pPr marL="1828800" indent="0">
              <a:buNone/>
              <a:defRPr lang="en-gb" sz="1000" b="0" i="0">
                <a:solidFill>
                  <a:srgbClr val="0E2D69"/>
                </a:solidFill>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презентации может быть набрано в две или три строки</a:t>
            </a:r>
            <a:r>
              <a:t> (10pt)</a:t>
            </a:r>
            <a:endParaRPr lang="ru-ru"/>
          </a:p>
        </p:txBody>
      </p:sp>
      <p:sp>
        <p:nvSpPr>
          <p:cNvPr id="10" name="Текст 39"/>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KjsmiY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CJgAAYAMAAD4zAADjBQAAEAAAACYAAAAIAAAAPaAAAAAAAAA="/>
              </a:ext>
            </a:extLst>
          </p:cNvSpPr>
          <p:nvPr>
            <p:ph idx="15"/>
          </p:nvPr>
        </p:nvSpPr>
        <p:spPr>
          <a:xfrm>
            <a:off x="625983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charset="0"/>
                <a:ea typeface="Calibri" pitchFamily="2" charset="-52"/>
                <a:cs typeface="Calibri" pitchFamily="2" charset="-52"/>
              </a:defRPr>
            </a:lvl1pPr>
            <a:lvl2pPr marL="457200" indent="0">
              <a:buNone/>
              <a:defRPr lang="en-gb" sz="1000" b="0" i="0">
                <a:solidFill>
                  <a:srgbClr val="0E2D69"/>
                </a:solidFill>
                <a:latin typeface="HSE Sans" charset="0"/>
                <a:ea typeface="Calibri" pitchFamily="2" charset="-52"/>
                <a:cs typeface="Calibri" pitchFamily="2" charset="-52"/>
              </a:defRPr>
            </a:lvl2pPr>
            <a:lvl3pPr marL="914400" indent="0">
              <a:buNone/>
              <a:defRPr lang="en-gb" sz="1000" b="0" i="0">
                <a:solidFill>
                  <a:srgbClr val="0E2D69"/>
                </a:solidFill>
                <a:latin typeface="HSE Sans" charset="0"/>
                <a:ea typeface="Calibri" pitchFamily="2" charset="-52"/>
                <a:cs typeface="Calibri" pitchFamily="2" charset="-52"/>
              </a:defRPr>
            </a:lvl3pPr>
            <a:lvl4pPr marL="1371600" indent="0">
              <a:buNone/>
              <a:defRPr lang="en-gb" sz="1000" b="0" i="0">
                <a:solidFill>
                  <a:srgbClr val="0E2D69"/>
                </a:solidFill>
                <a:latin typeface="HSE Sans" charset="0"/>
                <a:ea typeface="Calibri" pitchFamily="2" charset="-52"/>
                <a:cs typeface="Calibri" pitchFamily="2" charset="-52"/>
              </a:defRPr>
            </a:lvl4pPr>
            <a:lvl5pPr marL="1828800" indent="0">
              <a:buNone/>
              <a:defRPr lang="en-gb" sz="1000" b="0" i="0">
                <a:solidFill>
                  <a:srgbClr val="0E2D69"/>
                </a:solidFill>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раздела может быть набрано в две или три строки</a:t>
            </a:r>
            <a:r>
              <a:t> (10pt)</a:t>
            </a:r>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чистый">
    <p:bg>
      <p:bgPr>
        <a:blipFill>
          <a:blip r:embed="rId2"/>
          <a:srcRect/>
          <a:stretch/>
        </a:blipFill>
        <a:effectLst/>
      </p:bgPr>
    </p:bg>
    <p:spTree>
      <p:nvGrpSpPr>
        <p:cNvPr id="1" name=""/>
        <p:cNvGrpSpPr/>
        <p:nvPr/>
      </p:nvGrpSpPr>
      <p:grpSpPr>
        <a:xfrm>
          <a:off x="0" y="0"/>
          <a:ext cx="0" cy="0"/>
          <a:chOff x="0" y="0"/>
          <a:chExt cx="0" cy="0"/>
        </a:xfrm>
      </p:grpSpPr>
      <p:sp>
        <p:nvSpPr>
          <p:cNvPr id="2" name="Rectangle 2"/>
          <p:cNvSpPr>
            <a:extLst>
              <a:ext uri="smNativeData">
                <pr:smNativeData xmlns:pr="smNativeData" xmlns:p14="http://schemas.microsoft.com/office/powerpoint/2010/main" xmlns="" val="SMDATA_13_2GjVZhMAAAAlAAAAZAAAAA0AAAAAkAAAAEgAAACQAAAASAAAAAAAAAABAAAAAAAAAAEAAABQAAAAAAAAAAAA4D8AAAAAAADgPwAAAAAAAOA/AAAAAAAA4D8AAAAAAADgPwAAAAAAAOA/AAAAAAAA4D8AAAAAAADgPwAAAAAAAOA/AAAAAAAA4D8CAAAAjAAAAAEAAAAAAAAADyxoAP///wgAAAAAAAAAAAAAAAAAAAAAAAAAAAAAAAAAAAAAZAAAAAEAAABAAAAAAAAAAAAAAAAAAAAAAAAAAAAAAAAAAAAAAAAAAAAAAAAAAAAAAAAAAAAAAAAAAAAAAAAAAAAAAAAAAAAAAAAAAAAAAAAAAAAAAAAAAAAAAAAAAAAAFAAAADwAAAABAAAAAAAAAAshT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3xG6UMAAAAEAAAAAAAAAAAAAAAAAAAAAAAAAAeAAAAaAAAAAAAAAAAAAAAAAAAAAAAAAAAAAAAECcAABAnAAAAAAAAAAAAAAAAAAAAAAAAAAAAAAAAAAAAAAAAAAAAABQAAAAAAAAAwMD/AAAAAABkAAAAMgAAAAAAAABkAAAAAAAAAH9/fwAKAAAAHwAAAFQAAAAPLGgA////AQAAAAAAAAAAAAAAAAAAAAAAAAAAAAAAAAAAAAAAAAAACyFNAH9/fwDn5uYDzMzMAMDA/wB/f38AAAAAAAAAAAAAAAAAAAAAAAAAAAAhAAAAGAAAABQAAAAAAAAAAAAAAABLAAAwKgAAEAAAACYAAAAIAAAA//////////8="/>
              </a:ext>
            </a:extLst>
          </p:cNvSpPr>
          <p:nvPr/>
        </p:nvSpPr>
        <p:spPr>
          <a:xfrm>
            <a:off x="0" y="0"/>
            <a:ext cx="12192000" cy="6858000"/>
          </a:xfrm>
          <a:prstGeom prst="rect">
            <a:avLst/>
          </a:prstGeom>
          <a:solidFill>
            <a:srgbClr val="0F2C68"/>
          </a:solidFill>
          <a:ln w="12700" cap="flat" cmpd="sng" algn="ctr">
            <a:solidFill>
              <a:srgbClr val="0B214D"/>
            </a:solidFill>
            <a:prstDash val="solid"/>
            <a:headEnd type="none"/>
            <a:tailEnd type="none"/>
          </a:ln>
          <a:effectLst/>
        </p:spPr>
        <p:txBody>
          <a:bodyPr vert="horz" wrap="square" lIns="91440" tIns="45720" rIns="91440" bIns="45720" numCol="1" spcCol="215900" anchor="ctr"/>
          <a:lstStyle/>
          <a:p>
            <a:pPr algn="ctr">
              <a:defRPr noProof="1">
                <a:solidFill>
                  <a:srgbClr val="FFFFFF"/>
                </a:solidFill>
                <a:latin typeface="Calibri" pitchFamily="2" charset="-52"/>
                <a:ea typeface="Calibri" pitchFamily="2" charset="-52"/>
                <a:cs typeface="Calibri" pitchFamily="2" charset="-52"/>
              </a:defRPr>
            </a:pPr>
            <a:endParaRPr/>
          </a:p>
        </p:txBody>
      </p:sp>
      <p:pic>
        <p:nvPicPr>
          <p:cNvPr id="3" name="Picture 1"/>
          <p:cNvPicPr>
            <a:picLocks noChangeAspect="1"/>
            <a:extLst>
              <a:ext uri="smNativeData">
                <pr:smNativeData xmlns:pr="smNativeData" xmlns:p14="http://schemas.microsoft.com/office/powerpoint/2010/main" xmlns="" val="SMDATA_15_2GjVZh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ABAAAADAAAABAAAAAAAAAAAAAAAAAAAAAAAAAAHgAAAGgAAAAAAAAAAAAAAAAAAAAAAAAAAAAAABAnAAAQJwAAAAAAAAAAAAAAAAAAAAAAAAAAAAAAAAAAAAAAAAAAAAAUAAAAAAAAAMDA/wAAAAAAZAAAADIAAAAAAAAAZAAAAAAAAAB/f38ACgAAAB8AAABUAAAARHLEBf///wEAAAAAAAAAAAAAAAAAAAAAAAAAAAAAAAAAAAAAAAAAAA8saAJ/f38A5+bmA8zMzADAwP8Af39/AAAAAAAAAAAAAAAAAP///wAAAAAAIQAAABgAAAAUAAAAqyAAAEMQAABVKgAA7RkAABAAAAAmAAAACAAAAP//////////"/>
              </a:ext>
            </a:extLst>
          </p:cNvPicPr>
          <p:nvPr/>
        </p:nvPicPr>
        <p:blipFill>
          <a:blip r:embed="rId3"/>
          <a:stretch>
            <a:fillRect/>
          </a:stretch>
        </p:blipFill>
        <p:spPr>
          <a:xfrm>
            <a:off x="5310505" y="2643505"/>
            <a:ext cx="1570990" cy="1570990"/>
          </a:xfrm>
          <a:prstGeom prst="rect">
            <a:avLst/>
          </a:prstGeom>
          <a:noFill/>
          <a:ln>
            <a:noFill/>
          </a:ln>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Текст_1">
    <p:bg>
      <p:bgPr>
        <a:blipFill>
          <a:blip r:embed="rId2"/>
          <a:srcRect/>
          <a:stretch/>
        </a:blipFill>
        <a:effectLst/>
      </p:bgPr>
    </p:bg>
    <p:spTree>
      <p:nvGrpSpPr>
        <p:cNvPr id="1" name=""/>
        <p:cNvGrpSpPr/>
        <p:nvPr/>
      </p:nvGrpSpPr>
      <p:grpSpPr>
        <a:xfrm>
          <a:off x="0" y="0"/>
          <a:ext cx="0" cy="0"/>
          <a:chOff x="0" y="0"/>
          <a:chExt cx="0" cy="0"/>
        </a:xfrm>
      </p:grpSpPr>
      <p:pic>
        <p:nvPicPr>
          <p:cNvPr id="2" name="Picture 4" descr="Icon&#10;&#10;Description automatically generated"/>
          <p:cNvPicPr>
            <a:picLocks noChangeAspect="1"/>
            <a:extLst>
              <a:ext uri="smNativeData">
                <pr:smNativeData xmlns:pr="smNativeData" xmlns:p14="http://schemas.microsoft.com/office/powerpoint/2010/main" xmlns="" val="SMDATA_15_2GjVZh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CABwAADAAAABAAAAAAAAAAAAAAAAAAAAAAAAAAHgAAAGgAAAAAAAAAAAAAAAAAAAAAAAAAAAAAABAnAAAQJwAAAAAAAAAAAAAAAAAAAAAAAAAAAAAAAAAAAAAAAAAAAAAUAAAAAAAAAMDA/wAAAAAAZAAAADIAAAAAAAAAZAAAAAAAAAB/f38ACgAAAB8AAABUAAAAAAAABQAAAAEAAAAAAAAAAAAAAAAAAAAAAAAAAAAAAAAAAAAAAAAAAAAAAAJ/f38AAAAAA8zMzADAwP8Af39/AAAAAAAAAAAAAAAAAP///wAAAAAAIQAAABgAAAAUAAAALgMAANsCAADwBQAAnQUAABAAAAAmAAAACAAAAP//////////"/>
              </a:ext>
            </a:extLst>
          </p:cNvPicPr>
          <p:nvPr/>
        </p:nvPicPr>
        <p:blipFill>
          <a:blip r:embed="rId3"/>
          <a:stretch>
            <a:fillRect/>
          </a:stretch>
        </p:blipFill>
        <p:spPr>
          <a:xfrm>
            <a:off x="516890" y="464185"/>
            <a:ext cx="448310" cy="448310"/>
          </a:xfrm>
          <a:prstGeom prst="rect">
            <a:avLst/>
          </a:prstGeom>
          <a:noFill/>
          <a:ln>
            <a:noFill/>
          </a:ln>
          <a:effectLst/>
        </p:spPr>
      </p:pic>
      <p:sp>
        <p:nvSpPr>
          <p:cNvPr id="3" name="Straight Connector 19"/>
          <p:cNvSpPr>
            <a:extLst>
              <a:ext uri="smNativeData">
                <pr:smNativeData xmlns:pr="smNativeData" xmlns:p14="http://schemas.microsoft.com/office/powerpoint/2010/main" xmlns=""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BLFAAA2wIAAEsUAAB3BgAAEAAAACYAAAAIAAAA//////////8="/>
              </a:ext>
            </a:extLst>
          </p:cNvSpPr>
          <p:nvPr/>
        </p:nvSpPr>
        <p:spPr>
          <a:xfrm>
            <a:off x="3298825" y="464185"/>
            <a:ext cx="0" cy="586740"/>
          </a:xfrm>
          <a:prstGeom prst="line">
            <a:avLst/>
          </a:prstGeom>
          <a:noFill/>
          <a:ln w="12700" cap="flat" cmpd="sng" algn="ctr">
            <a:solidFill>
              <a:srgbClr val="102D69"/>
            </a:solidFill>
            <a:prstDash val="solid"/>
            <a:headEnd type="none"/>
            <a:tailEnd type="none"/>
          </a:ln>
          <a:effectLst/>
        </p:spPr>
      </p:sp>
      <p:sp>
        <p:nvSpPr>
          <p:cNvPr id="4" name="Straight Connector 21"/>
          <p:cNvSpPr>
            <a:extLst>
              <a:ext uri="smNativeData">
                <pr:smNativeData xmlns:pr="smNativeData" xmlns:p14="http://schemas.microsoft.com/office/powerpoint/2010/main" xmlns=""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KNKEIw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FJQAA2wIAAIUlAAB3BgAAEAAAACYAAAAIAAAA//////////8="/>
              </a:ext>
            </a:extLst>
          </p:cNvSpPr>
          <p:nvPr/>
        </p:nvSpPr>
        <p:spPr>
          <a:xfrm>
            <a:off x="6099175" y="464185"/>
            <a:ext cx="0" cy="586740"/>
          </a:xfrm>
          <a:prstGeom prst="line">
            <a:avLst/>
          </a:prstGeom>
          <a:noFill/>
          <a:ln w="12700" cap="flat" cmpd="sng" algn="ctr">
            <a:solidFill>
              <a:srgbClr val="102D69"/>
            </a:solidFill>
            <a:prstDash val="solid"/>
            <a:headEnd type="none"/>
            <a:tailEnd type="none"/>
          </a:ln>
          <a:effectLst/>
        </p:spPr>
      </p:sp>
      <p:sp>
        <p:nvSpPr>
          <p:cNvPr id="5" name="Straight Connector 25"/>
          <p:cNvSpPr>
            <a:extLst>
              <a:ext uri="smNativeData">
                <pr:smNativeData xmlns:pr="smNativeData" xmlns:p14="http://schemas.microsoft.com/office/powerpoint/2010/main" xmlns=""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A4PwAA2wIAADg/AAB3BgAAEAAAACYAAAAIAAAA//////////8="/>
              </a:ext>
            </a:extLst>
          </p:cNvSpPr>
          <p:nvPr/>
        </p:nvSpPr>
        <p:spPr>
          <a:xfrm>
            <a:off x="10276840" y="464185"/>
            <a:ext cx="0" cy="586740"/>
          </a:xfrm>
          <a:prstGeom prst="line">
            <a:avLst/>
          </a:prstGeom>
          <a:noFill/>
          <a:ln w="12700" cap="flat" cmpd="sng" algn="ctr">
            <a:solidFill>
              <a:srgbClr val="102D69"/>
            </a:solidFill>
            <a:prstDash val="solid"/>
            <a:headEnd type="none"/>
            <a:tailEnd type="none"/>
          </a:ln>
          <a:effectLst/>
        </p:spPr>
      </p:sp>
      <p:sp>
        <p:nvSpPr>
          <p:cNvPr id="6" name="TextBox 16"/>
          <p:cNvSpPr>
            <a:extLst>
              <a:ext uri="smNativeData">
                <pr:smNativeData xmlns:pr="smNativeData" xmlns:p14="http://schemas.microsoft.com/office/powerpoint/2010/main" xmlns="" val="SMDATA_13_2GjVZhMAAAAlAAAAZAAAAE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gEOgQ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KQAAARgMAACxEAAArBQAAECAAACYAAAAIAAAA//////////8="/>
              </a:ext>
            </a:extLst>
          </p:cNvSpPr>
          <p:nvPr/>
        </p:nvSpPr>
        <p:spPr>
          <a:xfrm>
            <a:off x="10410190" y="532130"/>
            <a:ext cx="671830" cy="307975"/>
          </a:xfrm>
          <a:prstGeom prst="rect">
            <a:avLst/>
          </a:prstGeom>
          <a:noFill/>
          <a:ln>
            <a:noFill/>
          </a:ln>
          <a:effectLst/>
        </p:spPr>
        <p:txBody>
          <a:bodyPr vert="horz" wrap="square" lIns="0" tIns="0" rIns="0" bIns="0" numCol="1" spcCol="215900" anchor="t"/>
          <a:lstStyle/>
          <a:p>
            <a:pPr>
              <a:defRPr noProof="1"/>
            </a:pPr>
            <a:fld id="{3F0BDCA0-EED2-5E2A-9CB3-187F92FD6A4D}" type="slidenum">
              <a:rPr lang="ru-ru" sz="2000">
                <a:solidFill>
                  <a:srgbClr val="102D69"/>
                </a:solidFill>
                <a:latin typeface="HSE Sans" charset="0"/>
                <a:ea typeface="Calibri" pitchFamily="2" charset="-52"/>
                <a:cs typeface="Calibri" pitchFamily="2" charset="-52"/>
              </a:rPr>
              <a:t>‹#›</a:t>
            </a:fld>
            <a:endParaRPr lang="ru-ru" sz="2000">
              <a:solidFill>
                <a:srgbClr val="102D69"/>
              </a:solidFill>
              <a:latin typeface="HSE Sans" charset="0"/>
              <a:ea typeface="Calibri" pitchFamily="2" charset="-52"/>
              <a:cs typeface="Calibri" pitchFamily="2" charset="-52"/>
            </a:endParaRPr>
          </a:p>
        </p:txBody>
      </p:sp>
      <p:sp>
        <p:nvSpPr>
          <p:cNvPr id="7" name="Straight Connector 59"/>
          <p:cNvSpPr>
            <a:extLst>
              <a:ext uri="smNativeData">
                <pr:smNativeData xmlns:pr="smNativeData" xmlns:p14="http://schemas.microsoft.com/office/powerpoint/2010/main" xmlns=""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KePdxI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hRwAA2wIAAKFHAAB3BgAAEAAAACYAAAAIAAAA//////////8="/>
              </a:ext>
            </a:extLst>
          </p:cNvSpPr>
          <p:nvPr/>
        </p:nvSpPr>
        <p:spPr>
          <a:xfrm>
            <a:off x="11643995" y="464185"/>
            <a:ext cx="0" cy="586740"/>
          </a:xfrm>
          <a:prstGeom prst="line">
            <a:avLst/>
          </a:prstGeom>
          <a:noFill/>
          <a:ln w="12700" cap="flat" cmpd="sng" algn="ctr">
            <a:solidFill>
              <a:srgbClr val="102D69"/>
            </a:solidFill>
            <a:prstDash val="solid"/>
            <a:headEnd type="none"/>
            <a:tailEnd type="none"/>
          </a:ln>
          <a:effectLst/>
        </p:spPr>
      </p:sp>
      <p:sp>
        <p:nvSpPr>
          <p:cNvPr id="8" name="Рисунок 23"/>
          <p:cNvSpPr>
            <a:spLocks noGrp="1" noChangeArrowheads="1"/>
            <a:extLst>
              <a:ext uri="smNativeData">
                <pr:smNativeData xmlns:pr="smNativeData" xmlns:p14="http://schemas.microsoft.com/office/powerpoint/2010/main" xmlns="" val="SMDATA_13_2GjVZhMAAAAlAAAAZAAAAA0AAAAAkAAAAEgAAACQAAAASAAAAAAAAAABAAAAAAAAAAEAAABQAAAAAAAAAAAA4D8AAAAAAADgPwAAAAAAAOA/AAAAAAAA4D8AAAAAAADgPwAAAAAAAOA/AAAAAAAA4D8AAAAAAADgPwAAAAAAAOA/AAAAAAAA4D8CAAAAjAAAAAEAAAAAAAAA2dnZAP///wgAAAAAAAAAAAAAAAAAAAAAAAAAAAAAAAAAAAAAeAAAAAEAAABAAAAAAAAAAAAAAAB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B8AIAAMAAAAEAAAAAAAAAAAAAAAAAAAAAAAAAAeAAAAaAAAAAAAAAAAAAAAAAAAAAAAAAAAAAAAECcAABAnAAAAAAAAAAAAAAAAAAAAAAAAAAAAAAAAAAAAAAAAAAAAABQAAAAAAAAAwMD/AAAAAABkAAAAMgAAAAAAAABkAAAAAAAAAH9/fwAKAAAAHwAAAFQAAADZ2dkAAAAAAQAAAAAAAAAAAAAAAAAAAAAAAAAAAAAAAAAAAAAAAAAAAAAAAn9/fwAAAAADzMzMAMDA/wB/f38AAAAAAAAAAAAAAAAAAAAAAAAAAAAhAAAAGAAAABQAAAAfKQAA6AgAALpDAACDIwAAEAAAACYAAAAIAAAAgaAAAH8AAAA="/>
              </a:ext>
            </a:extLst>
          </p:cNvSpPr>
          <p:nvPr>
            <p:ph type="pic" sz="quarter" idx="10"/>
          </p:nvPr>
        </p:nvSpPr>
        <p:spPr>
          <a:xfrm>
            <a:off x="6684645" y="1447800"/>
            <a:ext cx="4324985" cy="4324985"/>
          </a:xfrm>
          <a:solidFill>
            <a:srgbClr val="D9D9D9"/>
          </a:solidFill>
        </p:spPr>
        <p:txBody>
          <a:bodyPr vert="horz" wrap="square" lIns="91440" tIns="45720" rIns="91440" bIns="45720" numCol="1" spcCol="215900" anchor="ctr">
            <a:prstTxWarp prst="textNoShape">
              <a:avLst/>
            </a:prstTxWarp>
          </a:bodyPr>
          <a:lstStyle>
            <a:lvl1pPr marL="0" marR="0" indent="0" algn="ctr" defTabSz="914400">
              <a:lnSpc>
                <a:spcPct val="90000"/>
              </a:lnSpc>
              <a:spcBef>
                <a:spcPts val="1000"/>
              </a:spcBef>
              <a:spcAft>
                <a:spcPts val="0"/>
              </a:spcAft>
              <a:buNone/>
              <a:tabLst/>
              <a:defRPr lang="ru-ru" sz="2800">
                <a:solidFill>
                  <a:schemeClr val="tx1"/>
                </a:solidFill>
              </a:defRPr>
            </a:lvl1pPr>
            <a:lvl2pPr>
              <a:defRPr lang="en-gb"/>
            </a:lvl2pPr>
            <a:lvl3pPr>
              <a:defRPr lang="en-gb"/>
            </a:lvl3pPr>
            <a:lvl4pPr>
              <a:defRPr lang="en-gb"/>
            </a:lvl4pPr>
            <a:lvl5pPr>
              <a:defRPr lang="en-gb"/>
            </a:lvl5pPr>
            <a:lvl6pPr>
              <a:defRPr noProof="1"/>
            </a:lvl6pPr>
            <a:lvl7pPr>
              <a:defRPr noProof="1"/>
            </a:lvl7pPr>
            <a:lvl8pPr>
              <a:defRPr noProof="1"/>
            </a:lvl8pPr>
            <a:lvl9pPr>
              <a:defRPr noProof="1"/>
            </a:lvl9pPr>
          </a:lstStyle>
          <a:p>
            <a:pPr>
              <a:defRPr lang="en-gb"/>
            </a:pPr>
            <a:r>
              <a:rPr lang="ru-ru">
                <a:latin typeface="HSE Sans" charset="0"/>
                <a:ea typeface="Calibri" pitchFamily="2" charset="-52"/>
                <a:cs typeface="Calibri" pitchFamily="2" charset="-52"/>
              </a:rPr>
              <a:t>Чтобы слайд не выглядел пустым, сюда можно поставить иллюстрацию или фотографию</a:t>
            </a:r>
            <a:endParaRPr lang="en-gb">
              <a:latin typeface="HSE Sans" charset="0"/>
              <a:ea typeface="Calibri" pitchFamily="2" charset="-52"/>
              <a:cs typeface="Calibri" pitchFamily="2" charset="-52"/>
            </a:endParaRPr>
          </a:p>
        </p:txBody>
      </p:sp>
      <p:sp>
        <p:nvSpPr>
          <p:cNvPr id="9" name="Заголовок 31"/>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R2AAg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6AgAAN8jAACwDQAAEAAAACYAAAAIAAAAvaAAAAAAAAA="/>
              </a:ext>
            </a:extLst>
          </p:cNvSpPr>
          <p:nvPr>
            <p:ph type="title"/>
          </p:nvPr>
        </p:nvSpPr>
        <p:spPr>
          <a:xfrm>
            <a:off x="586105" y="1447800"/>
            <a:ext cx="5245100" cy="777240"/>
          </a:xfrm>
        </p:spPr>
        <p:txBody>
          <a:bodyPr vert="horz" wrap="square" lIns="0" tIns="0" rIns="0" bIns="0" numCol="1" spcCol="215900" anchor="t">
            <a:prstTxWarp prst="textNoShape">
              <a:avLst/>
            </a:prstTxWarp>
          </a:bodyPr>
          <a:lstStyle>
            <a:lvl1pPr>
              <a:lnSpc>
                <a:spcPct val="100000"/>
              </a:lnSpc>
              <a:defRPr lang="ru-ru" sz="2400" b="0" i="0">
                <a:latin typeface="HSE Sans" charset="0"/>
                <a:ea typeface="Calibri Light" pitchFamily="2" charset="-52"/>
                <a:cs typeface="Calibri Light" pitchFamily="2" charset="-52"/>
              </a:defRPr>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lang="en-gb"/>
            </a:pPr>
            <a:r>
              <a:rPr lang="ru-ru">
                <a:solidFill>
                  <a:srgbClr val="102D69"/>
                </a:solidFill>
              </a:rPr>
              <a:t>Заголовок может быть набран</a:t>
            </a:r>
            <a:r>
              <a:t/>
            </a:r>
            <a:br/>
            <a:r>
              <a:rPr lang="ru-ru">
                <a:solidFill>
                  <a:srgbClr val="102D69"/>
                </a:solidFill>
              </a:rPr>
              <a:t>в две или три строки</a:t>
            </a:r>
            <a:r>
              <a:rPr lang="en-gb">
                <a:solidFill>
                  <a:srgbClr val="102D69"/>
                </a:solidFill>
              </a:rPr>
              <a:t> (24 pt)</a:t>
            </a:r>
            <a:endParaRPr lang="ru-ru">
              <a:solidFill>
                <a:srgbClr val="102D69"/>
              </a:solidFill>
            </a:endParaRPr>
          </a:p>
        </p:txBody>
      </p:sp>
      <p:sp>
        <p:nvSpPr>
          <p:cNvPr id="10" name="Текст 35"/>
          <p:cNvSpPr>
            <a:spLocks noGrp="1" noChangeArrowheads="1"/>
            <a:extLst>
              <a:ext uri="smNativeData">
                <pr:smNativeData xmlns:pr="smNativeData" xmlns:p14="http://schemas.microsoft.com/office/powerpoint/2010/main" xmlns="" val="SMDATA_13_2GjVZh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B4EMQQ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pA4AAN8jAACDIwAAEAAAACYAAAAIAAAAHaAAAAAAAAA="/>
              </a:ext>
            </a:extLst>
          </p:cNvSpPr>
          <p:nvPr>
            <p:ph idx="12"/>
          </p:nvPr>
        </p:nvSpPr>
        <p:spPr>
          <a:xfrm>
            <a:off x="586105" y="2379980"/>
            <a:ext cx="5245100" cy="3392805"/>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ru-ru" sz="1300" b="0" i="0">
                <a:solidFill>
                  <a:srgbClr val="0E2D69"/>
                </a:solidFill>
                <a:latin typeface="HSE Sans" charset="0"/>
                <a:ea typeface="Calibri" pitchFamily="2" charset="-52"/>
                <a:cs typeface="Calibri" pitchFamily="2" charset="-52"/>
              </a:defRPr>
            </a:lvl1pPr>
            <a:lvl2pPr marL="4572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2pPr>
            <a:lvl3pPr marL="9144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3pPr>
            <a:lvl4pPr marL="13716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4pPr>
            <a:lvl5pPr marL="18288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Небольшие куски текста (13</a:t>
            </a:r>
            <a:r>
              <a:rPr lang="en-us"/>
              <a:t>pt) </a:t>
            </a:r>
            <a:r>
              <a:rPr lang="ru-ru"/>
              <a:t>можно набирать в одну колонку, но не делайте колонку на всю ширину экрана.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 Если у вас есть свободное пространство и вы считаете, что текст одинок и ему нужна компания, то поставьте рядом небольшое изображение, которое иллюстрирует ваш текст или дополняет его.</a:t>
            </a:r>
          </a:p>
        </p:txBody>
      </p:sp>
      <p:sp>
        <p:nvSpPr>
          <p:cNvPr id="11" name="Текст 37"/>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JBwAAVAMAALwSAADjBQAAEAAAACYAAAAIAAAAPaAAAAAAAAA="/>
              </a:ext>
            </a:extLst>
          </p:cNvSpPr>
          <p:nvPr>
            <p:ph idx="13"/>
          </p:nvPr>
        </p:nvSpPr>
        <p:spPr>
          <a:xfrm>
            <a:off x="1143635" y="541020"/>
            <a:ext cx="1901825" cy="415925"/>
          </a:xfrm>
        </p:spPr>
        <p:txBody>
          <a:bodyPr vert="horz" wrap="square" lIns="0" tIns="0" rIns="0" bIns="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a:latin typeface="HSE Sans" charset="0"/>
                <a:ea typeface="Calibri" pitchFamily="2" charset="-52"/>
                <a:cs typeface="Calibri" pitchFamily="2" charset="-52"/>
              </a:defRPr>
            </a:lvl1pPr>
            <a:lvl2pPr marL="457200" indent="0">
              <a:lnSpc>
                <a:spcPct val="100000"/>
              </a:lnSpc>
              <a:buNone/>
              <a:defRPr lang="en-gb" sz="1000" b="0" i="0">
                <a:latin typeface="HSE Sans" charset="0"/>
                <a:ea typeface="Calibri" pitchFamily="2" charset="-52"/>
                <a:cs typeface="Calibri" pitchFamily="2" charset="-52"/>
              </a:defRPr>
            </a:lvl2pPr>
            <a:lvl3pPr marL="914400" indent="0">
              <a:lnSpc>
                <a:spcPct val="100000"/>
              </a:lnSpc>
              <a:buNone/>
              <a:defRPr lang="en-gb" sz="1000" b="0" i="0">
                <a:latin typeface="HSE Sans" charset="0"/>
                <a:ea typeface="Calibri" pitchFamily="2" charset="-52"/>
                <a:cs typeface="Calibri" pitchFamily="2" charset="-52"/>
              </a:defRPr>
            </a:lvl3pPr>
            <a:lvl4pPr marL="1371600" indent="0">
              <a:lnSpc>
                <a:spcPct val="100000"/>
              </a:lnSpc>
              <a:buNone/>
              <a:defRPr lang="en-gb" sz="1000" b="0" i="0">
                <a:latin typeface="HSE Sans" charset="0"/>
                <a:ea typeface="Calibri" pitchFamily="2" charset="-52"/>
                <a:cs typeface="Calibri" pitchFamily="2" charset="-52"/>
              </a:defRPr>
            </a:lvl4pPr>
            <a:lvl5pPr marL="1828800" indent="0">
              <a:lnSpc>
                <a:spcPct val="100000"/>
              </a:lnSpc>
              <a:buNone/>
              <a:defRPr lang="en-gb" sz="1000" b="0" i="0">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подразделения</a:t>
            </a:r>
            <a:r>
              <a:t/>
            </a:r>
            <a:br/>
            <a:r>
              <a:rPr lang="ru-ru"/>
              <a:t>в две или три строки</a:t>
            </a:r>
            <a:r>
              <a:t> (10pt)</a:t>
            </a:r>
            <a:endParaRPr lang="ru-ru"/>
          </a:p>
        </p:txBody>
      </p:sp>
      <p:sp>
        <p:nvSpPr>
          <p:cNvPr id="12" name="ТекстСлайда1"/>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IFQAAYAMAAAQiAADjBQAAEAAAACYAAAAIAAAAPaAAAAAAAAA="/>
              </a:ext>
            </a:extLst>
          </p:cNvSpPr>
          <p:nvPr>
            <p:ph idx="14"/>
          </p:nvPr>
        </p:nvSpPr>
        <p:spPr>
          <a:xfrm>
            <a:off x="345948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charset="0"/>
                <a:ea typeface="Calibri" pitchFamily="2" charset="-52"/>
                <a:cs typeface="Calibri" pitchFamily="2" charset="-52"/>
              </a:defRPr>
            </a:lvl1pPr>
            <a:lvl2pPr marL="457200" indent="0">
              <a:buNone/>
              <a:defRPr lang="en-gb" sz="1000" b="0" i="0">
                <a:solidFill>
                  <a:srgbClr val="0E2D69"/>
                </a:solidFill>
                <a:latin typeface="HSE Sans" charset="0"/>
                <a:ea typeface="Calibri" pitchFamily="2" charset="-52"/>
                <a:cs typeface="Calibri" pitchFamily="2" charset="-52"/>
              </a:defRPr>
            </a:lvl2pPr>
            <a:lvl3pPr marL="914400" indent="0">
              <a:buNone/>
              <a:defRPr lang="en-gb" sz="1000" b="0" i="0">
                <a:solidFill>
                  <a:srgbClr val="0E2D69"/>
                </a:solidFill>
                <a:latin typeface="HSE Sans" charset="0"/>
                <a:ea typeface="Calibri" pitchFamily="2" charset="-52"/>
                <a:cs typeface="Calibri" pitchFamily="2" charset="-52"/>
              </a:defRPr>
            </a:lvl3pPr>
            <a:lvl4pPr marL="1371600" indent="0">
              <a:buNone/>
              <a:defRPr lang="en-gb" sz="1000" b="0" i="0">
                <a:solidFill>
                  <a:srgbClr val="0E2D69"/>
                </a:solidFill>
                <a:latin typeface="HSE Sans" charset="0"/>
                <a:ea typeface="Calibri" pitchFamily="2" charset="-52"/>
                <a:cs typeface="Calibri" pitchFamily="2" charset="-52"/>
              </a:defRPr>
            </a:lvl4pPr>
            <a:lvl5pPr marL="1828800" indent="0">
              <a:buNone/>
              <a:defRPr lang="en-gb" sz="1000" b="0" i="0">
                <a:solidFill>
                  <a:srgbClr val="0E2D69"/>
                </a:solidFill>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презентации может быть набрано в две или три строки</a:t>
            </a:r>
            <a:r>
              <a:t> (10pt)</a:t>
            </a:r>
            <a:endParaRPr lang="ru-ru"/>
          </a:p>
        </p:txBody>
      </p:sp>
      <p:sp>
        <p:nvSpPr>
          <p:cNvPr id="13" name="Текст 39"/>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CJgAAYAMAAD4zAADjBQAAEAAAACYAAAAIAAAAPaAAAAAAAAA="/>
              </a:ext>
            </a:extLst>
          </p:cNvSpPr>
          <p:nvPr>
            <p:ph idx="15"/>
          </p:nvPr>
        </p:nvSpPr>
        <p:spPr>
          <a:xfrm>
            <a:off x="625983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charset="0"/>
                <a:ea typeface="Calibri" pitchFamily="2" charset="-52"/>
                <a:cs typeface="Calibri" pitchFamily="2" charset="-52"/>
              </a:defRPr>
            </a:lvl1pPr>
            <a:lvl2pPr marL="457200" indent="0">
              <a:buNone/>
              <a:defRPr lang="en-gb" sz="1000" b="0" i="0">
                <a:solidFill>
                  <a:srgbClr val="0E2D69"/>
                </a:solidFill>
                <a:latin typeface="HSE Sans" charset="0"/>
                <a:ea typeface="Calibri" pitchFamily="2" charset="-52"/>
                <a:cs typeface="Calibri" pitchFamily="2" charset="-52"/>
              </a:defRPr>
            </a:lvl2pPr>
            <a:lvl3pPr marL="914400" indent="0">
              <a:buNone/>
              <a:defRPr lang="en-gb" sz="1000" b="0" i="0">
                <a:solidFill>
                  <a:srgbClr val="0E2D69"/>
                </a:solidFill>
                <a:latin typeface="HSE Sans" charset="0"/>
                <a:ea typeface="Calibri" pitchFamily="2" charset="-52"/>
                <a:cs typeface="Calibri" pitchFamily="2" charset="-52"/>
              </a:defRPr>
            </a:lvl3pPr>
            <a:lvl4pPr marL="1371600" indent="0">
              <a:buNone/>
              <a:defRPr lang="en-gb" sz="1000" b="0" i="0">
                <a:solidFill>
                  <a:srgbClr val="0E2D69"/>
                </a:solidFill>
                <a:latin typeface="HSE Sans" charset="0"/>
                <a:ea typeface="Calibri" pitchFamily="2" charset="-52"/>
                <a:cs typeface="Calibri" pitchFamily="2" charset="-52"/>
              </a:defRPr>
            </a:lvl4pPr>
            <a:lvl5pPr marL="1828800" indent="0">
              <a:buNone/>
              <a:defRPr lang="en-gb" sz="1000" b="0" i="0">
                <a:solidFill>
                  <a:srgbClr val="0E2D69"/>
                </a:solidFill>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раздела может быть набрано в две или три строки</a:t>
            </a:r>
            <a:r>
              <a:t> (10pt)</a:t>
            </a: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Текст_2">
    <p:bg>
      <p:bgPr>
        <a:blipFill>
          <a:blip r:embed="rId2"/>
          <a:srcRect/>
          <a:stretch/>
        </a:blipFill>
        <a:effectLst/>
      </p:bgPr>
    </p:bg>
    <p:spTree>
      <p:nvGrpSpPr>
        <p:cNvPr id="1" name=""/>
        <p:cNvGrpSpPr/>
        <p:nvPr/>
      </p:nvGrpSpPr>
      <p:grpSpPr>
        <a:xfrm>
          <a:off x="0" y="0"/>
          <a:ext cx="0" cy="0"/>
          <a:chOff x="0" y="0"/>
          <a:chExt cx="0" cy="0"/>
        </a:xfrm>
      </p:grpSpPr>
      <p:pic>
        <p:nvPicPr>
          <p:cNvPr id="2" name="Picture 4" descr="Icon&#10;&#10;Description automatically generated"/>
          <p:cNvPicPr>
            <a:picLocks noChangeAspect="1"/>
            <a:extLst>
              <a:ext uri="smNativeData">
                <pr:smNativeData xmlns:pr="smNativeData" xmlns:p14="http://schemas.microsoft.com/office/powerpoint/2010/main" xmlns="" val="SMDATA_15_2GjVZh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Cz7El1DAAAABAAAAAAAAAAAAAAAAAAAAAAAAAAHgAAAGgAAAAAAAAAAAAAAAAAAAAAAAAAAAAAABAnAAAQJwAAAAAAAAAAAAAAAAAAAAAAAAAAAAAAAAAAAAAAAAAAAAAUAAAAAAAAAMDA/wAAAAAAZAAAADIAAAAAAAAAZAAAAAAAAAB/f38ACgAAAB8AAABUAAAAAAAABQAAAAEAAAAAAAAAAAAAAAAAAAAAAAAAAAAAAAAAAAAAAAAAAAAAAAJ/f38AAAAAA8zMzADAwP8Af39/AAAAAAAAAAAAAAAAAP///wAAAAAAIQAAABgAAAAUAAAALgMAANsCAADwBQAAnQUAABAAAAAmAAAACAAAAP//////////"/>
              </a:ext>
            </a:extLst>
          </p:cNvPicPr>
          <p:nvPr/>
        </p:nvPicPr>
        <p:blipFill>
          <a:blip r:embed="rId3"/>
          <a:stretch>
            <a:fillRect/>
          </a:stretch>
        </p:blipFill>
        <p:spPr>
          <a:xfrm>
            <a:off x="516890" y="464185"/>
            <a:ext cx="448310" cy="448310"/>
          </a:xfrm>
          <a:prstGeom prst="rect">
            <a:avLst/>
          </a:prstGeom>
          <a:noFill/>
          <a:ln>
            <a:noFill/>
          </a:ln>
          <a:effectLst/>
        </p:spPr>
      </p:pic>
      <p:sp>
        <p:nvSpPr>
          <p:cNvPr id="3" name="Straight Connector 19"/>
          <p:cNvSpPr>
            <a:extLst>
              <a:ext uri="smNativeData">
                <pr:smNativeData xmlns:pr="smNativeData" xmlns:p14="http://schemas.microsoft.com/office/powerpoint/2010/main" xmlns=""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NCbAgk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BLFAAA2wIAAEsUAAB3BgAAEAAAACYAAAAIAAAA//////////8="/>
              </a:ext>
            </a:extLst>
          </p:cNvSpPr>
          <p:nvPr/>
        </p:nvSpPr>
        <p:spPr>
          <a:xfrm>
            <a:off x="3298825" y="464185"/>
            <a:ext cx="0" cy="586740"/>
          </a:xfrm>
          <a:prstGeom prst="line">
            <a:avLst/>
          </a:prstGeom>
          <a:noFill/>
          <a:ln w="12700" cap="flat" cmpd="sng" algn="ctr">
            <a:solidFill>
              <a:srgbClr val="102D69"/>
            </a:solidFill>
            <a:prstDash val="solid"/>
            <a:headEnd type="none"/>
            <a:tailEnd type="none"/>
          </a:ln>
          <a:effectLst/>
        </p:spPr>
      </p:sp>
      <p:sp>
        <p:nvSpPr>
          <p:cNvPr id="4" name="Straight Connector 21"/>
          <p:cNvSpPr>
            <a:extLst>
              <a:ext uri="smNativeData">
                <pr:smNativeData xmlns:pr="smNativeData" xmlns:p14="http://schemas.microsoft.com/office/powerpoint/2010/main" xmlns=""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Mg5qhE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FJQAA2wIAAIUlAAB3BgAAEAAAACYAAAAIAAAA//////////8="/>
              </a:ext>
            </a:extLst>
          </p:cNvSpPr>
          <p:nvPr/>
        </p:nvSpPr>
        <p:spPr>
          <a:xfrm>
            <a:off x="6099175" y="464185"/>
            <a:ext cx="0" cy="586740"/>
          </a:xfrm>
          <a:prstGeom prst="line">
            <a:avLst/>
          </a:prstGeom>
          <a:noFill/>
          <a:ln w="12700" cap="flat" cmpd="sng" algn="ctr">
            <a:solidFill>
              <a:srgbClr val="102D69"/>
            </a:solidFill>
            <a:prstDash val="solid"/>
            <a:headEnd type="none"/>
            <a:tailEnd type="none"/>
          </a:ln>
          <a:effectLst/>
        </p:spPr>
      </p:sp>
      <p:sp>
        <p:nvSpPr>
          <p:cNvPr id="5" name="Straight Connector 25"/>
          <p:cNvSpPr>
            <a:extLst>
              <a:ext uri="smNativeData">
                <pr:smNativeData xmlns:pr="smNativeData" xmlns:p14="http://schemas.microsoft.com/office/powerpoint/2010/main" xmlns=""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AgIC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A4PwAA2wIAADg/AAB3BgAAEAAAACYAAAAIAAAA//////////8="/>
              </a:ext>
            </a:extLst>
          </p:cNvSpPr>
          <p:nvPr/>
        </p:nvSpPr>
        <p:spPr>
          <a:xfrm>
            <a:off x="10276840" y="464185"/>
            <a:ext cx="0" cy="586740"/>
          </a:xfrm>
          <a:prstGeom prst="line">
            <a:avLst/>
          </a:prstGeom>
          <a:noFill/>
          <a:ln w="12700" cap="flat" cmpd="sng" algn="ctr">
            <a:solidFill>
              <a:srgbClr val="102D69"/>
            </a:solidFill>
            <a:prstDash val="solid"/>
            <a:headEnd type="none"/>
            <a:tailEnd type="none"/>
          </a:ln>
          <a:effectLst/>
        </p:spPr>
      </p:sp>
      <p:sp>
        <p:nvSpPr>
          <p:cNvPr id="6" name="TextBox 10"/>
          <p:cNvSpPr>
            <a:extLst>
              <a:ext uri="smNativeData">
                <pr:smNativeData xmlns:pr="smNativeData" xmlns:p14="http://schemas.microsoft.com/office/powerpoint/2010/main" xmlns="" val="SMDATA_13_2GjVZhMAAAAlAAAAZAAAAE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O4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KQAAARgMAACxEAAArBQAAECAAACYAAAAIAAAA//////////8="/>
              </a:ext>
            </a:extLst>
          </p:cNvSpPr>
          <p:nvPr/>
        </p:nvSpPr>
        <p:spPr>
          <a:xfrm>
            <a:off x="10410190" y="532130"/>
            <a:ext cx="671830" cy="307975"/>
          </a:xfrm>
          <a:prstGeom prst="rect">
            <a:avLst/>
          </a:prstGeom>
          <a:noFill/>
          <a:ln>
            <a:noFill/>
          </a:ln>
          <a:effectLst/>
        </p:spPr>
        <p:txBody>
          <a:bodyPr vert="horz" wrap="square" lIns="0" tIns="0" rIns="0" bIns="0" numCol="1" spcCol="215900" anchor="t"/>
          <a:lstStyle/>
          <a:p>
            <a:pPr>
              <a:defRPr noProof="1"/>
            </a:pPr>
            <a:fld id="{3F0BAA1C-52D2-5E5C-9CB3-A409E4FD6AF1}" type="slidenum">
              <a:rPr lang="ru-ru" sz="2000">
                <a:solidFill>
                  <a:srgbClr val="102D69"/>
                </a:solidFill>
                <a:latin typeface="HSE Sans" charset="0"/>
                <a:ea typeface="Calibri" pitchFamily="2" charset="-52"/>
                <a:cs typeface="Calibri" pitchFamily="2" charset="-52"/>
              </a:rPr>
              <a:t>‹#›</a:t>
            </a:fld>
            <a:endParaRPr lang="ru-ru" sz="2000">
              <a:solidFill>
                <a:srgbClr val="102D69"/>
              </a:solidFill>
              <a:latin typeface="HSE Sans" charset="0"/>
              <a:ea typeface="Calibri" pitchFamily="2" charset="-52"/>
              <a:cs typeface="Calibri" pitchFamily="2" charset="-52"/>
            </a:endParaRPr>
          </a:p>
        </p:txBody>
      </p:sp>
      <p:sp>
        <p:nvSpPr>
          <p:cNvPr id="7" name="Straight Connector 59"/>
          <p:cNvSpPr>
            <a:extLst>
              <a:ext uri="smNativeData">
                <pr:smNativeData xmlns:pr="smNativeData" xmlns:p14="http://schemas.microsoft.com/office/powerpoint/2010/main" xmlns=""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hRwAA2wIAAKFHAAB3BgAAEAAAACYAAAAIAAAA//////////8="/>
              </a:ext>
            </a:extLst>
          </p:cNvSpPr>
          <p:nvPr/>
        </p:nvSpPr>
        <p:spPr>
          <a:xfrm>
            <a:off x="11643995" y="464185"/>
            <a:ext cx="0" cy="586740"/>
          </a:xfrm>
          <a:prstGeom prst="line">
            <a:avLst/>
          </a:prstGeom>
          <a:noFill/>
          <a:ln w="12700" cap="flat" cmpd="sng" algn="ctr">
            <a:solidFill>
              <a:srgbClr val="102D69"/>
            </a:solidFill>
            <a:prstDash val="solid"/>
            <a:headEnd type="none"/>
            <a:tailEnd type="none"/>
          </a:ln>
          <a:effectLst/>
        </p:spPr>
      </p:sp>
      <p:sp>
        <p:nvSpPr>
          <p:cNvPr id="8" name="Текст 37"/>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Ioel3M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JBwAAVAMAALwSAADjBQAAEAAAACYAAAAIAAAAPaAAAAAAAAA="/>
              </a:ext>
            </a:extLst>
          </p:cNvSpPr>
          <p:nvPr>
            <p:ph idx="13"/>
          </p:nvPr>
        </p:nvSpPr>
        <p:spPr>
          <a:xfrm>
            <a:off x="1143635" y="541020"/>
            <a:ext cx="1901825" cy="415925"/>
          </a:xfrm>
        </p:spPr>
        <p:txBody>
          <a:bodyPr vert="horz" wrap="square" lIns="0" tIns="0" rIns="0" bIns="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a:latin typeface="HSE Sans" charset="0"/>
                <a:ea typeface="Calibri" pitchFamily="2" charset="-52"/>
                <a:cs typeface="Calibri" pitchFamily="2" charset="-52"/>
              </a:defRPr>
            </a:lvl1pPr>
            <a:lvl2pPr marL="457200" indent="0">
              <a:lnSpc>
                <a:spcPct val="100000"/>
              </a:lnSpc>
              <a:buNone/>
              <a:defRPr lang="en-gb" sz="1000" b="0" i="0">
                <a:latin typeface="HSE Sans" charset="0"/>
                <a:ea typeface="Calibri" pitchFamily="2" charset="-52"/>
                <a:cs typeface="Calibri" pitchFamily="2" charset="-52"/>
              </a:defRPr>
            </a:lvl2pPr>
            <a:lvl3pPr marL="914400" indent="0">
              <a:lnSpc>
                <a:spcPct val="100000"/>
              </a:lnSpc>
              <a:buNone/>
              <a:defRPr lang="en-gb" sz="1000" b="0" i="0">
                <a:latin typeface="HSE Sans" charset="0"/>
                <a:ea typeface="Calibri" pitchFamily="2" charset="-52"/>
                <a:cs typeface="Calibri" pitchFamily="2" charset="-52"/>
              </a:defRPr>
            </a:lvl3pPr>
            <a:lvl4pPr marL="1371600" indent="0">
              <a:lnSpc>
                <a:spcPct val="100000"/>
              </a:lnSpc>
              <a:buNone/>
              <a:defRPr lang="en-gb" sz="1000" b="0" i="0">
                <a:latin typeface="HSE Sans" charset="0"/>
                <a:ea typeface="Calibri" pitchFamily="2" charset="-52"/>
                <a:cs typeface="Calibri" pitchFamily="2" charset="-52"/>
              </a:defRPr>
            </a:lvl4pPr>
            <a:lvl5pPr marL="1828800" indent="0">
              <a:lnSpc>
                <a:spcPct val="100000"/>
              </a:lnSpc>
              <a:buNone/>
              <a:defRPr lang="en-gb" sz="1000" b="0" i="0">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подразделения</a:t>
            </a:r>
            <a:r>
              <a:t/>
            </a:r>
            <a:br/>
            <a:r>
              <a:rPr lang="ru-ru"/>
              <a:t>в две или три строки</a:t>
            </a:r>
            <a:r>
              <a:t> (10pt)</a:t>
            </a:r>
            <a:endParaRPr lang="ru-ru"/>
          </a:p>
        </p:txBody>
      </p:sp>
      <p:sp>
        <p:nvSpPr>
          <p:cNvPr id="9" name="ТекстСлайда1"/>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KAhOQ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IFQAAYAMAAAQiAADjBQAAEAAAACYAAAAIAAAAPaAAAAAAAAA="/>
              </a:ext>
            </a:extLst>
          </p:cNvSpPr>
          <p:nvPr>
            <p:ph idx="14"/>
          </p:nvPr>
        </p:nvSpPr>
        <p:spPr>
          <a:xfrm>
            <a:off x="345948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charset="0"/>
                <a:ea typeface="Calibri" pitchFamily="2" charset="-52"/>
                <a:cs typeface="Calibri" pitchFamily="2" charset="-52"/>
              </a:defRPr>
            </a:lvl1pPr>
            <a:lvl2pPr marL="457200" indent="0">
              <a:buNone/>
              <a:defRPr lang="en-gb" sz="1000" b="0" i="0">
                <a:solidFill>
                  <a:srgbClr val="0E2D69"/>
                </a:solidFill>
                <a:latin typeface="HSE Sans" charset="0"/>
                <a:ea typeface="Calibri" pitchFamily="2" charset="-52"/>
                <a:cs typeface="Calibri" pitchFamily="2" charset="-52"/>
              </a:defRPr>
            </a:lvl2pPr>
            <a:lvl3pPr marL="914400" indent="0">
              <a:buNone/>
              <a:defRPr lang="en-gb" sz="1000" b="0" i="0">
                <a:solidFill>
                  <a:srgbClr val="0E2D69"/>
                </a:solidFill>
                <a:latin typeface="HSE Sans" charset="0"/>
                <a:ea typeface="Calibri" pitchFamily="2" charset="-52"/>
                <a:cs typeface="Calibri" pitchFamily="2" charset="-52"/>
              </a:defRPr>
            </a:lvl3pPr>
            <a:lvl4pPr marL="1371600" indent="0">
              <a:buNone/>
              <a:defRPr lang="en-gb" sz="1000" b="0" i="0">
                <a:solidFill>
                  <a:srgbClr val="0E2D69"/>
                </a:solidFill>
                <a:latin typeface="HSE Sans" charset="0"/>
                <a:ea typeface="Calibri" pitchFamily="2" charset="-52"/>
                <a:cs typeface="Calibri" pitchFamily="2" charset="-52"/>
              </a:defRPr>
            </a:lvl4pPr>
            <a:lvl5pPr marL="1828800" indent="0">
              <a:buNone/>
              <a:defRPr lang="en-gb" sz="1000" b="0" i="0">
                <a:solidFill>
                  <a:srgbClr val="0E2D69"/>
                </a:solidFill>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презентации может быть набрано в две или три строки</a:t>
            </a:r>
            <a:r>
              <a:t> (10pt)</a:t>
            </a:r>
            <a:endParaRPr lang="ru-ru"/>
          </a:p>
        </p:txBody>
      </p:sp>
      <p:sp>
        <p:nvSpPr>
          <p:cNvPr id="10" name="Заголовок 31"/>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E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6AgAAKFHAACwDQAAEAAAACYAAAAIAAAAvaAAAAAAAAA="/>
              </a:ext>
            </a:extLst>
          </p:cNvSpPr>
          <p:nvPr>
            <p:ph type="title"/>
          </p:nvPr>
        </p:nvSpPr>
        <p:spPr>
          <a:xfrm>
            <a:off x="586105" y="1447800"/>
            <a:ext cx="11057890" cy="777240"/>
          </a:xfrm>
        </p:spPr>
        <p:txBody>
          <a:bodyPr vert="horz" wrap="square" lIns="0" tIns="0" rIns="0" bIns="0" numCol="1" spcCol="215900" anchor="t">
            <a:prstTxWarp prst="textNoShape">
              <a:avLst/>
            </a:prstTxWarp>
          </a:bodyPr>
          <a:lstStyle>
            <a:lvl1pPr>
              <a:lnSpc>
                <a:spcPct val="100000"/>
              </a:lnSpc>
              <a:defRPr lang="ru-ru" sz="2400" b="0" i="0">
                <a:latin typeface="HSE Sans" charset="0"/>
                <a:ea typeface="Calibri Light" pitchFamily="2" charset="-52"/>
                <a:cs typeface="Calibri Light" pitchFamily="2" charset="-52"/>
              </a:defRPr>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lang="en-gb"/>
            </a:pPr>
            <a:r>
              <a:rPr lang="ru-ru">
                <a:solidFill>
                  <a:srgbClr val="102D69"/>
                </a:solidFill>
              </a:rPr>
              <a:t>Заголовок может быть набран в две или три строки</a:t>
            </a:r>
            <a:r>
              <a:rPr lang="en-gb">
                <a:solidFill>
                  <a:srgbClr val="102D69"/>
                </a:solidFill>
              </a:rPr>
              <a:t> (24 pt)</a:t>
            </a:r>
            <a:endParaRPr lang="ru-ru">
              <a:solidFill>
                <a:srgbClr val="102D69"/>
              </a:solidFill>
            </a:endParaRPr>
          </a:p>
        </p:txBody>
      </p:sp>
      <p:sp>
        <p:nvSpPr>
          <p:cNvPr id="11" name="Текст 35"/>
          <p:cNvSpPr>
            <a:spLocks noGrp="1" noChangeArrowheads="1"/>
            <a:extLst>
              <a:ext uri="smNativeData">
                <pr:smNativeData xmlns:pr="smNativeData" xmlns:p14="http://schemas.microsoft.com/office/powerpoint/2010/main" xmlns="" val="SMDATA_13_2GjVZh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MAAw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pA4AAKFHAACtJQAAEAAAACYAAAAIAAAAHaABAAAAAAA="/>
              </a:ext>
            </a:extLst>
          </p:cNvSpPr>
          <p:nvPr>
            <p:ph idx="12"/>
          </p:nvPr>
        </p:nvSpPr>
        <p:spPr>
          <a:xfrm>
            <a:off x="586105" y="2379980"/>
            <a:ext cx="11057890" cy="3744595"/>
          </a:xfrm>
        </p:spPr>
        <p:txBody>
          <a:bodyPr vert="horz" wrap="square" lIns="0" tIns="0" rIns="0" bIns="45720" numCol="3" spcCol="252095" anchor="t">
            <a:prstTxWarp prst="textNoShape">
              <a:avLst/>
            </a:prstTxWarp>
          </a:bodyPr>
          <a:lstStyle>
            <a:lvl1pPr marL="0" marR="0" indent="0" algn="l" defTabSz="914400">
              <a:lnSpc>
                <a:spcPct val="100000"/>
              </a:lnSpc>
              <a:spcBef>
                <a:spcPts val="1200"/>
              </a:spcBef>
              <a:spcAft>
                <a:spcPts val="0"/>
              </a:spcAft>
              <a:buNone/>
              <a:tabLst/>
              <a:defRPr lang="ru-ru" sz="1300" b="0" i="0">
                <a:solidFill>
                  <a:srgbClr val="0E2D69"/>
                </a:solidFill>
                <a:latin typeface="HSE Sans" charset="0"/>
                <a:ea typeface="Calibri" pitchFamily="2" charset="-52"/>
                <a:cs typeface="Calibri" pitchFamily="2" charset="-52"/>
              </a:defRPr>
            </a:lvl1pPr>
            <a:lvl2pPr marL="4572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2pPr>
            <a:lvl3pPr marL="9144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3pPr>
            <a:lvl4pPr marL="13716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4pPr>
            <a:lvl5pPr marL="18288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Если текста много, то рекомендуем набирать его в несколько колонок, две или три.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 Если текста много, то рекомендуем набирать его в несколько колонок, две или три.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 Если текста много, то рекомендуем набирать его в несколько колонок, две или три.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 Если текста много, то рекомендуем набирать его в несколько колонок, две или три.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 Если текста много, то рекомендуем набирать его в несколько колонок, две или три.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 Если текста много, то рекомендуем набирать его в несколько колонок, две или три.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 Если текста много, то рекомендуем набирать его в несколько колонок, две или три.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a:t>
            </a:r>
          </a:p>
        </p:txBody>
      </p:sp>
      <p:sp>
        <p:nvSpPr>
          <p:cNvPr id="12" name="Текст 39"/>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KyU2P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CJgAAYAMAAD4zAADjBQAAEAAAACYAAAAIAAAAPaAAAAAAAAA="/>
              </a:ext>
            </a:extLst>
          </p:cNvSpPr>
          <p:nvPr>
            <p:ph idx="15"/>
          </p:nvPr>
        </p:nvSpPr>
        <p:spPr>
          <a:xfrm>
            <a:off x="625983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charset="0"/>
                <a:ea typeface="Calibri" pitchFamily="2" charset="-52"/>
                <a:cs typeface="Calibri" pitchFamily="2" charset="-52"/>
              </a:defRPr>
            </a:lvl1pPr>
            <a:lvl2pPr marL="457200" indent="0">
              <a:buNone/>
              <a:defRPr lang="en-gb" sz="1000" b="0" i="0">
                <a:solidFill>
                  <a:srgbClr val="0E2D69"/>
                </a:solidFill>
                <a:latin typeface="HSE Sans" charset="0"/>
                <a:ea typeface="Calibri" pitchFamily="2" charset="-52"/>
                <a:cs typeface="Calibri" pitchFamily="2" charset="-52"/>
              </a:defRPr>
            </a:lvl2pPr>
            <a:lvl3pPr marL="914400" indent="0">
              <a:buNone/>
              <a:defRPr lang="en-gb" sz="1000" b="0" i="0">
                <a:solidFill>
                  <a:srgbClr val="0E2D69"/>
                </a:solidFill>
                <a:latin typeface="HSE Sans" charset="0"/>
                <a:ea typeface="Calibri" pitchFamily="2" charset="-52"/>
                <a:cs typeface="Calibri" pitchFamily="2" charset="-52"/>
              </a:defRPr>
            </a:lvl3pPr>
            <a:lvl4pPr marL="1371600" indent="0">
              <a:buNone/>
              <a:defRPr lang="en-gb" sz="1000" b="0" i="0">
                <a:solidFill>
                  <a:srgbClr val="0E2D69"/>
                </a:solidFill>
                <a:latin typeface="HSE Sans" charset="0"/>
                <a:ea typeface="Calibri" pitchFamily="2" charset="-52"/>
                <a:cs typeface="Calibri" pitchFamily="2" charset="-52"/>
              </a:defRPr>
            </a:lvl4pPr>
            <a:lvl5pPr marL="1828800" indent="0">
              <a:buNone/>
              <a:defRPr lang="en-gb" sz="1000" b="0" i="0">
                <a:solidFill>
                  <a:srgbClr val="0E2D69"/>
                </a:solidFill>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раздела может быть набрано в две или три строки</a:t>
            </a:r>
            <a:r>
              <a:t> (10pt)</a:t>
            </a:r>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Текст_3">
    <p:bg>
      <p:bgPr>
        <a:blipFill>
          <a:blip r:embed="rId2"/>
          <a:srcRect/>
          <a:stretch/>
        </a:blipFill>
        <a:effectLst/>
      </p:bgPr>
    </p:bg>
    <p:spTree>
      <p:nvGrpSpPr>
        <p:cNvPr id="1" name=""/>
        <p:cNvGrpSpPr/>
        <p:nvPr/>
      </p:nvGrpSpPr>
      <p:grpSpPr>
        <a:xfrm>
          <a:off x="0" y="0"/>
          <a:ext cx="0" cy="0"/>
          <a:chOff x="0" y="0"/>
          <a:chExt cx="0" cy="0"/>
        </a:xfrm>
      </p:grpSpPr>
      <p:pic>
        <p:nvPicPr>
          <p:cNvPr id="2" name="Picture 4" descr="Icon&#10;&#10;Description automatically generated"/>
          <p:cNvPicPr>
            <a:picLocks noChangeAspect="1"/>
            <a:extLst>
              <a:ext uri="smNativeData">
                <pr:smNativeData xmlns:pr="smNativeData" xmlns:p14="http://schemas.microsoft.com/office/powerpoint/2010/main" xmlns="" val="SMDATA_15_2GjVZh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AAAAAADAAAABAAAAAAAAAAAAAAAAAAAAAAAAAAHgAAAGgAAAAAAAAAAAAAAAAAAAAAAAAAAAAAABAnAAAQJwAAAAAAAAAAAAAAAAAAAAAAAAAAAAAAAAAAAAAAAAAAAAAUAAAAAAAAAMDA/wAAAAAAZAAAADIAAAAAAAAAZAAAAAAAAAB/f38ACgAAAB8AAABUAAAAAAAABQAAAAEAAAAAAAAAAAAAAAAAAAAAAAAAAAAAAAAAAAAAAAAAAAAAAAJ/f38AAAAAA8zMzADAwP8Af39/AAAAAAAAAAAAAAAAAP///wAAAAAAIQAAABgAAAAUAAAALgMAANsCAADwBQAAnQUAABAAAAAmAAAACAAAAP//////////"/>
              </a:ext>
            </a:extLst>
          </p:cNvPicPr>
          <p:nvPr/>
        </p:nvPicPr>
        <p:blipFill>
          <a:blip r:embed="rId3"/>
          <a:stretch>
            <a:fillRect/>
          </a:stretch>
        </p:blipFill>
        <p:spPr>
          <a:xfrm>
            <a:off x="516890" y="464185"/>
            <a:ext cx="448310" cy="448310"/>
          </a:xfrm>
          <a:prstGeom prst="rect">
            <a:avLst/>
          </a:prstGeom>
          <a:noFill/>
          <a:ln>
            <a:noFill/>
          </a:ln>
          <a:effectLst/>
        </p:spPr>
      </p:pic>
      <p:sp>
        <p:nvSpPr>
          <p:cNvPr id="3" name="Straight Connector 19"/>
          <p:cNvSpPr>
            <a:extLst>
              <a:ext uri="smNativeData">
                <pr:smNativeData xmlns:pr="smNativeData" xmlns:p14="http://schemas.microsoft.com/office/powerpoint/2010/main" xmlns=""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BTYW4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BLFAAA2wIAAEsUAAB3BgAAEAAAACYAAAAIAAAA//////////8="/>
              </a:ext>
            </a:extLst>
          </p:cNvSpPr>
          <p:nvPr/>
        </p:nvSpPr>
        <p:spPr>
          <a:xfrm>
            <a:off x="3298825" y="464185"/>
            <a:ext cx="0" cy="586740"/>
          </a:xfrm>
          <a:prstGeom prst="line">
            <a:avLst/>
          </a:prstGeom>
          <a:noFill/>
          <a:ln w="12700" cap="flat" cmpd="sng" algn="ctr">
            <a:solidFill>
              <a:srgbClr val="102D69"/>
            </a:solidFill>
            <a:prstDash val="solid"/>
            <a:headEnd type="none"/>
            <a:tailEnd type="none"/>
          </a:ln>
          <a:effectLst/>
        </p:spPr>
      </p:sp>
      <p:sp>
        <p:nvSpPr>
          <p:cNvPr id="4" name="Straight Connector 21"/>
          <p:cNvSpPr>
            <a:extLst>
              <a:ext uri="smNativeData">
                <pr:smNativeData xmlns:pr="smNativeData" xmlns:p14="http://schemas.microsoft.com/office/powerpoint/2010/main" xmlns=""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jNAwk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FJQAA2wIAAIUlAAB3BgAAEAAAACYAAAAIAAAA//////////8="/>
              </a:ext>
            </a:extLst>
          </p:cNvSpPr>
          <p:nvPr/>
        </p:nvSpPr>
        <p:spPr>
          <a:xfrm>
            <a:off x="6099175" y="464185"/>
            <a:ext cx="0" cy="586740"/>
          </a:xfrm>
          <a:prstGeom prst="line">
            <a:avLst/>
          </a:prstGeom>
          <a:noFill/>
          <a:ln w="12700" cap="flat" cmpd="sng" algn="ctr">
            <a:solidFill>
              <a:srgbClr val="102D69"/>
            </a:solidFill>
            <a:prstDash val="solid"/>
            <a:headEnd type="none"/>
            <a:tailEnd type="none"/>
          </a:ln>
          <a:effectLst/>
        </p:spPr>
      </p:sp>
      <p:sp>
        <p:nvSpPr>
          <p:cNvPr id="5" name="Straight Connector 25"/>
          <p:cNvSpPr>
            <a:extLst>
              <a:ext uri="smNativeData">
                <pr:smNativeData xmlns:pr="smNativeData" xmlns:p14="http://schemas.microsoft.com/office/powerpoint/2010/main" xmlns=""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Mg5qhE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A4PwAA2wIAADg/AAB3BgAAEAAAACYAAAAIAAAA//////////8="/>
              </a:ext>
            </a:extLst>
          </p:cNvSpPr>
          <p:nvPr/>
        </p:nvSpPr>
        <p:spPr>
          <a:xfrm>
            <a:off x="10276840" y="464185"/>
            <a:ext cx="0" cy="586740"/>
          </a:xfrm>
          <a:prstGeom prst="line">
            <a:avLst/>
          </a:prstGeom>
          <a:noFill/>
          <a:ln w="12700" cap="flat" cmpd="sng" algn="ctr">
            <a:solidFill>
              <a:srgbClr val="102D69"/>
            </a:solidFill>
            <a:prstDash val="solid"/>
            <a:headEnd type="none"/>
            <a:tailEnd type="none"/>
          </a:ln>
          <a:effectLst/>
        </p:spPr>
      </p:sp>
      <p:sp>
        <p:nvSpPr>
          <p:cNvPr id="6" name="TextBox 10"/>
          <p:cNvSpPr>
            <a:extLst>
              <a:ext uri="smNativeData">
                <pr:smNativeData xmlns:pr="smNativeData" xmlns:p14="http://schemas.microsoft.com/office/powerpoint/2010/main" xmlns="" val="SMDATA_13_2GjVZhMAAAAlAAAAZAAAAE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LBM76I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KQAAARgMAACxEAAArBQAAECAAACYAAAAIAAAA//////////8="/>
              </a:ext>
            </a:extLst>
          </p:cNvSpPr>
          <p:nvPr/>
        </p:nvSpPr>
        <p:spPr>
          <a:xfrm>
            <a:off x="10410190" y="532130"/>
            <a:ext cx="671830" cy="307975"/>
          </a:xfrm>
          <a:prstGeom prst="rect">
            <a:avLst/>
          </a:prstGeom>
          <a:noFill/>
          <a:ln>
            <a:noFill/>
          </a:ln>
          <a:effectLst/>
        </p:spPr>
        <p:txBody>
          <a:bodyPr vert="horz" wrap="square" lIns="0" tIns="0" rIns="0" bIns="0" numCol="1" spcCol="215900" anchor="t"/>
          <a:lstStyle/>
          <a:p>
            <a:pPr>
              <a:defRPr noProof="1"/>
            </a:pPr>
            <a:fld id="{3F0B8C3B-75D2-5E7A-9CB3-832FC2FD6AD6}" type="slidenum">
              <a:rPr lang="ru-ru" sz="2000">
                <a:solidFill>
                  <a:srgbClr val="102D69"/>
                </a:solidFill>
                <a:latin typeface="HSE Sans" charset="0"/>
                <a:ea typeface="Calibri" pitchFamily="2" charset="-52"/>
                <a:cs typeface="Calibri" pitchFamily="2" charset="-52"/>
              </a:rPr>
              <a:t>‹#›</a:t>
            </a:fld>
            <a:endParaRPr lang="ru-ru" sz="2000">
              <a:solidFill>
                <a:srgbClr val="102D69"/>
              </a:solidFill>
              <a:latin typeface="HSE Sans" charset="0"/>
              <a:ea typeface="Calibri" pitchFamily="2" charset="-52"/>
              <a:cs typeface="Calibri" pitchFamily="2" charset="-52"/>
            </a:endParaRPr>
          </a:p>
        </p:txBody>
      </p:sp>
      <p:sp>
        <p:nvSpPr>
          <p:cNvPr id="7" name="Straight Connector 59"/>
          <p:cNvSpPr>
            <a:extLst>
              <a:ext uri="smNativeData">
                <pr:smNativeData xmlns:pr="smNativeData" xmlns:p14="http://schemas.microsoft.com/office/powerpoint/2010/main" xmlns=""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hRwAA2wIAAKFHAAB3BgAAEAAAACYAAAAIAAAA//////////8="/>
              </a:ext>
            </a:extLst>
          </p:cNvSpPr>
          <p:nvPr/>
        </p:nvSpPr>
        <p:spPr>
          <a:xfrm>
            <a:off x="11643995" y="464185"/>
            <a:ext cx="0" cy="586740"/>
          </a:xfrm>
          <a:prstGeom prst="line">
            <a:avLst/>
          </a:prstGeom>
          <a:noFill/>
          <a:ln w="12700" cap="flat" cmpd="sng" algn="ctr">
            <a:solidFill>
              <a:srgbClr val="102D69"/>
            </a:solidFill>
            <a:prstDash val="solid"/>
            <a:headEnd type="none"/>
            <a:tailEnd type="none"/>
          </a:ln>
          <a:effectLst/>
        </p:spPr>
      </p:sp>
      <p:sp>
        <p:nvSpPr>
          <p:cNvPr id="8" name="Текст 37"/>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E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JBwAAVAMAALwSAADjBQAAEAAAACYAAAAIAAAAPaAAAAAAAAA="/>
              </a:ext>
            </a:extLst>
          </p:cNvSpPr>
          <p:nvPr>
            <p:ph idx="13"/>
          </p:nvPr>
        </p:nvSpPr>
        <p:spPr>
          <a:xfrm>
            <a:off x="1143635" y="541020"/>
            <a:ext cx="1901825" cy="415925"/>
          </a:xfrm>
        </p:spPr>
        <p:txBody>
          <a:bodyPr vert="horz" wrap="square" lIns="0" tIns="0" rIns="0" bIns="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a:latin typeface="HSE Sans" charset="0"/>
                <a:ea typeface="Calibri" pitchFamily="2" charset="-52"/>
                <a:cs typeface="Calibri" pitchFamily="2" charset="-52"/>
              </a:defRPr>
            </a:lvl1pPr>
            <a:lvl2pPr marL="457200" indent="0">
              <a:lnSpc>
                <a:spcPct val="100000"/>
              </a:lnSpc>
              <a:buNone/>
              <a:defRPr lang="en-gb" sz="1000" b="0" i="0">
                <a:latin typeface="HSE Sans" charset="0"/>
                <a:ea typeface="Calibri" pitchFamily="2" charset="-52"/>
                <a:cs typeface="Calibri" pitchFamily="2" charset="-52"/>
              </a:defRPr>
            </a:lvl2pPr>
            <a:lvl3pPr marL="914400" indent="0">
              <a:lnSpc>
                <a:spcPct val="100000"/>
              </a:lnSpc>
              <a:buNone/>
              <a:defRPr lang="en-gb" sz="1000" b="0" i="0">
                <a:latin typeface="HSE Sans" charset="0"/>
                <a:ea typeface="Calibri" pitchFamily="2" charset="-52"/>
                <a:cs typeface="Calibri" pitchFamily="2" charset="-52"/>
              </a:defRPr>
            </a:lvl3pPr>
            <a:lvl4pPr marL="1371600" indent="0">
              <a:lnSpc>
                <a:spcPct val="100000"/>
              </a:lnSpc>
              <a:buNone/>
              <a:defRPr lang="en-gb" sz="1000" b="0" i="0">
                <a:latin typeface="HSE Sans" charset="0"/>
                <a:ea typeface="Calibri" pitchFamily="2" charset="-52"/>
                <a:cs typeface="Calibri" pitchFamily="2" charset="-52"/>
              </a:defRPr>
            </a:lvl4pPr>
            <a:lvl5pPr marL="1828800" indent="0">
              <a:lnSpc>
                <a:spcPct val="100000"/>
              </a:lnSpc>
              <a:buNone/>
              <a:defRPr lang="en-gb" sz="1000" b="0" i="0">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подразделения</a:t>
            </a:r>
            <a:r>
              <a:t/>
            </a:r>
            <a:br/>
            <a:r>
              <a:rPr lang="ru-ru"/>
              <a:t>в две или три строки</a:t>
            </a:r>
            <a:r>
              <a:t> (10pt)</a:t>
            </a:r>
            <a:endParaRPr lang="ru-ru"/>
          </a:p>
        </p:txBody>
      </p:sp>
      <p:sp>
        <p:nvSpPr>
          <p:cNvPr id="9" name="ТекстСлайда2"/>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I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IFQAAYAMAAAQiAADjBQAAEAAAACYAAAAIAAAAPaAAAAAAAAA="/>
              </a:ext>
            </a:extLst>
          </p:cNvSpPr>
          <p:nvPr>
            <p:ph idx="14"/>
          </p:nvPr>
        </p:nvSpPr>
        <p:spPr>
          <a:xfrm>
            <a:off x="345948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charset="0"/>
                <a:ea typeface="Calibri" pitchFamily="2" charset="-52"/>
                <a:cs typeface="Calibri" pitchFamily="2" charset="-52"/>
              </a:defRPr>
            </a:lvl1pPr>
            <a:lvl2pPr marL="457200" indent="0">
              <a:buNone/>
              <a:defRPr lang="en-gb" sz="1000" b="0" i="0">
                <a:solidFill>
                  <a:srgbClr val="0E2D69"/>
                </a:solidFill>
                <a:latin typeface="HSE Sans" charset="0"/>
                <a:ea typeface="Calibri" pitchFamily="2" charset="-52"/>
                <a:cs typeface="Calibri" pitchFamily="2" charset="-52"/>
              </a:defRPr>
            </a:lvl2pPr>
            <a:lvl3pPr marL="914400" indent="0">
              <a:buNone/>
              <a:defRPr lang="en-gb" sz="1000" b="0" i="0">
                <a:solidFill>
                  <a:srgbClr val="0E2D69"/>
                </a:solidFill>
                <a:latin typeface="HSE Sans" charset="0"/>
                <a:ea typeface="Calibri" pitchFamily="2" charset="-52"/>
                <a:cs typeface="Calibri" pitchFamily="2" charset="-52"/>
              </a:defRPr>
            </a:lvl3pPr>
            <a:lvl4pPr marL="1371600" indent="0">
              <a:buNone/>
              <a:defRPr lang="en-gb" sz="1000" b="0" i="0">
                <a:solidFill>
                  <a:srgbClr val="0E2D69"/>
                </a:solidFill>
                <a:latin typeface="HSE Sans" charset="0"/>
                <a:ea typeface="Calibri" pitchFamily="2" charset="-52"/>
                <a:cs typeface="Calibri" pitchFamily="2" charset="-52"/>
              </a:defRPr>
            </a:lvl4pPr>
            <a:lvl5pPr marL="1828800" indent="0">
              <a:buNone/>
              <a:defRPr lang="en-gb" sz="1000" b="0" i="0">
                <a:solidFill>
                  <a:srgbClr val="0E2D69"/>
                </a:solidFill>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презентации может быть набрано в две или три строки</a:t>
            </a:r>
            <a:r>
              <a:t> (10pt)</a:t>
            </a:r>
            <a:endParaRPr lang="ru-ru"/>
          </a:p>
        </p:txBody>
      </p:sp>
      <p:sp>
        <p:nvSpPr>
          <p:cNvPr id="10" name="ТекстСлайда1"/>
          <p:cNvSpPr>
            <a:spLocks noGrp="1" noChangeArrowheads="1"/>
            <a:extLst>
              <a:ext uri="smNativeData">
                <pr:smNativeData xmlns:pr="smNativeData" xmlns:p14="http://schemas.microsoft.com/office/powerpoint/2010/main" xmlns="" val="SMDATA_13_2GjVZh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OYO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pA4AADIeAABmHQAAEAAAACYAAAAIAAAAHaAAAAAAAAA="/>
              </a:ext>
            </a:extLst>
          </p:cNvSpPr>
          <p:nvPr>
            <p:ph idx="12"/>
          </p:nvPr>
        </p:nvSpPr>
        <p:spPr>
          <a:xfrm>
            <a:off x="586105" y="2379980"/>
            <a:ext cx="4322445" cy="2399030"/>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ru-ru" sz="1300" b="0" i="0">
                <a:solidFill>
                  <a:srgbClr val="0E2D69"/>
                </a:solidFill>
                <a:latin typeface="HSE Sans" charset="0"/>
                <a:ea typeface="Calibri" pitchFamily="2" charset="-52"/>
                <a:cs typeface="Calibri" pitchFamily="2" charset="-52"/>
              </a:defRPr>
            </a:lvl1pPr>
            <a:lvl2pPr marL="4572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2pPr>
            <a:lvl3pPr marL="9144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3pPr>
            <a:lvl4pPr marL="13716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4pPr>
            <a:lvl5pPr marL="18288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Небольшие куски текста (13</a:t>
            </a:r>
            <a:r>
              <a:rPr lang="en-us"/>
              <a:t>pt) </a:t>
            </a:r>
            <a:r>
              <a:rPr lang="ru-ru"/>
              <a:t>можно набирать в одну колонку, но не делайте колонку на всю ширину экрана.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 Если у вас есть свободное пространство и вы считаете, что текст одинок и ему нужна компания, то поставьте рядом небольшое изображение, которое иллюстрирует ваш текст или дополняет его.</a:t>
            </a:r>
          </a:p>
        </p:txBody>
      </p:sp>
      <p:sp>
        <p:nvSpPr>
          <p:cNvPr id="11" name="Текст 35"/>
          <p:cNvSpPr>
            <a:spLocks noGrp="1" noChangeArrowheads="1"/>
            <a:extLst>
              <a:ext uri="smNativeData">
                <pr:smNativeData xmlns:pr="smNativeData" xmlns:p14="http://schemas.microsoft.com/office/powerpoint/2010/main" xmlns="" val="SMDATA_13_2GjVZh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E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4x8AAM4bAABLIwAAEAAAACYAAAAIAAAAHaAAAAAAAAA="/>
              </a:ext>
            </a:extLst>
          </p:cNvSpPr>
          <p:nvPr>
            <p:ph idx="16"/>
          </p:nvPr>
        </p:nvSpPr>
        <p:spPr>
          <a:xfrm>
            <a:off x="586105" y="5183505"/>
            <a:ext cx="3933825" cy="553720"/>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a:solidFill>
                  <a:srgbClr val="0E2D69"/>
                </a:solidFill>
                <a:latin typeface="HSE Sans" charset="0"/>
                <a:ea typeface="Calibri" pitchFamily="2" charset="-52"/>
                <a:cs typeface="Calibri" pitchFamily="2" charset="-52"/>
              </a:defRPr>
            </a:lvl1pPr>
            <a:lvl2pPr marL="4572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2pPr>
            <a:lvl3pPr marL="9144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3pPr>
            <a:lvl4pPr marL="13716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4pPr>
            <a:lvl5pPr marL="18288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Примечания, или любая другая пояснительная или дополнительная информация набираются шрифтом размером 10 </a:t>
            </a:r>
            <a:r>
              <a:t>pt</a:t>
            </a:r>
            <a:endParaRPr lang="ru-ru"/>
          </a:p>
        </p:txBody>
      </p:sp>
      <p:sp>
        <p:nvSpPr>
          <p:cNvPr id="12" name="Текст 22"/>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E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CJgAApA4AAKFHAADfIwAAEAAAACYAAAAIAAAAPaAAAAAAAAA="/>
              </a:ext>
            </a:extLst>
          </p:cNvSpPr>
          <p:nvPr>
            <p:ph idx="18"/>
          </p:nvPr>
        </p:nvSpPr>
        <p:spPr>
          <a:xfrm>
            <a:off x="6259830" y="2379980"/>
            <a:ext cx="5384165" cy="3451225"/>
          </a:xfrm>
        </p:spPr>
        <p:txBody>
          <a:bodyPr vert="horz" wrap="square" lIns="0" tIns="0" rIns="0" bIns="0" numCol="1" spcCol="215900" anchor="t">
            <a:prstTxWarp prst="textNoShape">
              <a:avLst/>
            </a:prstTxWarp>
          </a:bodyPr>
          <a:lstStyle>
            <a:lvl1pPr marL="0" marR="0" indent="0" algn="l" defTabSz="914400">
              <a:lnSpc>
                <a:spcPct val="90000"/>
              </a:lnSpc>
              <a:spcBef>
                <a:spcPts val="1000"/>
              </a:spcBef>
              <a:spcAft>
                <a:spcPts val="0"/>
              </a:spcAft>
              <a:buNone/>
              <a:tabLst/>
              <a:defRPr lang="ru-ru" sz="3200" b="0" i="0">
                <a:solidFill>
                  <a:srgbClr val="0E2D69"/>
                </a:solidFill>
                <a:latin typeface="HSE Sans" charset="0"/>
                <a:ea typeface="Calibri" pitchFamily="2" charset="-52"/>
                <a:cs typeface="Calibri" pitchFamily="2" charset="-52"/>
              </a:defRPr>
            </a:lvl1pPr>
            <a:lvl2pPr>
              <a:defRPr lang="en-gb"/>
            </a:lvl2pPr>
            <a:lvl3pPr>
              <a:defRPr lang="en-gb"/>
            </a:lvl3pPr>
            <a:lvl4pPr>
              <a:defRPr lang="en-gb"/>
            </a:lvl4pPr>
            <a:lvl5pPr>
              <a:defRPr lang="en-gb"/>
            </a:lvl5pPr>
            <a:lvl6pPr>
              <a:defRPr noProof="1"/>
            </a:lvl6pPr>
            <a:lvl7pPr>
              <a:defRPr noProof="1"/>
            </a:lvl7pPr>
            <a:lvl8pPr>
              <a:defRPr noProof="1"/>
            </a:lvl8pPr>
            <a:lvl9pPr>
              <a:defRPr noProof="1"/>
            </a:lvl9pPr>
          </a:lstStyle>
          <a:p>
            <a:pPr>
              <a:defRPr lang="en-gb"/>
            </a:pPr>
            <a:r>
              <a:rPr lang="ru-ru">
                <a:solidFill>
                  <a:srgbClr val="102D69"/>
                </a:solidFill>
              </a:rPr>
              <a:t>Небольшую фразу, с важной информацией, можно выделить, набрав ее более крупным кеглем, чем обычный  текст. Делать это часто не рекомендуется.</a:t>
            </a:r>
          </a:p>
          <a:p>
            <a:pPr>
              <a:defRPr lang="en-gb"/>
            </a:pPr>
            <a:endParaRPr lang="ru-ru"/>
          </a:p>
        </p:txBody>
      </p:sp>
      <p:sp>
        <p:nvSpPr>
          <p:cNvPr id="13" name="Текст 39"/>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c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CJgAAYAMAAD4zAADjBQAAEAAAACYAAAAIAAAAPaAAAAAAAAA="/>
              </a:ext>
            </a:extLst>
          </p:cNvSpPr>
          <p:nvPr>
            <p:ph idx="15"/>
          </p:nvPr>
        </p:nvSpPr>
        <p:spPr>
          <a:xfrm>
            <a:off x="625983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charset="0"/>
                <a:ea typeface="Calibri" pitchFamily="2" charset="-52"/>
                <a:cs typeface="Calibri" pitchFamily="2" charset="-52"/>
              </a:defRPr>
            </a:lvl1pPr>
            <a:lvl2pPr marL="457200" indent="0">
              <a:buNone/>
              <a:defRPr lang="en-gb" sz="1000" b="0" i="0">
                <a:solidFill>
                  <a:srgbClr val="0E2D69"/>
                </a:solidFill>
                <a:latin typeface="HSE Sans" charset="0"/>
                <a:ea typeface="Calibri" pitchFamily="2" charset="-52"/>
                <a:cs typeface="Calibri" pitchFamily="2" charset="-52"/>
              </a:defRPr>
            </a:lvl2pPr>
            <a:lvl3pPr marL="914400" indent="0">
              <a:buNone/>
              <a:defRPr lang="en-gb" sz="1000" b="0" i="0">
                <a:solidFill>
                  <a:srgbClr val="0E2D69"/>
                </a:solidFill>
                <a:latin typeface="HSE Sans" charset="0"/>
                <a:ea typeface="Calibri" pitchFamily="2" charset="-52"/>
                <a:cs typeface="Calibri" pitchFamily="2" charset="-52"/>
              </a:defRPr>
            </a:lvl3pPr>
            <a:lvl4pPr marL="1371600" indent="0">
              <a:buNone/>
              <a:defRPr lang="en-gb" sz="1000" b="0" i="0">
                <a:solidFill>
                  <a:srgbClr val="0E2D69"/>
                </a:solidFill>
                <a:latin typeface="HSE Sans" charset="0"/>
                <a:ea typeface="Calibri" pitchFamily="2" charset="-52"/>
                <a:cs typeface="Calibri" pitchFamily="2" charset="-52"/>
              </a:defRPr>
            </a:lvl4pPr>
            <a:lvl5pPr marL="1828800" indent="0">
              <a:buNone/>
              <a:defRPr lang="en-gb" sz="1000" b="0" i="0">
                <a:solidFill>
                  <a:srgbClr val="0E2D69"/>
                </a:solidFill>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раздела может быть набрано в две или три строки</a:t>
            </a:r>
            <a:r>
              <a:t> (10pt)</a:t>
            </a:r>
            <a:endParaRPr lang="ru-ru"/>
          </a:p>
        </p:txBody>
      </p:sp>
      <p:sp>
        <p:nvSpPr>
          <p:cNvPr id="14" name="Заголовок 31"/>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Kf///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6AgAAKFHAACwDQAAEAAAACYAAAAIAAAAvaAAAAAAAAA="/>
              </a:ext>
            </a:extLst>
          </p:cNvSpPr>
          <p:nvPr>
            <p:ph type="title"/>
          </p:nvPr>
        </p:nvSpPr>
        <p:spPr>
          <a:xfrm>
            <a:off x="586105" y="1447800"/>
            <a:ext cx="11057890" cy="777240"/>
          </a:xfrm>
        </p:spPr>
        <p:txBody>
          <a:bodyPr vert="horz" wrap="square" lIns="0" tIns="0" rIns="0" bIns="0" numCol="1" spcCol="215900" anchor="t">
            <a:prstTxWarp prst="textNoShape">
              <a:avLst/>
            </a:prstTxWarp>
          </a:bodyPr>
          <a:lstStyle>
            <a:lvl1pPr>
              <a:lnSpc>
                <a:spcPct val="100000"/>
              </a:lnSpc>
              <a:defRPr lang="ru-ru" sz="2400" b="0" i="0">
                <a:latin typeface="HSE Sans" charset="0"/>
                <a:ea typeface="Calibri Light" pitchFamily="2" charset="-52"/>
                <a:cs typeface="Calibri Light" pitchFamily="2" charset="-52"/>
              </a:defRPr>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lang="en-gb"/>
            </a:pPr>
            <a:r>
              <a:rPr lang="ru-ru">
                <a:solidFill>
                  <a:srgbClr val="102D69"/>
                </a:solidFill>
              </a:rPr>
              <a:t>Заголовок может быть набран в две или три строки</a:t>
            </a:r>
            <a:r>
              <a:rPr lang="en-gb">
                <a:solidFill>
                  <a:srgbClr val="102D69"/>
                </a:solidFill>
              </a:rPr>
              <a:t> (24 pt)</a:t>
            </a:r>
            <a:endParaRPr lang="ru-ru">
              <a:solidFill>
                <a:srgbClr val="102D69"/>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График_1">
    <p:bg>
      <p:bgPr>
        <a:blipFill>
          <a:blip r:embed="rId2"/>
          <a:srcRect/>
          <a:stretch/>
        </a:blipFill>
        <a:effectLst/>
      </p:bgPr>
    </p:bg>
    <p:spTree>
      <p:nvGrpSpPr>
        <p:cNvPr id="1" name=""/>
        <p:cNvGrpSpPr/>
        <p:nvPr/>
      </p:nvGrpSpPr>
      <p:grpSpPr>
        <a:xfrm>
          <a:off x="0" y="0"/>
          <a:ext cx="0" cy="0"/>
          <a:chOff x="0" y="0"/>
          <a:chExt cx="0" cy="0"/>
        </a:xfrm>
      </p:grpSpPr>
      <p:pic>
        <p:nvPicPr>
          <p:cNvPr id="2" name="Picture 4" descr="Icon&#10;&#10;Description automatically generated"/>
          <p:cNvPicPr>
            <a:picLocks noChangeAspect="1"/>
            <a:extLst>
              <a:ext uri="smNativeData">
                <pr:smNativeData xmlns:pr="smNativeData" xmlns:p14="http://schemas.microsoft.com/office/powerpoint/2010/main" xmlns="" val="SMDATA_15_2GjVZh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AAAAAADAAAABAAAAAAAAAAAAAAAAAAAAAAAAAAHgAAAGgAAAAAAAAAAAAAAAAAAAAAAAAAAAAAABAnAAAQJwAAAAAAAAAAAAAAAAAAAAAAAAAAAAAAAAAAAAAAAAAAAAAUAAAAAAAAAMDA/wAAAAAAZAAAADIAAAAAAAAAZAAAAAAAAAB/f38ACgAAAB8AAABUAAAAAAAABQAAAAEAAAAAAAAAAAAAAAAAAAAAAAAAAAAAAAAAAAAAAAAAAAAAAAJ/f38AAAAAA8zMzADAwP8Af39/AAAAAAAAAAAAAAAAAP///wAAAAAAIQAAABgAAAAUAAAALgMAANsCAADwBQAAnQUAABAAAAAmAAAACAAAAP//////////"/>
              </a:ext>
            </a:extLst>
          </p:cNvPicPr>
          <p:nvPr/>
        </p:nvPicPr>
        <p:blipFill>
          <a:blip r:embed="rId3"/>
          <a:stretch>
            <a:fillRect/>
          </a:stretch>
        </p:blipFill>
        <p:spPr>
          <a:xfrm>
            <a:off x="516890" y="464185"/>
            <a:ext cx="448310" cy="448310"/>
          </a:xfrm>
          <a:prstGeom prst="rect">
            <a:avLst/>
          </a:prstGeom>
          <a:noFill/>
          <a:ln>
            <a:noFill/>
          </a:ln>
          <a:effectLst/>
        </p:spPr>
      </p:pic>
      <p:sp>
        <p:nvSpPr>
          <p:cNvPr id="3" name="Straight Connector 19"/>
          <p:cNvSpPr>
            <a:extLst>
              <a:ext uri="smNativeData">
                <pr:smNativeData xmlns:pr="smNativeData" xmlns:p14="http://schemas.microsoft.com/office/powerpoint/2010/main" xmlns=""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BLFAAA2wIAAEsUAAB3BgAAEAAAACYAAAAIAAAA//////////8="/>
              </a:ext>
            </a:extLst>
          </p:cNvSpPr>
          <p:nvPr/>
        </p:nvSpPr>
        <p:spPr>
          <a:xfrm>
            <a:off x="3298825" y="464185"/>
            <a:ext cx="0" cy="586740"/>
          </a:xfrm>
          <a:prstGeom prst="line">
            <a:avLst/>
          </a:prstGeom>
          <a:noFill/>
          <a:ln w="12700" cap="flat" cmpd="sng" algn="ctr">
            <a:solidFill>
              <a:srgbClr val="102D69"/>
            </a:solidFill>
            <a:prstDash val="solid"/>
            <a:headEnd type="none"/>
            <a:tailEnd type="none"/>
          </a:ln>
          <a:effectLst/>
        </p:spPr>
      </p:sp>
      <p:sp>
        <p:nvSpPr>
          <p:cNvPr id="4" name="Straight Connector 21"/>
          <p:cNvSpPr>
            <a:extLst>
              <a:ext uri="smNativeData">
                <pr:smNativeData xmlns:pr="smNativeData" xmlns:p14="http://schemas.microsoft.com/office/powerpoint/2010/main" xmlns=""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IEMAQ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FJQAA2wIAAIUlAAB3BgAAEAAAACYAAAAIAAAA//////////8="/>
              </a:ext>
            </a:extLst>
          </p:cNvSpPr>
          <p:nvPr/>
        </p:nvSpPr>
        <p:spPr>
          <a:xfrm>
            <a:off x="6099175" y="464185"/>
            <a:ext cx="0" cy="586740"/>
          </a:xfrm>
          <a:prstGeom prst="line">
            <a:avLst/>
          </a:prstGeom>
          <a:noFill/>
          <a:ln w="12700" cap="flat" cmpd="sng" algn="ctr">
            <a:solidFill>
              <a:srgbClr val="102D69"/>
            </a:solidFill>
            <a:prstDash val="solid"/>
            <a:headEnd type="none"/>
            <a:tailEnd type="none"/>
          </a:ln>
          <a:effectLst/>
        </p:spPr>
      </p:sp>
      <p:sp>
        <p:nvSpPr>
          <p:cNvPr id="5" name="Straight Connector 25"/>
          <p:cNvSpPr>
            <a:extLst>
              <a:ext uri="smNativeData">
                <pr:smNativeData xmlns:pr="smNativeData" xmlns:p14="http://schemas.microsoft.com/office/powerpoint/2010/main" xmlns=""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A4PwAA2wIAADg/AAB3BgAAEAAAACYAAAAIAAAA//////////8="/>
              </a:ext>
            </a:extLst>
          </p:cNvSpPr>
          <p:nvPr/>
        </p:nvSpPr>
        <p:spPr>
          <a:xfrm>
            <a:off x="10276840" y="464185"/>
            <a:ext cx="0" cy="586740"/>
          </a:xfrm>
          <a:prstGeom prst="line">
            <a:avLst/>
          </a:prstGeom>
          <a:noFill/>
          <a:ln w="12700" cap="flat" cmpd="sng" algn="ctr">
            <a:solidFill>
              <a:srgbClr val="102D69"/>
            </a:solidFill>
            <a:prstDash val="solid"/>
            <a:headEnd type="none"/>
            <a:tailEnd type="none"/>
          </a:ln>
          <a:effectLst/>
        </p:spPr>
      </p:sp>
      <p:sp>
        <p:nvSpPr>
          <p:cNvPr id="6" name="TextBox 10"/>
          <p:cNvSpPr>
            <a:extLst>
              <a:ext uri="smNativeData">
                <pr:smNativeData xmlns:pr="smNativeData" xmlns:p14="http://schemas.microsoft.com/office/powerpoint/2010/main" xmlns="" val="SMDATA_13_2GjVZhMAAAAlAAAAZAAAAE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gAAAA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KQAAARgMAACxEAAArBQAAECAAACYAAAAIAAAA//////////8="/>
              </a:ext>
            </a:extLst>
          </p:cNvSpPr>
          <p:nvPr/>
        </p:nvSpPr>
        <p:spPr>
          <a:xfrm>
            <a:off x="10410190" y="532130"/>
            <a:ext cx="671830" cy="307975"/>
          </a:xfrm>
          <a:prstGeom prst="rect">
            <a:avLst/>
          </a:prstGeom>
          <a:noFill/>
          <a:ln>
            <a:noFill/>
          </a:ln>
          <a:effectLst/>
        </p:spPr>
        <p:txBody>
          <a:bodyPr vert="horz" wrap="square" lIns="0" tIns="0" rIns="0" bIns="0" numCol="1" spcCol="215900" anchor="t"/>
          <a:lstStyle/>
          <a:p>
            <a:pPr>
              <a:defRPr noProof="1"/>
            </a:pPr>
            <a:fld id="{3F0BEF09-47D2-5E19-9CB3-B14CA1FD6AE4}" type="slidenum">
              <a:rPr lang="ru-ru" sz="2000">
                <a:solidFill>
                  <a:srgbClr val="102D69"/>
                </a:solidFill>
                <a:latin typeface="HSE Sans" charset="0"/>
                <a:ea typeface="Calibri" pitchFamily="2" charset="-52"/>
                <a:cs typeface="Calibri" pitchFamily="2" charset="-52"/>
              </a:rPr>
              <a:t>‹#›</a:t>
            </a:fld>
            <a:endParaRPr lang="ru-ru" sz="2000">
              <a:solidFill>
                <a:srgbClr val="102D69"/>
              </a:solidFill>
              <a:latin typeface="HSE Sans" charset="0"/>
              <a:ea typeface="Calibri" pitchFamily="2" charset="-52"/>
              <a:cs typeface="Calibri" pitchFamily="2" charset="-52"/>
            </a:endParaRPr>
          </a:p>
        </p:txBody>
      </p:sp>
      <p:sp>
        <p:nvSpPr>
          <p:cNvPr id="7" name="Straight Connector 59"/>
          <p:cNvSpPr>
            <a:extLst>
              <a:ext uri="smNativeData">
                <pr:smNativeData xmlns:pr="smNativeData" xmlns:p14="http://schemas.microsoft.com/office/powerpoint/2010/main" xmlns=""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hRwAA2wIAAKFHAAB3BgAAEAAAACYAAAAIAAAA//////////8="/>
              </a:ext>
            </a:extLst>
          </p:cNvSpPr>
          <p:nvPr/>
        </p:nvSpPr>
        <p:spPr>
          <a:xfrm>
            <a:off x="11643995" y="464185"/>
            <a:ext cx="0" cy="586740"/>
          </a:xfrm>
          <a:prstGeom prst="line">
            <a:avLst/>
          </a:prstGeom>
          <a:noFill/>
          <a:ln w="12700" cap="flat" cmpd="sng" algn="ctr">
            <a:solidFill>
              <a:srgbClr val="102D69"/>
            </a:solidFill>
            <a:prstDash val="solid"/>
            <a:headEnd type="none"/>
            <a:tailEnd type="none"/>
          </a:ln>
          <a:effectLst/>
        </p:spPr>
      </p:sp>
      <p:sp>
        <p:nvSpPr>
          <p:cNvPr id="8" name="Текст 37"/>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Y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JBwAAVAMAALwSAADjBQAAEAAAACYAAAAIAAAAPaAAAAAAAAA="/>
              </a:ext>
            </a:extLst>
          </p:cNvSpPr>
          <p:nvPr>
            <p:ph idx="13"/>
          </p:nvPr>
        </p:nvSpPr>
        <p:spPr>
          <a:xfrm>
            <a:off x="1143635" y="541020"/>
            <a:ext cx="1901825" cy="415925"/>
          </a:xfrm>
        </p:spPr>
        <p:txBody>
          <a:bodyPr vert="horz" wrap="square" lIns="0" tIns="0" rIns="0" bIns="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a:latin typeface="HSE Sans" charset="0"/>
                <a:ea typeface="Calibri" pitchFamily="2" charset="-52"/>
                <a:cs typeface="Calibri" pitchFamily="2" charset="-52"/>
              </a:defRPr>
            </a:lvl1pPr>
            <a:lvl2pPr marL="457200" indent="0">
              <a:lnSpc>
                <a:spcPct val="100000"/>
              </a:lnSpc>
              <a:buNone/>
              <a:defRPr lang="en-gb" sz="1000" b="0" i="0">
                <a:latin typeface="HSE Sans" charset="0"/>
                <a:ea typeface="Calibri" pitchFamily="2" charset="-52"/>
                <a:cs typeface="Calibri" pitchFamily="2" charset="-52"/>
              </a:defRPr>
            </a:lvl2pPr>
            <a:lvl3pPr marL="914400" indent="0">
              <a:lnSpc>
                <a:spcPct val="100000"/>
              </a:lnSpc>
              <a:buNone/>
              <a:defRPr lang="en-gb" sz="1000" b="0" i="0">
                <a:latin typeface="HSE Sans" charset="0"/>
                <a:ea typeface="Calibri" pitchFamily="2" charset="-52"/>
                <a:cs typeface="Calibri" pitchFamily="2" charset="-52"/>
              </a:defRPr>
            </a:lvl3pPr>
            <a:lvl4pPr marL="1371600" indent="0">
              <a:lnSpc>
                <a:spcPct val="100000"/>
              </a:lnSpc>
              <a:buNone/>
              <a:defRPr lang="en-gb" sz="1000" b="0" i="0">
                <a:latin typeface="HSE Sans" charset="0"/>
                <a:ea typeface="Calibri" pitchFamily="2" charset="-52"/>
                <a:cs typeface="Calibri" pitchFamily="2" charset="-52"/>
              </a:defRPr>
            </a:lvl4pPr>
            <a:lvl5pPr marL="1828800" indent="0">
              <a:lnSpc>
                <a:spcPct val="100000"/>
              </a:lnSpc>
              <a:buNone/>
              <a:defRPr lang="en-gb" sz="1000" b="0" i="0">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подразделения</a:t>
            </a:r>
            <a:r>
              <a:t/>
            </a:r>
            <a:br/>
            <a:r>
              <a:rPr lang="ru-ru"/>
              <a:t>в две или три строки</a:t>
            </a:r>
            <a:r>
              <a:t> (10pt)</a:t>
            </a:r>
            <a:endParaRPr lang="ru-ru"/>
          </a:p>
        </p:txBody>
      </p:sp>
      <p:sp>
        <p:nvSpPr>
          <p:cNvPr id="9" name="ТекстСлайда2"/>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IFQAAYAMAAAQiAADjBQAAEAAAACYAAAAIAAAAPaAAAAAAAAA="/>
              </a:ext>
            </a:extLst>
          </p:cNvSpPr>
          <p:nvPr>
            <p:ph idx="14"/>
          </p:nvPr>
        </p:nvSpPr>
        <p:spPr>
          <a:xfrm>
            <a:off x="345948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charset="0"/>
                <a:ea typeface="Calibri" pitchFamily="2" charset="-52"/>
                <a:cs typeface="Calibri" pitchFamily="2" charset="-52"/>
              </a:defRPr>
            </a:lvl1pPr>
            <a:lvl2pPr marL="457200" indent="0">
              <a:buNone/>
              <a:defRPr lang="en-gb" sz="1000" b="0" i="0">
                <a:solidFill>
                  <a:srgbClr val="0E2D69"/>
                </a:solidFill>
                <a:latin typeface="HSE Sans" charset="0"/>
                <a:ea typeface="Calibri" pitchFamily="2" charset="-52"/>
                <a:cs typeface="Calibri" pitchFamily="2" charset="-52"/>
              </a:defRPr>
            </a:lvl2pPr>
            <a:lvl3pPr marL="914400" indent="0">
              <a:buNone/>
              <a:defRPr lang="en-gb" sz="1000" b="0" i="0">
                <a:solidFill>
                  <a:srgbClr val="0E2D69"/>
                </a:solidFill>
                <a:latin typeface="HSE Sans" charset="0"/>
                <a:ea typeface="Calibri" pitchFamily="2" charset="-52"/>
                <a:cs typeface="Calibri" pitchFamily="2" charset="-52"/>
              </a:defRPr>
            </a:lvl3pPr>
            <a:lvl4pPr marL="1371600" indent="0">
              <a:buNone/>
              <a:defRPr lang="en-gb" sz="1000" b="0" i="0">
                <a:solidFill>
                  <a:srgbClr val="0E2D69"/>
                </a:solidFill>
                <a:latin typeface="HSE Sans" charset="0"/>
                <a:ea typeface="Calibri" pitchFamily="2" charset="-52"/>
                <a:cs typeface="Calibri" pitchFamily="2" charset="-52"/>
              </a:defRPr>
            </a:lvl4pPr>
            <a:lvl5pPr marL="1828800" indent="0">
              <a:buNone/>
              <a:defRPr lang="en-gb" sz="1000" b="0" i="0">
                <a:solidFill>
                  <a:srgbClr val="0E2D69"/>
                </a:solidFill>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презентации может быть набрано в две или три строки</a:t>
            </a:r>
            <a:r>
              <a:t> (10pt)</a:t>
            </a:r>
            <a:endParaRPr lang="ru-ru"/>
          </a:p>
        </p:txBody>
      </p:sp>
      <p:sp>
        <p:nvSpPr>
          <p:cNvPr id="10" name="Текст 39"/>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L5aJg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CJgAAYAMAAD4zAADjBQAAEAAAACYAAAAIAAAAPaAAAAAAAAA="/>
              </a:ext>
            </a:extLst>
          </p:cNvSpPr>
          <p:nvPr>
            <p:ph idx="15"/>
          </p:nvPr>
        </p:nvSpPr>
        <p:spPr>
          <a:xfrm>
            <a:off x="625983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charset="0"/>
                <a:ea typeface="Calibri" pitchFamily="2" charset="-52"/>
                <a:cs typeface="Calibri" pitchFamily="2" charset="-52"/>
              </a:defRPr>
            </a:lvl1pPr>
            <a:lvl2pPr marL="457200" indent="0">
              <a:buNone/>
              <a:defRPr lang="en-gb" sz="1000" b="0" i="0">
                <a:solidFill>
                  <a:srgbClr val="0E2D69"/>
                </a:solidFill>
                <a:latin typeface="HSE Sans" charset="0"/>
                <a:ea typeface="Calibri" pitchFamily="2" charset="-52"/>
                <a:cs typeface="Calibri" pitchFamily="2" charset="-52"/>
              </a:defRPr>
            </a:lvl2pPr>
            <a:lvl3pPr marL="914400" indent="0">
              <a:buNone/>
              <a:defRPr lang="en-gb" sz="1000" b="0" i="0">
                <a:solidFill>
                  <a:srgbClr val="0E2D69"/>
                </a:solidFill>
                <a:latin typeface="HSE Sans" charset="0"/>
                <a:ea typeface="Calibri" pitchFamily="2" charset="-52"/>
                <a:cs typeface="Calibri" pitchFamily="2" charset="-52"/>
              </a:defRPr>
            </a:lvl3pPr>
            <a:lvl4pPr marL="1371600" indent="0">
              <a:buNone/>
              <a:defRPr lang="en-gb" sz="1000" b="0" i="0">
                <a:solidFill>
                  <a:srgbClr val="0E2D69"/>
                </a:solidFill>
                <a:latin typeface="HSE Sans" charset="0"/>
                <a:ea typeface="Calibri" pitchFamily="2" charset="-52"/>
                <a:cs typeface="Calibri" pitchFamily="2" charset="-52"/>
              </a:defRPr>
            </a:lvl4pPr>
            <a:lvl5pPr marL="1828800" indent="0">
              <a:buNone/>
              <a:defRPr lang="en-gb" sz="1000" b="0" i="0">
                <a:solidFill>
                  <a:srgbClr val="0E2D69"/>
                </a:solidFill>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раздела может быть набрано в две или три строки</a:t>
            </a:r>
            <a:r>
              <a:t> (10pt)</a:t>
            </a:r>
            <a:endParaRPr lang="ru-ru"/>
          </a:p>
        </p:txBody>
      </p:sp>
      <p:sp>
        <p:nvSpPr>
          <p:cNvPr id="11" name="Заголовок 31"/>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OT///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6AgAADIeAACwDQAAEAAAACYAAAAIAAAAvaAAAAAAAAA="/>
              </a:ext>
            </a:extLst>
          </p:cNvSpPr>
          <p:nvPr>
            <p:ph type="title"/>
          </p:nvPr>
        </p:nvSpPr>
        <p:spPr>
          <a:xfrm>
            <a:off x="586105" y="1447800"/>
            <a:ext cx="4322445" cy="777240"/>
          </a:xfrm>
        </p:spPr>
        <p:txBody>
          <a:bodyPr vert="horz" wrap="square" lIns="0" tIns="0" rIns="0" bIns="0" numCol="1" spcCol="215900" anchor="t">
            <a:prstTxWarp prst="textNoShape">
              <a:avLst/>
            </a:prstTxWarp>
          </a:bodyPr>
          <a:lstStyle>
            <a:lvl1pPr>
              <a:lnSpc>
                <a:spcPct val="100000"/>
              </a:lnSpc>
              <a:defRPr lang="ru-ru" sz="2400" b="0" i="0">
                <a:latin typeface="HSE Sans" charset="0"/>
                <a:ea typeface="Calibri Light" pitchFamily="2" charset="-52"/>
                <a:cs typeface="Calibri Light" pitchFamily="2" charset="-52"/>
              </a:defRPr>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lang="en-gb"/>
            </a:pPr>
            <a:r>
              <a:rPr lang="ru-ru">
                <a:solidFill>
                  <a:srgbClr val="102D69"/>
                </a:solidFill>
              </a:rPr>
              <a:t>Заголовок может быть набран </a:t>
            </a:r>
            <a:r>
              <a:t/>
            </a:r>
            <a:br/>
            <a:r>
              <a:rPr lang="ru-ru">
                <a:solidFill>
                  <a:srgbClr val="102D69"/>
                </a:solidFill>
              </a:rPr>
              <a:t>в две или три строки</a:t>
            </a:r>
            <a:r>
              <a:rPr lang="en-gb">
                <a:solidFill>
                  <a:srgbClr val="102D69"/>
                </a:solidFill>
              </a:rPr>
              <a:t> (24 pt)</a:t>
            </a:r>
            <a:endParaRPr lang="ru-ru">
              <a:solidFill>
                <a:srgbClr val="102D69"/>
              </a:solidFill>
            </a:endParaRPr>
          </a:p>
        </p:txBody>
      </p:sp>
      <p:sp>
        <p:nvSpPr>
          <p:cNvPr id="12" name="Текст 35"/>
          <p:cNvSpPr>
            <a:spLocks noGrp="1" noChangeArrowheads="1"/>
            <a:extLst>
              <a:ext uri="smNativeData">
                <pr:smNativeData xmlns:pr="smNativeData" xmlns:p14="http://schemas.microsoft.com/office/powerpoint/2010/main" xmlns="" val="SMDATA_13_2GjVZh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9uSWQ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pA4AADIeAABmHQAAEAAAACYAAAAIAAAAHaAAAAAAAAA="/>
              </a:ext>
            </a:extLst>
          </p:cNvSpPr>
          <p:nvPr>
            <p:ph idx="12"/>
          </p:nvPr>
        </p:nvSpPr>
        <p:spPr>
          <a:xfrm>
            <a:off x="586105" y="2379980"/>
            <a:ext cx="4322445" cy="2399030"/>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en-gb" sz="1300" b="0" i="0">
                <a:solidFill>
                  <a:srgbClr val="0E2D69"/>
                </a:solidFill>
                <a:latin typeface="HSE Sans" charset="0"/>
                <a:ea typeface="Calibri" pitchFamily="2" charset="-52"/>
                <a:cs typeface="Calibri" pitchFamily="2" charset="-52"/>
              </a:defRPr>
            </a:lvl1pPr>
            <a:lvl2pPr marL="4572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2pPr>
            <a:lvl3pPr marL="9144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3pPr>
            <a:lvl4pPr marL="13716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4pPr>
            <a:lvl5pPr marL="18288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lang="ru-ru"/>
          </a:p>
        </p:txBody>
      </p:sp>
      <p:sp>
        <p:nvSpPr>
          <p:cNvPr id="13" name="ТекстСлайда1"/>
          <p:cNvSpPr>
            <a:spLocks noGrp="1" noChangeArrowheads="1"/>
            <a:extLst>
              <a:ext uri="smNativeData">
                <pr:smNativeData xmlns:pr="smNativeData" xmlns:p14="http://schemas.microsoft.com/office/powerpoint/2010/main" xmlns="" val="SMDATA_13_2GjVZh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Y+PGE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4x8AAM4bAABLIwAAEAAAACYAAAAIAAAAHaAAAAAAAAA="/>
              </a:ext>
            </a:extLst>
          </p:cNvSpPr>
          <p:nvPr>
            <p:ph idx="16"/>
          </p:nvPr>
        </p:nvSpPr>
        <p:spPr>
          <a:xfrm>
            <a:off x="586105" y="5183505"/>
            <a:ext cx="3933825" cy="553720"/>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a:solidFill>
                  <a:srgbClr val="0E2D69"/>
                </a:solidFill>
                <a:latin typeface="HSE Sans" charset="0"/>
                <a:ea typeface="Calibri" pitchFamily="2" charset="-52"/>
                <a:cs typeface="Calibri" pitchFamily="2" charset="-52"/>
              </a:defRPr>
            </a:lvl1pPr>
            <a:lvl2pPr marL="4572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2pPr>
            <a:lvl3pPr marL="9144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3pPr>
            <a:lvl4pPr marL="13716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4pPr>
            <a:lvl5pPr marL="18288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Примечания, или любая другая пояснительная или дополнительная информация набираются шрифтом размером 10 </a:t>
            </a:r>
            <a:r>
              <a:t>pt</a:t>
            </a:r>
            <a:endParaRPr lang="ru-ru"/>
          </a:p>
        </p:txBody>
      </p:sp>
      <p:sp>
        <p:nvSpPr>
          <p:cNvPr id="14" name="Диаграмма 7"/>
          <p:cNvSpPr>
            <a:spLocks noGrp="1" noChangeArrowheads="1"/>
            <a:extLst>
              <a:ext uri="smNativeData">
                <pr:smNativeData xmlns:pr="smNativeData" xmlns:p14="http://schemas.microsoft.com/office/powerpoint/2010/main" xmlns="" val="SMDATA_13_2GjVZh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AwMD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vIAAA6AgAAKFHAABLIwAAEAAAACYAAAAIAAAAgYAAAAAAAAA="/>
              </a:ext>
            </a:extLst>
          </p:cNvSpPr>
          <p:nvPr>
            <p:ph type="chart" sz="quarter" idx="10"/>
          </p:nvPr>
        </p:nvSpPr>
        <p:spPr>
          <a:xfrm>
            <a:off x="5272405" y="1447800"/>
            <a:ext cx="6371590" cy="4289425"/>
          </a:xfrm>
        </p:spPr>
        <p:txBody>
          <a:bodyPr vert="horz" wrap="square" lIns="91440" tIns="45720" rIns="91440" bIns="45720" numCol="1" spcCol="215900" anchor="ctr">
            <a:prstTxWarp prst="textNoShape">
              <a:avLst/>
            </a:prstTxWarp>
          </a:bodyPr>
          <a:lstStyle>
            <a:lvl1pPr>
              <a:defRPr lang="ru-ru"/>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noProof="1"/>
            </a:pPr>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График_2">
    <p:bg>
      <p:bgPr>
        <a:blipFill>
          <a:blip r:embed="rId2"/>
          <a:srcRect/>
          <a:stretch/>
        </a:blipFill>
        <a:effectLst/>
      </p:bgPr>
    </p:bg>
    <p:spTree>
      <p:nvGrpSpPr>
        <p:cNvPr id="1" name=""/>
        <p:cNvGrpSpPr/>
        <p:nvPr/>
      </p:nvGrpSpPr>
      <p:grpSpPr>
        <a:xfrm>
          <a:off x="0" y="0"/>
          <a:ext cx="0" cy="0"/>
          <a:chOff x="0" y="0"/>
          <a:chExt cx="0" cy="0"/>
        </a:xfrm>
      </p:grpSpPr>
      <p:pic>
        <p:nvPicPr>
          <p:cNvPr id="2" name="Picture 4" descr="Icon&#10;&#10;Description automatically generated"/>
          <p:cNvPicPr>
            <a:picLocks noChangeAspect="1"/>
            <a:extLst>
              <a:ext uri="smNativeData">
                <pr:smNativeData xmlns:pr="smNativeData" xmlns:p14="http://schemas.microsoft.com/office/powerpoint/2010/main" xmlns="" val="SMDATA_15_2GjVZh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Bh+///DAAAABAAAAAAAAAAAAAAAAAAAAAAAAAAHgAAAGgAAAAAAAAAAAAAAAAAAAAAAAAAAAAAABAnAAAQJwAAAAAAAAAAAAAAAAAAAAAAAAAAAAAAAAAAAAAAAAAAAAAUAAAAAAAAAMDA/wAAAAAAZAAAADIAAAAAAAAAZAAAAAAAAAB/f38ACgAAAB8AAABUAAAAAAAABQAAAAEAAAAAAAAAAAAAAAAAAAAAAAAAAAAAAAAAAAAAAAAAAAAAAAJ/f38AAAAAA8zMzADAwP8Af39/AAAAAAAAAAAAAAAAAP///wAAAAAAIQAAABgAAAAUAAAALgMAANsCAADwBQAAnQUAABAAAAAmAAAACAAAAP//////////"/>
              </a:ext>
            </a:extLst>
          </p:cNvPicPr>
          <p:nvPr/>
        </p:nvPicPr>
        <p:blipFill>
          <a:blip r:embed="rId3"/>
          <a:stretch>
            <a:fillRect/>
          </a:stretch>
        </p:blipFill>
        <p:spPr>
          <a:xfrm>
            <a:off x="516890" y="464185"/>
            <a:ext cx="448310" cy="448310"/>
          </a:xfrm>
          <a:prstGeom prst="rect">
            <a:avLst/>
          </a:prstGeom>
          <a:noFill/>
          <a:ln>
            <a:noFill/>
          </a:ln>
          <a:effectLst/>
        </p:spPr>
      </p:pic>
      <p:sp>
        <p:nvSpPr>
          <p:cNvPr id="3" name="Straight Connector 19"/>
          <p:cNvSpPr>
            <a:extLst>
              <a:ext uri="smNativeData">
                <pr:smNativeData xmlns:pr="smNativeData" xmlns:p14="http://schemas.microsoft.com/office/powerpoint/2010/main" xmlns=""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BUACQg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BLFAAA2wIAAEsUAAB3BgAAEAAAACYAAAAIAAAA//////////8="/>
              </a:ext>
            </a:extLst>
          </p:cNvSpPr>
          <p:nvPr/>
        </p:nvSpPr>
        <p:spPr>
          <a:xfrm>
            <a:off x="3298825" y="464185"/>
            <a:ext cx="0" cy="586740"/>
          </a:xfrm>
          <a:prstGeom prst="line">
            <a:avLst/>
          </a:prstGeom>
          <a:noFill/>
          <a:ln w="12700" cap="flat" cmpd="sng" algn="ctr">
            <a:solidFill>
              <a:srgbClr val="102D69"/>
            </a:solidFill>
            <a:prstDash val="solid"/>
            <a:headEnd type="none"/>
            <a:tailEnd type="none"/>
          </a:ln>
          <a:effectLst/>
        </p:spPr>
      </p:sp>
      <p:sp>
        <p:nvSpPr>
          <p:cNvPr id="4" name="Straight Connector 21"/>
          <p:cNvSpPr>
            <a:extLst>
              <a:ext uri="smNativeData">
                <pr:smNativeData xmlns:pr="smNativeData" xmlns:p14="http://schemas.microsoft.com/office/powerpoint/2010/main" xmlns=""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FJQAA2wIAAIUlAAB3BgAAEAAAACYAAAAIAAAA//////////8="/>
              </a:ext>
            </a:extLst>
          </p:cNvSpPr>
          <p:nvPr/>
        </p:nvSpPr>
        <p:spPr>
          <a:xfrm>
            <a:off x="6099175" y="464185"/>
            <a:ext cx="0" cy="586740"/>
          </a:xfrm>
          <a:prstGeom prst="line">
            <a:avLst/>
          </a:prstGeom>
          <a:noFill/>
          <a:ln w="12700" cap="flat" cmpd="sng" algn="ctr">
            <a:solidFill>
              <a:srgbClr val="102D69"/>
            </a:solidFill>
            <a:prstDash val="solid"/>
            <a:headEnd type="none"/>
            <a:tailEnd type="none"/>
          </a:ln>
          <a:effectLst/>
        </p:spPr>
      </p:sp>
      <p:sp>
        <p:nvSpPr>
          <p:cNvPr id="5" name="Straight Connector 25"/>
          <p:cNvSpPr>
            <a:extLst>
              <a:ext uri="smNativeData">
                <pr:smNativeData xmlns:pr="smNativeData" xmlns:p14="http://schemas.microsoft.com/office/powerpoint/2010/main" xmlns=""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A4PwAA2wIAADg/AAB3BgAAEAAAACYAAAAIAAAA//////////8="/>
              </a:ext>
            </a:extLst>
          </p:cNvSpPr>
          <p:nvPr/>
        </p:nvSpPr>
        <p:spPr>
          <a:xfrm>
            <a:off x="10276840" y="464185"/>
            <a:ext cx="0" cy="586740"/>
          </a:xfrm>
          <a:prstGeom prst="line">
            <a:avLst/>
          </a:prstGeom>
          <a:noFill/>
          <a:ln w="12700" cap="flat" cmpd="sng" algn="ctr">
            <a:solidFill>
              <a:srgbClr val="102D69"/>
            </a:solidFill>
            <a:prstDash val="solid"/>
            <a:headEnd type="none"/>
            <a:tailEnd type="none"/>
          </a:ln>
          <a:effectLst/>
        </p:spPr>
      </p:sp>
      <p:sp>
        <p:nvSpPr>
          <p:cNvPr id="6" name="TextBox 11"/>
          <p:cNvSpPr>
            <a:extLst>
              <a:ext uri="smNativeData">
                <pr:smNativeData xmlns:pr="smNativeData" xmlns:p14="http://schemas.microsoft.com/office/powerpoint/2010/main" xmlns="" val="SMDATA_13_2GjVZhMAAAAlAAAAZAAAAE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48cDo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KQAAARgMAACxEAAArBQAAECAAACYAAAAIAAAA//////////8="/>
              </a:ext>
            </a:extLst>
          </p:cNvSpPr>
          <p:nvPr/>
        </p:nvSpPr>
        <p:spPr>
          <a:xfrm>
            <a:off x="10410190" y="532130"/>
            <a:ext cx="671830" cy="307975"/>
          </a:xfrm>
          <a:prstGeom prst="rect">
            <a:avLst/>
          </a:prstGeom>
          <a:noFill/>
          <a:ln>
            <a:noFill/>
          </a:ln>
          <a:effectLst/>
        </p:spPr>
        <p:txBody>
          <a:bodyPr vert="horz" wrap="square" lIns="0" tIns="0" rIns="0" bIns="0" numCol="1" spcCol="215900" anchor="t"/>
          <a:lstStyle/>
          <a:p>
            <a:pPr>
              <a:defRPr noProof="1"/>
            </a:pPr>
            <a:fld id="{3F0B9D6F-21D2-5E6B-9CB3-D73ED3FD6A82}" type="slidenum">
              <a:rPr lang="ru-ru" sz="2000">
                <a:solidFill>
                  <a:srgbClr val="102D69"/>
                </a:solidFill>
                <a:latin typeface="HSE Sans" charset="0"/>
                <a:ea typeface="Calibri" pitchFamily="2" charset="-52"/>
                <a:cs typeface="Calibri" pitchFamily="2" charset="-52"/>
              </a:rPr>
              <a:t>‹#›</a:t>
            </a:fld>
            <a:endParaRPr lang="ru-ru" sz="2000">
              <a:solidFill>
                <a:srgbClr val="102D69"/>
              </a:solidFill>
              <a:latin typeface="HSE Sans" charset="0"/>
              <a:ea typeface="Calibri" pitchFamily="2" charset="-52"/>
              <a:cs typeface="Calibri" pitchFamily="2" charset="-52"/>
            </a:endParaRPr>
          </a:p>
        </p:txBody>
      </p:sp>
      <p:sp>
        <p:nvSpPr>
          <p:cNvPr id="7" name="Straight Connector 59"/>
          <p:cNvSpPr>
            <a:extLst>
              <a:ext uri="smNativeData">
                <pr:smNativeData xmlns:pr="smNativeData" xmlns:p14="http://schemas.microsoft.com/office/powerpoint/2010/main" xmlns=""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hRwAA2wIAAKFHAAB3BgAAEAAAACYAAAAIAAAA//////////8="/>
              </a:ext>
            </a:extLst>
          </p:cNvSpPr>
          <p:nvPr/>
        </p:nvSpPr>
        <p:spPr>
          <a:xfrm>
            <a:off x="11643995" y="464185"/>
            <a:ext cx="0" cy="586740"/>
          </a:xfrm>
          <a:prstGeom prst="line">
            <a:avLst/>
          </a:prstGeom>
          <a:noFill/>
          <a:ln w="12700" cap="flat" cmpd="sng" algn="ctr">
            <a:solidFill>
              <a:srgbClr val="102D69"/>
            </a:solidFill>
            <a:prstDash val="solid"/>
            <a:headEnd type="none"/>
            <a:tailEnd type="none"/>
          </a:ln>
          <a:effectLst/>
        </p:spPr>
      </p:sp>
      <p:sp>
        <p:nvSpPr>
          <p:cNvPr id="8" name="Текст 37"/>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48YTo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JBwAAVAMAALwSAADjBQAAEAAAACYAAAAIAAAAPaAAAAAAAAA="/>
              </a:ext>
            </a:extLst>
          </p:cNvSpPr>
          <p:nvPr>
            <p:ph idx="13"/>
          </p:nvPr>
        </p:nvSpPr>
        <p:spPr>
          <a:xfrm>
            <a:off x="1143635" y="541020"/>
            <a:ext cx="1901825" cy="415925"/>
          </a:xfrm>
        </p:spPr>
        <p:txBody>
          <a:bodyPr vert="horz" wrap="square" lIns="0" tIns="0" rIns="0" bIns="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a:latin typeface="HSE Sans" charset="0"/>
                <a:ea typeface="Calibri" pitchFamily="2" charset="-52"/>
                <a:cs typeface="Calibri" pitchFamily="2" charset="-52"/>
              </a:defRPr>
            </a:lvl1pPr>
            <a:lvl2pPr marL="457200" indent="0">
              <a:lnSpc>
                <a:spcPct val="100000"/>
              </a:lnSpc>
              <a:buNone/>
              <a:defRPr lang="en-gb" sz="1000" b="0" i="0">
                <a:latin typeface="HSE Sans" charset="0"/>
                <a:ea typeface="Calibri" pitchFamily="2" charset="-52"/>
                <a:cs typeface="Calibri" pitchFamily="2" charset="-52"/>
              </a:defRPr>
            </a:lvl2pPr>
            <a:lvl3pPr marL="914400" indent="0">
              <a:lnSpc>
                <a:spcPct val="100000"/>
              </a:lnSpc>
              <a:buNone/>
              <a:defRPr lang="en-gb" sz="1000" b="0" i="0">
                <a:latin typeface="HSE Sans" charset="0"/>
                <a:ea typeface="Calibri" pitchFamily="2" charset="-52"/>
                <a:cs typeface="Calibri" pitchFamily="2" charset="-52"/>
              </a:defRPr>
            </a:lvl3pPr>
            <a:lvl4pPr marL="1371600" indent="0">
              <a:lnSpc>
                <a:spcPct val="100000"/>
              </a:lnSpc>
              <a:buNone/>
              <a:defRPr lang="en-gb" sz="1000" b="0" i="0">
                <a:latin typeface="HSE Sans" charset="0"/>
                <a:ea typeface="Calibri" pitchFamily="2" charset="-52"/>
                <a:cs typeface="Calibri" pitchFamily="2" charset="-52"/>
              </a:defRPr>
            </a:lvl4pPr>
            <a:lvl5pPr marL="1828800" indent="0">
              <a:lnSpc>
                <a:spcPct val="100000"/>
              </a:lnSpc>
              <a:buNone/>
              <a:defRPr lang="en-gb" sz="1000" b="0" i="0">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подразделения</a:t>
            </a:r>
            <a:r>
              <a:t/>
            </a:r>
            <a:br/>
            <a:r>
              <a:rPr lang="ru-ru"/>
              <a:t>в две или три строки</a:t>
            </a:r>
            <a:r>
              <a:t> (10pt)</a:t>
            </a:r>
            <a:endParaRPr lang="ru-ru"/>
          </a:p>
        </p:txBody>
      </p:sp>
      <p:sp>
        <p:nvSpPr>
          <p:cNvPr id="9" name="ТекстСлайда2"/>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E6Zm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IFQAAYAMAAAQiAADjBQAAEAAAACYAAAAIAAAAPaAAAAAAAAA="/>
              </a:ext>
            </a:extLst>
          </p:cNvSpPr>
          <p:nvPr>
            <p:ph idx="14"/>
          </p:nvPr>
        </p:nvSpPr>
        <p:spPr>
          <a:xfrm>
            <a:off x="345948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charset="0"/>
                <a:ea typeface="Calibri" pitchFamily="2" charset="-52"/>
                <a:cs typeface="Calibri" pitchFamily="2" charset="-52"/>
              </a:defRPr>
            </a:lvl1pPr>
            <a:lvl2pPr marL="457200" indent="0">
              <a:buNone/>
              <a:defRPr lang="en-gb" sz="1000" b="0" i="0">
                <a:solidFill>
                  <a:srgbClr val="0E2D69"/>
                </a:solidFill>
                <a:latin typeface="HSE Sans" charset="0"/>
                <a:ea typeface="Calibri" pitchFamily="2" charset="-52"/>
                <a:cs typeface="Calibri" pitchFamily="2" charset="-52"/>
              </a:defRPr>
            </a:lvl2pPr>
            <a:lvl3pPr marL="914400" indent="0">
              <a:buNone/>
              <a:defRPr lang="en-gb" sz="1000" b="0" i="0">
                <a:solidFill>
                  <a:srgbClr val="0E2D69"/>
                </a:solidFill>
                <a:latin typeface="HSE Sans" charset="0"/>
                <a:ea typeface="Calibri" pitchFamily="2" charset="-52"/>
                <a:cs typeface="Calibri" pitchFamily="2" charset="-52"/>
              </a:defRPr>
            </a:lvl3pPr>
            <a:lvl4pPr marL="1371600" indent="0">
              <a:buNone/>
              <a:defRPr lang="en-gb" sz="1000" b="0" i="0">
                <a:solidFill>
                  <a:srgbClr val="0E2D69"/>
                </a:solidFill>
                <a:latin typeface="HSE Sans" charset="0"/>
                <a:ea typeface="Calibri" pitchFamily="2" charset="-52"/>
                <a:cs typeface="Calibri" pitchFamily="2" charset="-52"/>
              </a:defRPr>
            </a:lvl4pPr>
            <a:lvl5pPr marL="1828800" indent="0">
              <a:buNone/>
              <a:defRPr lang="en-gb" sz="1000" b="0" i="0">
                <a:solidFill>
                  <a:srgbClr val="0E2D69"/>
                </a:solidFill>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презентации может быть набрано в две или три строки</a:t>
            </a:r>
            <a:r>
              <a:t> (10pt)</a:t>
            </a:r>
            <a:endParaRPr lang="ru-ru"/>
          </a:p>
        </p:txBody>
      </p:sp>
      <p:sp>
        <p:nvSpPr>
          <p:cNvPr id="10" name="Текст 39"/>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EiIFQ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CJgAAYAMAAD4zAADjBQAAEAAAACYAAAAIAAAAPaAAAAAAAAA="/>
              </a:ext>
            </a:extLst>
          </p:cNvSpPr>
          <p:nvPr>
            <p:ph idx="15"/>
          </p:nvPr>
        </p:nvSpPr>
        <p:spPr>
          <a:xfrm>
            <a:off x="625983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charset="0"/>
                <a:ea typeface="Calibri" pitchFamily="2" charset="-52"/>
                <a:cs typeface="Calibri" pitchFamily="2" charset="-52"/>
              </a:defRPr>
            </a:lvl1pPr>
            <a:lvl2pPr marL="457200" indent="0">
              <a:buNone/>
              <a:defRPr lang="en-gb" sz="1000" b="0" i="0">
                <a:solidFill>
                  <a:srgbClr val="0E2D69"/>
                </a:solidFill>
                <a:latin typeface="HSE Sans" charset="0"/>
                <a:ea typeface="Calibri" pitchFamily="2" charset="-52"/>
                <a:cs typeface="Calibri" pitchFamily="2" charset="-52"/>
              </a:defRPr>
            </a:lvl2pPr>
            <a:lvl3pPr marL="914400" indent="0">
              <a:buNone/>
              <a:defRPr lang="en-gb" sz="1000" b="0" i="0">
                <a:solidFill>
                  <a:srgbClr val="0E2D69"/>
                </a:solidFill>
                <a:latin typeface="HSE Sans" charset="0"/>
                <a:ea typeface="Calibri" pitchFamily="2" charset="-52"/>
                <a:cs typeface="Calibri" pitchFamily="2" charset="-52"/>
              </a:defRPr>
            </a:lvl3pPr>
            <a:lvl4pPr marL="1371600" indent="0">
              <a:buNone/>
              <a:defRPr lang="en-gb" sz="1000" b="0" i="0">
                <a:solidFill>
                  <a:srgbClr val="0E2D69"/>
                </a:solidFill>
                <a:latin typeface="HSE Sans" charset="0"/>
                <a:ea typeface="Calibri" pitchFamily="2" charset="-52"/>
                <a:cs typeface="Calibri" pitchFamily="2" charset="-52"/>
              </a:defRPr>
            </a:lvl4pPr>
            <a:lvl5pPr marL="1828800" indent="0">
              <a:buNone/>
              <a:defRPr lang="en-gb" sz="1000" b="0" i="0">
                <a:solidFill>
                  <a:srgbClr val="0E2D69"/>
                </a:solidFill>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раздела может быть набрано в две или три строки</a:t>
            </a:r>
            <a:r>
              <a:t> (10pt)</a:t>
            </a:r>
            <a:endParaRPr lang="ru-ru"/>
          </a:p>
        </p:txBody>
      </p:sp>
      <p:sp>
        <p:nvSpPr>
          <p:cNvPr id="11" name="Текст 35"/>
          <p:cNvSpPr>
            <a:spLocks noGrp="1" noChangeArrowheads="1"/>
            <a:extLst>
              <a:ext uri="smNativeData">
                <pr:smNativeData xmlns:pr="smNativeData" xmlns:p14="http://schemas.microsoft.com/office/powerpoint/2010/main" xmlns="" val="SMDATA_13_2GjVZh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JzdD0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4x8AAM4bAABLIwAAEAAAACYAAAAIAAAAHaAAAAAAAAA="/>
              </a:ext>
            </a:extLst>
          </p:cNvSpPr>
          <p:nvPr>
            <p:ph idx="16"/>
          </p:nvPr>
        </p:nvSpPr>
        <p:spPr>
          <a:xfrm>
            <a:off x="586105" y="5183505"/>
            <a:ext cx="3933825" cy="553720"/>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a:solidFill>
                  <a:srgbClr val="0E2D69"/>
                </a:solidFill>
                <a:latin typeface="HSE Sans" charset="0"/>
                <a:ea typeface="Calibri" pitchFamily="2" charset="-52"/>
                <a:cs typeface="Calibri" pitchFamily="2" charset="-52"/>
              </a:defRPr>
            </a:lvl1pPr>
            <a:lvl2pPr marL="4572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2pPr>
            <a:lvl3pPr marL="9144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3pPr>
            <a:lvl4pPr marL="13716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4pPr>
            <a:lvl5pPr marL="18288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Примечания, или любая другая пояснительная или дополнительная информация набираются шрифтом размером 10 </a:t>
            </a:r>
            <a:r>
              <a:t>pt</a:t>
            </a:r>
            <a:endParaRPr lang="ru-ru"/>
          </a:p>
        </p:txBody>
      </p:sp>
      <p:sp>
        <p:nvSpPr>
          <p:cNvPr id="12" name="Диаграмма 7"/>
          <p:cNvSpPr>
            <a:spLocks noGrp="1" noChangeArrowheads="1"/>
            <a:extLst>
              <a:ext uri="smNativeData">
                <pr:smNativeData xmlns:pr="smNativeData" xmlns:p14="http://schemas.microsoft.com/office/powerpoint/2010/main" xmlns="" val="SMDATA_13_2GjVZh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RjaEY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vIAAA6AgAAKFHAABLIwAAEAAAACYAAAAIAAAAgYAAAAAAAAA="/>
              </a:ext>
            </a:extLst>
          </p:cNvSpPr>
          <p:nvPr>
            <p:ph type="chart" sz="quarter" idx="10"/>
          </p:nvPr>
        </p:nvSpPr>
        <p:spPr>
          <a:xfrm>
            <a:off x="5272405" y="1447800"/>
            <a:ext cx="6371590" cy="4289425"/>
          </a:xfrm>
        </p:spPr>
        <p:txBody>
          <a:bodyPr vert="horz" wrap="square" lIns="91440" tIns="45720" rIns="91440" bIns="45720" numCol="1" spcCol="215900" anchor="ctr">
            <a:prstTxWarp prst="textNoShape">
              <a:avLst/>
            </a:prstTxWarp>
          </a:bodyPr>
          <a:lstStyle>
            <a:lvl1pPr>
              <a:defRPr lang="ru-ru"/>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noProof="1"/>
            </a:pPr>
            <a:endParaRPr lang="ru-ru"/>
          </a:p>
        </p:txBody>
      </p:sp>
      <p:sp>
        <p:nvSpPr>
          <p:cNvPr id="13" name="Текст 22"/>
          <p:cNvSpPr>
            <a:spLocks noGrp="1" noChangeArrowheads="1"/>
            <a:extLst>
              <a:ext uri="smNativeData">
                <pr:smNativeData xmlns:pr="smNativeData" xmlns:p14="http://schemas.microsoft.com/office/powerpoint/2010/main" xmlns="" val="SMDATA_13_2GjVZhMAAAAlAAAAZA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LEXFZE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5wgAADIeAAA6DQAAEAAAACYAAAAIAAAAAaAAAAAAAAA="/>
              </a:ext>
            </a:extLst>
          </p:cNvSpPr>
          <p:nvPr>
            <p:ph idx="17"/>
          </p:nvPr>
        </p:nvSpPr>
        <p:spPr>
          <a:xfrm>
            <a:off x="586105" y="1447165"/>
            <a:ext cx="4322445" cy="702945"/>
          </a:xfrm>
        </p:spPr>
        <p:txBody>
          <a:bodyPr vert="horz" wrap="square" lIns="91440" tIns="45720" rIns="91440" bIns="45720" numCol="1" spcCol="215900" anchor="t">
            <a:prstTxWarp prst="textNoShape">
              <a:avLst/>
            </a:prstTxWarp>
          </a:bodyPr>
          <a:lstStyle>
            <a:lvl1pPr marL="0" indent="0">
              <a:buNone/>
              <a:defRPr lang="ru-ru" sz="1600" b="0" i="0">
                <a:solidFill>
                  <a:srgbClr val="102D69"/>
                </a:solidFill>
                <a:latin typeface="HSE Sans" charset="0"/>
                <a:ea typeface="Calibri" pitchFamily="2" charset="-52"/>
                <a:cs typeface="Calibri" pitchFamily="2" charset="-52"/>
              </a:defRPr>
            </a:lvl1pPr>
            <a:lvl2pPr>
              <a:defRPr lang="en-gb" sz="1600" b="0" i="0">
                <a:solidFill>
                  <a:srgbClr val="0E2D69"/>
                </a:solidFill>
                <a:latin typeface="HSE Sans" charset="0"/>
                <a:ea typeface="Calibri" pitchFamily="2" charset="-52"/>
                <a:cs typeface="Calibri" pitchFamily="2" charset="-52"/>
              </a:defRPr>
            </a:lvl2pPr>
            <a:lvl3pPr>
              <a:defRPr lang="en-gb" sz="1600" b="0" i="0">
                <a:solidFill>
                  <a:srgbClr val="0E2D69"/>
                </a:solidFill>
                <a:latin typeface="HSE Sans" charset="0"/>
                <a:ea typeface="Calibri" pitchFamily="2" charset="-52"/>
                <a:cs typeface="Calibri" pitchFamily="2" charset="-52"/>
              </a:defRPr>
            </a:lvl3pPr>
            <a:lvl4pPr>
              <a:defRPr lang="en-gb" sz="1600" b="0" i="0">
                <a:solidFill>
                  <a:srgbClr val="0E2D69"/>
                </a:solidFill>
                <a:latin typeface="HSE Sans" charset="0"/>
                <a:ea typeface="Calibri" pitchFamily="2" charset="-52"/>
                <a:cs typeface="Calibri" pitchFamily="2" charset="-52"/>
              </a:defRPr>
            </a:lvl4pPr>
            <a:lvl5pPr>
              <a:defRPr lang="en-gb" sz="1600" b="0" i="0">
                <a:solidFill>
                  <a:srgbClr val="0E2D69"/>
                </a:solidFill>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графика. Обратите внимание, что название графика набирается меньшим кеглем, чем заголовок</a:t>
            </a:r>
            <a:r>
              <a:t> (16pt)</a:t>
            </a:r>
            <a:endParaRPr lang="ru-ru"/>
          </a:p>
        </p:txBody>
      </p:sp>
      <p:sp>
        <p:nvSpPr>
          <p:cNvPr id="14" name="ТекстСлайда1"/>
          <p:cNvSpPr>
            <a:spLocks noGrp="1" noChangeArrowheads="1"/>
            <a:extLst>
              <a:ext uri="smNativeData">
                <pr:smNativeData xmlns:pr="smNativeData" xmlns:p14="http://schemas.microsoft.com/office/powerpoint/2010/main" xmlns="" val="SMDATA_13_2GjVZh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FR4Lz4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pA4AADIeAABmHQAAEAAAACYAAAAIAAAAHaAAAAAAAAA="/>
              </a:ext>
            </a:extLst>
          </p:cNvSpPr>
          <p:nvPr>
            <p:ph idx="12"/>
          </p:nvPr>
        </p:nvSpPr>
        <p:spPr>
          <a:xfrm>
            <a:off x="586105" y="2379980"/>
            <a:ext cx="4322445" cy="2399030"/>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en-gb" sz="1300" b="0" i="0">
                <a:solidFill>
                  <a:srgbClr val="0E2D69"/>
                </a:solidFill>
                <a:latin typeface="HSE Sans" charset="0"/>
                <a:ea typeface="Calibri" pitchFamily="2" charset="-52"/>
                <a:cs typeface="Calibri" pitchFamily="2" charset="-52"/>
              </a:defRPr>
            </a:lvl1pPr>
            <a:lvl2pPr marL="4572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2pPr>
            <a:lvl3pPr marL="9144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3pPr>
            <a:lvl4pPr marL="13716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4pPr>
            <a:lvl5pPr marL="18288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Цифры">
    <p:bg>
      <p:bgPr>
        <a:blipFill>
          <a:blip r:embed="rId2"/>
          <a:srcRect/>
          <a:stretch/>
        </a:blipFill>
        <a:effectLst/>
      </p:bgPr>
    </p:bg>
    <p:spTree>
      <p:nvGrpSpPr>
        <p:cNvPr id="1" name=""/>
        <p:cNvGrpSpPr/>
        <p:nvPr/>
      </p:nvGrpSpPr>
      <p:grpSpPr>
        <a:xfrm>
          <a:off x="0" y="0"/>
          <a:ext cx="0" cy="0"/>
          <a:chOff x="0" y="0"/>
          <a:chExt cx="0" cy="0"/>
        </a:xfrm>
      </p:grpSpPr>
      <p:pic>
        <p:nvPicPr>
          <p:cNvPr id="2" name="Picture 4" descr="Icon&#10;&#10;Description automatically generated"/>
          <p:cNvPicPr>
            <a:picLocks noChangeAspect="1"/>
            <a:extLst>
              <a:ext uri="smNativeData">
                <pr:smNativeData xmlns:pr="smNativeData" xmlns:p14="http://schemas.microsoft.com/office/powerpoint/2010/main" xmlns="" val="SMDATA_15_2GjVZh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Dgqi8BDAAAABAAAAAAAAAAAAAAAAAAAAAAAAAAHgAAAGgAAAAAAAAAAAAAAAAAAAAAAAAAAAAAABAnAAAQJwAAAAAAAAAAAAAAAAAAAAAAAAAAAAAAAAAAAAAAAAAAAAAUAAAAAAAAAMDA/wAAAAAAZAAAADIAAAAAAAAAZAAAAAAAAAB/f38ACgAAAB8AAABUAAAAAAAABQAAAAEAAAAAAAAAAAAAAAAAAAAAAAAAAAAAAAAAAAAAAAAAAAAAAAJ/f38AAAAAA8zMzADAwP8Af39/AAAAAAAAAAAAAAAAAP///wAAAAAAIQAAABgAAAAUAAAALgMAANsCAADwBQAAnQUAABAAAAAmAAAACAAAAP//////////"/>
              </a:ext>
            </a:extLst>
          </p:cNvPicPr>
          <p:nvPr/>
        </p:nvPicPr>
        <p:blipFill>
          <a:blip r:embed="rId3"/>
          <a:stretch>
            <a:fillRect/>
          </a:stretch>
        </p:blipFill>
        <p:spPr>
          <a:xfrm>
            <a:off x="516890" y="464185"/>
            <a:ext cx="448310" cy="448310"/>
          </a:xfrm>
          <a:prstGeom prst="rect">
            <a:avLst/>
          </a:prstGeom>
          <a:noFill/>
          <a:ln>
            <a:noFill/>
          </a:ln>
          <a:effectLst/>
        </p:spPr>
      </p:pic>
      <p:sp>
        <p:nvSpPr>
          <p:cNvPr id="3" name="Straight Connector 19"/>
          <p:cNvSpPr>
            <a:extLst>
              <a:ext uri="smNativeData">
                <pr:smNativeData xmlns:pr="smNativeData" xmlns:p14="http://schemas.microsoft.com/office/powerpoint/2010/main" xmlns=""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BLFAAA2wIAAEsUAAB3BgAAEAAAACYAAAAIAAAA//////////8="/>
              </a:ext>
            </a:extLst>
          </p:cNvSpPr>
          <p:nvPr/>
        </p:nvSpPr>
        <p:spPr>
          <a:xfrm>
            <a:off x="3298825" y="464185"/>
            <a:ext cx="0" cy="586740"/>
          </a:xfrm>
          <a:prstGeom prst="line">
            <a:avLst/>
          </a:prstGeom>
          <a:noFill/>
          <a:ln w="12700" cap="flat" cmpd="sng" algn="ctr">
            <a:solidFill>
              <a:srgbClr val="102D69"/>
            </a:solidFill>
            <a:prstDash val="solid"/>
            <a:headEnd type="none"/>
            <a:tailEnd type="none"/>
          </a:ln>
          <a:effectLst/>
        </p:spPr>
      </p:sp>
      <p:sp>
        <p:nvSpPr>
          <p:cNvPr id="4" name="Straight Connector 21"/>
          <p:cNvSpPr>
            <a:extLst>
              <a:ext uri="smNativeData">
                <pr:smNativeData xmlns:pr="smNativeData" xmlns:p14="http://schemas.microsoft.com/office/powerpoint/2010/main" xmlns=""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FJQAA2wIAAIUlAAB3BgAAEAAAACYAAAAIAAAA//////////8="/>
              </a:ext>
            </a:extLst>
          </p:cNvSpPr>
          <p:nvPr/>
        </p:nvSpPr>
        <p:spPr>
          <a:xfrm>
            <a:off x="6099175" y="464185"/>
            <a:ext cx="0" cy="586740"/>
          </a:xfrm>
          <a:prstGeom prst="line">
            <a:avLst/>
          </a:prstGeom>
          <a:noFill/>
          <a:ln w="12700" cap="flat" cmpd="sng" algn="ctr">
            <a:solidFill>
              <a:srgbClr val="102D69"/>
            </a:solidFill>
            <a:prstDash val="solid"/>
            <a:headEnd type="none"/>
            <a:tailEnd type="none"/>
          </a:ln>
          <a:effectLst/>
        </p:spPr>
      </p:sp>
      <p:sp>
        <p:nvSpPr>
          <p:cNvPr id="5" name="Straight Connector 25"/>
          <p:cNvSpPr>
            <a:extLst>
              <a:ext uri="smNativeData">
                <pr:smNativeData xmlns:pr="smNativeData" xmlns:p14="http://schemas.microsoft.com/office/powerpoint/2010/main" xmlns=""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A4PwAA2wIAADg/AAB3BgAAEAAAACYAAAAIAAAA//////////8="/>
              </a:ext>
            </a:extLst>
          </p:cNvSpPr>
          <p:nvPr/>
        </p:nvSpPr>
        <p:spPr>
          <a:xfrm>
            <a:off x="10276840" y="464185"/>
            <a:ext cx="0" cy="586740"/>
          </a:xfrm>
          <a:prstGeom prst="line">
            <a:avLst/>
          </a:prstGeom>
          <a:noFill/>
          <a:ln w="12700" cap="flat" cmpd="sng" algn="ctr">
            <a:solidFill>
              <a:srgbClr val="102D69"/>
            </a:solidFill>
            <a:prstDash val="solid"/>
            <a:headEnd type="none"/>
            <a:tailEnd type="none"/>
          </a:ln>
          <a:effectLst/>
        </p:spPr>
      </p:sp>
      <p:sp>
        <p:nvSpPr>
          <p:cNvPr id="6" name="TextBox 9"/>
          <p:cNvSpPr>
            <a:extLst>
              <a:ext uri="smNativeData">
                <pr:smNativeData xmlns:pr="smNativeData" xmlns:p14="http://schemas.microsoft.com/office/powerpoint/2010/main" xmlns="" val="SMDATA_13_2GjVZhMAAAAlAAAAZAAAAE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BpdGM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KQAAARgMAACxEAAArBQAAECAAACYAAAAIAAAA//////////8="/>
              </a:ext>
            </a:extLst>
          </p:cNvSpPr>
          <p:nvPr/>
        </p:nvSpPr>
        <p:spPr>
          <a:xfrm>
            <a:off x="10410190" y="532130"/>
            <a:ext cx="671830" cy="307975"/>
          </a:xfrm>
          <a:prstGeom prst="rect">
            <a:avLst/>
          </a:prstGeom>
          <a:noFill/>
          <a:ln>
            <a:noFill/>
          </a:ln>
          <a:effectLst/>
        </p:spPr>
        <p:txBody>
          <a:bodyPr vert="horz" wrap="square" lIns="0" tIns="0" rIns="0" bIns="0" numCol="1" spcCol="215900" anchor="t"/>
          <a:lstStyle/>
          <a:p>
            <a:pPr>
              <a:defRPr noProof="1"/>
            </a:pPr>
            <a:fld id="{3F0B82A3-EDD2-5E74-9CB3-1B21CCFD6A4E}" type="slidenum">
              <a:rPr lang="ru-ru" sz="2000">
                <a:solidFill>
                  <a:srgbClr val="102D69"/>
                </a:solidFill>
                <a:latin typeface="HSE Sans" charset="0"/>
                <a:ea typeface="Calibri" pitchFamily="2" charset="-52"/>
                <a:cs typeface="Calibri" pitchFamily="2" charset="-52"/>
              </a:rPr>
              <a:t>‹#›</a:t>
            </a:fld>
            <a:endParaRPr lang="ru-ru" sz="2000">
              <a:solidFill>
                <a:srgbClr val="102D69"/>
              </a:solidFill>
              <a:latin typeface="HSE Sans" charset="0"/>
              <a:ea typeface="Calibri" pitchFamily="2" charset="-52"/>
              <a:cs typeface="Calibri" pitchFamily="2" charset="-52"/>
            </a:endParaRPr>
          </a:p>
        </p:txBody>
      </p:sp>
      <p:sp>
        <p:nvSpPr>
          <p:cNvPr id="7" name="Straight Connector 59"/>
          <p:cNvSpPr>
            <a:extLst>
              <a:ext uri="smNativeData">
                <pr:smNativeData xmlns:pr="smNativeData" xmlns:p14="http://schemas.microsoft.com/office/powerpoint/2010/main" xmlns=""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IwMD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hRwAA2wIAAKFHAAB3BgAAEAAAACYAAAAIAAAA//////////8="/>
              </a:ext>
            </a:extLst>
          </p:cNvSpPr>
          <p:nvPr/>
        </p:nvSpPr>
        <p:spPr>
          <a:xfrm>
            <a:off x="11643995" y="464185"/>
            <a:ext cx="0" cy="586740"/>
          </a:xfrm>
          <a:prstGeom prst="line">
            <a:avLst/>
          </a:prstGeom>
          <a:noFill/>
          <a:ln w="12700" cap="flat" cmpd="sng" algn="ctr">
            <a:solidFill>
              <a:srgbClr val="102D69"/>
            </a:solidFill>
            <a:prstDash val="solid"/>
            <a:headEnd type="none"/>
            <a:tailEnd type="none"/>
          </a:ln>
          <a:effectLst/>
        </p:spPr>
      </p:sp>
      <p:sp>
        <p:nvSpPr>
          <p:cNvPr id="8" name="Текст 37"/>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L3QuNE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JBwAAVAMAALwSAADjBQAAEAAAACYAAAAIAAAAPaAAAAAAAAA="/>
              </a:ext>
            </a:extLst>
          </p:cNvSpPr>
          <p:nvPr>
            <p:ph idx="13"/>
          </p:nvPr>
        </p:nvSpPr>
        <p:spPr>
          <a:xfrm>
            <a:off x="1143635" y="541020"/>
            <a:ext cx="1901825" cy="415925"/>
          </a:xfrm>
        </p:spPr>
        <p:txBody>
          <a:bodyPr vert="horz" wrap="square" lIns="0" tIns="0" rIns="0" bIns="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a:latin typeface="HSE Sans" charset="0"/>
                <a:ea typeface="Calibri" pitchFamily="2" charset="-52"/>
                <a:cs typeface="Calibri" pitchFamily="2" charset="-52"/>
              </a:defRPr>
            </a:lvl1pPr>
            <a:lvl2pPr marL="457200" indent="0">
              <a:lnSpc>
                <a:spcPct val="100000"/>
              </a:lnSpc>
              <a:buNone/>
              <a:defRPr lang="en-gb" sz="1000" b="0" i="0">
                <a:latin typeface="HSE Sans" charset="0"/>
                <a:ea typeface="Calibri" pitchFamily="2" charset="-52"/>
                <a:cs typeface="Calibri" pitchFamily="2" charset="-52"/>
              </a:defRPr>
            </a:lvl2pPr>
            <a:lvl3pPr marL="914400" indent="0">
              <a:lnSpc>
                <a:spcPct val="100000"/>
              </a:lnSpc>
              <a:buNone/>
              <a:defRPr lang="en-gb" sz="1000" b="0" i="0">
                <a:latin typeface="HSE Sans" charset="0"/>
                <a:ea typeface="Calibri" pitchFamily="2" charset="-52"/>
                <a:cs typeface="Calibri" pitchFamily="2" charset="-52"/>
              </a:defRPr>
            </a:lvl3pPr>
            <a:lvl4pPr marL="1371600" indent="0">
              <a:lnSpc>
                <a:spcPct val="100000"/>
              </a:lnSpc>
              <a:buNone/>
              <a:defRPr lang="en-gb" sz="1000" b="0" i="0">
                <a:latin typeface="HSE Sans" charset="0"/>
                <a:ea typeface="Calibri" pitchFamily="2" charset="-52"/>
                <a:cs typeface="Calibri" pitchFamily="2" charset="-52"/>
              </a:defRPr>
            </a:lvl4pPr>
            <a:lvl5pPr marL="1828800" indent="0">
              <a:lnSpc>
                <a:spcPct val="100000"/>
              </a:lnSpc>
              <a:buNone/>
              <a:defRPr lang="en-gb" sz="1000" b="0" i="0">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подразделения</a:t>
            </a:r>
            <a:r>
              <a:t/>
            </a:r>
            <a:br/>
            <a:r>
              <a:rPr lang="ru-ru"/>
              <a:t>в две или три строки</a:t>
            </a:r>
            <a:r>
              <a:t> (10pt)</a:t>
            </a:r>
            <a:endParaRPr lang="ru-ru"/>
          </a:p>
        </p:txBody>
      </p:sp>
      <p:sp>
        <p:nvSpPr>
          <p:cNvPr id="9" name="ТекстСлайда3"/>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M1QTM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IFQAAYAMAAAQiAADjBQAAEAAAACYAAAAIAAAAPaAAAAAAAAA="/>
              </a:ext>
            </a:extLst>
          </p:cNvSpPr>
          <p:nvPr>
            <p:ph idx="14"/>
          </p:nvPr>
        </p:nvSpPr>
        <p:spPr>
          <a:xfrm>
            <a:off x="345948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charset="0"/>
                <a:ea typeface="Calibri" pitchFamily="2" charset="-52"/>
                <a:cs typeface="Calibri" pitchFamily="2" charset="-52"/>
              </a:defRPr>
            </a:lvl1pPr>
            <a:lvl2pPr marL="457200" indent="0">
              <a:buNone/>
              <a:defRPr lang="en-gb" sz="1000" b="0" i="0">
                <a:solidFill>
                  <a:srgbClr val="0E2D69"/>
                </a:solidFill>
                <a:latin typeface="HSE Sans" charset="0"/>
                <a:ea typeface="Calibri" pitchFamily="2" charset="-52"/>
                <a:cs typeface="Calibri" pitchFamily="2" charset="-52"/>
              </a:defRPr>
            </a:lvl2pPr>
            <a:lvl3pPr marL="914400" indent="0">
              <a:buNone/>
              <a:defRPr lang="en-gb" sz="1000" b="0" i="0">
                <a:solidFill>
                  <a:srgbClr val="0E2D69"/>
                </a:solidFill>
                <a:latin typeface="HSE Sans" charset="0"/>
                <a:ea typeface="Calibri" pitchFamily="2" charset="-52"/>
                <a:cs typeface="Calibri" pitchFamily="2" charset="-52"/>
              </a:defRPr>
            </a:lvl3pPr>
            <a:lvl4pPr marL="1371600" indent="0">
              <a:buNone/>
              <a:defRPr lang="en-gb" sz="1000" b="0" i="0">
                <a:solidFill>
                  <a:srgbClr val="0E2D69"/>
                </a:solidFill>
                <a:latin typeface="HSE Sans" charset="0"/>
                <a:ea typeface="Calibri" pitchFamily="2" charset="-52"/>
                <a:cs typeface="Calibri" pitchFamily="2" charset="-52"/>
              </a:defRPr>
            </a:lvl4pPr>
            <a:lvl5pPr marL="1828800" indent="0">
              <a:buNone/>
              <a:defRPr lang="en-gb" sz="1000" b="0" i="0">
                <a:solidFill>
                  <a:srgbClr val="0E2D69"/>
                </a:solidFill>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презентации может быть набрано в две или три строки</a:t>
            </a:r>
            <a:r>
              <a:t> (10pt)</a:t>
            </a:r>
            <a:endParaRPr lang="ru-ru"/>
          </a:p>
        </p:txBody>
      </p:sp>
      <p:sp>
        <p:nvSpPr>
          <p:cNvPr id="10" name="Текст 39"/>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hGYW0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CJgAAYAMAAD4zAADjBQAAEAAAACYAAAAIAAAAPaAAAAAAAAA="/>
              </a:ext>
            </a:extLst>
          </p:cNvSpPr>
          <p:nvPr>
            <p:ph idx="15"/>
          </p:nvPr>
        </p:nvSpPr>
        <p:spPr>
          <a:xfrm>
            <a:off x="625983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charset="0"/>
                <a:ea typeface="Calibri" pitchFamily="2" charset="-52"/>
                <a:cs typeface="Calibri" pitchFamily="2" charset="-52"/>
              </a:defRPr>
            </a:lvl1pPr>
            <a:lvl2pPr marL="457200" indent="0">
              <a:buNone/>
              <a:defRPr lang="en-gb" sz="1000" b="0" i="0">
                <a:solidFill>
                  <a:srgbClr val="0E2D69"/>
                </a:solidFill>
                <a:latin typeface="HSE Sans" charset="0"/>
                <a:ea typeface="Calibri" pitchFamily="2" charset="-52"/>
                <a:cs typeface="Calibri" pitchFamily="2" charset="-52"/>
              </a:defRPr>
            </a:lvl2pPr>
            <a:lvl3pPr marL="914400" indent="0">
              <a:buNone/>
              <a:defRPr lang="en-gb" sz="1000" b="0" i="0">
                <a:solidFill>
                  <a:srgbClr val="0E2D69"/>
                </a:solidFill>
                <a:latin typeface="HSE Sans" charset="0"/>
                <a:ea typeface="Calibri" pitchFamily="2" charset="-52"/>
                <a:cs typeface="Calibri" pitchFamily="2" charset="-52"/>
              </a:defRPr>
            </a:lvl3pPr>
            <a:lvl4pPr marL="1371600" indent="0">
              <a:buNone/>
              <a:defRPr lang="en-gb" sz="1000" b="0" i="0">
                <a:solidFill>
                  <a:srgbClr val="0E2D69"/>
                </a:solidFill>
                <a:latin typeface="HSE Sans" charset="0"/>
                <a:ea typeface="Calibri" pitchFamily="2" charset="-52"/>
                <a:cs typeface="Calibri" pitchFamily="2" charset="-52"/>
              </a:defRPr>
            </a:lvl4pPr>
            <a:lvl5pPr marL="1828800" indent="0">
              <a:buNone/>
              <a:defRPr lang="en-gb" sz="1000" b="0" i="0">
                <a:solidFill>
                  <a:srgbClr val="0E2D69"/>
                </a:solidFill>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раздела может быть набрано в две или три строки</a:t>
            </a:r>
            <a:r>
              <a:t> (10pt)</a:t>
            </a:r>
            <a:endParaRPr lang="ru-ru"/>
          </a:p>
        </p:txBody>
      </p:sp>
      <p:sp>
        <p:nvSpPr>
          <p:cNvPr id="11" name="Заголовок 31"/>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I+PH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6AgAAKFHAACwDQAAEAAAACYAAAAIAAAAvaAAAAAAAAA="/>
              </a:ext>
            </a:extLst>
          </p:cNvSpPr>
          <p:nvPr>
            <p:ph type="title"/>
          </p:nvPr>
        </p:nvSpPr>
        <p:spPr>
          <a:xfrm>
            <a:off x="586105" y="1447800"/>
            <a:ext cx="11057890" cy="777240"/>
          </a:xfrm>
        </p:spPr>
        <p:txBody>
          <a:bodyPr vert="horz" wrap="square" lIns="0" tIns="0" rIns="0" bIns="0" numCol="1" spcCol="215900" anchor="t">
            <a:prstTxWarp prst="textNoShape">
              <a:avLst/>
            </a:prstTxWarp>
          </a:bodyPr>
          <a:lstStyle>
            <a:lvl1pPr>
              <a:lnSpc>
                <a:spcPct val="100000"/>
              </a:lnSpc>
              <a:defRPr lang="ru-ru" sz="2400" b="0" i="0">
                <a:latin typeface="HSE Sans" charset="0"/>
                <a:ea typeface="Calibri Light" pitchFamily="2" charset="-52"/>
                <a:cs typeface="Calibri Light" pitchFamily="2" charset="-52"/>
              </a:defRPr>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lang="en-gb"/>
            </a:pPr>
            <a:r>
              <a:rPr lang="ru-ru">
                <a:solidFill>
                  <a:srgbClr val="102D69"/>
                </a:solidFill>
              </a:rPr>
              <a:t>Заголовок может быть набран в две или три строки</a:t>
            </a:r>
            <a:r>
              <a:rPr lang="en-gb">
                <a:solidFill>
                  <a:srgbClr val="102D69"/>
                </a:solidFill>
              </a:rPr>
              <a:t> (24 pt)</a:t>
            </a:r>
            <a:endParaRPr lang="ru-ru">
              <a:solidFill>
                <a:srgbClr val="102D69"/>
              </a:solidFill>
            </a:endParaRPr>
          </a:p>
        </p:txBody>
      </p:sp>
      <p:sp>
        <p:nvSpPr>
          <p:cNvPr id="12" name="ТекстСлайда2"/>
          <p:cNvSpPr>
            <a:spLocks noGrp="1" noChangeArrowheads="1"/>
            <a:extLst>
              <a:ext uri="smNativeData">
                <pr:smNativeData xmlns:pr="smNativeData" xmlns:p14="http://schemas.microsoft.com/office/powerpoint/2010/main" xmlns="" val="SMDATA_13_2GjVZh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A0Ii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KAwAAPxkAAIEUAADnIgAAEAAAACYAAAAIAAAAHaAAAAAAAAA="/>
              </a:ext>
            </a:extLst>
          </p:cNvSpPr>
          <p:nvPr>
            <p:ph idx="12"/>
          </p:nvPr>
        </p:nvSpPr>
        <p:spPr>
          <a:xfrm>
            <a:off x="575310" y="4104005"/>
            <a:ext cx="2757805" cy="1569720"/>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ru-ru" sz="1300" b="0" i="0">
                <a:solidFill>
                  <a:srgbClr val="0E2D69"/>
                </a:solidFill>
                <a:latin typeface="HSE Sans" charset="0"/>
                <a:ea typeface="Calibri" pitchFamily="2" charset="-52"/>
                <a:cs typeface="Calibri" pitchFamily="2" charset="-52"/>
              </a:defRPr>
            </a:lvl1pPr>
            <a:lvl2pPr marL="4572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2pPr>
            <a:lvl3pPr marL="9144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3pPr>
            <a:lvl4pPr marL="13716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4pPr>
            <a:lvl5pPr marL="18288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Если у вас мало данных, то не переживайте. Сделайте несколько крупных цифр и аккуратные подписи к ним, это позволит подать информацию красиво и аккуратно.</a:t>
            </a:r>
          </a:p>
        </p:txBody>
      </p:sp>
      <p:sp>
        <p:nvSpPr>
          <p:cNvPr id="13" name="Текст 35"/>
          <p:cNvSpPr>
            <a:spLocks noGrp="1" noChangeArrowheads="1"/>
            <a:extLst>
              <a:ext uri="smNativeData">
                <pr:smNativeData xmlns:pr="smNativeData" xmlns:p14="http://schemas.microsoft.com/office/powerpoint/2010/main" xmlns="" val="SMDATA_13_2GjVZh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wvYTo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lGAAAPxkAANwpAADnIgAAEAAAACYAAAAIAAAAHaAAAAAAAAA="/>
              </a:ext>
            </a:extLst>
          </p:cNvSpPr>
          <p:nvPr>
            <p:ph idx="16"/>
          </p:nvPr>
        </p:nvSpPr>
        <p:spPr>
          <a:xfrm>
            <a:off x="4046855" y="4104005"/>
            <a:ext cx="2757805" cy="1569720"/>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ru-ru" sz="1300" b="0" i="0">
                <a:solidFill>
                  <a:srgbClr val="0E2D69"/>
                </a:solidFill>
                <a:latin typeface="HSE Sans" charset="0"/>
                <a:ea typeface="Calibri" pitchFamily="2" charset="-52"/>
                <a:cs typeface="Calibri" pitchFamily="2" charset="-52"/>
              </a:defRPr>
            </a:lvl1pPr>
            <a:lvl2pPr marL="4572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2pPr>
            <a:lvl3pPr marL="9144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3pPr>
            <a:lvl4pPr marL="13716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4pPr>
            <a:lvl5pPr marL="18288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Если у вас мало данных, то не переживайте. Сделайте несколько крупных цифр и аккуратные подписи к ним, это позволит подать информацию красиво и аккуратно.</a:t>
            </a:r>
          </a:p>
        </p:txBody>
      </p:sp>
      <p:sp>
        <p:nvSpPr>
          <p:cNvPr id="14" name="Текст 35"/>
          <p:cNvSpPr>
            <a:spLocks noGrp="1" noChangeArrowheads="1"/>
            <a:extLst>
              <a:ext uri="smNativeData">
                <pr:smNativeData xmlns:pr="smNativeData" xmlns:p14="http://schemas.microsoft.com/office/powerpoint/2010/main" xmlns="" val="SMDATA_13_2GjVZh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BLgAAPxkAADg/AADnIgAAEAAAACYAAAAIAAAAHaAAAAAAAAA="/>
              </a:ext>
            </a:extLst>
          </p:cNvSpPr>
          <p:nvPr>
            <p:ph idx="17"/>
          </p:nvPr>
        </p:nvSpPr>
        <p:spPr>
          <a:xfrm>
            <a:off x="7519035" y="4104005"/>
            <a:ext cx="2757805" cy="1569720"/>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ru-ru" sz="1300" b="0" i="0">
                <a:solidFill>
                  <a:srgbClr val="0E2D69"/>
                </a:solidFill>
                <a:latin typeface="HSE Sans" charset="0"/>
                <a:ea typeface="Calibri" pitchFamily="2" charset="-52"/>
                <a:cs typeface="Calibri" pitchFamily="2" charset="-52"/>
              </a:defRPr>
            </a:lvl1pPr>
            <a:lvl2pPr marL="4572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2pPr>
            <a:lvl3pPr marL="9144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3pPr>
            <a:lvl4pPr marL="13716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4pPr>
            <a:lvl5pPr marL="18288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Если у вас мало данных, то не переживайте. Сделайте несколько крупных цифр и аккуратные подписи к ним, это позволит подать информацию красиво и аккуратно.</a:t>
            </a:r>
          </a:p>
        </p:txBody>
      </p:sp>
      <p:sp>
        <p:nvSpPr>
          <p:cNvPr id="15" name="Текст 27"/>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KAwAArBAAAIEUAADVFwAAEAAAACYAAAAIAAAAPaAAAAAAAAA="/>
              </a:ext>
            </a:extLst>
          </p:cNvSpPr>
          <p:nvPr>
            <p:ph idx="18"/>
          </p:nvPr>
        </p:nvSpPr>
        <p:spPr>
          <a:xfrm>
            <a:off x="575310" y="2710180"/>
            <a:ext cx="2757805" cy="1163955"/>
          </a:xfrm>
        </p:spPr>
        <p:txBody>
          <a:bodyPr vert="horz" wrap="square" lIns="0" tIns="0" rIns="0" bIns="0" numCol="1" spcCol="215900" anchor="t">
            <a:prstTxWarp prst="textNoShape">
              <a:avLst/>
            </a:prstTxWarp>
          </a:bodyPr>
          <a:lstStyle>
            <a:lvl1pPr marL="0" indent="0">
              <a:buNone/>
              <a:defRPr lang="ru-ru" sz="9600">
                <a:latin typeface="HSE Sans" charset="0"/>
                <a:ea typeface="Calibri" pitchFamily="2" charset="-52"/>
                <a:cs typeface="Calibri" pitchFamily="2" charset="-52"/>
              </a:defRPr>
            </a:lvl1pPr>
            <a:lvl2pPr>
              <a:defRPr lang="en-gb" sz="9600">
                <a:latin typeface="HSE Sans" charset="0"/>
                <a:ea typeface="Calibri" pitchFamily="2" charset="-52"/>
                <a:cs typeface="Calibri" pitchFamily="2" charset="-52"/>
              </a:defRPr>
            </a:lvl2pPr>
            <a:lvl3pPr>
              <a:defRPr lang="en-gb" sz="9600">
                <a:latin typeface="HSE Sans" charset="0"/>
                <a:ea typeface="Calibri" pitchFamily="2" charset="-52"/>
                <a:cs typeface="Calibri" pitchFamily="2" charset="-52"/>
              </a:defRPr>
            </a:lvl3pPr>
            <a:lvl4pPr>
              <a:defRPr lang="en-gb" sz="9600">
                <a:latin typeface="HSE Sans" charset="0"/>
                <a:ea typeface="Calibri" pitchFamily="2" charset="-52"/>
                <a:cs typeface="Calibri" pitchFamily="2" charset="-52"/>
              </a:defRPr>
            </a:lvl4pPr>
            <a:lvl5pPr>
              <a:defRPr lang="en-gb" sz="9600">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solidFill>
                  <a:srgbClr val="102D69"/>
                </a:solidFill>
              </a:rPr>
              <a:t>152</a:t>
            </a:r>
            <a:endParaRPr lang="ru-ru"/>
          </a:p>
        </p:txBody>
      </p:sp>
      <p:sp>
        <p:nvSpPr>
          <p:cNvPr id="16" name="ТекстСлайда1"/>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E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lGAAArBAAAN0pAADVFwAAEAAAACYAAAAIAAAAPaAAAAAAAAA="/>
              </a:ext>
            </a:extLst>
          </p:cNvSpPr>
          <p:nvPr>
            <p:ph idx="19"/>
          </p:nvPr>
        </p:nvSpPr>
        <p:spPr>
          <a:xfrm>
            <a:off x="4046855" y="2710180"/>
            <a:ext cx="2758440" cy="1163955"/>
          </a:xfrm>
        </p:spPr>
        <p:txBody>
          <a:bodyPr vert="horz" wrap="square" lIns="0" tIns="0" rIns="0" bIns="0" numCol="1" spcCol="215900" anchor="t">
            <a:prstTxWarp prst="textNoShape">
              <a:avLst/>
            </a:prstTxWarp>
          </a:bodyPr>
          <a:lstStyle>
            <a:lvl1pPr marL="0" indent="0">
              <a:buNone/>
              <a:defRPr lang="ru-ru" sz="9600">
                <a:latin typeface="HSE Sans" charset="0"/>
                <a:ea typeface="Calibri" pitchFamily="2" charset="-52"/>
                <a:cs typeface="Calibri" pitchFamily="2" charset="-52"/>
              </a:defRPr>
            </a:lvl1pPr>
            <a:lvl2pPr>
              <a:defRPr lang="en-gb" sz="9600">
                <a:latin typeface="HSE Sans" charset="0"/>
                <a:ea typeface="Calibri" pitchFamily="2" charset="-52"/>
                <a:cs typeface="Calibri" pitchFamily="2" charset="-52"/>
              </a:defRPr>
            </a:lvl2pPr>
            <a:lvl3pPr>
              <a:defRPr lang="en-gb" sz="9600">
                <a:latin typeface="HSE Sans" charset="0"/>
                <a:ea typeface="Calibri" pitchFamily="2" charset="-52"/>
                <a:cs typeface="Calibri" pitchFamily="2" charset="-52"/>
              </a:defRPr>
            </a:lvl3pPr>
            <a:lvl4pPr>
              <a:defRPr lang="en-gb" sz="9600">
                <a:latin typeface="HSE Sans" charset="0"/>
                <a:ea typeface="Calibri" pitchFamily="2" charset="-52"/>
                <a:cs typeface="Calibri" pitchFamily="2" charset="-52"/>
              </a:defRPr>
            </a:lvl4pPr>
            <a:lvl5pPr>
              <a:defRPr lang="en-gb" sz="9600">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solidFill>
                  <a:srgbClr val="102D69"/>
                </a:solidFill>
              </a:rPr>
              <a:t>95</a:t>
            </a:r>
            <a:endParaRPr lang="ru-ru"/>
          </a:p>
        </p:txBody>
      </p:sp>
      <p:sp>
        <p:nvSpPr>
          <p:cNvPr id="17" name="Текст 27"/>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BLgAArBAAADg/AADVFwAAEAAAACYAAAAIAAAAPaAAAAAAAAA="/>
              </a:ext>
            </a:extLst>
          </p:cNvSpPr>
          <p:nvPr>
            <p:ph idx="20"/>
          </p:nvPr>
        </p:nvSpPr>
        <p:spPr>
          <a:xfrm>
            <a:off x="7519035" y="2710180"/>
            <a:ext cx="2757805" cy="1163955"/>
          </a:xfrm>
        </p:spPr>
        <p:txBody>
          <a:bodyPr vert="horz" wrap="square" lIns="0" tIns="0" rIns="0" bIns="0" numCol="1" spcCol="215900" anchor="t">
            <a:prstTxWarp prst="textNoShape">
              <a:avLst/>
            </a:prstTxWarp>
          </a:bodyPr>
          <a:lstStyle>
            <a:lvl1pPr marL="0" indent="0">
              <a:buNone/>
              <a:defRPr lang="ru-ru" sz="9600">
                <a:latin typeface="HSE Sans" charset="0"/>
                <a:ea typeface="Calibri" pitchFamily="2" charset="-52"/>
                <a:cs typeface="Calibri" pitchFamily="2" charset="-52"/>
              </a:defRPr>
            </a:lvl1pPr>
            <a:lvl2pPr>
              <a:defRPr lang="en-gb" sz="9600">
                <a:latin typeface="HSE Sans" charset="0"/>
                <a:ea typeface="Calibri" pitchFamily="2" charset="-52"/>
                <a:cs typeface="Calibri" pitchFamily="2" charset="-52"/>
              </a:defRPr>
            </a:lvl2pPr>
            <a:lvl3pPr>
              <a:defRPr lang="en-gb" sz="9600">
                <a:latin typeface="HSE Sans" charset="0"/>
                <a:ea typeface="Calibri" pitchFamily="2" charset="-52"/>
                <a:cs typeface="Calibri" pitchFamily="2" charset="-52"/>
              </a:defRPr>
            </a:lvl3pPr>
            <a:lvl4pPr>
              <a:defRPr lang="en-gb" sz="9600">
                <a:latin typeface="HSE Sans" charset="0"/>
                <a:ea typeface="Calibri" pitchFamily="2" charset="-52"/>
                <a:cs typeface="Calibri" pitchFamily="2" charset="-52"/>
              </a:defRPr>
            </a:lvl4pPr>
            <a:lvl5pPr>
              <a:defRPr lang="en-gb" sz="9600">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solidFill>
                  <a:srgbClr val="102D69"/>
                </a:solidFill>
              </a:rPr>
              <a:t>284</a:t>
            </a:r>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Таблица_1">
    <p:bg>
      <p:bgPr>
        <a:blipFill>
          <a:blip r:embed="rId2"/>
          <a:srcRect/>
          <a:stretch/>
        </a:blipFill>
        <a:effectLst/>
      </p:bgPr>
    </p:bg>
    <p:spTree>
      <p:nvGrpSpPr>
        <p:cNvPr id="1" name=""/>
        <p:cNvGrpSpPr/>
        <p:nvPr/>
      </p:nvGrpSpPr>
      <p:grpSpPr>
        <a:xfrm>
          <a:off x="0" y="0"/>
          <a:ext cx="0" cy="0"/>
          <a:chOff x="0" y="0"/>
          <a:chExt cx="0" cy="0"/>
        </a:xfrm>
      </p:grpSpPr>
      <p:pic>
        <p:nvPicPr>
          <p:cNvPr id="2" name="Picture 4" descr="Icon&#10;&#10;Description automatically generated"/>
          <p:cNvPicPr>
            <a:picLocks noChangeAspect="1"/>
            <a:extLst>
              <a:ext uri="smNativeData">
                <pr:smNativeData xmlns:pr="smNativeData" xmlns:p14="http://schemas.microsoft.com/office/powerpoint/2010/main" xmlns="" val="SMDATA_15_2GjVZh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AAAAAADAAAABAAAAAAAAAAAAAAAAAAAAAAAAAAHgAAAGgAAAAAAAAAAAAAAAAAAAAAAAAAAAAAABAnAAAQJwAAAAAAAAAAAAAAAAAAAAAAAAAAAAAAAAAAAAAAAAAAAAAUAAAAAAAAAMDA/wAAAAAAZAAAADIAAAAAAAAAZAAAAAAAAAB/f38ACgAAAB8AAABUAAAARHLEBf///wEAAAAAAAAAAAAAAAAAAAAAAAAAAAAAAAAAAAAAAAAAAA8saAJ/f38A5+bmA8zMzADAwP8Af39/AAAAAAAAAAAAAAAAAP///wAAAAAAIQAAABgAAAAUAAAALgMAANsCAADwBQAAnQUAABAAAAAmAAAACAAAAP//////////"/>
              </a:ext>
            </a:extLst>
          </p:cNvPicPr>
          <p:nvPr/>
        </p:nvPicPr>
        <p:blipFill>
          <a:blip r:embed="rId3"/>
          <a:stretch>
            <a:fillRect/>
          </a:stretch>
        </p:blipFill>
        <p:spPr>
          <a:xfrm>
            <a:off x="516890" y="464185"/>
            <a:ext cx="448310" cy="448310"/>
          </a:xfrm>
          <a:prstGeom prst="rect">
            <a:avLst/>
          </a:prstGeom>
          <a:noFill/>
          <a:ln>
            <a:noFill/>
          </a:ln>
          <a:effectLst/>
        </p:spPr>
      </p:pic>
      <p:sp>
        <p:nvSpPr>
          <p:cNvPr id="3" name="Straight Connector 19"/>
          <p:cNvSpPr>
            <a:extLst>
              <a:ext uri="smNativeData">
                <pr:smNativeData xmlns:pr="smNativeData" xmlns:p14="http://schemas.microsoft.com/office/powerpoint/2010/main" xmlns=""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RyYXcMAAAAEAAAAAAAAAAAAAAAAAAAAAAAAAAeAAAAaAAAAAAAAAAAAAAAAAAAAAAAAAAAAAAAECcAABAnAAAAAAAAAAAAAAAAAAAAAAAAAAAAAAAAAAAAAAAAAAAAABQAAAAAAAAAwMD/AAAAAABkAAAAMgAAAAAAAABkAAAAAAAAAH9/fwAKAAAAHwAAAFQAAAD///8A////AQAAAAAAAAAAAAAAAAAAAAAAAAAAAAAAAAAAAAAAAAAAEC1pAH9/fwDn5uYDzMzMAMDA/wB/f38AAAAAAAAAAAAAAAAAAAAAAAAAAAAhAAAAGAAAABQAAABLFAAA2wIAAEsUAAB3BgAAEAAAACYAAAAIAAAA//////////8="/>
              </a:ext>
            </a:extLst>
          </p:cNvSpPr>
          <p:nvPr/>
        </p:nvSpPr>
        <p:spPr>
          <a:xfrm>
            <a:off x="3298825" y="464185"/>
            <a:ext cx="0" cy="586740"/>
          </a:xfrm>
          <a:prstGeom prst="line">
            <a:avLst/>
          </a:prstGeom>
          <a:noFill/>
          <a:ln w="12700" cap="flat" cmpd="sng" algn="ctr">
            <a:solidFill>
              <a:srgbClr val="102D69"/>
            </a:solidFill>
            <a:prstDash val="solid"/>
            <a:headEnd type="none"/>
            <a:tailEnd type="none"/>
          </a:ln>
          <a:effectLst/>
        </p:spPr>
      </p:sp>
      <p:sp>
        <p:nvSpPr>
          <p:cNvPr id="4" name="Straight Connector 21"/>
          <p:cNvSpPr>
            <a:extLst>
              <a:ext uri="smNativeData">
                <pr:smNativeData xmlns:pr="smNativeData" xmlns:p14="http://schemas.microsoft.com/office/powerpoint/2010/main" xmlns=""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EC1pAH9/fwDn5uYDzMzMAMDA/wB/f38AAAAAAAAAAAAAAAAAAAAAAAAAAAAhAAAAGAAAABQAAACFJQAA2wIAAIUlAAB3BgAAEAAAACYAAAAIAAAA//////////8="/>
              </a:ext>
            </a:extLst>
          </p:cNvSpPr>
          <p:nvPr/>
        </p:nvSpPr>
        <p:spPr>
          <a:xfrm>
            <a:off x="6099175" y="464185"/>
            <a:ext cx="0" cy="586740"/>
          </a:xfrm>
          <a:prstGeom prst="line">
            <a:avLst/>
          </a:prstGeom>
          <a:noFill/>
          <a:ln w="12700" cap="flat" cmpd="sng" algn="ctr">
            <a:solidFill>
              <a:srgbClr val="102D69"/>
            </a:solidFill>
            <a:prstDash val="solid"/>
            <a:headEnd type="none"/>
            <a:tailEnd type="none"/>
          </a:ln>
          <a:effectLst/>
        </p:spPr>
      </p:sp>
      <p:sp>
        <p:nvSpPr>
          <p:cNvPr id="5" name="Straight Connector 25"/>
          <p:cNvSpPr>
            <a:extLst>
              <a:ext uri="smNativeData">
                <pr:smNativeData xmlns:pr="smNativeData" xmlns:p14="http://schemas.microsoft.com/office/powerpoint/2010/main" xmlns=""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JENjkMAAAAEAAAAAAAAAAAAAAAAAAAAAAAAAAeAAAAaAAAAAAAAAAAAAAAAAAAAAAAAAAAAAAAECcAABAnAAAAAAAAAAAAAAAAAAAAAAAAAAAAAAAAAAAAAAAAAAAAABQAAAAAAAAAwMD/AAAAAABkAAAAMgAAAAAAAABkAAAAAAAAAH9/fwAKAAAAHwAAAFQAAAD///8A////AQAAAAAAAAAAAAAAAAAAAAAAAAAAAAAAAAAAAAAAAAAAEC1pAH9/fwDn5uYDzMzMAMDA/wB/f38AAAAAAAAAAAAAAAAAAAAAAAAAAAAhAAAAGAAAABQAAAA4PwAA2wIAADg/AAB3BgAAEAAAACYAAAAIAAAA//////////8="/>
              </a:ext>
            </a:extLst>
          </p:cNvSpPr>
          <p:nvPr/>
        </p:nvSpPr>
        <p:spPr>
          <a:xfrm>
            <a:off x="10276840" y="464185"/>
            <a:ext cx="0" cy="586740"/>
          </a:xfrm>
          <a:prstGeom prst="line">
            <a:avLst/>
          </a:prstGeom>
          <a:noFill/>
          <a:ln w="12700" cap="flat" cmpd="sng" algn="ctr">
            <a:solidFill>
              <a:srgbClr val="102D69"/>
            </a:solidFill>
            <a:prstDash val="solid"/>
            <a:headEnd type="none"/>
            <a:tailEnd type="none"/>
          </a:ln>
          <a:effectLst/>
        </p:spPr>
      </p:sp>
      <p:sp>
        <p:nvSpPr>
          <p:cNvPr id="6" name="TextBox 8"/>
          <p:cNvSpPr>
            <a:extLst>
              <a:ext uri="smNativeData">
                <pr:smNativeData xmlns:pr="smNativeData" xmlns:p14="http://schemas.microsoft.com/office/powerpoint/2010/main" xmlns="" val="SMDATA_13_2GjVZhMAAAAlAAAAZAAAAE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EcsQF////AQAAAAAAAAAAAAAAAAAAAAAAAAAAAAAAAAAAAAAAAAAAAAAAAH9/fwDn5uYDzMzMAMDA/wB/f38AAAAAAAAAAAAAAAAAAAAAAAAAAAAhAAAAGAAAABQAAAAKQAAARgMAACxEAAArBQAAECAAACYAAAAIAAAA//////////8="/>
              </a:ext>
            </a:extLst>
          </p:cNvSpPr>
          <p:nvPr/>
        </p:nvSpPr>
        <p:spPr>
          <a:xfrm>
            <a:off x="10410190" y="532130"/>
            <a:ext cx="671830" cy="307975"/>
          </a:xfrm>
          <a:prstGeom prst="rect">
            <a:avLst/>
          </a:prstGeom>
          <a:noFill/>
          <a:ln>
            <a:noFill/>
          </a:ln>
          <a:effectLst/>
        </p:spPr>
        <p:txBody>
          <a:bodyPr vert="horz" wrap="square" lIns="0" tIns="0" rIns="0" bIns="0" numCol="1" spcCol="215900" anchor="t"/>
          <a:lstStyle/>
          <a:p>
            <a:pPr>
              <a:defRPr noProof="1"/>
            </a:pPr>
            <a:fld id="{3F0BEC53-1DD2-5E1A-9CB3-EB4FA2FD6ABE}" type="slidenum">
              <a:rPr lang="ru-ru" sz="2000">
                <a:solidFill>
                  <a:srgbClr val="102D69"/>
                </a:solidFill>
                <a:latin typeface="HSE Sans" charset="0"/>
                <a:ea typeface="Calibri" pitchFamily="2" charset="-52"/>
                <a:cs typeface="Calibri" pitchFamily="2" charset="-52"/>
              </a:rPr>
              <a:t>‹#›</a:t>
            </a:fld>
            <a:endParaRPr lang="ru-ru" sz="2000">
              <a:solidFill>
                <a:srgbClr val="102D69"/>
              </a:solidFill>
              <a:latin typeface="HSE Sans" charset="0"/>
              <a:ea typeface="Calibri" pitchFamily="2" charset="-52"/>
              <a:cs typeface="Calibri" pitchFamily="2" charset="-52"/>
            </a:endParaRPr>
          </a:p>
        </p:txBody>
      </p:sp>
      <p:sp>
        <p:nvSpPr>
          <p:cNvPr id="7" name="Straight Connector 59"/>
          <p:cNvSpPr>
            <a:extLst>
              <a:ext uri="smNativeData">
                <pr:smNativeData xmlns:pr="smNativeData" xmlns:p14="http://schemas.microsoft.com/office/powerpoint/2010/main" xmlns=""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LXQutAMAAAAEAAAAAAAAAAAAAAAAAAAAAAAAAAeAAAAaAAAAAAAAAAAAAAAAAAAAAAAAAAAAAAAECcAABAnAAAAAAAAAAAAAAAAAAAAAAAAAAAAAAAAAAAAAAAAAAAAABQAAAAAAAAAwMD/AAAAAABkAAAAMgAAAAAAAABkAAAAAAAAAH9/fwAKAAAAHwAAAFQAAAD///8A////AQAAAAAAAAAAAAAAAAAAAAAAAAAAAAAAAAAAAAAAAAAAEC1pAH9/fwDn5uYDzMzMAMDA/wB/f38AAAAAAAAAAAAAAAAAAAAAAAAAAAAhAAAAGAAAABQAAAChRwAA2wIAAKFHAAB3BgAAEAAAACYAAAAIAAAA//////////8="/>
              </a:ext>
            </a:extLst>
          </p:cNvSpPr>
          <p:nvPr/>
        </p:nvSpPr>
        <p:spPr>
          <a:xfrm>
            <a:off x="11643995" y="464185"/>
            <a:ext cx="0" cy="586740"/>
          </a:xfrm>
          <a:prstGeom prst="line">
            <a:avLst/>
          </a:prstGeom>
          <a:noFill/>
          <a:ln w="12700" cap="flat" cmpd="sng" algn="ctr">
            <a:solidFill>
              <a:srgbClr val="102D69"/>
            </a:solidFill>
            <a:prstDash val="solid"/>
            <a:headEnd type="none"/>
            <a:tailEnd type="none"/>
          </a:ln>
          <a:effectLst/>
        </p:spPr>
      </p:sp>
      <p:sp>
        <p:nvSpPr>
          <p:cNvPr id="8" name="Текст 37"/>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JBwAAVAMAALwSAADjBQAAEAAAACYAAAAIAAAAPaAAAAAAAAA="/>
              </a:ext>
            </a:extLst>
          </p:cNvSpPr>
          <p:nvPr>
            <p:ph idx="13"/>
          </p:nvPr>
        </p:nvSpPr>
        <p:spPr>
          <a:xfrm>
            <a:off x="1143635" y="541020"/>
            <a:ext cx="1901825" cy="415925"/>
          </a:xfrm>
        </p:spPr>
        <p:txBody>
          <a:bodyPr vert="horz" wrap="square" lIns="0" tIns="0" rIns="0" bIns="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a:latin typeface="HSE Sans" charset="0"/>
                <a:ea typeface="Calibri" pitchFamily="2" charset="-52"/>
                <a:cs typeface="Calibri" pitchFamily="2" charset="-52"/>
              </a:defRPr>
            </a:lvl1pPr>
            <a:lvl2pPr marL="457200" indent="0">
              <a:lnSpc>
                <a:spcPct val="100000"/>
              </a:lnSpc>
              <a:buNone/>
              <a:defRPr lang="en-gb" sz="1000" b="0" i="0">
                <a:latin typeface="HSE Sans" charset="0"/>
                <a:ea typeface="Calibri" pitchFamily="2" charset="-52"/>
                <a:cs typeface="Calibri" pitchFamily="2" charset="-52"/>
              </a:defRPr>
            </a:lvl2pPr>
            <a:lvl3pPr marL="914400" indent="0">
              <a:lnSpc>
                <a:spcPct val="100000"/>
              </a:lnSpc>
              <a:buNone/>
              <a:defRPr lang="en-gb" sz="1000" b="0" i="0">
                <a:latin typeface="HSE Sans" charset="0"/>
                <a:ea typeface="Calibri" pitchFamily="2" charset="-52"/>
                <a:cs typeface="Calibri" pitchFamily="2" charset="-52"/>
              </a:defRPr>
            </a:lvl3pPr>
            <a:lvl4pPr marL="1371600" indent="0">
              <a:lnSpc>
                <a:spcPct val="100000"/>
              </a:lnSpc>
              <a:buNone/>
              <a:defRPr lang="en-gb" sz="1000" b="0" i="0">
                <a:latin typeface="HSE Sans" charset="0"/>
                <a:ea typeface="Calibri" pitchFamily="2" charset="-52"/>
                <a:cs typeface="Calibri" pitchFamily="2" charset="-52"/>
              </a:defRPr>
            </a:lvl4pPr>
            <a:lvl5pPr marL="1828800" indent="0">
              <a:lnSpc>
                <a:spcPct val="100000"/>
              </a:lnSpc>
              <a:buNone/>
              <a:defRPr lang="en-gb" sz="1000" b="0" i="0">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подразделения</a:t>
            </a:r>
            <a:r>
              <a:t/>
            </a:r>
            <a:br/>
            <a:r>
              <a:rPr lang="ru-ru"/>
              <a:t>в две или три строки</a:t>
            </a:r>
            <a:r>
              <a:t> (10pt)</a:t>
            </a:r>
            <a:endParaRPr lang="ru-ru"/>
          </a:p>
        </p:txBody>
      </p:sp>
      <p:sp>
        <p:nvSpPr>
          <p:cNvPr id="9" name="ТекстСлайда1"/>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IFQAAYAMAAAQiAADjBQAAEAAAACYAAAAIAAAAPaAAAAAAAAA="/>
              </a:ext>
            </a:extLst>
          </p:cNvSpPr>
          <p:nvPr>
            <p:ph idx="14"/>
          </p:nvPr>
        </p:nvSpPr>
        <p:spPr>
          <a:xfrm>
            <a:off x="345948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charset="0"/>
                <a:ea typeface="Calibri" pitchFamily="2" charset="-52"/>
                <a:cs typeface="Calibri" pitchFamily="2" charset="-52"/>
              </a:defRPr>
            </a:lvl1pPr>
            <a:lvl2pPr marL="457200" indent="0">
              <a:buNone/>
              <a:defRPr lang="en-gb" sz="1000" b="0" i="0">
                <a:solidFill>
                  <a:srgbClr val="0E2D69"/>
                </a:solidFill>
                <a:latin typeface="HSE Sans" charset="0"/>
                <a:ea typeface="Calibri" pitchFamily="2" charset="-52"/>
                <a:cs typeface="Calibri" pitchFamily="2" charset="-52"/>
              </a:defRPr>
            </a:lvl2pPr>
            <a:lvl3pPr marL="914400" indent="0">
              <a:buNone/>
              <a:defRPr lang="en-gb" sz="1000" b="0" i="0">
                <a:solidFill>
                  <a:srgbClr val="0E2D69"/>
                </a:solidFill>
                <a:latin typeface="HSE Sans" charset="0"/>
                <a:ea typeface="Calibri" pitchFamily="2" charset="-52"/>
                <a:cs typeface="Calibri" pitchFamily="2" charset="-52"/>
              </a:defRPr>
            </a:lvl3pPr>
            <a:lvl4pPr marL="1371600" indent="0">
              <a:buNone/>
              <a:defRPr lang="en-gb" sz="1000" b="0" i="0">
                <a:solidFill>
                  <a:srgbClr val="0E2D69"/>
                </a:solidFill>
                <a:latin typeface="HSE Sans" charset="0"/>
                <a:ea typeface="Calibri" pitchFamily="2" charset="-52"/>
                <a:cs typeface="Calibri" pitchFamily="2" charset="-52"/>
              </a:defRPr>
            </a:lvl4pPr>
            <a:lvl5pPr marL="1828800" indent="0">
              <a:buNone/>
              <a:defRPr lang="en-gb" sz="1000" b="0" i="0">
                <a:solidFill>
                  <a:srgbClr val="0E2D69"/>
                </a:solidFill>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презентации может быть набрано в две или три строки</a:t>
            </a:r>
            <a:r>
              <a:t> (10pt)</a:t>
            </a:r>
            <a:endParaRPr lang="ru-ru"/>
          </a:p>
        </p:txBody>
      </p:sp>
      <p:sp>
        <p:nvSpPr>
          <p:cNvPr id="10" name="Текст 39"/>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CJgAAYAMAAD4zAADjBQAAEAAAACYAAAAIAAAAPaAAAAAAAAA="/>
              </a:ext>
            </a:extLst>
          </p:cNvSpPr>
          <p:nvPr>
            <p:ph idx="15"/>
          </p:nvPr>
        </p:nvSpPr>
        <p:spPr>
          <a:xfrm>
            <a:off x="625983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charset="0"/>
                <a:ea typeface="Calibri" pitchFamily="2" charset="-52"/>
                <a:cs typeface="Calibri" pitchFamily="2" charset="-52"/>
              </a:defRPr>
            </a:lvl1pPr>
            <a:lvl2pPr marL="457200" indent="0">
              <a:buNone/>
              <a:defRPr lang="en-gb" sz="1000" b="0" i="0">
                <a:solidFill>
                  <a:srgbClr val="0E2D69"/>
                </a:solidFill>
                <a:latin typeface="HSE Sans" charset="0"/>
                <a:ea typeface="Calibri" pitchFamily="2" charset="-52"/>
                <a:cs typeface="Calibri" pitchFamily="2" charset="-52"/>
              </a:defRPr>
            </a:lvl2pPr>
            <a:lvl3pPr marL="914400" indent="0">
              <a:buNone/>
              <a:defRPr lang="en-gb" sz="1000" b="0" i="0">
                <a:solidFill>
                  <a:srgbClr val="0E2D69"/>
                </a:solidFill>
                <a:latin typeface="HSE Sans" charset="0"/>
                <a:ea typeface="Calibri" pitchFamily="2" charset="-52"/>
                <a:cs typeface="Calibri" pitchFamily="2" charset="-52"/>
              </a:defRPr>
            </a:lvl3pPr>
            <a:lvl4pPr marL="1371600" indent="0">
              <a:buNone/>
              <a:defRPr lang="en-gb" sz="1000" b="0" i="0">
                <a:solidFill>
                  <a:srgbClr val="0E2D69"/>
                </a:solidFill>
                <a:latin typeface="HSE Sans" charset="0"/>
                <a:ea typeface="Calibri" pitchFamily="2" charset="-52"/>
                <a:cs typeface="Calibri" pitchFamily="2" charset="-52"/>
              </a:defRPr>
            </a:lvl4pPr>
            <a:lvl5pPr marL="1828800" indent="0">
              <a:buNone/>
              <a:defRPr lang="en-gb" sz="1000" b="0" i="0">
                <a:solidFill>
                  <a:srgbClr val="0E2D69"/>
                </a:solidFill>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раздела может быть набрано в две или три строки</a:t>
            </a:r>
            <a:r>
              <a:t> (10pt)</a:t>
            </a:r>
            <a:endParaRPr lang="ru-ru"/>
          </a:p>
        </p:txBody>
      </p:sp>
      <p:sp>
        <p:nvSpPr>
          <p:cNvPr id="11" name="Текст 22"/>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aAwAA5wgAAKFHAADMCgAAEAAAACYAAAAIAAAAPaAAAAAAAAA="/>
              </a:ext>
            </a:extLst>
          </p:cNvSpPr>
          <p:nvPr>
            <p:ph idx="17"/>
          </p:nvPr>
        </p:nvSpPr>
        <p:spPr>
          <a:xfrm>
            <a:off x="585470" y="1447165"/>
            <a:ext cx="11058525" cy="307975"/>
          </a:xfrm>
        </p:spPr>
        <p:txBody>
          <a:bodyPr vert="horz" wrap="square" lIns="0" tIns="0" rIns="0" bIns="0" numCol="1" spcCol="215900" anchor="t">
            <a:prstTxWarp prst="textNoShape">
              <a:avLst/>
            </a:prstTxWarp>
          </a:bodyPr>
          <a:lstStyle>
            <a:lvl1pPr marL="0" indent="0">
              <a:buNone/>
              <a:defRPr lang="ru-ru" sz="1600" b="0" i="0">
                <a:solidFill>
                  <a:srgbClr val="102D69"/>
                </a:solidFill>
                <a:latin typeface="HSE Sans" charset="0"/>
                <a:ea typeface="Calibri" pitchFamily="2" charset="-52"/>
                <a:cs typeface="Calibri" pitchFamily="2" charset="-52"/>
              </a:defRPr>
            </a:lvl1pPr>
            <a:lvl2pPr>
              <a:defRPr lang="en-gb" sz="1600" b="0" i="0">
                <a:solidFill>
                  <a:srgbClr val="0E2D69"/>
                </a:solidFill>
                <a:latin typeface="HSE Sans" charset="0"/>
                <a:ea typeface="Calibri" pitchFamily="2" charset="-52"/>
                <a:cs typeface="Calibri" pitchFamily="2" charset="-52"/>
              </a:defRPr>
            </a:lvl2pPr>
            <a:lvl3pPr>
              <a:defRPr lang="en-gb" sz="1600" b="0" i="0">
                <a:solidFill>
                  <a:srgbClr val="0E2D69"/>
                </a:solidFill>
                <a:latin typeface="HSE Sans" charset="0"/>
                <a:ea typeface="Calibri" pitchFamily="2" charset="-52"/>
                <a:cs typeface="Calibri" pitchFamily="2" charset="-52"/>
              </a:defRPr>
            </a:lvl3pPr>
            <a:lvl4pPr>
              <a:defRPr lang="en-gb" sz="1600" b="0" i="0">
                <a:solidFill>
                  <a:srgbClr val="0E2D69"/>
                </a:solidFill>
                <a:latin typeface="HSE Sans" charset="0"/>
                <a:ea typeface="Calibri" pitchFamily="2" charset="-52"/>
                <a:cs typeface="Calibri" pitchFamily="2" charset="-52"/>
              </a:defRPr>
            </a:lvl4pPr>
            <a:lvl5pPr>
              <a:defRPr lang="en-gb" sz="1600" b="0" i="0">
                <a:solidFill>
                  <a:srgbClr val="0E2D69"/>
                </a:solidFill>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таблицы. Обратите внимание, что название графика набирается меньшим кеглем, чем заголовок (16</a:t>
            </a:r>
            <a:r>
              <a:t>pt)</a:t>
            </a:r>
            <a:endParaRPr lang="ru-ru"/>
          </a:p>
        </p:txBody>
      </p:sp>
      <p:sp>
        <p:nvSpPr>
          <p:cNvPr id="12" name="Текст 16"/>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TiMAAJUtAACiJwAAEAAAACYAAAAIAAAAPaAAAAAAAAA="/>
              </a:ext>
            </a:extLst>
          </p:cNvSpPr>
          <p:nvPr>
            <p:ph idx="18"/>
          </p:nvPr>
        </p:nvSpPr>
        <p:spPr>
          <a:xfrm>
            <a:off x="586105" y="5739130"/>
            <a:ext cx="6823710" cy="703580"/>
          </a:xfrm>
        </p:spPr>
        <p:txBody>
          <a:bodyPr vert="horz" wrap="square" lIns="0" tIns="0" rIns="0" bIns="0" numCol="1" spcCol="215900" anchor="t">
            <a:prstTxWarp prst="textNoShape">
              <a:avLst/>
            </a:prstTxWarp>
          </a:bodyPr>
          <a:lstStyle>
            <a:lvl1pPr marL="0" marR="0" indent="0" algn="l" defTabSz="914400">
              <a:lnSpc>
                <a:spcPct val="100000"/>
              </a:lnSpc>
              <a:spcBef>
                <a:spcPts val="600"/>
              </a:spcBef>
              <a:spcAft>
                <a:spcPts val="0"/>
              </a:spcAft>
              <a:buNone/>
              <a:tabLst/>
              <a:defRPr lang="ru-ru" sz="1300" b="0" i="0">
                <a:solidFill>
                  <a:srgbClr val="0E2D69"/>
                </a:solidFill>
                <a:latin typeface="HSE Sans" charset="0"/>
                <a:ea typeface="Calibri" pitchFamily="2" charset="-52"/>
                <a:cs typeface="Calibri" pitchFamily="2" charset="-52"/>
              </a:defRPr>
            </a:lvl1pPr>
            <a:lvl2pPr>
              <a:defRPr lang="en-gb" sz="1300" b="0" i="0">
                <a:solidFill>
                  <a:srgbClr val="0E2D69"/>
                </a:solidFill>
                <a:latin typeface="HSE Sans" charset="0"/>
                <a:ea typeface="Calibri" pitchFamily="2" charset="-52"/>
                <a:cs typeface="Calibri" pitchFamily="2" charset="-52"/>
              </a:defRPr>
            </a:lvl2pPr>
            <a:lvl3pPr>
              <a:defRPr lang="en-gb" sz="1300" b="0" i="0">
                <a:solidFill>
                  <a:srgbClr val="0E2D69"/>
                </a:solidFill>
                <a:latin typeface="HSE Sans" charset="0"/>
                <a:ea typeface="Calibri" pitchFamily="2" charset="-52"/>
                <a:cs typeface="Calibri" pitchFamily="2" charset="-52"/>
              </a:defRPr>
            </a:lvl3pPr>
            <a:lvl4pPr>
              <a:defRPr lang="en-gb" sz="1300" b="0" i="0">
                <a:solidFill>
                  <a:srgbClr val="0E2D69"/>
                </a:solidFill>
                <a:latin typeface="HSE Sans" charset="0"/>
                <a:ea typeface="Calibri" pitchFamily="2" charset="-52"/>
                <a:cs typeface="Calibri" pitchFamily="2" charset="-52"/>
              </a:defRPr>
            </a:lvl4pPr>
            <a:lvl5pPr>
              <a:defRPr lang="en-gb" sz="1300" b="0" i="0">
                <a:solidFill>
                  <a:srgbClr val="0E2D69"/>
                </a:solidFill>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Мы рекомендуем очень аккуратно использовать жирное начертание, старайтесь выделять жирным самое важное. Также старайтесь не использовать выделение жирным начертанием вместе с заливкой ячеек каким-либо цветом, достаточно и одного акцента.</a:t>
            </a:r>
          </a:p>
        </p:txBody>
      </p:sp>
      <p:sp>
        <p:nvSpPr>
          <p:cNvPr id="13" name="Таблица 18"/>
          <p:cNvSpPr>
            <a:spLocks noGrp="1" noChangeArrowheads="1"/>
            <a:extLst>
              <a:ext uri="smNativeData">
                <pr:smNativeData xmlns:pr="smNativeData" xmlns:p14="http://schemas.microsoft.com/office/powerpoint/2010/main" xmlns="" val="SMDATA_13_2GjVZh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aAwAANQwAAKJHAADbIQAAEAAAACYAAAAIAAAAgYAAAAAAAAA="/>
              </a:ext>
            </a:extLst>
          </p:cNvSpPr>
          <p:nvPr>
            <p:ph type="tbl" sz="quarter" idx="19"/>
          </p:nvPr>
        </p:nvSpPr>
        <p:spPr>
          <a:xfrm>
            <a:off x="585470" y="1984375"/>
            <a:ext cx="11059160" cy="3519170"/>
          </a:xfrm>
        </p:spPr>
        <p:txBody>
          <a:bodyPr vert="horz" wrap="square" lIns="91440" tIns="45720" rIns="91440" bIns="45720" numCol="1" spcCol="215900" anchor="ctr">
            <a:prstTxWarp prst="textNoShape">
              <a:avLst/>
            </a:prstTxWarp>
          </a:bodyPr>
          <a:lstStyle>
            <a:lvl1pPr>
              <a:defRPr lang="ru-ru"/>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noProof="1"/>
            </a:pPr>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Таблица_2">
    <p:bg>
      <p:bgPr>
        <a:blipFill>
          <a:blip r:embed="rId2"/>
          <a:srcRect/>
          <a:stretch/>
        </a:blipFill>
        <a:effectLst/>
      </p:bgPr>
    </p:bg>
    <p:spTree>
      <p:nvGrpSpPr>
        <p:cNvPr id="1" name=""/>
        <p:cNvGrpSpPr/>
        <p:nvPr/>
      </p:nvGrpSpPr>
      <p:grpSpPr>
        <a:xfrm>
          <a:off x="0" y="0"/>
          <a:ext cx="0" cy="0"/>
          <a:chOff x="0" y="0"/>
          <a:chExt cx="0" cy="0"/>
        </a:xfrm>
      </p:grpSpPr>
      <p:pic>
        <p:nvPicPr>
          <p:cNvPr id="2" name="Picture 4" descr="Icon&#10;&#10;Description automatically generated"/>
          <p:cNvPicPr>
            <a:picLocks noChangeAspect="1"/>
            <a:extLst>
              <a:ext uri="smNativeData">
                <pr:smNativeData xmlns:pr="smNativeData" xmlns:p14="http://schemas.microsoft.com/office/powerpoint/2010/main" xmlns="" val="SMDATA_15_2GjVZh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AAAAAADAAAABAAAAAAAAAAAAAAAAAAAAAAAAAAHgAAAGgAAAAAAAAAAAAAAAAAAAAAAAAAAAAAABAnAAAQJwAAAAAAAAAAAAAAAAAAAAAAAAAAAAAAAAAAAAAAAAAAAAAUAAAAAAAAAMDA/wAAAAAAZAAAADIAAAAAAAAAZAAAAAAAAAB/f38ACgAAAB8AAABUAAAAAAAABQAAAAEAAAAAAAAAAAAAAAAAAAAAAAAAAAAAAAAAAAAAAAAAAAAAAAJ/f38AAAAAA8zMzADAwP8Af39/AAAAAAAAAAAAAAAAAP///wAAAAAAIQAAABgAAAAUAAAALgMAANsCAADwBQAAnQUAABAAAAAmAAAACAAAAP//////////"/>
              </a:ext>
            </a:extLst>
          </p:cNvPicPr>
          <p:nvPr/>
        </p:nvPicPr>
        <p:blipFill>
          <a:blip r:embed="rId3"/>
          <a:stretch>
            <a:fillRect/>
          </a:stretch>
        </p:blipFill>
        <p:spPr>
          <a:xfrm>
            <a:off x="516890" y="464185"/>
            <a:ext cx="448310" cy="448310"/>
          </a:xfrm>
          <a:prstGeom prst="rect">
            <a:avLst/>
          </a:prstGeom>
          <a:noFill/>
          <a:ln>
            <a:noFill/>
          </a:ln>
          <a:effectLst/>
        </p:spPr>
      </p:pic>
      <p:sp>
        <p:nvSpPr>
          <p:cNvPr id="3" name="Straight Connector 19"/>
          <p:cNvSpPr>
            <a:extLst>
              <a:ext uri="smNativeData">
                <pr:smNativeData xmlns:pr="smNativeData" xmlns:p14="http://schemas.microsoft.com/office/powerpoint/2010/main" xmlns=""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FByIGk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BLFAAA2wIAAEsUAAB3BgAAEAAAACYAAAAIAAAA//////////8="/>
              </a:ext>
            </a:extLst>
          </p:cNvSpPr>
          <p:nvPr/>
        </p:nvSpPr>
        <p:spPr>
          <a:xfrm>
            <a:off x="3298825" y="464185"/>
            <a:ext cx="0" cy="586740"/>
          </a:xfrm>
          <a:prstGeom prst="line">
            <a:avLst/>
          </a:prstGeom>
          <a:noFill/>
          <a:ln w="12700" cap="flat" cmpd="sng" algn="ctr">
            <a:solidFill>
              <a:srgbClr val="102D69"/>
            </a:solidFill>
            <a:prstDash val="solid"/>
            <a:headEnd type="none"/>
            <a:tailEnd type="none"/>
          </a:ln>
          <a:effectLst/>
        </p:spPr>
      </p:sp>
      <p:sp>
        <p:nvSpPr>
          <p:cNvPr id="4" name="Straight Connector 21"/>
          <p:cNvSpPr>
            <a:extLst>
              <a:ext uri="smNativeData">
                <pr:smNativeData xmlns:pr="smNativeData" xmlns:p14="http://schemas.microsoft.com/office/powerpoint/2010/main" xmlns=""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Rpbi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FJQAA2wIAAIUlAAB3BgAAEAAAACYAAAAIAAAA//////////8="/>
              </a:ext>
            </a:extLst>
          </p:cNvSpPr>
          <p:nvPr/>
        </p:nvSpPr>
        <p:spPr>
          <a:xfrm>
            <a:off x="6099175" y="464185"/>
            <a:ext cx="0" cy="586740"/>
          </a:xfrm>
          <a:prstGeom prst="line">
            <a:avLst/>
          </a:prstGeom>
          <a:noFill/>
          <a:ln w="12700" cap="flat" cmpd="sng" algn="ctr">
            <a:solidFill>
              <a:srgbClr val="102D69"/>
            </a:solidFill>
            <a:prstDash val="solid"/>
            <a:headEnd type="none"/>
            <a:tailEnd type="none"/>
          </a:ln>
          <a:effectLst/>
        </p:spPr>
      </p:sp>
      <p:sp>
        <p:nvSpPr>
          <p:cNvPr id="5" name="Straight Connector 25"/>
          <p:cNvSpPr>
            <a:extLst>
              <a:ext uri="smNativeData">
                <pr:smNativeData xmlns:pr="smNativeData" xmlns:p14="http://schemas.microsoft.com/office/powerpoint/2010/main" xmlns=""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B2YWw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A4PwAA2wIAADg/AAB3BgAAEAAAACYAAAAIAAAA//////////8="/>
              </a:ext>
            </a:extLst>
          </p:cNvSpPr>
          <p:nvPr/>
        </p:nvSpPr>
        <p:spPr>
          <a:xfrm>
            <a:off x="10276840" y="464185"/>
            <a:ext cx="0" cy="586740"/>
          </a:xfrm>
          <a:prstGeom prst="line">
            <a:avLst/>
          </a:prstGeom>
          <a:noFill/>
          <a:ln w="12700" cap="flat" cmpd="sng" algn="ctr">
            <a:solidFill>
              <a:srgbClr val="102D69"/>
            </a:solidFill>
            <a:prstDash val="solid"/>
            <a:headEnd type="none"/>
            <a:tailEnd type="none"/>
          </a:ln>
          <a:effectLst/>
        </p:spPr>
      </p:sp>
      <p:sp>
        <p:nvSpPr>
          <p:cNvPr id="6" name="TextBox 11"/>
          <p:cNvSpPr>
            <a:extLst>
              <a:ext uri="smNativeData">
                <pr:smNativeData xmlns:pr="smNativeData" xmlns:p14="http://schemas.microsoft.com/office/powerpoint/2010/main" xmlns="" val="SMDATA_13_2GjVZhMAAAAlAAAAZAAAAE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KQAAARgMAACxEAAArBQAAECAAACYAAAAIAAAA//////////8="/>
              </a:ext>
            </a:extLst>
          </p:cNvSpPr>
          <p:nvPr/>
        </p:nvSpPr>
        <p:spPr>
          <a:xfrm>
            <a:off x="10410190" y="532130"/>
            <a:ext cx="671830" cy="307975"/>
          </a:xfrm>
          <a:prstGeom prst="rect">
            <a:avLst/>
          </a:prstGeom>
          <a:noFill/>
          <a:ln>
            <a:noFill/>
          </a:ln>
          <a:effectLst/>
        </p:spPr>
        <p:txBody>
          <a:bodyPr vert="horz" wrap="square" lIns="0" tIns="0" rIns="0" bIns="0" numCol="1" spcCol="215900" anchor="t"/>
          <a:lstStyle/>
          <a:p>
            <a:pPr>
              <a:defRPr noProof="1"/>
            </a:pPr>
            <a:fld id="{3F0BFD01-4FD2-5E0B-9CB3-B95EB3FD6AEC}" type="slidenum">
              <a:rPr lang="ru-ru" sz="2000">
                <a:solidFill>
                  <a:srgbClr val="102D69"/>
                </a:solidFill>
                <a:latin typeface="HSE Sans" charset="0"/>
                <a:ea typeface="Calibri" pitchFamily="2" charset="-52"/>
                <a:cs typeface="Calibri" pitchFamily="2" charset="-52"/>
              </a:rPr>
              <a:t>‹#›</a:t>
            </a:fld>
            <a:endParaRPr lang="ru-ru" sz="2000">
              <a:solidFill>
                <a:srgbClr val="102D69"/>
              </a:solidFill>
              <a:latin typeface="HSE Sans" charset="0"/>
              <a:ea typeface="Calibri" pitchFamily="2" charset="-52"/>
              <a:cs typeface="Calibri" pitchFamily="2" charset="-52"/>
            </a:endParaRPr>
          </a:p>
        </p:txBody>
      </p:sp>
      <p:sp>
        <p:nvSpPr>
          <p:cNvPr id="7" name="Straight Connector 59"/>
          <p:cNvSpPr>
            <a:extLst>
              <a:ext uri="smNativeData">
                <pr:smNativeData xmlns:pr="smNativeData" xmlns:p14="http://schemas.microsoft.com/office/powerpoint/2010/main" xmlns=""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0vb2Y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hRwAA2wIAAKFHAAB3BgAAEAAAACYAAAAIAAAA//////////8="/>
              </a:ext>
            </a:extLst>
          </p:cNvSpPr>
          <p:nvPr/>
        </p:nvSpPr>
        <p:spPr>
          <a:xfrm>
            <a:off x="11643995" y="464185"/>
            <a:ext cx="0" cy="586740"/>
          </a:xfrm>
          <a:prstGeom prst="line">
            <a:avLst/>
          </a:prstGeom>
          <a:noFill/>
          <a:ln w="12700" cap="flat" cmpd="sng" algn="ctr">
            <a:solidFill>
              <a:srgbClr val="102D69"/>
            </a:solidFill>
            <a:prstDash val="solid"/>
            <a:headEnd type="none"/>
            <a:tailEnd type="none"/>
          </a:ln>
          <a:effectLst/>
        </p:spPr>
      </p:sp>
      <p:sp>
        <p:nvSpPr>
          <p:cNvPr id="8" name="Текст 37"/>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JBwAAVAMAALwSAADjBQAAEAAAACYAAAAIAAAAPaAAAAAAAAA="/>
              </a:ext>
            </a:extLst>
          </p:cNvSpPr>
          <p:nvPr>
            <p:ph idx="13"/>
          </p:nvPr>
        </p:nvSpPr>
        <p:spPr>
          <a:xfrm>
            <a:off x="1143635" y="541020"/>
            <a:ext cx="1901825" cy="415925"/>
          </a:xfrm>
        </p:spPr>
        <p:txBody>
          <a:bodyPr vert="horz" wrap="square" lIns="0" tIns="0" rIns="0" bIns="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a:latin typeface="HSE Sans" charset="0"/>
                <a:ea typeface="Calibri" pitchFamily="2" charset="-52"/>
                <a:cs typeface="Calibri" pitchFamily="2" charset="-52"/>
              </a:defRPr>
            </a:lvl1pPr>
            <a:lvl2pPr marL="457200" indent="0">
              <a:lnSpc>
                <a:spcPct val="100000"/>
              </a:lnSpc>
              <a:buNone/>
              <a:defRPr lang="en-gb" sz="1000" b="0" i="0">
                <a:latin typeface="HSE Sans" charset="0"/>
                <a:ea typeface="Calibri" pitchFamily="2" charset="-52"/>
                <a:cs typeface="Calibri" pitchFamily="2" charset="-52"/>
              </a:defRPr>
            </a:lvl2pPr>
            <a:lvl3pPr marL="914400" indent="0">
              <a:lnSpc>
                <a:spcPct val="100000"/>
              </a:lnSpc>
              <a:buNone/>
              <a:defRPr lang="en-gb" sz="1000" b="0" i="0">
                <a:latin typeface="HSE Sans" charset="0"/>
                <a:ea typeface="Calibri" pitchFamily="2" charset="-52"/>
                <a:cs typeface="Calibri" pitchFamily="2" charset="-52"/>
              </a:defRPr>
            </a:lvl3pPr>
            <a:lvl4pPr marL="1371600" indent="0">
              <a:lnSpc>
                <a:spcPct val="100000"/>
              </a:lnSpc>
              <a:buNone/>
              <a:defRPr lang="en-gb" sz="1000" b="0" i="0">
                <a:latin typeface="HSE Sans" charset="0"/>
                <a:ea typeface="Calibri" pitchFamily="2" charset="-52"/>
                <a:cs typeface="Calibri" pitchFamily="2" charset="-52"/>
              </a:defRPr>
            </a:lvl4pPr>
            <a:lvl5pPr marL="1828800" indent="0">
              <a:lnSpc>
                <a:spcPct val="100000"/>
              </a:lnSpc>
              <a:buNone/>
              <a:defRPr lang="en-gb" sz="1000" b="0" i="0">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подразделения</a:t>
            </a:r>
            <a:r>
              <a:t/>
            </a:r>
            <a:br/>
            <a:r>
              <a:rPr lang="ru-ru"/>
              <a:t>в две или три строки</a:t>
            </a:r>
            <a:r>
              <a:t> (10pt)</a:t>
            </a:r>
            <a:endParaRPr lang="ru-ru"/>
          </a:p>
        </p:txBody>
      </p:sp>
      <p:sp>
        <p:nvSpPr>
          <p:cNvPr id="9" name="ТекстСлайда1"/>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IFQAAYAMAAAQiAADjBQAAEAAAACYAAAAIAAAAPaAAAAAAAAA="/>
              </a:ext>
            </a:extLst>
          </p:cNvSpPr>
          <p:nvPr>
            <p:ph idx="14"/>
          </p:nvPr>
        </p:nvSpPr>
        <p:spPr>
          <a:xfrm>
            <a:off x="345948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charset="0"/>
                <a:ea typeface="Calibri" pitchFamily="2" charset="-52"/>
                <a:cs typeface="Calibri" pitchFamily="2" charset="-52"/>
              </a:defRPr>
            </a:lvl1pPr>
            <a:lvl2pPr marL="457200" indent="0">
              <a:buNone/>
              <a:defRPr lang="en-gb" sz="1000" b="0" i="0">
                <a:solidFill>
                  <a:srgbClr val="0E2D69"/>
                </a:solidFill>
                <a:latin typeface="HSE Sans" charset="0"/>
                <a:ea typeface="Calibri" pitchFamily="2" charset="-52"/>
                <a:cs typeface="Calibri" pitchFamily="2" charset="-52"/>
              </a:defRPr>
            </a:lvl2pPr>
            <a:lvl3pPr marL="914400" indent="0">
              <a:buNone/>
              <a:defRPr lang="en-gb" sz="1000" b="0" i="0">
                <a:solidFill>
                  <a:srgbClr val="0E2D69"/>
                </a:solidFill>
                <a:latin typeface="HSE Sans" charset="0"/>
                <a:ea typeface="Calibri" pitchFamily="2" charset="-52"/>
                <a:cs typeface="Calibri" pitchFamily="2" charset="-52"/>
              </a:defRPr>
            </a:lvl3pPr>
            <a:lvl4pPr marL="1371600" indent="0">
              <a:buNone/>
              <a:defRPr lang="en-gb" sz="1000" b="0" i="0">
                <a:solidFill>
                  <a:srgbClr val="0E2D69"/>
                </a:solidFill>
                <a:latin typeface="HSE Sans" charset="0"/>
                <a:ea typeface="Calibri" pitchFamily="2" charset="-52"/>
                <a:cs typeface="Calibri" pitchFamily="2" charset="-52"/>
              </a:defRPr>
            </a:lvl4pPr>
            <a:lvl5pPr marL="1828800" indent="0">
              <a:buNone/>
              <a:defRPr lang="en-gb" sz="1000" b="0" i="0">
                <a:solidFill>
                  <a:srgbClr val="0E2D69"/>
                </a:solidFill>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презентации может быть набрано в две или три строки</a:t>
            </a:r>
            <a:r>
              <a:t> (10pt)</a:t>
            </a:r>
            <a:endParaRPr lang="ru-ru"/>
          </a:p>
        </p:txBody>
      </p:sp>
      <p:sp>
        <p:nvSpPr>
          <p:cNvPr id="10" name="Текст 39"/>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CJgAAYAMAAD4zAADjBQAAEAAAACYAAAAIAAAAPaAAAAAAAAA="/>
              </a:ext>
            </a:extLst>
          </p:cNvSpPr>
          <p:nvPr>
            <p:ph idx="15"/>
          </p:nvPr>
        </p:nvSpPr>
        <p:spPr>
          <a:xfrm>
            <a:off x="625983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charset="0"/>
                <a:ea typeface="Calibri" pitchFamily="2" charset="-52"/>
                <a:cs typeface="Calibri" pitchFamily="2" charset="-52"/>
              </a:defRPr>
            </a:lvl1pPr>
            <a:lvl2pPr marL="457200" indent="0">
              <a:buNone/>
              <a:defRPr lang="en-gb" sz="1000" b="0" i="0">
                <a:solidFill>
                  <a:srgbClr val="0E2D69"/>
                </a:solidFill>
                <a:latin typeface="HSE Sans" charset="0"/>
                <a:ea typeface="Calibri" pitchFamily="2" charset="-52"/>
                <a:cs typeface="Calibri" pitchFamily="2" charset="-52"/>
              </a:defRPr>
            </a:lvl2pPr>
            <a:lvl3pPr marL="914400" indent="0">
              <a:buNone/>
              <a:defRPr lang="en-gb" sz="1000" b="0" i="0">
                <a:solidFill>
                  <a:srgbClr val="0E2D69"/>
                </a:solidFill>
                <a:latin typeface="HSE Sans" charset="0"/>
                <a:ea typeface="Calibri" pitchFamily="2" charset="-52"/>
                <a:cs typeface="Calibri" pitchFamily="2" charset="-52"/>
              </a:defRPr>
            </a:lvl3pPr>
            <a:lvl4pPr marL="1371600" indent="0">
              <a:buNone/>
              <a:defRPr lang="en-gb" sz="1000" b="0" i="0">
                <a:solidFill>
                  <a:srgbClr val="0E2D69"/>
                </a:solidFill>
                <a:latin typeface="HSE Sans" charset="0"/>
                <a:ea typeface="Calibri" pitchFamily="2" charset="-52"/>
                <a:cs typeface="Calibri" pitchFamily="2" charset="-52"/>
              </a:defRPr>
            </a:lvl4pPr>
            <a:lvl5pPr marL="1828800" indent="0">
              <a:buNone/>
              <a:defRPr lang="en-gb" sz="1000" b="0" i="0">
                <a:solidFill>
                  <a:srgbClr val="0E2D69"/>
                </a:solidFill>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раздела может быть набрано в две или три строки</a:t>
            </a:r>
            <a:r>
              <a:t> (10pt)</a:t>
            </a:r>
            <a:endParaRPr lang="ru-ru"/>
          </a:p>
        </p:txBody>
      </p:sp>
      <p:sp>
        <p:nvSpPr>
          <p:cNvPr id="11" name="Текст 22"/>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aAwAA5wgAAHcyAAA1DAAAEAAAACYAAAAIAAAAPaAAAAAAAAA="/>
              </a:ext>
            </a:extLst>
          </p:cNvSpPr>
          <p:nvPr>
            <p:ph idx="17"/>
          </p:nvPr>
        </p:nvSpPr>
        <p:spPr>
          <a:xfrm>
            <a:off x="585470" y="1447165"/>
            <a:ext cx="7618095" cy="537210"/>
          </a:xfrm>
        </p:spPr>
        <p:txBody>
          <a:bodyPr vert="horz" wrap="square" lIns="0" tIns="0" rIns="0" bIns="0" numCol="1" spcCol="215900" anchor="t">
            <a:prstTxWarp prst="textNoShape">
              <a:avLst/>
            </a:prstTxWarp>
          </a:bodyPr>
          <a:lstStyle>
            <a:lvl1pPr marL="0" indent="0">
              <a:buNone/>
              <a:defRPr lang="ru-ru" sz="1600" b="0" i="0">
                <a:solidFill>
                  <a:srgbClr val="102D69"/>
                </a:solidFill>
                <a:latin typeface="HSE Sans" charset="0"/>
                <a:ea typeface="Calibri" pitchFamily="2" charset="-52"/>
                <a:cs typeface="Calibri" pitchFamily="2" charset="-52"/>
              </a:defRPr>
            </a:lvl1pPr>
            <a:lvl2pPr>
              <a:defRPr lang="en-gb" sz="1600" b="0" i="0">
                <a:solidFill>
                  <a:srgbClr val="0E2D69"/>
                </a:solidFill>
                <a:latin typeface="HSE Sans" charset="0"/>
                <a:ea typeface="Calibri" pitchFamily="2" charset="-52"/>
                <a:cs typeface="Calibri" pitchFamily="2" charset="-52"/>
              </a:defRPr>
            </a:lvl2pPr>
            <a:lvl3pPr>
              <a:defRPr lang="en-gb" sz="1600" b="0" i="0">
                <a:solidFill>
                  <a:srgbClr val="0E2D69"/>
                </a:solidFill>
                <a:latin typeface="HSE Sans" charset="0"/>
                <a:ea typeface="Calibri" pitchFamily="2" charset="-52"/>
                <a:cs typeface="Calibri" pitchFamily="2" charset="-52"/>
              </a:defRPr>
            </a:lvl3pPr>
            <a:lvl4pPr>
              <a:defRPr lang="en-gb" sz="1600" b="0" i="0">
                <a:solidFill>
                  <a:srgbClr val="0E2D69"/>
                </a:solidFill>
                <a:latin typeface="HSE Sans" charset="0"/>
                <a:ea typeface="Calibri" pitchFamily="2" charset="-52"/>
                <a:cs typeface="Calibri" pitchFamily="2" charset="-52"/>
              </a:defRPr>
            </a:lvl4pPr>
            <a:lvl5pPr>
              <a:defRPr lang="en-gb" sz="1600" b="0" i="0">
                <a:solidFill>
                  <a:srgbClr val="0E2D69"/>
                </a:solidFill>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таблицы. Обратите внимание, что название графика набирается меньшим кеглем, чем заголовок (16</a:t>
            </a:r>
            <a:r>
              <a:t>pt)</a:t>
            </a:r>
            <a:endParaRPr lang="ru-ru"/>
          </a:p>
        </p:txBody>
      </p:sp>
      <p:sp>
        <p:nvSpPr>
          <p:cNvPr id="12" name="Текст 16"/>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TiMAAJUtAACiJwAAEAAAACYAAAAIAAAAPaAAAAAAAAA="/>
              </a:ext>
            </a:extLst>
          </p:cNvSpPr>
          <p:nvPr>
            <p:ph idx="18"/>
          </p:nvPr>
        </p:nvSpPr>
        <p:spPr>
          <a:xfrm>
            <a:off x="586105" y="5739130"/>
            <a:ext cx="6823710" cy="703580"/>
          </a:xfrm>
        </p:spPr>
        <p:txBody>
          <a:bodyPr vert="horz" wrap="square" lIns="0" tIns="0" rIns="0" bIns="0" numCol="1" spcCol="215900" anchor="t">
            <a:prstTxWarp prst="textNoShape">
              <a:avLst/>
            </a:prstTxWarp>
          </a:bodyPr>
          <a:lstStyle>
            <a:lvl1pPr marL="0" marR="0" indent="0" algn="l" defTabSz="914400">
              <a:lnSpc>
                <a:spcPct val="100000"/>
              </a:lnSpc>
              <a:spcBef>
                <a:spcPts val="600"/>
              </a:spcBef>
              <a:spcAft>
                <a:spcPts val="0"/>
              </a:spcAft>
              <a:buNone/>
              <a:tabLst/>
              <a:defRPr lang="ru-ru" sz="1300" b="0" i="0">
                <a:solidFill>
                  <a:srgbClr val="0E2D69"/>
                </a:solidFill>
                <a:latin typeface="HSE Sans" charset="0"/>
                <a:ea typeface="Calibri" pitchFamily="2" charset="-52"/>
                <a:cs typeface="Calibri" pitchFamily="2" charset="-52"/>
              </a:defRPr>
            </a:lvl1pPr>
            <a:lvl2pPr>
              <a:defRPr lang="en-gb" sz="1300" b="0" i="0">
                <a:solidFill>
                  <a:srgbClr val="0E2D69"/>
                </a:solidFill>
                <a:latin typeface="HSE Sans" charset="0"/>
                <a:ea typeface="Calibri" pitchFamily="2" charset="-52"/>
                <a:cs typeface="Calibri" pitchFamily="2" charset="-52"/>
              </a:defRPr>
            </a:lvl2pPr>
            <a:lvl3pPr>
              <a:defRPr lang="en-gb" sz="1300" b="0" i="0">
                <a:solidFill>
                  <a:srgbClr val="0E2D69"/>
                </a:solidFill>
                <a:latin typeface="HSE Sans" charset="0"/>
                <a:ea typeface="Calibri" pitchFamily="2" charset="-52"/>
                <a:cs typeface="Calibri" pitchFamily="2" charset="-52"/>
              </a:defRPr>
            </a:lvl3pPr>
            <a:lvl4pPr>
              <a:defRPr lang="en-gb" sz="1300" b="0" i="0">
                <a:solidFill>
                  <a:srgbClr val="0E2D69"/>
                </a:solidFill>
                <a:latin typeface="HSE Sans" charset="0"/>
                <a:ea typeface="Calibri" pitchFamily="2" charset="-52"/>
                <a:cs typeface="Calibri" pitchFamily="2" charset="-52"/>
              </a:defRPr>
            </a:lvl4pPr>
            <a:lvl5pPr>
              <a:defRPr lang="en-gb" sz="1300" b="0" i="0">
                <a:solidFill>
                  <a:srgbClr val="0E2D69"/>
                </a:solidFill>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Мы рекомендуем очень аккуратно использовать жирное начертание, старайтесь выделять жирным самое важное. Также старайтесь не использовать выделение жирным начертанием вместе с заливкой ячеек каким-либо цветом, достаточно и одного акцента.</a:t>
            </a:r>
          </a:p>
        </p:txBody>
      </p:sp>
      <p:sp>
        <p:nvSpPr>
          <p:cNvPr id="13" name="Таблица 18"/>
          <p:cNvSpPr>
            <a:spLocks noGrp="1" noChangeArrowheads="1"/>
            <a:extLst>
              <a:ext uri="smNativeData">
                <pr:smNativeData xmlns:pr="smNativeData" xmlns:p14="http://schemas.microsoft.com/office/powerpoint/2010/main" xmlns="" val="SMDATA_13_2GjVZh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aAwAAlg0AAHcyAADbIQAAEAAAACYAAAAIAAAAgYAAAAAAAAA="/>
              </a:ext>
            </a:extLst>
          </p:cNvSpPr>
          <p:nvPr>
            <p:ph type="tbl" sz="quarter" idx="19"/>
          </p:nvPr>
        </p:nvSpPr>
        <p:spPr>
          <a:xfrm>
            <a:off x="585470" y="2208530"/>
            <a:ext cx="7618095" cy="3295015"/>
          </a:xfrm>
        </p:spPr>
        <p:txBody>
          <a:bodyPr vert="horz" wrap="square" lIns="91440" tIns="45720" rIns="91440" bIns="45720" numCol="1" spcCol="215900" anchor="ctr">
            <a:prstTxWarp prst="textNoShape">
              <a:avLst/>
            </a:prstTxWarp>
          </a:bodyPr>
          <a:lstStyle>
            <a:lvl1pPr>
              <a:defRPr lang="ru-ru"/>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noProof="1"/>
            </a:pPr>
            <a:endParaRPr lang="ru-ru"/>
          </a:p>
        </p:txBody>
      </p:sp>
      <p:sp>
        <p:nvSpPr>
          <p:cNvPr id="14" name="Текст 35"/>
          <p:cNvSpPr>
            <a:spLocks noGrp="1" noChangeArrowheads="1"/>
            <a:extLst>
              <a:ext uri="smNativeData">
                <pr:smNativeData xmlns:pr="smNativeData" xmlns:p14="http://schemas.microsoft.com/office/powerpoint/2010/main" xmlns="" val="SMDATA_13_2GjVZh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orokI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wNQAAlg0AAHdHAABmHQAAEAAAACYAAAAIAAAAHaAAAAAAAAA="/>
              </a:ext>
            </a:extLst>
          </p:cNvSpPr>
          <p:nvPr>
            <p:ph idx="12"/>
          </p:nvPr>
        </p:nvSpPr>
        <p:spPr>
          <a:xfrm>
            <a:off x="8686800" y="2208530"/>
            <a:ext cx="2930525" cy="2570480"/>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en-gb" sz="1300" b="0" i="0">
                <a:solidFill>
                  <a:srgbClr val="0E2D69"/>
                </a:solidFill>
                <a:latin typeface="HSE Sans" charset="0"/>
                <a:ea typeface="Calibri" pitchFamily="2" charset="-52"/>
                <a:cs typeface="Calibri" pitchFamily="2" charset="-52"/>
              </a:defRPr>
            </a:lvl1pPr>
            <a:lvl2pPr marL="4572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2pPr>
            <a:lvl3pPr marL="9144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3pPr>
            <a:lvl4pPr marL="13716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4pPr>
            <a:lvl5pPr marL="1828800" indent="0" algn="l">
              <a:lnSpc>
                <a:spcPct val="100000"/>
              </a:lnSpc>
              <a:spcBef>
                <a:spcPts val="1000"/>
              </a:spcBef>
              <a:buNone/>
              <a:defRPr lang="en-gb" sz="1300" b="0" i="0">
                <a:solidFill>
                  <a:srgbClr val="0E2D69"/>
                </a:solidFill>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noChangeArrowheads="1"/>
            <a:extLst>
              <a:ext uri="smNativeData">
                <pr:smNativeData xmlns:pr="smNativeData" xmlns:p14="http://schemas.microsoft.com/office/powerpoint/2010/main" xmlns="" val="SMDATA_13_2GjVZh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B0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PwIAANhFAABnCgAAEAAAACYAAAAIAAAAvy8AAAAAAAA="/>
              </a:ext>
            </a:extLst>
          </p:cNvSpPr>
          <p:nvPr>
            <p:ph type="title"/>
          </p:nvPr>
        </p:nvSpPr>
        <p:spPr>
          <a:xfrm>
            <a:off x="838200" y="365125"/>
            <a:ext cx="10515600" cy="1325880"/>
          </a:xfrm>
          <a:prstGeom prst="rect">
            <a:avLst/>
          </a:prstGeom>
        </p:spPr>
        <p:txBody>
          <a:bodyPr vert="horz" wrap="square" lIns="91440" tIns="45720" rIns="91440" bIns="45720" numCol="1" spcCol="215900" anchor="ctr">
            <a:prstTxWarp prst="textNoShape">
              <a:avLst/>
            </a:prstTxWarp>
          </a:bodyPr>
          <a:lstStyle/>
          <a:p>
            <a:pPr>
              <a:defRPr lang="en-gb"/>
            </a:pPr>
            <a:r>
              <a:t>Click to edit Master title style</a:t>
            </a:r>
          </a:p>
        </p:txBody>
      </p:sp>
      <p:sp>
        <p:nvSpPr>
          <p:cNvPr id="3" name="Text Placeholder 2"/>
          <p:cNvSpPr>
            <a:spLocks noGrp="1" noChangeArrowheads="1"/>
            <a:extLst>
              <a:ext uri="smNativeData">
                <pr:smNativeData xmlns:pr="smNativeData" xmlns:p14="http://schemas.microsoft.com/office/powerpoint/2010/main" xmlns="" val="SMDATA_13_2GjVZh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AB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OwsAANhFAAAAJgAAEAAAACYAAAAIAAAAPy8AAAAAAAA="/>
              </a:ext>
            </a:extLst>
          </p:cNvSpPr>
          <p:nvPr>
            <p:ph type="body" idx="1"/>
          </p:nvPr>
        </p:nvSpPr>
        <p:spPr>
          <a:xfrm>
            <a:off x="838200" y="1825625"/>
            <a:ext cx="10515600" cy="4351655"/>
          </a:xfrm>
          <a:prstGeom prst="rect">
            <a:avLst/>
          </a:prstGeom>
        </p:spPr>
        <p:txBody>
          <a:bodyPr vert="horz" wrap="square" lIns="91440" tIns="45720" rIns="91440" bIns="45720" numCol="1" spcCol="215900" anchor="t">
            <a:prstTxWarp prst="textNoShape">
              <a:avLst/>
            </a:prstTxWarp>
          </a:bodyPr>
          <a:lstStyle/>
          <a:p>
            <a:pPr>
              <a:defRPr lang="en-gb"/>
            </a:pPr>
            <a:r>
              <a:t>Click to edit Master text styles</a:t>
            </a:r>
          </a:p>
          <a:p>
            <a:pPr lvl="1">
              <a:defRPr lang="en-gb"/>
            </a:pPr>
            <a:r>
              <a:t>Second level</a:t>
            </a:r>
          </a:p>
          <a:p>
            <a:pPr lvl="2">
              <a:defRPr lang="en-gb"/>
            </a:pPr>
            <a:r>
              <a:t>Third level</a:t>
            </a:r>
          </a:p>
          <a:p>
            <a:pPr lvl="3">
              <a:defRPr lang="en-gb"/>
            </a:pPr>
            <a:r>
              <a:t>Fourth level</a:t>
            </a:r>
          </a:p>
          <a:p>
            <a:pPr lvl="4">
              <a:defRPr lang="en-gb"/>
            </a:pPr>
            <a:r>
              <a:t>Fifth level</a:t>
            </a:r>
          </a:p>
        </p:txBody>
      </p:sp>
      <p:sp>
        <p:nvSpPr>
          <p:cNvPr id="4" name="Date Placeholder 3"/>
          <p:cNvSpPr>
            <a:spLocks noGrp="1" noChangeArrowheads="1"/>
            <a:extLst>
              <a:ext uri="smNativeData">
                <pr:smNativeData xmlns:pr="smNativeData" xmlns:p14="http://schemas.microsoft.com/office/powerpoint/2010/main" xmlns="" val="SMDATA_13_2GjVZh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GicAAAgWAABZKQAAEAAAACYAAAAIAAAAv48AAAAAAAA="/>
              </a:ext>
            </a:extLst>
          </p:cNvSpPr>
          <p:nvPr>
            <p:ph type="dt" sz="half" idx="2"/>
          </p:nvPr>
        </p:nvSpPr>
        <p:spPr>
          <a:xfrm>
            <a:off x="838200" y="6356350"/>
            <a:ext cx="2743200" cy="365125"/>
          </a:xfrm>
          <a:prstGeom prst="rect">
            <a:avLst/>
          </a:prstGeom>
        </p:spPr>
        <p:txBody>
          <a:bodyPr vert="horz" wrap="square" lIns="91440" tIns="45720" rIns="91440" bIns="45720" numCol="1" spcCol="215900" anchor="ctr">
            <a:prstTxWarp prst="textNoShape">
              <a:avLst/>
            </a:prstTxWarp>
          </a:bodyPr>
          <a:lstStyle>
            <a:lvl1pPr algn="l">
              <a:defRPr sz="1200" noProof="1">
                <a:solidFill>
                  <a:srgbClr val="8D8FA1"/>
                </a:solidFill>
              </a:defRPr>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noProof="1"/>
            </a:pPr>
            <a:fld id="{3F0B9822-6CD2-5E6E-9CB3-9A3BD6FD6ACF}" type="datetime1">
              <a:t>02.09.2024</a:t>
            </a:fld>
            <a:endParaRPr/>
          </a:p>
        </p:txBody>
      </p:sp>
      <p:sp>
        <p:nvSpPr>
          <p:cNvPr id="5" name="Footer Placeholder 4"/>
          <p:cNvSpPr>
            <a:spLocks noGrp="1" noChangeArrowheads="1"/>
            <a:extLst>
              <a:ext uri="smNativeData">
                <pr:smNativeData xmlns:pr="smNativeData" xmlns:p14="http://schemas.microsoft.com/office/powerpoint/2010/main" xmlns="" val="SMDATA_13_2GjVZh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YGAAAGicAACgyAABZKQAAEAAAACYAAAAIAAAAv48AAAAAAAA="/>
              </a:ext>
            </a:extLst>
          </p:cNvSpPr>
          <p:nvPr>
            <p:ph type="ftr" sz="quarter" idx="3"/>
          </p:nvPr>
        </p:nvSpPr>
        <p:spPr>
          <a:xfrm>
            <a:off x="4038600" y="6356350"/>
            <a:ext cx="4114800" cy="365125"/>
          </a:xfrm>
          <a:prstGeom prst="rect">
            <a:avLst/>
          </a:prstGeom>
        </p:spPr>
        <p:txBody>
          <a:bodyPr vert="horz" wrap="square" lIns="91440" tIns="45720" rIns="91440" bIns="45720" numCol="1" spcCol="215900" anchor="ctr">
            <a:prstTxWarp prst="textNoShape">
              <a:avLst/>
            </a:prstTxWarp>
          </a:bodyPr>
          <a:lstStyle>
            <a:lvl1pPr algn="ctr">
              <a:defRPr sz="1200" noProof="1">
                <a:solidFill>
                  <a:srgbClr val="8D8FA1"/>
                </a:solidFill>
              </a:defRPr>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noProof="1"/>
            </a:pPr>
            <a:endParaRPr/>
          </a:p>
        </p:txBody>
      </p:sp>
      <p:sp>
        <p:nvSpPr>
          <p:cNvPr id="6" name="Slide Number Placeholder 5"/>
          <p:cNvSpPr>
            <a:spLocks noGrp="1" noChangeArrowheads="1"/>
            <a:extLst>
              <a:ext uri="smNativeData">
                <pr:smNativeData xmlns:pr="smNativeData" xmlns:p14="http://schemas.microsoft.com/office/powerpoint/2010/main" xmlns="" val="SMDATA_13_2GjVZh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M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4NAAAGicAANhFAABZKQAAEAAAACYAAAAIAAAAv48AAAAAAAA="/>
              </a:ext>
            </a:extLst>
          </p:cNvSpPr>
          <p:nvPr>
            <p:ph type="sldNum" sz="quarter" idx="4"/>
          </p:nvPr>
        </p:nvSpPr>
        <p:spPr>
          <a:xfrm>
            <a:off x="8610600" y="6356350"/>
            <a:ext cx="2743200" cy="365125"/>
          </a:xfrm>
          <a:prstGeom prst="rect">
            <a:avLst/>
          </a:prstGeom>
        </p:spPr>
        <p:txBody>
          <a:bodyPr vert="horz" wrap="square" lIns="91440" tIns="45720" rIns="91440" bIns="45720" numCol="1" spcCol="215900" anchor="ctr">
            <a:prstTxWarp prst="textNoShape">
              <a:avLst/>
            </a:prstTxWarp>
          </a:bodyPr>
          <a:lstStyle>
            <a:lvl1pPr algn="r">
              <a:defRPr sz="1200" noProof="1">
                <a:solidFill>
                  <a:srgbClr val="8D8FA1"/>
                </a:solidFill>
              </a:defRPr>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noProof="1"/>
            </a:pPr>
            <a:fld id="{3F0BDBDE-90D2-5E2D-9CB3-667895FD6A33}"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4" r:id="rId7"/>
    <p:sldLayoutId id="2147483655" r:id="rId8"/>
    <p:sldLayoutId id="2147483656" r:id="rId9"/>
    <p:sldLayoutId id="2147483658" r:id="rId10"/>
    <p:sldLayoutId id="2147483657" r:id="rId11"/>
    <p:sldLayoutId id="2147483659" r:id="rId12"/>
  </p:sldLayoutIdLst>
  <p:hf sldNum="0" hdr="0" ftr="0" dt="0"/>
  <p:txStyles>
    <p:titleStyle>
      <a:lvl1pPr marL="0" marR="0" indent="0" algn="l" defTabSz="914400">
        <a:lnSpc>
          <a:spcPct val="90000"/>
        </a:lnSpc>
        <a:spcBef>
          <a:spcPts val="0"/>
        </a:spcBef>
        <a:spcAft>
          <a:spcPts val="0"/>
        </a:spcAft>
        <a:buNone/>
        <a:tabLst/>
        <a:defRPr lang="en-gb" sz="4400" b="0" i="0" u="none" strike="noStrike" kern="1" spc="0" baseline="0">
          <a:solidFill>
            <a:schemeClr val="tx1"/>
          </a:solidFill>
          <a:effectLst/>
          <a:latin typeface="Calibri Light" pitchFamily="2" charset="-52"/>
          <a:ea typeface="Calibri Light" pitchFamily="2" charset="-52"/>
          <a:cs typeface="Calibri Light" pitchFamily="2" charset="-52"/>
        </a:defRPr>
      </a:lvl1pPr>
      <a:lvl2pPr marL="4572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2pPr>
      <a:lvl3pPr marL="9144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3pPr>
      <a:lvl4pPr marL="13716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4pPr>
      <a:lvl5pPr marL="18288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5pPr>
      <a:lvl6pPr marL="22860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6pPr>
      <a:lvl7pPr marL="27432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7pPr>
      <a:lvl8pPr marL="32004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8pPr>
      <a:lvl9pPr marL="36576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9pPr>
    </p:titleStyle>
    <p:bodyStyle>
      <a:lvl1pPr marL="228600" marR="0" indent="-228600" algn="l" defTabSz="914400">
        <a:lnSpc>
          <a:spcPct val="90000"/>
        </a:lnSpc>
        <a:spcBef>
          <a:spcPts val="1000"/>
        </a:spcBef>
        <a:spcAft>
          <a:spcPts val="0"/>
        </a:spcAft>
        <a:buClrTx/>
        <a:buSzTx/>
        <a:buFont typeface="Arial" pitchFamily="2" charset="-52"/>
        <a:buChar char="•"/>
        <a:tabLst/>
        <a:defRPr lang="en-gb" sz="2800" b="0" i="0" u="none" strike="noStrike" kern="1" spc="0" baseline="0">
          <a:solidFill>
            <a:schemeClr val="tx1"/>
          </a:solidFill>
          <a:effectLst/>
          <a:latin typeface="Calibri" pitchFamily="2" charset="-52"/>
          <a:ea typeface="Calibri" pitchFamily="2" charset="-52"/>
          <a:cs typeface="Calibri" pitchFamily="2" charset="-52"/>
        </a:defRPr>
      </a:lvl1pPr>
      <a:lvl2pPr marL="685800" marR="0" indent="-228600" algn="l" defTabSz="914400">
        <a:lnSpc>
          <a:spcPct val="90000"/>
        </a:lnSpc>
        <a:spcBef>
          <a:spcPts val="500"/>
        </a:spcBef>
        <a:spcAft>
          <a:spcPts val="0"/>
        </a:spcAft>
        <a:buClrTx/>
        <a:buSzTx/>
        <a:buFont typeface="Arial" pitchFamily="2" charset="-52"/>
        <a:buChar char="•"/>
        <a:tabLst/>
        <a:defRPr lang="en-gb" sz="2400" b="0" i="0" u="none" strike="noStrike" kern="1" spc="0" baseline="0">
          <a:solidFill>
            <a:schemeClr val="tx1"/>
          </a:solidFill>
          <a:effectLst/>
          <a:latin typeface="Calibri" pitchFamily="2" charset="-52"/>
          <a:ea typeface="Calibri" pitchFamily="2" charset="-52"/>
          <a:cs typeface="Calibri" pitchFamily="2" charset="-52"/>
        </a:defRPr>
      </a:lvl2pPr>
      <a:lvl3pPr marL="1143000" marR="0" indent="-228600" algn="l" defTabSz="914400">
        <a:lnSpc>
          <a:spcPct val="90000"/>
        </a:lnSpc>
        <a:spcBef>
          <a:spcPts val="500"/>
        </a:spcBef>
        <a:spcAft>
          <a:spcPts val="0"/>
        </a:spcAft>
        <a:buClrTx/>
        <a:buSzTx/>
        <a:buFont typeface="Arial" pitchFamily="2" charset="-52"/>
        <a:buChar char="•"/>
        <a:tabLst/>
        <a:defRPr lang="en-gb" sz="2000" b="0" i="0" u="none" strike="noStrike" kern="1" spc="0" baseline="0">
          <a:solidFill>
            <a:schemeClr val="tx1"/>
          </a:solidFill>
          <a:effectLst/>
          <a:latin typeface="Calibri" pitchFamily="2" charset="-52"/>
          <a:ea typeface="Calibri" pitchFamily="2" charset="-52"/>
          <a:cs typeface="Calibri" pitchFamily="2" charset="-52"/>
        </a:defRPr>
      </a:lvl3pPr>
      <a:lvl4pPr marL="1600200" marR="0" indent="-228600" algn="l" defTabSz="914400">
        <a:lnSpc>
          <a:spcPct val="90000"/>
        </a:lnSpc>
        <a:spcBef>
          <a:spcPts val="500"/>
        </a:spcBef>
        <a:spcAft>
          <a:spcPts val="0"/>
        </a:spcAft>
        <a:buClrTx/>
        <a:buSzTx/>
        <a:buFont typeface="Arial" pitchFamily="2" charset="-52"/>
        <a:buChar char="•"/>
        <a:tabLst/>
        <a:defRPr lang="en-gb" sz="1800" b="0" i="0" u="none" strike="noStrike" kern="1" spc="0" baseline="0">
          <a:solidFill>
            <a:schemeClr val="tx1"/>
          </a:solidFill>
          <a:effectLst/>
          <a:latin typeface="Calibri" pitchFamily="2" charset="-52"/>
          <a:ea typeface="Calibri" pitchFamily="2" charset="-52"/>
          <a:cs typeface="Calibri" pitchFamily="2" charset="-52"/>
        </a:defRPr>
      </a:lvl4pPr>
      <a:lvl5pPr marL="2057400" marR="0" indent="-228600" algn="l" defTabSz="914400">
        <a:lnSpc>
          <a:spcPct val="90000"/>
        </a:lnSpc>
        <a:spcBef>
          <a:spcPts val="500"/>
        </a:spcBef>
        <a:spcAft>
          <a:spcPts val="0"/>
        </a:spcAft>
        <a:buClrTx/>
        <a:buSzTx/>
        <a:buFont typeface="Arial" pitchFamily="2" charset="-52"/>
        <a:buChar char="•"/>
        <a:tabLst/>
        <a:defRPr lang="en-gb" sz="1800" b="0" i="0" u="none" strike="noStrike" kern="1" spc="0" baseline="0">
          <a:solidFill>
            <a:schemeClr val="tx1"/>
          </a:solidFill>
          <a:effectLst/>
          <a:latin typeface="Calibri" pitchFamily="2" charset="-52"/>
          <a:ea typeface="Calibri" pitchFamily="2" charset="-52"/>
          <a:cs typeface="Calibri" pitchFamily="2" charset="-52"/>
        </a:defRPr>
      </a:lvl5pPr>
      <a:lvl6pPr marL="2514600" marR="0" indent="-228600" algn="l" defTabSz="914400">
        <a:lnSpc>
          <a:spcPct val="90000"/>
        </a:lnSpc>
        <a:spcBef>
          <a:spcPts val="500"/>
        </a:spcBef>
        <a:spcAft>
          <a:spcPts val="0"/>
        </a:spcAft>
        <a:buClrTx/>
        <a:buSzTx/>
        <a:buFont typeface="Arial" pitchFamily="2" charset="-52"/>
        <a:buChar char="•"/>
        <a:tabLst/>
        <a:defRPr sz="1800" b="0" i="0" u="none" strike="noStrike" kern="1" spc="0" baseline="0" noProof="1">
          <a:solidFill>
            <a:schemeClr val="tx1"/>
          </a:solidFill>
          <a:effectLst/>
          <a:latin typeface="Calibri" pitchFamily="2" charset="-52"/>
          <a:ea typeface="Calibri" pitchFamily="2" charset="-52"/>
          <a:cs typeface="Calibri" pitchFamily="2" charset="-52"/>
        </a:defRPr>
      </a:lvl6pPr>
      <a:lvl7pPr marL="2971800" marR="0" indent="-228600" algn="l" defTabSz="914400">
        <a:lnSpc>
          <a:spcPct val="90000"/>
        </a:lnSpc>
        <a:spcBef>
          <a:spcPts val="500"/>
        </a:spcBef>
        <a:spcAft>
          <a:spcPts val="0"/>
        </a:spcAft>
        <a:buClrTx/>
        <a:buSzTx/>
        <a:buFont typeface="Arial" pitchFamily="2" charset="-52"/>
        <a:buChar char="•"/>
        <a:tabLst/>
        <a:defRPr sz="1800" b="0" i="0" u="none" strike="noStrike" kern="1" spc="0" baseline="0" noProof="1">
          <a:solidFill>
            <a:schemeClr val="tx1"/>
          </a:solidFill>
          <a:effectLst/>
          <a:latin typeface="Calibri" pitchFamily="2" charset="-52"/>
          <a:ea typeface="Calibri" pitchFamily="2" charset="-52"/>
          <a:cs typeface="Calibri" pitchFamily="2" charset="-52"/>
        </a:defRPr>
      </a:lvl7pPr>
      <a:lvl8pPr marL="3429000" marR="0" indent="-228600" algn="l" defTabSz="914400">
        <a:lnSpc>
          <a:spcPct val="90000"/>
        </a:lnSpc>
        <a:spcBef>
          <a:spcPts val="500"/>
        </a:spcBef>
        <a:spcAft>
          <a:spcPts val="0"/>
        </a:spcAft>
        <a:buClrTx/>
        <a:buSzTx/>
        <a:buFont typeface="Arial" pitchFamily="2" charset="-52"/>
        <a:buChar char="•"/>
        <a:tabLst/>
        <a:defRPr sz="1800" b="0" i="0" u="none" strike="noStrike" kern="1" spc="0" baseline="0" noProof="1">
          <a:solidFill>
            <a:schemeClr val="tx1"/>
          </a:solidFill>
          <a:effectLst/>
          <a:latin typeface="Calibri" pitchFamily="2" charset="-52"/>
          <a:ea typeface="Calibri" pitchFamily="2" charset="-52"/>
          <a:cs typeface="Calibri" pitchFamily="2" charset="-52"/>
        </a:defRPr>
      </a:lvl8pPr>
      <a:lvl9pPr marL="3886200" marR="0" indent="-228600" algn="l" defTabSz="914400">
        <a:lnSpc>
          <a:spcPct val="90000"/>
        </a:lnSpc>
        <a:spcBef>
          <a:spcPts val="500"/>
        </a:spcBef>
        <a:spcAft>
          <a:spcPts val="0"/>
        </a:spcAft>
        <a:buClrTx/>
        <a:buSzTx/>
        <a:buFont typeface="Arial" pitchFamily="2" charset="-52"/>
        <a:buChar char="•"/>
        <a:tabLst/>
        <a:defRPr sz="1800" b="0" i="0" u="none" strike="noStrike" kern="1" spc="0" baseline="0" noProof="1">
          <a:solidFill>
            <a:schemeClr val="tx1"/>
          </a:solidFill>
          <a:effectLst/>
          <a:latin typeface="Calibri" pitchFamily="2" charset="-52"/>
          <a:ea typeface="Calibri" pitchFamily="2" charset="-52"/>
          <a:cs typeface="Calibri" pitchFamily="2" charset="-52"/>
        </a:defRPr>
      </a:lvl9pPr>
    </p:bodyStyle>
    <p:otherStyle>
      <a:lvl1pPr marL="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1pPr>
      <a:lvl2pPr marL="4572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2pPr>
      <a:lvl3pPr marL="9144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3pPr>
      <a:lvl4pPr marL="13716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4pPr>
      <a:lvl5pPr marL="18288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5pPr>
      <a:lvl6pPr marL="22860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6pPr>
      <a:lvl7pPr marL="27432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7pPr>
      <a:lvl8pPr marL="32004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8pPr>
      <a:lvl9pPr marL="36576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x4ogYMAAAAEAAAAAAAAAAAAAAAAAAAAAAAAAAeAAAAaAAAAAAAAAAAAAAAAAAAAAAAAAAAAAAAECcAABAnAAAAAAAAAAAAAAAAAAAAAAAAAAAAAAAAAAAAAAAAAAAAABQAAAAAAAAAwMD/AAAAAABkAAAAMgAAAAAAAABkAAAAAAAAAH9/fwAKAAAAHwAAAFQAAABEcsQF////AQAAAAAAAAAAAAAAAAAAAAAAAAAAAAAAAAAAAAAAAAAADyxoAn9/fwDn5uYDzMzMAMDA/wB/f38AAAAAAAAAAAAAAAAAAAAAAAAAAAAhAAAAGAAAABQAAAAJBwAAVAMAALwSAADjBQAAEAAAACYAAAAIAAAAAYAAAAAAAAA="/>
              </a:ext>
            </a:extLst>
          </p:cNvSpPr>
          <p:nvPr>
            <p:ph type="body" idx="18"/>
          </p:nvPr>
        </p:nvSpPr>
        <p:spPr>
          <a:xfrm>
            <a:off x="1143635" y="541020"/>
            <a:ext cx="1901825" cy="415925"/>
          </a:xfrm>
        </p:spPr>
        <p:txBody>
          <a:bodyPr/>
          <a:lstStyle>
            <a:lvl1pPr marL="0" marR="0" indent="0" algn="l" defTabSz="914400">
              <a:lnSpc>
                <a:spcPct val="100000"/>
              </a:lnSpc>
              <a:spcBef>
                <a:spcPts val="1000"/>
              </a:spcBef>
              <a:spcAft>
                <a:spcPts val="0"/>
              </a:spcAft>
              <a:buNone/>
              <a:tabLst/>
              <a:defRPr lang="ru-ru" sz="1000" b="0" i="0">
                <a:latin typeface="HSE Sans" charset="0"/>
                <a:ea typeface="Calibri" pitchFamily="2" charset="-52"/>
                <a:cs typeface="Calibri" pitchFamily="2" charset="-52"/>
              </a:defRPr>
            </a:lvl1pPr>
            <a:lvl2pPr marL="457200" indent="0">
              <a:lnSpc>
                <a:spcPct val="100000"/>
              </a:lnSpc>
              <a:buNone/>
              <a:defRPr lang="en-gb" sz="1000" b="0" i="0">
                <a:latin typeface="HSE Sans" charset="0"/>
                <a:ea typeface="Calibri" pitchFamily="2" charset="-52"/>
                <a:cs typeface="Calibri" pitchFamily="2" charset="-52"/>
              </a:defRPr>
            </a:lvl2pPr>
            <a:lvl3pPr marL="914400" indent="0">
              <a:lnSpc>
                <a:spcPct val="100000"/>
              </a:lnSpc>
              <a:buNone/>
              <a:defRPr lang="en-gb" sz="1000" b="0" i="0">
                <a:latin typeface="HSE Sans" charset="0"/>
                <a:ea typeface="Calibri" pitchFamily="2" charset="-52"/>
                <a:cs typeface="Calibri" pitchFamily="2" charset="-52"/>
              </a:defRPr>
            </a:lvl3pPr>
            <a:lvl4pPr marL="1371600" indent="0">
              <a:lnSpc>
                <a:spcPct val="100000"/>
              </a:lnSpc>
              <a:buNone/>
              <a:defRPr lang="en-gb" sz="1000" b="0" i="0">
                <a:latin typeface="HSE Sans" charset="0"/>
                <a:ea typeface="Calibri" pitchFamily="2" charset="-52"/>
                <a:cs typeface="Calibri" pitchFamily="2" charset="-52"/>
              </a:defRPr>
            </a:lvl4pPr>
            <a:lvl5pPr marL="1828800" indent="0">
              <a:lnSpc>
                <a:spcPct val="100000"/>
              </a:lnSpc>
              <a:buNone/>
              <a:defRPr lang="en-gb" sz="1000" b="0" i="0">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Управление организациями и проектами</a:t>
            </a:r>
          </a:p>
          <a:p>
            <a:pPr>
              <a:defRPr lang="en-gb"/>
            </a:pPr>
            <a:endParaRPr lang="ru-ru"/>
          </a:p>
        </p:txBody>
      </p:sp>
      <p:sp>
        <p:nvSpPr>
          <p:cNvPr id="3" name="Текст 2"/>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Ik3EkMAAAAEAAAAAAAAAAAAAAAAAAAAAAAAAAeAAAAaAAAAAAAAAAAAAAAAAAAAAAAAAAAAAAAECcAABAnAAAAAAAAAAAAAAAAAAAAAAAAAAAAAAAAAAAAAAAAAAAAABQAAAAAAAAAwMD/AAAAAABkAAAAMgAAAAAAAABkAAAAAAAAAH9/fwAKAAAAHwAAAFQAAABEcsQF////AQAAAAAAAAAAAAAAAAAAAAAAAAAAAAAAAAAAAAAAAAAADyxoAn9/fwDn5uYDzMzMAMDA/wB/f38AAAAAAAAAAAAAAAAAAAAAAAAAAAAhAAAAGAAAABQAAABIFQAAYAMAAAQiAADjBQAAEAAAACYAAAAIAAAAAYAAAAAAAAA="/>
              </a:ext>
            </a:extLst>
          </p:cNvSpPr>
          <p:nvPr>
            <p:ph type="body" idx="18"/>
          </p:nvPr>
        </p:nvSpPr>
        <p:spPr>
          <a:xfrm>
            <a:off x="3459480" y="548640"/>
            <a:ext cx="2070100" cy="408305"/>
          </a:xfrm>
        </p:spPr>
        <p:txBody>
          <a:bodyPr/>
          <a:lstStyle>
            <a:lvl1pPr marL="0" indent="0">
              <a:lnSpc>
                <a:spcPct val="100000"/>
              </a:lnSpc>
              <a:spcBef>
                <a:spcPts val="0"/>
              </a:spcBef>
              <a:buNone/>
              <a:defRPr lang="ru-ru" sz="1000" b="0" i="0">
                <a:solidFill>
                  <a:srgbClr val="0E2D69"/>
                </a:solidFill>
                <a:latin typeface="HSE Sans" charset="0"/>
                <a:ea typeface="Calibri" pitchFamily="2" charset="-52"/>
                <a:cs typeface="Calibri" pitchFamily="2" charset="-52"/>
              </a:defRPr>
            </a:lvl1pPr>
            <a:lvl2pPr marL="457200" indent="0">
              <a:buNone/>
              <a:defRPr lang="en-gb" sz="1000" b="0" i="0">
                <a:solidFill>
                  <a:srgbClr val="0E2D69"/>
                </a:solidFill>
                <a:latin typeface="HSE Sans" charset="0"/>
                <a:ea typeface="Calibri" pitchFamily="2" charset="-52"/>
                <a:cs typeface="Calibri" pitchFamily="2" charset="-52"/>
              </a:defRPr>
            </a:lvl2pPr>
            <a:lvl3pPr marL="914400" indent="0">
              <a:buNone/>
              <a:defRPr lang="en-gb" sz="1000" b="0" i="0">
                <a:solidFill>
                  <a:srgbClr val="0E2D69"/>
                </a:solidFill>
                <a:latin typeface="HSE Sans" charset="0"/>
                <a:ea typeface="Calibri" pitchFamily="2" charset="-52"/>
                <a:cs typeface="Calibri" pitchFamily="2" charset="-52"/>
              </a:defRPr>
            </a:lvl3pPr>
            <a:lvl4pPr marL="1371600" indent="0">
              <a:buNone/>
              <a:defRPr lang="en-gb" sz="1000" b="0" i="0">
                <a:solidFill>
                  <a:srgbClr val="0E2D69"/>
                </a:solidFill>
                <a:latin typeface="HSE Sans" charset="0"/>
                <a:ea typeface="Calibri" pitchFamily="2" charset="-52"/>
                <a:cs typeface="Calibri" pitchFamily="2" charset="-52"/>
              </a:defRPr>
            </a:lvl4pPr>
            <a:lvl5pPr marL="1828800" indent="0">
              <a:buNone/>
              <a:defRPr lang="en-gb" sz="1000" b="0" i="0">
                <a:solidFill>
                  <a:srgbClr val="0E2D69"/>
                </a:solidFill>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dirty="0"/>
              <a:t>Расписание </a:t>
            </a:r>
            <a:r>
              <a:rPr lang="ru-ru" dirty="0" smtClean="0"/>
              <a:t>1 </a:t>
            </a:r>
            <a:r>
              <a:rPr lang="ru-ru" dirty="0"/>
              <a:t>курс 1 модуль: </a:t>
            </a:r>
            <a:r>
              <a:rPr lang="ru-ru" dirty="0" smtClean="0"/>
              <a:t>01.10.2024 </a:t>
            </a:r>
            <a:r>
              <a:rPr lang="ru-ru" dirty="0"/>
              <a:t>- </a:t>
            </a:r>
            <a:r>
              <a:rPr lang="ru-ru" dirty="0" smtClean="0"/>
              <a:t>24.11.2024</a:t>
            </a:r>
            <a:endParaRPr lang="ru-ru" dirty="0"/>
          </a:p>
          <a:p>
            <a:pPr>
              <a:defRPr lang="en-gb"/>
            </a:pPr>
            <a:endParaRPr lang="ru-ru" dirty="0"/>
          </a:p>
          <a:p>
            <a:pPr>
              <a:defRPr lang="en-gb"/>
            </a:pPr>
            <a:endParaRPr lang="ru-ru" dirty="0"/>
          </a:p>
        </p:txBody>
      </p:sp>
      <p:sp>
        <p:nvSpPr>
          <p:cNvPr id="4" name="Текст 3"/>
          <p:cNvSpPr>
            <a:spLocks noGrp="1" noChangeArrowheads="1"/>
            <a:extLst>
              <a:ext uri="smNativeData">
                <pr:smNativeData xmlns:pr="smNativeData" xmlns:p14="http://schemas.microsoft.com/office/powerpoint/2010/main" xmlns=""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NoFYYgMAAAAEAAAAAAAAAAAAAAAAAAAAAAAAAAeAAAAaAAAAAAAAAAAAAAAAAAAAAAAAAAAAAAAECcAABAnAAAAAAAAAAAAAAAAAAAAAAAAAAAAAAAAAAAAAAAAAAAAABQAAAAAAAAAwMD/AAAAAABkAAAAMgAAAAAAAABkAAAAAAAAAH9/fwAKAAAAHwAAAFQAAABEcsQF////AQAAAAAAAAAAAAAAAAAAAAAAAAAAAAAAAAAAAAAAAAAADyxoAn9/fwDn5uYDzMzMAMDA/wB/f38AAAAAAAAAAAAAAAAAAAAAAAAAAAAhAAAAGAAAABQAAACCJgAAYAMAAGM5AADjBQAAEAAAACYAAAAIAAAAAYAAAAAAAAA="/>
              </a:ext>
            </a:extLst>
          </p:cNvSpPr>
          <p:nvPr>
            <p:ph type="body" idx="18"/>
          </p:nvPr>
        </p:nvSpPr>
        <p:spPr>
          <a:xfrm>
            <a:off x="6259830" y="548640"/>
            <a:ext cx="3068955" cy="408305"/>
          </a:xfrm>
        </p:spPr>
        <p:txBody>
          <a:bodyPr/>
          <a:lstStyle>
            <a:lvl1pPr marL="0" indent="0">
              <a:lnSpc>
                <a:spcPct val="100000"/>
              </a:lnSpc>
              <a:spcBef>
                <a:spcPts val="0"/>
              </a:spcBef>
              <a:buNone/>
              <a:defRPr lang="ru-ru" sz="1000" b="0" i="0">
                <a:solidFill>
                  <a:srgbClr val="0E2D69"/>
                </a:solidFill>
                <a:latin typeface="HSE Sans" charset="0"/>
                <a:ea typeface="Calibri" pitchFamily="2" charset="-52"/>
                <a:cs typeface="Calibri" pitchFamily="2" charset="-52"/>
              </a:defRPr>
            </a:lvl1pPr>
            <a:lvl2pPr marL="457200" indent="0">
              <a:buNone/>
              <a:defRPr lang="en-gb" sz="1000" b="0" i="0">
                <a:solidFill>
                  <a:srgbClr val="0E2D69"/>
                </a:solidFill>
                <a:latin typeface="HSE Sans" charset="0"/>
                <a:ea typeface="Calibri" pitchFamily="2" charset="-52"/>
                <a:cs typeface="Calibri" pitchFamily="2" charset="-52"/>
              </a:defRPr>
            </a:lvl2pPr>
            <a:lvl3pPr marL="914400" indent="0">
              <a:buNone/>
              <a:defRPr lang="en-gb" sz="1000" b="0" i="0">
                <a:solidFill>
                  <a:srgbClr val="0E2D69"/>
                </a:solidFill>
                <a:latin typeface="HSE Sans" charset="0"/>
                <a:ea typeface="Calibri" pitchFamily="2" charset="-52"/>
                <a:cs typeface="Calibri" pitchFamily="2" charset="-52"/>
              </a:defRPr>
            </a:lvl3pPr>
            <a:lvl4pPr marL="1371600" indent="0">
              <a:buNone/>
              <a:defRPr lang="en-gb" sz="1000" b="0" i="0">
                <a:solidFill>
                  <a:srgbClr val="0E2D69"/>
                </a:solidFill>
                <a:latin typeface="HSE Sans" charset="0"/>
                <a:ea typeface="Calibri" pitchFamily="2" charset="-52"/>
                <a:cs typeface="Calibri" pitchFamily="2" charset="-52"/>
              </a:defRPr>
            </a:lvl4pPr>
            <a:lvl5pPr marL="1828800" indent="0">
              <a:buNone/>
              <a:defRPr lang="en-gb" sz="1000" b="0" i="0">
                <a:solidFill>
                  <a:srgbClr val="0E2D69"/>
                </a:solidFill>
                <a:latin typeface="HSE Sans"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dirty="0"/>
              <a:t>Даты сессии 1 модуля:</a:t>
            </a:r>
          </a:p>
          <a:p>
            <a:pPr>
              <a:defRPr lang="en-gb"/>
            </a:pPr>
            <a:r>
              <a:rPr lang="ru-ru" dirty="0" smtClean="0"/>
              <a:t>25.11.2024 </a:t>
            </a:r>
            <a:r>
              <a:rPr lang="ru-ru" dirty="0"/>
              <a:t>- </a:t>
            </a:r>
            <a:r>
              <a:rPr lang="ru-ru" dirty="0" smtClean="0"/>
              <a:t>01.12.2024</a:t>
            </a:r>
            <a:endParaRPr lang="ru-ru" dirty="0"/>
          </a:p>
          <a:p>
            <a:pPr>
              <a:defRPr lang="en-gb"/>
            </a:pPr>
            <a:endParaRPr lang="ru-ru" dirty="0"/>
          </a:p>
        </p:txBody>
      </p:sp>
      <p:graphicFrame>
        <p:nvGraphicFramePr>
          <p:cNvPr id="5" name="Таблица1"/>
          <p:cNvGraphicFramePr>
            <a:graphicFrameLocks noGrp="1"/>
          </p:cNvGraphicFramePr>
          <p:nvPr>
            <p:extLst>
              <p:ext uri="{D42A27DB-BD31-4B8C-83A1-F6EECF244321}">
                <p14:modId xmlns:p14="http://schemas.microsoft.com/office/powerpoint/2010/main" val="4278914275"/>
              </p:ext>
            </p:extLst>
          </p:nvPr>
        </p:nvGraphicFramePr>
        <p:xfrm>
          <a:off x="502920" y="1249680"/>
          <a:ext cx="10996295" cy="5396334"/>
        </p:xfrm>
        <a:graphic>
          <a:graphicData uri="http://schemas.openxmlformats.org/drawingml/2006/table">
            <a:tbl>
              <a:tblPr>
                <a:noFill/>
              </a:tblPr>
              <a:tblGrid>
                <a:gridCol w="1067435">
                  <a:extLst>
                    <a:ext uri="{9D8B030D-6E8A-4147-A177-3AD203B41FA5}">
                      <a16:colId xmlns:a16="http://schemas.microsoft.com/office/drawing/2014/main" val="20000"/>
                    </a:ext>
                  </a:extLst>
                </a:gridCol>
                <a:gridCol w="1357630">
                  <a:extLst>
                    <a:ext uri="{9D8B030D-6E8A-4147-A177-3AD203B41FA5}">
                      <a16:colId xmlns:a16="http://schemas.microsoft.com/office/drawing/2014/main" val="20001"/>
                    </a:ext>
                  </a:extLst>
                </a:gridCol>
                <a:gridCol w="2595245">
                  <a:extLst>
                    <a:ext uri="{9D8B030D-6E8A-4147-A177-3AD203B41FA5}">
                      <a16:colId xmlns:a16="http://schemas.microsoft.com/office/drawing/2014/main" val="20002"/>
                    </a:ext>
                  </a:extLst>
                </a:gridCol>
                <a:gridCol w="3352800">
                  <a:extLst>
                    <a:ext uri="{9D8B030D-6E8A-4147-A177-3AD203B41FA5}">
                      <a16:colId xmlns:a16="http://schemas.microsoft.com/office/drawing/2014/main" val="20003"/>
                    </a:ext>
                  </a:extLst>
                </a:gridCol>
                <a:gridCol w="2623185">
                  <a:extLst>
                    <a:ext uri="{9D8B030D-6E8A-4147-A177-3AD203B41FA5}">
                      <a16:colId xmlns:a16="http://schemas.microsoft.com/office/drawing/2014/main" val="20004"/>
                    </a:ext>
                  </a:extLst>
                </a:gridCol>
              </a:tblGrid>
              <a:tr h="440690">
                <a:tc>
                  <a:txBody>
                    <a:bodyPr/>
                    <a:lstStyle/>
                    <a:p>
                      <a:pPr marL="0" marR="0" indent="0" algn="ctr">
                        <a:buNone/>
                        <a:defRPr b="1" noProof="1">
                          <a:solidFill>
                            <a:srgbClr val="FFFFFF"/>
                          </a:solidFill>
                          <a:latin typeface="Calibri" pitchFamily="2" charset="-52"/>
                          <a:ea typeface="Calibri" pitchFamily="2" charset="-52"/>
                          <a:cs typeface="Calibri" pitchFamily="2" charset="-52"/>
                        </a:defRPr>
                      </a:pPr>
                      <a:r>
                        <a:rPr lang="ru-ru" sz="1300" b="0">
                          <a:solidFill>
                            <a:srgbClr val="102D69"/>
                          </a:solidFill>
                          <a:latin typeface="HSE Sans" charset="0"/>
                          <a:ea typeface="Calibri" pitchFamily="2" charset="-52"/>
                          <a:cs typeface="Calibri" pitchFamily="2" charset="-52"/>
                        </a:rPr>
                        <a:t>День</a:t>
                      </a:r>
                      <a:endParaRPr sz="1300" b="0" noProof="1">
                        <a:solidFill>
                          <a:srgbClr val="102D69"/>
                        </a:solidFill>
                        <a:latin typeface="HSE Sans" charset="0"/>
                        <a:ea typeface="Calibri" pitchFamily="2" charset="-52"/>
                        <a:cs typeface="Calibri" pitchFamily="2" charset="-52"/>
                      </a:endParaRPr>
                    </a:p>
                  </a:txBody>
                  <a:tcPr marL="90170" marR="45085" marT="90170" marB="45085">
                    <a:lnL>
                      <a:noFill/>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solidFill>
                      <a:srgbClr val="F2F2F2"/>
                    </a:solidFill>
                  </a:tcPr>
                </a:tc>
                <a:tc>
                  <a:txBody>
                    <a:bodyPr/>
                    <a:lstStyle/>
                    <a:p>
                      <a:pPr marL="0" marR="0" indent="0" algn="ctr" defTabSz="914400">
                        <a:lnSpc>
                          <a:spcPct val="100000"/>
                        </a:lnSpc>
                        <a:spcBef>
                          <a:spcPts val="0"/>
                        </a:spcBef>
                        <a:spcAft>
                          <a:spcPts val="0"/>
                        </a:spcAft>
                        <a:buNone/>
                        <a:tabLst/>
                        <a:defRPr b="1" noProof="1">
                          <a:solidFill>
                            <a:srgbClr val="FFFFFF"/>
                          </a:solidFill>
                          <a:latin typeface="Calibri" pitchFamily="2" charset="-52"/>
                          <a:ea typeface="Calibri" pitchFamily="2" charset="-52"/>
                          <a:cs typeface="Calibri" pitchFamily="2" charset="-52"/>
                        </a:defRPr>
                      </a:pPr>
                      <a:r>
                        <a:rPr lang="ru-ru" sz="1300" b="0">
                          <a:solidFill>
                            <a:srgbClr val="102D69"/>
                          </a:solidFill>
                          <a:latin typeface="HSE Sans" charset="0"/>
                          <a:ea typeface="Calibri" pitchFamily="2" charset="-52"/>
                          <a:cs typeface="Calibri" pitchFamily="2" charset="-52"/>
                        </a:rPr>
                        <a:t>Время</a:t>
                      </a:r>
                      <a:endParaRPr sz="1300" b="0" noProof="1">
                        <a:solidFill>
                          <a:srgbClr val="102D69"/>
                        </a:solidFill>
                        <a:latin typeface="HSE Sans" charset="0"/>
                        <a:ea typeface="Calibri" pitchFamily="2" charset="-52"/>
                        <a:cs typeface="Calibri" pitchFamily="2" charset="-52"/>
                      </a:endParaRPr>
                    </a:p>
                  </a:txBody>
                  <a:tcPr marL="90170" marR="45085" marT="90170" marB="45085">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solidFill>
                      <a:srgbClr val="F2F2F2"/>
                    </a:solidFill>
                  </a:tcPr>
                </a:tc>
                <a:tc>
                  <a:txBody>
                    <a:bodyPr/>
                    <a:lstStyle/>
                    <a:p>
                      <a:pPr marL="0" marR="0" indent="0" algn="ctr" defTabSz="914400">
                        <a:lnSpc>
                          <a:spcPct val="100000"/>
                        </a:lnSpc>
                        <a:spcBef>
                          <a:spcPts val="0"/>
                        </a:spcBef>
                        <a:spcAft>
                          <a:spcPts val="0"/>
                        </a:spcAft>
                        <a:buNone/>
                        <a:tabLst/>
                        <a:defRPr b="1" noProof="1">
                          <a:solidFill>
                            <a:srgbClr val="FFFFFF"/>
                          </a:solidFill>
                          <a:latin typeface="Calibri" pitchFamily="2" charset="-52"/>
                          <a:ea typeface="Calibri" pitchFamily="2" charset="-52"/>
                          <a:cs typeface="Calibri" pitchFamily="2" charset="-52"/>
                        </a:defRPr>
                      </a:pPr>
                      <a:r>
                        <a:rPr lang="ru-ru" sz="1300" b="0">
                          <a:solidFill>
                            <a:srgbClr val="102D69"/>
                          </a:solidFill>
                          <a:latin typeface="HSE Sans" charset="0"/>
                          <a:ea typeface="Calibri" pitchFamily="2" charset="-52"/>
                          <a:cs typeface="Calibri" pitchFamily="2" charset="-52"/>
                        </a:rPr>
                        <a:t>Дисциплина</a:t>
                      </a:r>
                      <a:endParaRPr sz="1300" b="0" noProof="1">
                        <a:solidFill>
                          <a:srgbClr val="102D69"/>
                        </a:solidFill>
                        <a:latin typeface="HSE Sans" charset="0"/>
                        <a:ea typeface="Calibri" pitchFamily="2" charset="-52"/>
                        <a:cs typeface="Calibri" pitchFamily="2" charset="-52"/>
                      </a:endParaRPr>
                    </a:p>
                  </a:txBody>
                  <a:tcPr marL="90170" marR="45085" marT="90170" marB="45085">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solidFill>
                      <a:srgbClr val="F2F2F2"/>
                    </a:solidFill>
                  </a:tcPr>
                </a:tc>
                <a:tc>
                  <a:txBody>
                    <a:bodyPr/>
                    <a:lstStyle/>
                    <a:p>
                      <a:pPr marL="0" marR="0" indent="0" algn="ctr" defTabSz="914400">
                        <a:lnSpc>
                          <a:spcPct val="100000"/>
                        </a:lnSpc>
                        <a:spcBef>
                          <a:spcPts val="0"/>
                        </a:spcBef>
                        <a:spcAft>
                          <a:spcPts val="0"/>
                        </a:spcAft>
                        <a:buNone/>
                        <a:tabLst/>
                        <a:defRPr b="1" noProof="1">
                          <a:solidFill>
                            <a:srgbClr val="FFFFFF"/>
                          </a:solidFill>
                          <a:latin typeface="Calibri" pitchFamily="2" charset="-52"/>
                          <a:ea typeface="Calibri" pitchFamily="2" charset="-52"/>
                          <a:cs typeface="Calibri" pitchFamily="2" charset="-52"/>
                        </a:defRPr>
                      </a:pPr>
                      <a:r>
                        <a:rPr lang="ru-ru" sz="1300" b="0">
                          <a:solidFill>
                            <a:srgbClr val="102D69"/>
                          </a:solidFill>
                          <a:latin typeface="HSE Sans" charset="0"/>
                          <a:ea typeface="Calibri" pitchFamily="2" charset="-52"/>
                          <a:cs typeface="Calibri" pitchFamily="2" charset="-52"/>
                        </a:rPr>
                        <a:t>Даты</a:t>
                      </a:r>
                      <a:endParaRPr sz="1300" b="0" noProof="1">
                        <a:solidFill>
                          <a:srgbClr val="102D69"/>
                        </a:solidFill>
                        <a:latin typeface="HSE Sans" charset="0"/>
                        <a:ea typeface="Calibri" pitchFamily="2" charset="-52"/>
                        <a:cs typeface="Calibri" pitchFamily="2" charset="-52"/>
                      </a:endParaRPr>
                    </a:p>
                  </a:txBody>
                  <a:tcPr marL="90170" marR="45085" marT="90170" marB="45085">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solidFill>
                      <a:srgbClr val="F2F2F2"/>
                    </a:solidFill>
                  </a:tcPr>
                </a:tc>
                <a:tc>
                  <a:txBody>
                    <a:bodyPr/>
                    <a:lstStyle/>
                    <a:p>
                      <a:pPr marL="0" marR="0" indent="0" algn="ctr" defTabSz="914400">
                        <a:lnSpc>
                          <a:spcPct val="100000"/>
                        </a:lnSpc>
                        <a:spcBef>
                          <a:spcPts val="0"/>
                        </a:spcBef>
                        <a:spcAft>
                          <a:spcPts val="0"/>
                        </a:spcAft>
                        <a:buNone/>
                        <a:tabLst/>
                        <a:defRPr b="1" noProof="1">
                          <a:solidFill>
                            <a:srgbClr val="FFFFFF"/>
                          </a:solidFill>
                          <a:latin typeface="Calibri" pitchFamily="2" charset="-52"/>
                          <a:ea typeface="Calibri" pitchFamily="2" charset="-52"/>
                          <a:cs typeface="Calibri" pitchFamily="2" charset="-52"/>
                        </a:defRPr>
                      </a:pPr>
                      <a:r>
                        <a:rPr lang="ru-ru" sz="1300" b="0">
                          <a:solidFill>
                            <a:srgbClr val="102D69"/>
                          </a:solidFill>
                          <a:latin typeface="HSE Sans" charset="0"/>
                          <a:ea typeface="Calibri" pitchFamily="2" charset="-52"/>
                          <a:cs typeface="Calibri" pitchFamily="2" charset="-52"/>
                        </a:rPr>
                        <a:t>Преподаватель</a:t>
                      </a:r>
                      <a:endParaRPr sz="1300" b="0" noProof="1">
                        <a:solidFill>
                          <a:srgbClr val="102D69"/>
                        </a:solidFill>
                        <a:latin typeface="HSE Sans" charset="0"/>
                        <a:ea typeface="Calibri" pitchFamily="2" charset="-52"/>
                        <a:cs typeface="Calibri" pitchFamily="2" charset="-52"/>
                      </a:endParaRPr>
                    </a:p>
                  </a:txBody>
                  <a:tcPr marL="90170" marR="45085" marT="90170" marB="45085">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solidFill>
                      <a:srgbClr val="F2F2F2"/>
                    </a:solidFill>
                  </a:tcPr>
                </a:tc>
                <a:extLst>
                  <a:ext uri="{0D108BD9-81ED-4DB2-BD59-A6C34878D82A}">
                    <a16:rowId xmlns:a16="http://schemas.microsoft.com/office/drawing/2014/main" val="10000"/>
                  </a:ext>
                  <a:ext uri="smNativeData">
                    <pr:rowheight xmlns:pr="smNativeData" xmlns="" xmlns:p14="http://schemas.microsoft.com/office/powerpoint/2010/main" dt="1725262040" type="min" val="440690"/>
                  </a:ext>
                </a:extLst>
              </a:tr>
              <a:tr h="470939">
                <a:tc>
                  <a:txBody>
                    <a:bodyPr/>
                    <a:lstStyle/>
                    <a:p>
                      <a:pPr marL="0" marR="0" indent="0" algn="ctr" defTabSz="914400">
                        <a:lnSpc>
                          <a:spcPct val="100000"/>
                        </a:lnSpc>
                        <a:spcBef>
                          <a:spcPts val="0"/>
                        </a:spcBef>
                        <a:spcAft>
                          <a:spcPts val="0"/>
                        </a:spcAft>
                        <a:buNone/>
                        <a:tabLst/>
                        <a:defRPr noProof="1">
                          <a:solidFill>
                            <a:srgbClr val="0F2C68"/>
                          </a:solidFill>
                          <a:latin typeface="Calibri" pitchFamily="2" charset="-52"/>
                          <a:ea typeface="Calibri" pitchFamily="2" charset="-52"/>
                          <a:cs typeface="Calibri" pitchFamily="2" charset="-52"/>
                        </a:defRPr>
                      </a:pPr>
                      <a:endParaRPr sz="1300" b="0" i="0" u="none" strike="noStrike" kern="1" spc="0" baseline="0" noProof="1">
                        <a:solidFill>
                          <a:srgbClr val="0F2C68"/>
                        </a:solidFill>
                        <a:effectLst/>
                        <a:latin typeface="Tahoma" pitchFamily="2" charset="-52"/>
                        <a:ea typeface="Tahoma" pitchFamily="2" charset="-52"/>
                        <a:cs typeface="Times New Roman" pitchFamily="1" charset="-52"/>
                      </a:endParaRPr>
                    </a:p>
                  </a:txBody>
                  <a:tcPr marL="90170" marR="45085" marT="90170" marB="45085">
                    <a:lnL>
                      <a:noFill/>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lvl="0" indent="0" algn="ctr" defTabSz="914400" eaLnBrk="1" fontAlgn="auto" latinLnBrk="0" hangingPunct="1">
                        <a:lnSpc>
                          <a:spcPct val="107000"/>
                        </a:lnSpc>
                        <a:spcBef>
                          <a:spcPts val="0"/>
                        </a:spcBef>
                        <a:spcAft>
                          <a:spcPts val="0"/>
                        </a:spcAft>
                        <a:buClrTx/>
                        <a:buSzTx/>
                        <a:buFontTx/>
                        <a:buNone/>
                        <a:tabLst/>
                        <a:defRPr noProof="1">
                          <a:solidFill>
                            <a:srgbClr val="0F2C68"/>
                          </a:solidFill>
                          <a:latin typeface="Calibri" pitchFamily="2" charset="-52"/>
                          <a:ea typeface="Calibri" pitchFamily="2" charset="-52"/>
                          <a:cs typeface="Calibri" pitchFamily="2" charset="-52"/>
                        </a:defRPr>
                      </a:pPr>
                      <a:endParaRPr lang="ru-ru" sz="1300" dirty="0" smtClean="0">
                        <a:latin typeface="Tahoma" pitchFamily="2" charset="-52"/>
                        <a:ea typeface="Tahoma" pitchFamily="2" charset="-52"/>
                        <a:cs typeface="Times New Roman" pitchFamily="1" charset="-52"/>
                      </a:endParaRPr>
                    </a:p>
                    <a:p>
                      <a:pPr marL="0" marR="0" lvl="0" indent="0" algn="ctr" defTabSz="914400" eaLnBrk="1" fontAlgn="auto" latinLnBrk="0" hangingPunct="1">
                        <a:lnSpc>
                          <a:spcPct val="107000"/>
                        </a:lnSpc>
                        <a:spcBef>
                          <a:spcPts val="0"/>
                        </a:spcBef>
                        <a:spcAft>
                          <a:spcPts val="0"/>
                        </a:spcAft>
                        <a:buClrTx/>
                        <a:buSzTx/>
                        <a:buFontTx/>
                        <a:buNone/>
                        <a:tabLst/>
                        <a:defRPr noProof="1">
                          <a:solidFill>
                            <a:srgbClr val="0F2C68"/>
                          </a:solidFill>
                          <a:latin typeface="Calibri" pitchFamily="2" charset="-52"/>
                          <a:ea typeface="Calibri" pitchFamily="2" charset="-52"/>
                          <a:cs typeface="Calibri" pitchFamily="2" charset="-52"/>
                        </a:defRPr>
                      </a:pPr>
                      <a:r>
                        <a:rPr lang="ru-ru" sz="1300" dirty="0" smtClean="0">
                          <a:latin typeface="Tahoma" pitchFamily="2" charset="-52"/>
                          <a:ea typeface="Tahoma" pitchFamily="2" charset="-52"/>
                          <a:cs typeface="Times New Roman" pitchFamily="1" charset="-52"/>
                        </a:rPr>
                        <a:t>18:00-21:00</a:t>
                      </a:r>
                      <a:endParaRPr lang="ru-ru" sz="1300" dirty="0" smtClean="0"/>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endParaRPr lang="ru-ru" sz="1300" dirty="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endParaRPr lang="ru-ru" sz="1300" dirty="0" smtClean="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dirty="0" smtClean="0">
                          <a:latin typeface="Tahoma" pitchFamily="2" charset="-52"/>
                          <a:ea typeface="Tahoma" pitchFamily="2" charset="-52"/>
                          <a:cs typeface="Times New Roman" pitchFamily="1" charset="-52"/>
                        </a:rPr>
                        <a:t>Семинар </a:t>
                      </a:r>
                      <a:r>
                        <a:rPr lang="ru-ru" sz="1300" dirty="0">
                          <a:latin typeface="Tahoma" pitchFamily="2" charset="-52"/>
                          <a:ea typeface="Tahoma" pitchFamily="2" charset="-52"/>
                          <a:cs typeface="Times New Roman" pitchFamily="1" charset="-52"/>
                        </a:rPr>
                        <a:t>наставника</a:t>
                      </a:r>
                      <a:endParaRPr lang="ru-ru" sz="1300" dirty="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endParaRPr lang="ru-ru" sz="1300" dirty="0" smtClean="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dirty="0" smtClean="0">
                          <a:latin typeface="Tahoma" pitchFamily="2" charset="-52"/>
                          <a:ea typeface="Tahoma" pitchFamily="2" charset="-52"/>
                          <a:cs typeface="Times New Roman" pitchFamily="1" charset="-52"/>
                        </a:rPr>
                        <a:t>01.10.2024</a:t>
                      </a:r>
                      <a:r>
                        <a:rPr lang="ru-ru" sz="1300" dirty="0">
                          <a:latin typeface="Tahoma" pitchFamily="2" charset="-52"/>
                          <a:ea typeface="Tahoma" pitchFamily="2" charset="-52"/>
                          <a:cs typeface="Times New Roman" pitchFamily="1" charset="-52"/>
                        </a:rPr>
                        <a:t> </a:t>
                      </a:r>
                      <a:endParaRPr lang="ru-ru" sz="1300" dirty="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endParaRPr lang="ru-ru" sz="1300" dirty="0" smtClean="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dirty="0" smtClean="0">
                          <a:latin typeface="Tahoma" pitchFamily="2" charset="-52"/>
                          <a:ea typeface="Tahoma" pitchFamily="2" charset="-52"/>
                          <a:cs typeface="Times New Roman" pitchFamily="1" charset="-52"/>
                        </a:rPr>
                        <a:t>Чилипенок Ю.Ю.</a:t>
                      </a:r>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endParaRPr lang="ru-ru" sz="1300" dirty="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extLst>
                  <a:ext uri="{0D108BD9-81ED-4DB2-BD59-A6C34878D82A}">
                    <a16:rowId xmlns:a16="http://schemas.microsoft.com/office/drawing/2014/main" val="10001"/>
                  </a:ext>
                  <a:ext uri="smNativeData">
                    <pr:rowheight xmlns:pr="smNativeData" xmlns="" xmlns:p14="http://schemas.microsoft.com/office/powerpoint/2010/main" dt="1725262040" type="min" val="598805"/>
                  </a:ext>
                </a:extLst>
              </a:tr>
              <a:tr h="548721">
                <a:tc>
                  <a:txBody>
                    <a:bodyPr/>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endParaRPr lang="ru-ru" sz="1300" dirty="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dirty="0" smtClean="0">
                          <a:latin typeface="Tahoma" pitchFamily="2" charset="-52"/>
                          <a:ea typeface="Tahoma" pitchFamily="2" charset="-52"/>
                          <a:cs typeface="Times New Roman" pitchFamily="1" charset="-52"/>
                        </a:rPr>
                        <a:t>ПН</a:t>
                      </a:r>
                      <a:endParaRPr lang="ru-ru" sz="1300" dirty="0"/>
                    </a:p>
                  </a:txBody>
                  <a:tcPr marL="12700" marR="12700" marT="12700" marB="12700">
                    <a:lnL>
                      <a:noFill/>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endParaRPr lang="en-us" sz="1300" dirty="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dirty="0">
                          <a:latin typeface="Tahoma" pitchFamily="2" charset="-52"/>
                          <a:ea typeface="Tahoma" pitchFamily="2" charset="-52"/>
                          <a:cs typeface="Times New Roman" pitchFamily="1" charset="-52"/>
                        </a:rPr>
                        <a:t>18:00-21:00</a:t>
                      </a:r>
                      <a:endParaRPr lang="ru-ru" sz="1300" dirty="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endParaRPr lang="ru-ru" sz="1300" dirty="0" smtClean="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dirty="0" smtClean="0">
                          <a:latin typeface="Tahoma" pitchFamily="2" charset="-52"/>
                          <a:ea typeface="Tahoma" pitchFamily="2" charset="-52"/>
                          <a:cs typeface="Times New Roman" pitchFamily="1" charset="-52"/>
                        </a:rPr>
                        <a:t>Коучинговая практика</a:t>
                      </a:r>
                      <a:endParaRPr lang="ru-ru" sz="1300" dirty="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endParaRPr lang="ru-ru" sz="1300" dirty="0" smtClean="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dirty="0" smtClean="0">
                          <a:latin typeface="Tahoma" pitchFamily="2" charset="-52"/>
                          <a:ea typeface="Tahoma" pitchFamily="2" charset="-52"/>
                          <a:cs typeface="Times New Roman" pitchFamily="1" charset="-52"/>
                        </a:rPr>
                        <a:t>07.10.2024 </a:t>
                      </a:r>
                      <a:r>
                        <a:rPr lang="ru-ru" sz="1300" dirty="0">
                          <a:latin typeface="Tahoma" pitchFamily="2" charset="-52"/>
                          <a:ea typeface="Tahoma" pitchFamily="2" charset="-52"/>
                          <a:cs typeface="Times New Roman" pitchFamily="1" charset="-52"/>
                        </a:rPr>
                        <a:t>- </a:t>
                      </a:r>
                      <a:r>
                        <a:rPr lang="ru-ru" sz="1300" dirty="0" smtClean="0">
                          <a:latin typeface="Tahoma" pitchFamily="2" charset="-52"/>
                          <a:ea typeface="Tahoma" pitchFamily="2" charset="-52"/>
                          <a:cs typeface="Times New Roman" pitchFamily="1" charset="-52"/>
                        </a:rPr>
                        <a:t>18.11.2024</a:t>
                      </a:r>
                      <a:r>
                        <a:rPr lang="ru-ru" sz="1300" dirty="0">
                          <a:latin typeface="Tahoma" pitchFamily="2" charset="-52"/>
                          <a:ea typeface="Tahoma" pitchFamily="2" charset="-52"/>
                          <a:cs typeface="Times New Roman" pitchFamily="1" charset="-52"/>
                        </a:rPr>
                        <a:t> </a:t>
                      </a:r>
                      <a:endParaRPr lang="ru-ru" sz="1300" dirty="0"/>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dirty="0" smtClean="0">
                          <a:latin typeface="Tahoma" pitchFamily="2" charset="-52"/>
                          <a:ea typeface="Tahoma" pitchFamily="2" charset="-52"/>
                          <a:cs typeface="Times New Roman" pitchFamily="1" charset="-52"/>
                        </a:rPr>
                        <a:t>04.11</a:t>
                      </a:r>
                      <a:r>
                        <a:rPr lang="ru-ru" sz="1300" baseline="0" dirty="0" smtClean="0">
                          <a:latin typeface="Tahoma" pitchFamily="2" charset="-52"/>
                          <a:ea typeface="Tahoma" pitchFamily="2" charset="-52"/>
                          <a:cs typeface="Times New Roman" pitchFamily="1" charset="-52"/>
                        </a:rPr>
                        <a:t> </a:t>
                      </a:r>
                      <a:r>
                        <a:rPr lang="ru-ru" sz="1300" dirty="0" smtClean="0">
                          <a:latin typeface="Tahoma" pitchFamily="2" charset="-52"/>
                          <a:ea typeface="Tahoma" pitchFamily="2" charset="-52"/>
                          <a:cs typeface="Times New Roman" pitchFamily="1" charset="-52"/>
                        </a:rPr>
                        <a:t>– выходной</a:t>
                      </a:r>
                      <a:endParaRPr lang="ru-ru" sz="1300" dirty="0"/>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dirty="0">
                          <a:latin typeface="Tahoma" pitchFamily="2" charset="-52"/>
                          <a:ea typeface="Tahoma" pitchFamily="2" charset="-52"/>
                          <a:cs typeface="Times New Roman" pitchFamily="1" charset="-52"/>
                        </a:rPr>
                        <a:t> </a:t>
                      </a:r>
                      <a:endParaRPr lang="ru-ru" sz="1300" dirty="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endParaRPr lang="ru-ru" sz="1300" dirty="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dirty="0">
                          <a:latin typeface="Tahoma" pitchFamily="2" charset="-52"/>
                          <a:ea typeface="Tahoma" pitchFamily="2" charset="-52"/>
                          <a:cs typeface="Times New Roman" pitchFamily="1" charset="-52"/>
                        </a:rPr>
                        <a:t>Чилипенок </a:t>
                      </a:r>
                      <a:r>
                        <a:rPr lang="ru-ru" sz="1300" dirty="0" smtClean="0">
                          <a:latin typeface="Tahoma" pitchFamily="2" charset="-52"/>
                          <a:ea typeface="Tahoma" pitchFamily="2" charset="-52"/>
                          <a:cs typeface="Times New Roman" pitchFamily="1" charset="-52"/>
                        </a:rPr>
                        <a:t>Ю.Ю.</a:t>
                      </a:r>
                      <a:endParaRPr lang="ru-ru" sz="1300" dirty="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extLst>
                  <a:ext uri="{0D108BD9-81ED-4DB2-BD59-A6C34878D82A}">
                    <a16:rowId xmlns:a16="http://schemas.microsoft.com/office/drawing/2014/main" val="10002"/>
                  </a:ext>
                  <a:ext uri="smNativeData">
                    <pr:rowheight xmlns:pr="smNativeData" xmlns="" xmlns:p14="http://schemas.microsoft.com/office/powerpoint/2010/main" dt="1725262040" type="min" val="598805"/>
                  </a:ext>
                </a:extLst>
              </a:tr>
              <a:tr h="370390">
                <a:tc>
                  <a:txBody>
                    <a:bodyPr/>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dirty="0" smtClean="0">
                          <a:latin typeface="Tahoma" pitchFamily="2" charset="-52"/>
                          <a:ea typeface="Tahoma" pitchFamily="2" charset="-52"/>
                          <a:cs typeface="Times New Roman" pitchFamily="1" charset="-52"/>
                        </a:rPr>
                        <a:t>ВТ</a:t>
                      </a:r>
                      <a:endParaRPr lang="ru-ru" sz="1300" dirty="0"/>
                    </a:p>
                  </a:txBody>
                  <a:tcPr marL="12700" marR="12700" marT="12700" marB="12700">
                    <a:lnL>
                      <a:noFill/>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lvl="0" indent="0" algn="ctr" defTabSz="914400" eaLnBrk="1" fontAlgn="auto" latinLnBrk="0" hangingPunct="1">
                        <a:lnSpc>
                          <a:spcPct val="107000"/>
                        </a:lnSpc>
                        <a:spcBef>
                          <a:spcPts val="0"/>
                        </a:spcBef>
                        <a:spcAft>
                          <a:spcPts val="0"/>
                        </a:spcAft>
                        <a:buClrTx/>
                        <a:buSzTx/>
                        <a:buFontTx/>
                        <a:buNone/>
                        <a:tabLst/>
                        <a:defRPr noProof="1">
                          <a:solidFill>
                            <a:srgbClr val="0F2C68"/>
                          </a:solidFill>
                          <a:latin typeface="Calibri" pitchFamily="2" charset="-52"/>
                          <a:ea typeface="Calibri" pitchFamily="2" charset="-52"/>
                          <a:cs typeface="Calibri" pitchFamily="2" charset="-52"/>
                        </a:defRPr>
                      </a:pPr>
                      <a:r>
                        <a:rPr lang="ru-ru" sz="1300" dirty="0">
                          <a:latin typeface="Tahoma" pitchFamily="2" charset="-52"/>
                          <a:ea typeface="Tahoma" pitchFamily="2" charset="-52"/>
                          <a:cs typeface="Times New Roman" pitchFamily="1" charset="-52"/>
                        </a:rPr>
                        <a:t> </a:t>
                      </a:r>
                      <a:r>
                        <a:rPr lang="ru-ru" sz="1300" dirty="0" smtClean="0">
                          <a:latin typeface="Tahoma" pitchFamily="2" charset="-52"/>
                          <a:ea typeface="Tahoma" pitchFamily="2" charset="-52"/>
                          <a:cs typeface="Times New Roman" pitchFamily="1" charset="-52"/>
                        </a:rPr>
                        <a:t>18:00-21:00</a:t>
                      </a:r>
                      <a:endParaRPr lang="ru-ru" sz="1300" dirty="0" smtClean="0"/>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endParaRPr lang="ru-ru" sz="1300" dirty="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dirty="0">
                          <a:latin typeface="Tahoma" pitchFamily="2" charset="-52"/>
                          <a:ea typeface="Tahoma" pitchFamily="2" charset="-52"/>
                          <a:cs typeface="Times New Roman" pitchFamily="1" charset="-52"/>
                        </a:rPr>
                        <a:t> </a:t>
                      </a:r>
                      <a:r>
                        <a:rPr lang="ru-ru" sz="1300" dirty="0" smtClean="0">
                          <a:latin typeface="Tahoma" pitchFamily="2" charset="-52"/>
                          <a:ea typeface="Tahoma" pitchFamily="2" charset="-52"/>
                          <a:cs typeface="Times New Roman" pitchFamily="1" charset="-52"/>
                        </a:rPr>
                        <a:t>О</a:t>
                      </a:r>
                      <a:r>
                        <a:rPr lang="ru-RU" sz="1300" dirty="0" smtClean="0">
                          <a:latin typeface="Tahoma" pitchFamily="2" charset="-52"/>
                          <a:ea typeface="Tahoma" pitchFamily="2" charset="-52"/>
                          <a:cs typeface="Times New Roman" pitchFamily="1" charset="-52"/>
                        </a:rPr>
                        <a:t>б</a:t>
                      </a:r>
                      <a:r>
                        <a:rPr lang="ru-ru" sz="1300" dirty="0" smtClean="0">
                          <a:latin typeface="Tahoma" pitchFamily="2" charset="-52"/>
                          <a:ea typeface="Tahoma" pitchFamily="2" charset="-52"/>
                          <a:cs typeface="Times New Roman" pitchFamily="1" charset="-52"/>
                        </a:rPr>
                        <a:t>щий менеджмент</a:t>
                      </a:r>
                      <a:endParaRPr lang="ru-ru" sz="1300" dirty="0"/>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dirty="0">
                          <a:latin typeface="Tahoma" pitchFamily="2" charset="-52"/>
                          <a:ea typeface="Tahoma" pitchFamily="2" charset="-52"/>
                          <a:cs typeface="Times New Roman" pitchFamily="1" charset="-52"/>
                        </a:rPr>
                        <a:t> </a:t>
                      </a:r>
                      <a:endParaRPr lang="ru-ru" sz="1300" dirty="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dirty="0" smtClean="0">
                          <a:latin typeface="Tahoma" pitchFamily="2" charset="-52"/>
                          <a:ea typeface="Tahoma" pitchFamily="2" charset="-52"/>
                          <a:cs typeface="Times New Roman" pitchFamily="1" charset="-52"/>
                        </a:rPr>
                        <a:t>08.10.2024</a:t>
                      </a:r>
                      <a:r>
                        <a:rPr lang="ru-ru" sz="1300" baseline="0" dirty="0" smtClean="0">
                          <a:latin typeface="Tahoma" pitchFamily="2" charset="-52"/>
                          <a:ea typeface="Tahoma" pitchFamily="2" charset="-52"/>
                          <a:cs typeface="Times New Roman" pitchFamily="1" charset="-52"/>
                        </a:rPr>
                        <a:t> </a:t>
                      </a:r>
                      <a:r>
                        <a:rPr lang="ru-RU" sz="1300" baseline="0" dirty="0" smtClean="0">
                          <a:latin typeface="Tahoma" pitchFamily="2" charset="-52"/>
                          <a:ea typeface="Tahoma" pitchFamily="2" charset="-52"/>
                          <a:cs typeface="Times New Roman" pitchFamily="1" charset="-52"/>
                        </a:rPr>
                        <a:t>–</a:t>
                      </a:r>
                      <a:r>
                        <a:rPr lang="ru-ru" sz="1300" baseline="0" dirty="0" smtClean="0">
                          <a:latin typeface="Tahoma" pitchFamily="2" charset="-52"/>
                          <a:ea typeface="Tahoma" pitchFamily="2" charset="-52"/>
                          <a:cs typeface="Times New Roman" pitchFamily="1" charset="-52"/>
                        </a:rPr>
                        <a:t> 19.11.2024</a:t>
                      </a:r>
                      <a:r>
                        <a:rPr lang="ru-ru" sz="1300" dirty="0">
                          <a:latin typeface="Tahoma" pitchFamily="2" charset="-52"/>
                          <a:ea typeface="Tahoma" pitchFamily="2" charset="-52"/>
                          <a:cs typeface="Times New Roman" pitchFamily="1" charset="-52"/>
                        </a:rPr>
                        <a:t> </a:t>
                      </a:r>
                      <a:endParaRPr lang="ru-ru" sz="1300" dirty="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dirty="0" smtClean="0">
                          <a:latin typeface="Tahoma" pitchFamily="2" charset="-52"/>
                          <a:ea typeface="Tahoma" pitchFamily="2" charset="-52"/>
                          <a:cs typeface="Times New Roman" pitchFamily="1" charset="-52"/>
                        </a:rPr>
                        <a:t>Плотников М.В.</a:t>
                      </a:r>
                      <a:endParaRPr lang="ru-ru" sz="1300" dirty="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extLst>
                  <a:ext uri="{0D108BD9-81ED-4DB2-BD59-A6C34878D82A}">
                    <a16:rowId xmlns:a16="http://schemas.microsoft.com/office/drawing/2014/main" val="10003"/>
                  </a:ext>
                  <a:ext uri="smNativeData">
                    <pr:rowheight xmlns:pr="smNativeData" xmlns="" xmlns:p14="http://schemas.microsoft.com/office/powerpoint/2010/main" dt="1725262040" type="min" val="266065"/>
                  </a:ext>
                </a:extLst>
              </a:tr>
              <a:tr h="604716">
                <a:tc>
                  <a:txBody>
                    <a:bodyPr/>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endParaRPr lang="ru-ru" sz="1300" dirty="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dirty="0" smtClean="0">
                          <a:latin typeface="Tahoma" pitchFamily="2" charset="-52"/>
                          <a:ea typeface="Tahoma" pitchFamily="2" charset="-52"/>
                          <a:cs typeface="Times New Roman" pitchFamily="1" charset="-52"/>
                        </a:rPr>
                        <a:t>СР</a:t>
                      </a:r>
                      <a:endParaRPr lang="ru-ru" sz="1300" dirty="0"/>
                    </a:p>
                  </a:txBody>
                  <a:tcPr marL="12700" marR="12700" marT="12700" marB="12700">
                    <a:lnL>
                      <a:noFill/>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endParaRPr lang="en-us" sz="130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a:latin typeface="Tahoma" pitchFamily="2" charset="-52"/>
                          <a:ea typeface="Tahoma" pitchFamily="2" charset="-52"/>
                          <a:cs typeface="Times New Roman" pitchFamily="1" charset="-52"/>
                        </a:rPr>
                        <a:t>18:00-21:00</a:t>
                      </a:r>
                      <a:r>
                        <a:t/>
                      </a:r>
                      <a:br/>
                      <a:endParaRPr lang="ru-ru" sz="13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endParaRPr lang="ru-ru" sz="1300" dirty="0" smtClean="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dirty="0" smtClean="0">
                          <a:latin typeface="Tahoma" pitchFamily="2" charset="-52"/>
                          <a:ea typeface="Tahoma" pitchFamily="2" charset="-52"/>
                          <a:cs typeface="Times New Roman" pitchFamily="1" charset="-52"/>
                        </a:rPr>
                        <a:t>Коммуникации </a:t>
                      </a:r>
                      <a:r>
                        <a:rPr lang="ru-ru" sz="1300" smtClean="0">
                          <a:latin typeface="Tahoma" pitchFamily="2" charset="-52"/>
                          <a:ea typeface="Tahoma" pitchFamily="2" charset="-52"/>
                          <a:cs typeface="Times New Roman" pitchFamily="1" charset="-52"/>
                        </a:rPr>
                        <a:t>в организации</a:t>
                      </a:r>
                      <a:endParaRPr lang="ru-ru" sz="1300" dirty="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endParaRPr lang="ru-ru" sz="1300" dirty="0" smtClean="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dirty="0" smtClean="0">
                          <a:latin typeface="Tahoma" pitchFamily="2" charset="-52"/>
                          <a:ea typeface="Tahoma" pitchFamily="2" charset="-52"/>
                          <a:cs typeface="Times New Roman" pitchFamily="1" charset="-52"/>
                        </a:rPr>
                        <a:t>02.10.2024 </a:t>
                      </a:r>
                      <a:r>
                        <a:rPr lang="ru-ru" sz="1300" dirty="0">
                          <a:latin typeface="Tahoma" pitchFamily="2" charset="-52"/>
                          <a:ea typeface="Tahoma" pitchFamily="2" charset="-52"/>
                          <a:cs typeface="Times New Roman" pitchFamily="1" charset="-52"/>
                        </a:rPr>
                        <a:t>– </a:t>
                      </a:r>
                      <a:r>
                        <a:rPr lang="ru-ru" sz="1300" dirty="0" smtClean="0">
                          <a:latin typeface="Tahoma" pitchFamily="2" charset="-52"/>
                          <a:ea typeface="Tahoma" pitchFamily="2" charset="-52"/>
                          <a:cs typeface="Times New Roman" pitchFamily="1" charset="-52"/>
                        </a:rPr>
                        <a:t>13.11.2024</a:t>
                      </a:r>
                      <a:endParaRPr lang="ru-ru" sz="1300" dirty="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dirty="0"/>
                        <a:t/>
                      </a:r>
                      <a:br>
                        <a:rPr dirty="0"/>
                      </a:br>
                      <a:r>
                        <a:rPr lang="ru-ru" sz="1300" dirty="0" smtClean="0">
                          <a:latin typeface="Tahoma" pitchFamily="2" charset="-52"/>
                          <a:ea typeface="Tahoma" pitchFamily="2" charset="-52"/>
                          <a:cs typeface="Times New Roman" pitchFamily="1" charset="-52"/>
                        </a:rPr>
                        <a:t>Мосалева Н.</a:t>
                      </a:r>
                      <a:endParaRPr lang="ru-ru" sz="1300" dirty="0"/>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dirty="0">
                          <a:latin typeface="Tahoma" pitchFamily="2" charset="-52"/>
                          <a:ea typeface="Tahoma" pitchFamily="2" charset="-52"/>
                          <a:cs typeface="Times New Roman" pitchFamily="1" charset="-52"/>
                        </a:rPr>
                        <a:t> </a:t>
                      </a:r>
                      <a:endParaRPr lang="ru-ru" sz="1300" dirty="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extLst>
                  <a:ext uri="{0D108BD9-81ED-4DB2-BD59-A6C34878D82A}">
                    <a16:rowId xmlns:a16="http://schemas.microsoft.com/office/drawing/2014/main" val="10004"/>
                  </a:ext>
                  <a:ext uri="smNativeData">
                    <pr:rowheight xmlns:pr="smNativeData" xmlns="" xmlns:p14="http://schemas.microsoft.com/office/powerpoint/2010/main" dt="1725262040" type="min" val="598805"/>
                  </a:ext>
                </a:extLst>
              </a:tr>
              <a:tr h="372087">
                <a:tc>
                  <a:txBody>
                    <a:bodyPr/>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dirty="0" smtClean="0">
                          <a:latin typeface="Tahoma" pitchFamily="2" charset="-52"/>
                          <a:ea typeface="Tahoma" pitchFamily="2" charset="-52"/>
                          <a:cs typeface="Times New Roman" pitchFamily="1" charset="-52"/>
                        </a:rPr>
                        <a:t>ЧТ</a:t>
                      </a:r>
                      <a:endParaRPr lang="ru-ru" sz="1300" dirty="0"/>
                    </a:p>
                  </a:txBody>
                  <a:tcPr marL="12700" marR="12700" marT="12700" marB="12700">
                    <a:lnL>
                      <a:noFill/>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endParaRPr lang="en-us" sz="1300" dirty="0">
                        <a:latin typeface="Tahoma" pitchFamily="2" charset="-52"/>
                        <a:ea typeface="Tahoma" pitchFamily="2" charset="-52"/>
                        <a:cs typeface="Times New Roman" pitchFamily="1" charset="-52"/>
                      </a:endParaRPr>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en-US" sz="1300" dirty="0" smtClean="0">
                          <a:latin typeface="Tahoma" pitchFamily="2" charset="-52"/>
                          <a:ea typeface="Tahoma" pitchFamily="2" charset="-52"/>
                          <a:cs typeface="Times New Roman" pitchFamily="1" charset="-52"/>
                        </a:rPr>
                        <a:t>DAY OFF</a:t>
                      </a:r>
                      <a:endParaRPr lang="ru-ru" sz="1300" dirty="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endParaRPr lang="ru-ru" sz="1300" dirty="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endParaRPr lang="ru-ru" sz="1300" dirty="0">
                        <a:latin typeface="Tahoma" pitchFamily="2" charset="-52"/>
                        <a:ea typeface="Tahoma" pitchFamily="2" charset="-52"/>
                        <a:cs typeface="Times New Roman" pitchFamily="1" charset="-52"/>
                      </a:endParaRPr>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extLst>
                  <a:ext uri="{0D108BD9-81ED-4DB2-BD59-A6C34878D82A}">
                    <a16:rowId xmlns:a16="http://schemas.microsoft.com/office/drawing/2014/main" val="10005"/>
                  </a:ext>
                  <a:ext uri="smNativeData">
                    <pr:rowheight xmlns:pr="smNativeData" xmlns="" xmlns:p14="http://schemas.microsoft.com/office/powerpoint/2010/main" dt="1725262040" type="min" val="598805"/>
                  </a:ext>
                </a:extLst>
              </a:tr>
              <a:tr h="406400">
                <a:tc>
                  <a:txBody>
                    <a:bodyPr/>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endParaRPr lang="ru-ru" sz="1300" dirty="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dirty="0" smtClean="0">
                          <a:latin typeface="Tahoma" pitchFamily="2" charset="-52"/>
                          <a:ea typeface="Tahoma" pitchFamily="2" charset="-52"/>
                          <a:cs typeface="Times New Roman" pitchFamily="1" charset="-52"/>
                        </a:rPr>
                        <a:t>ПТ</a:t>
                      </a:r>
                      <a:endParaRPr lang="ru-ru" sz="1300" dirty="0"/>
                    </a:p>
                  </a:txBody>
                  <a:tcPr marL="12700" marR="12700" marT="12700" marB="12700">
                    <a:lnL>
                      <a:noFill/>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endParaRPr lang="en-us" sz="1300" dirty="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dirty="0" smtClean="0">
                          <a:latin typeface="Tahoma" pitchFamily="2" charset="-52"/>
                          <a:ea typeface="Tahoma" pitchFamily="2" charset="-52"/>
                          <a:cs typeface="Times New Roman" pitchFamily="1" charset="-52"/>
                        </a:rPr>
                        <a:t>18:00-21:00</a:t>
                      </a:r>
                      <a:endParaRPr lang="ru-ru" sz="1300" dirty="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endParaRPr lang="ru-ru" sz="1300" dirty="0" smtClean="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dirty="0" smtClean="0">
                          <a:latin typeface="Tahoma" pitchFamily="2" charset="-52"/>
                          <a:ea typeface="Tahoma" pitchFamily="2" charset="-52"/>
                          <a:cs typeface="Times New Roman" pitchFamily="1" charset="-52"/>
                        </a:rPr>
                        <a:t>Экономика и финансы фирмы</a:t>
                      </a:r>
                      <a:endParaRPr lang="ru-ru" sz="1300" dirty="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endParaRPr lang="ru-ru" sz="1300" dirty="0" smtClean="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dirty="0" smtClean="0">
                          <a:latin typeface="Tahoma" pitchFamily="2" charset="-52"/>
                          <a:ea typeface="Tahoma" pitchFamily="2" charset="-52"/>
                          <a:cs typeface="Times New Roman" pitchFamily="1" charset="-52"/>
                        </a:rPr>
                        <a:t>04.10.2024 </a:t>
                      </a:r>
                      <a:r>
                        <a:rPr lang="ru-ru" sz="1300" dirty="0">
                          <a:latin typeface="Tahoma" pitchFamily="2" charset="-52"/>
                          <a:ea typeface="Tahoma" pitchFamily="2" charset="-52"/>
                          <a:cs typeface="Times New Roman" pitchFamily="1" charset="-52"/>
                        </a:rPr>
                        <a:t>- </a:t>
                      </a:r>
                      <a:r>
                        <a:rPr lang="ru-ru" sz="1300" dirty="0" smtClean="0">
                          <a:latin typeface="Tahoma" pitchFamily="2" charset="-52"/>
                          <a:ea typeface="Tahoma" pitchFamily="2" charset="-52"/>
                          <a:cs typeface="Times New Roman" pitchFamily="1" charset="-52"/>
                        </a:rPr>
                        <a:t>15.11.2024</a:t>
                      </a:r>
                      <a:endParaRPr lang="ru-ru" sz="1300" dirty="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endParaRPr lang="ru-ru" sz="1300" dirty="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dirty="0" smtClean="0">
                          <a:latin typeface="Tahoma" pitchFamily="2" charset="-52"/>
                          <a:ea typeface="Tahoma" pitchFamily="2" charset="-52"/>
                          <a:cs typeface="Times New Roman" pitchFamily="1" charset="-52"/>
                        </a:rPr>
                        <a:t>Яншина Т.</a:t>
                      </a:r>
                      <a:endParaRPr lang="ru-ru" sz="1300" dirty="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extLst>
                  <a:ext uri="{0D108BD9-81ED-4DB2-BD59-A6C34878D82A}">
                    <a16:rowId xmlns:a16="http://schemas.microsoft.com/office/drawing/2014/main" val="10006"/>
                  </a:ext>
                  <a:ext uri="smNativeData">
                    <pr:rowheight xmlns:pr="smNativeData" xmlns="" xmlns:p14="http://schemas.microsoft.com/office/powerpoint/2010/main" dt="1725262040" type="min" val="598805"/>
                  </a:ext>
                </a:extLst>
              </a:tr>
              <a:tr h="598805">
                <a:tc>
                  <a:txBody>
                    <a:bodyPr/>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dirty="0">
                          <a:latin typeface="Tahoma" pitchFamily="2" charset="-52"/>
                          <a:ea typeface="Tahoma" pitchFamily="2" charset="-52"/>
                          <a:cs typeface="Times New Roman" pitchFamily="1" charset="-52"/>
                        </a:rPr>
                        <a:t> </a:t>
                      </a:r>
                      <a:endParaRPr lang="ru-ru" sz="1300" dirty="0"/>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dirty="0" smtClean="0">
                          <a:latin typeface="Tahoma" pitchFamily="2" charset="-52"/>
                          <a:ea typeface="Tahoma" pitchFamily="2" charset="-52"/>
                          <a:cs typeface="Times New Roman" pitchFamily="1" charset="-52"/>
                        </a:rPr>
                        <a:t>СБ</a:t>
                      </a:r>
                      <a:endParaRPr lang="ru-ru" sz="1300" dirty="0"/>
                    </a:p>
                  </a:txBody>
                  <a:tcPr marL="12700" marR="12700" marT="12700" marB="12700">
                    <a:lnL>
                      <a:noFill/>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endParaRPr lang="ru-RU" sz="1300" b="0" i="0" u="none" strike="noStrike" kern="1" spc="0" baseline="0" noProof="1" smtClean="0">
                        <a:solidFill>
                          <a:srgbClr val="0F2C68"/>
                        </a:solidFill>
                        <a:effectLst/>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b="0" i="0" u="none" strike="noStrike" kern="1" spc="0" baseline="0" noProof="1" smtClean="0">
                          <a:solidFill>
                            <a:srgbClr val="0F2C68"/>
                          </a:solidFill>
                          <a:effectLst/>
                          <a:latin typeface="Tahoma" pitchFamily="2" charset="-52"/>
                          <a:ea typeface="Tahoma" pitchFamily="2" charset="-52"/>
                          <a:cs typeface="Times New Roman" pitchFamily="1" charset="-52"/>
                        </a:rPr>
                        <a:t>10.00 – 13.00</a:t>
                      </a:r>
                      <a:endParaRPr lang="ru-ru" sz="1300" b="0" i="0" u="none" strike="noStrike" kern="1" spc="0" baseline="0" noProof="1">
                        <a:solidFill>
                          <a:srgbClr val="0F2C68"/>
                        </a:solidFill>
                        <a:effectLst/>
                        <a:latin typeface="Tahoma" pitchFamily="2" charset="-52"/>
                        <a:ea typeface="Tahoma" pitchFamily="2" charset="-52"/>
                        <a:cs typeface="Times New Roman" pitchFamily="1" charset="-52"/>
                      </a:endParaRPr>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dirty="0">
                          <a:latin typeface="Tahoma" pitchFamily="2" charset="-52"/>
                          <a:ea typeface="Tahoma" pitchFamily="2" charset="-52"/>
                          <a:cs typeface="Times New Roman" pitchFamily="1" charset="-52"/>
                        </a:rPr>
                        <a:t> </a:t>
                      </a:r>
                      <a:endParaRPr lang="ru-ru" sz="1300" dirty="0"/>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dirty="0" smtClean="0">
                          <a:latin typeface="Tahoma" pitchFamily="2" charset="-52"/>
                          <a:ea typeface="Tahoma" pitchFamily="2" charset="-52"/>
                          <a:cs typeface="Times New Roman" pitchFamily="1" charset="-52"/>
                        </a:rPr>
                        <a:t>Информационные технологии в</a:t>
                      </a:r>
                      <a:r>
                        <a:rPr lang="ru-RU" sz="1300" baseline="0" dirty="0" smtClean="0">
                          <a:latin typeface="Tahoma" pitchFamily="2" charset="-52"/>
                          <a:ea typeface="Tahoma" pitchFamily="2" charset="-52"/>
                          <a:cs typeface="Times New Roman" pitchFamily="1" charset="-52"/>
                        </a:rPr>
                        <a:t> экономике и управлении предприятием</a:t>
                      </a:r>
                      <a:endParaRPr lang="ru-ru" sz="1300" dirty="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indent="0" algn="ctr" defTabSz="914400">
                        <a:lnSpc>
                          <a:spcPct val="107000"/>
                        </a:lnSpc>
                        <a:spcBef>
                          <a:spcPts val="0"/>
                        </a:spcBef>
                        <a:spcAft>
                          <a:spcPts val="0"/>
                        </a:spcAft>
                        <a:buNone/>
                        <a:tabLst/>
                        <a:defRPr noProof="1">
                          <a:solidFill>
                            <a:srgbClr val="0F2C68"/>
                          </a:solidFill>
                          <a:latin typeface="Calibri" pitchFamily="2" charset="-52"/>
                          <a:ea typeface="Calibri" pitchFamily="2" charset="-52"/>
                          <a:cs typeface="Calibri" pitchFamily="2" charset="-52"/>
                        </a:defRPr>
                      </a:pPr>
                      <a:r>
                        <a:rPr lang="ru-RU" sz="1300" b="0" i="0" u="none" strike="noStrike" kern="1" spc="0" baseline="0" noProof="1" smtClean="0">
                          <a:solidFill>
                            <a:srgbClr val="0F2C68"/>
                          </a:solidFill>
                          <a:effectLst/>
                          <a:latin typeface="Tahoma" pitchFamily="2" charset="-52"/>
                          <a:ea typeface="Tahoma" pitchFamily="2" charset="-52"/>
                          <a:cs typeface="Times New Roman" pitchFamily="1" charset="-52"/>
                        </a:rPr>
                        <a:t>05.10.2024 – 16.11.2024</a:t>
                      </a:r>
                      <a:endParaRPr sz="1300" b="0" i="0" u="none" strike="noStrike" kern="1" spc="0" baseline="0" noProof="1">
                        <a:solidFill>
                          <a:srgbClr val="0F2C68"/>
                        </a:solidFill>
                        <a:effectLst/>
                        <a:latin typeface="Tahoma" pitchFamily="2" charset="-52"/>
                        <a:ea typeface="Tahoma" pitchFamily="2" charset="-52"/>
                        <a:cs typeface="Times New Roman" pitchFamily="1" charset="-52"/>
                      </a:endParaRPr>
                    </a:p>
                  </a:txBody>
                  <a:tcPr marL="90170" marR="45085" marT="90170" marB="45085">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noProof="1">
                          <a:solidFill>
                            <a:srgbClr val="0F2C68"/>
                          </a:solidFill>
                          <a:latin typeface="Calibri" pitchFamily="2" charset="-52"/>
                          <a:ea typeface="Calibri" pitchFamily="2" charset="-52"/>
                          <a:cs typeface="Calibri" pitchFamily="2" charset="-52"/>
                        </a:defRPr>
                      </a:pPr>
                      <a:r>
                        <a:rPr lang="ru-ru" sz="1300" dirty="0" smtClean="0">
                          <a:latin typeface="Tahoma" pitchFamily="2" charset="-52"/>
                          <a:ea typeface="Tahoma" pitchFamily="2" charset="-52"/>
                          <a:cs typeface="Times New Roman" pitchFamily="1" charset="-52"/>
                        </a:rPr>
                        <a:t>Плотников М.В.,</a:t>
                      </a:r>
                      <a:endParaRPr lang="ru-ru" sz="1300" dirty="0" smtClean="0"/>
                    </a:p>
                    <a:p>
                      <a:pPr marL="0" marR="0" indent="0" algn="ctr">
                        <a:buNone/>
                        <a:defRPr noProof="1">
                          <a:solidFill>
                            <a:srgbClr val="0F2C68"/>
                          </a:solidFill>
                          <a:latin typeface="Calibri" pitchFamily="2" charset="-52"/>
                          <a:ea typeface="Calibri" pitchFamily="2" charset="-52"/>
                          <a:cs typeface="Calibri" pitchFamily="2" charset="-52"/>
                        </a:defRPr>
                      </a:pPr>
                      <a:r>
                        <a:rPr lang="ru-RU" sz="1300" b="0" noProof="1" smtClean="0">
                          <a:latin typeface="HSE Sans" charset="0"/>
                          <a:ea typeface="Calibri" pitchFamily="2" charset="-52"/>
                          <a:cs typeface="Calibri" pitchFamily="2" charset="-52"/>
                        </a:rPr>
                        <a:t>Маркушев И.</a:t>
                      </a:r>
                      <a:endParaRPr sz="1300" b="0" noProof="1">
                        <a:latin typeface="HSE Sans" charset="0"/>
                        <a:ea typeface="Calibri" pitchFamily="2" charset="-52"/>
                        <a:cs typeface="Calibri" pitchFamily="2" charset="-52"/>
                      </a:endParaRPr>
                    </a:p>
                  </a:txBody>
                  <a:tcPr marL="90170" marR="45085" marT="90170" marB="45085">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 uri="smNativeData">
                    <pr:rowheight xmlns:pr="smNativeData" xmlns="" xmlns:p14="http://schemas.microsoft.com/office/powerpoint/2010/main" dt="1725262040" type="min" val="598805"/>
                  </a:ext>
                </a:extLst>
              </a:tr>
              <a:tr h="598805">
                <a:tc>
                  <a:txBody>
                    <a:bodyPr/>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b="0" i="0" u="none" strike="noStrike" kern="1" spc="0" baseline="0" noProof="1" smtClean="0">
                          <a:solidFill>
                            <a:srgbClr val="0F2C68"/>
                          </a:solidFill>
                          <a:effectLst/>
                          <a:latin typeface="Tahoma" pitchFamily="2" charset="-52"/>
                          <a:ea typeface="Tahoma" pitchFamily="2" charset="-52"/>
                          <a:cs typeface="Times New Roman" pitchFamily="1" charset="-52"/>
                        </a:rPr>
                        <a:t>ВС</a:t>
                      </a:r>
                      <a:endParaRPr lang="ru-ru" sz="1300" b="0" i="0" u="none" strike="noStrike" kern="1" spc="0" baseline="0" noProof="1">
                        <a:solidFill>
                          <a:srgbClr val="0F2C68"/>
                        </a:solidFill>
                        <a:effectLst/>
                        <a:latin typeface="Tahoma" pitchFamily="2" charset="-52"/>
                        <a:ea typeface="Tahoma" pitchFamily="2" charset="-52"/>
                        <a:cs typeface="Times New Roman" pitchFamily="1" charset="-52"/>
                      </a:endParaRPr>
                    </a:p>
                  </a:txBody>
                  <a:tcPr marL="12700" marR="12700" marT="12700" marB="12700">
                    <a:lnL>
                      <a:noFill/>
                    </a:lnL>
                    <a:lnR w="3175" cap="flat" cmpd="sng" algn="ctr">
                      <a:solidFill>
                        <a:schemeClr val="bg1"/>
                      </a:solidFill>
                      <a:prstDash val="solid"/>
                      <a:round/>
                      <a:headEnd type="none" w="med" len="med"/>
                      <a:tailEnd type="none" w="med" len="med"/>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endParaRPr lang="ru-ru" sz="1300" b="0" i="0" u="none" strike="noStrike" kern="1" spc="0" baseline="0" noProof="1">
                        <a:solidFill>
                          <a:srgbClr val="0F2C68"/>
                        </a:solidFill>
                        <a:effectLst/>
                        <a:latin typeface="Tahoma" pitchFamily="2" charset="-52"/>
                        <a:ea typeface="Tahoma" pitchFamily="2" charset="-52"/>
                        <a:cs typeface="Times New Roman" pitchFamily="1" charset="-52"/>
                      </a:endParaRPr>
                    </a:p>
                  </a:txBody>
                  <a:tcPr marL="12700" marR="12700" marT="12700" marB="12700">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en-US" sz="1300" b="0" i="0" u="none" strike="noStrike" kern="1" spc="0" baseline="0" noProof="1" smtClean="0">
                          <a:solidFill>
                            <a:srgbClr val="0F2C68"/>
                          </a:solidFill>
                          <a:effectLst/>
                          <a:latin typeface="Tahoma" pitchFamily="2" charset="-52"/>
                          <a:ea typeface="Tahoma" pitchFamily="2" charset="-52"/>
                          <a:cs typeface="Times New Roman" pitchFamily="1" charset="-52"/>
                        </a:rPr>
                        <a:t>DAY OFF</a:t>
                      </a:r>
                      <a:endParaRPr lang="ru-ru" sz="1300" b="0" i="0" u="none" strike="noStrike" kern="1" spc="0" baseline="0" noProof="1">
                        <a:solidFill>
                          <a:srgbClr val="0F2C68"/>
                        </a:solidFill>
                        <a:effectLst/>
                        <a:latin typeface="Tahoma" pitchFamily="2" charset="-52"/>
                        <a:ea typeface="Tahoma" pitchFamily="2" charset="-52"/>
                        <a:cs typeface="Times New Roman" pitchFamily="1" charset="-52"/>
                      </a:endParaRPr>
                    </a:p>
                  </a:txBody>
                  <a:tcPr marL="12700" marR="12700" marT="12700" marB="12700">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indent="0" algn="ctr" defTabSz="914400">
                        <a:lnSpc>
                          <a:spcPct val="107000"/>
                        </a:lnSpc>
                        <a:spcBef>
                          <a:spcPts val="0"/>
                        </a:spcBef>
                        <a:spcAft>
                          <a:spcPts val="0"/>
                        </a:spcAft>
                        <a:buNone/>
                        <a:tabLst/>
                        <a:defRPr noProof="1">
                          <a:solidFill>
                            <a:srgbClr val="0F2C68"/>
                          </a:solidFill>
                          <a:latin typeface="Calibri" pitchFamily="2" charset="-52"/>
                          <a:ea typeface="Calibri" pitchFamily="2" charset="-52"/>
                          <a:cs typeface="Calibri" pitchFamily="2" charset="-52"/>
                        </a:defRPr>
                      </a:pPr>
                      <a:endParaRPr sz="1300" b="0" i="0" u="none" strike="noStrike" kern="1" spc="0" baseline="0" noProof="1">
                        <a:solidFill>
                          <a:srgbClr val="0F2C68"/>
                        </a:solidFill>
                        <a:effectLst/>
                        <a:latin typeface="Tahoma" pitchFamily="2" charset="-52"/>
                        <a:ea typeface="Tahoma" pitchFamily="2" charset="-52"/>
                        <a:cs typeface="Times New Roman" pitchFamily="1" charset="-52"/>
                      </a:endParaRPr>
                    </a:p>
                  </a:txBody>
                  <a:tcPr marL="90170" marR="45085" marT="90170" marB="45085">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a:lstStyle/>
                    <a:p>
                      <a:pPr marL="0" marR="0" indent="0" algn="ctr">
                        <a:buNone/>
                        <a:defRPr noProof="1">
                          <a:solidFill>
                            <a:srgbClr val="0F2C68"/>
                          </a:solidFill>
                          <a:latin typeface="Calibri" pitchFamily="2" charset="-52"/>
                          <a:ea typeface="Calibri" pitchFamily="2" charset="-52"/>
                          <a:cs typeface="Calibri" pitchFamily="2" charset="-52"/>
                        </a:defRPr>
                      </a:pPr>
                      <a:endParaRPr sz="1300" b="0" noProof="1">
                        <a:latin typeface="HSE Sans" charset="0"/>
                        <a:ea typeface="Calibri" pitchFamily="2" charset="-52"/>
                        <a:cs typeface="Calibri" pitchFamily="2" charset="-52"/>
                      </a:endParaRPr>
                    </a:p>
                  </a:txBody>
                  <a:tcPr marL="90170" marR="45085" marT="90170" marB="45085">
                    <a:lnL w="3175" cap="flat" cmpd="sng" algn="ctr">
                      <a:solidFill>
                        <a:schemeClr val="bg1"/>
                      </a:solidFill>
                      <a:prstDash val="solid"/>
                      <a:round/>
                      <a:headEnd type="none" w="med" len="med"/>
                      <a:tailEnd type="none" w="med" len="med"/>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extLst>
                  <a:ext uri="{0D108BD9-81ED-4DB2-BD59-A6C34878D82A}">
                    <a16:rowId xmlns:a16="http://schemas.microsoft.com/office/drawing/2014/main" val="3705863014"/>
                  </a:ext>
                </a:extLst>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tion">
  <a:themeElements>
    <a:clrScheme name="Presentation 1">
      <a:dk1>
        <a:srgbClr val="0F2C68"/>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resentation">
      <a:majorFont>
        <a:latin typeface="Calibri Light"/>
        <a:ea typeface="Calibri Light"/>
        <a:cs typeface="Calibri Light"/>
      </a:majorFont>
      <a:minorFont>
        <a:latin typeface="Calibri"/>
        <a:ea typeface="Calibri"/>
        <a:cs typeface="Calibr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spPr>
      <a:bodyPr>
        <a:prstTxWarp prst="textNoShape">
          <a:avLst/>
        </a:prstTxWarp>
        <a:noAutofit/>
      </a:bodyPr>
      <a:lstStyle>
        <a:defPPr>
          <a:defRPr/>
        </a:defPPr>
      </a:lstStyle>
      <a:style>
        <a:lnRef idx="0">
          <a:schemeClr val="accent1"/>
        </a:lnRef>
        <a:fillRef idx="0">
          <a:schemeClr val="accent1"/>
        </a:fillRef>
        <a:effectRef idx="0">
          <a:schemeClr val="accent1"/>
        </a:effectRef>
        <a:fontRef idx="minor">
          <a:schemeClr val="lt1"/>
        </a:fontRef>
      </a:style>
    </a:spDef>
  </a:objectDefaults>
  <a:extraClrSchemeLst>
    <a:extraClrScheme>
      <a:clrScheme name="Presentation 1">
        <a:dk1>
          <a:srgbClr val="0F2C68"/>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resentation">
  <a:themeElements>
    <a:clrScheme name="Presentation 1">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resentation">
      <a:majorFont>
        <a:latin typeface="Calibri Light"/>
        <a:ea typeface="Calibri Light"/>
        <a:cs typeface="Calibri Light"/>
      </a:majorFont>
      <a:minorFont>
        <a:latin typeface="Calibri"/>
        <a:ea typeface="Calibri"/>
        <a:cs typeface="Calibr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spPr>
      <a:bodyPr>
        <a:prstTxWarp prst="textNoShape">
          <a:avLst/>
        </a:prstTxWarp>
        <a:noAutofit/>
      </a:bodyPr>
      <a:lstStyle>
        <a:defPPr>
          <a:defRPr/>
        </a:defPPr>
      </a:lstStyle>
      <a:style>
        <a:lnRef idx="0">
          <a:schemeClr val="accent1"/>
        </a:lnRef>
        <a:fillRef idx="0">
          <a:schemeClr val="accent1"/>
        </a:fillRef>
        <a:effectRef idx="0">
          <a:schemeClr val="accent1"/>
        </a:effectRef>
        <a:fontRef idx="minor">
          <a:schemeClr val="lt1"/>
        </a:fontRef>
      </a:style>
    </a:spDef>
  </a:objectDefaults>
  <a:extraClrSchemeLst>
    <a:extraClrScheme>
      <a:clrScheme name="Presentation 1">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82</TotalTime>
  <Words>117</Words>
  <Application>Microsoft Office PowerPoint</Application>
  <PresentationFormat>Широкоэкранный</PresentationFormat>
  <Paragraphs>68</Paragraphs>
  <Slides>2</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vt:i4>
      </vt:variant>
    </vt:vector>
  </HeadingPairs>
  <TitlesOfParts>
    <vt:vector size="9" baseType="lpstr">
      <vt:lpstr>Arial</vt:lpstr>
      <vt:lpstr>Calibri</vt:lpstr>
      <vt:lpstr>Calibri Light</vt:lpstr>
      <vt:lpstr>HSE Sans</vt:lpstr>
      <vt:lpstr>Tahoma</vt:lpstr>
      <vt:lpstr>Times New Roman</vt:lpstr>
      <vt:lpstr>Presentation</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Кутьков Юрий Юрьевич</dc:creator>
  <cp:keywords/>
  <dc:description/>
  <cp:lastModifiedBy>Лесагина Ольга Евгеньевна</cp:lastModifiedBy>
  <cp:revision>6</cp:revision>
  <dcterms:created xsi:type="dcterms:W3CDTF">2021-11-11T08:52:47Z</dcterms:created>
  <dcterms:modified xsi:type="dcterms:W3CDTF">2024-09-02T14:41:52Z</dcterms:modified>
</cp:coreProperties>
</file>