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37D15-0F0D-4432-AAE6-7681C1E9DA8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8BF78-176D-480A-B287-C49F42E0B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597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0B94-ACD2-43ED-882C-3087B264F4A7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F09D-40DE-4B07-A0A3-A62490235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nov.hse.ru/hrd/polls/857379477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nov.hse.ru/hrd/accounti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hse.ru/org/hse/ouk/mil/" TargetMode="External"/><Relationship Id="rId5" Type="http://schemas.openxmlformats.org/officeDocument/2006/relationships/hyperlink" Target="mailto:vusnn@hse.ru" TargetMode="External"/><Relationship Id="rId4" Type="http://schemas.openxmlformats.org/officeDocument/2006/relationships/hyperlink" Target="https://nnov.hse.ru/hrd/polls/85737947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73681" t="18555" r="16422" b="59961"/>
          <a:stretch>
            <a:fillRect/>
          </a:stretch>
        </p:blipFill>
        <p:spPr bwMode="auto">
          <a:xfrm>
            <a:off x="7956376" y="0"/>
            <a:ext cx="953377" cy="116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77226" y="349225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студентов по Воинскому учету в НИУ ВШЭ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226" y="1042193"/>
            <a:ext cx="863252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Встать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воинский учет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университете в ЕЛК,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направив заявку в сервисе «Отправка данных воинского учета»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(сервис для обучающихся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К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заявке прикрепляем  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страницы (заполненные и пустые) документов воинского учета, приписного свидетельства или военного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билета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изменения данных воинского учета,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сообщить об изменениях в ЕЛК.</a:t>
            </a: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Первокурсникам встать на учет (направить заявки в ЕЛК) до 12.09.2024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226" y="3150933"/>
            <a:ext cx="8543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Иногородним студентам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встать на воинский учет в Военном комиссариате по месту пребывания.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226" y="4077072"/>
            <a:ext cx="8632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получении повестки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руки или информационного письма о повестке необходимо связаться с специалистом, отвечающим за воинский учет (тел. 278-09-08).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5003211"/>
            <a:ext cx="8514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 заказе справки через сервис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Запрос справок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справка выдается студенту на руки, её нужно забрать в Отделе кадров по адресу: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Новгород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ул. Большая Печерская, 25/12,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415.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4368" y="260648"/>
            <a:ext cx="957155" cy="11644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548680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информации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425085"/>
            <a:ext cx="837397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организации воинского учета: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nnov.hse.ru/hrd/accounting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заказать справку: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nnov.hse.ru/hrd/polls/857379477.html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забрать справку: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Н.Новгород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ул. Большая Печерская, 25/12,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415 (Отдел кадров).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Куда/кому позвонить: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Клочкова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Лариса Александровна, специалист, отвечающий за воинский учет, тел. 8 (831) 278-09-08, внутренний 6335.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с 8.30 до 17.00, перерыв на обед с 12.30 до 13.00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vusnn@hse.ru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Военно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учебный центр: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https://www.hse.ru/org/hse/ouk/mil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5281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185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Игонина Елена Владимировна</cp:lastModifiedBy>
  <cp:revision>93</cp:revision>
  <dcterms:created xsi:type="dcterms:W3CDTF">2020-06-09T10:37:04Z</dcterms:created>
  <dcterms:modified xsi:type="dcterms:W3CDTF">2024-09-09T08:58:40Z</dcterms:modified>
</cp:coreProperties>
</file>