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3" r:id="rId1"/>
  </p:sldMasterIdLst>
  <p:notesMasterIdLst>
    <p:notesMasterId r:id="rId17"/>
  </p:notesMasterIdLst>
  <p:handoutMasterIdLst>
    <p:handoutMasterId r:id="rId18"/>
  </p:handoutMasterIdLst>
  <p:sldIdLst>
    <p:sldId id="467" r:id="rId2"/>
    <p:sldId id="452" r:id="rId3"/>
    <p:sldId id="468" r:id="rId4"/>
    <p:sldId id="494" r:id="rId5"/>
    <p:sldId id="532" r:id="rId6"/>
    <p:sldId id="524" r:id="rId7"/>
    <p:sldId id="525" r:id="rId8"/>
    <p:sldId id="526" r:id="rId9"/>
    <p:sldId id="527" r:id="rId10"/>
    <p:sldId id="528" r:id="rId11"/>
    <p:sldId id="531" r:id="rId12"/>
    <p:sldId id="529" r:id="rId13"/>
    <p:sldId id="530" r:id="rId14"/>
    <p:sldId id="533" r:id="rId15"/>
    <p:sldId id="534" r:id="rId16"/>
  </p:sldIdLst>
  <p:sldSz cx="12192000" cy="6858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algun Gothic" panose="020B0503020000020004" pitchFamily="34" charset="-127"/>
      <p:regular r:id="rId25"/>
      <p:bold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3D5"/>
    <a:srgbClr val="3053D5"/>
    <a:srgbClr val="132294"/>
    <a:srgbClr val="141A72"/>
    <a:srgbClr val="D24039"/>
    <a:srgbClr val="E9E8EA"/>
    <a:srgbClr val="66CC99"/>
    <a:srgbClr val="FEE4D6"/>
    <a:srgbClr val="FDCAAD"/>
    <a:srgbClr val="74B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86702" autoAdjust="0"/>
  </p:normalViewPr>
  <p:slideViewPr>
    <p:cSldViewPr snapToGrid="0">
      <p:cViewPr varScale="1">
        <p:scale>
          <a:sx n="101" d="100"/>
          <a:sy n="101" d="100"/>
        </p:scale>
        <p:origin x="94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pPr/>
              <a:t>2024-10-21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69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044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80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091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60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35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30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86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4.svg"/><Relationship Id="rId7" Type="http://schemas.openxmlformats.org/officeDocument/2006/relationships/image" Target="../media/image4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8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.svg"/><Relationship Id="rId1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.png"/><Relationship Id="rId18" Type="http://schemas.openxmlformats.org/officeDocument/2006/relationships/image" Target="../media/image18.svg"/><Relationship Id="rId3" Type="http://schemas.openxmlformats.org/officeDocument/2006/relationships/image" Target="../media/image4.svg"/><Relationship Id="rId21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2.svg"/><Relationship Id="rId17" Type="http://schemas.openxmlformats.org/officeDocument/2006/relationships/image" Target="../media/image15.png"/><Relationship Id="rId25" Type="http://schemas.openxmlformats.org/officeDocument/2006/relationships/image" Target="../media/image20.png"/><Relationship Id="rId2" Type="http://schemas.openxmlformats.org/officeDocument/2006/relationships/image" Target="../media/image9.png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4.png"/><Relationship Id="rId24" Type="http://schemas.openxmlformats.org/officeDocument/2006/relationships/image" Target="../media/image19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23" Type="http://schemas.openxmlformats.org/officeDocument/2006/relationships/image" Target="../media/image2.svg"/><Relationship Id="rId10" Type="http://schemas.openxmlformats.org/officeDocument/2006/relationships/image" Target="../media/image10.svg"/><Relationship Id="rId19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4.svg"/><Relationship Id="rId22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2.svg"/><Relationship Id="rId5" Type="http://schemas.openxmlformats.org/officeDocument/2006/relationships/image" Target="../media/image6.sv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image" Target="../media/image14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17" Type="http://schemas.openxmlformats.org/officeDocument/2006/relationships/image" Target="../media/image16.svg"/><Relationship Id="rId25" Type="http://schemas.openxmlformats.org/officeDocument/2006/relationships/image" Target="../media/image20.png"/><Relationship Id="rId2" Type="http://schemas.openxmlformats.org/officeDocument/2006/relationships/image" Target="../media/image25.png"/><Relationship Id="rId16" Type="http://schemas.openxmlformats.org/officeDocument/2006/relationships/image" Target="../media/image8.png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24" Type="http://schemas.openxmlformats.org/officeDocument/2006/relationships/image" Target="../media/image26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18.sv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.png"/><Relationship Id="rId22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svg"/><Relationship Id="rId7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12.svg"/><Relationship Id="rId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27.png"/><Relationship Id="rId9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.png"/><Relationship Id="rId18" Type="http://schemas.openxmlformats.org/officeDocument/2006/relationships/image" Target="../media/image18.svg"/><Relationship Id="rId3" Type="http://schemas.openxmlformats.org/officeDocument/2006/relationships/image" Target="../media/image2.svg"/><Relationship Id="rId21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2.svg"/><Relationship Id="rId17" Type="http://schemas.openxmlformats.org/officeDocument/2006/relationships/image" Target="../media/image15.png"/><Relationship Id="rId25" Type="http://schemas.openxmlformats.org/officeDocument/2006/relationships/image" Target="../media/image20.png"/><Relationship Id="rId2" Type="http://schemas.openxmlformats.org/officeDocument/2006/relationships/image" Target="../media/image25.png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10" Type="http://schemas.openxmlformats.org/officeDocument/2006/relationships/image" Target="../media/image10.svg"/><Relationship Id="rId19" Type="http://schemas.openxmlformats.org/officeDocument/2006/relationships/image" Target="../media/image16.png"/><Relationship Id="rId4" Type="http://schemas.openxmlformats.org/officeDocument/2006/relationships/image" Target="../media/image29.png"/><Relationship Id="rId9" Type="http://schemas.openxmlformats.org/officeDocument/2006/relationships/image" Target="../media/image13.png"/><Relationship Id="rId14" Type="http://schemas.openxmlformats.org/officeDocument/2006/relationships/image" Target="../media/image14.svg"/><Relationship Id="rId22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20.png"/><Relationship Id="rId5" Type="http://schemas.openxmlformats.org/officeDocument/2006/relationships/image" Target="../media/image6.svg"/><Relationship Id="rId10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36.svg"/><Relationship Id="rId5" Type="http://schemas.openxmlformats.org/officeDocument/2006/relationships/image" Target="../media/image28.sv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4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svg"/><Relationship Id="rId7" Type="http://schemas.openxmlformats.org/officeDocument/2006/relationships/image" Target="../media/image20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30.svg"/><Relationship Id="rId5" Type="http://schemas.openxmlformats.org/officeDocument/2006/relationships/image" Target="../media/image34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0.svg"/><Relationship Id="rId5" Type="http://schemas.openxmlformats.org/officeDocument/2006/relationships/image" Target="../media/image40.svg"/><Relationship Id="rId10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4.svg"/><Relationship Id="rId7" Type="http://schemas.openxmlformats.org/officeDocument/2006/relationships/image" Target="../media/image4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8.svg"/><Relationship Id="rId1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.svg"/><Relationship Id="rId1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svg"/><Relationship Id="rId7" Type="http://schemas.openxmlformats.org/officeDocument/2006/relationships/image" Target="../media/image4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12.svg"/><Relationship Id="rId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43.png"/><Relationship Id="rId9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svg"/><Relationship Id="rId7" Type="http://schemas.openxmlformats.org/officeDocument/2006/relationships/image" Target="../media/image20.svg"/><Relationship Id="rId12" Type="http://schemas.openxmlformats.org/officeDocument/2006/relationships/image" Target="../media/image4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png"/><Relationship Id="rId11" Type="http://schemas.openxmlformats.org/officeDocument/2006/relationships/image" Target="../media/image20.png"/><Relationship Id="rId5" Type="http://schemas.openxmlformats.org/officeDocument/2006/relationships/image" Target="../media/image16.svg"/><Relationship Id="rId10" Type="http://schemas.openxmlformats.org/officeDocument/2006/relationships/image" Target="../media/image2.sv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D394-EED3-4AF5-8D18-113FF2755F2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558A-E0D6-45D7-A7A6-328DBE02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5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D394-EED3-4AF5-8D18-113FF2755F2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558A-E0D6-45D7-A7A6-328DBE02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3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D394-EED3-4AF5-8D18-113FF2755F2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558A-E0D6-45D7-A7A6-328DBE02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91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래픽 50">
            <a:extLst>
              <a:ext uri="{FF2B5EF4-FFF2-40B4-BE49-F238E27FC236}">
                <a16:creationId xmlns:a16="http://schemas.microsoft.com/office/drawing/2014/main" xmlns="" id="{3622B758-6CBA-4899-AB21-A9825AD52E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129" y="211032"/>
            <a:ext cx="1030130" cy="528691"/>
          </a:xfrm>
          <a:prstGeom prst="rect">
            <a:avLst/>
          </a:prstGeom>
        </p:spPr>
      </p:pic>
      <p:pic>
        <p:nvPicPr>
          <p:cNvPr id="53" name="그래픽 52">
            <a:extLst>
              <a:ext uri="{FF2B5EF4-FFF2-40B4-BE49-F238E27FC236}">
                <a16:creationId xmlns:a16="http://schemas.microsoft.com/office/drawing/2014/main" xmlns="" id="{AE9FB1F8-EE3E-436C-960E-A881A89AE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28870" r="32713"/>
          <a:stretch/>
        </p:blipFill>
        <p:spPr>
          <a:xfrm>
            <a:off x="10338029" y="0"/>
            <a:ext cx="1853971" cy="1959849"/>
          </a:xfrm>
          <a:prstGeom prst="rect">
            <a:avLst/>
          </a:prstGeom>
        </p:spPr>
      </p:pic>
      <p:pic>
        <p:nvPicPr>
          <p:cNvPr id="56" name="그래픽 55">
            <a:extLst>
              <a:ext uri="{FF2B5EF4-FFF2-40B4-BE49-F238E27FC236}">
                <a16:creationId xmlns:a16="http://schemas.microsoft.com/office/drawing/2014/main" xmlns="" id="{9C151A91-F12A-440C-B338-28A503FD4F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82092" y="623510"/>
            <a:ext cx="1409094" cy="1409093"/>
          </a:xfrm>
          <a:prstGeom prst="rect">
            <a:avLst/>
          </a:prstGeom>
        </p:spPr>
      </p:pic>
      <p:pic>
        <p:nvPicPr>
          <p:cNvPr id="57" name="그래픽 56">
            <a:extLst>
              <a:ext uri="{FF2B5EF4-FFF2-40B4-BE49-F238E27FC236}">
                <a16:creationId xmlns:a16="http://schemas.microsoft.com/office/drawing/2014/main" xmlns="" id="{FDDC54B5-9AB7-4DE4-A5F8-C6B44954232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199959" y="2290505"/>
            <a:ext cx="365609" cy="365609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xmlns="" id="{9065D578-4F25-451B-A945-F0EF0C4DA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10392" b="30533"/>
          <a:stretch/>
        </p:blipFill>
        <p:spPr>
          <a:xfrm>
            <a:off x="0" y="5582447"/>
            <a:ext cx="1645376" cy="1275553"/>
          </a:xfrm>
          <a:prstGeom prst="rect">
            <a:avLst/>
          </a:prstGeom>
        </p:spPr>
      </p:pic>
      <p:pic>
        <p:nvPicPr>
          <p:cNvPr id="62" name="그래픽 61">
            <a:extLst>
              <a:ext uri="{FF2B5EF4-FFF2-40B4-BE49-F238E27FC236}">
                <a16:creationId xmlns:a16="http://schemas.microsoft.com/office/drawing/2014/main" xmlns="" id="{39195D8A-DE90-43C2-ACB3-3C6B9508E8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936038" y="5739087"/>
            <a:ext cx="516876" cy="516876"/>
          </a:xfrm>
          <a:prstGeom prst="rect">
            <a:avLst/>
          </a:prstGeom>
        </p:spPr>
      </p:pic>
      <p:pic>
        <p:nvPicPr>
          <p:cNvPr id="63" name="그래픽 62">
            <a:extLst>
              <a:ext uri="{FF2B5EF4-FFF2-40B4-BE49-F238E27FC236}">
                <a16:creationId xmlns:a16="http://schemas.microsoft.com/office/drawing/2014/main" xmlns="" id="{D848FDC4-55AB-4D3F-83CB-679F10D2D33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75" y="4833037"/>
            <a:ext cx="221518" cy="221518"/>
          </a:xfrm>
          <a:prstGeom prst="rect">
            <a:avLst/>
          </a:prstGeom>
        </p:spPr>
      </p:pic>
      <p:sp>
        <p:nvSpPr>
          <p:cNvPr id="30" name="그림 개체 틀 2">
            <a:extLst>
              <a:ext uri="{FF2B5EF4-FFF2-40B4-BE49-F238E27FC236}">
                <a16:creationId xmlns:a16="http://schemas.microsoft.com/office/drawing/2014/main" xmlns="" id="{22CF3D2D-FC67-49E6-9D9B-8D9F62F24F0E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125607" y="1507525"/>
            <a:ext cx="3840758" cy="384295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1" name="그래픽 30">
            <a:extLst>
              <a:ext uri="{FF2B5EF4-FFF2-40B4-BE49-F238E27FC236}">
                <a16:creationId xmlns:a16="http://schemas.microsoft.com/office/drawing/2014/main" xmlns="" id="{10B0A41D-7BA9-4486-AE6A-174A8C3BB4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283953" y="4914318"/>
            <a:ext cx="1586072" cy="17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06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래픽 47">
            <a:extLst>
              <a:ext uri="{FF2B5EF4-FFF2-40B4-BE49-F238E27FC236}">
                <a16:creationId xmlns:a16="http://schemas.microsoft.com/office/drawing/2014/main" xmlns="" id="{9991212E-0FEF-4897-BB3A-72B0C0005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 flipV="1">
            <a:off x="1529013" y="1125472"/>
            <a:ext cx="1067428" cy="1067428"/>
          </a:xfrm>
          <a:prstGeom prst="rect">
            <a:avLst/>
          </a:prstGeom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xmlns="" id="{5C1355D2-38D9-40A2-BFBE-A85B02C091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 flipV="1">
            <a:off x="9938632" y="4329112"/>
            <a:ext cx="1962151" cy="1962151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xmlns="" id="{A13A2B64-AFB4-4E11-B9EA-76365ADFD1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 flipV="1">
            <a:off x="8700836" y="912304"/>
            <a:ext cx="1962151" cy="196215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xmlns="" id="{7DE9BAFB-9621-43B0-835A-313D99FF82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 flipV="1">
            <a:off x="6799503" y="4609403"/>
            <a:ext cx="895227" cy="89522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xmlns="" id="{DACBFC08-F3B7-4069-A557-CCE1653E99D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6200000" flipH="1" flipV="1">
            <a:off x="1032342" y="459118"/>
            <a:ext cx="784860" cy="1081908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xmlns="" id="{E43E11A1-76F8-4371-962C-B3D76306498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flipH="1" flipV="1">
            <a:off x="10573518" y="640801"/>
            <a:ext cx="1504311" cy="6813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xmlns="" id="{10E1242F-94FD-47A5-909B-4A4B46DBF2A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flipH="1" flipV="1">
            <a:off x="10295544" y="1727965"/>
            <a:ext cx="1030130" cy="52869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xmlns="" id="{7FE55556-61A9-4EDC-9A86-9E22CED4D6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flipH="1" flipV="1">
            <a:off x="9550711" y="5146568"/>
            <a:ext cx="1586072" cy="1711432"/>
          </a:xfrm>
          <a:prstGeom prst="rect">
            <a:avLst/>
          </a:prstGeom>
        </p:spPr>
      </p:pic>
      <p:pic>
        <p:nvPicPr>
          <p:cNvPr id="49" name="그래픽 48">
            <a:extLst>
              <a:ext uri="{FF2B5EF4-FFF2-40B4-BE49-F238E27FC236}">
                <a16:creationId xmlns:a16="http://schemas.microsoft.com/office/drawing/2014/main" xmlns="" id="{D24ECCCE-62D1-491B-804C-FDD37975127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flipH="1" flipV="1">
            <a:off x="4371726" y="1574938"/>
            <a:ext cx="1962151" cy="1962151"/>
          </a:xfrm>
          <a:prstGeom prst="rect">
            <a:avLst/>
          </a:prstGeom>
        </p:spPr>
      </p:pic>
      <p:pic>
        <p:nvPicPr>
          <p:cNvPr id="51" name="그래픽 50">
            <a:extLst>
              <a:ext uri="{FF2B5EF4-FFF2-40B4-BE49-F238E27FC236}">
                <a16:creationId xmlns:a16="http://schemas.microsoft.com/office/drawing/2014/main" xmlns="" id="{E6EE44A1-C5DB-437C-A2A3-1294158D99D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 flipH="1" flipV="1">
            <a:off x="2405430" y="4215909"/>
            <a:ext cx="1861318" cy="1861318"/>
          </a:xfrm>
          <a:prstGeom prst="rect">
            <a:avLst/>
          </a:prstGeom>
        </p:spPr>
      </p:pic>
      <p:pic>
        <p:nvPicPr>
          <p:cNvPr id="52" name="그래픽 51">
            <a:extLst>
              <a:ext uri="{FF2B5EF4-FFF2-40B4-BE49-F238E27FC236}">
                <a16:creationId xmlns:a16="http://schemas.microsoft.com/office/drawing/2014/main" xmlns="" id="{AB8F7E8A-5784-4BD1-ACB4-A62BEDAB1C7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 flipV="1">
            <a:off x="2013000" y="4609403"/>
            <a:ext cx="784860" cy="784860"/>
          </a:xfrm>
          <a:prstGeom prst="rect">
            <a:avLst/>
          </a:prstGeom>
        </p:spPr>
      </p:pic>
      <p:pic>
        <p:nvPicPr>
          <p:cNvPr id="53" name="그래픽 52">
            <a:extLst>
              <a:ext uri="{FF2B5EF4-FFF2-40B4-BE49-F238E27FC236}">
                <a16:creationId xmlns:a16="http://schemas.microsoft.com/office/drawing/2014/main" xmlns="" id="{95C30EC2-9585-4729-B9EE-F235FC005BE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flipH="1" flipV="1">
            <a:off x="1844074" y="5586178"/>
            <a:ext cx="203643" cy="203643"/>
          </a:xfrm>
          <a:prstGeom prst="rect">
            <a:avLst/>
          </a:prstGeom>
        </p:spPr>
      </p:pic>
      <p:pic>
        <p:nvPicPr>
          <p:cNvPr id="54" name="그래픽 53">
            <a:extLst>
              <a:ext uri="{FF2B5EF4-FFF2-40B4-BE49-F238E27FC236}">
                <a16:creationId xmlns:a16="http://schemas.microsoft.com/office/drawing/2014/main" xmlns="" id="{6960120F-9B65-445C-A398-7DDBFEB0358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flipH="1" flipV="1">
            <a:off x="1180974" y="6150124"/>
            <a:ext cx="1030130" cy="528691"/>
          </a:xfrm>
          <a:prstGeom prst="rect">
            <a:avLst/>
          </a:prstGeom>
        </p:spPr>
      </p:pic>
      <p:pic>
        <p:nvPicPr>
          <p:cNvPr id="55" name="그래픽 54">
            <a:extLst>
              <a:ext uri="{FF2B5EF4-FFF2-40B4-BE49-F238E27FC236}">
                <a16:creationId xmlns:a16="http://schemas.microsoft.com/office/drawing/2014/main" xmlns="" id="{6C25A78D-6A57-4A98-BAD6-9168D7514F7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6200000" flipH="1" flipV="1">
            <a:off x="37040" y="5625297"/>
            <a:ext cx="1504311" cy="68130"/>
          </a:xfrm>
          <a:prstGeom prst="rect">
            <a:avLst/>
          </a:prstGeom>
        </p:spPr>
      </p:pic>
      <p:pic>
        <p:nvPicPr>
          <p:cNvPr id="56" name="그래픽 55">
            <a:extLst>
              <a:ext uri="{FF2B5EF4-FFF2-40B4-BE49-F238E27FC236}">
                <a16:creationId xmlns:a16="http://schemas.microsoft.com/office/drawing/2014/main" xmlns="" id="{B6447E5B-69F5-480F-8376-43803612D9A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6200000" flipH="1" flipV="1">
            <a:off x="564644" y="1179327"/>
            <a:ext cx="1586072" cy="1711432"/>
          </a:xfrm>
          <a:prstGeom prst="rect">
            <a:avLst/>
          </a:prstGeom>
        </p:spPr>
      </p:pic>
      <p:pic>
        <p:nvPicPr>
          <p:cNvPr id="57" name="그래픽 56">
            <a:extLst>
              <a:ext uri="{FF2B5EF4-FFF2-40B4-BE49-F238E27FC236}">
                <a16:creationId xmlns:a16="http://schemas.microsoft.com/office/drawing/2014/main" xmlns="" id="{98B7CC37-5E44-4602-8E7F-70A37CE96D8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flipH="1" flipV="1">
            <a:off x="9978604" y="3186299"/>
            <a:ext cx="418763" cy="418763"/>
          </a:xfrm>
          <a:prstGeom prst="rect">
            <a:avLst/>
          </a:prstGeom>
        </p:spPr>
      </p:pic>
      <p:pic>
        <p:nvPicPr>
          <p:cNvPr id="58" name="그래픽 57">
            <a:extLst>
              <a:ext uri="{FF2B5EF4-FFF2-40B4-BE49-F238E27FC236}">
                <a16:creationId xmlns:a16="http://schemas.microsoft.com/office/drawing/2014/main" xmlns="" id="{3E909C5B-7793-4002-8DEB-E81E1ECA45A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 flipV="1">
            <a:off x="10863106" y="2766173"/>
            <a:ext cx="108000" cy="108000"/>
          </a:xfrm>
          <a:prstGeom prst="rect">
            <a:avLst/>
          </a:prstGeom>
        </p:spPr>
      </p:pic>
      <p:pic>
        <p:nvPicPr>
          <p:cNvPr id="64" name="그래픽 63">
            <a:extLst>
              <a:ext uri="{FF2B5EF4-FFF2-40B4-BE49-F238E27FC236}">
                <a16:creationId xmlns:a16="http://schemas.microsoft.com/office/drawing/2014/main" xmlns="" id="{BD986BF0-6ED3-48DA-B7B1-9962E052D5D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H="1" flipV="1">
            <a:off x="8422765" y="5087993"/>
            <a:ext cx="784860" cy="10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039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2CCD0B9A-E6BE-4ACB-A26A-3C2E22B6D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96427" y="492438"/>
            <a:ext cx="825859" cy="825859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53359942-7321-4AF5-93CB-D04E16FDD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68056"/>
          <a:stretch/>
        </p:blipFill>
        <p:spPr>
          <a:xfrm>
            <a:off x="10229849" y="0"/>
            <a:ext cx="1962151" cy="626793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xmlns="" id="{1E66EF9A-2F24-44CA-A688-1CA192BF76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200000">
            <a:off x="11019724" y="5680194"/>
            <a:ext cx="784860" cy="1081908"/>
          </a:xfrm>
          <a:prstGeom prst="rect">
            <a:avLst/>
          </a:prstGeom>
        </p:spPr>
      </p:pic>
      <p:pic>
        <p:nvPicPr>
          <p:cNvPr id="60" name="그래픽 59">
            <a:extLst>
              <a:ext uri="{FF2B5EF4-FFF2-40B4-BE49-F238E27FC236}">
                <a16:creationId xmlns:a16="http://schemas.microsoft.com/office/drawing/2014/main" xmlns="" id="{1CB43C4A-904A-4DEE-9359-0321C0520D2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6200000">
            <a:off x="222337" y="98169"/>
            <a:ext cx="1586072" cy="1711432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xmlns="" id="{89AA9D6D-E131-49C2-A2BB-0AFDBC3C4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79955" b="50000"/>
          <a:stretch/>
        </p:blipFill>
        <p:spPr>
          <a:xfrm>
            <a:off x="0" y="5928703"/>
            <a:ext cx="373100" cy="9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52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2CCD0B9A-E6BE-4ACB-A26A-3C2E22B6D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1510" y="5801455"/>
            <a:ext cx="784860" cy="78486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xmlns="" id="{9065D578-4F25-451B-A945-F0EF0C4DA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5264" b="13940"/>
          <a:stretch/>
        </p:blipFill>
        <p:spPr>
          <a:xfrm>
            <a:off x="11087995" y="5586709"/>
            <a:ext cx="1104006" cy="1271291"/>
          </a:xfrm>
          <a:prstGeom prst="rect">
            <a:avLst/>
          </a:prstGeom>
        </p:spPr>
      </p:pic>
      <p:pic>
        <p:nvPicPr>
          <p:cNvPr id="53" name="그래픽 52">
            <a:extLst>
              <a:ext uri="{FF2B5EF4-FFF2-40B4-BE49-F238E27FC236}">
                <a16:creationId xmlns:a16="http://schemas.microsoft.com/office/drawing/2014/main" xmlns="" id="{AE9FB1F8-EE3E-436C-960E-A881A89AE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60495"/>
          <a:stretch/>
        </p:blipFill>
        <p:spPr>
          <a:xfrm>
            <a:off x="220275" y="6082848"/>
            <a:ext cx="1962151" cy="775152"/>
          </a:xfrm>
          <a:prstGeom prst="rect">
            <a:avLst/>
          </a:prstGeom>
        </p:spPr>
      </p:pic>
      <p:pic>
        <p:nvPicPr>
          <p:cNvPr id="58" name="그래픽 57">
            <a:extLst>
              <a:ext uri="{FF2B5EF4-FFF2-40B4-BE49-F238E27FC236}">
                <a16:creationId xmlns:a16="http://schemas.microsoft.com/office/drawing/2014/main" xmlns="" id="{DCE3FF5D-AD09-417B-BA6D-8EFE07151D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928936" y="303753"/>
            <a:ext cx="1030130" cy="528691"/>
          </a:xfrm>
          <a:prstGeom prst="rect">
            <a:avLst/>
          </a:prstGeom>
        </p:spPr>
      </p:pic>
      <p:pic>
        <p:nvPicPr>
          <p:cNvPr id="64" name="그래픽 63">
            <a:extLst>
              <a:ext uri="{FF2B5EF4-FFF2-40B4-BE49-F238E27FC236}">
                <a16:creationId xmlns:a16="http://schemas.microsoft.com/office/drawing/2014/main" xmlns="" id="{87F89A6C-89CB-4404-91BC-E40BE18DA28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48524" y="5560021"/>
            <a:ext cx="784860" cy="10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42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래픽 47">
            <a:extLst>
              <a:ext uri="{FF2B5EF4-FFF2-40B4-BE49-F238E27FC236}">
                <a16:creationId xmlns:a16="http://schemas.microsoft.com/office/drawing/2014/main" xmlns="" id="{9991212E-0FEF-4897-BB3A-72B0C0005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46000" y="4744454"/>
            <a:ext cx="1569721" cy="1569721"/>
          </a:xfrm>
          <a:prstGeom prst="rect">
            <a:avLst/>
          </a:prstGeom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xmlns="" id="{5C1355D2-38D9-40A2-BFBE-A85B02C091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9010" y="781049"/>
            <a:ext cx="1962151" cy="1962151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xmlns="" id="{A13A2B64-AFB4-4E11-B9EA-76365ADFD1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16806" y="4197857"/>
            <a:ext cx="1962151" cy="196215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xmlns="" id="{7DE9BAFB-9621-43B0-835A-313D99FF827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85063" y="1567682"/>
            <a:ext cx="895227" cy="89522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xmlns="" id="{DACBFC08-F3B7-4069-A557-CCE1653E99D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6200000">
            <a:off x="10175421" y="5433087"/>
            <a:ext cx="784860" cy="1081908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xmlns="" id="{E43E11A1-76F8-4371-962C-B3D76306498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01964" y="6363381"/>
            <a:ext cx="1504311" cy="6813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xmlns="" id="{10E1242F-94FD-47A5-909B-4A4B46DBF2A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254119" y="4815656"/>
            <a:ext cx="1030130" cy="52869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xmlns="" id="{7FE55556-61A9-4EDC-9A86-9E22CED4D6A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443010" y="214312"/>
            <a:ext cx="1586072" cy="1711432"/>
          </a:xfrm>
          <a:prstGeom prst="rect">
            <a:avLst/>
          </a:prstGeom>
        </p:spPr>
      </p:pic>
      <p:pic>
        <p:nvPicPr>
          <p:cNvPr id="49" name="그래픽 48">
            <a:extLst>
              <a:ext uri="{FF2B5EF4-FFF2-40B4-BE49-F238E27FC236}">
                <a16:creationId xmlns:a16="http://schemas.microsoft.com/office/drawing/2014/main" xmlns="" id="{D24ECCCE-62D1-491B-804C-FDD37975127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245916" y="3535223"/>
            <a:ext cx="1962151" cy="1962151"/>
          </a:xfrm>
          <a:prstGeom prst="rect">
            <a:avLst/>
          </a:prstGeom>
        </p:spPr>
      </p:pic>
      <p:pic>
        <p:nvPicPr>
          <p:cNvPr id="51" name="그래픽 50">
            <a:extLst>
              <a:ext uri="{FF2B5EF4-FFF2-40B4-BE49-F238E27FC236}">
                <a16:creationId xmlns:a16="http://schemas.microsoft.com/office/drawing/2014/main" xmlns="" id="{E6EE44A1-C5DB-437C-A2A3-1294158D99D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8313045" y="995085"/>
            <a:ext cx="1861318" cy="1861318"/>
          </a:xfrm>
          <a:prstGeom prst="rect">
            <a:avLst/>
          </a:prstGeom>
        </p:spPr>
      </p:pic>
      <p:pic>
        <p:nvPicPr>
          <p:cNvPr id="52" name="그래픽 51">
            <a:extLst>
              <a:ext uri="{FF2B5EF4-FFF2-40B4-BE49-F238E27FC236}">
                <a16:creationId xmlns:a16="http://schemas.microsoft.com/office/drawing/2014/main" xmlns="" id="{AB8F7E8A-5784-4BD1-ACB4-A62BEDAB1C7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1933" y="1678049"/>
            <a:ext cx="784860" cy="784860"/>
          </a:xfrm>
          <a:prstGeom prst="rect">
            <a:avLst/>
          </a:prstGeom>
        </p:spPr>
      </p:pic>
      <p:pic>
        <p:nvPicPr>
          <p:cNvPr id="53" name="그래픽 52">
            <a:extLst>
              <a:ext uri="{FF2B5EF4-FFF2-40B4-BE49-F238E27FC236}">
                <a16:creationId xmlns:a16="http://schemas.microsoft.com/office/drawing/2014/main" xmlns="" id="{95C30EC2-9585-4729-B9EE-F235FC005BE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32076" y="1282491"/>
            <a:ext cx="203643" cy="203643"/>
          </a:xfrm>
          <a:prstGeom prst="rect">
            <a:avLst/>
          </a:prstGeom>
        </p:spPr>
      </p:pic>
      <p:pic>
        <p:nvPicPr>
          <p:cNvPr id="54" name="그래픽 53">
            <a:extLst>
              <a:ext uri="{FF2B5EF4-FFF2-40B4-BE49-F238E27FC236}">
                <a16:creationId xmlns:a16="http://schemas.microsoft.com/office/drawing/2014/main" xmlns="" id="{6960120F-9B65-445C-A398-7DDBFEB0358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368689" y="393497"/>
            <a:ext cx="1030130" cy="528691"/>
          </a:xfrm>
          <a:prstGeom prst="rect">
            <a:avLst/>
          </a:prstGeom>
        </p:spPr>
      </p:pic>
      <p:pic>
        <p:nvPicPr>
          <p:cNvPr id="55" name="그래픽 54">
            <a:extLst>
              <a:ext uri="{FF2B5EF4-FFF2-40B4-BE49-F238E27FC236}">
                <a16:creationId xmlns:a16="http://schemas.microsoft.com/office/drawing/2014/main" xmlns="" id="{6C25A78D-6A57-4A98-BAD6-9168D7514F7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6200000">
            <a:off x="11038442" y="1378885"/>
            <a:ext cx="1504311" cy="68130"/>
          </a:xfrm>
          <a:prstGeom prst="rect">
            <a:avLst/>
          </a:prstGeom>
        </p:spPr>
      </p:pic>
      <p:pic>
        <p:nvPicPr>
          <p:cNvPr id="56" name="그래픽 55">
            <a:extLst>
              <a:ext uri="{FF2B5EF4-FFF2-40B4-BE49-F238E27FC236}">
                <a16:creationId xmlns:a16="http://schemas.microsoft.com/office/drawing/2014/main" xmlns="" id="{B6447E5B-69F5-480F-8376-43803612D9A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16200000">
            <a:off x="10429077" y="4181553"/>
            <a:ext cx="1586072" cy="1711432"/>
          </a:xfrm>
          <a:prstGeom prst="rect">
            <a:avLst/>
          </a:prstGeom>
        </p:spPr>
      </p:pic>
      <p:pic>
        <p:nvPicPr>
          <p:cNvPr id="57" name="그래픽 56">
            <a:extLst>
              <a:ext uri="{FF2B5EF4-FFF2-40B4-BE49-F238E27FC236}">
                <a16:creationId xmlns:a16="http://schemas.microsoft.com/office/drawing/2014/main" xmlns="" id="{98B7CC37-5E44-4602-8E7F-70A37CE96D8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82426" y="3634012"/>
            <a:ext cx="252000" cy="252000"/>
          </a:xfrm>
          <a:prstGeom prst="rect">
            <a:avLst/>
          </a:prstGeom>
        </p:spPr>
      </p:pic>
      <p:pic>
        <p:nvPicPr>
          <p:cNvPr id="58" name="그래픽 57">
            <a:extLst>
              <a:ext uri="{FF2B5EF4-FFF2-40B4-BE49-F238E27FC236}">
                <a16:creationId xmlns:a16="http://schemas.microsoft.com/office/drawing/2014/main" xmlns="" id="{3E909C5B-7793-4002-8DEB-E81E1ECA45A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08687" y="4198139"/>
            <a:ext cx="108000" cy="108000"/>
          </a:xfrm>
          <a:prstGeom prst="rect">
            <a:avLst/>
          </a:prstGeom>
        </p:spPr>
      </p:pic>
      <p:pic>
        <p:nvPicPr>
          <p:cNvPr id="64" name="그래픽 63">
            <a:extLst>
              <a:ext uri="{FF2B5EF4-FFF2-40B4-BE49-F238E27FC236}">
                <a16:creationId xmlns:a16="http://schemas.microsoft.com/office/drawing/2014/main" xmlns="" id="{BD986BF0-6ED3-48DA-B7B1-9962E052D5D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372168" y="902411"/>
            <a:ext cx="784860" cy="10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8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그래픽 51">
            <a:extLst>
              <a:ext uri="{FF2B5EF4-FFF2-40B4-BE49-F238E27FC236}">
                <a16:creationId xmlns:a16="http://schemas.microsoft.com/office/drawing/2014/main" xmlns="" id="{81E930DF-6A9B-4E68-9374-1BE050C06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83953" y="4914318"/>
            <a:ext cx="1586072" cy="1711432"/>
          </a:xfrm>
          <a:prstGeom prst="rect">
            <a:avLst/>
          </a:prstGeom>
        </p:spPr>
      </p:pic>
      <p:pic>
        <p:nvPicPr>
          <p:cNvPr id="53" name="그래픽 52">
            <a:extLst>
              <a:ext uri="{FF2B5EF4-FFF2-40B4-BE49-F238E27FC236}">
                <a16:creationId xmlns:a16="http://schemas.microsoft.com/office/drawing/2014/main" xmlns="" id="{AE9FB1F8-EE3E-436C-960E-A881A89AE1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73813" y="4914318"/>
            <a:ext cx="1633270" cy="1633270"/>
          </a:xfrm>
          <a:prstGeom prst="rect">
            <a:avLst/>
          </a:prstGeom>
        </p:spPr>
      </p:pic>
      <p:pic>
        <p:nvPicPr>
          <p:cNvPr id="56" name="그래픽 55">
            <a:extLst>
              <a:ext uri="{FF2B5EF4-FFF2-40B4-BE49-F238E27FC236}">
                <a16:creationId xmlns:a16="http://schemas.microsoft.com/office/drawing/2014/main" xmlns="" id="{9C151A91-F12A-440C-B338-28A503FD4F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2402" y="6062366"/>
            <a:ext cx="565029" cy="565029"/>
          </a:xfrm>
          <a:prstGeom prst="rect">
            <a:avLst/>
          </a:prstGeom>
        </p:spPr>
      </p:pic>
      <p:pic>
        <p:nvPicPr>
          <p:cNvPr id="57" name="그래픽 56">
            <a:extLst>
              <a:ext uri="{FF2B5EF4-FFF2-40B4-BE49-F238E27FC236}">
                <a16:creationId xmlns:a16="http://schemas.microsoft.com/office/drawing/2014/main" xmlns="" id="{FDDC54B5-9AB7-4DE4-A5F8-C6B44954232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21975" y="6445766"/>
            <a:ext cx="203643" cy="203643"/>
          </a:xfrm>
          <a:prstGeom prst="rect">
            <a:avLst/>
          </a:prstGeom>
        </p:spPr>
      </p:pic>
      <p:pic>
        <p:nvPicPr>
          <p:cNvPr id="59" name="그래픽 58">
            <a:extLst>
              <a:ext uri="{FF2B5EF4-FFF2-40B4-BE49-F238E27FC236}">
                <a16:creationId xmlns:a16="http://schemas.microsoft.com/office/drawing/2014/main" xmlns="" id="{1F3B5884-7DC9-4970-97E5-38E56AF12EB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6200000">
            <a:off x="-399582" y="1113251"/>
            <a:ext cx="1504311" cy="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0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래픽 47">
            <a:extLst>
              <a:ext uri="{FF2B5EF4-FFF2-40B4-BE49-F238E27FC236}">
                <a16:creationId xmlns:a16="http://schemas.microsoft.com/office/drawing/2014/main" xmlns="" id="{9991212E-0FEF-4897-BB3A-72B0C0005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9246000" y="331648"/>
            <a:ext cx="1569721" cy="1569721"/>
          </a:xfrm>
          <a:prstGeom prst="rect">
            <a:avLst/>
          </a:prstGeom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xmlns="" id="{5C1355D2-38D9-40A2-BFBE-A85B02C091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1443154" y="3902622"/>
            <a:ext cx="1198007" cy="1198007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xmlns="" id="{A13A2B64-AFB4-4E11-B9EA-76365ADFD1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V="1">
            <a:off x="1916806" y="485815"/>
            <a:ext cx="1962151" cy="196215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xmlns="" id="{7DE9BAFB-9621-43B0-835A-313D99FF82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V="1">
            <a:off x="4885063" y="4182914"/>
            <a:ext cx="895227" cy="89522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xmlns="" id="{DACBFC08-F3B7-4069-A557-CCE1653E99D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5400000" flipV="1">
            <a:off x="10175421" y="130828"/>
            <a:ext cx="784860" cy="1081908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xmlns="" id="{E43E11A1-76F8-4371-962C-B3D76306498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flipV="1">
            <a:off x="501964" y="214312"/>
            <a:ext cx="1504311" cy="6813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xmlns="" id="{10E1242F-94FD-47A5-909B-4A4B46DBF2A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flipV="1">
            <a:off x="1254119" y="1301476"/>
            <a:ext cx="1030130" cy="52869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xmlns="" id="{7FE55556-61A9-4EDC-9A86-9E22CED4D6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flipV="1">
            <a:off x="1443010" y="4720079"/>
            <a:ext cx="1586072" cy="1711432"/>
          </a:xfrm>
          <a:prstGeom prst="rect">
            <a:avLst/>
          </a:prstGeom>
        </p:spPr>
      </p:pic>
      <p:pic>
        <p:nvPicPr>
          <p:cNvPr id="49" name="그래픽 48">
            <a:extLst>
              <a:ext uri="{FF2B5EF4-FFF2-40B4-BE49-F238E27FC236}">
                <a16:creationId xmlns:a16="http://schemas.microsoft.com/office/drawing/2014/main" xmlns="" id="{D24ECCCE-62D1-491B-804C-FDD37975127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flipV="1">
            <a:off x="6245916" y="1148449"/>
            <a:ext cx="1962151" cy="1962151"/>
          </a:xfrm>
          <a:prstGeom prst="rect">
            <a:avLst/>
          </a:prstGeom>
        </p:spPr>
      </p:pic>
      <p:pic>
        <p:nvPicPr>
          <p:cNvPr id="51" name="그래픽 50">
            <a:extLst>
              <a:ext uri="{FF2B5EF4-FFF2-40B4-BE49-F238E27FC236}">
                <a16:creationId xmlns:a16="http://schemas.microsoft.com/office/drawing/2014/main" xmlns="" id="{E6EE44A1-C5DB-437C-A2A3-1294158D99D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 flipV="1">
            <a:off x="8313045" y="3789420"/>
            <a:ext cx="1861318" cy="1861318"/>
          </a:xfrm>
          <a:prstGeom prst="rect">
            <a:avLst/>
          </a:prstGeom>
        </p:spPr>
      </p:pic>
      <p:pic>
        <p:nvPicPr>
          <p:cNvPr id="52" name="그래픽 51">
            <a:extLst>
              <a:ext uri="{FF2B5EF4-FFF2-40B4-BE49-F238E27FC236}">
                <a16:creationId xmlns:a16="http://schemas.microsoft.com/office/drawing/2014/main" xmlns="" id="{AB8F7E8A-5784-4BD1-ACB4-A62BEDAB1C7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 flipV="1">
            <a:off x="9781933" y="4182914"/>
            <a:ext cx="784860" cy="784860"/>
          </a:xfrm>
          <a:prstGeom prst="rect">
            <a:avLst/>
          </a:prstGeom>
        </p:spPr>
      </p:pic>
      <p:pic>
        <p:nvPicPr>
          <p:cNvPr id="53" name="그래픽 52">
            <a:extLst>
              <a:ext uri="{FF2B5EF4-FFF2-40B4-BE49-F238E27FC236}">
                <a16:creationId xmlns:a16="http://schemas.microsoft.com/office/drawing/2014/main" xmlns="" id="{95C30EC2-9585-4729-B9EE-F235FC005BE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10532076" y="5159689"/>
            <a:ext cx="203643" cy="203643"/>
          </a:xfrm>
          <a:prstGeom prst="rect">
            <a:avLst/>
          </a:prstGeom>
        </p:spPr>
      </p:pic>
      <p:pic>
        <p:nvPicPr>
          <p:cNvPr id="54" name="그래픽 53">
            <a:extLst>
              <a:ext uri="{FF2B5EF4-FFF2-40B4-BE49-F238E27FC236}">
                <a16:creationId xmlns:a16="http://schemas.microsoft.com/office/drawing/2014/main" xmlns="" id="{6960120F-9B65-445C-A398-7DDBFEB0358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flipV="1">
            <a:off x="10368689" y="5723635"/>
            <a:ext cx="1030130" cy="528691"/>
          </a:xfrm>
          <a:prstGeom prst="rect">
            <a:avLst/>
          </a:prstGeom>
        </p:spPr>
      </p:pic>
      <p:pic>
        <p:nvPicPr>
          <p:cNvPr id="55" name="그래픽 54">
            <a:extLst>
              <a:ext uri="{FF2B5EF4-FFF2-40B4-BE49-F238E27FC236}">
                <a16:creationId xmlns:a16="http://schemas.microsoft.com/office/drawing/2014/main" xmlns="" id="{6C25A78D-6A57-4A98-BAD6-9168D7514F7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5400000" flipV="1">
            <a:off x="11038442" y="5198808"/>
            <a:ext cx="1504311" cy="68130"/>
          </a:xfrm>
          <a:prstGeom prst="rect">
            <a:avLst/>
          </a:prstGeom>
        </p:spPr>
      </p:pic>
      <p:pic>
        <p:nvPicPr>
          <p:cNvPr id="56" name="그래픽 55">
            <a:extLst>
              <a:ext uri="{FF2B5EF4-FFF2-40B4-BE49-F238E27FC236}">
                <a16:creationId xmlns:a16="http://schemas.microsoft.com/office/drawing/2014/main" xmlns="" id="{B6447E5B-69F5-480F-8376-43803612D9A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5400000" flipV="1">
            <a:off x="10429077" y="752838"/>
            <a:ext cx="1586072" cy="1711432"/>
          </a:xfrm>
          <a:prstGeom prst="rect">
            <a:avLst/>
          </a:prstGeom>
        </p:spPr>
      </p:pic>
      <p:pic>
        <p:nvPicPr>
          <p:cNvPr id="57" name="그래픽 56">
            <a:extLst>
              <a:ext uri="{FF2B5EF4-FFF2-40B4-BE49-F238E27FC236}">
                <a16:creationId xmlns:a16="http://schemas.microsoft.com/office/drawing/2014/main" xmlns="" id="{98B7CC37-5E44-4602-8E7F-70A37CE96D8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2182426" y="2759811"/>
            <a:ext cx="252000" cy="252000"/>
          </a:xfrm>
          <a:prstGeom prst="rect">
            <a:avLst/>
          </a:prstGeom>
        </p:spPr>
      </p:pic>
      <p:pic>
        <p:nvPicPr>
          <p:cNvPr id="58" name="그래픽 57">
            <a:extLst>
              <a:ext uri="{FF2B5EF4-FFF2-40B4-BE49-F238E27FC236}">
                <a16:creationId xmlns:a16="http://schemas.microsoft.com/office/drawing/2014/main" xmlns="" id="{3E909C5B-7793-4002-8DEB-E81E1ECA45A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 flipV="1">
            <a:off x="1608687" y="2339684"/>
            <a:ext cx="108000" cy="108000"/>
          </a:xfrm>
          <a:prstGeom prst="rect">
            <a:avLst/>
          </a:prstGeom>
        </p:spPr>
      </p:pic>
      <p:pic>
        <p:nvPicPr>
          <p:cNvPr id="64" name="그래픽 63">
            <a:extLst>
              <a:ext uri="{FF2B5EF4-FFF2-40B4-BE49-F238E27FC236}">
                <a16:creationId xmlns:a16="http://schemas.microsoft.com/office/drawing/2014/main" xmlns="" id="{BD986BF0-6ED3-48DA-B7B1-9962E052D5D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V="1">
            <a:off x="3372168" y="4661504"/>
            <a:ext cx="784860" cy="10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73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2CCD0B9A-E6BE-4ACB-A26A-3C2E22B6D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328" b="32044"/>
          <a:stretch/>
        </p:blipFill>
        <p:spPr>
          <a:xfrm>
            <a:off x="11213448" y="6116429"/>
            <a:ext cx="978552" cy="74157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53359942-7321-4AF5-93CB-D04E16FDDC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67956" y="5552067"/>
            <a:ext cx="1090984" cy="1090984"/>
          </a:xfrm>
          <a:prstGeom prst="rect">
            <a:avLst/>
          </a:prstGeom>
        </p:spPr>
      </p:pic>
      <p:pic>
        <p:nvPicPr>
          <p:cNvPr id="55" name="그래픽 54">
            <a:extLst>
              <a:ext uri="{FF2B5EF4-FFF2-40B4-BE49-F238E27FC236}">
                <a16:creationId xmlns:a16="http://schemas.microsoft.com/office/drawing/2014/main" xmlns="" id="{4CBA28AA-71F3-46BC-ACE6-F1E3FE220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6347" t="21707"/>
          <a:stretch/>
        </p:blipFill>
        <p:spPr>
          <a:xfrm>
            <a:off x="0" y="0"/>
            <a:ext cx="1485405" cy="1241784"/>
          </a:xfrm>
          <a:prstGeom prst="rect">
            <a:avLst/>
          </a:prstGeom>
        </p:spPr>
      </p:pic>
      <p:pic>
        <p:nvPicPr>
          <p:cNvPr id="60" name="그래픽 59">
            <a:extLst>
              <a:ext uri="{FF2B5EF4-FFF2-40B4-BE49-F238E27FC236}">
                <a16:creationId xmlns:a16="http://schemas.microsoft.com/office/drawing/2014/main" xmlns="" id="{1CB43C4A-904A-4DEE-9359-0321C0520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73548"/>
          <a:stretch/>
        </p:blipFill>
        <p:spPr>
          <a:xfrm rot="10800000">
            <a:off x="10478469" y="214950"/>
            <a:ext cx="1586072" cy="452707"/>
          </a:xfrm>
          <a:prstGeom prst="rect">
            <a:avLst/>
          </a:prstGeom>
        </p:spPr>
      </p:pic>
      <p:pic>
        <p:nvPicPr>
          <p:cNvPr id="62" name="그래픽 61">
            <a:extLst>
              <a:ext uri="{FF2B5EF4-FFF2-40B4-BE49-F238E27FC236}">
                <a16:creationId xmlns:a16="http://schemas.microsoft.com/office/drawing/2014/main" xmlns="" id="{39195D8A-DE90-43C2-ACB3-3C6B9508E82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61684" y="258395"/>
            <a:ext cx="252000" cy="252000"/>
          </a:xfrm>
          <a:prstGeom prst="rect">
            <a:avLst/>
          </a:prstGeom>
        </p:spPr>
      </p:pic>
      <p:pic>
        <p:nvPicPr>
          <p:cNvPr id="63" name="그래픽 62">
            <a:extLst>
              <a:ext uri="{FF2B5EF4-FFF2-40B4-BE49-F238E27FC236}">
                <a16:creationId xmlns:a16="http://schemas.microsoft.com/office/drawing/2014/main" xmlns="" id="{D848FDC4-55AB-4D3F-83CB-679F10D2D33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47404" y="1311471"/>
            <a:ext cx="108000" cy="108000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xmlns="" id="{71B10D4F-BCBF-48C3-9B71-5B4659F2F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73548"/>
          <a:stretch/>
        </p:blipFill>
        <p:spPr>
          <a:xfrm rot="10800000" flipH="1">
            <a:off x="288872" y="6209350"/>
            <a:ext cx="1586072" cy="452707"/>
          </a:xfrm>
          <a:prstGeom prst="rect">
            <a:avLst/>
          </a:prstGeom>
        </p:spPr>
      </p:pic>
      <p:sp>
        <p:nvSpPr>
          <p:cNvPr id="31" name="그림 개체 틀 4">
            <a:extLst>
              <a:ext uri="{FF2B5EF4-FFF2-40B4-BE49-F238E27FC236}">
                <a16:creationId xmlns:a16="http://schemas.microsoft.com/office/drawing/2014/main" xmlns="" id="{70E703B1-8510-401B-A3A6-39C4DD8EFC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2" name="그림 개체 틀 4">
            <a:extLst>
              <a:ext uri="{FF2B5EF4-FFF2-40B4-BE49-F238E27FC236}">
                <a16:creationId xmlns:a16="http://schemas.microsoft.com/office/drawing/2014/main" xmlns="" id="{9C4B1686-2D0A-4D5B-89A7-741AC04A58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26483" y="1933576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13172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D394-EED3-4AF5-8D18-113FF2755F2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558A-E0D6-45D7-A7A6-328DBE02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63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bg>
      <p:bgPr>
        <a:solidFill>
          <a:srgbClr val="305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2CCD0B9A-E6BE-4ACB-A26A-3C2E22B6D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 flipV="1">
            <a:off x="9869714" y="5539703"/>
            <a:ext cx="825859" cy="825859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53359942-7321-4AF5-93CB-D04E16FDD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68056"/>
          <a:stretch/>
        </p:blipFill>
        <p:spPr>
          <a:xfrm flipH="1" flipV="1">
            <a:off x="0" y="6231207"/>
            <a:ext cx="1962151" cy="626793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xmlns="" id="{1E66EF9A-2F24-44CA-A688-1CA192BF76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200000" flipH="1" flipV="1">
            <a:off x="387416" y="95898"/>
            <a:ext cx="784860" cy="1081908"/>
          </a:xfrm>
          <a:prstGeom prst="rect">
            <a:avLst/>
          </a:prstGeom>
        </p:spPr>
      </p:pic>
      <p:pic>
        <p:nvPicPr>
          <p:cNvPr id="60" name="그래픽 59">
            <a:extLst>
              <a:ext uri="{FF2B5EF4-FFF2-40B4-BE49-F238E27FC236}">
                <a16:creationId xmlns:a16="http://schemas.microsoft.com/office/drawing/2014/main" xmlns="" id="{1CB43C4A-904A-4DEE-9359-0321C0520D2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6200000" flipH="1" flipV="1">
            <a:off x="10383591" y="5048399"/>
            <a:ext cx="1586072" cy="1711432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xmlns="" id="{89AA9D6D-E131-49C2-A2BB-0AFDBC3C4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79955" b="50000"/>
          <a:stretch/>
        </p:blipFill>
        <p:spPr>
          <a:xfrm flipH="1" flipV="1">
            <a:off x="11818900" y="0"/>
            <a:ext cx="373100" cy="9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460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rgbClr val="305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53359942-7321-4AF5-93CB-D04E16FDD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3799"/>
          <a:stretch/>
        </p:blipFill>
        <p:spPr>
          <a:xfrm flipH="1">
            <a:off x="11259388" y="5640304"/>
            <a:ext cx="932612" cy="1081909"/>
          </a:xfrm>
          <a:prstGeom prst="rect">
            <a:avLst/>
          </a:prstGeom>
        </p:spPr>
      </p:pic>
      <p:pic>
        <p:nvPicPr>
          <p:cNvPr id="52" name="그래픽 51">
            <a:extLst>
              <a:ext uri="{FF2B5EF4-FFF2-40B4-BE49-F238E27FC236}">
                <a16:creationId xmlns:a16="http://schemas.microsoft.com/office/drawing/2014/main" xmlns="" id="{81E930DF-6A9B-4E68-9374-1BE050C06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63614"/>
          <a:stretch/>
        </p:blipFill>
        <p:spPr>
          <a:xfrm flipH="1">
            <a:off x="10331405" y="303752"/>
            <a:ext cx="1586072" cy="622717"/>
          </a:xfrm>
          <a:prstGeom prst="rect">
            <a:avLst/>
          </a:prstGeom>
        </p:spPr>
      </p:pic>
      <p:pic>
        <p:nvPicPr>
          <p:cNvPr id="55" name="그래픽 54">
            <a:extLst>
              <a:ext uri="{FF2B5EF4-FFF2-40B4-BE49-F238E27FC236}">
                <a16:creationId xmlns:a16="http://schemas.microsoft.com/office/drawing/2014/main" xmlns="" id="{4CBA28AA-71F3-46BC-ACE6-F1E3FE220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0992" b="42699"/>
          <a:stretch/>
        </p:blipFill>
        <p:spPr>
          <a:xfrm flipH="1">
            <a:off x="0" y="5791456"/>
            <a:ext cx="1284466" cy="1066544"/>
          </a:xfrm>
          <a:prstGeom prst="rect">
            <a:avLst/>
          </a:prstGeom>
        </p:spPr>
      </p:pic>
      <p:pic>
        <p:nvPicPr>
          <p:cNvPr id="60" name="그래픽 59">
            <a:extLst>
              <a:ext uri="{FF2B5EF4-FFF2-40B4-BE49-F238E27FC236}">
                <a16:creationId xmlns:a16="http://schemas.microsoft.com/office/drawing/2014/main" xmlns="" id="{1CB43C4A-904A-4DEE-9359-0321C0520D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 flipH="1">
            <a:off x="334818" y="4747675"/>
            <a:ext cx="1586072" cy="1711432"/>
          </a:xfrm>
          <a:prstGeom prst="rect">
            <a:avLst/>
          </a:prstGeom>
        </p:spPr>
      </p:pic>
      <p:pic>
        <p:nvPicPr>
          <p:cNvPr id="62" name="그래픽 61">
            <a:extLst>
              <a:ext uri="{FF2B5EF4-FFF2-40B4-BE49-F238E27FC236}">
                <a16:creationId xmlns:a16="http://schemas.microsoft.com/office/drawing/2014/main" xmlns="" id="{39195D8A-DE90-43C2-ACB3-3C6B9508E82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11397118" y="1366271"/>
            <a:ext cx="252000" cy="252000"/>
          </a:xfrm>
          <a:prstGeom prst="rect">
            <a:avLst/>
          </a:prstGeom>
        </p:spPr>
      </p:pic>
      <p:pic>
        <p:nvPicPr>
          <p:cNvPr id="63" name="그래픽 62">
            <a:extLst>
              <a:ext uri="{FF2B5EF4-FFF2-40B4-BE49-F238E27FC236}">
                <a16:creationId xmlns:a16="http://schemas.microsoft.com/office/drawing/2014/main" xmlns="" id="{D848FDC4-55AB-4D3F-83CB-679F10D2D33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H="1">
            <a:off x="11917229" y="753380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098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305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2CCD0B9A-E6BE-4ACB-A26A-3C2E22B6D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328" b="32044"/>
          <a:stretch/>
        </p:blipFill>
        <p:spPr>
          <a:xfrm flipV="1">
            <a:off x="11213448" y="0"/>
            <a:ext cx="978552" cy="741571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53359942-7321-4AF5-93CB-D04E16FDDC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10667956" y="214949"/>
            <a:ext cx="1090984" cy="1090984"/>
          </a:xfrm>
          <a:prstGeom prst="rect">
            <a:avLst/>
          </a:prstGeom>
        </p:spPr>
      </p:pic>
      <p:pic>
        <p:nvPicPr>
          <p:cNvPr id="55" name="그래픽 54">
            <a:extLst>
              <a:ext uri="{FF2B5EF4-FFF2-40B4-BE49-F238E27FC236}">
                <a16:creationId xmlns:a16="http://schemas.microsoft.com/office/drawing/2014/main" xmlns="" id="{4CBA28AA-71F3-46BC-ACE6-F1E3FE220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6347" t="21707"/>
          <a:stretch/>
        </p:blipFill>
        <p:spPr>
          <a:xfrm flipV="1">
            <a:off x="0" y="5616216"/>
            <a:ext cx="1485405" cy="1241784"/>
          </a:xfrm>
          <a:prstGeom prst="rect">
            <a:avLst/>
          </a:prstGeom>
        </p:spPr>
      </p:pic>
      <p:pic>
        <p:nvPicPr>
          <p:cNvPr id="60" name="그래픽 59">
            <a:extLst>
              <a:ext uri="{FF2B5EF4-FFF2-40B4-BE49-F238E27FC236}">
                <a16:creationId xmlns:a16="http://schemas.microsoft.com/office/drawing/2014/main" xmlns="" id="{1CB43C4A-904A-4DEE-9359-0321C0520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73548"/>
          <a:stretch/>
        </p:blipFill>
        <p:spPr>
          <a:xfrm rot="10800000" flipV="1">
            <a:off x="10478469" y="6190343"/>
            <a:ext cx="1586072" cy="452707"/>
          </a:xfrm>
          <a:prstGeom prst="rect">
            <a:avLst/>
          </a:prstGeom>
        </p:spPr>
      </p:pic>
      <p:pic>
        <p:nvPicPr>
          <p:cNvPr id="62" name="그래픽 61">
            <a:extLst>
              <a:ext uri="{FF2B5EF4-FFF2-40B4-BE49-F238E27FC236}">
                <a16:creationId xmlns:a16="http://schemas.microsoft.com/office/drawing/2014/main" xmlns="" id="{39195D8A-DE90-43C2-ACB3-3C6B9508E82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V="1">
            <a:off x="1761684" y="6347605"/>
            <a:ext cx="252000" cy="252000"/>
          </a:xfrm>
          <a:prstGeom prst="rect">
            <a:avLst/>
          </a:prstGeom>
        </p:spPr>
      </p:pic>
      <p:pic>
        <p:nvPicPr>
          <p:cNvPr id="63" name="그래픽 62">
            <a:extLst>
              <a:ext uri="{FF2B5EF4-FFF2-40B4-BE49-F238E27FC236}">
                <a16:creationId xmlns:a16="http://schemas.microsoft.com/office/drawing/2014/main" xmlns="" id="{D848FDC4-55AB-4D3F-83CB-679F10D2D33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flipV="1">
            <a:off x="447404" y="5438529"/>
            <a:ext cx="108000" cy="108000"/>
          </a:xfrm>
          <a:prstGeom prst="rect">
            <a:avLst/>
          </a:prstGeom>
        </p:spPr>
      </p:pic>
      <p:sp>
        <p:nvSpPr>
          <p:cNvPr id="15" name="그림 개체 틀 4">
            <a:extLst>
              <a:ext uri="{FF2B5EF4-FFF2-40B4-BE49-F238E27FC236}">
                <a16:creationId xmlns:a16="http://schemas.microsoft.com/office/drawing/2014/main" xmlns="" id="{CA7497C1-DCE7-4C5D-98DB-A65AAA2CB6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578" y="0"/>
            <a:ext cx="2471739" cy="380887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xmlns="" id="{0C863AAA-81EA-4F9A-A135-FFE923AFFD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46685" y="2249715"/>
            <a:ext cx="2471739" cy="380887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xmlns="" id="{7477523E-8E9C-452B-9571-F480A16733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14799" y="2249715"/>
            <a:ext cx="2471739" cy="380887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7111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그림 개체 틀 2">
            <a:extLst>
              <a:ext uri="{FF2B5EF4-FFF2-40B4-BE49-F238E27FC236}">
                <a16:creationId xmlns:a16="http://schemas.microsoft.com/office/drawing/2014/main" xmlns="" id="{04CA342E-43B9-433E-B7CD-CB0072BFE0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956629"/>
            <a:ext cx="12192000" cy="1901371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945F3F42-AE0E-4EDD-B9EF-3FFCB2988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30270" y="161878"/>
            <a:ext cx="1504311" cy="6813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xmlns="" id="{2F4DD751-1946-495F-9942-E4167B4346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10310314" y="136791"/>
            <a:ext cx="1586072" cy="1711432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6A679AF4-D1AE-4A08-9E08-44AC97B360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74765"/>
          <a:stretch/>
        </p:blipFill>
        <p:spPr>
          <a:xfrm>
            <a:off x="256500" y="0"/>
            <a:ext cx="2049675" cy="5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13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래픽 50">
            <a:extLst>
              <a:ext uri="{FF2B5EF4-FFF2-40B4-BE49-F238E27FC236}">
                <a16:creationId xmlns:a16="http://schemas.microsoft.com/office/drawing/2014/main" xmlns="" id="{3622B758-6CBA-4899-AB21-A9825AD52E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7129" y="211032"/>
            <a:ext cx="1030130" cy="528691"/>
          </a:xfrm>
          <a:prstGeom prst="rect">
            <a:avLst/>
          </a:prstGeom>
        </p:spPr>
      </p:pic>
      <p:pic>
        <p:nvPicPr>
          <p:cNvPr id="53" name="그래픽 52">
            <a:extLst>
              <a:ext uri="{FF2B5EF4-FFF2-40B4-BE49-F238E27FC236}">
                <a16:creationId xmlns:a16="http://schemas.microsoft.com/office/drawing/2014/main" xmlns="" id="{AE9FB1F8-EE3E-436C-960E-A881A89AE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28870" r="32713"/>
          <a:stretch/>
        </p:blipFill>
        <p:spPr>
          <a:xfrm>
            <a:off x="10338029" y="0"/>
            <a:ext cx="1853971" cy="1959849"/>
          </a:xfrm>
          <a:prstGeom prst="rect">
            <a:avLst/>
          </a:prstGeom>
        </p:spPr>
      </p:pic>
      <p:pic>
        <p:nvPicPr>
          <p:cNvPr id="56" name="그래픽 55">
            <a:extLst>
              <a:ext uri="{FF2B5EF4-FFF2-40B4-BE49-F238E27FC236}">
                <a16:creationId xmlns:a16="http://schemas.microsoft.com/office/drawing/2014/main" xmlns="" id="{9C151A91-F12A-440C-B338-28A503FD4F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82092" y="623510"/>
            <a:ext cx="1409094" cy="1409093"/>
          </a:xfrm>
          <a:prstGeom prst="rect">
            <a:avLst/>
          </a:prstGeom>
        </p:spPr>
      </p:pic>
      <p:pic>
        <p:nvPicPr>
          <p:cNvPr id="57" name="그래픽 56">
            <a:extLst>
              <a:ext uri="{FF2B5EF4-FFF2-40B4-BE49-F238E27FC236}">
                <a16:creationId xmlns:a16="http://schemas.microsoft.com/office/drawing/2014/main" xmlns="" id="{FDDC54B5-9AB7-4DE4-A5F8-C6B44954232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199959" y="2290505"/>
            <a:ext cx="365609" cy="365609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xmlns="" id="{9065D578-4F25-451B-A945-F0EF0C4DA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10392" b="30533"/>
          <a:stretch/>
        </p:blipFill>
        <p:spPr>
          <a:xfrm>
            <a:off x="0" y="5582447"/>
            <a:ext cx="1645376" cy="1275553"/>
          </a:xfrm>
          <a:prstGeom prst="rect">
            <a:avLst/>
          </a:prstGeom>
        </p:spPr>
      </p:pic>
      <p:pic>
        <p:nvPicPr>
          <p:cNvPr id="62" name="그래픽 61">
            <a:extLst>
              <a:ext uri="{FF2B5EF4-FFF2-40B4-BE49-F238E27FC236}">
                <a16:creationId xmlns:a16="http://schemas.microsoft.com/office/drawing/2014/main" xmlns="" id="{39195D8A-DE90-43C2-ACB3-3C6B9508E82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936038" y="5739087"/>
            <a:ext cx="516876" cy="516876"/>
          </a:xfrm>
          <a:prstGeom prst="rect">
            <a:avLst/>
          </a:prstGeom>
        </p:spPr>
      </p:pic>
      <p:pic>
        <p:nvPicPr>
          <p:cNvPr id="63" name="그래픽 62">
            <a:extLst>
              <a:ext uri="{FF2B5EF4-FFF2-40B4-BE49-F238E27FC236}">
                <a16:creationId xmlns:a16="http://schemas.microsoft.com/office/drawing/2014/main" xmlns="" id="{D848FDC4-55AB-4D3F-83CB-679F10D2D33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75" y="4833037"/>
            <a:ext cx="221518" cy="221518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xmlns="" id="{10B0A41D-7BA9-4486-AE6A-174A8C3BB4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283953" y="4914318"/>
            <a:ext cx="1586072" cy="1711432"/>
          </a:xfrm>
          <a:prstGeom prst="rect">
            <a:avLst/>
          </a:prstGeom>
        </p:spPr>
      </p:pic>
      <p:sp>
        <p:nvSpPr>
          <p:cNvPr id="13" name="그림 개체 틀 11">
            <a:extLst>
              <a:ext uri="{FF2B5EF4-FFF2-40B4-BE49-F238E27FC236}">
                <a16:creationId xmlns:a16="http://schemas.microsoft.com/office/drawing/2014/main" xmlns="" id="{7A11A225-6492-4351-93F8-9168BA4A67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19059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그래픽 51">
            <a:extLst>
              <a:ext uri="{FF2B5EF4-FFF2-40B4-BE49-F238E27FC236}">
                <a16:creationId xmlns:a16="http://schemas.microsoft.com/office/drawing/2014/main" xmlns="" id="{81E930DF-6A9B-4E68-9374-1BE050C06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79372" y="3722433"/>
            <a:ext cx="2690653" cy="2903317"/>
          </a:xfrm>
          <a:prstGeom prst="rect">
            <a:avLst/>
          </a:prstGeom>
        </p:spPr>
      </p:pic>
      <p:pic>
        <p:nvPicPr>
          <p:cNvPr id="53" name="그래픽 52">
            <a:extLst>
              <a:ext uri="{FF2B5EF4-FFF2-40B4-BE49-F238E27FC236}">
                <a16:creationId xmlns:a16="http://schemas.microsoft.com/office/drawing/2014/main" xmlns="" id="{AE9FB1F8-EE3E-436C-960E-A881A89AE1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83600" y="4087279"/>
            <a:ext cx="2770721" cy="2770721"/>
          </a:xfrm>
          <a:prstGeom prst="rect">
            <a:avLst/>
          </a:prstGeom>
        </p:spPr>
      </p:pic>
      <p:pic>
        <p:nvPicPr>
          <p:cNvPr id="56" name="그래픽 55">
            <a:extLst>
              <a:ext uri="{FF2B5EF4-FFF2-40B4-BE49-F238E27FC236}">
                <a16:creationId xmlns:a16="http://schemas.microsoft.com/office/drawing/2014/main" xmlns="" id="{9C151A91-F12A-440C-B338-28A503FD4F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2402" y="6062366"/>
            <a:ext cx="565029" cy="565029"/>
          </a:xfrm>
          <a:prstGeom prst="rect">
            <a:avLst/>
          </a:prstGeom>
        </p:spPr>
      </p:pic>
      <p:pic>
        <p:nvPicPr>
          <p:cNvPr id="57" name="그래픽 56">
            <a:extLst>
              <a:ext uri="{FF2B5EF4-FFF2-40B4-BE49-F238E27FC236}">
                <a16:creationId xmlns:a16="http://schemas.microsoft.com/office/drawing/2014/main" xmlns="" id="{FDDC54B5-9AB7-4DE4-A5F8-C6B44954232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21975" y="6445766"/>
            <a:ext cx="203643" cy="203643"/>
          </a:xfrm>
          <a:prstGeom prst="rect">
            <a:avLst/>
          </a:prstGeom>
        </p:spPr>
      </p:pic>
      <p:pic>
        <p:nvPicPr>
          <p:cNvPr id="59" name="그래픽 58">
            <a:extLst>
              <a:ext uri="{FF2B5EF4-FFF2-40B4-BE49-F238E27FC236}">
                <a16:creationId xmlns:a16="http://schemas.microsoft.com/office/drawing/2014/main" xmlns="" id="{1F3B5884-7DC9-4970-97E5-38E56AF12EB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6200000">
            <a:off x="-399582" y="1113251"/>
            <a:ext cx="1504311" cy="68130"/>
          </a:xfrm>
          <a:prstGeom prst="rect">
            <a:avLst/>
          </a:prstGeom>
        </p:spPr>
      </p:pic>
      <p:sp>
        <p:nvSpPr>
          <p:cNvPr id="10" name="그림 개체 틀 5">
            <a:extLst>
              <a:ext uri="{FF2B5EF4-FFF2-40B4-BE49-F238E27FC236}">
                <a16:creationId xmlns:a16="http://schemas.microsoft.com/office/drawing/2014/main" xmlns="" id="{E9E8F014-E08D-49CE-BABE-6EC480A343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3362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53359942-7321-4AF5-93CB-D04E16FDD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3799"/>
          <a:stretch/>
        </p:blipFill>
        <p:spPr>
          <a:xfrm>
            <a:off x="0" y="5640304"/>
            <a:ext cx="932612" cy="1081909"/>
          </a:xfrm>
          <a:prstGeom prst="rect">
            <a:avLst/>
          </a:prstGeom>
        </p:spPr>
      </p:pic>
      <p:pic>
        <p:nvPicPr>
          <p:cNvPr id="52" name="그래픽 51">
            <a:extLst>
              <a:ext uri="{FF2B5EF4-FFF2-40B4-BE49-F238E27FC236}">
                <a16:creationId xmlns:a16="http://schemas.microsoft.com/office/drawing/2014/main" xmlns="" id="{81E930DF-6A9B-4E68-9374-1BE050C06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63614"/>
          <a:stretch/>
        </p:blipFill>
        <p:spPr>
          <a:xfrm>
            <a:off x="274523" y="303752"/>
            <a:ext cx="1586072" cy="622717"/>
          </a:xfrm>
          <a:prstGeom prst="rect">
            <a:avLst/>
          </a:prstGeom>
        </p:spPr>
      </p:pic>
      <p:pic>
        <p:nvPicPr>
          <p:cNvPr id="55" name="그래픽 54">
            <a:extLst>
              <a:ext uri="{FF2B5EF4-FFF2-40B4-BE49-F238E27FC236}">
                <a16:creationId xmlns:a16="http://schemas.microsoft.com/office/drawing/2014/main" xmlns="" id="{4CBA28AA-71F3-46BC-ACE6-F1E3FE220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0992" b="42699"/>
          <a:stretch/>
        </p:blipFill>
        <p:spPr>
          <a:xfrm>
            <a:off x="9807064" y="4877691"/>
            <a:ext cx="2384936" cy="1980309"/>
          </a:xfrm>
          <a:prstGeom prst="rect">
            <a:avLst/>
          </a:prstGeom>
        </p:spPr>
      </p:pic>
      <p:pic>
        <p:nvPicPr>
          <p:cNvPr id="60" name="그래픽 59">
            <a:extLst>
              <a:ext uri="{FF2B5EF4-FFF2-40B4-BE49-F238E27FC236}">
                <a16:creationId xmlns:a16="http://schemas.microsoft.com/office/drawing/2014/main" xmlns="" id="{1CB43C4A-904A-4DEE-9359-0321C0520D2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8625381" y="2939648"/>
            <a:ext cx="2944944" cy="3177707"/>
          </a:xfrm>
          <a:prstGeom prst="rect">
            <a:avLst/>
          </a:prstGeom>
        </p:spPr>
      </p:pic>
      <p:pic>
        <p:nvPicPr>
          <p:cNvPr id="62" name="그래픽 61">
            <a:extLst>
              <a:ext uri="{FF2B5EF4-FFF2-40B4-BE49-F238E27FC236}">
                <a16:creationId xmlns:a16="http://schemas.microsoft.com/office/drawing/2014/main" xmlns="" id="{39195D8A-DE90-43C2-ACB3-3C6B9508E8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42882" y="1366271"/>
            <a:ext cx="252000" cy="252000"/>
          </a:xfrm>
          <a:prstGeom prst="rect">
            <a:avLst/>
          </a:prstGeom>
        </p:spPr>
      </p:pic>
      <p:pic>
        <p:nvPicPr>
          <p:cNvPr id="63" name="그래픽 62">
            <a:extLst>
              <a:ext uri="{FF2B5EF4-FFF2-40B4-BE49-F238E27FC236}">
                <a16:creationId xmlns:a16="http://schemas.microsoft.com/office/drawing/2014/main" xmlns="" id="{D848FDC4-55AB-4D3F-83CB-679F10D2D33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66771" y="753380"/>
            <a:ext cx="108000" cy="108000"/>
          </a:xfrm>
          <a:prstGeom prst="rect">
            <a:avLst/>
          </a:prstGeom>
        </p:spPr>
      </p:pic>
      <p:sp>
        <p:nvSpPr>
          <p:cNvPr id="13" name="그림 개체 틀 8">
            <a:extLst>
              <a:ext uri="{FF2B5EF4-FFF2-40B4-BE49-F238E27FC236}">
                <a16:creationId xmlns:a16="http://schemas.microsoft.com/office/drawing/2014/main" xmlns="" id="{C49F8ABE-F823-456C-979B-9569188EA9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16290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D394-EED3-4AF5-8D18-113FF2755F2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558A-E0D6-45D7-A7A6-328DBE02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3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D394-EED3-4AF5-8D18-113FF2755F2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558A-E0D6-45D7-A7A6-328DBE02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8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D394-EED3-4AF5-8D18-113FF2755F2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558A-E0D6-45D7-A7A6-328DBE02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9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D394-EED3-4AF5-8D18-113FF2755F2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558A-E0D6-45D7-A7A6-328DBE02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0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D394-EED3-4AF5-8D18-113FF2755F2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558A-E0D6-45D7-A7A6-328DBE02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2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D394-EED3-4AF5-8D18-113FF2755F2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558A-E0D6-45D7-A7A6-328DBE02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3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D394-EED3-4AF5-8D18-113FF2755F2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558A-E0D6-45D7-A7A6-328DBE02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6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D394-EED3-4AF5-8D18-113FF2755F2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E558A-E0D6-45D7-A7A6-328DBE02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1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  <p:sldLayoutId id="2147483727" r:id="rId13"/>
    <p:sldLayoutId id="2147483732" r:id="rId14"/>
    <p:sldLayoutId id="2147483733" r:id="rId15"/>
    <p:sldLayoutId id="2147483734" r:id="rId16"/>
    <p:sldLayoutId id="2147483736" r:id="rId17"/>
    <p:sldLayoutId id="2147483701" r:id="rId18"/>
    <p:sldLayoutId id="2147483698" r:id="rId19"/>
    <p:sldLayoutId id="2147483704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687" r:id="rId27"/>
    <p:sldLayoutId id="214748366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48.jpeg"/><Relationship Id="rId10" Type="http://schemas.openxmlformats.org/officeDocument/2006/relationships/image" Target="../media/image2.svg"/><Relationship Id="rId9" Type="http://schemas.openxmlformats.org/officeDocument/2006/relationships/image" Target="../media/image4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46">
            <a:extLst>
              <a:ext uri="{FF2B5EF4-FFF2-40B4-BE49-F238E27FC236}">
                <a16:creationId xmlns:a16="http://schemas.microsoft.com/office/drawing/2014/main" xmlns="" id="{5F4A2C25-82D8-55C8-AD83-67DB35535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V="1">
            <a:off x="250394" y="5558115"/>
            <a:ext cx="784860" cy="1081908"/>
          </a:xfrm>
          <a:prstGeom prst="rect">
            <a:avLst/>
          </a:prstGeom>
        </p:spPr>
      </p:pic>
      <p:pic>
        <p:nvPicPr>
          <p:cNvPr id="11" name="그래픽 43">
            <a:extLst>
              <a:ext uri="{FF2B5EF4-FFF2-40B4-BE49-F238E27FC236}">
                <a16:creationId xmlns:a16="http://schemas.microsoft.com/office/drawing/2014/main" xmlns="" id="{CBD18CF7-2BD6-6C50-E392-5C92476BD6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V="1">
            <a:off x="10723574" y="0"/>
            <a:ext cx="1468426" cy="1468426"/>
          </a:xfrm>
          <a:prstGeom prst="rect">
            <a:avLst/>
          </a:prstGeom>
        </p:spPr>
      </p:pic>
      <p:pic>
        <p:nvPicPr>
          <p:cNvPr id="30722" name="Picture 2" descr="C:\Users\Иринка-Данилка-Тёмка\Desktop\вшэ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7007" y="190952"/>
            <a:ext cx="1421960" cy="142196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1397479" y="239151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rgbClr val="132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132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информатики, математики и компьютерных наук</a:t>
            </a:r>
            <a:endParaRPr lang="ru-RU" b="1" dirty="0">
              <a:solidFill>
                <a:srgbClr val="1322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직사각형 4">
            <a:extLst>
              <a:ext uri="{FF2B5EF4-FFF2-40B4-BE49-F238E27FC236}">
                <a16:creationId xmlns:a16="http://schemas.microsoft.com/office/drawing/2014/main" xmlns="" id="{44E8AA4B-DE6F-C8D0-2D26-F36A0DE26D93}"/>
              </a:ext>
            </a:extLst>
          </p:cNvPr>
          <p:cNvSpPr/>
          <p:nvPr/>
        </p:nvSpPr>
        <p:spPr>
          <a:xfrm>
            <a:off x="2506999" y="1803865"/>
            <a:ext cx="8465801" cy="25743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Памятка по написанию и защите курсовой работы и выпускной квалификационной работы </a:t>
            </a:r>
          </a:p>
          <a:p>
            <a:pPr algn="ctr"/>
            <a:r>
              <a:rPr lang="ru-RU" altLang="ko-K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(КР и ВКР) </a:t>
            </a:r>
            <a:endParaRPr lang="ko-KR" alt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9182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7093" y="0"/>
            <a:ext cx="10308567" cy="810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2600" b="1" dirty="0">
                <a:solidFill>
                  <a:srgbClr val="2F53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содержанию и структуре исследовательской </a:t>
            </a:r>
            <a:r>
              <a:rPr lang="ru-RU" sz="2600" b="1" dirty="0" smtClean="0">
                <a:solidFill>
                  <a:srgbClr val="2F53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КР/ВКР </a:t>
            </a:r>
            <a:endParaRPr lang="ru-RU" sz="2600" dirty="0">
              <a:solidFill>
                <a:srgbClr val="2F53D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474" y="947898"/>
            <a:ext cx="40285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tabLst>
                <a:tab pos="630555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работы: </a:t>
            </a:r>
          </a:p>
          <a:p>
            <a:pPr lvl="2" algn="just"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Титульный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</a:p>
          <a:p>
            <a:pPr lvl="2" algn="just">
              <a:tabLst>
                <a:tab pos="63055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Оглавление </a:t>
            </a:r>
            <a:endParaRPr lang="ru-RU" sz="1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Введение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 5 страниц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Заключение (до 3 страниц)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Список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(при необходимости)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34509" y="1456602"/>
            <a:ext cx="5184476" cy="12076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 характеризуются актуальность, цели и задачи работы, предмет и методы исследования, новизна и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результатов,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практическая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исследования темы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32718" y="2785900"/>
            <a:ext cx="6616460" cy="10437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работы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включает в себя теоретическую часть (описание выбранных или предлагаемых методов, алгоритмов, моделей, методик т.д.) и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практическую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(в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описание эксперимента, анализ и оценка полученных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результатов), состоит из глав и параграфов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2764" y="3956703"/>
            <a:ext cx="8678173" cy="10902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очень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поскольку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выводы, сделанные студентом по результатам самостоятельно проведенного исследования. Здесь необходимо кратко, с логической последовательностью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изложить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в ходе исследования промежуточные результаты и выводы, затем обобщить их и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окончательный общий вывод по всей работе, показать его в контексте складывающихся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ерспектив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дальнейшего изучения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52755" y="5173966"/>
            <a:ext cx="10291313" cy="8626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ГОСТ P 7.0.5–2008 («Библиографическая запись. Библиографическое описание электронных ресурсов. Общие требования и правила составления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по мере появления источника в тексте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3411" y="6150634"/>
            <a:ext cx="10860657" cy="5003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вспомогательная часть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КР/ВКР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необходимости).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вынесены результаты экспериментов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таблицы, графики и проч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77177" y="852931"/>
            <a:ext cx="4468483" cy="50080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всех частей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указанием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Иринка-Данилка-Тёмка\Desktop\вш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71"/>
            <a:ext cx="1421960" cy="1421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82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ринка-Данилка-Тёмка\Desktop\вш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16" y="168813"/>
            <a:ext cx="1421960" cy="14219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69079" y="396740"/>
            <a:ext cx="6185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61404" y="1043796"/>
            <a:ext cx="8485517" cy="52793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Введение………………………………..……………………….……………..3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1. Название главы...……………...………………………….……….…7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параграфа.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……………………………………………………...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параграфа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………………………………………….………….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параграфа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.15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2. Название главы ……………………………………….…………….19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 Название параграфа …….……………………..………………..…….....19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Название параграфа ….…………….………………..….…………....….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Глава 3.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главы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……………………………………………………...30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3.1.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параграфа……………………………………………………....30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3.2.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Название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параграфа………………………………………………………36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3.3.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Название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параграфа………………………………………………………42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…………………..…..………………………………………….....46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литературы.………………………………………..49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1. Название приложения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…………………………………….…51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2. Название приложения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……………………………………….5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3912" y="427880"/>
            <a:ext cx="3420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Образец оформления оглавления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2264" y="259595"/>
            <a:ext cx="8936966" cy="492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3053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содержанию и структуре проектной </a:t>
            </a:r>
            <a:r>
              <a:rPr lang="ru-RU" sz="2600" b="1" dirty="0" smtClean="0">
                <a:solidFill>
                  <a:srgbClr val="3053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КР/ВКР</a:t>
            </a:r>
            <a:r>
              <a:rPr lang="ru-RU" sz="2400" b="1" dirty="0" smtClean="0">
                <a:solidFill>
                  <a:srgbClr val="3053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3053D5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52754" y="1613139"/>
            <a:ext cx="10006641" cy="426144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КР/ВКР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выполняется в формате проекта, то оформляется техническая документация в соответствии с ЕСПД. В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документацию входят: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■"/>
              <a:tabLst>
                <a:tab pos="63055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Техническое задание;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■"/>
              <a:tabLst>
                <a:tab pos="63055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проблематики (в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анализ бизнес-процессов предприятия с использованием </a:t>
            </a:r>
          </a:p>
          <a:p>
            <a:pPr lvl="2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общепринятых инструментов и средств и т.п.);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■"/>
              <a:tabLst>
                <a:tab pos="63055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существующих решений и аналогов;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■"/>
              <a:tabLst>
                <a:tab pos="63055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■"/>
              <a:tabLst>
                <a:tab pos="63055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и методика испытаний;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■"/>
              <a:tabLst>
                <a:tab pos="63055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 программы;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■"/>
              <a:tabLst>
                <a:tab pos="63055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другие необходимые документы (например, Руководство оператора, Описание языка).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КР/ВКР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 быть реализованы все пункты технического задания. Пояснительная записка оформляется в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19.404-79 «Пояснительная записка. Требования к содержанию и оформлению».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Иринка-Данилка-Тёмка\Desktop\вш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1960" cy="1421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4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1608" y="354484"/>
            <a:ext cx="6418052" cy="492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3053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Требования</a:t>
            </a:r>
            <a:r>
              <a:rPr lang="ru-RU" sz="2400" b="1" dirty="0" smtClean="0">
                <a:solidFill>
                  <a:srgbClr val="3053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053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400" b="1" dirty="0" smtClean="0">
                <a:solidFill>
                  <a:srgbClr val="3053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документам по КР/ ВКР</a:t>
            </a:r>
            <a:endParaRPr lang="ru-RU" sz="2400" dirty="0">
              <a:solidFill>
                <a:srgbClr val="3053D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1960" y="846927"/>
            <a:ext cx="8929738" cy="3064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 подлежит публичной защите перед комиссией в соответствии с расписанием.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ВКР работа подлежит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обязательной публичной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защите в комиссии ГЭК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утвержденному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графику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защиту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КР/ВКР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представляются:</a:t>
            </a:r>
            <a:endParaRPr lang="ru-RU" sz="11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 итогового варианта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КР/ВКР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бумажном сброшюрованном виде;</a:t>
            </a:r>
            <a:endParaRPr lang="ru-RU" sz="13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отзыв руководителя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КР/ВКР;</a:t>
            </a: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ru-RU" sz="1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ru-RU" sz="13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тзыв рецензента (только для ВКР);</a:t>
            </a:r>
            <a:endParaRPr lang="ru-RU" sz="13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стандартная регистрационная форма, распечатанная со страницы системы «Антиплагиат»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LMS после </a:t>
            </a:r>
          </a:p>
          <a:p>
            <a:pPr lvl="2"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загрузки в систему КР/ВКР;</a:t>
            </a:r>
            <a:endParaRPr lang="ru-RU" sz="13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демонстрационные и раздаточные материалы для комиссии (в </a:t>
            </a:r>
            <a:r>
              <a:rPr lang="ru-RU" sz="1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работающее </a:t>
            </a:r>
            <a:endPara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(исполняемый код) для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КР/ВКР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выполненной в формате курсового проекта; программа </a:t>
            </a:r>
            <a:endPara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исходный код и исполняемый файл) для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КР/ВКР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выполненной в формате исследовательской работы и </a:t>
            </a:r>
            <a:endPara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т.п.).</a:t>
            </a:r>
          </a:p>
          <a:p>
            <a:pPr lvl="2" algn="just">
              <a:lnSpc>
                <a:spcPct val="115000"/>
              </a:lnSpc>
              <a:spcAft>
                <a:spcPts val="0"/>
              </a:spcAft>
            </a:pPr>
            <a:endParaRPr lang="ru-RU" sz="1300" u="none" strike="noStrike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ikiseleva\Desktop\2024\ИМиКН\Документы по практике и К-ВКР\документы КР и ВКР\Образец прошивания ВКР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34" y="4226942"/>
            <a:ext cx="4288766" cy="254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27" y="4226942"/>
            <a:ext cx="4942936" cy="26310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782683" y="3933644"/>
            <a:ext cx="4313207" cy="293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Образцы брошюрования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Иринка-Данилка-Тёмка\Desktop\вш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0702"/>
            <a:ext cx="1421960" cy="1421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5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0424" y="268221"/>
            <a:ext cx="706501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3053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Процедура защиты </a:t>
            </a:r>
            <a:endParaRPr lang="ru-RU" sz="4000" dirty="0">
              <a:solidFill>
                <a:srgbClr val="3053D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608" y="2919594"/>
            <a:ext cx="1048972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9906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990600" algn="l"/>
              </a:tabLst>
            </a:pPr>
            <a:endParaRPr lang="ru-RU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990600" algn="l"/>
              </a:tabLst>
            </a:pPr>
            <a:endParaRPr lang="ru-RU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990600" algn="l"/>
              </a:tabLst>
            </a:pPr>
            <a:endParaRPr lang="ru-RU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990600" algn="l"/>
              </a:tabLst>
            </a:pPr>
            <a:endParaRPr lang="ru-RU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990600" algn="l"/>
              </a:tabLst>
            </a:pPr>
            <a:endParaRPr lang="ru-RU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990600" algn="l"/>
              </a:tabLst>
            </a:pPr>
            <a:endParaRPr lang="ru-RU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990600" algn="l"/>
              </a:tabLst>
            </a:pPr>
            <a:endParaRPr lang="ru-RU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990600" algn="l"/>
              </a:tabLst>
            </a:pPr>
            <a:endParaRPr lang="ru-RU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990600" algn="l"/>
              </a:tabLst>
            </a:pPr>
            <a:endParaRPr lang="ru-RU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4309" y="1802921"/>
            <a:ext cx="2484408" cy="3278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Доклад должен включать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5608" y="2337758"/>
            <a:ext cx="2544815" cy="64698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Обоснование актуальности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избранной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темы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99619" y="2337756"/>
            <a:ext cx="2139348" cy="64698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Описание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научной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проблемы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8163" y="2337757"/>
            <a:ext cx="2406766" cy="64698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Формулировки цели и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задач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работы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44125" y="2337758"/>
            <a:ext cx="3661921" cy="646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Обоснование новизны, теоретической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ценности темы исследования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98939" y="3209022"/>
            <a:ext cx="7755147" cy="101277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5. По главам необходимо раскрывать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основное содержание работы,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обращая особое внимание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наиболее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важные разделы и интересные результаты,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новизну работы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критические сопоставления и оценки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57865" y="4568513"/>
            <a:ext cx="9307901" cy="9782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tabLst>
                <a:tab pos="540385" algn="l"/>
                <a:tab pos="99060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6. Заключительная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часть доклада строится по тексту заключения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ВКР,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перечисляются общие выводы из ее текста без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tabLst>
                <a:tab pos="540385" algn="l"/>
                <a:tab pos="99060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повторения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частных обобщений, сделанных при характеристике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глав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основной части, собираются воедино основные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tabLst>
                <a:tab pos="540385" algn="l"/>
                <a:tab pos="99060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рекомендации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608" y="5805572"/>
            <a:ext cx="11050437" cy="86264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tabLst>
                <a:tab pos="540385" algn="l"/>
                <a:tab pos="990600" algn="l"/>
              </a:tabLst>
            </a:pP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Студент должен излагать основное содержание своей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КР/ВКР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свободно, не читая письменного текста. </a:t>
            </a:r>
            <a:endParaRPr lang="ru-RU" sz="1600" i="1" dirty="0" smtClean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tabLst>
                <a:tab pos="540385" algn="l"/>
                <a:tab pos="990600" algn="l"/>
              </a:tabLst>
            </a:pP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процессе доклада может использоваться компьютерная презентация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КР/ВКР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подготовленный наглядный графический </a:t>
            </a:r>
            <a:endParaRPr lang="ru-RU" sz="1600" i="1" dirty="0" smtClean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tabLst>
                <a:tab pos="540385" algn="l"/>
                <a:tab pos="990600" algn="l"/>
              </a:tabLst>
            </a:pP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таблицы, схемы) или иной материал, иллюстрирующий основные положения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КР/ВКР</a:t>
            </a:r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5" name="Picture 2" descr="C:\Users\Иринка-Данилка-Тёмка\Desktop\вш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1960" cy="142196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1268083" y="914400"/>
            <a:ext cx="10437962" cy="7318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>
              <a:lnSpc>
                <a:spcPct val="115000"/>
              </a:lnSpc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КР/ВКР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доклада студента по теме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КР/ВКР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15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по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 –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5-7 минут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по ВКР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отводится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992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ка-Данилка-Тёмка\Desktop\вш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1960" cy="142196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595887" y="792931"/>
            <a:ext cx="9402792" cy="81951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доклада члены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задают студенту вопросы как непосредственно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темой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КР/ВКР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близко к ней относящиеся. При ответах на вопросы студент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пользоваться своей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КР/ВКР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1653" y="1812655"/>
            <a:ext cx="10455215" cy="9402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ответов студента на вопросы членов комиссии оглашается оценка руководителя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КР/ВКР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 может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быть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зачитан отзыв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КР/ВКР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После оглашения оценки и отзыва руководителя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КР/ВКР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члены комиссии и все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присутствующие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могут задать уточняющие вопросы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студенту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6212" y="2883729"/>
            <a:ext cx="11266098" cy="89714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ответов студента на вопросы членов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комиссии зачитывается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рецензия на ВКР. После этого члены ГЭК и все присутствующие могут задать уточняющие вопросы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студенту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7931" y="3983043"/>
            <a:ext cx="11622657" cy="98341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990600" algn="l"/>
              </a:tabLs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5.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Затем студенту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предоставляется заключительное слово. В своем заключительном слове студент должен ответить на замечания руководителя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КР/ВКР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рецензента (для ВКР),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если таковые имелись в отзыве и рецензии. После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9906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заключительного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слова студента процедура защиты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КР/ВКР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считается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оконченной</a:t>
            </a:r>
            <a:endPara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879" y="5168621"/>
            <a:ext cx="12102861" cy="119044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6.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Окончательная оценка КР/ВКР выставляется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членами комиссии на ее закрытом заседании, в отсутствии студента, а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затем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объявляется для всех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студентов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7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C07CE5-FD00-1774-B8A6-EEF92213AE86}"/>
              </a:ext>
            </a:extLst>
          </p:cNvPr>
          <p:cNvSpPr txBox="1"/>
          <p:nvPr/>
        </p:nvSpPr>
        <p:spPr>
          <a:xfrm>
            <a:off x="8102944" y="5493264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Иринка-Данилка-Тёмка\Desktop\вш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51" y="239151"/>
            <a:ext cx="1421960" cy="142196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61110" y="365126"/>
            <a:ext cx="9692689" cy="69874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rgbClr val="132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1322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2F53D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>
                <a:solidFill>
                  <a:srgbClr val="2F53D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Выбор темы</a:t>
            </a:r>
            <a:r>
              <a:rPr lang="ru-RU" dirty="0">
                <a:solidFill>
                  <a:srgbClr val="2F53D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2F53D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2F53D5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27939" y="1552254"/>
            <a:ext cx="10515600" cy="4594348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9486" y="1585077"/>
            <a:ext cx="10454053" cy="82471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октября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ноября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 темы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КР/ВКР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доступны для выбора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 (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ссылку на эл. таблицу предоставит сотрудник Учебного офиса. Кроме темы в таблице указаны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научного руководителя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177809" y="2397969"/>
            <a:ext cx="548788" cy="380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766493" y="2397969"/>
            <a:ext cx="509954" cy="389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99745" y="2800307"/>
            <a:ext cx="4999893" cy="5275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студент 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тему из предложенного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54262" y="2803071"/>
            <a:ext cx="5040922" cy="51874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студент 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выбрал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из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предложенного списка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8199" y="4059148"/>
            <a:ext cx="5122986" cy="9622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Подойти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указанному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списке руководителю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договорившись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написании работы,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 заявление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68916" y="3642971"/>
            <a:ext cx="5040922" cy="11525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тему, обсудив ее с предполагаемым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имеет право ее принять или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отклонить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со студентом,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переформулировать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затем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у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68916" y="5043486"/>
            <a:ext cx="5040922" cy="9045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ни одна заявка студента на тему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КР/ВКР 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утверждена, он имеет право повторно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268369" y="3345034"/>
            <a:ext cx="2369" cy="714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766493" y="3254651"/>
            <a:ext cx="0" cy="388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766493" y="4795493"/>
            <a:ext cx="0" cy="247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950131" y="6168673"/>
            <a:ext cx="10393408" cy="47711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Изменение, в том числе уточнение, темы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КР/ВКР возможно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позднее, чем за один календарный месяц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установленного срока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варианта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343B79C-F5CB-8802-45E1-1281B769B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6" y="4743969"/>
            <a:ext cx="609600" cy="520700"/>
          </a:xfrm>
          <a:prstGeom prst="rect">
            <a:avLst/>
          </a:prstGeom>
        </p:spPr>
      </p:pic>
      <p:pic>
        <p:nvPicPr>
          <p:cNvPr id="6" name="Picture 2" descr="C:\Users\Иринка-Данилка-Тёмка\Desktop\вш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51" y="239151"/>
            <a:ext cx="1421960" cy="14219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61110" y="239151"/>
            <a:ext cx="10198873" cy="899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305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305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305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solidFill>
                  <a:srgbClr val="305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 Выполнение </a:t>
            </a:r>
            <a:r>
              <a:rPr lang="ru-RU" b="1" dirty="0" smtClean="0">
                <a:solidFill>
                  <a:srgbClr val="305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оценивание КР/ВКР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138688"/>
            <a:ext cx="10515600" cy="539592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44793" y="1415412"/>
            <a:ext cx="6530196" cy="5224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инд.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у научного руководителя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7362" y="2097945"/>
            <a:ext cx="10998679" cy="8921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студентом руководителю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КР/ВКР (актуальность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структура работы, замысел,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источников, определить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методы, выделить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будет направлена ВКР,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предположить ожидаемый результат)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определяется руководителем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1316" y="4183888"/>
            <a:ext cx="11650071" cy="94635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КР/ВКР руководителю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последующей загрузкой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в соответствующий модуль ЭИОС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НИУ ВШЭ для проверки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Антиплагиат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КР/ВКР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научным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(письменный отзыв) –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дней после получения итогового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2017" y="5264669"/>
            <a:ext cx="11859983" cy="8052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Рецензирование ВКР - рецензент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ответственному лицу от учебного офиса ОП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адрес корпоративной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почты или загружает ее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ЭИОС письменную рецензию на ВКР не позднее, чем за шесть календарных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до даты защиты ВКР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31986" y="6203923"/>
            <a:ext cx="9049109" cy="5630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Окончательная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КР/ВКР выставляется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результату защиты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1760" y="3124076"/>
            <a:ext cx="11349882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варианта ВКР. Текст первого варианта ВКР передается руководителю для замечаний;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в дальнейшем проводится корректировка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-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определяется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12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343B79C-F5CB-8802-45E1-1281B769B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6" y="4743969"/>
            <a:ext cx="609600" cy="520700"/>
          </a:xfrm>
          <a:prstGeom prst="rect">
            <a:avLst/>
          </a:prstGeom>
        </p:spPr>
      </p:pic>
      <p:pic>
        <p:nvPicPr>
          <p:cNvPr id="8" name="Picture 2" descr="C:\Users\Иринка-Данилка-Тёмка\Desktop\вш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16" y="168813"/>
            <a:ext cx="1421960" cy="142196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286000" y="365125"/>
            <a:ext cx="99060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2F5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оформлению, структуре и содержанию </a:t>
            </a:r>
            <a:r>
              <a:rPr lang="ru-RU" sz="4000" b="1" dirty="0" smtClean="0">
                <a:solidFill>
                  <a:srgbClr val="2F53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КР/ВКР</a:t>
            </a:r>
            <a:endParaRPr lang="ru-RU" sz="4000" dirty="0">
              <a:solidFill>
                <a:srgbClr val="2F53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2027207"/>
            <a:ext cx="11834813" cy="4761781"/>
          </a:xfrm>
          <a:effectLst/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объем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составлять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машинописного текста, не считая страниц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оно есть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Рекомендуемый объем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страниц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считая Приложения.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КР/ВКР печатается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стандартном листе бумаги формата А4. Поля оставляются по всем четырем сторонам печатного листа: левое поле – 30 мм, правое – не менее 10 мм, верхнее и нижнее – не менее 20 мм, примерное количество знаков на странице – 2000.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Times New Roman размером 14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межстрочный интервал 1,5.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ширине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 –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считается первой страницей работы, но номер на нем не проставляется. На оглавлении проставляется страница - 2.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страницах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проставляются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внизу,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центру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 должен начинаться с красной строки – абзацного отступа. Отступ - 1,25.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глава начинается с новой страницы; это же правило относится к другим основным структурным частям работы (введению, заключению, списку литературы,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приложению).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ввода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заголовков первого уровня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(название глав, введение, заключение,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литературы, приложение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используется шрифт Times New Roman размером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пт., начертание – полужирный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Интервал перед заголовком первого уровня – 0 пт. Для ввода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заголовков второго уровня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(названия параграфов и т.п.) используется шрифт Times New Roman размером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пт., начертание – полужирный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Абзацный отступ у заголовков всех уровней не устанавливается. Выравнивание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центру. Одинарный отступ от основного текста.</a:t>
            </a:r>
            <a:r>
              <a:rPr lang="ru-RU" sz="1800" dirty="0"/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текста параграфа и до названия следующего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параграфа –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двойной отступ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5836" y="1630175"/>
            <a:ext cx="3299558" cy="397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 latinLnBrk="0">
              <a:lnSpc>
                <a:spcPct val="90000"/>
              </a:lnSpc>
              <a:spcBef>
                <a:spcPts val="1000"/>
              </a:spcBef>
            </a:pP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требования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0830" y="137471"/>
            <a:ext cx="906636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Образец оформления главы и параграфов по отношению к основному тексту и нумерации страниц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7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6630" y="727251"/>
            <a:ext cx="5832000" cy="589892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0" rtlCol="0" anchor="t" anchorCtr="1"/>
          <a:lstStyle/>
          <a:p>
            <a:pPr marL="64770" marR="223520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Глава 1. Обзор нотаций моделирования на примере </a:t>
            </a:r>
          </a:p>
          <a:p>
            <a:pPr marL="64770" marR="223520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BPMN и</a:t>
            </a:r>
            <a:r>
              <a:rPr lang="ru-RU" sz="1600" b="1" spc="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BMM </a:t>
            </a:r>
            <a:r>
              <a:rPr lang="ru-RU" sz="1600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(16 р-р)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23520" lvl="1" algn="ctr">
              <a:lnSpc>
                <a:spcPct val="150000"/>
              </a:lnSpc>
              <a:spcAft>
                <a:spcPts val="0"/>
              </a:spcAft>
              <a:buSzPts val="1400"/>
              <a:tabLst>
                <a:tab pos="33210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1.1. Модель</a:t>
            </a:r>
            <a:r>
              <a:rPr lang="ru-RU" sz="1400" b="1" spc="-35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бизнес</a:t>
            </a:r>
            <a:r>
              <a:rPr lang="ru-RU" sz="1400" b="1" spc="-4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мотивации</a:t>
            </a:r>
            <a:r>
              <a:rPr lang="ru-RU" sz="1400" b="1" spc="-35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предприятия </a:t>
            </a:r>
            <a:r>
              <a:rPr lang="ru-RU" sz="1400" spc="-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(14 р-р)</a:t>
            </a: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2105" marR="223520" indent="-267335" algn="just">
              <a:lnSpc>
                <a:spcPct val="150000"/>
              </a:lnSpc>
              <a:spcAft>
                <a:spcPts val="0"/>
              </a:spcAft>
              <a:tabLst>
                <a:tab pos="332105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	 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существуют для обмена ценностями с клиентами и </a:t>
            </a:r>
          </a:p>
          <a:p>
            <a:pPr marL="332105" marR="223520" indent="-267335" algn="just">
              <a:lnSpc>
                <a:spcPct val="150000"/>
              </a:lnSpc>
              <a:spcAft>
                <a:spcPts val="0"/>
              </a:spcAft>
              <a:tabLst>
                <a:tab pos="33210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другими заинтересованными сторонами – это стратегия. </a:t>
            </a:r>
          </a:p>
          <a:p>
            <a:pPr marL="64770" marR="243205" indent="448945" algn="ctr">
              <a:lnSpc>
                <a:spcPct val="150000"/>
              </a:lnSpc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243205" indent="448945" algn="ctr">
              <a:lnSpc>
                <a:spcPct val="150000"/>
              </a:lnSpc>
              <a:spcAft>
                <a:spcPts val="0"/>
              </a:spcAft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243205" indent="448945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Разбор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методологии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BPMN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р-р)</a:t>
            </a: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BPNM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методология, позволяющая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определенных организаций для решения существующих задач и решения проблем путем построения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243205" indent="44894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7</a:t>
            </a:r>
          </a:p>
        </p:txBody>
      </p:sp>
      <p:pic>
        <p:nvPicPr>
          <p:cNvPr id="4" name="Picture 2" descr="C:\Users\Иринка-Данилка-Тёмка\Desktop\вш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71"/>
            <a:ext cx="1421960" cy="1421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973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1442" y="953723"/>
            <a:ext cx="9049108" cy="230832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располагают отдельными строками в центре листа или внутри текстовых строк. В тексте рекомендуется помещать формулы короткие, простые, не имеющие самостоятельного значения и не пронумерованные. Наиболее важные формулы, а также длинные и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громоздкие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формулы, содержащие знаки суммирования, произведения,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дифференцирования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интегрирования, располагают на отдельных строках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Однострочные формулы должны быть набраны тем же шрифтом, что и основной текст. Размер шрифта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многострочных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 может быть уменьшен.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3705" y="3927589"/>
            <a:ext cx="10409208" cy="147732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рисунки должны иметь названия и порядковую нумерацию (например, табл. 1, рис. 3).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Нумерация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рисунков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должна быть сквозной для всего текста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курсовой.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Порядковый номер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проставляется в правом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верхнем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углу над ее названием. Наименование таблицы приводят с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прописной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буквы без точки в конце.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рисунка и его название проставляются под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Иринка-Данилка-Тёмка\Desktop\вш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71"/>
            <a:ext cx="1421960" cy="14219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4432" y="542841"/>
            <a:ext cx="4071564" cy="410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написания формул, символов</a:t>
            </a:r>
            <a:endParaRPr lang="ru-RU" sz="1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9812" y="3516707"/>
            <a:ext cx="5277855" cy="410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оформления таблиц, рисунков, графиков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064997" y="160756"/>
            <a:ext cx="8635462" cy="30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52219" tIns="55545" rIns="292008" bIns="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Образец ссылок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оформления таблиц и рисунков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35646" y="519534"/>
            <a:ext cx="6386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35646" y="627256"/>
            <a:ext cx="6386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93866"/>
              </p:ext>
            </p:extLst>
          </p:nvPr>
        </p:nvGraphicFramePr>
        <p:xfrm>
          <a:off x="713910" y="2089195"/>
          <a:ext cx="6152882" cy="37801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44295"/>
                <a:gridCol w="1170305"/>
                <a:gridCol w="1170305"/>
                <a:gridCol w="1350010"/>
                <a:gridCol w="1117967"/>
              </a:tblGrid>
              <a:tr h="535940">
                <a:tc>
                  <a:txBody>
                    <a:bodyPr/>
                    <a:lstStyle/>
                    <a:p>
                      <a:pPr marL="293370">
                        <a:spcBef>
                          <a:spcPts val="955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9555">
                        <a:spcBef>
                          <a:spcPts val="1305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8595">
                        <a:spcBef>
                          <a:spcPts val="1305"/>
                        </a:spcBef>
                        <a:spcAft>
                          <a:spcPts val="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Следствие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7345" indent="-10668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Возможное решение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 marR="106680" indent="-86995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Системное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49985">
                <a:tc>
                  <a:txBody>
                    <a:bodyPr/>
                    <a:lstStyle/>
                    <a:p>
                      <a:pPr marL="63500" marR="12065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Неавтоматизи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рованная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 оформление заказа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Ручной</a:t>
                      </a:r>
                      <a:r>
                        <a:rPr lang="ru-RU" sz="12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ввод,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большое количество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</a:t>
                      </a:r>
                      <a:r>
                        <a:rPr lang="ru-RU" sz="12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файлов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 marR="91440" indent="-1905" algn="ctr">
                        <a:spcBef>
                          <a:spcPts val="1305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Потеря времени, информации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3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76885" marR="85090" indent="-379730"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CRM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604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SalesapCRM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44245">
                <a:tc>
                  <a:txBody>
                    <a:bodyPr/>
                    <a:lstStyle/>
                    <a:p>
                      <a:pPr marL="6350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</a:t>
                      </a:r>
                      <a:r>
                        <a:rPr lang="ru-RU" sz="12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поиске и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обработке информации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Большое количество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</a:t>
                      </a:r>
                      <a:r>
                        <a:rPr lang="ru-RU" sz="1200" spc="-9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файлов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 marR="69850" indent="-63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Потеря времени, информации, клиента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635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CRM</a:t>
                      </a:r>
                      <a:r>
                        <a:rPr lang="ru-RU" sz="12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-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удобной навигацией и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интерфейсом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9985">
                <a:tc>
                  <a:txBody>
                    <a:bodyPr/>
                    <a:lstStyle/>
                    <a:p>
                      <a:pPr marL="63500" marR="324485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</a:t>
                      </a:r>
                      <a:r>
                        <a:rPr lang="ru-RU" sz="1200" spc="-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совместном доступе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функции совместного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доступа в </a:t>
                      </a:r>
                      <a:r>
                        <a:rPr lang="ru-RU" sz="12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Excel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30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66700" marR="253365" indent="43815"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Потеря времени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CRM с</a:t>
                      </a:r>
                    </a:p>
                    <a:p>
                      <a:pPr marL="200025" marR="188595" indent="1270" algn="ctr"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поддержкой совместного доступа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26753" y="1794324"/>
            <a:ext cx="5660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ru-RU" alt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Табл. 3 - Анализ проблем ручной обработки онлайн-заказа</a:t>
            </a:r>
            <a:endParaRPr kumimoji="0" lang="ru-RU" altLang="ru-RU" sz="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6284" y="550060"/>
            <a:ext cx="106826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45110" indent="44894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Так, по статистике компании 2/10 заказов обычно теряются в массиве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файлов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Поиск и обработка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45110" indent="44894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 занимать от 30 минут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нескольких</a:t>
            </a:r>
            <a:r>
              <a:rPr lang="ru-RU" spc="-9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часов.</a:t>
            </a:r>
            <a:r>
              <a:rPr lang="ru-RU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</a:t>
            </a:r>
            <a:r>
              <a:rPr lang="ru-RU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ru-RU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следствием</a:t>
            </a:r>
            <a:r>
              <a:rPr lang="ru-RU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ручной</a:t>
            </a:r>
            <a:r>
              <a:rPr lang="ru-RU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pc="-9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45110" indent="44894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обработки</a:t>
            </a:r>
            <a:r>
              <a:rPr lang="ru-RU" spc="-8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заказов</a:t>
            </a:r>
            <a:r>
              <a:rPr lang="ru-RU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11) и других связанных проблем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(табл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3).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781026" y="18581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5680" tIns="761760" rIns="2920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9" name="Image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364" y="2730558"/>
            <a:ext cx="23526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613972" y="4031154"/>
            <a:ext cx="322915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11- Фрагмент схемы процесса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онлайн-заказа (получение заказа)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7877" y="59701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 в таблицах набирается пониженным кеглем с одинарным межстрочным интервалом. Например, при наборе основного текста 14 кеглем, таблицы набираются шрифтом с 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установленным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размером 11-12.</a:t>
            </a:r>
            <a:r>
              <a:rPr lang="ru-RU" sz="1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Иринка-Данилка-Тёмка\Desktop\вш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271"/>
            <a:ext cx="1326753" cy="1421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8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958" y="147451"/>
            <a:ext cx="11683042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оформления списка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литературы и сносок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034" y="2206672"/>
            <a:ext cx="11984965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оформления сноски и списка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итературы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А.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Баландина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С. В. Тимошенко п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од событием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понимают «мгновенное изменение состояния некоторого </a:t>
            </a:r>
            <a:endParaRPr lang="ru-RU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объекта системы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. С точки зрения динамики система рассматривается как совокупность связанных друг с другом </a:t>
            </a:r>
            <a:endParaRPr lang="ru-RU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процессов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, причем взаимодействие между ними управляется и координируется совершающимися событиями</a:t>
            </a: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».[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3]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</a:rPr>
              <a:t>Список </a:t>
            </a:r>
            <a:r>
              <a:rPr lang="ru-RU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использованной литературы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(размещается в конце </a:t>
            </a: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работы и в нем цитируемая работа расположена под № 3).</a:t>
            </a:r>
            <a:r>
              <a:rPr lang="ru-RU" sz="1400" dirty="0" smtClean="0"/>
              <a:t> </a:t>
            </a:r>
            <a:endParaRPr lang="ru-RU" sz="1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Федоров И.Г. Моделирование бизнес-процессов в нотации BPMN 2.0 / Научно-практическое издание. – М: </a:t>
            </a:r>
            <a:endParaRPr lang="ru-RU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МЭСИ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, 2018. – 133 с.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Silva Moreira Ferreira, A.,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Loiola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, E.,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Guedes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Gondim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, S.M. Motivations, business planning, and risk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management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endParaRPr lang="ru-RU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entrepreneurship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among university students // RAI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Revista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Administração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Inovação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. 2017. v.14, i.2. – pp. 140-150.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3. Баландина Е.А., Тимошенко С.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В. </a:t>
            </a:r>
            <a:r>
              <a:rPr lang="ru-RU" dirty="0">
                <a:solidFill>
                  <a:srgbClr val="3434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Обзор и анализ средств моделирования. 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Современные проблемы науки и </a:t>
            </a:r>
            <a:endParaRPr lang="ru-RU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образования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. 2014. № 3.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URL: https://science-education.ru/ru/article/view?id=13178 (дата обращения: 27.09.2024).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2" descr="C:\Users\Иринка-Данилка-Тёмка\Desktop\вш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71"/>
            <a:ext cx="1421960" cy="142196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363637" y="612474"/>
            <a:ext cx="9828361" cy="147511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использованной литературы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(использованных источников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библиографический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допустим любой вариант) включает в себя литературные,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статистические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другие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материалы которых использовались при написании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расположения источников в списке литературы: </a:t>
            </a:r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появления в тексте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9178" y="2152504"/>
            <a:ext cx="11872822" cy="77185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ru-RU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Сноски.</a:t>
            </a: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цитировании текста цитата приводится в кавычках, а после нее выставляются квадратные скобки, в </a:t>
            </a:r>
          </a:p>
          <a:p>
            <a:pPr lvl="0" algn="just">
              <a:lnSpc>
                <a:spcPct val="115000"/>
              </a:lnSpc>
            </a:pP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указывается номер из списка литературы, под которым записан источник информации.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672" y="3200400"/>
            <a:ext cx="11533516" cy="12957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3078" y="438428"/>
            <a:ext cx="411670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оформления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приложения</a:t>
            </a:r>
            <a:endParaRPr lang="ru-RU" sz="20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76709" y="1562151"/>
            <a:ext cx="9549442" cy="8453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необязательная часть работы, которая имеет дополнительное, обычно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справочное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значение, 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может стать необходимой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более полного освещения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8136" y="2605177"/>
            <a:ext cx="5486400" cy="111280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содержанию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могут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быть очень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разнообразны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копии подлинных документов,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выдержки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отчётных материалов, отдельные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инструкций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правил, аналитика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т.д.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8000" y="2605177"/>
            <a:ext cx="4606506" cy="98341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могут представлять собой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таблицы, графики, карты,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схемы и т.д.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1873" y="3915623"/>
            <a:ext cx="10808898" cy="294237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общем объеме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КР/ВКР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приложения не учитываются, но работа имеет сквозную нумерацию, поэтому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приложения продолжают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нумерацию страниц работы (если список литературы закончился на странице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то страница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будет пронумерована - 31 и т.д.). Если приложений несколько, то отдельно нумеруется каждое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1, Приложение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и т.д.).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должно начинаться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новой страницы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указанием в правом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верхнем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углу слова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Приложение» и иметь тематический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заголовок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Связь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основного текста с приложениями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через ссылки, например,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См. Приложение 1).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Отражение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приложения в оглавлении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делается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виде самостоятельной рубрики с полным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названием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 приложения.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Picture 2" descr="C:\Users\Иринка-Данилка-Тёмка\Desktop\вш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71"/>
            <a:ext cx="1421960" cy="1421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7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7390</TotalTime>
  <Words>2215</Words>
  <Application>Microsoft Office PowerPoint</Application>
  <PresentationFormat>Широкоэкранный</PresentationFormat>
  <Paragraphs>294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 Light</vt:lpstr>
      <vt:lpstr>Calibri</vt:lpstr>
      <vt:lpstr>Times New Roman</vt:lpstr>
      <vt:lpstr>Malgun Gothic</vt:lpstr>
      <vt:lpstr>Arial</vt:lpstr>
      <vt:lpstr>Тема Office</vt:lpstr>
      <vt:lpstr>   Факультет информатики, математики и компьютерных наук</vt:lpstr>
      <vt:lpstr> 1 этап – Выбор темы </vt:lpstr>
      <vt:lpstr> 2 этап - Выполнение и оценивание КР/ВКР </vt:lpstr>
      <vt:lpstr>Требования к оформлению, структуре и содержанию КР/ВКР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Забашта Наталья Павловна</cp:lastModifiedBy>
  <cp:revision>589</cp:revision>
  <dcterms:created xsi:type="dcterms:W3CDTF">2019-04-06T05:20:47Z</dcterms:created>
  <dcterms:modified xsi:type="dcterms:W3CDTF">2024-10-21T13:26:27Z</dcterms:modified>
</cp:coreProperties>
</file>