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8"/>
  </p:notesMasterIdLst>
  <p:sldIdLst>
    <p:sldId id="286" r:id="rId5"/>
    <p:sldId id="287" r:id="rId6"/>
    <p:sldId id="288" r:id="rId7"/>
    <p:sldId id="289" r:id="rId8"/>
    <p:sldId id="290" r:id="rId9"/>
    <p:sldId id="298" r:id="rId10"/>
    <p:sldId id="299" r:id="rId11"/>
    <p:sldId id="293" r:id="rId12"/>
    <p:sldId id="294" r:id="rId13"/>
    <p:sldId id="295" r:id="rId14"/>
    <p:sldId id="296" r:id="rId15"/>
    <p:sldId id="297" r:id="rId16"/>
    <p:sldId id="285" r:id="rId17"/>
  </p:sldIdLst>
  <p:sldSz cx="12192000" cy="6858000"/>
  <p:notesSz cx="6858000" cy="9144000"/>
  <p:defaultTextStyle>
    <a:defPPr>
      <a:defRPr lang="en-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325" userDrawn="1">
          <p15:clr>
            <a:srgbClr val="A4A3A4"/>
          </p15:clr>
        </p15:guide>
        <p15:guide id="4" pos="1209" userDrawn="1">
          <p15:clr>
            <a:srgbClr val="A4A3A4"/>
          </p15:clr>
        </p15:guide>
        <p15:guide id="5" pos="2955" userDrawn="1">
          <p15:clr>
            <a:srgbClr val="A4A3A4"/>
          </p15:clr>
        </p15:guide>
        <p15:guide id="6" pos="2071" userDrawn="1">
          <p15:clr>
            <a:srgbClr val="A4A3A4"/>
          </p15:clr>
        </p15:guide>
        <p15:guide id="9" pos="3840" userDrawn="1">
          <p15:clr>
            <a:srgbClr val="A4A3A4"/>
          </p15:clr>
        </p15:guide>
        <p15:guide id="10" pos="4702" userDrawn="1">
          <p15:clr>
            <a:srgbClr val="A4A3A4"/>
          </p15:clr>
        </p15:guide>
        <p15:guide id="11" pos="5586" userDrawn="1">
          <p15:clr>
            <a:srgbClr val="A4A3A4"/>
          </p15:clr>
        </p15:guide>
        <p15:guide id="12" pos="7333" userDrawn="1">
          <p15:clr>
            <a:srgbClr val="A4A3A4"/>
          </p15:clr>
        </p15:guide>
        <p15:guide id="13" orient="horz" pos="3952" userDrawn="1">
          <p15:clr>
            <a:srgbClr val="A4A3A4"/>
          </p15:clr>
        </p15:guide>
        <p15:guide id="15" pos="6471" userDrawn="1">
          <p15:clr>
            <a:srgbClr val="A4A3A4"/>
          </p15:clr>
        </p15:guide>
        <p15:guide id="16" orient="horz" pos="913" userDrawn="1">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Кутьков Юрий Юрьевич" initials="КЮЮ" lastIdx="4" clrIdx="0">
    <p:extLst>
      <p:ext uri="{19B8F6BF-5375-455C-9EA6-DF929625EA0E}">
        <p15:presenceInfo xmlns:p15="http://schemas.microsoft.com/office/powerpoint/2012/main" userId="S::ykutkov@hse.ru::45dbd1ed-eea1-4925-9fa4-5001421b49d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29C63"/>
    <a:srgbClr val="96628C"/>
    <a:srgbClr val="11A0D7"/>
    <a:srgbClr val="E61F3D"/>
    <a:srgbClr val="CD5A5A"/>
    <a:srgbClr val="FFD746"/>
    <a:srgbClr val="0E2D69"/>
    <a:srgbClr val="D9D9D9"/>
    <a:srgbClr val="EB681F"/>
    <a:srgbClr val="234A9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4C21501-8AC7-D24B-9BD4-4AB280FA19DE}" v="6" dt="2021-11-26T18:08:21.52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351"/>
    <p:restoredTop sz="94694"/>
  </p:normalViewPr>
  <p:slideViewPr>
    <p:cSldViewPr snapToGrid="0" snapToObjects="1">
      <p:cViewPr varScale="1">
        <p:scale>
          <a:sx n="121" d="100"/>
          <a:sy n="121" d="100"/>
        </p:scale>
        <p:origin x="952" y="176"/>
      </p:cViewPr>
      <p:guideLst>
        <p:guide pos="325"/>
        <p:guide pos="1209"/>
        <p:guide pos="2955"/>
        <p:guide pos="2071"/>
        <p:guide pos="3840"/>
        <p:guide pos="4702"/>
        <p:guide pos="5586"/>
        <p:guide pos="7333"/>
        <p:guide orient="horz" pos="3952"/>
        <p:guide pos="6471"/>
        <p:guide orient="horz" pos="913"/>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notesViewPr>
    <p:cSldViewPr snapToGrid="0" snapToObjects="1">
      <p:cViewPr varScale="1">
        <p:scale>
          <a:sx n="134" d="100"/>
          <a:sy n="134" d="100"/>
        </p:scale>
        <p:origin x="3648" y="1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862" b="0" i="0" u="none" strike="noStrike" kern="1200" spc="0" baseline="0">
                <a:solidFill>
                  <a:srgbClr val="102D69"/>
                </a:solidFill>
                <a:latin typeface="HSE Sans" panose="02000000000000000000" pitchFamily="2" charset="0"/>
                <a:ea typeface="+mn-ea"/>
                <a:cs typeface="+mn-cs"/>
              </a:defRPr>
            </a:pPr>
            <a:r>
              <a:rPr lang="en-US" sz="1600" b="0" i="0" baseline="0" dirty="0">
                <a:effectLst/>
              </a:rPr>
              <a:t>Name of chart can be placed here</a:t>
            </a:r>
            <a:endParaRPr lang="ru-RU" sz="1600" dirty="0">
              <a:effectLst/>
            </a:endParaRPr>
          </a:p>
        </c:rich>
      </c:tx>
      <c:layout>
        <c:manualLayout>
          <c:xMode val="edge"/>
          <c:yMode val="edge"/>
          <c:x val="0.13063871409555111"/>
          <c:y val="7.897335468032167E-3"/>
        </c:manualLayout>
      </c:layout>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862" b="0" i="0" u="none" strike="noStrike" kern="1200" spc="0" baseline="0">
              <a:solidFill>
                <a:srgbClr val="102D69"/>
              </a:solidFill>
              <a:latin typeface="HSE Sans" panose="02000000000000000000" pitchFamily="2" charset="0"/>
              <a:ea typeface="+mn-ea"/>
              <a:cs typeface="+mn-cs"/>
            </a:defRPr>
          </a:pPr>
          <a:endParaRPr lang="en-RU"/>
        </a:p>
      </c:txPr>
    </c:title>
    <c:autoTitleDeleted val="0"/>
    <c:plotArea>
      <c:layout>
        <c:manualLayout>
          <c:layoutTarget val="inner"/>
          <c:xMode val="edge"/>
          <c:yMode val="edge"/>
          <c:x val="0.13376246841772368"/>
          <c:y val="0.10958869184472636"/>
          <c:w val="0.79262705246283227"/>
          <c:h val="0.73513663426755427"/>
        </c:manualLayout>
      </c:layout>
      <c:barChart>
        <c:barDir val="bar"/>
        <c:grouping val="clustered"/>
        <c:varyColors val="0"/>
        <c:ser>
          <c:idx val="0"/>
          <c:order val="0"/>
          <c:tx>
            <c:strRef>
              <c:f>Sheet1!$B$1</c:f>
              <c:strCache>
                <c:ptCount val="1"/>
                <c:pt idx="0">
                  <c:v>Series 1</c:v>
                </c:pt>
              </c:strCache>
            </c:strRef>
          </c:tx>
          <c:spPr>
            <a:solidFill>
              <a:schemeClr val="bg1">
                <a:lumMod val="75000"/>
              </a:schemeClr>
            </a:solidFill>
            <a:ln>
              <a:noFill/>
            </a:ln>
            <a:effectLst/>
          </c:spPr>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29DA-A841-BC64-45C773905334}"/>
            </c:ext>
          </c:extLst>
        </c:ser>
        <c:ser>
          <c:idx val="1"/>
          <c:order val="1"/>
          <c:tx>
            <c:strRef>
              <c:f>Sheet1!$C$1</c:f>
              <c:strCache>
                <c:ptCount val="1"/>
                <c:pt idx="0">
                  <c:v>Series 2</c:v>
                </c:pt>
              </c:strCache>
            </c:strRef>
          </c:tx>
          <c:spPr>
            <a:solidFill>
              <a:srgbClr val="1656A6"/>
            </a:solidFill>
            <a:ln>
              <a:noFill/>
            </a:ln>
            <a:effectLst/>
          </c:spPr>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29DA-A841-BC64-45C773905334}"/>
            </c:ext>
          </c:extLst>
        </c:ser>
        <c:ser>
          <c:idx val="2"/>
          <c:order val="2"/>
          <c:tx>
            <c:strRef>
              <c:f>Sheet1!$D$1</c:f>
              <c:strCache>
                <c:ptCount val="1"/>
                <c:pt idx="0">
                  <c:v>Series 3</c:v>
                </c:pt>
              </c:strCache>
            </c:strRef>
          </c:tx>
          <c:spPr>
            <a:solidFill>
              <a:srgbClr val="102D69"/>
            </a:solidFill>
            <a:ln>
              <a:noFill/>
            </a:ln>
            <a:effectLst/>
          </c:spPr>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29DA-A841-BC64-45C773905334}"/>
            </c:ext>
          </c:extLst>
        </c:ser>
        <c:dLbls>
          <c:showLegendKey val="0"/>
          <c:showVal val="0"/>
          <c:showCatName val="0"/>
          <c:showSerName val="0"/>
          <c:showPercent val="0"/>
          <c:showBubbleSize val="0"/>
        </c:dLbls>
        <c:gapWidth val="182"/>
        <c:axId val="955724448"/>
        <c:axId val="955630256"/>
      </c:barChart>
      <c:catAx>
        <c:axId val="95572444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rgbClr val="102D69"/>
                </a:solidFill>
                <a:latin typeface="HSE Sans" panose="02000000000000000000" pitchFamily="2" charset="0"/>
                <a:ea typeface="+mn-ea"/>
                <a:cs typeface="+mn-cs"/>
              </a:defRPr>
            </a:pPr>
            <a:endParaRPr lang="en-RU"/>
          </a:p>
        </c:txPr>
        <c:crossAx val="955630256"/>
        <c:crosses val="autoZero"/>
        <c:auto val="1"/>
        <c:lblAlgn val="ctr"/>
        <c:lblOffset val="100"/>
        <c:noMultiLvlLbl val="0"/>
      </c:catAx>
      <c:valAx>
        <c:axId val="955630256"/>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rgbClr val="102D69"/>
                </a:solidFill>
                <a:latin typeface="HSE Sans" panose="02000000000000000000" pitchFamily="2" charset="0"/>
                <a:ea typeface="+mn-ea"/>
                <a:cs typeface="+mn-cs"/>
              </a:defRPr>
            </a:pPr>
            <a:endParaRPr lang="en-RU"/>
          </a:p>
        </c:txPr>
        <c:crossAx val="955724448"/>
        <c:crosses val="autoZero"/>
        <c:crossBetween val="between"/>
      </c:valAx>
      <c:spPr>
        <a:noFill/>
        <a:ln>
          <a:noFill/>
        </a:ln>
        <a:effectLst/>
      </c:spPr>
    </c:plotArea>
    <c:legend>
      <c:legendPos val="b"/>
      <c:legendEntry>
        <c:idx val="0"/>
        <c:txPr>
          <a:bodyPr rot="0" spcFirstLastPara="1" vertOverflow="ellipsis" vert="horz" wrap="square" anchor="ctr" anchorCtr="1"/>
          <a:lstStyle/>
          <a:p>
            <a:pPr>
              <a:defRPr sz="1197" b="0" i="0" u="none" strike="noStrike" kern="1200" baseline="0">
                <a:solidFill>
                  <a:srgbClr val="0E2D69"/>
                </a:solidFill>
                <a:latin typeface="HSE Sans" panose="02000000000000000000" pitchFamily="2" charset="0"/>
                <a:ea typeface="+mn-ea"/>
                <a:cs typeface="+mn-cs"/>
              </a:defRPr>
            </a:pPr>
            <a:endParaRPr lang="en-RU"/>
          </a:p>
        </c:txPr>
      </c:legendEntry>
      <c:legendEntry>
        <c:idx val="1"/>
        <c:txPr>
          <a:bodyPr rot="0" spcFirstLastPara="1" vertOverflow="ellipsis" vert="horz" wrap="square" anchor="ctr" anchorCtr="1"/>
          <a:lstStyle/>
          <a:p>
            <a:pPr>
              <a:defRPr sz="1197" b="0" i="0" u="none" strike="noStrike" kern="1200" baseline="0">
                <a:solidFill>
                  <a:srgbClr val="0E2D69"/>
                </a:solidFill>
                <a:latin typeface="HSE Sans" panose="02000000000000000000" pitchFamily="2" charset="0"/>
                <a:ea typeface="+mn-ea"/>
                <a:cs typeface="+mn-cs"/>
              </a:defRPr>
            </a:pPr>
            <a:endParaRPr lang="en-RU"/>
          </a:p>
        </c:txPr>
      </c:legendEntry>
      <c:legendEntry>
        <c:idx val="2"/>
        <c:txPr>
          <a:bodyPr rot="0" spcFirstLastPara="1" vertOverflow="ellipsis" vert="horz" wrap="square" anchor="ctr" anchorCtr="1"/>
          <a:lstStyle/>
          <a:p>
            <a:pPr>
              <a:defRPr sz="1197" b="0" i="0" u="none" strike="noStrike" kern="1200" baseline="0">
                <a:solidFill>
                  <a:srgbClr val="0E2D69"/>
                </a:solidFill>
                <a:latin typeface="HSE Sans" panose="02000000000000000000" pitchFamily="2" charset="0"/>
                <a:ea typeface="+mn-ea"/>
                <a:cs typeface="+mn-cs"/>
              </a:defRPr>
            </a:pPr>
            <a:endParaRPr lang="en-RU"/>
          </a:p>
        </c:txPr>
      </c:legendEntry>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HSE Sans" panose="02000000000000000000" pitchFamily="2" charset="0"/>
              <a:ea typeface="+mn-ea"/>
              <a:cs typeface="+mn-cs"/>
            </a:defRPr>
          </a:pPr>
          <a:endParaRPr lang="en-RU"/>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RU"/>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rgbClr val="102D69"/>
                </a:solidFill>
                <a:latin typeface="HSE Sans" panose="02000000000000000000" pitchFamily="2" charset="0"/>
                <a:ea typeface="+mn-ea"/>
                <a:cs typeface="+mn-cs"/>
              </a:defRPr>
            </a:pPr>
            <a:r>
              <a:rPr lang="en-US" sz="1600" b="0" i="0" baseline="0" dirty="0">
                <a:effectLst/>
              </a:rPr>
              <a:t>Name of chart can be placed here</a:t>
            </a:r>
            <a:endParaRPr lang="ru-RU" sz="1600" dirty="0">
              <a:effectLst/>
            </a:endParaRPr>
          </a:p>
        </c:rich>
      </c:tx>
      <c:layout>
        <c:manualLayout>
          <c:xMode val="edge"/>
          <c:yMode val="edge"/>
          <c:x val="0.13063871409555111"/>
          <c:y val="7.897335468032167E-3"/>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rgbClr val="102D69"/>
              </a:solidFill>
              <a:latin typeface="HSE Sans" panose="02000000000000000000" pitchFamily="2" charset="0"/>
              <a:ea typeface="+mn-ea"/>
              <a:cs typeface="+mn-cs"/>
            </a:defRPr>
          </a:pPr>
          <a:endParaRPr lang="en-RU"/>
        </a:p>
      </c:txPr>
    </c:title>
    <c:autoTitleDeleted val="0"/>
    <c:plotArea>
      <c:layout>
        <c:manualLayout>
          <c:layoutTarget val="inner"/>
          <c:xMode val="edge"/>
          <c:yMode val="edge"/>
          <c:x val="0.13376246841772368"/>
          <c:y val="0.10958869184472636"/>
          <c:w val="0.79262705246283227"/>
          <c:h val="0.73513663426755427"/>
        </c:manualLayout>
      </c:layout>
      <c:barChart>
        <c:barDir val="bar"/>
        <c:grouping val="clustered"/>
        <c:varyColors val="0"/>
        <c:ser>
          <c:idx val="0"/>
          <c:order val="0"/>
          <c:tx>
            <c:strRef>
              <c:f>Sheet1!$B$1</c:f>
              <c:strCache>
                <c:ptCount val="1"/>
                <c:pt idx="0">
                  <c:v>Series 1</c:v>
                </c:pt>
              </c:strCache>
            </c:strRef>
          </c:tx>
          <c:spPr>
            <a:solidFill>
              <a:schemeClr val="bg1">
                <a:lumMod val="75000"/>
              </a:schemeClr>
            </a:solidFill>
            <a:ln>
              <a:noFill/>
            </a:ln>
            <a:effectLst/>
          </c:spPr>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215F-944E-8E04-459D60B79A26}"/>
            </c:ext>
          </c:extLst>
        </c:ser>
        <c:ser>
          <c:idx val="1"/>
          <c:order val="1"/>
          <c:tx>
            <c:strRef>
              <c:f>Sheet1!$C$1</c:f>
              <c:strCache>
                <c:ptCount val="1"/>
                <c:pt idx="0">
                  <c:v>Series 2</c:v>
                </c:pt>
              </c:strCache>
            </c:strRef>
          </c:tx>
          <c:spPr>
            <a:solidFill>
              <a:srgbClr val="1656A6"/>
            </a:solidFill>
            <a:ln>
              <a:noFill/>
            </a:ln>
            <a:effectLst/>
          </c:spPr>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215F-944E-8E04-459D60B79A26}"/>
            </c:ext>
          </c:extLst>
        </c:ser>
        <c:ser>
          <c:idx val="2"/>
          <c:order val="2"/>
          <c:tx>
            <c:strRef>
              <c:f>Sheet1!$D$1</c:f>
              <c:strCache>
                <c:ptCount val="1"/>
                <c:pt idx="0">
                  <c:v>Series 3</c:v>
                </c:pt>
              </c:strCache>
            </c:strRef>
          </c:tx>
          <c:spPr>
            <a:solidFill>
              <a:srgbClr val="102D69"/>
            </a:solidFill>
            <a:ln>
              <a:noFill/>
            </a:ln>
            <a:effectLst/>
          </c:spPr>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215F-944E-8E04-459D60B79A26}"/>
            </c:ext>
          </c:extLst>
        </c:ser>
        <c:dLbls>
          <c:showLegendKey val="0"/>
          <c:showVal val="0"/>
          <c:showCatName val="0"/>
          <c:showSerName val="0"/>
          <c:showPercent val="0"/>
          <c:showBubbleSize val="0"/>
        </c:dLbls>
        <c:gapWidth val="182"/>
        <c:axId val="955724448"/>
        <c:axId val="955630256"/>
      </c:barChart>
      <c:catAx>
        <c:axId val="95572444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rgbClr val="102D69"/>
                </a:solidFill>
                <a:latin typeface="HSE Sans" panose="02000000000000000000" pitchFamily="2" charset="0"/>
                <a:ea typeface="+mn-ea"/>
                <a:cs typeface="+mn-cs"/>
              </a:defRPr>
            </a:pPr>
            <a:endParaRPr lang="en-RU"/>
          </a:p>
        </c:txPr>
        <c:crossAx val="955630256"/>
        <c:crosses val="autoZero"/>
        <c:auto val="1"/>
        <c:lblAlgn val="ctr"/>
        <c:lblOffset val="100"/>
        <c:noMultiLvlLbl val="0"/>
      </c:catAx>
      <c:valAx>
        <c:axId val="955630256"/>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rgbClr val="102D69"/>
                </a:solidFill>
                <a:latin typeface="HSE Sans" panose="02000000000000000000" pitchFamily="2" charset="0"/>
                <a:ea typeface="+mn-ea"/>
                <a:cs typeface="+mn-cs"/>
              </a:defRPr>
            </a:pPr>
            <a:endParaRPr lang="en-RU"/>
          </a:p>
        </c:txPr>
        <c:crossAx val="955724448"/>
        <c:crosses val="autoZero"/>
        <c:crossBetween val="between"/>
      </c:valAx>
      <c:spPr>
        <a:noFill/>
        <a:ln>
          <a:noFill/>
        </a:ln>
        <a:effectLst/>
      </c:spPr>
    </c:plotArea>
    <c:legend>
      <c:legendPos val="b"/>
      <c:legendEntry>
        <c:idx val="0"/>
        <c:txPr>
          <a:bodyPr rot="0" spcFirstLastPara="1" vertOverflow="ellipsis" vert="horz" wrap="square" anchor="ctr" anchorCtr="1"/>
          <a:lstStyle/>
          <a:p>
            <a:pPr>
              <a:defRPr sz="1197" b="0" i="0" u="none" strike="noStrike" kern="1200" baseline="0">
                <a:solidFill>
                  <a:srgbClr val="0E2D69"/>
                </a:solidFill>
                <a:latin typeface="HSE Sans" panose="02000000000000000000" pitchFamily="2" charset="0"/>
                <a:ea typeface="+mn-ea"/>
                <a:cs typeface="+mn-cs"/>
              </a:defRPr>
            </a:pPr>
            <a:endParaRPr lang="en-RU"/>
          </a:p>
        </c:txPr>
      </c:legendEntry>
      <c:legendEntry>
        <c:idx val="1"/>
        <c:txPr>
          <a:bodyPr rot="0" spcFirstLastPara="1" vertOverflow="ellipsis" vert="horz" wrap="square" anchor="ctr" anchorCtr="1"/>
          <a:lstStyle/>
          <a:p>
            <a:pPr>
              <a:defRPr sz="1197" b="0" i="0" u="none" strike="noStrike" kern="1200" baseline="0">
                <a:solidFill>
                  <a:srgbClr val="0E2D69"/>
                </a:solidFill>
                <a:latin typeface="HSE Sans" panose="02000000000000000000" pitchFamily="2" charset="0"/>
                <a:ea typeface="+mn-ea"/>
                <a:cs typeface="+mn-cs"/>
              </a:defRPr>
            </a:pPr>
            <a:endParaRPr lang="en-RU"/>
          </a:p>
        </c:txPr>
      </c:legendEntry>
      <c:legendEntry>
        <c:idx val="2"/>
        <c:txPr>
          <a:bodyPr rot="0" spcFirstLastPara="1" vertOverflow="ellipsis" vert="horz" wrap="square" anchor="ctr" anchorCtr="1"/>
          <a:lstStyle/>
          <a:p>
            <a:pPr>
              <a:defRPr sz="1197" b="0" i="0" u="none" strike="noStrike" kern="1200" baseline="0">
                <a:solidFill>
                  <a:srgbClr val="0E2D69"/>
                </a:solidFill>
                <a:latin typeface="HSE Sans" panose="02000000000000000000" pitchFamily="2" charset="0"/>
                <a:ea typeface="+mn-ea"/>
                <a:cs typeface="+mn-cs"/>
              </a:defRPr>
            </a:pPr>
            <a:endParaRPr lang="en-RU"/>
          </a:p>
        </c:txPr>
      </c:legendEntry>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HSE Sans" panose="02000000000000000000" pitchFamily="2" charset="0"/>
              <a:ea typeface="+mn-ea"/>
              <a:cs typeface="+mn-cs"/>
            </a:defRPr>
          </a:pPr>
          <a:endParaRPr lang="en-RU"/>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RU"/>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600" b="0" i="0" u="none" strike="noStrike" kern="1200" baseline="0">
                <a:solidFill>
                  <a:srgbClr val="102D69"/>
                </a:solidFill>
                <a:latin typeface="HSE Sans" panose="02000000000000000000" pitchFamily="2" charset="0"/>
                <a:ea typeface="+mn-ea"/>
                <a:cs typeface="+mn-cs"/>
              </a:defRPr>
            </a:pPr>
            <a:r>
              <a:rPr lang="en-US" sz="1600" b="0" i="0" baseline="0" dirty="0">
                <a:effectLst/>
              </a:rPr>
              <a:t>Name of chart can be placed here</a:t>
            </a:r>
          </a:p>
        </c:rich>
      </c:tx>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600" b="0" i="0" u="none" strike="noStrike" kern="1200" baseline="0">
              <a:solidFill>
                <a:srgbClr val="102D69"/>
              </a:solidFill>
              <a:latin typeface="HSE Sans" panose="02000000000000000000" pitchFamily="2" charset="0"/>
              <a:ea typeface="+mn-ea"/>
              <a:cs typeface="+mn-cs"/>
            </a:defRPr>
          </a:pPr>
          <a:endParaRPr lang="en-RU"/>
        </a:p>
      </c:txPr>
    </c:title>
    <c:autoTitleDeleted val="0"/>
    <c:plotArea>
      <c:layout/>
      <c:pieChart>
        <c:varyColors val="1"/>
        <c:ser>
          <c:idx val="0"/>
          <c:order val="0"/>
          <c:tx>
            <c:strRef>
              <c:f>Sheet1!$B$1</c:f>
              <c:strCache>
                <c:ptCount val="1"/>
                <c:pt idx="0">
                  <c:v>Sales</c:v>
                </c:pt>
              </c:strCache>
            </c:strRef>
          </c:tx>
          <c:spPr>
            <a:solidFill>
              <a:srgbClr val="1656A6"/>
            </a:solidFill>
          </c:spPr>
          <c:dPt>
            <c:idx val="0"/>
            <c:bubble3D val="0"/>
            <c:spPr>
              <a:solidFill>
                <a:srgbClr val="102D69"/>
              </a:solidFill>
              <a:ln>
                <a:noFill/>
              </a:ln>
              <a:effectLst/>
            </c:spPr>
            <c:extLst>
              <c:ext xmlns:c16="http://schemas.microsoft.com/office/drawing/2014/chart" uri="{C3380CC4-5D6E-409C-BE32-E72D297353CC}">
                <c16:uniqueId val="{00000001-D298-2349-9B77-34205FDCFB16}"/>
              </c:ext>
            </c:extLst>
          </c:dPt>
          <c:dPt>
            <c:idx val="1"/>
            <c:bubble3D val="0"/>
            <c:spPr>
              <a:solidFill>
                <a:schemeClr val="bg1">
                  <a:lumMod val="75000"/>
                </a:schemeClr>
              </a:solidFill>
              <a:ln>
                <a:noFill/>
              </a:ln>
              <a:effectLst/>
            </c:spPr>
            <c:extLst>
              <c:ext xmlns:c16="http://schemas.microsoft.com/office/drawing/2014/chart" uri="{C3380CC4-5D6E-409C-BE32-E72D297353CC}">
                <c16:uniqueId val="{00000003-D298-2349-9B77-34205FDCFB16}"/>
              </c:ext>
            </c:extLst>
          </c:dPt>
          <c:dPt>
            <c:idx val="2"/>
            <c:bubble3D val="0"/>
            <c:spPr>
              <a:solidFill>
                <a:schemeClr val="bg1">
                  <a:lumMod val="85000"/>
                </a:schemeClr>
              </a:solidFill>
              <a:ln>
                <a:noFill/>
              </a:ln>
              <a:effectLst/>
            </c:spPr>
            <c:extLst>
              <c:ext xmlns:c16="http://schemas.microsoft.com/office/drawing/2014/chart" uri="{C3380CC4-5D6E-409C-BE32-E72D297353CC}">
                <c16:uniqueId val="{00000005-D298-2349-9B77-34205FDCFB16}"/>
              </c:ext>
            </c:extLst>
          </c:dPt>
          <c:dPt>
            <c:idx val="3"/>
            <c:bubble3D val="0"/>
            <c:spPr>
              <a:solidFill>
                <a:srgbClr val="1656A6"/>
              </a:solidFill>
              <a:ln>
                <a:noFill/>
              </a:ln>
              <a:effectLst/>
            </c:spPr>
            <c:extLst>
              <c:ext xmlns:c16="http://schemas.microsoft.com/office/drawing/2014/chart" uri="{C3380CC4-5D6E-409C-BE32-E72D297353CC}">
                <c16:uniqueId val="{00000007-D298-2349-9B77-34205FDCFB16}"/>
              </c:ext>
            </c:extLst>
          </c:dPt>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bg1"/>
                    </a:solidFill>
                    <a:latin typeface="HSE Sans" panose="02000000000000000000" pitchFamily="2" charset="0"/>
                    <a:ea typeface="+mn-ea"/>
                    <a:cs typeface="+mn-cs"/>
                  </a:defRPr>
                </a:pPr>
                <a:endParaRPr lang="en-RU"/>
              </a:p>
            </c:txPr>
            <c:dLblPos val="inEnd"/>
            <c:showLegendKey val="0"/>
            <c:showVal val="0"/>
            <c:showCatName val="0"/>
            <c:showSerName val="0"/>
            <c:showPercent val="1"/>
            <c:showBubbleSize val="0"/>
            <c:showLeaderLines val="1"/>
            <c:leaderLines>
              <c:spPr>
                <a:ln w="9525">
                  <a:solidFill>
                    <a:schemeClr val="tx2">
                      <a:lumMod val="35000"/>
                      <a:lumOff val="65000"/>
                    </a:schemeClr>
                  </a:solidFill>
                </a:ln>
                <a:effectLst/>
              </c:spPr>
            </c:leaderLines>
            <c:extLst>
              <c:ext xmlns:c15="http://schemas.microsoft.com/office/drawing/2012/chart" uri="{CE6537A1-D6FC-4f65-9D91-7224C49458BB}"/>
            </c:extLst>
          </c:dLbls>
          <c:cat>
            <c:strRef>
              <c:f>Sheet1!$A$2:$A$5</c:f>
              <c:strCache>
                <c:ptCount val="4"/>
                <c:pt idx="0">
                  <c:v>1st Qtr</c:v>
                </c:pt>
                <c:pt idx="1">
                  <c:v>2nd Qtr</c:v>
                </c:pt>
                <c:pt idx="2">
                  <c:v>3rd Qtr</c:v>
                </c:pt>
                <c:pt idx="3">
                  <c:v>4th Qtr</c:v>
                </c:pt>
              </c:strCache>
            </c:strRef>
          </c:cat>
          <c:val>
            <c:numRef>
              <c:f>Sheet1!$B$2:$B$5</c:f>
              <c:numCache>
                <c:formatCode>General</c:formatCode>
                <c:ptCount val="4"/>
                <c:pt idx="0">
                  <c:v>8.1999999999999993</c:v>
                </c:pt>
                <c:pt idx="1">
                  <c:v>3.2</c:v>
                </c:pt>
                <c:pt idx="2">
                  <c:v>1.4</c:v>
                </c:pt>
                <c:pt idx="3">
                  <c:v>1.2</c:v>
                </c:pt>
              </c:numCache>
            </c:numRef>
          </c:val>
          <c:extLst>
            <c:ext xmlns:c16="http://schemas.microsoft.com/office/drawing/2014/chart" uri="{C3380CC4-5D6E-409C-BE32-E72D297353CC}">
              <c16:uniqueId val="{00000008-D298-2349-9B77-34205FDCFB16}"/>
            </c:ext>
          </c:extLst>
        </c:ser>
        <c:dLbls>
          <c:dLblPos val="inEnd"/>
          <c:showLegendKey val="0"/>
          <c:showVal val="0"/>
          <c:showCatName val="0"/>
          <c:showSerName val="0"/>
          <c:showPercent val="1"/>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rgbClr val="102D69"/>
              </a:solidFill>
              <a:latin typeface="+mn-lt"/>
              <a:ea typeface="+mn-ea"/>
              <a:cs typeface="+mn-cs"/>
            </a:defRPr>
          </a:pPr>
          <a:endParaRPr lang="en-RU"/>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RU"/>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HSE Sans" panose="02000000000000000000" pitchFamily="2" charset="0"/>
                <a:ea typeface="+mn-ea"/>
                <a:cs typeface="+mn-cs"/>
              </a:defRPr>
            </a:pPr>
            <a:r>
              <a:rPr lang="en-US" sz="1600" dirty="0">
                <a:solidFill>
                  <a:srgbClr val="0E2D69"/>
                </a:solidFill>
              </a:rPr>
              <a:t>Name of graph</a:t>
            </a:r>
          </a:p>
        </c:rich>
      </c:tx>
      <c:layout>
        <c:manualLayout>
          <c:xMode val="edge"/>
          <c:yMode val="edge"/>
          <c:x val="9.7466984111306623E-2"/>
          <c:y val="2.1428134550125173E-2"/>
        </c:manualLayout>
      </c:layout>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HSE Sans" panose="02000000000000000000" pitchFamily="2" charset="0"/>
              <a:ea typeface="+mn-ea"/>
              <a:cs typeface="+mn-cs"/>
            </a:defRPr>
          </a:pPr>
          <a:endParaRPr lang="en-RU"/>
        </a:p>
      </c:txPr>
    </c:title>
    <c:autoTitleDeleted val="0"/>
    <c:plotArea>
      <c:layout/>
      <c:lineChart>
        <c:grouping val="stacked"/>
        <c:varyColors val="0"/>
        <c:ser>
          <c:idx val="0"/>
          <c:order val="0"/>
          <c:tx>
            <c:strRef>
              <c:f>Sheet1!$B$1</c:f>
              <c:strCache>
                <c:ptCount val="1"/>
                <c:pt idx="0">
                  <c:v>Series 1</c:v>
                </c:pt>
              </c:strCache>
            </c:strRef>
          </c:tx>
          <c:spPr>
            <a:ln w="28575" cap="rnd">
              <a:solidFill>
                <a:srgbClr val="CD5A5A"/>
              </a:solidFill>
              <a:round/>
            </a:ln>
            <a:effectLst/>
          </c:spPr>
          <c:marker>
            <c:symbol val="circle"/>
            <c:size val="5"/>
            <c:spPr>
              <a:solidFill>
                <a:srgbClr val="CD5A5A"/>
              </a:solidFill>
              <a:ln w="9525">
                <a:noFill/>
              </a:ln>
              <a:effectLst/>
            </c:spPr>
          </c:marker>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smooth val="0"/>
          <c:extLst>
            <c:ext xmlns:c16="http://schemas.microsoft.com/office/drawing/2014/chart" uri="{C3380CC4-5D6E-409C-BE32-E72D297353CC}">
              <c16:uniqueId val="{00000000-529A-7C4C-B16B-339B9A0B2750}"/>
            </c:ext>
          </c:extLst>
        </c:ser>
        <c:ser>
          <c:idx val="1"/>
          <c:order val="1"/>
          <c:tx>
            <c:strRef>
              <c:f>Sheet1!$C$1</c:f>
              <c:strCache>
                <c:ptCount val="1"/>
                <c:pt idx="0">
                  <c:v>Series 2</c:v>
                </c:pt>
              </c:strCache>
            </c:strRef>
          </c:tx>
          <c:spPr>
            <a:ln w="28575" cap="rnd">
              <a:solidFill>
                <a:srgbClr val="FFD746"/>
              </a:solidFill>
              <a:round/>
            </a:ln>
            <a:effectLst/>
          </c:spPr>
          <c:marker>
            <c:symbol val="circle"/>
            <c:size val="5"/>
            <c:spPr>
              <a:solidFill>
                <a:srgbClr val="FFD746"/>
              </a:solidFill>
              <a:ln w="9525">
                <a:noFill/>
              </a:ln>
              <a:effectLst/>
            </c:spPr>
          </c:marker>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10</c:v>
                </c:pt>
                <c:pt idx="2">
                  <c:v>1.8</c:v>
                </c:pt>
                <c:pt idx="3">
                  <c:v>2.8</c:v>
                </c:pt>
              </c:numCache>
            </c:numRef>
          </c:val>
          <c:smooth val="0"/>
          <c:extLst>
            <c:ext xmlns:c16="http://schemas.microsoft.com/office/drawing/2014/chart" uri="{C3380CC4-5D6E-409C-BE32-E72D297353CC}">
              <c16:uniqueId val="{00000001-529A-7C4C-B16B-339B9A0B2750}"/>
            </c:ext>
          </c:extLst>
        </c:ser>
        <c:ser>
          <c:idx val="2"/>
          <c:order val="2"/>
          <c:tx>
            <c:strRef>
              <c:f>Sheet1!$D$1</c:f>
              <c:strCache>
                <c:ptCount val="1"/>
                <c:pt idx="0">
                  <c:v>Series 3</c:v>
                </c:pt>
              </c:strCache>
            </c:strRef>
          </c:tx>
          <c:spPr>
            <a:ln w="28575" cap="rnd">
              <a:solidFill>
                <a:srgbClr val="E61F3D"/>
              </a:solidFill>
              <a:round/>
            </a:ln>
            <a:effectLst/>
          </c:spPr>
          <c:marker>
            <c:symbol val="circle"/>
            <c:size val="5"/>
            <c:spPr>
              <a:solidFill>
                <a:srgbClr val="E61F3D"/>
              </a:solidFill>
              <a:ln w="63500">
                <a:noFill/>
              </a:ln>
              <a:effectLst/>
            </c:spPr>
          </c:marker>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23</c:v>
                </c:pt>
                <c:pt idx="1">
                  <c:v>15</c:v>
                </c:pt>
                <c:pt idx="2">
                  <c:v>8</c:v>
                </c:pt>
                <c:pt idx="3">
                  <c:v>5</c:v>
                </c:pt>
              </c:numCache>
            </c:numRef>
          </c:val>
          <c:smooth val="0"/>
          <c:extLst>
            <c:ext xmlns:c16="http://schemas.microsoft.com/office/drawing/2014/chart" uri="{C3380CC4-5D6E-409C-BE32-E72D297353CC}">
              <c16:uniqueId val="{00000002-529A-7C4C-B16B-339B9A0B2750}"/>
            </c:ext>
          </c:extLst>
        </c:ser>
        <c:ser>
          <c:idx val="3"/>
          <c:order val="3"/>
          <c:tx>
            <c:strRef>
              <c:f>Sheet1!$E$1</c:f>
              <c:strCache>
                <c:ptCount val="1"/>
                <c:pt idx="0">
                  <c:v>Series 12</c:v>
                </c:pt>
              </c:strCache>
            </c:strRef>
          </c:tx>
          <c:spPr>
            <a:ln w="28575" cap="rnd">
              <a:solidFill>
                <a:srgbClr val="11A0D7"/>
              </a:solidFill>
              <a:round/>
            </a:ln>
            <a:effectLst/>
          </c:spPr>
          <c:marker>
            <c:symbol val="circle"/>
            <c:size val="5"/>
            <c:spPr>
              <a:solidFill>
                <a:srgbClr val="11A0D7"/>
              </a:solidFill>
              <a:ln w="9525">
                <a:noFill/>
              </a:ln>
              <a:effectLst/>
            </c:spPr>
          </c:marker>
          <c:cat>
            <c:strRef>
              <c:f>Sheet1!$A$2:$A$5</c:f>
              <c:strCache>
                <c:ptCount val="4"/>
                <c:pt idx="0">
                  <c:v>Category 1</c:v>
                </c:pt>
                <c:pt idx="1">
                  <c:v>Category 2</c:v>
                </c:pt>
                <c:pt idx="2">
                  <c:v>Category 3</c:v>
                </c:pt>
                <c:pt idx="3">
                  <c:v>Category 4</c:v>
                </c:pt>
              </c:strCache>
            </c:strRef>
          </c:cat>
          <c:val>
            <c:numRef>
              <c:f>Sheet1!$E$2:$E$5</c:f>
              <c:numCache>
                <c:formatCode>General</c:formatCode>
                <c:ptCount val="4"/>
                <c:pt idx="0">
                  <c:v>4.3</c:v>
                </c:pt>
                <c:pt idx="1">
                  <c:v>2.5</c:v>
                </c:pt>
                <c:pt idx="2">
                  <c:v>12</c:v>
                </c:pt>
                <c:pt idx="3">
                  <c:v>4.5</c:v>
                </c:pt>
              </c:numCache>
            </c:numRef>
          </c:val>
          <c:smooth val="0"/>
          <c:extLst>
            <c:ext xmlns:c16="http://schemas.microsoft.com/office/drawing/2014/chart" uri="{C3380CC4-5D6E-409C-BE32-E72D297353CC}">
              <c16:uniqueId val="{00000003-529A-7C4C-B16B-339B9A0B2750}"/>
            </c:ext>
          </c:extLst>
        </c:ser>
        <c:ser>
          <c:idx val="4"/>
          <c:order val="4"/>
          <c:tx>
            <c:strRef>
              <c:f>Sheet1!$F$1</c:f>
              <c:strCache>
                <c:ptCount val="1"/>
                <c:pt idx="0">
                  <c:v>Series 23</c:v>
                </c:pt>
              </c:strCache>
            </c:strRef>
          </c:tx>
          <c:spPr>
            <a:ln w="28575" cap="rnd">
              <a:solidFill>
                <a:srgbClr val="7D4EBA"/>
              </a:solidFill>
              <a:round/>
            </a:ln>
            <a:effectLst/>
          </c:spPr>
          <c:marker>
            <c:symbol val="circle"/>
            <c:size val="5"/>
            <c:spPr>
              <a:solidFill>
                <a:srgbClr val="96628C"/>
              </a:solidFill>
              <a:ln w="9525">
                <a:noFill/>
              </a:ln>
              <a:effectLst/>
            </c:spPr>
          </c:marker>
          <c:cat>
            <c:strRef>
              <c:f>Sheet1!$A$2:$A$5</c:f>
              <c:strCache>
                <c:ptCount val="4"/>
                <c:pt idx="0">
                  <c:v>Category 1</c:v>
                </c:pt>
                <c:pt idx="1">
                  <c:v>Category 2</c:v>
                </c:pt>
                <c:pt idx="2">
                  <c:v>Category 3</c:v>
                </c:pt>
                <c:pt idx="3">
                  <c:v>Category 4</c:v>
                </c:pt>
              </c:strCache>
            </c:strRef>
          </c:cat>
          <c:val>
            <c:numRef>
              <c:f>Sheet1!$F$2:$F$5</c:f>
              <c:numCache>
                <c:formatCode>General</c:formatCode>
                <c:ptCount val="4"/>
                <c:pt idx="0">
                  <c:v>2.4</c:v>
                </c:pt>
                <c:pt idx="1">
                  <c:v>2</c:v>
                </c:pt>
                <c:pt idx="2">
                  <c:v>6</c:v>
                </c:pt>
                <c:pt idx="3">
                  <c:v>2.8</c:v>
                </c:pt>
              </c:numCache>
            </c:numRef>
          </c:val>
          <c:smooth val="0"/>
          <c:extLst>
            <c:ext xmlns:c16="http://schemas.microsoft.com/office/drawing/2014/chart" uri="{C3380CC4-5D6E-409C-BE32-E72D297353CC}">
              <c16:uniqueId val="{00000004-529A-7C4C-B16B-339B9A0B2750}"/>
            </c:ext>
          </c:extLst>
        </c:ser>
        <c:ser>
          <c:idx val="5"/>
          <c:order val="5"/>
          <c:tx>
            <c:strRef>
              <c:f>Sheet1!$G$1</c:f>
              <c:strCache>
                <c:ptCount val="1"/>
                <c:pt idx="0">
                  <c:v>Series 34</c:v>
                </c:pt>
              </c:strCache>
            </c:strRef>
          </c:tx>
          <c:spPr>
            <a:ln w="28575" cap="rnd">
              <a:solidFill>
                <a:srgbClr val="029C63"/>
              </a:solidFill>
              <a:round/>
            </a:ln>
            <a:effectLst/>
          </c:spPr>
          <c:marker>
            <c:symbol val="circle"/>
            <c:size val="5"/>
            <c:spPr>
              <a:solidFill>
                <a:srgbClr val="029C63"/>
              </a:solidFill>
              <a:ln w="9525">
                <a:noFill/>
              </a:ln>
              <a:effectLst/>
            </c:spPr>
          </c:marker>
          <c:cat>
            <c:strRef>
              <c:f>Sheet1!$A$2:$A$5</c:f>
              <c:strCache>
                <c:ptCount val="4"/>
                <c:pt idx="0">
                  <c:v>Category 1</c:v>
                </c:pt>
                <c:pt idx="1">
                  <c:v>Category 2</c:v>
                </c:pt>
                <c:pt idx="2">
                  <c:v>Category 3</c:v>
                </c:pt>
                <c:pt idx="3">
                  <c:v>Category 4</c:v>
                </c:pt>
              </c:strCache>
            </c:strRef>
          </c:cat>
          <c:val>
            <c:numRef>
              <c:f>Sheet1!$G$2:$G$5</c:f>
              <c:numCache>
                <c:formatCode>General</c:formatCode>
                <c:ptCount val="4"/>
                <c:pt idx="0">
                  <c:v>12</c:v>
                </c:pt>
                <c:pt idx="1">
                  <c:v>9</c:v>
                </c:pt>
                <c:pt idx="2">
                  <c:v>3</c:v>
                </c:pt>
                <c:pt idx="3">
                  <c:v>5</c:v>
                </c:pt>
              </c:numCache>
            </c:numRef>
          </c:val>
          <c:smooth val="0"/>
          <c:extLst>
            <c:ext xmlns:c16="http://schemas.microsoft.com/office/drawing/2014/chart" uri="{C3380CC4-5D6E-409C-BE32-E72D297353CC}">
              <c16:uniqueId val="{00000005-529A-7C4C-B16B-339B9A0B2750}"/>
            </c:ext>
          </c:extLst>
        </c:ser>
        <c:dLbls>
          <c:showLegendKey val="0"/>
          <c:showVal val="0"/>
          <c:showCatName val="0"/>
          <c:showSerName val="0"/>
          <c:showPercent val="0"/>
          <c:showBubbleSize val="0"/>
        </c:dLbls>
        <c:marker val="1"/>
        <c:smooth val="0"/>
        <c:axId val="1374565504"/>
        <c:axId val="1021066896"/>
      </c:lineChart>
      <c:catAx>
        <c:axId val="13745655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rgbClr val="0E2D69"/>
                </a:solidFill>
                <a:latin typeface="HSE Sans" panose="02000000000000000000" pitchFamily="2" charset="0"/>
                <a:ea typeface="+mn-ea"/>
                <a:cs typeface="+mn-cs"/>
              </a:defRPr>
            </a:pPr>
            <a:endParaRPr lang="en-RU"/>
          </a:p>
        </c:txPr>
        <c:crossAx val="1021066896"/>
        <c:crosses val="autoZero"/>
        <c:auto val="1"/>
        <c:lblAlgn val="ctr"/>
        <c:lblOffset val="100"/>
        <c:noMultiLvlLbl val="0"/>
      </c:catAx>
      <c:valAx>
        <c:axId val="102106689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rgbClr val="0E2D69"/>
                </a:solidFill>
                <a:latin typeface="HSE Sans" panose="02000000000000000000" pitchFamily="2" charset="0"/>
                <a:ea typeface="+mn-ea"/>
                <a:cs typeface="+mn-cs"/>
              </a:defRPr>
            </a:pPr>
            <a:endParaRPr lang="en-RU"/>
          </a:p>
        </c:txPr>
        <c:crossAx val="137456550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rgbClr val="0E2D69"/>
              </a:solidFill>
              <a:latin typeface="HSE Sans" panose="02000000000000000000" pitchFamily="2" charset="0"/>
              <a:ea typeface="+mn-ea"/>
              <a:cs typeface="+mn-cs"/>
            </a:defRPr>
          </a:pPr>
          <a:endParaRPr lang="en-RU"/>
        </a:p>
      </c:txPr>
    </c:legend>
    <c:plotVisOnly val="1"/>
    <c:dispBlanksAs val="zero"/>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HSE Sans" panose="02000000000000000000" pitchFamily="2" charset="0"/>
        </a:defRPr>
      </a:pPr>
      <a:endParaRPr lang="en-RU"/>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0" i="0" u="none" strike="noStrike" kern="1200" baseline="0">
                <a:solidFill>
                  <a:srgbClr val="0E2D69"/>
                </a:solidFill>
                <a:latin typeface="HSE Sans" panose="02000000000000000000" pitchFamily="2" charset="0"/>
                <a:ea typeface="+mn-ea"/>
                <a:cs typeface="+mn-cs"/>
              </a:defRPr>
            </a:pPr>
            <a:r>
              <a:rPr lang="en-US" sz="1600" b="0" dirty="0">
                <a:solidFill>
                  <a:srgbClr val="0E2D69"/>
                </a:solidFill>
              </a:rPr>
              <a:t>Name of chart</a:t>
            </a:r>
          </a:p>
        </c:rich>
      </c:tx>
      <c:layout>
        <c:manualLayout>
          <c:xMode val="edge"/>
          <c:yMode val="edge"/>
          <c:x val="0.123203125"/>
          <c:y val="3.4524949451584457E-2"/>
        </c:manualLayout>
      </c:layout>
      <c:overlay val="0"/>
      <c:spPr>
        <a:noFill/>
        <a:ln>
          <a:noFill/>
        </a:ln>
        <a:effectLst/>
      </c:spPr>
      <c:txPr>
        <a:bodyPr rot="0" spcFirstLastPara="1" vertOverflow="ellipsis" vert="horz" wrap="square" anchor="ctr" anchorCtr="1"/>
        <a:lstStyle/>
        <a:p>
          <a:pPr>
            <a:defRPr sz="2128" b="0" i="0" u="none" strike="noStrike" kern="1200" baseline="0">
              <a:solidFill>
                <a:srgbClr val="0E2D69"/>
              </a:solidFill>
              <a:latin typeface="HSE Sans" panose="02000000000000000000" pitchFamily="2" charset="0"/>
              <a:ea typeface="+mn-ea"/>
              <a:cs typeface="+mn-cs"/>
            </a:defRPr>
          </a:pPr>
          <a:endParaRPr lang="en-RU"/>
        </a:p>
      </c:txPr>
    </c:title>
    <c:autoTitleDeleted val="0"/>
    <c:plotArea>
      <c:layout/>
      <c:doughnutChart>
        <c:varyColors val="1"/>
        <c:ser>
          <c:idx val="0"/>
          <c:order val="0"/>
          <c:tx>
            <c:strRef>
              <c:f>Sheet1!$B$1</c:f>
              <c:strCache>
                <c:ptCount val="1"/>
                <c:pt idx="0">
                  <c:v>Sales</c:v>
                </c:pt>
              </c:strCache>
            </c:strRef>
          </c:tx>
          <c:dPt>
            <c:idx val="0"/>
            <c:bubble3D val="0"/>
            <c:spPr>
              <a:solidFill>
                <a:srgbClr val="0E2D69"/>
              </a:solidFill>
              <a:ln>
                <a:noFill/>
              </a:ln>
              <a:effectLst/>
            </c:spPr>
            <c:extLst>
              <c:ext xmlns:c16="http://schemas.microsoft.com/office/drawing/2014/chart" uri="{C3380CC4-5D6E-409C-BE32-E72D297353CC}">
                <c16:uniqueId val="{00000001-6F0B-5547-B1F6-101A77B6EAD4}"/>
              </c:ext>
            </c:extLst>
          </c:dPt>
          <c:dPt>
            <c:idx val="1"/>
            <c:bubble3D val="0"/>
            <c:spPr>
              <a:solidFill>
                <a:srgbClr val="234A9B"/>
              </a:solidFill>
              <a:ln>
                <a:noFill/>
              </a:ln>
              <a:effectLst/>
            </c:spPr>
            <c:extLst>
              <c:ext xmlns:c16="http://schemas.microsoft.com/office/drawing/2014/chart" uri="{C3380CC4-5D6E-409C-BE32-E72D297353CC}">
                <c16:uniqueId val="{00000003-6F0B-5547-B1F6-101A77B6EAD4}"/>
              </c:ext>
            </c:extLst>
          </c:dPt>
          <c:dPt>
            <c:idx val="2"/>
            <c:bubble3D val="0"/>
            <c:spPr>
              <a:solidFill>
                <a:srgbClr val="E61F3D"/>
              </a:solidFill>
              <a:ln>
                <a:noFill/>
              </a:ln>
              <a:effectLst/>
            </c:spPr>
            <c:extLst>
              <c:ext xmlns:c16="http://schemas.microsoft.com/office/drawing/2014/chart" uri="{C3380CC4-5D6E-409C-BE32-E72D297353CC}">
                <c16:uniqueId val="{00000005-6F0B-5547-B1F6-101A77B6EAD4}"/>
              </c:ext>
            </c:extLst>
          </c:dPt>
          <c:dPt>
            <c:idx val="3"/>
            <c:bubble3D val="0"/>
            <c:spPr>
              <a:solidFill>
                <a:srgbClr val="11A0D7"/>
              </a:solidFill>
              <a:ln>
                <a:noFill/>
              </a:ln>
              <a:effectLst/>
            </c:spPr>
            <c:extLst>
              <c:ext xmlns:c16="http://schemas.microsoft.com/office/drawing/2014/chart" uri="{C3380CC4-5D6E-409C-BE32-E72D297353CC}">
                <c16:uniqueId val="{00000007-6F0B-5547-B1F6-101A77B6EAD4}"/>
              </c:ext>
            </c:extLst>
          </c:dPt>
          <c:dPt>
            <c:idx val="4"/>
            <c:bubble3D val="0"/>
            <c:spPr>
              <a:solidFill>
                <a:srgbClr val="FFD746"/>
              </a:solidFill>
              <a:ln>
                <a:noFill/>
              </a:ln>
              <a:effectLst/>
            </c:spPr>
            <c:extLst>
              <c:ext xmlns:c16="http://schemas.microsoft.com/office/drawing/2014/chart" uri="{C3380CC4-5D6E-409C-BE32-E72D297353CC}">
                <c16:uniqueId val="{00000009-6F0B-5547-B1F6-101A77B6EAD4}"/>
              </c:ext>
            </c:extLst>
          </c:dPt>
          <c:dPt>
            <c:idx val="5"/>
            <c:bubble3D val="0"/>
            <c:spPr>
              <a:solidFill>
                <a:srgbClr val="029C63"/>
              </a:solidFill>
              <a:ln>
                <a:noFill/>
              </a:ln>
              <a:effectLst/>
            </c:spPr>
            <c:extLst>
              <c:ext xmlns:c16="http://schemas.microsoft.com/office/drawing/2014/chart" uri="{C3380CC4-5D6E-409C-BE32-E72D297353CC}">
                <c16:uniqueId val="{0000000B-6F0B-5547-B1F6-101A77B6EAD4}"/>
              </c:ext>
            </c:extLst>
          </c:dPt>
          <c:dPt>
            <c:idx val="6"/>
            <c:bubble3D val="0"/>
            <c:spPr>
              <a:solidFill>
                <a:srgbClr val="EB681F"/>
              </a:solidFill>
              <a:ln>
                <a:noFill/>
              </a:ln>
              <a:effectLst/>
            </c:spPr>
            <c:extLst>
              <c:ext xmlns:c16="http://schemas.microsoft.com/office/drawing/2014/chart" uri="{C3380CC4-5D6E-409C-BE32-E72D297353CC}">
                <c16:uniqueId val="{0000000D-6F0B-5547-B1F6-101A77B6EAD4}"/>
              </c:ext>
            </c:extLst>
          </c:dPt>
          <c:dPt>
            <c:idx val="7"/>
            <c:bubble3D val="0"/>
            <c:spPr>
              <a:solidFill>
                <a:srgbClr val="96628C"/>
              </a:solidFill>
              <a:ln>
                <a:noFill/>
              </a:ln>
              <a:effectLst/>
            </c:spPr>
            <c:extLst>
              <c:ext xmlns:c16="http://schemas.microsoft.com/office/drawing/2014/chart" uri="{C3380CC4-5D6E-409C-BE32-E72D297353CC}">
                <c16:uniqueId val="{0000000F-6F0B-5547-B1F6-101A77B6EAD4}"/>
              </c:ext>
            </c:extLst>
          </c:dPt>
          <c:dLbls>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HSE Sans" panose="02000000000000000000" pitchFamily="2" charset="0"/>
                    <a:ea typeface="+mn-ea"/>
                    <a:cs typeface="+mn-cs"/>
                  </a:defRPr>
                </a:pPr>
                <a:endParaRPr lang="en-RU"/>
              </a:p>
            </c:txPr>
            <c:showLegendKey val="0"/>
            <c:showVal val="0"/>
            <c:showCatName val="0"/>
            <c:showSerName val="0"/>
            <c:showPercent val="1"/>
            <c:showBubbleSize val="0"/>
            <c:showLeaderLines val="1"/>
            <c:leaderLines>
              <c:spPr>
                <a:ln w="9525">
                  <a:solidFill>
                    <a:schemeClr val="tx2">
                      <a:lumMod val="35000"/>
                      <a:lumOff val="65000"/>
                    </a:schemeClr>
                  </a:solidFill>
                </a:ln>
                <a:effectLst/>
              </c:spPr>
            </c:leaderLines>
            <c:extLst>
              <c:ext xmlns:c15="http://schemas.microsoft.com/office/drawing/2012/chart" uri="{CE6537A1-D6FC-4f65-9D91-7224C49458BB}"/>
            </c:extLst>
          </c:dLbls>
          <c:cat>
            <c:strRef>
              <c:f>Sheet1!$A$2:$A$9</c:f>
              <c:strCache>
                <c:ptCount val="8"/>
                <c:pt idx="0">
                  <c:v>1st Qtr</c:v>
                </c:pt>
                <c:pt idx="1">
                  <c:v>2nd Qtr</c:v>
                </c:pt>
                <c:pt idx="2">
                  <c:v>3rd Qtr</c:v>
                </c:pt>
                <c:pt idx="3">
                  <c:v>4th Qtr</c:v>
                </c:pt>
                <c:pt idx="4">
                  <c:v>1st Qtr</c:v>
                </c:pt>
                <c:pt idx="5">
                  <c:v>2nd Qtr</c:v>
                </c:pt>
                <c:pt idx="6">
                  <c:v>3rd Qtr</c:v>
                </c:pt>
                <c:pt idx="7">
                  <c:v>4th Qtr</c:v>
                </c:pt>
              </c:strCache>
            </c:strRef>
          </c:cat>
          <c:val>
            <c:numRef>
              <c:f>Sheet1!$B$2:$B$9</c:f>
              <c:numCache>
                <c:formatCode>General</c:formatCode>
                <c:ptCount val="8"/>
                <c:pt idx="0">
                  <c:v>8.1999999999999993</c:v>
                </c:pt>
                <c:pt idx="1">
                  <c:v>3.2</c:v>
                </c:pt>
                <c:pt idx="2">
                  <c:v>32</c:v>
                </c:pt>
                <c:pt idx="3">
                  <c:v>1.2</c:v>
                </c:pt>
                <c:pt idx="4">
                  <c:v>8.1999999999999993</c:v>
                </c:pt>
                <c:pt idx="5">
                  <c:v>12</c:v>
                </c:pt>
                <c:pt idx="6">
                  <c:v>1.4</c:v>
                </c:pt>
                <c:pt idx="7">
                  <c:v>27</c:v>
                </c:pt>
              </c:numCache>
            </c:numRef>
          </c:val>
          <c:extLst>
            <c:ext xmlns:c16="http://schemas.microsoft.com/office/drawing/2014/chart" uri="{C3380CC4-5D6E-409C-BE32-E72D297353CC}">
              <c16:uniqueId val="{00000010-6F0B-5547-B1F6-101A77B6EAD4}"/>
            </c:ext>
          </c:extLst>
        </c:ser>
        <c:dLbls>
          <c:showLegendKey val="0"/>
          <c:showVal val="0"/>
          <c:showCatName val="0"/>
          <c:showSerName val="0"/>
          <c:showPercent val="1"/>
          <c:showBubbleSize val="0"/>
          <c:showLeaderLines val="1"/>
        </c:dLbls>
        <c:firstSliceAng val="0"/>
        <c:holeSize val="47"/>
      </c:doughnut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2"/>
              </a:solidFill>
              <a:latin typeface="HSE Sans" panose="02000000000000000000" pitchFamily="2" charset="0"/>
              <a:ea typeface="+mn-ea"/>
              <a:cs typeface="+mn-cs"/>
            </a:defRPr>
          </a:pPr>
          <a:endParaRPr lang="en-RU"/>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HSE Sans" panose="02000000000000000000" pitchFamily="2" charset="0"/>
        </a:defRPr>
      </a:pPr>
      <a:endParaRPr lang="en-RU"/>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HSE Sans" panose="02000000000000000000" pitchFamily="2" charset="0"/>
                <a:ea typeface="+mn-ea"/>
                <a:cs typeface="+mn-cs"/>
              </a:defRPr>
            </a:pPr>
            <a:r>
              <a:rPr lang="en-US" sz="1600" dirty="0">
                <a:solidFill>
                  <a:srgbClr val="0E2D69"/>
                </a:solidFill>
              </a:rPr>
              <a:t>Name of chart</a:t>
            </a:r>
          </a:p>
        </c:rich>
      </c:tx>
      <c:layout>
        <c:manualLayout>
          <c:xMode val="edge"/>
          <c:yMode val="edge"/>
          <c:x val="2.4765625000000034E-2"/>
          <c:y val="3.1869184109154881E-2"/>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HSE Sans" panose="02000000000000000000" pitchFamily="2" charset="0"/>
              <a:ea typeface="+mn-ea"/>
              <a:cs typeface="+mn-cs"/>
            </a:defRPr>
          </a:pPr>
          <a:endParaRPr lang="en-RU"/>
        </a:p>
      </c:txPr>
    </c:title>
    <c:autoTitleDeleted val="0"/>
    <c:plotArea>
      <c:layout/>
      <c:doughnutChart>
        <c:varyColors val="1"/>
        <c:ser>
          <c:idx val="0"/>
          <c:order val="0"/>
          <c:tx>
            <c:strRef>
              <c:f>Sheet1!$B$1</c:f>
              <c:strCache>
                <c:ptCount val="1"/>
                <c:pt idx="0">
                  <c:v>Sales</c:v>
                </c:pt>
              </c:strCache>
            </c:strRef>
          </c:tx>
          <c:spPr>
            <a:pattFill prst="pct80">
              <a:fgClr>
                <a:srgbClr val="0E2D69"/>
              </a:fgClr>
              <a:bgClr>
                <a:srgbClr val="234A9B"/>
              </a:bgClr>
            </a:pattFill>
            <a:ln w="12700">
              <a:solidFill>
                <a:schemeClr val="bg1">
                  <a:lumMod val="95000"/>
                </a:schemeClr>
              </a:solidFill>
            </a:ln>
          </c:spPr>
          <c:dPt>
            <c:idx val="0"/>
            <c:bubble3D val="0"/>
            <c:spPr>
              <a:pattFill prst="pct80">
                <a:fgClr>
                  <a:srgbClr val="0E2D69"/>
                </a:fgClr>
                <a:bgClr>
                  <a:srgbClr val="234A9B"/>
                </a:bgClr>
              </a:pattFill>
              <a:ln w="12700">
                <a:solidFill>
                  <a:schemeClr val="bg1">
                    <a:lumMod val="95000"/>
                  </a:schemeClr>
                </a:solidFill>
              </a:ln>
              <a:effectLst/>
            </c:spPr>
            <c:extLst>
              <c:ext xmlns:c16="http://schemas.microsoft.com/office/drawing/2014/chart" uri="{C3380CC4-5D6E-409C-BE32-E72D297353CC}">
                <c16:uniqueId val="{00000001-7FC1-B343-B857-CC46E2C5947E}"/>
              </c:ext>
            </c:extLst>
          </c:dPt>
          <c:dPt>
            <c:idx val="1"/>
            <c:bubble3D val="0"/>
            <c:spPr>
              <a:pattFill prst="pct80">
                <a:fgClr>
                  <a:srgbClr val="0E2D69"/>
                </a:fgClr>
                <a:bgClr>
                  <a:srgbClr val="234A9B"/>
                </a:bgClr>
              </a:pattFill>
              <a:ln w="12700">
                <a:solidFill>
                  <a:schemeClr val="bg1">
                    <a:lumMod val="95000"/>
                  </a:schemeClr>
                </a:solidFill>
              </a:ln>
              <a:effectLst/>
            </c:spPr>
            <c:extLst>
              <c:ext xmlns:c16="http://schemas.microsoft.com/office/drawing/2014/chart" uri="{C3380CC4-5D6E-409C-BE32-E72D297353CC}">
                <c16:uniqueId val="{00000003-7FC1-B343-B857-CC46E2C5947E}"/>
              </c:ext>
            </c:extLst>
          </c:dPt>
          <c:dPt>
            <c:idx val="2"/>
            <c:bubble3D val="0"/>
            <c:spPr>
              <a:pattFill prst="pct80">
                <a:fgClr>
                  <a:srgbClr val="0E2D69"/>
                </a:fgClr>
                <a:bgClr>
                  <a:srgbClr val="234A9B"/>
                </a:bgClr>
              </a:pattFill>
              <a:ln w="12700">
                <a:solidFill>
                  <a:schemeClr val="bg1">
                    <a:lumMod val="95000"/>
                  </a:schemeClr>
                </a:solidFill>
              </a:ln>
              <a:effectLst/>
            </c:spPr>
            <c:extLst>
              <c:ext xmlns:c16="http://schemas.microsoft.com/office/drawing/2014/chart" uri="{C3380CC4-5D6E-409C-BE32-E72D297353CC}">
                <c16:uniqueId val="{00000005-7FC1-B343-B857-CC46E2C5947E}"/>
              </c:ext>
            </c:extLst>
          </c:dPt>
          <c:dPt>
            <c:idx val="3"/>
            <c:bubble3D val="0"/>
            <c:spPr>
              <a:pattFill prst="pct80">
                <a:fgClr>
                  <a:srgbClr val="0E2D69"/>
                </a:fgClr>
                <a:bgClr>
                  <a:srgbClr val="234A9B"/>
                </a:bgClr>
              </a:pattFill>
              <a:ln w="12700">
                <a:solidFill>
                  <a:schemeClr val="bg1">
                    <a:lumMod val="95000"/>
                  </a:schemeClr>
                </a:solidFill>
              </a:ln>
              <a:effectLst/>
            </c:spPr>
            <c:extLst>
              <c:ext xmlns:c16="http://schemas.microsoft.com/office/drawing/2014/chart" uri="{C3380CC4-5D6E-409C-BE32-E72D297353CC}">
                <c16:uniqueId val="{00000007-7FC1-B343-B857-CC46E2C5947E}"/>
              </c:ext>
            </c:extLst>
          </c:dPt>
          <c:dPt>
            <c:idx val="4"/>
            <c:bubble3D val="0"/>
            <c:spPr>
              <a:pattFill prst="pct80">
                <a:fgClr>
                  <a:srgbClr val="0E2D69"/>
                </a:fgClr>
                <a:bgClr>
                  <a:srgbClr val="234A9B"/>
                </a:bgClr>
              </a:pattFill>
              <a:ln w="12700">
                <a:solidFill>
                  <a:schemeClr val="bg1">
                    <a:lumMod val="95000"/>
                  </a:schemeClr>
                </a:solidFill>
              </a:ln>
              <a:effectLst/>
            </c:spPr>
            <c:extLst>
              <c:ext xmlns:c16="http://schemas.microsoft.com/office/drawing/2014/chart" uri="{C3380CC4-5D6E-409C-BE32-E72D297353CC}">
                <c16:uniqueId val="{00000009-7FC1-B343-B857-CC46E2C5947E}"/>
              </c:ext>
            </c:extLst>
          </c:dPt>
          <c:dPt>
            <c:idx val="5"/>
            <c:bubble3D val="0"/>
            <c:spPr>
              <a:pattFill prst="pct80">
                <a:fgClr>
                  <a:srgbClr val="0E2D69"/>
                </a:fgClr>
                <a:bgClr>
                  <a:srgbClr val="234A9B"/>
                </a:bgClr>
              </a:pattFill>
              <a:ln w="12700">
                <a:solidFill>
                  <a:schemeClr val="bg1">
                    <a:lumMod val="95000"/>
                  </a:schemeClr>
                </a:solidFill>
              </a:ln>
              <a:effectLst/>
            </c:spPr>
            <c:extLst>
              <c:ext xmlns:c16="http://schemas.microsoft.com/office/drawing/2014/chart" uri="{C3380CC4-5D6E-409C-BE32-E72D297353CC}">
                <c16:uniqueId val="{0000000B-7FC1-B343-B857-CC46E2C5947E}"/>
              </c:ext>
            </c:extLst>
          </c:dPt>
          <c:dPt>
            <c:idx val="6"/>
            <c:bubble3D val="0"/>
            <c:spPr>
              <a:pattFill prst="pct80">
                <a:fgClr>
                  <a:srgbClr val="0E2D69"/>
                </a:fgClr>
                <a:bgClr>
                  <a:srgbClr val="234A9B"/>
                </a:bgClr>
              </a:pattFill>
              <a:ln w="12700">
                <a:solidFill>
                  <a:schemeClr val="bg1">
                    <a:lumMod val="95000"/>
                  </a:schemeClr>
                </a:solidFill>
              </a:ln>
              <a:effectLst/>
            </c:spPr>
            <c:extLst>
              <c:ext xmlns:c16="http://schemas.microsoft.com/office/drawing/2014/chart" uri="{C3380CC4-5D6E-409C-BE32-E72D297353CC}">
                <c16:uniqueId val="{0000000D-7FC1-B343-B857-CC46E2C5947E}"/>
              </c:ext>
            </c:extLst>
          </c:dPt>
          <c:dPt>
            <c:idx val="7"/>
            <c:bubble3D val="0"/>
            <c:spPr>
              <a:pattFill prst="pct80">
                <a:fgClr>
                  <a:srgbClr val="0E2D69"/>
                </a:fgClr>
                <a:bgClr>
                  <a:srgbClr val="234A9B"/>
                </a:bgClr>
              </a:pattFill>
              <a:ln w="12700">
                <a:solidFill>
                  <a:schemeClr val="bg1">
                    <a:lumMod val="95000"/>
                  </a:schemeClr>
                </a:solidFill>
              </a:ln>
              <a:effectLst/>
            </c:spPr>
            <c:extLst>
              <c:ext xmlns:c16="http://schemas.microsoft.com/office/drawing/2014/chart" uri="{C3380CC4-5D6E-409C-BE32-E72D297353CC}">
                <c16:uniqueId val="{0000000F-7FC1-B343-B857-CC46E2C5947E}"/>
              </c:ext>
            </c:extLst>
          </c:dPt>
          <c:cat>
            <c:strRef>
              <c:f>Sheet1!$A$2:$A$9</c:f>
              <c:strCache>
                <c:ptCount val="8"/>
                <c:pt idx="0">
                  <c:v>1st Qtr</c:v>
                </c:pt>
                <c:pt idx="1">
                  <c:v>2nd Qtr</c:v>
                </c:pt>
                <c:pt idx="2">
                  <c:v>3rd Qtr</c:v>
                </c:pt>
                <c:pt idx="3">
                  <c:v>4th Qtr</c:v>
                </c:pt>
                <c:pt idx="4">
                  <c:v>1st Qtr</c:v>
                </c:pt>
                <c:pt idx="5">
                  <c:v>2nd Qtr</c:v>
                </c:pt>
                <c:pt idx="6">
                  <c:v>3rd Qtr</c:v>
                </c:pt>
                <c:pt idx="7">
                  <c:v>4th Qtr</c:v>
                </c:pt>
              </c:strCache>
            </c:strRef>
          </c:cat>
          <c:val>
            <c:numRef>
              <c:f>Sheet1!$B$2:$B$9</c:f>
              <c:numCache>
                <c:formatCode>General</c:formatCode>
                <c:ptCount val="8"/>
                <c:pt idx="0">
                  <c:v>8.1999999999999993</c:v>
                </c:pt>
                <c:pt idx="1">
                  <c:v>3.2</c:v>
                </c:pt>
                <c:pt idx="2">
                  <c:v>32</c:v>
                </c:pt>
                <c:pt idx="3">
                  <c:v>1.2</c:v>
                </c:pt>
                <c:pt idx="4">
                  <c:v>8.1999999999999993</c:v>
                </c:pt>
                <c:pt idx="5">
                  <c:v>12</c:v>
                </c:pt>
                <c:pt idx="6">
                  <c:v>1.4</c:v>
                </c:pt>
                <c:pt idx="7">
                  <c:v>27</c:v>
                </c:pt>
              </c:numCache>
            </c:numRef>
          </c:val>
          <c:extLst>
            <c:ext xmlns:c16="http://schemas.microsoft.com/office/drawing/2014/chart" uri="{C3380CC4-5D6E-409C-BE32-E72D297353CC}">
              <c16:uniqueId val="{00000010-7FC1-B343-B857-CC46E2C5947E}"/>
            </c:ext>
          </c:extLst>
        </c:ser>
        <c:dLbls>
          <c:showLegendKey val="0"/>
          <c:showVal val="0"/>
          <c:showCatName val="0"/>
          <c:showSerName val="0"/>
          <c:showPercent val="0"/>
          <c:showBubbleSize val="0"/>
          <c:showLeaderLines val="1"/>
        </c:dLbls>
        <c:firstSliceAng val="0"/>
        <c:holeSize val="42"/>
      </c:doughnut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HSE Sans" panose="02000000000000000000" pitchFamily="2" charset="0"/>
              <a:ea typeface="+mn-ea"/>
              <a:cs typeface="+mn-cs"/>
            </a:defRPr>
          </a:pPr>
          <a:endParaRPr lang="en-RU"/>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HSE Sans" panose="02000000000000000000" pitchFamily="2" charset="0"/>
        </a:defRPr>
      </a:pPr>
      <a:endParaRPr lang="en-RU"/>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5">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4.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5">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R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261BF4-8B2C-784B-9959-B59A059012C3}" type="datetimeFigureOut">
              <a:rPr lang="en-RU" smtClean="0"/>
              <a:t>10.11.2022</a:t>
            </a:fld>
            <a:endParaRPr lang="en-R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R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R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R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C748903-8EB5-294E-A216-6B54B0368783}" type="slidenum">
              <a:rPr lang="en-RU" smtClean="0"/>
              <a:t>‹#›</a:t>
            </a:fld>
            <a:endParaRPr lang="en-RU"/>
          </a:p>
        </p:txBody>
      </p:sp>
    </p:spTree>
    <p:extLst>
      <p:ext uri="{BB962C8B-B14F-4D97-AF65-F5344CB8AC3E}">
        <p14:creationId xmlns:p14="http://schemas.microsoft.com/office/powerpoint/2010/main" val="17316809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Обложка">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7" name="Picture 28">
            <a:extLst>
              <a:ext uri="{FF2B5EF4-FFF2-40B4-BE49-F238E27FC236}">
                <a16:creationId xmlns:a16="http://schemas.microsoft.com/office/drawing/2014/main" id="{BA292C80-0DA8-194A-9A66-279048FA2A54}"/>
              </a:ext>
            </a:extLst>
          </p:cNvPr>
          <p:cNvPicPr>
            <a:picLocks noChangeAspect="1"/>
          </p:cNvPicPr>
          <p:nvPr userDrawn="1"/>
        </p:nvPicPr>
        <p:blipFill>
          <a:blip r:embed="rId3"/>
          <a:srcRect/>
          <a:stretch/>
        </p:blipFill>
        <p:spPr>
          <a:xfrm>
            <a:off x="1013859" y="962173"/>
            <a:ext cx="886499" cy="886499"/>
          </a:xfrm>
          <a:prstGeom prst="rect">
            <a:avLst/>
          </a:prstGeom>
        </p:spPr>
      </p:pic>
      <p:cxnSp>
        <p:nvCxnSpPr>
          <p:cNvPr id="11" name="Straight Connector 48">
            <a:extLst>
              <a:ext uri="{FF2B5EF4-FFF2-40B4-BE49-F238E27FC236}">
                <a16:creationId xmlns:a16="http://schemas.microsoft.com/office/drawing/2014/main" id="{313EF906-5BAC-0141-A198-076E155DF9E2}"/>
              </a:ext>
            </a:extLst>
          </p:cNvPr>
          <p:cNvCxnSpPr>
            <a:cxnSpLocks/>
          </p:cNvCxnSpPr>
          <p:nvPr userDrawn="1"/>
        </p:nvCxnSpPr>
        <p:spPr>
          <a:xfrm>
            <a:off x="6090212" y="985336"/>
            <a:ext cx="0" cy="840173"/>
          </a:xfrm>
          <a:prstGeom prst="line">
            <a:avLst/>
          </a:prstGeom>
          <a:ln w="12700">
            <a:solidFill>
              <a:srgbClr val="102D69"/>
            </a:solidFill>
          </a:ln>
        </p:spPr>
        <p:style>
          <a:lnRef idx="1">
            <a:schemeClr val="accent1"/>
          </a:lnRef>
          <a:fillRef idx="0">
            <a:schemeClr val="accent1"/>
          </a:fillRef>
          <a:effectRef idx="0">
            <a:schemeClr val="accent1"/>
          </a:effectRef>
          <a:fontRef idx="minor">
            <a:schemeClr val="tx1"/>
          </a:fontRef>
        </p:style>
      </p:cxnSp>
      <p:cxnSp>
        <p:nvCxnSpPr>
          <p:cNvPr id="12" name="Straight Connector 50">
            <a:extLst>
              <a:ext uri="{FF2B5EF4-FFF2-40B4-BE49-F238E27FC236}">
                <a16:creationId xmlns:a16="http://schemas.microsoft.com/office/drawing/2014/main" id="{61206A97-26F2-E646-8775-9928FEF465B5}"/>
              </a:ext>
            </a:extLst>
          </p:cNvPr>
          <p:cNvCxnSpPr>
            <a:cxnSpLocks/>
          </p:cNvCxnSpPr>
          <p:nvPr userDrawn="1"/>
        </p:nvCxnSpPr>
        <p:spPr>
          <a:xfrm>
            <a:off x="8642581" y="985336"/>
            <a:ext cx="0" cy="840173"/>
          </a:xfrm>
          <a:prstGeom prst="line">
            <a:avLst/>
          </a:prstGeom>
          <a:ln w="12700">
            <a:solidFill>
              <a:srgbClr val="102D69"/>
            </a:solidFill>
          </a:ln>
        </p:spPr>
        <p:style>
          <a:lnRef idx="1">
            <a:schemeClr val="accent1"/>
          </a:lnRef>
          <a:fillRef idx="0">
            <a:schemeClr val="accent1"/>
          </a:fillRef>
          <a:effectRef idx="0">
            <a:schemeClr val="accent1"/>
          </a:effectRef>
          <a:fontRef idx="minor">
            <a:schemeClr val="tx1"/>
          </a:fontRef>
        </p:style>
      </p:cxnSp>
      <p:cxnSp>
        <p:nvCxnSpPr>
          <p:cNvPr id="13" name="Straight Connector 51">
            <a:extLst>
              <a:ext uri="{FF2B5EF4-FFF2-40B4-BE49-F238E27FC236}">
                <a16:creationId xmlns:a16="http://schemas.microsoft.com/office/drawing/2014/main" id="{28E0E5F6-C1CA-9B41-B1DB-6E4FB509084D}"/>
              </a:ext>
            </a:extLst>
          </p:cNvPr>
          <p:cNvCxnSpPr>
            <a:cxnSpLocks/>
          </p:cNvCxnSpPr>
          <p:nvPr userDrawn="1"/>
        </p:nvCxnSpPr>
        <p:spPr>
          <a:xfrm>
            <a:off x="11179047" y="985336"/>
            <a:ext cx="0" cy="840173"/>
          </a:xfrm>
          <a:prstGeom prst="line">
            <a:avLst/>
          </a:prstGeom>
          <a:ln w="12700">
            <a:solidFill>
              <a:srgbClr val="102D69"/>
            </a:solidFill>
          </a:ln>
        </p:spPr>
        <p:style>
          <a:lnRef idx="1">
            <a:schemeClr val="accent1"/>
          </a:lnRef>
          <a:fillRef idx="0">
            <a:schemeClr val="accent1"/>
          </a:fillRef>
          <a:effectRef idx="0">
            <a:schemeClr val="accent1"/>
          </a:effectRef>
          <a:fontRef idx="minor">
            <a:schemeClr val="tx1"/>
          </a:fontRef>
        </p:style>
      </p:cxnSp>
      <p:sp>
        <p:nvSpPr>
          <p:cNvPr id="16" name="Заголовок 15">
            <a:extLst>
              <a:ext uri="{FF2B5EF4-FFF2-40B4-BE49-F238E27FC236}">
                <a16:creationId xmlns:a16="http://schemas.microsoft.com/office/drawing/2014/main" id="{6007C52F-2E27-E24A-B9DC-AAAB052DBD59}"/>
              </a:ext>
            </a:extLst>
          </p:cNvPr>
          <p:cNvSpPr>
            <a:spLocks noGrp="1"/>
          </p:cNvSpPr>
          <p:nvPr>
            <p:ph type="title" hasCustomPrompt="1"/>
          </p:nvPr>
        </p:nvSpPr>
        <p:spPr>
          <a:xfrm>
            <a:off x="1027967" y="2404670"/>
            <a:ext cx="7634059" cy="1978323"/>
          </a:xfrm>
          <a:prstGeom prst="rect">
            <a:avLst/>
          </a:prstGeom>
        </p:spPr>
        <p:txBody>
          <a:bodyPr lIns="0" tIns="0" rIns="0" bIns="0" anchor="t">
            <a:normAutofit/>
          </a:bodyPr>
          <a:lstStyle>
            <a:lvl1pPr>
              <a:lnSpc>
                <a:spcPct val="100000"/>
              </a:lnSpc>
              <a:defRPr sz="4300" b="0" i="0" baseline="0">
                <a:solidFill>
                  <a:srgbClr val="0E2D69"/>
                </a:solidFill>
                <a:latin typeface="HSE Sans" panose="02000000000000000000" pitchFamily="2" charset="0"/>
              </a:defRPr>
            </a:lvl1pPr>
          </a:lstStyle>
          <a:p>
            <a:r>
              <a:rPr lang="en-US" sz="4400" dirty="0">
                <a:solidFill>
                  <a:srgbClr val="102D69"/>
                </a:solidFill>
                <a:latin typeface="HSE Sans" panose="02000000000000000000" pitchFamily="2" charset="0"/>
              </a:rPr>
              <a:t>Name of presentation can be specified in two or three lines </a:t>
            </a:r>
            <a:r>
              <a:rPr lang="ru-RU" sz="4400" dirty="0">
                <a:solidFill>
                  <a:srgbClr val="102D69"/>
                </a:solidFill>
                <a:latin typeface="HSE Sans" panose="02000000000000000000" pitchFamily="2" charset="0"/>
              </a:rPr>
              <a:t> (43 </a:t>
            </a:r>
            <a:r>
              <a:rPr lang="en-GB" sz="4400" dirty="0" err="1">
                <a:solidFill>
                  <a:srgbClr val="102D69"/>
                </a:solidFill>
                <a:latin typeface="HSE Sans" panose="02000000000000000000" pitchFamily="2" charset="0"/>
              </a:rPr>
              <a:t>pt</a:t>
            </a:r>
            <a:r>
              <a:rPr lang="en-GB" sz="4400" dirty="0">
                <a:solidFill>
                  <a:srgbClr val="102D69"/>
                </a:solidFill>
                <a:latin typeface="HSE Sans" panose="02000000000000000000" pitchFamily="2" charset="0"/>
              </a:rPr>
              <a:t>)</a:t>
            </a:r>
            <a:endParaRPr lang="ru-RU" sz="4400" dirty="0">
              <a:solidFill>
                <a:srgbClr val="102D69"/>
              </a:solidFill>
              <a:latin typeface="HSE Sans" panose="02000000000000000000" pitchFamily="2" charset="0"/>
            </a:endParaRPr>
          </a:p>
        </p:txBody>
      </p:sp>
      <p:sp>
        <p:nvSpPr>
          <p:cNvPr id="20" name="Текст 19">
            <a:extLst>
              <a:ext uri="{FF2B5EF4-FFF2-40B4-BE49-F238E27FC236}">
                <a16:creationId xmlns:a16="http://schemas.microsoft.com/office/drawing/2014/main" id="{18109844-C2E7-354F-9C01-8834E4DCE373}"/>
              </a:ext>
            </a:extLst>
          </p:cNvPr>
          <p:cNvSpPr>
            <a:spLocks noGrp="1"/>
          </p:cNvSpPr>
          <p:nvPr>
            <p:ph type="body" sz="quarter" idx="10" hasCustomPrompt="1"/>
          </p:nvPr>
        </p:nvSpPr>
        <p:spPr>
          <a:xfrm>
            <a:off x="2074947" y="1187841"/>
            <a:ext cx="3848717" cy="435163"/>
          </a:xfrm>
          <a:prstGeom prst="rect">
            <a:avLst/>
          </a:prstGeom>
        </p:spPr>
        <p:txBody>
          <a:bodyPr lIns="0" tIns="0" rIns="0" bIns="0" anchor="t">
            <a:noAutofit/>
          </a:bodyPr>
          <a:lstStyle>
            <a:lvl1pPr marL="0" indent="0" algn="l">
              <a:lnSpc>
                <a:spcPct val="100000"/>
              </a:lnSpc>
              <a:spcBef>
                <a:spcPts val="0"/>
              </a:spcBef>
              <a:buNone/>
              <a:defRPr sz="1600" b="0" i="0">
                <a:latin typeface="HSE Sans" panose="02000000000000000000" pitchFamily="2" charset="0"/>
              </a:defRPr>
            </a:lvl1pPr>
            <a:lvl2pPr marL="457200" indent="0" algn="l">
              <a:buNone/>
              <a:defRPr sz="1600" b="0" i="0">
                <a:latin typeface="HSE Sans" panose="02000000000000000000" pitchFamily="2" charset="0"/>
              </a:defRPr>
            </a:lvl2pPr>
            <a:lvl3pPr marL="914400" indent="0" algn="l">
              <a:buNone/>
              <a:defRPr sz="1600" b="0" i="0">
                <a:latin typeface="HSE Sans" panose="02000000000000000000" pitchFamily="2" charset="0"/>
              </a:defRPr>
            </a:lvl3pPr>
            <a:lvl4pPr marL="1371600" indent="0" algn="l">
              <a:buNone/>
              <a:defRPr sz="1600" b="0" i="0">
                <a:latin typeface="HSE Sans" panose="02000000000000000000" pitchFamily="2" charset="0"/>
              </a:defRPr>
            </a:lvl4pPr>
            <a:lvl5pPr marL="1828800" indent="0" algn="l">
              <a:buNone/>
              <a:defRPr sz="1600" b="0" i="0">
                <a:latin typeface="HSE Sans" panose="02000000000000000000" pitchFamily="2" charset="0"/>
              </a:defRPr>
            </a:lvl5pPr>
          </a:lstStyle>
          <a:p>
            <a:r>
              <a:rPr lang="en-GB" sz="1600" dirty="0">
                <a:latin typeface="HSE Sans" panose="02000000000000000000" pitchFamily="2" charset="0"/>
              </a:rPr>
              <a:t>Name of faculty in two lines (16 </a:t>
            </a:r>
            <a:r>
              <a:rPr lang="en-GB" sz="1600" dirty="0" err="1">
                <a:latin typeface="HSE Sans" panose="02000000000000000000" pitchFamily="2" charset="0"/>
              </a:rPr>
              <a:t>pt</a:t>
            </a:r>
            <a:r>
              <a:rPr lang="en-GB" sz="1600" dirty="0">
                <a:latin typeface="HSE Sans" panose="02000000000000000000" pitchFamily="2" charset="0"/>
              </a:rPr>
              <a:t>)</a:t>
            </a:r>
            <a:endParaRPr lang="ru-RU" sz="1600" dirty="0">
              <a:latin typeface="HSE Sans" panose="02000000000000000000" pitchFamily="2" charset="0"/>
            </a:endParaRPr>
          </a:p>
        </p:txBody>
      </p:sp>
      <p:sp>
        <p:nvSpPr>
          <p:cNvPr id="25" name="Текст 24">
            <a:extLst>
              <a:ext uri="{FF2B5EF4-FFF2-40B4-BE49-F238E27FC236}">
                <a16:creationId xmlns:a16="http://schemas.microsoft.com/office/drawing/2014/main" id="{40A04329-C800-BB42-BFE0-7E3C68848DA7}"/>
              </a:ext>
            </a:extLst>
          </p:cNvPr>
          <p:cNvSpPr>
            <a:spLocks noGrp="1"/>
          </p:cNvSpPr>
          <p:nvPr>
            <p:ph type="body" sz="quarter" idx="11" hasCustomPrompt="1"/>
          </p:nvPr>
        </p:nvSpPr>
        <p:spPr>
          <a:xfrm>
            <a:off x="6259420" y="1173829"/>
            <a:ext cx="2278063" cy="463186"/>
          </a:xfrm>
          <a:prstGeom prst="rect">
            <a:avLst/>
          </a:prstGeom>
        </p:spPr>
        <p:txBody>
          <a:bodyPr lIns="0" tIns="0" rIns="0" bIns="0" anchor="t">
            <a:normAutofit/>
          </a:bodyPr>
          <a:lstStyle>
            <a:lvl1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sz="1200" b="0" i="0">
                <a:solidFill>
                  <a:srgbClr val="0E2D69"/>
                </a:solidFill>
                <a:latin typeface="HSE Sans" panose="02000000000000000000" pitchFamily="2" charset="0"/>
              </a:defRPr>
            </a:lvl1pPr>
          </a:lstStyle>
          <a:p>
            <a:r>
              <a:rPr lang="en-GB" sz="1200" dirty="0">
                <a:latin typeface="HSE Sans" panose="02000000000000000000" pitchFamily="2" charset="0"/>
              </a:rPr>
              <a:t>Name of subdivision in two or three lines (12 </a:t>
            </a:r>
            <a:r>
              <a:rPr lang="en-GB" sz="1200" dirty="0" err="1">
                <a:latin typeface="HSE Sans" panose="02000000000000000000" pitchFamily="2" charset="0"/>
              </a:rPr>
              <a:t>pt</a:t>
            </a:r>
            <a:r>
              <a:rPr lang="en-GB" sz="1200" dirty="0">
                <a:latin typeface="HSE Sans" panose="02000000000000000000" pitchFamily="2" charset="0"/>
              </a:rPr>
              <a:t>)</a:t>
            </a:r>
            <a:endParaRPr lang="ru-RU" sz="1200" dirty="0">
              <a:latin typeface="HSE Sans" panose="02000000000000000000" pitchFamily="2" charset="0"/>
            </a:endParaRPr>
          </a:p>
        </p:txBody>
      </p:sp>
      <p:sp>
        <p:nvSpPr>
          <p:cNvPr id="27" name="Текст 26">
            <a:extLst>
              <a:ext uri="{FF2B5EF4-FFF2-40B4-BE49-F238E27FC236}">
                <a16:creationId xmlns:a16="http://schemas.microsoft.com/office/drawing/2014/main" id="{98337931-3EC2-F348-99EA-860F4FFDC188}"/>
              </a:ext>
            </a:extLst>
          </p:cNvPr>
          <p:cNvSpPr>
            <a:spLocks noGrp="1"/>
          </p:cNvSpPr>
          <p:nvPr>
            <p:ph type="body" idx="12" hasCustomPrompt="1"/>
          </p:nvPr>
        </p:nvSpPr>
        <p:spPr>
          <a:xfrm>
            <a:off x="8786720" y="1173829"/>
            <a:ext cx="2217738" cy="463186"/>
          </a:xfrm>
          <a:prstGeom prst="rect">
            <a:avLst/>
          </a:prstGeom>
        </p:spPr>
        <p:txBody>
          <a:bodyPr lIns="0" tIns="0" rIns="0" bIns="0" anchor="t">
            <a:normAutofit/>
          </a:bodyPr>
          <a:lstStyle>
            <a:lvl1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sz="1200" b="0" i="0">
                <a:solidFill>
                  <a:srgbClr val="0E2D69"/>
                </a:solidFill>
                <a:latin typeface="HSE Sans" panose="02000000000000000000" pitchFamily="2" charset="0"/>
              </a:defRPr>
            </a:lvl1pPr>
          </a:lstStyle>
          <a:p>
            <a:r>
              <a:rPr lang="en-US" sz="1200" dirty="0">
                <a:latin typeface="HSE Sans" panose="02000000000000000000" pitchFamily="2" charset="0"/>
              </a:rPr>
              <a:t>Moscow</a:t>
            </a:r>
            <a:br>
              <a:rPr lang="ru-RU" sz="1200" dirty="0">
                <a:latin typeface="HSE Sans" panose="02000000000000000000" pitchFamily="2" charset="0"/>
              </a:rPr>
            </a:br>
            <a:r>
              <a:rPr lang="ru-RU" sz="1200" dirty="0">
                <a:latin typeface="HSE Sans" panose="02000000000000000000" pitchFamily="2" charset="0"/>
              </a:rPr>
              <a:t>2022</a:t>
            </a:r>
            <a:r>
              <a:rPr lang="en-GB" sz="1200" dirty="0">
                <a:latin typeface="HSE Sans" panose="02000000000000000000" pitchFamily="2" charset="0"/>
              </a:rPr>
              <a:t> (12 </a:t>
            </a:r>
            <a:r>
              <a:rPr lang="en-GB" sz="1200" dirty="0" err="1">
                <a:latin typeface="HSE Sans" panose="02000000000000000000" pitchFamily="2" charset="0"/>
              </a:rPr>
              <a:t>pt</a:t>
            </a:r>
            <a:r>
              <a:rPr lang="en-GB" sz="1200" dirty="0">
                <a:latin typeface="HSE Sans" panose="02000000000000000000" pitchFamily="2" charset="0"/>
              </a:rPr>
              <a:t>)</a:t>
            </a:r>
            <a:endParaRPr lang="ru-RU" sz="1200" dirty="0">
              <a:latin typeface="HSE Sans" panose="02000000000000000000" pitchFamily="2" charset="0"/>
            </a:endParaRPr>
          </a:p>
        </p:txBody>
      </p:sp>
      <p:sp>
        <p:nvSpPr>
          <p:cNvPr id="29" name="Текст 28">
            <a:extLst>
              <a:ext uri="{FF2B5EF4-FFF2-40B4-BE49-F238E27FC236}">
                <a16:creationId xmlns:a16="http://schemas.microsoft.com/office/drawing/2014/main" id="{EEA7A79B-D410-B44F-BF32-C3EAEFC20A6E}"/>
              </a:ext>
            </a:extLst>
          </p:cNvPr>
          <p:cNvSpPr>
            <a:spLocks noGrp="1"/>
          </p:cNvSpPr>
          <p:nvPr>
            <p:ph type="body" sz="quarter" idx="13" hasCustomPrompt="1"/>
          </p:nvPr>
        </p:nvSpPr>
        <p:spPr>
          <a:xfrm>
            <a:off x="1027967" y="4824914"/>
            <a:ext cx="7625267" cy="652860"/>
          </a:xfrm>
          <a:prstGeom prst="rect">
            <a:avLst/>
          </a:prstGeom>
        </p:spPr>
        <p:txBody>
          <a:bodyPr lIns="0" tIns="0" rIns="0" bIns="0">
            <a:normAutofit/>
          </a:bodyPr>
          <a:lstStyle>
            <a:lvl1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sz="1600" b="0" i="0">
                <a:solidFill>
                  <a:srgbClr val="0E2D69"/>
                </a:solidFill>
                <a:latin typeface="HSE Sans" panose="02000000000000000000" pitchFamily="2" charset="0"/>
              </a:defRPr>
            </a:lvl1pPr>
          </a:lstStyle>
          <a:p>
            <a:r>
              <a:rPr lang="en-US" sz="1600" dirty="0">
                <a:latin typeface="HSE Sans" panose="02000000000000000000" pitchFamily="2" charset="0"/>
              </a:rPr>
              <a:t>If you need more space, please use a subheading (16 </a:t>
            </a:r>
            <a:r>
              <a:rPr lang="en-US" sz="1600" dirty="0" err="1">
                <a:latin typeface="HSE Sans" panose="02000000000000000000" pitchFamily="2" charset="0"/>
              </a:rPr>
              <a:t>pt</a:t>
            </a:r>
            <a:r>
              <a:rPr lang="en-US" sz="1600" dirty="0">
                <a:latin typeface="HSE Sans" panose="02000000000000000000" pitchFamily="2" charset="0"/>
              </a:rPr>
              <a:t>)</a:t>
            </a:r>
            <a:endParaRPr lang="ru-RU" sz="1600" dirty="0">
              <a:latin typeface="HSE Sans" panose="02000000000000000000" pitchFamily="2" charset="0"/>
            </a:endParaRPr>
          </a:p>
        </p:txBody>
      </p:sp>
    </p:spTree>
    <p:extLst>
      <p:ext uri="{BB962C8B-B14F-4D97-AF65-F5344CB8AC3E}">
        <p14:creationId xmlns:p14="http://schemas.microsoft.com/office/powerpoint/2010/main" val="4182895918"/>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цвет">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7" name="Picture 4" descr="Icon&#10;&#10;Description automatically generated">
            <a:extLst>
              <a:ext uri="{FF2B5EF4-FFF2-40B4-BE49-F238E27FC236}">
                <a16:creationId xmlns:a16="http://schemas.microsoft.com/office/drawing/2014/main" id="{9328428E-0D3D-6E4B-BAC0-3F63BAF7DB74}"/>
              </a:ext>
            </a:extLst>
          </p:cNvPr>
          <p:cNvPicPr>
            <a:picLocks noChangeAspect="1"/>
          </p:cNvPicPr>
          <p:nvPr userDrawn="1"/>
        </p:nvPicPr>
        <p:blipFill>
          <a:blip r:embed="rId3"/>
          <a:stretch>
            <a:fillRect/>
          </a:stretch>
        </p:blipFill>
        <p:spPr>
          <a:xfrm>
            <a:off x="517199" y="464363"/>
            <a:ext cx="448276" cy="448276"/>
          </a:xfrm>
          <a:prstGeom prst="rect">
            <a:avLst/>
          </a:prstGeom>
        </p:spPr>
      </p:pic>
      <p:cxnSp>
        <p:nvCxnSpPr>
          <p:cNvPr id="8" name="Straight Connector 19">
            <a:extLst>
              <a:ext uri="{FF2B5EF4-FFF2-40B4-BE49-F238E27FC236}">
                <a16:creationId xmlns:a16="http://schemas.microsoft.com/office/drawing/2014/main" id="{86CF47C6-D972-9E44-A717-6848F3489399}"/>
              </a:ext>
            </a:extLst>
          </p:cNvPr>
          <p:cNvCxnSpPr>
            <a:cxnSpLocks/>
          </p:cNvCxnSpPr>
          <p:nvPr userDrawn="1"/>
        </p:nvCxnSpPr>
        <p:spPr>
          <a:xfrm>
            <a:off x="3298686" y="464363"/>
            <a:ext cx="0" cy="586260"/>
          </a:xfrm>
          <a:prstGeom prst="line">
            <a:avLst/>
          </a:prstGeom>
          <a:ln w="12700">
            <a:solidFill>
              <a:srgbClr val="102D69"/>
            </a:solidFill>
          </a:ln>
        </p:spPr>
        <p:style>
          <a:lnRef idx="1">
            <a:schemeClr val="accent1"/>
          </a:lnRef>
          <a:fillRef idx="0">
            <a:schemeClr val="accent1"/>
          </a:fillRef>
          <a:effectRef idx="0">
            <a:schemeClr val="accent1"/>
          </a:effectRef>
          <a:fontRef idx="minor">
            <a:schemeClr val="tx1"/>
          </a:fontRef>
        </p:style>
      </p:cxnSp>
      <p:cxnSp>
        <p:nvCxnSpPr>
          <p:cNvPr id="9" name="Straight Connector 21">
            <a:extLst>
              <a:ext uri="{FF2B5EF4-FFF2-40B4-BE49-F238E27FC236}">
                <a16:creationId xmlns:a16="http://schemas.microsoft.com/office/drawing/2014/main" id="{412FEF63-77C0-7C4A-B9BE-4BC0EEEEB78C}"/>
              </a:ext>
            </a:extLst>
          </p:cNvPr>
          <p:cNvCxnSpPr>
            <a:cxnSpLocks/>
          </p:cNvCxnSpPr>
          <p:nvPr userDrawn="1"/>
        </p:nvCxnSpPr>
        <p:spPr>
          <a:xfrm>
            <a:off x="6099416" y="464363"/>
            <a:ext cx="0" cy="586260"/>
          </a:xfrm>
          <a:prstGeom prst="line">
            <a:avLst/>
          </a:prstGeom>
          <a:ln w="12700">
            <a:solidFill>
              <a:srgbClr val="102D69"/>
            </a:solidFill>
          </a:ln>
        </p:spPr>
        <p:style>
          <a:lnRef idx="1">
            <a:schemeClr val="accent1"/>
          </a:lnRef>
          <a:fillRef idx="0">
            <a:schemeClr val="accent1"/>
          </a:fillRef>
          <a:effectRef idx="0">
            <a:schemeClr val="accent1"/>
          </a:effectRef>
          <a:fontRef idx="minor">
            <a:schemeClr val="tx1"/>
          </a:fontRef>
        </p:style>
      </p:cxnSp>
      <p:cxnSp>
        <p:nvCxnSpPr>
          <p:cNvPr id="10" name="Straight Connector 25">
            <a:extLst>
              <a:ext uri="{FF2B5EF4-FFF2-40B4-BE49-F238E27FC236}">
                <a16:creationId xmlns:a16="http://schemas.microsoft.com/office/drawing/2014/main" id="{C4F550E9-E979-284D-B65F-44E092DD9D02}"/>
              </a:ext>
            </a:extLst>
          </p:cNvPr>
          <p:cNvCxnSpPr>
            <a:cxnSpLocks/>
          </p:cNvCxnSpPr>
          <p:nvPr userDrawn="1"/>
        </p:nvCxnSpPr>
        <p:spPr>
          <a:xfrm>
            <a:off x="10277081" y="464363"/>
            <a:ext cx="0" cy="586260"/>
          </a:xfrm>
          <a:prstGeom prst="line">
            <a:avLst/>
          </a:prstGeom>
          <a:ln w="12700">
            <a:solidFill>
              <a:srgbClr val="102D69"/>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3A39D099-B515-F343-BF7A-A95468DA3860}"/>
              </a:ext>
            </a:extLst>
          </p:cNvPr>
          <p:cNvSpPr txBox="1"/>
          <p:nvPr userDrawn="1"/>
        </p:nvSpPr>
        <p:spPr>
          <a:xfrm>
            <a:off x="10410201" y="532278"/>
            <a:ext cx="671977" cy="307777"/>
          </a:xfrm>
          <a:prstGeom prst="rect">
            <a:avLst/>
          </a:prstGeom>
          <a:noFill/>
        </p:spPr>
        <p:txBody>
          <a:bodyPr wrap="square" lIns="0" tIns="0" rIns="0" bIns="0" rtlCol="0">
            <a:spAutoFit/>
          </a:bodyPr>
          <a:lstStyle/>
          <a:p>
            <a:fld id="{32AF94B5-93D7-5247-B727-C7089232F508}" type="slidenum">
              <a:rPr lang="ru-RU" sz="2000" smtClean="0">
                <a:solidFill>
                  <a:srgbClr val="102D69"/>
                </a:solidFill>
                <a:latin typeface="HSE Sans" panose="02000000000000000000" pitchFamily="2" charset="0"/>
              </a:rPr>
              <a:t>‹#›</a:t>
            </a:fld>
            <a:endParaRPr lang="ru-RU" sz="2000" dirty="0">
              <a:solidFill>
                <a:srgbClr val="102D69"/>
              </a:solidFill>
              <a:latin typeface="HSE Sans" panose="02000000000000000000" pitchFamily="2" charset="0"/>
            </a:endParaRPr>
          </a:p>
        </p:txBody>
      </p:sp>
      <p:cxnSp>
        <p:nvCxnSpPr>
          <p:cNvPr id="12" name="Straight Connector 59">
            <a:extLst>
              <a:ext uri="{FF2B5EF4-FFF2-40B4-BE49-F238E27FC236}">
                <a16:creationId xmlns:a16="http://schemas.microsoft.com/office/drawing/2014/main" id="{396B1F99-9711-C64F-A7C9-4F1D89E7F11D}"/>
              </a:ext>
            </a:extLst>
          </p:cNvPr>
          <p:cNvCxnSpPr>
            <a:cxnSpLocks/>
          </p:cNvCxnSpPr>
          <p:nvPr userDrawn="1"/>
        </p:nvCxnSpPr>
        <p:spPr>
          <a:xfrm>
            <a:off x="11643868" y="464363"/>
            <a:ext cx="0" cy="586260"/>
          </a:xfrm>
          <a:prstGeom prst="line">
            <a:avLst/>
          </a:prstGeom>
          <a:ln w="12700">
            <a:solidFill>
              <a:srgbClr val="102D69"/>
            </a:solidFill>
          </a:ln>
        </p:spPr>
        <p:style>
          <a:lnRef idx="1">
            <a:schemeClr val="accent1"/>
          </a:lnRef>
          <a:fillRef idx="0">
            <a:schemeClr val="accent1"/>
          </a:fillRef>
          <a:effectRef idx="0">
            <a:schemeClr val="accent1"/>
          </a:effectRef>
          <a:fontRef idx="minor">
            <a:schemeClr val="tx1"/>
          </a:fontRef>
        </p:style>
      </p:cxnSp>
      <p:sp>
        <p:nvSpPr>
          <p:cNvPr id="19" name="Заголовок 31">
            <a:extLst>
              <a:ext uri="{FF2B5EF4-FFF2-40B4-BE49-F238E27FC236}">
                <a16:creationId xmlns:a16="http://schemas.microsoft.com/office/drawing/2014/main" id="{1C20890C-BC1C-0745-9AF3-46700BA27C4A}"/>
              </a:ext>
            </a:extLst>
          </p:cNvPr>
          <p:cNvSpPr>
            <a:spLocks noGrp="1"/>
          </p:cNvSpPr>
          <p:nvPr>
            <p:ph type="title" hasCustomPrompt="1"/>
          </p:nvPr>
        </p:nvSpPr>
        <p:spPr>
          <a:xfrm>
            <a:off x="585899" y="1447790"/>
            <a:ext cx="4322530" cy="777025"/>
          </a:xfrm>
          <a:prstGeom prst="rect">
            <a:avLst/>
          </a:prstGeom>
        </p:spPr>
        <p:txBody>
          <a:bodyPr lIns="0" tIns="0" rIns="0" bIns="0" anchor="t">
            <a:normAutofit/>
          </a:bodyPr>
          <a:lstStyle>
            <a:lvl1pPr>
              <a:lnSpc>
                <a:spcPct val="100000"/>
              </a:lnSpc>
              <a:defRPr sz="2400" b="0" i="0">
                <a:latin typeface="HSE Sans" panose="02000000000000000000" pitchFamily="2" charset="0"/>
              </a:defRPr>
            </a:lvl1pPr>
          </a:lstStyle>
          <a:p>
            <a:r>
              <a:rPr lang="en-US" sz="2400" dirty="0">
                <a:solidFill>
                  <a:srgbClr val="102D69"/>
                </a:solidFill>
                <a:latin typeface="HSE Sans" panose="02000000000000000000" pitchFamily="2" charset="0"/>
              </a:rPr>
              <a:t>More </a:t>
            </a:r>
            <a:r>
              <a:rPr lang="en-US" sz="2400" dirty="0" err="1">
                <a:solidFill>
                  <a:srgbClr val="102D69"/>
                </a:solidFill>
                <a:latin typeface="HSE Sans" panose="02000000000000000000" pitchFamily="2" charset="0"/>
              </a:rPr>
              <a:t>colours</a:t>
            </a:r>
            <a:r>
              <a:rPr lang="en-US" sz="2400" dirty="0">
                <a:solidFill>
                  <a:srgbClr val="102D69"/>
                </a:solidFill>
                <a:latin typeface="HSE Sans" panose="02000000000000000000" pitchFamily="2" charset="0"/>
              </a:rPr>
              <a:t>: palette</a:t>
            </a:r>
            <a:endParaRPr lang="ru-RU" sz="2400" dirty="0">
              <a:solidFill>
                <a:srgbClr val="102D69"/>
              </a:solidFill>
              <a:latin typeface="HSE Sans" panose="02000000000000000000" pitchFamily="2" charset="0"/>
            </a:endParaRPr>
          </a:p>
        </p:txBody>
      </p:sp>
      <p:sp>
        <p:nvSpPr>
          <p:cNvPr id="20" name="Текст 35">
            <a:extLst>
              <a:ext uri="{FF2B5EF4-FFF2-40B4-BE49-F238E27FC236}">
                <a16:creationId xmlns:a16="http://schemas.microsoft.com/office/drawing/2014/main" id="{CA2589F7-4500-024F-8E07-D726629A599C}"/>
              </a:ext>
            </a:extLst>
          </p:cNvPr>
          <p:cNvSpPr>
            <a:spLocks noGrp="1"/>
          </p:cNvSpPr>
          <p:nvPr>
            <p:ph type="body" sz="quarter" idx="12" hasCustomPrompt="1"/>
          </p:nvPr>
        </p:nvSpPr>
        <p:spPr>
          <a:xfrm>
            <a:off x="585898" y="2379663"/>
            <a:ext cx="4322531" cy="2399371"/>
          </a:xfrm>
          <a:prstGeom prst="rect">
            <a:avLst/>
          </a:prstGeom>
        </p:spPr>
        <p:txBody>
          <a:bodyPr lIns="0" tIns="0" rIns="0">
            <a:normAutofit/>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300" b="0" i="0">
                <a:solidFill>
                  <a:srgbClr val="0E2D69"/>
                </a:solidFill>
                <a:latin typeface="HSE Sans" panose="02000000000000000000" pitchFamily="2" charset="0"/>
              </a:defRPr>
            </a:lvl1pPr>
            <a:lvl2pPr marL="457200" indent="0" algn="l">
              <a:lnSpc>
                <a:spcPct val="100000"/>
              </a:lnSpc>
              <a:spcBef>
                <a:spcPts val="1000"/>
              </a:spcBef>
              <a:buFont typeface="Arial" panose="020B0604020202020204" pitchFamily="34" charset="0"/>
              <a:buNone/>
              <a:defRPr sz="1300" b="0" i="0">
                <a:solidFill>
                  <a:srgbClr val="0E2D69"/>
                </a:solidFill>
                <a:latin typeface="HSE Sans" panose="02000000000000000000" pitchFamily="2" charset="0"/>
              </a:defRPr>
            </a:lvl2pPr>
            <a:lvl3pPr marL="914400" indent="0" algn="l">
              <a:lnSpc>
                <a:spcPct val="100000"/>
              </a:lnSpc>
              <a:spcBef>
                <a:spcPts val="1000"/>
              </a:spcBef>
              <a:buFont typeface="Arial" panose="020B0604020202020204" pitchFamily="34" charset="0"/>
              <a:buNone/>
              <a:defRPr sz="1300" b="0" i="0">
                <a:solidFill>
                  <a:srgbClr val="0E2D69"/>
                </a:solidFill>
                <a:latin typeface="HSE Sans" panose="02000000000000000000" pitchFamily="2" charset="0"/>
              </a:defRPr>
            </a:lvl3pPr>
            <a:lvl4pPr marL="1371600" indent="0" algn="l">
              <a:lnSpc>
                <a:spcPct val="100000"/>
              </a:lnSpc>
              <a:spcBef>
                <a:spcPts val="1000"/>
              </a:spcBef>
              <a:buFont typeface="Arial" panose="020B0604020202020204" pitchFamily="34" charset="0"/>
              <a:buNone/>
              <a:defRPr sz="1300" b="0" i="0">
                <a:solidFill>
                  <a:srgbClr val="0E2D69"/>
                </a:solidFill>
                <a:latin typeface="HSE Sans" panose="02000000000000000000" pitchFamily="2" charset="0"/>
              </a:defRPr>
            </a:lvl4pPr>
            <a:lvl5pPr marL="1828800" indent="0" algn="l">
              <a:lnSpc>
                <a:spcPct val="100000"/>
              </a:lnSpc>
              <a:spcBef>
                <a:spcPts val="1000"/>
              </a:spcBef>
              <a:buFont typeface="Arial" panose="020B0604020202020204" pitchFamily="34" charset="0"/>
              <a:buNone/>
              <a:defRPr sz="1300" b="0" i="0">
                <a:solidFill>
                  <a:srgbClr val="0E2D69"/>
                </a:solidFill>
                <a:latin typeface="HSE Sans" panose="02000000000000000000" pitchFamily="2" charset="0"/>
              </a:defRPr>
            </a:lvl5pPr>
          </a:lstStyle>
          <a:p>
            <a:r>
              <a:rPr lang="en-US" sz="1300" dirty="0">
                <a:latin typeface="HSE Sans" panose="02000000000000000000" pitchFamily="2" charset="0"/>
              </a:rPr>
              <a:t>For tables, graphs , charts and diagrams, you may need to use additional </a:t>
            </a:r>
            <a:r>
              <a:rPr lang="en-US" sz="1300" dirty="0" err="1">
                <a:latin typeface="HSE Sans" panose="02000000000000000000" pitchFamily="2" charset="0"/>
              </a:rPr>
              <a:t>colours</a:t>
            </a:r>
            <a:r>
              <a:rPr lang="en-US" sz="1300" dirty="0">
                <a:latin typeface="HSE Sans" panose="02000000000000000000" pitchFamily="2" charset="0"/>
              </a:rPr>
              <a:t>; you may correctly ask what </a:t>
            </a:r>
            <a:r>
              <a:rPr lang="en-US" sz="1300" dirty="0" err="1">
                <a:latin typeface="HSE Sans" panose="02000000000000000000" pitchFamily="2" charset="0"/>
              </a:rPr>
              <a:t>colours</a:t>
            </a:r>
            <a:r>
              <a:rPr lang="en-US" sz="1300" dirty="0">
                <a:latin typeface="HSE Sans" panose="02000000000000000000" pitchFamily="2" charset="0"/>
              </a:rPr>
              <a:t> can be used and where to find them. We advise using HSE University’s official </a:t>
            </a:r>
            <a:r>
              <a:rPr lang="en-US" sz="1300" dirty="0" err="1">
                <a:latin typeface="HSE Sans" panose="02000000000000000000" pitchFamily="2" charset="0"/>
              </a:rPr>
              <a:t>colour</a:t>
            </a:r>
            <a:r>
              <a:rPr lang="en-US" sz="1300" dirty="0">
                <a:latin typeface="HSE Sans" panose="02000000000000000000" pitchFamily="2" charset="0"/>
              </a:rPr>
              <a:t> scheme for such purposes.</a:t>
            </a:r>
            <a:endParaRPr lang="ru-RU" sz="1300" dirty="0">
              <a:latin typeface="HSE Sans" panose="02000000000000000000" pitchFamily="2" charset="0"/>
            </a:endParaRPr>
          </a:p>
        </p:txBody>
      </p:sp>
      <p:sp>
        <p:nvSpPr>
          <p:cNvPr id="21" name="Oval 5">
            <a:extLst>
              <a:ext uri="{FF2B5EF4-FFF2-40B4-BE49-F238E27FC236}">
                <a16:creationId xmlns:a16="http://schemas.microsoft.com/office/drawing/2014/main" id="{D2CA403A-98E7-6C42-8F44-30AB6622C802}"/>
              </a:ext>
            </a:extLst>
          </p:cNvPr>
          <p:cNvSpPr/>
          <p:nvPr userDrawn="1"/>
        </p:nvSpPr>
        <p:spPr>
          <a:xfrm>
            <a:off x="5392982" y="1447790"/>
            <a:ext cx="830997" cy="830997"/>
          </a:xfrm>
          <a:prstGeom prst="ellipse">
            <a:avLst/>
          </a:prstGeom>
          <a:solidFill>
            <a:srgbClr val="0E2D69"/>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RU"/>
          </a:p>
        </p:txBody>
      </p:sp>
      <p:sp>
        <p:nvSpPr>
          <p:cNvPr id="22" name="Oval 20">
            <a:extLst>
              <a:ext uri="{FF2B5EF4-FFF2-40B4-BE49-F238E27FC236}">
                <a16:creationId xmlns:a16="http://schemas.microsoft.com/office/drawing/2014/main" id="{42ABAA5D-E7AB-6E48-9D43-A48178C9BDD4}"/>
              </a:ext>
            </a:extLst>
          </p:cNvPr>
          <p:cNvSpPr/>
          <p:nvPr userDrawn="1"/>
        </p:nvSpPr>
        <p:spPr>
          <a:xfrm>
            <a:off x="6742925" y="1447790"/>
            <a:ext cx="830997" cy="830997"/>
          </a:xfrm>
          <a:prstGeom prst="ellipse">
            <a:avLst/>
          </a:prstGeom>
          <a:solidFill>
            <a:srgbClr val="234A9B"/>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RU"/>
          </a:p>
        </p:txBody>
      </p:sp>
      <p:sp>
        <p:nvSpPr>
          <p:cNvPr id="23" name="Oval 22">
            <a:extLst>
              <a:ext uri="{FF2B5EF4-FFF2-40B4-BE49-F238E27FC236}">
                <a16:creationId xmlns:a16="http://schemas.microsoft.com/office/drawing/2014/main" id="{209F185A-8F67-9C42-A7C5-87E483F4FC19}"/>
              </a:ext>
            </a:extLst>
          </p:cNvPr>
          <p:cNvSpPr/>
          <p:nvPr userDrawn="1"/>
        </p:nvSpPr>
        <p:spPr>
          <a:xfrm>
            <a:off x="8092868" y="1447790"/>
            <a:ext cx="830997" cy="830997"/>
          </a:xfrm>
          <a:prstGeom prst="ellipse">
            <a:avLst/>
          </a:prstGeom>
          <a:solidFill>
            <a:srgbClr val="11A0D7"/>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RU"/>
          </a:p>
        </p:txBody>
      </p:sp>
      <p:sp>
        <p:nvSpPr>
          <p:cNvPr id="24" name="Oval 23">
            <a:extLst>
              <a:ext uri="{FF2B5EF4-FFF2-40B4-BE49-F238E27FC236}">
                <a16:creationId xmlns:a16="http://schemas.microsoft.com/office/drawing/2014/main" id="{279AE0F6-4E37-6C4D-AF45-824EEE489A15}"/>
              </a:ext>
            </a:extLst>
          </p:cNvPr>
          <p:cNvSpPr/>
          <p:nvPr userDrawn="1"/>
        </p:nvSpPr>
        <p:spPr>
          <a:xfrm>
            <a:off x="9442811" y="1447790"/>
            <a:ext cx="830997" cy="830997"/>
          </a:xfrm>
          <a:prstGeom prst="ellipse">
            <a:avLst/>
          </a:prstGeom>
          <a:solidFill>
            <a:srgbClr val="029C63"/>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RU"/>
          </a:p>
        </p:txBody>
      </p:sp>
      <p:sp>
        <p:nvSpPr>
          <p:cNvPr id="25" name="Oval 26">
            <a:extLst>
              <a:ext uri="{FF2B5EF4-FFF2-40B4-BE49-F238E27FC236}">
                <a16:creationId xmlns:a16="http://schemas.microsoft.com/office/drawing/2014/main" id="{330C0EA4-7FD1-CE4D-AC95-8C484C5AC790}"/>
              </a:ext>
            </a:extLst>
          </p:cNvPr>
          <p:cNvSpPr/>
          <p:nvPr userDrawn="1"/>
        </p:nvSpPr>
        <p:spPr>
          <a:xfrm>
            <a:off x="10792754" y="1447790"/>
            <a:ext cx="830997" cy="830997"/>
          </a:xfrm>
          <a:prstGeom prst="ellipse">
            <a:avLst/>
          </a:prstGeom>
          <a:solidFill>
            <a:srgbClr val="EB681F"/>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RU"/>
          </a:p>
        </p:txBody>
      </p:sp>
      <p:sp>
        <p:nvSpPr>
          <p:cNvPr id="26" name="Oval 29">
            <a:extLst>
              <a:ext uri="{FF2B5EF4-FFF2-40B4-BE49-F238E27FC236}">
                <a16:creationId xmlns:a16="http://schemas.microsoft.com/office/drawing/2014/main" id="{4C53CF3D-7EFB-DF4F-8EA6-5644574E9AFB}"/>
              </a:ext>
            </a:extLst>
          </p:cNvPr>
          <p:cNvSpPr/>
          <p:nvPr userDrawn="1"/>
        </p:nvSpPr>
        <p:spPr>
          <a:xfrm>
            <a:off x="5392982" y="2708699"/>
            <a:ext cx="830997" cy="830997"/>
          </a:xfrm>
          <a:prstGeom prst="ellipse">
            <a:avLst/>
          </a:prstGeom>
          <a:solidFill>
            <a:srgbClr val="7D4EBA"/>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RU"/>
          </a:p>
        </p:txBody>
      </p:sp>
      <p:sp>
        <p:nvSpPr>
          <p:cNvPr id="27" name="Oval 33">
            <a:extLst>
              <a:ext uri="{FF2B5EF4-FFF2-40B4-BE49-F238E27FC236}">
                <a16:creationId xmlns:a16="http://schemas.microsoft.com/office/drawing/2014/main" id="{B42CE88A-E9A3-2A4E-BD50-EB37311F39EC}"/>
              </a:ext>
            </a:extLst>
          </p:cNvPr>
          <p:cNvSpPr/>
          <p:nvPr userDrawn="1"/>
        </p:nvSpPr>
        <p:spPr>
          <a:xfrm>
            <a:off x="6742925" y="2708699"/>
            <a:ext cx="830997" cy="830997"/>
          </a:xfrm>
          <a:prstGeom prst="ellipse">
            <a:avLst/>
          </a:prstGeom>
          <a:solidFill>
            <a:srgbClr val="E61F3D"/>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RU"/>
          </a:p>
        </p:txBody>
      </p:sp>
      <p:sp>
        <p:nvSpPr>
          <p:cNvPr id="28" name="Oval 34">
            <a:extLst>
              <a:ext uri="{FF2B5EF4-FFF2-40B4-BE49-F238E27FC236}">
                <a16:creationId xmlns:a16="http://schemas.microsoft.com/office/drawing/2014/main" id="{B699EFDF-DB9D-3C4F-9D1F-461508017BDA}"/>
              </a:ext>
            </a:extLst>
          </p:cNvPr>
          <p:cNvSpPr/>
          <p:nvPr userDrawn="1"/>
        </p:nvSpPr>
        <p:spPr>
          <a:xfrm>
            <a:off x="8092868" y="2708699"/>
            <a:ext cx="830997" cy="830997"/>
          </a:xfrm>
          <a:prstGeom prst="ellipse">
            <a:avLst/>
          </a:prstGeom>
          <a:solidFill>
            <a:srgbClr val="FBBA00"/>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RU"/>
          </a:p>
        </p:txBody>
      </p:sp>
      <p:sp>
        <p:nvSpPr>
          <p:cNvPr id="29" name="Oval 35">
            <a:extLst>
              <a:ext uri="{FF2B5EF4-FFF2-40B4-BE49-F238E27FC236}">
                <a16:creationId xmlns:a16="http://schemas.microsoft.com/office/drawing/2014/main" id="{5DF3131C-EEA1-5446-B567-C9DA0A2A1AFF}"/>
              </a:ext>
            </a:extLst>
          </p:cNvPr>
          <p:cNvSpPr/>
          <p:nvPr userDrawn="1"/>
        </p:nvSpPr>
        <p:spPr>
          <a:xfrm>
            <a:off x="9442811" y="2708699"/>
            <a:ext cx="830997" cy="830997"/>
          </a:xfrm>
          <a:prstGeom prst="ellipse">
            <a:avLst/>
          </a:prstGeom>
          <a:solidFill>
            <a:srgbClr val="7DA0D3"/>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RU"/>
          </a:p>
        </p:txBody>
      </p:sp>
      <p:sp>
        <p:nvSpPr>
          <p:cNvPr id="30" name="Oval 36">
            <a:extLst>
              <a:ext uri="{FF2B5EF4-FFF2-40B4-BE49-F238E27FC236}">
                <a16:creationId xmlns:a16="http://schemas.microsoft.com/office/drawing/2014/main" id="{6D03B317-B61D-2945-8C0A-A6EBD87ACD07}"/>
              </a:ext>
            </a:extLst>
          </p:cNvPr>
          <p:cNvSpPr/>
          <p:nvPr userDrawn="1"/>
        </p:nvSpPr>
        <p:spPr>
          <a:xfrm>
            <a:off x="10792754" y="2708699"/>
            <a:ext cx="830997" cy="830997"/>
          </a:xfrm>
          <a:prstGeom prst="ellipse">
            <a:avLst/>
          </a:prstGeom>
          <a:solidFill>
            <a:srgbClr val="47A0A0"/>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RU"/>
          </a:p>
        </p:txBody>
      </p:sp>
      <p:sp>
        <p:nvSpPr>
          <p:cNvPr id="31" name="Oval 37">
            <a:extLst>
              <a:ext uri="{FF2B5EF4-FFF2-40B4-BE49-F238E27FC236}">
                <a16:creationId xmlns:a16="http://schemas.microsoft.com/office/drawing/2014/main" id="{9C0266F1-C0B7-624A-A873-5F2C8801E766}"/>
              </a:ext>
            </a:extLst>
          </p:cNvPr>
          <p:cNvSpPr/>
          <p:nvPr userDrawn="1"/>
        </p:nvSpPr>
        <p:spPr>
          <a:xfrm>
            <a:off x="5392982" y="3969609"/>
            <a:ext cx="830997" cy="830997"/>
          </a:xfrm>
          <a:prstGeom prst="ellipse">
            <a:avLst/>
          </a:prstGeom>
          <a:solidFill>
            <a:srgbClr val="EB8C3C"/>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RU"/>
          </a:p>
        </p:txBody>
      </p:sp>
      <p:sp>
        <p:nvSpPr>
          <p:cNvPr id="32" name="Oval 38">
            <a:extLst>
              <a:ext uri="{FF2B5EF4-FFF2-40B4-BE49-F238E27FC236}">
                <a16:creationId xmlns:a16="http://schemas.microsoft.com/office/drawing/2014/main" id="{30C0C10E-388C-9843-8270-19D471BD3756}"/>
              </a:ext>
            </a:extLst>
          </p:cNvPr>
          <p:cNvSpPr/>
          <p:nvPr userDrawn="1"/>
        </p:nvSpPr>
        <p:spPr>
          <a:xfrm>
            <a:off x="6742925" y="3969609"/>
            <a:ext cx="830997" cy="830997"/>
          </a:xfrm>
          <a:prstGeom prst="ellipse">
            <a:avLst/>
          </a:prstGeom>
          <a:solidFill>
            <a:srgbClr val="96628C"/>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RU"/>
          </a:p>
        </p:txBody>
      </p:sp>
      <p:sp>
        <p:nvSpPr>
          <p:cNvPr id="33" name="Oval 39">
            <a:extLst>
              <a:ext uri="{FF2B5EF4-FFF2-40B4-BE49-F238E27FC236}">
                <a16:creationId xmlns:a16="http://schemas.microsoft.com/office/drawing/2014/main" id="{87047EA3-79D2-8644-A568-E64AA1D7D370}"/>
              </a:ext>
            </a:extLst>
          </p:cNvPr>
          <p:cNvSpPr/>
          <p:nvPr userDrawn="1"/>
        </p:nvSpPr>
        <p:spPr>
          <a:xfrm>
            <a:off x="8092868" y="3969609"/>
            <a:ext cx="830997" cy="830997"/>
          </a:xfrm>
          <a:prstGeom prst="ellipse">
            <a:avLst/>
          </a:prstGeom>
          <a:solidFill>
            <a:srgbClr val="CD5A5A"/>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RU"/>
          </a:p>
        </p:txBody>
      </p:sp>
      <p:sp>
        <p:nvSpPr>
          <p:cNvPr id="34" name="Oval 40">
            <a:extLst>
              <a:ext uri="{FF2B5EF4-FFF2-40B4-BE49-F238E27FC236}">
                <a16:creationId xmlns:a16="http://schemas.microsoft.com/office/drawing/2014/main" id="{7F5D1C6B-4E6B-0346-A5DC-C511DB14EFD6}"/>
              </a:ext>
            </a:extLst>
          </p:cNvPr>
          <p:cNvSpPr/>
          <p:nvPr userDrawn="1"/>
        </p:nvSpPr>
        <p:spPr>
          <a:xfrm>
            <a:off x="9442811" y="3969609"/>
            <a:ext cx="830997" cy="830997"/>
          </a:xfrm>
          <a:prstGeom prst="ellipse">
            <a:avLst/>
          </a:prstGeom>
          <a:solidFill>
            <a:srgbClr val="FFD746"/>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RU"/>
          </a:p>
        </p:txBody>
      </p:sp>
      <p:sp>
        <p:nvSpPr>
          <p:cNvPr id="35" name="Oval 41">
            <a:extLst>
              <a:ext uri="{FF2B5EF4-FFF2-40B4-BE49-F238E27FC236}">
                <a16:creationId xmlns:a16="http://schemas.microsoft.com/office/drawing/2014/main" id="{EB421DBA-35DE-2C4F-A89E-27F0998EF4E8}"/>
              </a:ext>
            </a:extLst>
          </p:cNvPr>
          <p:cNvSpPr/>
          <p:nvPr userDrawn="1"/>
        </p:nvSpPr>
        <p:spPr>
          <a:xfrm>
            <a:off x="10792754" y="3969609"/>
            <a:ext cx="830997" cy="830997"/>
          </a:xfrm>
          <a:prstGeom prst="ellipse">
            <a:avLst/>
          </a:prstGeom>
          <a:solidFill>
            <a:srgbClr val="CDDDF0"/>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RU"/>
          </a:p>
        </p:txBody>
      </p:sp>
      <p:sp>
        <p:nvSpPr>
          <p:cNvPr id="36" name="Oval 42">
            <a:extLst>
              <a:ext uri="{FF2B5EF4-FFF2-40B4-BE49-F238E27FC236}">
                <a16:creationId xmlns:a16="http://schemas.microsoft.com/office/drawing/2014/main" id="{081BD842-A9A1-5B44-81ED-A97BA390032B}"/>
              </a:ext>
            </a:extLst>
          </p:cNvPr>
          <p:cNvSpPr/>
          <p:nvPr userDrawn="1"/>
        </p:nvSpPr>
        <p:spPr>
          <a:xfrm>
            <a:off x="5392982" y="5249769"/>
            <a:ext cx="830997" cy="830997"/>
          </a:xfrm>
          <a:prstGeom prst="ellipse">
            <a:avLst/>
          </a:prstGeom>
          <a:solidFill>
            <a:srgbClr val="D7EBB4"/>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RU"/>
          </a:p>
        </p:txBody>
      </p:sp>
      <p:sp>
        <p:nvSpPr>
          <p:cNvPr id="37" name="Oval 43">
            <a:extLst>
              <a:ext uri="{FF2B5EF4-FFF2-40B4-BE49-F238E27FC236}">
                <a16:creationId xmlns:a16="http://schemas.microsoft.com/office/drawing/2014/main" id="{036EE7D2-A33A-434C-B272-C82E2CDD4D4D}"/>
              </a:ext>
            </a:extLst>
          </p:cNvPr>
          <p:cNvSpPr/>
          <p:nvPr userDrawn="1"/>
        </p:nvSpPr>
        <p:spPr>
          <a:xfrm>
            <a:off x="6742925" y="5249769"/>
            <a:ext cx="830997" cy="830997"/>
          </a:xfrm>
          <a:prstGeom prst="ellipse">
            <a:avLst/>
          </a:prstGeom>
          <a:solidFill>
            <a:srgbClr val="FFDC91"/>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RU"/>
          </a:p>
        </p:txBody>
      </p:sp>
      <p:sp>
        <p:nvSpPr>
          <p:cNvPr id="38" name="Oval 44">
            <a:extLst>
              <a:ext uri="{FF2B5EF4-FFF2-40B4-BE49-F238E27FC236}">
                <a16:creationId xmlns:a16="http://schemas.microsoft.com/office/drawing/2014/main" id="{7DD65DA4-F076-C242-813E-8C17DCABCCFB}"/>
              </a:ext>
            </a:extLst>
          </p:cNvPr>
          <p:cNvSpPr/>
          <p:nvPr userDrawn="1"/>
        </p:nvSpPr>
        <p:spPr>
          <a:xfrm>
            <a:off x="8092868" y="5249769"/>
            <a:ext cx="830997" cy="830997"/>
          </a:xfrm>
          <a:prstGeom prst="ellipse">
            <a:avLst/>
          </a:prstGeom>
          <a:solidFill>
            <a:srgbClr val="D7C3F1"/>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RU"/>
          </a:p>
        </p:txBody>
      </p:sp>
      <p:sp>
        <p:nvSpPr>
          <p:cNvPr id="39" name="Oval 45">
            <a:extLst>
              <a:ext uri="{FF2B5EF4-FFF2-40B4-BE49-F238E27FC236}">
                <a16:creationId xmlns:a16="http://schemas.microsoft.com/office/drawing/2014/main" id="{8A44D99D-BF66-2848-B460-F59D8ECF5690}"/>
              </a:ext>
            </a:extLst>
          </p:cNvPr>
          <p:cNvSpPr/>
          <p:nvPr userDrawn="1"/>
        </p:nvSpPr>
        <p:spPr>
          <a:xfrm>
            <a:off x="9442811" y="5249769"/>
            <a:ext cx="830997" cy="830997"/>
          </a:xfrm>
          <a:prstGeom prst="ellipse">
            <a:avLst/>
          </a:prstGeom>
          <a:solidFill>
            <a:srgbClr val="F6C3C3"/>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RU"/>
          </a:p>
        </p:txBody>
      </p:sp>
      <p:sp>
        <p:nvSpPr>
          <p:cNvPr id="40" name="Oval 46">
            <a:extLst>
              <a:ext uri="{FF2B5EF4-FFF2-40B4-BE49-F238E27FC236}">
                <a16:creationId xmlns:a16="http://schemas.microsoft.com/office/drawing/2014/main" id="{9B130CEB-3D74-B647-BA6B-32F7D70FD354}"/>
              </a:ext>
            </a:extLst>
          </p:cNvPr>
          <p:cNvSpPr/>
          <p:nvPr userDrawn="1"/>
        </p:nvSpPr>
        <p:spPr>
          <a:xfrm>
            <a:off x="10792754" y="5249769"/>
            <a:ext cx="830997" cy="830997"/>
          </a:xfrm>
          <a:prstGeom prst="ellipse">
            <a:avLst/>
          </a:prstGeom>
          <a:solidFill>
            <a:srgbClr val="FFF07D"/>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RU"/>
          </a:p>
        </p:txBody>
      </p:sp>
      <p:sp>
        <p:nvSpPr>
          <p:cNvPr id="41" name="Текст 37">
            <a:extLst>
              <a:ext uri="{FF2B5EF4-FFF2-40B4-BE49-F238E27FC236}">
                <a16:creationId xmlns:a16="http://schemas.microsoft.com/office/drawing/2014/main" id="{800F6957-CEFF-924E-B258-5B51A5196DEB}"/>
              </a:ext>
            </a:extLst>
          </p:cNvPr>
          <p:cNvSpPr>
            <a:spLocks noGrp="1"/>
          </p:cNvSpPr>
          <p:nvPr>
            <p:ph type="body" sz="quarter" idx="13" hasCustomPrompt="1"/>
          </p:nvPr>
        </p:nvSpPr>
        <p:spPr>
          <a:xfrm>
            <a:off x="1143689" y="540904"/>
            <a:ext cx="1901825" cy="415925"/>
          </a:xfrm>
          <a:prstGeom prst="rect">
            <a:avLst/>
          </a:prstGeom>
        </p:spPr>
        <p:txBody>
          <a:bodyPr lIns="0" tIns="0" rIns="0" bIns="0">
            <a:noAutofit/>
          </a:bodyPr>
          <a:lstStyle>
            <a:lvl1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sz="1000" b="0" i="0">
                <a:latin typeface="HSE Sans" panose="02000000000000000000" pitchFamily="2" charset="0"/>
              </a:defRPr>
            </a:lvl1pPr>
            <a:lvl2pPr marL="457200" indent="0">
              <a:lnSpc>
                <a:spcPct val="100000"/>
              </a:lnSpc>
              <a:buNone/>
              <a:defRPr sz="1000" b="0" i="0">
                <a:latin typeface="HSE Sans" panose="02000000000000000000" pitchFamily="2" charset="0"/>
              </a:defRPr>
            </a:lvl2pPr>
            <a:lvl3pPr marL="914400" indent="0">
              <a:lnSpc>
                <a:spcPct val="100000"/>
              </a:lnSpc>
              <a:buNone/>
              <a:defRPr sz="1000" b="0" i="0">
                <a:latin typeface="HSE Sans" panose="02000000000000000000" pitchFamily="2" charset="0"/>
              </a:defRPr>
            </a:lvl3pPr>
            <a:lvl4pPr marL="1371600" indent="0">
              <a:lnSpc>
                <a:spcPct val="100000"/>
              </a:lnSpc>
              <a:buNone/>
              <a:defRPr sz="1000" b="0" i="0">
                <a:latin typeface="HSE Sans" panose="02000000000000000000" pitchFamily="2" charset="0"/>
              </a:defRPr>
            </a:lvl4pPr>
            <a:lvl5pPr marL="1828800" indent="0">
              <a:lnSpc>
                <a:spcPct val="100000"/>
              </a:lnSpc>
              <a:buNone/>
              <a:defRPr sz="1000" b="0" i="0">
                <a:latin typeface="HSE Sans" panose="02000000000000000000" pitchFamily="2" charset="0"/>
              </a:defRPr>
            </a:lvl5pPr>
          </a:lstStyle>
          <a:p>
            <a:r>
              <a:rPr lang="en-US" sz="1000" dirty="0">
                <a:latin typeface="HSE Sans" panose="02000000000000000000" pitchFamily="2" charset="0"/>
              </a:rPr>
              <a:t>Name of subdivisions in two or three lines </a:t>
            </a:r>
            <a:r>
              <a:rPr lang="en-GB" sz="1000" dirty="0">
                <a:latin typeface="HSE Sans" panose="02000000000000000000" pitchFamily="2" charset="0"/>
              </a:rPr>
              <a:t>(10 </a:t>
            </a:r>
            <a:r>
              <a:rPr lang="en-GB" sz="1000" dirty="0" err="1">
                <a:latin typeface="HSE Sans" panose="02000000000000000000" pitchFamily="2" charset="0"/>
              </a:rPr>
              <a:t>pt</a:t>
            </a:r>
            <a:r>
              <a:rPr lang="en-GB" sz="1000" dirty="0">
                <a:latin typeface="HSE Sans" panose="02000000000000000000" pitchFamily="2" charset="0"/>
              </a:rPr>
              <a:t>)</a:t>
            </a:r>
            <a:endParaRPr lang="ru-RU" sz="1000" dirty="0">
              <a:latin typeface="HSE Sans" panose="02000000000000000000" pitchFamily="2" charset="0"/>
            </a:endParaRPr>
          </a:p>
        </p:txBody>
      </p:sp>
      <p:sp>
        <p:nvSpPr>
          <p:cNvPr id="42" name="Текст 39">
            <a:extLst>
              <a:ext uri="{FF2B5EF4-FFF2-40B4-BE49-F238E27FC236}">
                <a16:creationId xmlns:a16="http://schemas.microsoft.com/office/drawing/2014/main" id="{8FD4982C-EBD6-6D4D-A16B-212CB048938C}"/>
              </a:ext>
            </a:extLst>
          </p:cNvPr>
          <p:cNvSpPr>
            <a:spLocks noGrp="1"/>
          </p:cNvSpPr>
          <p:nvPr>
            <p:ph type="body" sz="quarter" idx="14" hasCustomPrompt="1"/>
          </p:nvPr>
        </p:nvSpPr>
        <p:spPr>
          <a:xfrm>
            <a:off x="3459163" y="548720"/>
            <a:ext cx="2070100" cy="408109"/>
          </a:xfrm>
          <a:prstGeom prst="rect">
            <a:avLst/>
          </a:prstGeom>
        </p:spPr>
        <p:txBody>
          <a:bodyPr lIns="0" tIns="0" rIns="0" bIns="0">
            <a:noAutofit/>
          </a:bodyPr>
          <a:lstStyle>
            <a:lvl1pPr marL="0" indent="0">
              <a:lnSpc>
                <a:spcPct val="100000"/>
              </a:lnSpc>
              <a:spcBef>
                <a:spcPts val="0"/>
              </a:spcBef>
              <a:buNone/>
              <a:defRPr sz="1000" b="0" i="0">
                <a:solidFill>
                  <a:srgbClr val="0E2D69"/>
                </a:solidFill>
                <a:latin typeface="HSE Sans" panose="02000000000000000000" pitchFamily="2" charset="0"/>
              </a:defRPr>
            </a:lvl1pPr>
            <a:lvl2pPr marL="457200" indent="0">
              <a:buNone/>
              <a:defRPr sz="1000" b="0" i="0">
                <a:solidFill>
                  <a:srgbClr val="0E2D69"/>
                </a:solidFill>
                <a:latin typeface="HSE Sans" panose="02000000000000000000" pitchFamily="2" charset="0"/>
              </a:defRPr>
            </a:lvl2pPr>
            <a:lvl3pPr marL="914400" indent="0">
              <a:buNone/>
              <a:defRPr sz="1000" b="0" i="0">
                <a:solidFill>
                  <a:srgbClr val="0E2D69"/>
                </a:solidFill>
                <a:latin typeface="HSE Sans" panose="02000000000000000000" pitchFamily="2" charset="0"/>
              </a:defRPr>
            </a:lvl3pPr>
            <a:lvl4pPr marL="1371600" indent="0">
              <a:buNone/>
              <a:defRPr sz="1000" b="0" i="0">
                <a:solidFill>
                  <a:srgbClr val="0E2D69"/>
                </a:solidFill>
                <a:latin typeface="HSE Sans" panose="02000000000000000000" pitchFamily="2" charset="0"/>
              </a:defRPr>
            </a:lvl4pPr>
            <a:lvl5pPr marL="1828800" indent="0">
              <a:buNone/>
              <a:defRPr sz="1000" b="0" i="0">
                <a:solidFill>
                  <a:srgbClr val="0E2D69"/>
                </a:solidFill>
                <a:latin typeface="HSE Sans" panose="02000000000000000000" pitchFamily="2" charset="0"/>
              </a:defRPr>
            </a:lvl5pPr>
          </a:lstStyle>
          <a:p>
            <a:r>
              <a:rPr lang="en-GB" sz="1000" dirty="0">
                <a:latin typeface="HSE Sans" panose="02000000000000000000" pitchFamily="2" charset="0"/>
              </a:rPr>
              <a:t>Name of presentation can be provided in two or three lines (10 </a:t>
            </a:r>
            <a:r>
              <a:rPr lang="en-GB" sz="1000" dirty="0" err="1">
                <a:latin typeface="HSE Sans" panose="02000000000000000000" pitchFamily="2" charset="0"/>
              </a:rPr>
              <a:t>pt</a:t>
            </a:r>
            <a:r>
              <a:rPr lang="en-GB" sz="1000" dirty="0">
                <a:latin typeface="HSE Sans" panose="02000000000000000000" pitchFamily="2" charset="0"/>
              </a:rPr>
              <a:t>)</a:t>
            </a:r>
            <a:endParaRPr lang="ru-RU" sz="1000" dirty="0">
              <a:latin typeface="HSE Sans" panose="02000000000000000000" pitchFamily="2" charset="0"/>
            </a:endParaRPr>
          </a:p>
        </p:txBody>
      </p:sp>
      <p:sp>
        <p:nvSpPr>
          <p:cNvPr id="43" name="Текст 39">
            <a:extLst>
              <a:ext uri="{FF2B5EF4-FFF2-40B4-BE49-F238E27FC236}">
                <a16:creationId xmlns:a16="http://schemas.microsoft.com/office/drawing/2014/main" id="{733D5CDE-163B-C148-A20F-A808E0652336}"/>
              </a:ext>
            </a:extLst>
          </p:cNvPr>
          <p:cNvSpPr>
            <a:spLocks noGrp="1"/>
          </p:cNvSpPr>
          <p:nvPr>
            <p:ph type="body" sz="quarter" idx="15" hasCustomPrompt="1"/>
          </p:nvPr>
        </p:nvSpPr>
        <p:spPr>
          <a:xfrm>
            <a:off x="6259892" y="548720"/>
            <a:ext cx="2070100" cy="408109"/>
          </a:xfrm>
          <a:prstGeom prst="rect">
            <a:avLst/>
          </a:prstGeom>
        </p:spPr>
        <p:txBody>
          <a:bodyPr lIns="0" tIns="0" rIns="0" bIns="0">
            <a:noAutofit/>
          </a:bodyPr>
          <a:lstStyle>
            <a:lvl1pPr marL="0" indent="0">
              <a:lnSpc>
                <a:spcPct val="100000"/>
              </a:lnSpc>
              <a:spcBef>
                <a:spcPts val="0"/>
              </a:spcBef>
              <a:buNone/>
              <a:defRPr sz="1000" b="0" i="0">
                <a:solidFill>
                  <a:srgbClr val="0E2D69"/>
                </a:solidFill>
                <a:latin typeface="HSE Sans" panose="02000000000000000000" pitchFamily="2" charset="0"/>
              </a:defRPr>
            </a:lvl1pPr>
            <a:lvl2pPr marL="457200" indent="0">
              <a:buNone/>
              <a:defRPr sz="1000" b="0" i="0">
                <a:solidFill>
                  <a:srgbClr val="0E2D69"/>
                </a:solidFill>
                <a:latin typeface="HSE Sans" panose="02000000000000000000" pitchFamily="2" charset="0"/>
              </a:defRPr>
            </a:lvl2pPr>
            <a:lvl3pPr marL="914400" indent="0">
              <a:buNone/>
              <a:defRPr sz="1000" b="0" i="0">
                <a:solidFill>
                  <a:srgbClr val="0E2D69"/>
                </a:solidFill>
                <a:latin typeface="HSE Sans" panose="02000000000000000000" pitchFamily="2" charset="0"/>
              </a:defRPr>
            </a:lvl3pPr>
            <a:lvl4pPr marL="1371600" indent="0">
              <a:buNone/>
              <a:defRPr sz="1000" b="0" i="0">
                <a:solidFill>
                  <a:srgbClr val="0E2D69"/>
                </a:solidFill>
                <a:latin typeface="HSE Sans" panose="02000000000000000000" pitchFamily="2" charset="0"/>
              </a:defRPr>
            </a:lvl4pPr>
            <a:lvl5pPr marL="1828800" indent="0">
              <a:buNone/>
              <a:defRPr sz="1000" b="0" i="0">
                <a:solidFill>
                  <a:srgbClr val="0E2D69"/>
                </a:solidFill>
                <a:latin typeface="HSE Sans" panose="02000000000000000000" pitchFamily="2" charset="0"/>
              </a:defRPr>
            </a:lvl5pPr>
          </a:lstStyle>
          <a:p>
            <a:r>
              <a:rPr lang="en-GB" sz="1000" dirty="0">
                <a:latin typeface="HSE Sans" panose="02000000000000000000" pitchFamily="2" charset="0"/>
              </a:rPr>
              <a:t>Name of presentation can be provided in two or three lines (10 </a:t>
            </a:r>
            <a:r>
              <a:rPr lang="en-GB" sz="1000" dirty="0" err="1">
                <a:latin typeface="HSE Sans" panose="02000000000000000000" pitchFamily="2" charset="0"/>
              </a:rPr>
              <a:t>pt</a:t>
            </a:r>
            <a:r>
              <a:rPr lang="en-GB" sz="1000" dirty="0">
                <a:latin typeface="HSE Sans" panose="02000000000000000000" pitchFamily="2" charset="0"/>
              </a:rPr>
              <a:t>)</a:t>
            </a:r>
            <a:endParaRPr lang="ru-RU" sz="1000" dirty="0">
              <a:latin typeface="HSE Sans" panose="02000000000000000000" pitchFamily="2" charset="0"/>
            </a:endParaRPr>
          </a:p>
        </p:txBody>
      </p:sp>
    </p:spTree>
    <p:extLst>
      <p:ext uri="{BB962C8B-B14F-4D97-AF65-F5344CB8AC3E}">
        <p14:creationId xmlns:p14="http://schemas.microsoft.com/office/powerpoint/2010/main" val="38670546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чистый_2">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8" name="Picture 4" descr="Icon&#10;&#10;Description automatically generated">
            <a:extLst>
              <a:ext uri="{FF2B5EF4-FFF2-40B4-BE49-F238E27FC236}">
                <a16:creationId xmlns:a16="http://schemas.microsoft.com/office/drawing/2014/main" id="{A7FA04E4-3213-8F41-B068-4DC281441422}"/>
              </a:ext>
            </a:extLst>
          </p:cNvPr>
          <p:cNvPicPr>
            <a:picLocks noChangeAspect="1"/>
          </p:cNvPicPr>
          <p:nvPr userDrawn="1"/>
        </p:nvPicPr>
        <p:blipFill>
          <a:blip r:embed="rId3"/>
          <a:stretch>
            <a:fillRect/>
          </a:stretch>
        </p:blipFill>
        <p:spPr>
          <a:xfrm>
            <a:off x="517199" y="464363"/>
            <a:ext cx="448276" cy="448276"/>
          </a:xfrm>
          <a:prstGeom prst="rect">
            <a:avLst/>
          </a:prstGeom>
        </p:spPr>
      </p:pic>
      <p:cxnSp>
        <p:nvCxnSpPr>
          <p:cNvPr id="9" name="Straight Connector 19">
            <a:extLst>
              <a:ext uri="{FF2B5EF4-FFF2-40B4-BE49-F238E27FC236}">
                <a16:creationId xmlns:a16="http://schemas.microsoft.com/office/drawing/2014/main" id="{938052A0-3DF0-DC47-B7E0-C20EF981C230}"/>
              </a:ext>
            </a:extLst>
          </p:cNvPr>
          <p:cNvCxnSpPr>
            <a:cxnSpLocks/>
          </p:cNvCxnSpPr>
          <p:nvPr userDrawn="1"/>
        </p:nvCxnSpPr>
        <p:spPr>
          <a:xfrm>
            <a:off x="3298686" y="464363"/>
            <a:ext cx="0" cy="586260"/>
          </a:xfrm>
          <a:prstGeom prst="line">
            <a:avLst/>
          </a:prstGeom>
          <a:ln w="12700">
            <a:solidFill>
              <a:srgbClr val="102D69"/>
            </a:solidFill>
          </a:ln>
        </p:spPr>
        <p:style>
          <a:lnRef idx="1">
            <a:schemeClr val="accent1"/>
          </a:lnRef>
          <a:fillRef idx="0">
            <a:schemeClr val="accent1"/>
          </a:fillRef>
          <a:effectRef idx="0">
            <a:schemeClr val="accent1"/>
          </a:effectRef>
          <a:fontRef idx="minor">
            <a:schemeClr val="tx1"/>
          </a:fontRef>
        </p:style>
      </p:cxnSp>
      <p:cxnSp>
        <p:nvCxnSpPr>
          <p:cNvPr id="10" name="Straight Connector 21">
            <a:extLst>
              <a:ext uri="{FF2B5EF4-FFF2-40B4-BE49-F238E27FC236}">
                <a16:creationId xmlns:a16="http://schemas.microsoft.com/office/drawing/2014/main" id="{8C6147F0-3CA1-264C-B2B2-F88597196943}"/>
              </a:ext>
            </a:extLst>
          </p:cNvPr>
          <p:cNvCxnSpPr>
            <a:cxnSpLocks/>
          </p:cNvCxnSpPr>
          <p:nvPr userDrawn="1"/>
        </p:nvCxnSpPr>
        <p:spPr>
          <a:xfrm>
            <a:off x="6099416" y="464363"/>
            <a:ext cx="0" cy="586260"/>
          </a:xfrm>
          <a:prstGeom prst="line">
            <a:avLst/>
          </a:prstGeom>
          <a:ln w="12700">
            <a:solidFill>
              <a:srgbClr val="102D69"/>
            </a:solidFill>
          </a:ln>
        </p:spPr>
        <p:style>
          <a:lnRef idx="1">
            <a:schemeClr val="accent1"/>
          </a:lnRef>
          <a:fillRef idx="0">
            <a:schemeClr val="accent1"/>
          </a:fillRef>
          <a:effectRef idx="0">
            <a:schemeClr val="accent1"/>
          </a:effectRef>
          <a:fontRef idx="minor">
            <a:schemeClr val="tx1"/>
          </a:fontRef>
        </p:style>
      </p:cxnSp>
      <p:cxnSp>
        <p:nvCxnSpPr>
          <p:cNvPr id="11" name="Straight Connector 25">
            <a:extLst>
              <a:ext uri="{FF2B5EF4-FFF2-40B4-BE49-F238E27FC236}">
                <a16:creationId xmlns:a16="http://schemas.microsoft.com/office/drawing/2014/main" id="{62CDF50E-4D58-AF4A-ABFD-140AF88B3681}"/>
              </a:ext>
            </a:extLst>
          </p:cNvPr>
          <p:cNvCxnSpPr>
            <a:cxnSpLocks/>
          </p:cNvCxnSpPr>
          <p:nvPr userDrawn="1"/>
        </p:nvCxnSpPr>
        <p:spPr>
          <a:xfrm>
            <a:off x="10277081" y="464363"/>
            <a:ext cx="0" cy="586260"/>
          </a:xfrm>
          <a:prstGeom prst="line">
            <a:avLst/>
          </a:prstGeom>
          <a:ln w="12700">
            <a:solidFill>
              <a:srgbClr val="102D69"/>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C62171D1-2A5B-7A4A-9760-17CCE51B9802}"/>
              </a:ext>
            </a:extLst>
          </p:cNvPr>
          <p:cNvSpPr txBox="1"/>
          <p:nvPr userDrawn="1"/>
        </p:nvSpPr>
        <p:spPr>
          <a:xfrm>
            <a:off x="10410201" y="532278"/>
            <a:ext cx="671977" cy="307777"/>
          </a:xfrm>
          <a:prstGeom prst="rect">
            <a:avLst/>
          </a:prstGeom>
          <a:noFill/>
        </p:spPr>
        <p:txBody>
          <a:bodyPr wrap="square" lIns="0" tIns="0" rIns="0" bIns="0" rtlCol="0">
            <a:spAutoFit/>
          </a:bodyPr>
          <a:lstStyle/>
          <a:p>
            <a:fld id="{32AF94B5-93D7-5247-B727-C7089232F508}" type="slidenum">
              <a:rPr lang="ru-RU" sz="2000" smtClean="0">
                <a:solidFill>
                  <a:srgbClr val="102D69"/>
                </a:solidFill>
                <a:latin typeface="HSE Sans" panose="02000000000000000000" pitchFamily="2" charset="0"/>
              </a:rPr>
              <a:t>‹#›</a:t>
            </a:fld>
            <a:endParaRPr lang="ru-RU" sz="2000" dirty="0">
              <a:solidFill>
                <a:srgbClr val="102D69"/>
              </a:solidFill>
              <a:latin typeface="HSE Sans" panose="02000000000000000000" pitchFamily="2" charset="0"/>
            </a:endParaRPr>
          </a:p>
        </p:txBody>
      </p:sp>
      <p:cxnSp>
        <p:nvCxnSpPr>
          <p:cNvPr id="13" name="Straight Connector 59">
            <a:extLst>
              <a:ext uri="{FF2B5EF4-FFF2-40B4-BE49-F238E27FC236}">
                <a16:creationId xmlns:a16="http://schemas.microsoft.com/office/drawing/2014/main" id="{3C71A0C3-CD3E-0748-98E5-6B2507CAB296}"/>
              </a:ext>
            </a:extLst>
          </p:cNvPr>
          <p:cNvCxnSpPr>
            <a:cxnSpLocks/>
          </p:cNvCxnSpPr>
          <p:nvPr userDrawn="1"/>
        </p:nvCxnSpPr>
        <p:spPr>
          <a:xfrm>
            <a:off x="11643868" y="464363"/>
            <a:ext cx="0" cy="586260"/>
          </a:xfrm>
          <a:prstGeom prst="line">
            <a:avLst/>
          </a:prstGeom>
          <a:ln w="12700">
            <a:solidFill>
              <a:srgbClr val="102D69"/>
            </a:solidFill>
          </a:ln>
        </p:spPr>
        <p:style>
          <a:lnRef idx="1">
            <a:schemeClr val="accent1"/>
          </a:lnRef>
          <a:fillRef idx="0">
            <a:schemeClr val="accent1"/>
          </a:fillRef>
          <a:effectRef idx="0">
            <a:schemeClr val="accent1"/>
          </a:effectRef>
          <a:fontRef idx="minor">
            <a:schemeClr val="tx1"/>
          </a:fontRef>
        </p:style>
      </p:cxnSp>
      <p:sp>
        <p:nvSpPr>
          <p:cNvPr id="20" name="Текст 37">
            <a:extLst>
              <a:ext uri="{FF2B5EF4-FFF2-40B4-BE49-F238E27FC236}">
                <a16:creationId xmlns:a16="http://schemas.microsoft.com/office/drawing/2014/main" id="{C0A1CB46-D6D6-5E48-B4F7-CCED4525C46F}"/>
              </a:ext>
            </a:extLst>
          </p:cNvPr>
          <p:cNvSpPr>
            <a:spLocks noGrp="1"/>
          </p:cNvSpPr>
          <p:nvPr>
            <p:ph type="body" sz="quarter" idx="13" hasCustomPrompt="1"/>
          </p:nvPr>
        </p:nvSpPr>
        <p:spPr>
          <a:xfrm>
            <a:off x="1143689" y="540904"/>
            <a:ext cx="1901825" cy="415925"/>
          </a:xfrm>
          <a:prstGeom prst="rect">
            <a:avLst/>
          </a:prstGeom>
        </p:spPr>
        <p:txBody>
          <a:bodyPr lIns="0" tIns="0" rIns="0" bIns="0">
            <a:noAutofit/>
          </a:bodyPr>
          <a:lstStyle>
            <a:lvl1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sz="1000" b="0" i="0">
                <a:latin typeface="HSE Sans" panose="02000000000000000000" pitchFamily="2" charset="0"/>
              </a:defRPr>
            </a:lvl1pPr>
            <a:lvl2pPr marL="457200" indent="0">
              <a:lnSpc>
                <a:spcPct val="100000"/>
              </a:lnSpc>
              <a:buNone/>
              <a:defRPr sz="1000" b="0" i="0">
                <a:latin typeface="HSE Sans" panose="02000000000000000000" pitchFamily="2" charset="0"/>
              </a:defRPr>
            </a:lvl2pPr>
            <a:lvl3pPr marL="914400" indent="0">
              <a:lnSpc>
                <a:spcPct val="100000"/>
              </a:lnSpc>
              <a:buNone/>
              <a:defRPr sz="1000" b="0" i="0">
                <a:latin typeface="HSE Sans" panose="02000000000000000000" pitchFamily="2" charset="0"/>
              </a:defRPr>
            </a:lvl3pPr>
            <a:lvl4pPr marL="1371600" indent="0">
              <a:lnSpc>
                <a:spcPct val="100000"/>
              </a:lnSpc>
              <a:buNone/>
              <a:defRPr sz="1000" b="0" i="0">
                <a:latin typeface="HSE Sans" panose="02000000000000000000" pitchFamily="2" charset="0"/>
              </a:defRPr>
            </a:lvl4pPr>
            <a:lvl5pPr marL="1828800" indent="0">
              <a:lnSpc>
                <a:spcPct val="100000"/>
              </a:lnSpc>
              <a:buNone/>
              <a:defRPr sz="1000" b="0" i="0">
                <a:latin typeface="HSE Sans" panose="02000000000000000000" pitchFamily="2" charset="0"/>
              </a:defRPr>
            </a:lvl5pPr>
          </a:lstStyle>
          <a:p>
            <a:r>
              <a:rPr lang="en-US" sz="1000" dirty="0">
                <a:latin typeface="HSE Sans" panose="02000000000000000000" pitchFamily="2" charset="0"/>
              </a:rPr>
              <a:t>Name of subdivisions in two or three lines </a:t>
            </a:r>
            <a:r>
              <a:rPr lang="en-GB" sz="1000" dirty="0">
                <a:latin typeface="HSE Sans" panose="02000000000000000000" pitchFamily="2" charset="0"/>
              </a:rPr>
              <a:t>(10 </a:t>
            </a:r>
            <a:r>
              <a:rPr lang="en-GB" sz="1000" dirty="0" err="1">
                <a:latin typeface="HSE Sans" panose="02000000000000000000" pitchFamily="2" charset="0"/>
              </a:rPr>
              <a:t>pt</a:t>
            </a:r>
            <a:r>
              <a:rPr lang="en-GB" sz="1000" dirty="0">
                <a:latin typeface="HSE Sans" panose="02000000000000000000" pitchFamily="2" charset="0"/>
              </a:rPr>
              <a:t>)</a:t>
            </a:r>
            <a:endParaRPr lang="ru-RU" sz="1000" dirty="0">
              <a:latin typeface="HSE Sans" panose="02000000000000000000" pitchFamily="2" charset="0"/>
            </a:endParaRPr>
          </a:p>
        </p:txBody>
      </p:sp>
      <p:sp>
        <p:nvSpPr>
          <p:cNvPr id="21" name="Текст 39">
            <a:extLst>
              <a:ext uri="{FF2B5EF4-FFF2-40B4-BE49-F238E27FC236}">
                <a16:creationId xmlns:a16="http://schemas.microsoft.com/office/drawing/2014/main" id="{25D35A19-1AA8-204A-BFCA-83B65D59CFF4}"/>
              </a:ext>
            </a:extLst>
          </p:cNvPr>
          <p:cNvSpPr>
            <a:spLocks noGrp="1"/>
          </p:cNvSpPr>
          <p:nvPr>
            <p:ph type="body" sz="quarter" idx="14" hasCustomPrompt="1"/>
          </p:nvPr>
        </p:nvSpPr>
        <p:spPr>
          <a:xfrm>
            <a:off x="3459163" y="548720"/>
            <a:ext cx="2070100" cy="408109"/>
          </a:xfrm>
          <a:prstGeom prst="rect">
            <a:avLst/>
          </a:prstGeom>
        </p:spPr>
        <p:txBody>
          <a:bodyPr lIns="0" tIns="0" rIns="0" bIns="0">
            <a:noAutofit/>
          </a:bodyPr>
          <a:lstStyle>
            <a:lvl1pPr marL="0" indent="0">
              <a:lnSpc>
                <a:spcPct val="100000"/>
              </a:lnSpc>
              <a:spcBef>
                <a:spcPts val="0"/>
              </a:spcBef>
              <a:buNone/>
              <a:defRPr sz="1000" b="0" i="0">
                <a:solidFill>
                  <a:srgbClr val="0E2D69"/>
                </a:solidFill>
                <a:latin typeface="HSE Sans" panose="02000000000000000000" pitchFamily="2" charset="0"/>
              </a:defRPr>
            </a:lvl1pPr>
            <a:lvl2pPr marL="457200" indent="0">
              <a:buNone/>
              <a:defRPr sz="1000" b="0" i="0">
                <a:solidFill>
                  <a:srgbClr val="0E2D69"/>
                </a:solidFill>
                <a:latin typeface="HSE Sans" panose="02000000000000000000" pitchFamily="2" charset="0"/>
              </a:defRPr>
            </a:lvl2pPr>
            <a:lvl3pPr marL="914400" indent="0">
              <a:buNone/>
              <a:defRPr sz="1000" b="0" i="0">
                <a:solidFill>
                  <a:srgbClr val="0E2D69"/>
                </a:solidFill>
                <a:latin typeface="HSE Sans" panose="02000000000000000000" pitchFamily="2" charset="0"/>
              </a:defRPr>
            </a:lvl3pPr>
            <a:lvl4pPr marL="1371600" indent="0">
              <a:buNone/>
              <a:defRPr sz="1000" b="0" i="0">
                <a:solidFill>
                  <a:srgbClr val="0E2D69"/>
                </a:solidFill>
                <a:latin typeface="HSE Sans" panose="02000000000000000000" pitchFamily="2" charset="0"/>
              </a:defRPr>
            </a:lvl4pPr>
            <a:lvl5pPr marL="1828800" indent="0">
              <a:buNone/>
              <a:defRPr sz="1000" b="0" i="0">
                <a:solidFill>
                  <a:srgbClr val="0E2D69"/>
                </a:solidFill>
                <a:latin typeface="HSE Sans" panose="02000000000000000000" pitchFamily="2" charset="0"/>
              </a:defRPr>
            </a:lvl5pPr>
          </a:lstStyle>
          <a:p>
            <a:r>
              <a:rPr lang="en-GB" sz="1000" dirty="0">
                <a:latin typeface="HSE Sans" panose="02000000000000000000" pitchFamily="2" charset="0"/>
              </a:rPr>
              <a:t>Name of presentation can be provided in two or three lines (10 </a:t>
            </a:r>
            <a:r>
              <a:rPr lang="en-GB" sz="1000" dirty="0" err="1">
                <a:latin typeface="HSE Sans" panose="02000000000000000000" pitchFamily="2" charset="0"/>
              </a:rPr>
              <a:t>pt</a:t>
            </a:r>
            <a:r>
              <a:rPr lang="en-GB" sz="1000" dirty="0">
                <a:latin typeface="HSE Sans" panose="02000000000000000000" pitchFamily="2" charset="0"/>
              </a:rPr>
              <a:t>)</a:t>
            </a:r>
            <a:endParaRPr lang="ru-RU" sz="1000" dirty="0">
              <a:latin typeface="HSE Sans" panose="02000000000000000000" pitchFamily="2" charset="0"/>
            </a:endParaRPr>
          </a:p>
        </p:txBody>
      </p:sp>
      <p:sp>
        <p:nvSpPr>
          <p:cNvPr id="22" name="Текст 39">
            <a:extLst>
              <a:ext uri="{FF2B5EF4-FFF2-40B4-BE49-F238E27FC236}">
                <a16:creationId xmlns:a16="http://schemas.microsoft.com/office/drawing/2014/main" id="{3557077C-F503-0B4A-82A2-54D21547E589}"/>
              </a:ext>
            </a:extLst>
          </p:cNvPr>
          <p:cNvSpPr>
            <a:spLocks noGrp="1"/>
          </p:cNvSpPr>
          <p:nvPr>
            <p:ph type="body" sz="quarter" idx="15" hasCustomPrompt="1"/>
          </p:nvPr>
        </p:nvSpPr>
        <p:spPr>
          <a:xfrm>
            <a:off x="6259892" y="548720"/>
            <a:ext cx="2070100" cy="408109"/>
          </a:xfrm>
          <a:prstGeom prst="rect">
            <a:avLst/>
          </a:prstGeom>
        </p:spPr>
        <p:txBody>
          <a:bodyPr lIns="0" tIns="0" rIns="0" bIns="0">
            <a:noAutofit/>
          </a:bodyPr>
          <a:lstStyle>
            <a:lvl1pPr marL="0" indent="0">
              <a:lnSpc>
                <a:spcPct val="100000"/>
              </a:lnSpc>
              <a:spcBef>
                <a:spcPts val="0"/>
              </a:spcBef>
              <a:buNone/>
              <a:defRPr sz="1000" b="0" i="0">
                <a:solidFill>
                  <a:srgbClr val="0E2D69"/>
                </a:solidFill>
                <a:latin typeface="HSE Sans" panose="02000000000000000000" pitchFamily="2" charset="0"/>
              </a:defRPr>
            </a:lvl1pPr>
            <a:lvl2pPr marL="457200" indent="0">
              <a:buNone/>
              <a:defRPr sz="1000" b="0" i="0">
                <a:solidFill>
                  <a:srgbClr val="0E2D69"/>
                </a:solidFill>
                <a:latin typeface="HSE Sans" panose="02000000000000000000" pitchFamily="2" charset="0"/>
              </a:defRPr>
            </a:lvl2pPr>
            <a:lvl3pPr marL="914400" indent="0">
              <a:buNone/>
              <a:defRPr sz="1000" b="0" i="0">
                <a:solidFill>
                  <a:srgbClr val="0E2D69"/>
                </a:solidFill>
                <a:latin typeface="HSE Sans" panose="02000000000000000000" pitchFamily="2" charset="0"/>
              </a:defRPr>
            </a:lvl3pPr>
            <a:lvl4pPr marL="1371600" indent="0">
              <a:buNone/>
              <a:defRPr sz="1000" b="0" i="0">
                <a:solidFill>
                  <a:srgbClr val="0E2D69"/>
                </a:solidFill>
                <a:latin typeface="HSE Sans" panose="02000000000000000000" pitchFamily="2" charset="0"/>
              </a:defRPr>
            </a:lvl4pPr>
            <a:lvl5pPr marL="1828800" indent="0">
              <a:buNone/>
              <a:defRPr sz="1000" b="0" i="0">
                <a:solidFill>
                  <a:srgbClr val="0E2D69"/>
                </a:solidFill>
                <a:latin typeface="HSE Sans" panose="02000000000000000000" pitchFamily="2" charset="0"/>
              </a:defRPr>
            </a:lvl5pPr>
          </a:lstStyle>
          <a:p>
            <a:r>
              <a:rPr lang="en-GB" sz="1000" dirty="0">
                <a:latin typeface="HSE Sans" panose="02000000000000000000" pitchFamily="2" charset="0"/>
              </a:rPr>
              <a:t>Name of presentation can be provided in two or three lines (10 </a:t>
            </a:r>
            <a:r>
              <a:rPr lang="en-GB" sz="1000" dirty="0" err="1">
                <a:latin typeface="HSE Sans" panose="02000000000000000000" pitchFamily="2" charset="0"/>
              </a:rPr>
              <a:t>pt</a:t>
            </a:r>
            <a:r>
              <a:rPr lang="en-GB" sz="1000" dirty="0">
                <a:latin typeface="HSE Sans" panose="02000000000000000000" pitchFamily="2" charset="0"/>
              </a:rPr>
              <a:t>)</a:t>
            </a:r>
            <a:endParaRPr lang="ru-RU" sz="1000" dirty="0">
              <a:latin typeface="HSE Sans" panose="02000000000000000000" pitchFamily="2" charset="0"/>
            </a:endParaRPr>
          </a:p>
        </p:txBody>
      </p:sp>
    </p:spTree>
    <p:extLst>
      <p:ext uri="{BB962C8B-B14F-4D97-AF65-F5344CB8AC3E}">
        <p14:creationId xmlns:p14="http://schemas.microsoft.com/office/powerpoint/2010/main" val="3195209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чистый">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A9D694F-3582-1641-94D9-87F2A3453FC3}"/>
              </a:ext>
            </a:extLst>
          </p:cNvPr>
          <p:cNvSpPr/>
          <p:nvPr userDrawn="1"/>
        </p:nvSpPr>
        <p:spPr>
          <a:xfrm>
            <a:off x="0" y="0"/>
            <a:ext cx="12192000" cy="6858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RU"/>
          </a:p>
        </p:txBody>
      </p:sp>
      <p:pic>
        <p:nvPicPr>
          <p:cNvPr id="4" name="Picture 3" descr="A blue circle with white text&#10;&#10;Description automatically generated with low confidence">
            <a:extLst>
              <a:ext uri="{FF2B5EF4-FFF2-40B4-BE49-F238E27FC236}">
                <a16:creationId xmlns:a16="http://schemas.microsoft.com/office/drawing/2014/main" id="{CFAE9005-17A7-5047-B315-642E9FB4F328}"/>
              </a:ext>
            </a:extLst>
          </p:cNvPr>
          <p:cNvPicPr>
            <a:picLocks noChangeAspect="1"/>
          </p:cNvPicPr>
          <p:nvPr userDrawn="1"/>
        </p:nvPicPr>
        <p:blipFill>
          <a:blip r:embed="rId3"/>
          <a:stretch>
            <a:fillRect/>
          </a:stretch>
        </p:blipFill>
        <p:spPr>
          <a:xfrm>
            <a:off x="5310809" y="2643809"/>
            <a:ext cx="1570383" cy="1570383"/>
          </a:xfrm>
          <a:prstGeom prst="rect">
            <a:avLst/>
          </a:prstGeom>
        </p:spPr>
      </p:pic>
    </p:spTree>
    <p:extLst>
      <p:ext uri="{BB962C8B-B14F-4D97-AF65-F5344CB8AC3E}">
        <p14:creationId xmlns:p14="http://schemas.microsoft.com/office/powerpoint/2010/main" val="13870642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Текст_1">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10" name="Picture 4" descr="Icon&#10;&#10;Description automatically generated">
            <a:extLst>
              <a:ext uri="{FF2B5EF4-FFF2-40B4-BE49-F238E27FC236}">
                <a16:creationId xmlns:a16="http://schemas.microsoft.com/office/drawing/2014/main" id="{4A1436AC-5F96-2A4F-BFC7-B3442083EBE4}"/>
              </a:ext>
            </a:extLst>
          </p:cNvPr>
          <p:cNvPicPr>
            <a:picLocks noChangeAspect="1"/>
          </p:cNvPicPr>
          <p:nvPr userDrawn="1"/>
        </p:nvPicPr>
        <p:blipFill>
          <a:blip r:embed="rId3"/>
          <a:stretch>
            <a:fillRect/>
          </a:stretch>
        </p:blipFill>
        <p:spPr>
          <a:xfrm>
            <a:off x="517199" y="464363"/>
            <a:ext cx="448276" cy="448276"/>
          </a:xfrm>
          <a:prstGeom prst="rect">
            <a:avLst/>
          </a:prstGeom>
        </p:spPr>
      </p:pic>
      <p:cxnSp>
        <p:nvCxnSpPr>
          <p:cNvPr id="11" name="Straight Connector 19">
            <a:extLst>
              <a:ext uri="{FF2B5EF4-FFF2-40B4-BE49-F238E27FC236}">
                <a16:creationId xmlns:a16="http://schemas.microsoft.com/office/drawing/2014/main" id="{067DD2ED-246D-7D41-B51F-FED98BF873FD}"/>
              </a:ext>
            </a:extLst>
          </p:cNvPr>
          <p:cNvCxnSpPr>
            <a:cxnSpLocks/>
          </p:cNvCxnSpPr>
          <p:nvPr userDrawn="1"/>
        </p:nvCxnSpPr>
        <p:spPr>
          <a:xfrm>
            <a:off x="3298686" y="464363"/>
            <a:ext cx="0" cy="586260"/>
          </a:xfrm>
          <a:prstGeom prst="line">
            <a:avLst/>
          </a:prstGeom>
          <a:ln w="12700">
            <a:solidFill>
              <a:srgbClr val="102D69"/>
            </a:solidFill>
          </a:ln>
        </p:spPr>
        <p:style>
          <a:lnRef idx="1">
            <a:schemeClr val="accent1"/>
          </a:lnRef>
          <a:fillRef idx="0">
            <a:schemeClr val="accent1"/>
          </a:fillRef>
          <a:effectRef idx="0">
            <a:schemeClr val="accent1"/>
          </a:effectRef>
          <a:fontRef idx="minor">
            <a:schemeClr val="tx1"/>
          </a:fontRef>
        </p:style>
      </p:cxnSp>
      <p:cxnSp>
        <p:nvCxnSpPr>
          <p:cNvPr id="12" name="Straight Connector 21">
            <a:extLst>
              <a:ext uri="{FF2B5EF4-FFF2-40B4-BE49-F238E27FC236}">
                <a16:creationId xmlns:a16="http://schemas.microsoft.com/office/drawing/2014/main" id="{68E8C250-D449-A743-8975-B5BFB04D9744}"/>
              </a:ext>
            </a:extLst>
          </p:cNvPr>
          <p:cNvCxnSpPr>
            <a:cxnSpLocks/>
          </p:cNvCxnSpPr>
          <p:nvPr userDrawn="1"/>
        </p:nvCxnSpPr>
        <p:spPr>
          <a:xfrm>
            <a:off x="6099416" y="464363"/>
            <a:ext cx="0" cy="586260"/>
          </a:xfrm>
          <a:prstGeom prst="line">
            <a:avLst/>
          </a:prstGeom>
          <a:ln w="12700">
            <a:solidFill>
              <a:srgbClr val="102D69"/>
            </a:solidFill>
          </a:ln>
        </p:spPr>
        <p:style>
          <a:lnRef idx="1">
            <a:schemeClr val="accent1"/>
          </a:lnRef>
          <a:fillRef idx="0">
            <a:schemeClr val="accent1"/>
          </a:fillRef>
          <a:effectRef idx="0">
            <a:schemeClr val="accent1"/>
          </a:effectRef>
          <a:fontRef idx="minor">
            <a:schemeClr val="tx1"/>
          </a:fontRef>
        </p:style>
      </p:cxnSp>
      <p:cxnSp>
        <p:nvCxnSpPr>
          <p:cNvPr id="13" name="Straight Connector 25">
            <a:extLst>
              <a:ext uri="{FF2B5EF4-FFF2-40B4-BE49-F238E27FC236}">
                <a16:creationId xmlns:a16="http://schemas.microsoft.com/office/drawing/2014/main" id="{DD1C71CA-B883-AF42-959D-BCA5690AAA4B}"/>
              </a:ext>
            </a:extLst>
          </p:cNvPr>
          <p:cNvCxnSpPr>
            <a:cxnSpLocks/>
          </p:cNvCxnSpPr>
          <p:nvPr userDrawn="1"/>
        </p:nvCxnSpPr>
        <p:spPr>
          <a:xfrm>
            <a:off x="10277081" y="464363"/>
            <a:ext cx="0" cy="586260"/>
          </a:xfrm>
          <a:prstGeom prst="line">
            <a:avLst/>
          </a:prstGeom>
          <a:ln w="12700">
            <a:solidFill>
              <a:srgbClr val="102D69"/>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24D3A12E-0E10-C441-81D2-C3C1EB6A0537}"/>
              </a:ext>
            </a:extLst>
          </p:cNvPr>
          <p:cNvSpPr txBox="1"/>
          <p:nvPr userDrawn="1"/>
        </p:nvSpPr>
        <p:spPr>
          <a:xfrm>
            <a:off x="10410201" y="532278"/>
            <a:ext cx="671977" cy="307777"/>
          </a:xfrm>
          <a:prstGeom prst="rect">
            <a:avLst/>
          </a:prstGeom>
          <a:noFill/>
        </p:spPr>
        <p:txBody>
          <a:bodyPr wrap="square" lIns="0" tIns="0" rIns="0" bIns="0" rtlCol="0">
            <a:spAutoFit/>
          </a:bodyPr>
          <a:lstStyle/>
          <a:p>
            <a:fld id="{32AF94B5-93D7-5247-B727-C7089232F508}" type="slidenum">
              <a:rPr lang="ru-RU" sz="2000" smtClean="0">
                <a:solidFill>
                  <a:srgbClr val="102D69"/>
                </a:solidFill>
                <a:latin typeface="HSE Sans" panose="02000000000000000000" pitchFamily="2" charset="0"/>
              </a:rPr>
              <a:t>‹#›</a:t>
            </a:fld>
            <a:endParaRPr lang="ru-RU" sz="2000" dirty="0">
              <a:solidFill>
                <a:srgbClr val="102D69"/>
              </a:solidFill>
              <a:latin typeface="HSE Sans" panose="02000000000000000000" pitchFamily="2" charset="0"/>
            </a:endParaRPr>
          </a:p>
        </p:txBody>
      </p:sp>
      <p:cxnSp>
        <p:nvCxnSpPr>
          <p:cNvPr id="19" name="Straight Connector 59">
            <a:extLst>
              <a:ext uri="{FF2B5EF4-FFF2-40B4-BE49-F238E27FC236}">
                <a16:creationId xmlns:a16="http://schemas.microsoft.com/office/drawing/2014/main" id="{3447008E-4F3B-FC4E-B96D-3927FAE1ED17}"/>
              </a:ext>
            </a:extLst>
          </p:cNvPr>
          <p:cNvCxnSpPr>
            <a:cxnSpLocks/>
          </p:cNvCxnSpPr>
          <p:nvPr userDrawn="1"/>
        </p:nvCxnSpPr>
        <p:spPr>
          <a:xfrm>
            <a:off x="11643868" y="464363"/>
            <a:ext cx="0" cy="586260"/>
          </a:xfrm>
          <a:prstGeom prst="line">
            <a:avLst/>
          </a:prstGeom>
          <a:ln w="12700">
            <a:solidFill>
              <a:srgbClr val="102D69"/>
            </a:solidFill>
          </a:ln>
        </p:spPr>
        <p:style>
          <a:lnRef idx="1">
            <a:schemeClr val="accent1"/>
          </a:lnRef>
          <a:fillRef idx="0">
            <a:schemeClr val="accent1"/>
          </a:fillRef>
          <a:effectRef idx="0">
            <a:schemeClr val="accent1"/>
          </a:effectRef>
          <a:fontRef idx="minor">
            <a:schemeClr val="tx1"/>
          </a:fontRef>
        </p:style>
      </p:cxnSp>
      <p:sp>
        <p:nvSpPr>
          <p:cNvPr id="24" name="Рисунок 23">
            <a:extLst>
              <a:ext uri="{FF2B5EF4-FFF2-40B4-BE49-F238E27FC236}">
                <a16:creationId xmlns:a16="http://schemas.microsoft.com/office/drawing/2014/main" id="{61115A7A-23E5-E442-9551-F72F1CDA57B9}"/>
              </a:ext>
            </a:extLst>
          </p:cNvPr>
          <p:cNvSpPr>
            <a:spLocks noGrp="1"/>
          </p:cNvSpPr>
          <p:nvPr>
            <p:ph type="pic" sz="quarter" idx="10" hasCustomPrompt="1"/>
          </p:nvPr>
        </p:nvSpPr>
        <p:spPr>
          <a:xfrm>
            <a:off x="6684653" y="1447790"/>
            <a:ext cx="4325167" cy="4325107"/>
          </a:xfrm>
          <a:prstGeom prst="rect">
            <a:avLst/>
          </a:prstGeom>
          <a:solidFill>
            <a:srgbClr val="D9D9D9"/>
          </a:solidFill>
        </p:spPr>
        <p:txBody>
          <a:bodyPr anchor="ctr">
            <a:norm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1200">
                <a:solidFill>
                  <a:schemeClr val="bg2">
                    <a:lumMod val="10000"/>
                  </a:schemeClr>
                </a:solidFill>
              </a:defRPr>
            </a:lvl1pPr>
          </a:lstStyle>
          <a:p>
            <a:pPr algn="ctr"/>
            <a:r>
              <a:rPr lang="en-US" sz="2800" dirty="0">
                <a:solidFill>
                  <a:schemeClr val="tx1"/>
                </a:solidFill>
                <a:latin typeface="HSE Sans" panose="02000000000000000000" pitchFamily="2" charset="0"/>
              </a:rPr>
              <a:t>You can place an illustration or photograph here so that your slide doesn’t look empty</a:t>
            </a:r>
            <a:endParaRPr lang="en-RU" sz="2800" dirty="0">
              <a:solidFill>
                <a:schemeClr val="tx1"/>
              </a:solidFill>
              <a:latin typeface="HSE Sans" panose="02000000000000000000" pitchFamily="2" charset="0"/>
            </a:endParaRPr>
          </a:p>
        </p:txBody>
      </p:sp>
      <p:sp>
        <p:nvSpPr>
          <p:cNvPr id="32" name="Заголовок 31">
            <a:extLst>
              <a:ext uri="{FF2B5EF4-FFF2-40B4-BE49-F238E27FC236}">
                <a16:creationId xmlns:a16="http://schemas.microsoft.com/office/drawing/2014/main" id="{9ED7AA97-D972-DF4F-B662-A65F2A544CC5}"/>
              </a:ext>
            </a:extLst>
          </p:cNvPr>
          <p:cNvSpPr>
            <a:spLocks noGrp="1"/>
          </p:cNvSpPr>
          <p:nvPr>
            <p:ph type="title" hasCustomPrompt="1"/>
          </p:nvPr>
        </p:nvSpPr>
        <p:spPr>
          <a:xfrm>
            <a:off x="585898" y="1447790"/>
            <a:ext cx="5245560" cy="777025"/>
          </a:xfrm>
          <a:prstGeom prst="rect">
            <a:avLst/>
          </a:prstGeom>
        </p:spPr>
        <p:txBody>
          <a:bodyPr lIns="0" tIns="0" rIns="0" bIns="0" anchor="t">
            <a:normAutofit/>
          </a:bodyPr>
          <a:lstStyle>
            <a:lvl1pPr>
              <a:lnSpc>
                <a:spcPct val="100000"/>
              </a:lnSpc>
              <a:defRPr sz="2400" b="0" i="0">
                <a:latin typeface="HSE Sans" panose="02000000000000000000" pitchFamily="2" charset="0"/>
              </a:defRPr>
            </a:lvl1pPr>
          </a:lstStyle>
          <a:p>
            <a:r>
              <a:rPr lang="en-US" sz="2400" dirty="0">
                <a:solidFill>
                  <a:srgbClr val="102D69"/>
                </a:solidFill>
                <a:latin typeface="HSE Sans" panose="02000000000000000000" pitchFamily="2" charset="0"/>
              </a:rPr>
              <a:t>Headline may have two or three lines (24 </a:t>
            </a:r>
            <a:r>
              <a:rPr lang="en-US" sz="2400" dirty="0" err="1">
                <a:solidFill>
                  <a:srgbClr val="102D69"/>
                </a:solidFill>
                <a:latin typeface="HSE Sans" panose="02000000000000000000" pitchFamily="2" charset="0"/>
              </a:rPr>
              <a:t>pt</a:t>
            </a:r>
            <a:r>
              <a:rPr lang="en-US" sz="2400" dirty="0">
                <a:solidFill>
                  <a:srgbClr val="102D69"/>
                </a:solidFill>
                <a:latin typeface="HSE Sans" panose="02000000000000000000" pitchFamily="2" charset="0"/>
              </a:rPr>
              <a:t>)</a:t>
            </a:r>
            <a:endParaRPr lang="ru-RU" sz="2400" dirty="0">
              <a:solidFill>
                <a:srgbClr val="102D69"/>
              </a:solidFill>
              <a:latin typeface="HSE Sans" panose="02000000000000000000" pitchFamily="2" charset="0"/>
            </a:endParaRPr>
          </a:p>
        </p:txBody>
      </p:sp>
      <p:sp>
        <p:nvSpPr>
          <p:cNvPr id="36" name="Текст 35">
            <a:extLst>
              <a:ext uri="{FF2B5EF4-FFF2-40B4-BE49-F238E27FC236}">
                <a16:creationId xmlns:a16="http://schemas.microsoft.com/office/drawing/2014/main" id="{69E35E54-2B19-7441-876F-1C6A84F4F156}"/>
              </a:ext>
            </a:extLst>
          </p:cNvPr>
          <p:cNvSpPr>
            <a:spLocks noGrp="1"/>
          </p:cNvSpPr>
          <p:nvPr>
            <p:ph type="body" sz="quarter" idx="12" hasCustomPrompt="1"/>
          </p:nvPr>
        </p:nvSpPr>
        <p:spPr>
          <a:xfrm>
            <a:off x="585897" y="2379663"/>
            <a:ext cx="5245561" cy="3393234"/>
          </a:xfrm>
          <a:prstGeom prst="rect">
            <a:avLst/>
          </a:prstGeom>
        </p:spPr>
        <p:txBody>
          <a:bodyPr lIns="0" tIns="0" rIns="0">
            <a:normAutofit/>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300" b="0" i="0">
                <a:solidFill>
                  <a:srgbClr val="0E2D69"/>
                </a:solidFill>
                <a:latin typeface="HSE Sans" panose="02000000000000000000" pitchFamily="2" charset="0"/>
              </a:defRPr>
            </a:lvl1pPr>
            <a:lvl2pPr marL="457200" indent="0" algn="l">
              <a:lnSpc>
                <a:spcPct val="100000"/>
              </a:lnSpc>
              <a:spcBef>
                <a:spcPts val="1000"/>
              </a:spcBef>
              <a:buFont typeface="Arial" panose="020B0604020202020204" pitchFamily="34" charset="0"/>
              <a:buNone/>
              <a:defRPr sz="1300" b="0" i="0">
                <a:solidFill>
                  <a:srgbClr val="0E2D69"/>
                </a:solidFill>
                <a:latin typeface="HSE Sans" panose="02000000000000000000" pitchFamily="2" charset="0"/>
              </a:defRPr>
            </a:lvl2pPr>
            <a:lvl3pPr marL="914400" indent="0" algn="l">
              <a:lnSpc>
                <a:spcPct val="100000"/>
              </a:lnSpc>
              <a:spcBef>
                <a:spcPts val="1000"/>
              </a:spcBef>
              <a:buFont typeface="Arial" panose="020B0604020202020204" pitchFamily="34" charset="0"/>
              <a:buNone/>
              <a:defRPr sz="1300" b="0" i="0">
                <a:solidFill>
                  <a:srgbClr val="0E2D69"/>
                </a:solidFill>
                <a:latin typeface="HSE Sans" panose="02000000000000000000" pitchFamily="2" charset="0"/>
              </a:defRPr>
            </a:lvl3pPr>
            <a:lvl4pPr marL="1371600" indent="0" algn="l">
              <a:lnSpc>
                <a:spcPct val="100000"/>
              </a:lnSpc>
              <a:spcBef>
                <a:spcPts val="1000"/>
              </a:spcBef>
              <a:buFont typeface="Arial" panose="020B0604020202020204" pitchFamily="34" charset="0"/>
              <a:buNone/>
              <a:defRPr sz="1300" b="0" i="0">
                <a:solidFill>
                  <a:srgbClr val="0E2D69"/>
                </a:solidFill>
                <a:latin typeface="HSE Sans" panose="02000000000000000000" pitchFamily="2" charset="0"/>
              </a:defRPr>
            </a:lvl4pPr>
            <a:lvl5pPr marL="1828800" indent="0" algn="l">
              <a:lnSpc>
                <a:spcPct val="100000"/>
              </a:lnSpc>
              <a:spcBef>
                <a:spcPts val="1000"/>
              </a:spcBef>
              <a:buFont typeface="Arial" panose="020B0604020202020204" pitchFamily="34" charset="0"/>
              <a:buNone/>
              <a:defRPr sz="1300" b="0" i="0">
                <a:solidFill>
                  <a:srgbClr val="0E2D69"/>
                </a:solidFill>
                <a:latin typeface="HSE Sans" panose="02000000000000000000" pitchFamily="2" charset="0"/>
              </a:defRPr>
            </a:lvl5pPr>
          </a:lstStyle>
          <a:p>
            <a:pPr>
              <a:spcBef>
                <a:spcPts val="1200"/>
              </a:spcBef>
            </a:pPr>
            <a:r>
              <a:rPr lang="en-US" sz="1300" dirty="0">
                <a:latin typeface="HSE Sans" panose="02000000000000000000" pitchFamily="2" charset="0"/>
              </a:rPr>
              <a:t>Moderately sized bits of text can be presented in a single column, but they shouldn’t take up the whole screen. A text that is arranged in a long line might be too hard to read; always bear in mind the perspective of those who will be viewing your presentation. Try to limit each line to seven to 10 words. More than that might put your audience to sleep. </a:t>
            </a:r>
            <a:r>
              <a:rPr lang="en-US" sz="1300" i="1" dirty="0">
                <a:latin typeface="HSE Sans" panose="02000000000000000000" pitchFamily="2" charset="0"/>
              </a:rPr>
              <a:t>If you have space left and wish to make your slide more visual, you can include a small image nearby, which should illustrate or supplement your text.</a:t>
            </a:r>
            <a:endParaRPr lang="ru-RU" sz="1300" i="1" dirty="0">
              <a:latin typeface="HSE Sans" panose="02000000000000000000" pitchFamily="2" charset="0"/>
            </a:endParaRPr>
          </a:p>
        </p:txBody>
      </p:sp>
      <p:sp>
        <p:nvSpPr>
          <p:cNvPr id="38" name="Текст 37">
            <a:extLst>
              <a:ext uri="{FF2B5EF4-FFF2-40B4-BE49-F238E27FC236}">
                <a16:creationId xmlns:a16="http://schemas.microsoft.com/office/drawing/2014/main" id="{7FB4A275-856E-364D-8AA4-2071AADC6AAA}"/>
              </a:ext>
            </a:extLst>
          </p:cNvPr>
          <p:cNvSpPr>
            <a:spLocks noGrp="1"/>
          </p:cNvSpPr>
          <p:nvPr>
            <p:ph type="body" sz="quarter" idx="13" hasCustomPrompt="1"/>
          </p:nvPr>
        </p:nvSpPr>
        <p:spPr>
          <a:xfrm>
            <a:off x="1143689" y="540904"/>
            <a:ext cx="1901825" cy="415925"/>
          </a:xfrm>
          <a:prstGeom prst="rect">
            <a:avLst/>
          </a:prstGeom>
        </p:spPr>
        <p:txBody>
          <a:bodyPr lIns="0" tIns="0" rIns="0" bIns="0">
            <a:noAutofit/>
          </a:bodyPr>
          <a:lstStyle>
            <a:lvl1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sz="1000" b="0" i="0">
                <a:latin typeface="HSE Sans" panose="02000000000000000000" pitchFamily="2" charset="0"/>
              </a:defRPr>
            </a:lvl1pPr>
            <a:lvl2pPr marL="457200" indent="0">
              <a:lnSpc>
                <a:spcPct val="100000"/>
              </a:lnSpc>
              <a:buNone/>
              <a:defRPr sz="1000" b="0" i="0">
                <a:latin typeface="HSE Sans" panose="02000000000000000000" pitchFamily="2" charset="0"/>
              </a:defRPr>
            </a:lvl2pPr>
            <a:lvl3pPr marL="914400" indent="0">
              <a:lnSpc>
                <a:spcPct val="100000"/>
              </a:lnSpc>
              <a:buNone/>
              <a:defRPr sz="1000" b="0" i="0">
                <a:latin typeface="HSE Sans" panose="02000000000000000000" pitchFamily="2" charset="0"/>
              </a:defRPr>
            </a:lvl3pPr>
            <a:lvl4pPr marL="1371600" indent="0">
              <a:lnSpc>
                <a:spcPct val="100000"/>
              </a:lnSpc>
              <a:buNone/>
              <a:defRPr sz="1000" b="0" i="0">
                <a:latin typeface="HSE Sans" panose="02000000000000000000" pitchFamily="2" charset="0"/>
              </a:defRPr>
            </a:lvl4pPr>
            <a:lvl5pPr marL="1828800" indent="0">
              <a:lnSpc>
                <a:spcPct val="100000"/>
              </a:lnSpc>
              <a:buNone/>
              <a:defRPr sz="1000" b="0" i="0">
                <a:latin typeface="HSE Sans" panose="02000000000000000000" pitchFamily="2" charset="0"/>
              </a:defRPr>
            </a:lvl5pPr>
          </a:lstStyle>
          <a:p>
            <a:r>
              <a:rPr lang="en-US" sz="1000" dirty="0">
                <a:latin typeface="HSE Sans" panose="02000000000000000000" pitchFamily="2" charset="0"/>
              </a:rPr>
              <a:t>Name of subdivisions in two or three lines </a:t>
            </a:r>
            <a:r>
              <a:rPr lang="en-GB" sz="1000" dirty="0">
                <a:latin typeface="HSE Sans" panose="02000000000000000000" pitchFamily="2" charset="0"/>
              </a:rPr>
              <a:t>(10 </a:t>
            </a:r>
            <a:r>
              <a:rPr lang="en-GB" sz="1000" dirty="0" err="1">
                <a:latin typeface="HSE Sans" panose="02000000000000000000" pitchFamily="2" charset="0"/>
              </a:rPr>
              <a:t>pt</a:t>
            </a:r>
            <a:r>
              <a:rPr lang="en-GB" sz="1000" dirty="0">
                <a:latin typeface="HSE Sans" panose="02000000000000000000" pitchFamily="2" charset="0"/>
              </a:rPr>
              <a:t>)</a:t>
            </a:r>
            <a:endParaRPr lang="ru-RU" sz="1000" dirty="0">
              <a:latin typeface="HSE Sans" panose="02000000000000000000" pitchFamily="2" charset="0"/>
            </a:endParaRPr>
          </a:p>
        </p:txBody>
      </p:sp>
      <p:sp>
        <p:nvSpPr>
          <p:cNvPr id="40" name="Текст 39">
            <a:extLst>
              <a:ext uri="{FF2B5EF4-FFF2-40B4-BE49-F238E27FC236}">
                <a16:creationId xmlns:a16="http://schemas.microsoft.com/office/drawing/2014/main" id="{58FBA0EA-8BE0-A643-B258-4E5C34467172}"/>
              </a:ext>
            </a:extLst>
          </p:cNvPr>
          <p:cNvSpPr>
            <a:spLocks noGrp="1"/>
          </p:cNvSpPr>
          <p:nvPr>
            <p:ph type="body" sz="quarter" idx="14" hasCustomPrompt="1"/>
          </p:nvPr>
        </p:nvSpPr>
        <p:spPr>
          <a:xfrm>
            <a:off x="3459163" y="548720"/>
            <a:ext cx="2070100" cy="408109"/>
          </a:xfrm>
          <a:prstGeom prst="rect">
            <a:avLst/>
          </a:prstGeom>
        </p:spPr>
        <p:txBody>
          <a:bodyPr lIns="0" tIns="0" rIns="0" bIns="0">
            <a:noAutofit/>
          </a:bodyPr>
          <a:lstStyle>
            <a:lvl1pPr marL="0" indent="0">
              <a:lnSpc>
                <a:spcPct val="100000"/>
              </a:lnSpc>
              <a:spcBef>
                <a:spcPts val="0"/>
              </a:spcBef>
              <a:buNone/>
              <a:defRPr sz="1000" b="0" i="0">
                <a:solidFill>
                  <a:srgbClr val="0E2D69"/>
                </a:solidFill>
                <a:latin typeface="HSE Sans" panose="02000000000000000000" pitchFamily="2" charset="0"/>
              </a:defRPr>
            </a:lvl1pPr>
            <a:lvl2pPr marL="457200" indent="0">
              <a:buNone/>
              <a:defRPr sz="1000" b="0" i="0">
                <a:solidFill>
                  <a:srgbClr val="0E2D69"/>
                </a:solidFill>
                <a:latin typeface="HSE Sans" panose="02000000000000000000" pitchFamily="2" charset="0"/>
              </a:defRPr>
            </a:lvl2pPr>
            <a:lvl3pPr marL="914400" indent="0">
              <a:buNone/>
              <a:defRPr sz="1000" b="0" i="0">
                <a:solidFill>
                  <a:srgbClr val="0E2D69"/>
                </a:solidFill>
                <a:latin typeface="HSE Sans" panose="02000000000000000000" pitchFamily="2" charset="0"/>
              </a:defRPr>
            </a:lvl3pPr>
            <a:lvl4pPr marL="1371600" indent="0">
              <a:buNone/>
              <a:defRPr sz="1000" b="0" i="0">
                <a:solidFill>
                  <a:srgbClr val="0E2D69"/>
                </a:solidFill>
                <a:latin typeface="HSE Sans" panose="02000000000000000000" pitchFamily="2" charset="0"/>
              </a:defRPr>
            </a:lvl4pPr>
            <a:lvl5pPr marL="1828800" indent="0">
              <a:buNone/>
              <a:defRPr sz="1000" b="0" i="0">
                <a:solidFill>
                  <a:srgbClr val="0E2D69"/>
                </a:solidFill>
                <a:latin typeface="HSE Sans" panose="02000000000000000000" pitchFamily="2" charset="0"/>
              </a:defRPr>
            </a:lvl5pPr>
          </a:lstStyle>
          <a:p>
            <a:r>
              <a:rPr lang="en-GB" sz="1000" dirty="0">
                <a:latin typeface="HSE Sans" panose="02000000000000000000" pitchFamily="2" charset="0"/>
              </a:rPr>
              <a:t>Name of presentation can be provided in two or three lines (10 </a:t>
            </a:r>
            <a:r>
              <a:rPr lang="en-GB" sz="1000" dirty="0" err="1">
                <a:latin typeface="HSE Sans" panose="02000000000000000000" pitchFamily="2" charset="0"/>
              </a:rPr>
              <a:t>pt</a:t>
            </a:r>
            <a:r>
              <a:rPr lang="en-GB" sz="1000" dirty="0">
                <a:latin typeface="HSE Sans" panose="02000000000000000000" pitchFamily="2" charset="0"/>
              </a:rPr>
              <a:t>)</a:t>
            </a:r>
            <a:endParaRPr lang="ru-RU" sz="1000" dirty="0">
              <a:latin typeface="HSE Sans" panose="02000000000000000000" pitchFamily="2" charset="0"/>
            </a:endParaRPr>
          </a:p>
        </p:txBody>
      </p:sp>
      <p:sp>
        <p:nvSpPr>
          <p:cNvPr id="41" name="Текст 39">
            <a:extLst>
              <a:ext uri="{FF2B5EF4-FFF2-40B4-BE49-F238E27FC236}">
                <a16:creationId xmlns:a16="http://schemas.microsoft.com/office/drawing/2014/main" id="{0BEC062F-1BEB-DE4C-B7EE-C552C9D45F13}"/>
              </a:ext>
            </a:extLst>
          </p:cNvPr>
          <p:cNvSpPr>
            <a:spLocks noGrp="1"/>
          </p:cNvSpPr>
          <p:nvPr>
            <p:ph type="body" sz="quarter" idx="15" hasCustomPrompt="1"/>
          </p:nvPr>
        </p:nvSpPr>
        <p:spPr>
          <a:xfrm>
            <a:off x="6259892" y="548720"/>
            <a:ext cx="2070100" cy="408109"/>
          </a:xfrm>
          <a:prstGeom prst="rect">
            <a:avLst/>
          </a:prstGeom>
        </p:spPr>
        <p:txBody>
          <a:bodyPr lIns="0" tIns="0" rIns="0" bIns="0">
            <a:noAutofit/>
          </a:bodyPr>
          <a:lstStyle>
            <a:lvl1pPr marL="0" indent="0">
              <a:lnSpc>
                <a:spcPct val="100000"/>
              </a:lnSpc>
              <a:spcBef>
                <a:spcPts val="0"/>
              </a:spcBef>
              <a:buNone/>
              <a:defRPr sz="1000" b="0" i="0">
                <a:solidFill>
                  <a:srgbClr val="0E2D69"/>
                </a:solidFill>
                <a:latin typeface="HSE Sans" panose="02000000000000000000" pitchFamily="2" charset="0"/>
              </a:defRPr>
            </a:lvl1pPr>
            <a:lvl2pPr marL="457200" indent="0">
              <a:buNone/>
              <a:defRPr sz="1000" b="0" i="0">
                <a:solidFill>
                  <a:srgbClr val="0E2D69"/>
                </a:solidFill>
                <a:latin typeface="HSE Sans" panose="02000000000000000000" pitchFamily="2" charset="0"/>
              </a:defRPr>
            </a:lvl2pPr>
            <a:lvl3pPr marL="914400" indent="0">
              <a:buNone/>
              <a:defRPr sz="1000" b="0" i="0">
                <a:solidFill>
                  <a:srgbClr val="0E2D69"/>
                </a:solidFill>
                <a:latin typeface="HSE Sans" panose="02000000000000000000" pitchFamily="2" charset="0"/>
              </a:defRPr>
            </a:lvl3pPr>
            <a:lvl4pPr marL="1371600" indent="0">
              <a:buNone/>
              <a:defRPr sz="1000" b="0" i="0">
                <a:solidFill>
                  <a:srgbClr val="0E2D69"/>
                </a:solidFill>
                <a:latin typeface="HSE Sans" panose="02000000000000000000" pitchFamily="2" charset="0"/>
              </a:defRPr>
            </a:lvl4pPr>
            <a:lvl5pPr marL="1828800" indent="0">
              <a:buNone/>
              <a:defRPr sz="1000" b="0" i="0">
                <a:solidFill>
                  <a:srgbClr val="0E2D69"/>
                </a:solidFill>
                <a:latin typeface="HSE Sans" panose="02000000000000000000" pitchFamily="2" charset="0"/>
              </a:defRPr>
            </a:lvl5pPr>
          </a:lstStyle>
          <a:p>
            <a:r>
              <a:rPr lang="en-GB" sz="1000" dirty="0">
                <a:latin typeface="HSE Sans" panose="02000000000000000000" pitchFamily="2" charset="0"/>
              </a:rPr>
              <a:t>Name of presentation can be provided in two or three lines (10 </a:t>
            </a:r>
            <a:r>
              <a:rPr lang="en-GB" sz="1000" dirty="0" err="1">
                <a:latin typeface="HSE Sans" panose="02000000000000000000" pitchFamily="2" charset="0"/>
              </a:rPr>
              <a:t>pt</a:t>
            </a:r>
            <a:r>
              <a:rPr lang="en-GB" sz="1000" dirty="0">
                <a:latin typeface="HSE Sans" panose="02000000000000000000" pitchFamily="2" charset="0"/>
              </a:rPr>
              <a:t>)</a:t>
            </a:r>
            <a:endParaRPr lang="ru-RU" sz="1000" dirty="0">
              <a:latin typeface="HSE Sans" panose="02000000000000000000" pitchFamily="2" charset="0"/>
            </a:endParaRPr>
          </a:p>
        </p:txBody>
      </p:sp>
    </p:spTree>
    <p:extLst>
      <p:ext uri="{BB962C8B-B14F-4D97-AF65-F5344CB8AC3E}">
        <p14:creationId xmlns:p14="http://schemas.microsoft.com/office/powerpoint/2010/main" val="13412874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Текст_2">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7" name="Picture 4" descr="Icon&#10;&#10;Description automatically generated">
            <a:extLst>
              <a:ext uri="{FF2B5EF4-FFF2-40B4-BE49-F238E27FC236}">
                <a16:creationId xmlns:a16="http://schemas.microsoft.com/office/drawing/2014/main" id="{FDC66DB8-29BC-5940-A721-40F10021456A}"/>
              </a:ext>
            </a:extLst>
          </p:cNvPr>
          <p:cNvPicPr>
            <a:picLocks noChangeAspect="1"/>
          </p:cNvPicPr>
          <p:nvPr userDrawn="1"/>
        </p:nvPicPr>
        <p:blipFill>
          <a:blip r:embed="rId3"/>
          <a:stretch>
            <a:fillRect/>
          </a:stretch>
        </p:blipFill>
        <p:spPr>
          <a:xfrm>
            <a:off x="517199" y="464363"/>
            <a:ext cx="448276" cy="448276"/>
          </a:xfrm>
          <a:prstGeom prst="rect">
            <a:avLst/>
          </a:prstGeom>
        </p:spPr>
      </p:pic>
      <p:cxnSp>
        <p:nvCxnSpPr>
          <p:cNvPr id="8" name="Straight Connector 19">
            <a:extLst>
              <a:ext uri="{FF2B5EF4-FFF2-40B4-BE49-F238E27FC236}">
                <a16:creationId xmlns:a16="http://schemas.microsoft.com/office/drawing/2014/main" id="{DE27C859-478F-3648-8A9D-2C85DBDCAC09}"/>
              </a:ext>
            </a:extLst>
          </p:cNvPr>
          <p:cNvCxnSpPr>
            <a:cxnSpLocks/>
          </p:cNvCxnSpPr>
          <p:nvPr userDrawn="1"/>
        </p:nvCxnSpPr>
        <p:spPr>
          <a:xfrm>
            <a:off x="3298686" y="464363"/>
            <a:ext cx="0" cy="586260"/>
          </a:xfrm>
          <a:prstGeom prst="line">
            <a:avLst/>
          </a:prstGeom>
          <a:ln w="12700">
            <a:solidFill>
              <a:srgbClr val="102D69"/>
            </a:solidFill>
          </a:ln>
        </p:spPr>
        <p:style>
          <a:lnRef idx="1">
            <a:schemeClr val="accent1"/>
          </a:lnRef>
          <a:fillRef idx="0">
            <a:schemeClr val="accent1"/>
          </a:fillRef>
          <a:effectRef idx="0">
            <a:schemeClr val="accent1"/>
          </a:effectRef>
          <a:fontRef idx="minor">
            <a:schemeClr val="tx1"/>
          </a:fontRef>
        </p:style>
      </p:cxnSp>
      <p:cxnSp>
        <p:nvCxnSpPr>
          <p:cNvPr id="9" name="Straight Connector 21">
            <a:extLst>
              <a:ext uri="{FF2B5EF4-FFF2-40B4-BE49-F238E27FC236}">
                <a16:creationId xmlns:a16="http://schemas.microsoft.com/office/drawing/2014/main" id="{58EA1144-CFD8-1D47-B430-7014F576043B}"/>
              </a:ext>
            </a:extLst>
          </p:cNvPr>
          <p:cNvCxnSpPr>
            <a:cxnSpLocks/>
          </p:cNvCxnSpPr>
          <p:nvPr userDrawn="1"/>
        </p:nvCxnSpPr>
        <p:spPr>
          <a:xfrm>
            <a:off x="6099416" y="464363"/>
            <a:ext cx="0" cy="586260"/>
          </a:xfrm>
          <a:prstGeom prst="line">
            <a:avLst/>
          </a:prstGeom>
          <a:ln w="12700">
            <a:solidFill>
              <a:srgbClr val="102D69"/>
            </a:solidFill>
          </a:ln>
        </p:spPr>
        <p:style>
          <a:lnRef idx="1">
            <a:schemeClr val="accent1"/>
          </a:lnRef>
          <a:fillRef idx="0">
            <a:schemeClr val="accent1"/>
          </a:fillRef>
          <a:effectRef idx="0">
            <a:schemeClr val="accent1"/>
          </a:effectRef>
          <a:fontRef idx="minor">
            <a:schemeClr val="tx1"/>
          </a:fontRef>
        </p:style>
      </p:cxnSp>
      <p:cxnSp>
        <p:nvCxnSpPr>
          <p:cNvPr id="10" name="Straight Connector 25">
            <a:extLst>
              <a:ext uri="{FF2B5EF4-FFF2-40B4-BE49-F238E27FC236}">
                <a16:creationId xmlns:a16="http://schemas.microsoft.com/office/drawing/2014/main" id="{96EDC73C-5A3C-014E-8E52-04CAFCA9B20B}"/>
              </a:ext>
            </a:extLst>
          </p:cNvPr>
          <p:cNvCxnSpPr>
            <a:cxnSpLocks/>
          </p:cNvCxnSpPr>
          <p:nvPr userDrawn="1"/>
        </p:nvCxnSpPr>
        <p:spPr>
          <a:xfrm>
            <a:off x="10277081" y="464363"/>
            <a:ext cx="0" cy="586260"/>
          </a:xfrm>
          <a:prstGeom prst="line">
            <a:avLst/>
          </a:prstGeom>
          <a:ln w="12700">
            <a:solidFill>
              <a:srgbClr val="102D69"/>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55E88681-53A8-3B45-B80A-372EDFB53883}"/>
              </a:ext>
            </a:extLst>
          </p:cNvPr>
          <p:cNvSpPr txBox="1"/>
          <p:nvPr userDrawn="1"/>
        </p:nvSpPr>
        <p:spPr>
          <a:xfrm>
            <a:off x="10410201" y="532278"/>
            <a:ext cx="671977" cy="307777"/>
          </a:xfrm>
          <a:prstGeom prst="rect">
            <a:avLst/>
          </a:prstGeom>
          <a:noFill/>
        </p:spPr>
        <p:txBody>
          <a:bodyPr wrap="square" lIns="0" tIns="0" rIns="0" bIns="0" rtlCol="0">
            <a:spAutoFit/>
          </a:bodyPr>
          <a:lstStyle/>
          <a:p>
            <a:fld id="{32AF94B5-93D7-5247-B727-C7089232F508}" type="slidenum">
              <a:rPr lang="ru-RU" sz="2000" smtClean="0">
                <a:solidFill>
                  <a:srgbClr val="102D69"/>
                </a:solidFill>
                <a:latin typeface="HSE Sans" panose="02000000000000000000" pitchFamily="2" charset="0"/>
              </a:rPr>
              <a:t>‹#›</a:t>
            </a:fld>
            <a:endParaRPr lang="ru-RU" sz="2000" dirty="0">
              <a:solidFill>
                <a:srgbClr val="102D69"/>
              </a:solidFill>
              <a:latin typeface="HSE Sans" panose="02000000000000000000" pitchFamily="2" charset="0"/>
            </a:endParaRPr>
          </a:p>
        </p:txBody>
      </p:sp>
      <p:cxnSp>
        <p:nvCxnSpPr>
          <p:cNvPr id="12" name="Straight Connector 59">
            <a:extLst>
              <a:ext uri="{FF2B5EF4-FFF2-40B4-BE49-F238E27FC236}">
                <a16:creationId xmlns:a16="http://schemas.microsoft.com/office/drawing/2014/main" id="{EDA7D8BF-DF37-704F-B77F-7E40752ACE25}"/>
              </a:ext>
            </a:extLst>
          </p:cNvPr>
          <p:cNvCxnSpPr>
            <a:cxnSpLocks/>
          </p:cNvCxnSpPr>
          <p:nvPr userDrawn="1"/>
        </p:nvCxnSpPr>
        <p:spPr>
          <a:xfrm>
            <a:off x="11643868" y="464363"/>
            <a:ext cx="0" cy="586260"/>
          </a:xfrm>
          <a:prstGeom prst="line">
            <a:avLst/>
          </a:prstGeom>
          <a:ln w="12700">
            <a:solidFill>
              <a:srgbClr val="102D69"/>
            </a:solidFill>
          </a:ln>
        </p:spPr>
        <p:style>
          <a:lnRef idx="1">
            <a:schemeClr val="accent1"/>
          </a:lnRef>
          <a:fillRef idx="0">
            <a:schemeClr val="accent1"/>
          </a:fillRef>
          <a:effectRef idx="0">
            <a:schemeClr val="accent1"/>
          </a:effectRef>
          <a:fontRef idx="minor">
            <a:schemeClr val="tx1"/>
          </a:fontRef>
        </p:style>
      </p:cxnSp>
      <p:sp>
        <p:nvSpPr>
          <p:cNvPr id="16" name="Заголовок 31">
            <a:extLst>
              <a:ext uri="{FF2B5EF4-FFF2-40B4-BE49-F238E27FC236}">
                <a16:creationId xmlns:a16="http://schemas.microsoft.com/office/drawing/2014/main" id="{76942483-EB13-0A4B-8060-DB65024C294E}"/>
              </a:ext>
            </a:extLst>
          </p:cNvPr>
          <p:cNvSpPr>
            <a:spLocks noGrp="1"/>
          </p:cNvSpPr>
          <p:nvPr>
            <p:ph type="title" hasCustomPrompt="1"/>
          </p:nvPr>
        </p:nvSpPr>
        <p:spPr>
          <a:xfrm>
            <a:off x="585897" y="1447790"/>
            <a:ext cx="11057955" cy="777025"/>
          </a:xfrm>
          <a:prstGeom prst="rect">
            <a:avLst/>
          </a:prstGeom>
        </p:spPr>
        <p:txBody>
          <a:bodyPr lIns="0" tIns="0" rIns="0" bIns="0" anchor="t">
            <a:normAutofit/>
          </a:bodyPr>
          <a:lstStyle>
            <a:lvl1pPr>
              <a:lnSpc>
                <a:spcPct val="100000"/>
              </a:lnSpc>
              <a:defRPr sz="2400" b="0" i="0">
                <a:latin typeface="HSE Sans" panose="02000000000000000000" pitchFamily="2" charset="0"/>
              </a:defRPr>
            </a:lvl1pPr>
          </a:lstStyle>
          <a:p>
            <a:r>
              <a:rPr lang="en-US" sz="2400" dirty="0">
                <a:solidFill>
                  <a:srgbClr val="102D69"/>
                </a:solidFill>
                <a:latin typeface="HSE Sans" panose="02000000000000000000" pitchFamily="2" charset="0"/>
              </a:rPr>
              <a:t>Headline may have two or three lines (24 </a:t>
            </a:r>
            <a:r>
              <a:rPr lang="en-US" sz="2400" dirty="0" err="1">
                <a:solidFill>
                  <a:srgbClr val="102D69"/>
                </a:solidFill>
                <a:latin typeface="HSE Sans" panose="02000000000000000000" pitchFamily="2" charset="0"/>
              </a:rPr>
              <a:t>pt</a:t>
            </a:r>
            <a:r>
              <a:rPr lang="en-US" sz="2400" dirty="0">
                <a:solidFill>
                  <a:srgbClr val="102D69"/>
                </a:solidFill>
                <a:latin typeface="HSE Sans" panose="02000000000000000000" pitchFamily="2" charset="0"/>
              </a:rPr>
              <a:t>)</a:t>
            </a:r>
            <a:endParaRPr lang="ru-RU" sz="2400" dirty="0">
              <a:solidFill>
                <a:srgbClr val="102D69"/>
              </a:solidFill>
              <a:latin typeface="HSE Sans" panose="02000000000000000000" pitchFamily="2" charset="0"/>
            </a:endParaRPr>
          </a:p>
        </p:txBody>
      </p:sp>
      <p:sp>
        <p:nvSpPr>
          <p:cNvPr id="17" name="Текст 35">
            <a:extLst>
              <a:ext uri="{FF2B5EF4-FFF2-40B4-BE49-F238E27FC236}">
                <a16:creationId xmlns:a16="http://schemas.microsoft.com/office/drawing/2014/main" id="{66FAD63B-F743-0F47-BBE3-D7731766705A}"/>
              </a:ext>
            </a:extLst>
          </p:cNvPr>
          <p:cNvSpPr>
            <a:spLocks noGrp="1"/>
          </p:cNvSpPr>
          <p:nvPr>
            <p:ph type="body" sz="quarter" idx="12" hasCustomPrompt="1"/>
          </p:nvPr>
        </p:nvSpPr>
        <p:spPr>
          <a:xfrm>
            <a:off x="585897" y="2379663"/>
            <a:ext cx="11057971" cy="3745092"/>
          </a:xfrm>
          <a:prstGeom prst="rect">
            <a:avLst/>
          </a:prstGeom>
        </p:spPr>
        <p:txBody>
          <a:bodyPr lIns="0" tIns="0" rIns="0" numCol="3" spcCol="252000">
            <a:noAutofit/>
          </a:bodyPr>
          <a:lstStyle>
            <a:lvl1pPr marL="0" marR="0" indent="0" algn="l" defTabSz="914400" rtl="0" eaLnBrk="1" fontAlgn="auto" latinLnBrk="0" hangingPunct="1">
              <a:lnSpc>
                <a:spcPct val="100000"/>
              </a:lnSpc>
              <a:spcBef>
                <a:spcPts val="1200"/>
              </a:spcBef>
              <a:spcAft>
                <a:spcPts val="0"/>
              </a:spcAft>
              <a:buClrTx/>
              <a:buSzTx/>
              <a:buFont typeface="Arial" panose="020B0604020202020204" pitchFamily="34" charset="0"/>
              <a:buNone/>
              <a:tabLst/>
              <a:defRPr sz="1300" b="0" i="0">
                <a:solidFill>
                  <a:srgbClr val="0E2D69"/>
                </a:solidFill>
                <a:latin typeface="HSE Sans" panose="02000000000000000000" pitchFamily="2" charset="0"/>
              </a:defRPr>
            </a:lvl1pPr>
            <a:lvl2pPr marL="457200" indent="0" algn="l">
              <a:lnSpc>
                <a:spcPct val="100000"/>
              </a:lnSpc>
              <a:spcBef>
                <a:spcPts val="1000"/>
              </a:spcBef>
              <a:buFont typeface="Arial" panose="020B0604020202020204" pitchFamily="34" charset="0"/>
              <a:buNone/>
              <a:defRPr sz="1300" b="0" i="0">
                <a:solidFill>
                  <a:srgbClr val="0E2D69"/>
                </a:solidFill>
                <a:latin typeface="HSE Sans" panose="02000000000000000000" pitchFamily="2" charset="0"/>
              </a:defRPr>
            </a:lvl2pPr>
            <a:lvl3pPr marL="914400" indent="0" algn="l">
              <a:lnSpc>
                <a:spcPct val="100000"/>
              </a:lnSpc>
              <a:spcBef>
                <a:spcPts val="1000"/>
              </a:spcBef>
              <a:buFont typeface="Arial" panose="020B0604020202020204" pitchFamily="34" charset="0"/>
              <a:buNone/>
              <a:defRPr sz="1300" b="0" i="0">
                <a:solidFill>
                  <a:srgbClr val="0E2D69"/>
                </a:solidFill>
                <a:latin typeface="HSE Sans" panose="02000000000000000000" pitchFamily="2" charset="0"/>
              </a:defRPr>
            </a:lvl3pPr>
            <a:lvl4pPr marL="1371600" indent="0" algn="l">
              <a:lnSpc>
                <a:spcPct val="100000"/>
              </a:lnSpc>
              <a:spcBef>
                <a:spcPts val="1000"/>
              </a:spcBef>
              <a:buFont typeface="Arial" panose="020B0604020202020204" pitchFamily="34" charset="0"/>
              <a:buNone/>
              <a:defRPr sz="1300" b="0" i="0">
                <a:solidFill>
                  <a:srgbClr val="0E2D69"/>
                </a:solidFill>
                <a:latin typeface="HSE Sans" panose="02000000000000000000" pitchFamily="2" charset="0"/>
              </a:defRPr>
            </a:lvl4pPr>
            <a:lvl5pPr marL="1828800" indent="0" algn="l">
              <a:lnSpc>
                <a:spcPct val="100000"/>
              </a:lnSpc>
              <a:spcBef>
                <a:spcPts val="1000"/>
              </a:spcBef>
              <a:buFont typeface="Arial" panose="020B0604020202020204" pitchFamily="34" charset="0"/>
              <a:buNone/>
              <a:defRPr sz="1300" b="0" i="0">
                <a:solidFill>
                  <a:srgbClr val="0E2D69"/>
                </a:solidFill>
                <a:latin typeface="HSE Sans" panose="02000000000000000000" pitchFamily="2" charset="0"/>
              </a:defRPr>
            </a:lvl5pPr>
          </a:lstStyle>
          <a:p>
            <a:pPr>
              <a:spcBef>
                <a:spcPts val="1200"/>
              </a:spcBef>
            </a:pPr>
            <a:r>
              <a:rPr lang="en-US" sz="1300" dirty="0">
                <a:latin typeface="HSE Sans" panose="02000000000000000000" pitchFamily="2" charset="0"/>
              </a:rPr>
              <a:t>If you have a lot of text, we recommend putting it into two or three columns, Texts placed in long lines are hard to read; always bear in mind the audience, who will be viewing your presentation. Try to limit each line to seven to nine words. More than that might put your audience to sleep. If you have a lot of text, we recommend putting it into two or three columns, Texts placed in long lines are hard to read; always bear in mind the audience, who will be viewing your presentation. Try to limit each line to seven to nine words. More than that might put your audience to sleep. If you have a lot of text, we recommend putting it into two or three columns, Texts placed in long lines are hard to read; always bear in mind the audience, who will be viewing your presentation. Try to limit each line to seven to nine words. More than that might put your audience to sleep. </a:t>
            </a:r>
          </a:p>
          <a:p>
            <a:pPr>
              <a:spcBef>
                <a:spcPts val="1200"/>
              </a:spcBef>
            </a:pPr>
            <a:r>
              <a:rPr lang="en-US" sz="1300" dirty="0">
                <a:latin typeface="HSE Sans" panose="02000000000000000000" pitchFamily="2" charset="0"/>
              </a:rPr>
              <a:t>If you have a lot of text, we recommend putting it into two or three columns, Texts placed in long lines are hard to read; always bear in mind the audience, who will be viewing your presentation. Try to limit each line to seven to nine words. More than that might put your audience to sleep. If you have a lot of text, we recommend putting it into two or three columns, Texts placed in long lines are hard to read; always bear in mind the audience, who will be viewing your presentation. Try to limit each line to seven to nine words. More than that might put your audience to sleep. If you have a lot of text, we recommend putting it into two or three columns, Texts placed in long lines are hard to read; always bear in mind the audience, who will be viewing your presentation. Try to limit each line to seven to nine words. More than that might put your audience to sleep. If you have a lot of text, we recommend putting it into two or three columns, Texts placed in long lines are hard to read; always bear in mind the audience, who will be viewing your presentation. Try to limit each line to seven to nine words. More than that might put your audience to sleep. If you have a lot of text, we recommend putting it into two or three columns, Texts placed in long lines are hard to read; always bear in mind the audience, who will be viewing your presentation. Try to limit each line to seven to nine words. More than that might put your audience to sleep. If you have a lot of text, we recommend putting it into two or three columns, Texts placed in long lines are hard to read; always bear in mind the audience, who will be viewing your presentation. Try to limit each line to seven to nine words. More than that might put your audience to sleep.</a:t>
            </a:r>
            <a:endParaRPr lang="ru-RU" sz="1300" dirty="0">
              <a:latin typeface="HSE Sans" panose="02000000000000000000" pitchFamily="2" charset="0"/>
            </a:endParaRPr>
          </a:p>
        </p:txBody>
      </p:sp>
      <p:sp>
        <p:nvSpPr>
          <p:cNvPr id="21" name="Текст 37">
            <a:extLst>
              <a:ext uri="{FF2B5EF4-FFF2-40B4-BE49-F238E27FC236}">
                <a16:creationId xmlns:a16="http://schemas.microsoft.com/office/drawing/2014/main" id="{45421580-30B9-AE44-9576-3890C98F5E85}"/>
              </a:ext>
            </a:extLst>
          </p:cNvPr>
          <p:cNvSpPr>
            <a:spLocks noGrp="1"/>
          </p:cNvSpPr>
          <p:nvPr>
            <p:ph type="body" sz="quarter" idx="13" hasCustomPrompt="1"/>
          </p:nvPr>
        </p:nvSpPr>
        <p:spPr>
          <a:xfrm>
            <a:off x="1143689" y="540904"/>
            <a:ext cx="1901825" cy="415925"/>
          </a:xfrm>
          <a:prstGeom prst="rect">
            <a:avLst/>
          </a:prstGeom>
        </p:spPr>
        <p:txBody>
          <a:bodyPr lIns="0" tIns="0" rIns="0" bIns="0">
            <a:noAutofit/>
          </a:bodyPr>
          <a:lstStyle>
            <a:lvl1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sz="1000" b="0" i="0">
                <a:latin typeface="HSE Sans" panose="02000000000000000000" pitchFamily="2" charset="0"/>
              </a:defRPr>
            </a:lvl1pPr>
            <a:lvl2pPr marL="457200" indent="0">
              <a:lnSpc>
                <a:spcPct val="100000"/>
              </a:lnSpc>
              <a:buNone/>
              <a:defRPr sz="1000" b="0" i="0">
                <a:latin typeface="HSE Sans" panose="02000000000000000000" pitchFamily="2" charset="0"/>
              </a:defRPr>
            </a:lvl2pPr>
            <a:lvl3pPr marL="914400" indent="0">
              <a:lnSpc>
                <a:spcPct val="100000"/>
              </a:lnSpc>
              <a:buNone/>
              <a:defRPr sz="1000" b="0" i="0">
                <a:latin typeface="HSE Sans" panose="02000000000000000000" pitchFamily="2" charset="0"/>
              </a:defRPr>
            </a:lvl3pPr>
            <a:lvl4pPr marL="1371600" indent="0">
              <a:lnSpc>
                <a:spcPct val="100000"/>
              </a:lnSpc>
              <a:buNone/>
              <a:defRPr sz="1000" b="0" i="0">
                <a:latin typeface="HSE Sans" panose="02000000000000000000" pitchFamily="2" charset="0"/>
              </a:defRPr>
            </a:lvl4pPr>
            <a:lvl5pPr marL="1828800" indent="0">
              <a:lnSpc>
                <a:spcPct val="100000"/>
              </a:lnSpc>
              <a:buNone/>
              <a:defRPr sz="1000" b="0" i="0">
                <a:latin typeface="HSE Sans" panose="02000000000000000000" pitchFamily="2" charset="0"/>
              </a:defRPr>
            </a:lvl5pPr>
          </a:lstStyle>
          <a:p>
            <a:r>
              <a:rPr lang="en-US" sz="1000" dirty="0">
                <a:latin typeface="HSE Sans" panose="02000000000000000000" pitchFamily="2" charset="0"/>
              </a:rPr>
              <a:t>Name of subdivisions in two or three lines </a:t>
            </a:r>
            <a:r>
              <a:rPr lang="en-GB" sz="1000" dirty="0">
                <a:latin typeface="HSE Sans" panose="02000000000000000000" pitchFamily="2" charset="0"/>
              </a:rPr>
              <a:t>(10 </a:t>
            </a:r>
            <a:r>
              <a:rPr lang="en-GB" sz="1000" dirty="0" err="1">
                <a:latin typeface="HSE Sans" panose="02000000000000000000" pitchFamily="2" charset="0"/>
              </a:rPr>
              <a:t>pt</a:t>
            </a:r>
            <a:r>
              <a:rPr lang="en-GB" sz="1000" dirty="0">
                <a:latin typeface="HSE Sans" panose="02000000000000000000" pitchFamily="2" charset="0"/>
              </a:rPr>
              <a:t>)</a:t>
            </a:r>
            <a:endParaRPr lang="ru-RU" sz="1000" dirty="0">
              <a:latin typeface="HSE Sans" panose="02000000000000000000" pitchFamily="2" charset="0"/>
            </a:endParaRPr>
          </a:p>
        </p:txBody>
      </p:sp>
      <p:sp>
        <p:nvSpPr>
          <p:cNvPr id="22" name="Текст 39">
            <a:extLst>
              <a:ext uri="{FF2B5EF4-FFF2-40B4-BE49-F238E27FC236}">
                <a16:creationId xmlns:a16="http://schemas.microsoft.com/office/drawing/2014/main" id="{778A6943-08BD-8C4D-A524-728A4340014C}"/>
              </a:ext>
            </a:extLst>
          </p:cNvPr>
          <p:cNvSpPr>
            <a:spLocks noGrp="1"/>
          </p:cNvSpPr>
          <p:nvPr>
            <p:ph type="body" sz="quarter" idx="14" hasCustomPrompt="1"/>
          </p:nvPr>
        </p:nvSpPr>
        <p:spPr>
          <a:xfrm>
            <a:off x="3459163" y="548720"/>
            <a:ext cx="2070100" cy="408109"/>
          </a:xfrm>
          <a:prstGeom prst="rect">
            <a:avLst/>
          </a:prstGeom>
        </p:spPr>
        <p:txBody>
          <a:bodyPr lIns="0" tIns="0" rIns="0" bIns="0">
            <a:noAutofit/>
          </a:bodyPr>
          <a:lstStyle>
            <a:lvl1pPr marL="0" indent="0">
              <a:lnSpc>
                <a:spcPct val="100000"/>
              </a:lnSpc>
              <a:spcBef>
                <a:spcPts val="0"/>
              </a:spcBef>
              <a:buNone/>
              <a:defRPr sz="1000" b="0" i="0">
                <a:solidFill>
                  <a:srgbClr val="0E2D69"/>
                </a:solidFill>
                <a:latin typeface="HSE Sans" panose="02000000000000000000" pitchFamily="2" charset="0"/>
              </a:defRPr>
            </a:lvl1pPr>
            <a:lvl2pPr marL="457200" indent="0">
              <a:buNone/>
              <a:defRPr sz="1000" b="0" i="0">
                <a:solidFill>
                  <a:srgbClr val="0E2D69"/>
                </a:solidFill>
                <a:latin typeface="HSE Sans" panose="02000000000000000000" pitchFamily="2" charset="0"/>
              </a:defRPr>
            </a:lvl2pPr>
            <a:lvl3pPr marL="914400" indent="0">
              <a:buNone/>
              <a:defRPr sz="1000" b="0" i="0">
                <a:solidFill>
                  <a:srgbClr val="0E2D69"/>
                </a:solidFill>
                <a:latin typeface="HSE Sans" panose="02000000000000000000" pitchFamily="2" charset="0"/>
              </a:defRPr>
            </a:lvl3pPr>
            <a:lvl4pPr marL="1371600" indent="0">
              <a:buNone/>
              <a:defRPr sz="1000" b="0" i="0">
                <a:solidFill>
                  <a:srgbClr val="0E2D69"/>
                </a:solidFill>
                <a:latin typeface="HSE Sans" panose="02000000000000000000" pitchFamily="2" charset="0"/>
              </a:defRPr>
            </a:lvl4pPr>
            <a:lvl5pPr marL="1828800" indent="0">
              <a:buNone/>
              <a:defRPr sz="1000" b="0" i="0">
                <a:solidFill>
                  <a:srgbClr val="0E2D69"/>
                </a:solidFill>
                <a:latin typeface="HSE Sans" panose="02000000000000000000" pitchFamily="2" charset="0"/>
              </a:defRPr>
            </a:lvl5pPr>
          </a:lstStyle>
          <a:p>
            <a:r>
              <a:rPr lang="en-GB" sz="1000" dirty="0">
                <a:latin typeface="HSE Sans" panose="02000000000000000000" pitchFamily="2" charset="0"/>
              </a:rPr>
              <a:t>Name of presentation can be provided in two or three lines (10 </a:t>
            </a:r>
            <a:r>
              <a:rPr lang="en-GB" sz="1000" dirty="0" err="1">
                <a:latin typeface="HSE Sans" panose="02000000000000000000" pitchFamily="2" charset="0"/>
              </a:rPr>
              <a:t>pt</a:t>
            </a:r>
            <a:r>
              <a:rPr lang="en-GB" sz="1000" dirty="0">
                <a:latin typeface="HSE Sans" panose="02000000000000000000" pitchFamily="2" charset="0"/>
              </a:rPr>
              <a:t>)</a:t>
            </a:r>
            <a:endParaRPr lang="ru-RU" sz="1000" dirty="0">
              <a:latin typeface="HSE Sans" panose="02000000000000000000" pitchFamily="2" charset="0"/>
            </a:endParaRPr>
          </a:p>
        </p:txBody>
      </p:sp>
      <p:sp>
        <p:nvSpPr>
          <p:cNvPr id="23" name="Текст 39">
            <a:extLst>
              <a:ext uri="{FF2B5EF4-FFF2-40B4-BE49-F238E27FC236}">
                <a16:creationId xmlns:a16="http://schemas.microsoft.com/office/drawing/2014/main" id="{EB90A960-EE54-5742-BBB0-8536917AD4C0}"/>
              </a:ext>
            </a:extLst>
          </p:cNvPr>
          <p:cNvSpPr>
            <a:spLocks noGrp="1"/>
          </p:cNvSpPr>
          <p:nvPr>
            <p:ph type="body" sz="quarter" idx="15" hasCustomPrompt="1"/>
          </p:nvPr>
        </p:nvSpPr>
        <p:spPr>
          <a:xfrm>
            <a:off x="6259892" y="548720"/>
            <a:ext cx="2070100" cy="408109"/>
          </a:xfrm>
          <a:prstGeom prst="rect">
            <a:avLst/>
          </a:prstGeom>
        </p:spPr>
        <p:txBody>
          <a:bodyPr lIns="0" tIns="0" rIns="0" bIns="0">
            <a:noAutofit/>
          </a:bodyPr>
          <a:lstStyle>
            <a:lvl1pPr marL="0" indent="0">
              <a:lnSpc>
                <a:spcPct val="100000"/>
              </a:lnSpc>
              <a:spcBef>
                <a:spcPts val="0"/>
              </a:spcBef>
              <a:buNone/>
              <a:defRPr sz="1000" b="0" i="0">
                <a:solidFill>
                  <a:srgbClr val="0E2D69"/>
                </a:solidFill>
                <a:latin typeface="HSE Sans" panose="02000000000000000000" pitchFamily="2" charset="0"/>
              </a:defRPr>
            </a:lvl1pPr>
            <a:lvl2pPr marL="457200" indent="0">
              <a:buNone/>
              <a:defRPr sz="1000" b="0" i="0">
                <a:solidFill>
                  <a:srgbClr val="0E2D69"/>
                </a:solidFill>
                <a:latin typeface="HSE Sans" panose="02000000000000000000" pitchFamily="2" charset="0"/>
              </a:defRPr>
            </a:lvl2pPr>
            <a:lvl3pPr marL="914400" indent="0">
              <a:buNone/>
              <a:defRPr sz="1000" b="0" i="0">
                <a:solidFill>
                  <a:srgbClr val="0E2D69"/>
                </a:solidFill>
                <a:latin typeface="HSE Sans" panose="02000000000000000000" pitchFamily="2" charset="0"/>
              </a:defRPr>
            </a:lvl3pPr>
            <a:lvl4pPr marL="1371600" indent="0">
              <a:buNone/>
              <a:defRPr sz="1000" b="0" i="0">
                <a:solidFill>
                  <a:srgbClr val="0E2D69"/>
                </a:solidFill>
                <a:latin typeface="HSE Sans" panose="02000000000000000000" pitchFamily="2" charset="0"/>
              </a:defRPr>
            </a:lvl4pPr>
            <a:lvl5pPr marL="1828800" indent="0">
              <a:buNone/>
              <a:defRPr sz="1000" b="0" i="0">
                <a:solidFill>
                  <a:srgbClr val="0E2D69"/>
                </a:solidFill>
                <a:latin typeface="HSE Sans" panose="02000000000000000000" pitchFamily="2" charset="0"/>
              </a:defRPr>
            </a:lvl5pPr>
          </a:lstStyle>
          <a:p>
            <a:r>
              <a:rPr lang="en-GB" sz="1000" dirty="0">
                <a:latin typeface="HSE Sans" panose="02000000000000000000" pitchFamily="2" charset="0"/>
              </a:rPr>
              <a:t>Name of presentation can be provided in two or three lines (10 </a:t>
            </a:r>
            <a:r>
              <a:rPr lang="en-GB" sz="1000" dirty="0" err="1">
                <a:latin typeface="HSE Sans" panose="02000000000000000000" pitchFamily="2" charset="0"/>
              </a:rPr>
              <a:t>pt</a:t>
            </a:r>
            <a:r>
              <a:rPr lang="en-GB" sz="1000" dirty="0">
                <a:latin typeface="HSE Sans" panose="02000000000000000000" pitchFamily="2" charset="0"/>
              </a:rPr>
              <a:t>)</a:t>
            </a:r>
            <a:endParaRPr lang="ru-RU" sz="1000" dirty="0">
              <a:latin typeface="HSE Sans" panose="02000000000000000000" pitchFamily="2" charset="0"/>
            </a:endParaRPr>
          </a:p>
        </p:txBody>
      </p:sp>
    </p:spTree>
    <p:extLst>
      <p:ext uri="{BB962C8B-B14F-4D97-AF65-F5344CB8AC3E}">
        <p14:creationId xmlns:p14="http://schemas.microsoft.com/office/powerpoint/2010/main" val="35271834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Текст_3">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7" name="Picture 4" descr="Icon&#10;&#10;Description automatically generated">
            <a:extLst>
              <a:ext uri="{FF2B5EF4-FFF2-40B4-BE49-F238E27FC236}">
                <a16:creationId xmlns:a16="http://schemas.microsoft.com/office/drawing/2014/main" id="{0E78CA68-7A0C-CF41-9AC6-A547FB9EC3B0}"/>
              </a:ext>
            </a:extLst>
          </p:cNvPr>
          <p:cNvPicPr>
            <a:picLocks noChangeAspect="1"/>
          </p:cNvPicPr>
          <p:nvPr userDrawn="1"/>
        </p:nvPicPr>
        <p:blipFill>
          <a:blip r:embed="rId3"/>
          <a:stretch>
            <a:fillRect/>
          </a:stretch>
        </p:blipFill>
        <p:spPr>
          <a:xfrm>
            <a:off x="517199" y="464363"/>
            <a:ext cx="448276" cy="448276"/>
          </a:xfrm>
          <a:prstGeom prst="rect">
            <a:avLst/>
          </a:prstGeom>
        </p:spPr>
      </p:pic>
      <p:cxnSp>
        <p:nvCxnSpPr>
          <p:cNvPr id="8" name="Straight Connector 19">
            <a:extLst>
              <a:ext uri="{FF2B5EF4-FFF2-40B4-BE49-F238E27FC236}">
                <a16:creationId xmlns:a16="http://schemas.microsoft.com/office/drawing/2014/main" id="{45DC512A-A23B-B24D-A1F6-6793976867CF}"/>
              </a:ext>
            </a:extLst>
          </p:cNvPr>
          <p:cNvCxnSpPr>
            <a:cxnSpLocks/>
          </p:cNvCxnSpPr>
          <p:nvPr userDrawn="1"/>
        </p:nvCxnSpPr>
        <p:spPr>
          <a:xfrm>
            <a:off x="3298686" y="464363"/>
            <a:ext cx="0" cy="586260"/>
          </a:xfrm>
          <a:prstGeom prst="line">
            <a:avLst/>
          </a:prstGeom>
          <a:ln w="12700">
            <a:solidFill>
              <a:srgbClr val="102D69"/>
            </a:solidFill>
          </a:ln>
        </p:spPr>
        <p:style>
          <a:lnRef idx="1">
            <a:schemeClr val="accent1"/>
          </a:lnRef>
          <a:fillRef idx="0">
            <a:schemeClr val="accent1"/>
          </a:fillRef>
          <a:effectRef idx="0">
            <a:schemeClr val="accent1"/>
          </a:effectRef>
          <a:fontRef idx="minor">
            <a:schemeClr val="tx1"/>
          </a:fontRef>
        </p:style>
      </p:cxnSp>
      <p:cxnSp>
        <p:nvCxnSpPr>
          <p:cNvPr id="9" name="Straight Connector 21">
            <a:extLst>
              <a:ext uri="{FF2B5EF4-FFF2-40B4-BE49-F238E27FC236}">
                <a16:creationId xmlns:a16="http://schemas.microsoft.com/office/drawing/2014/main" id="{21F91649-DF0F-5F45-A43B-2CED9ACDD049}"/>
              </a:ext>
            </a:extLst>
          </p:cNvPr>
          <p:cNvCxnSpPr>
            <a:cxnSpLocks/>
          </p:cNvCxnSpPr>
          <p:nvPr userDrawn="1"/>
        </p:nvCxnSpPr>
        <p:spPr>
          <a:xfrm>
            <a:off x="6099416" y="464363"/>
            <a:ext cx="0" cy="586260"/>
          </a:xfrm>
          <a:prstGeom prst="line">
            <a:avLst/>
          </a:prstGeom>
          <a:ln w="12700">
            <a:solidFill>
              <a:srgbClr val="102D69"/>
            </a:solidFill>
          </a:ln>
        </p:spPr>
        <p:style>
          <a:lnRef idx="1">
            <a:schemeClr val="accent1"/>
          </a:lnRef>
          <a:fillRef idx="0">
            <a:schemeClr val="accent1"/>
          </a:fillRef>
          <a:effectRef idx="0">
            <a:schemeClr val="accent1"/>
          </a:effectRef>
          <a:fontRef idx="minor">
            <a:schemeClr val="tx1"/>
          </a:fontRef>
        </p:style>
      </p:cxnSp>
      <p:cxnSp>
        <p:nvCxnSpPr>
          <p:cNvPr id="10" name="Straight Connector 25">
            <a:extLst>
              <a:ext uri="{FF2B5EF4-FFF2-40B4-BE49-F238E27FC236}">
                <a16:creationId xmlns:a16="http://schemas.microsoft.com/office/drawing/2014/main" id="{3137B760-1A50-1845-B7F2-1EF31C71C72B}"/>
              </a:ext>
            </a:extLst>
          </p:cNvPr>
          <p:cNvCxnSpPr>
            <a:cxnSpLocks/>
          </p:cNvCxnSpPr>
          <p:nvPr userDrawn="1"/>
        </p:nvCxnSpPr>
        <p:spPr>
          <a:xfrm>
            <a:off x="10277081" y="464363"/>
            <a:ext cx="0" cy="586260"/>
          </a:xfrm>
          <a:prstGeom prst="line">
            <a:avLst/>
          </a:prstGeom>
          <a:ln w="12700">
            <a:solidFill>
              <a:srgbClr val="102D69"/>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05ECCF8F-5855-7943-B503-5573887A534D}"/>
              </a:ext>
            </a:extLst>
          </p:cNvPr>
          <p:cNvSpPr txBox="1"/>
          <p:nvPr userDrawn="1"/>
        </p:nvSpPr>
        <p:spPr>
          <a:xfrm>
            <a:off x="10410201" y="532278"/>
            <a:ext cx="671977" cy="307777"/>
          </a:xfrm>
          <a:prstGeom prst="rect">
            <a:avLst/>
          </a:prstGeom>
          <a:noFill/>
        </p:spPr>
        <p:txBody>
          <a:bodyPr wrap="square" lIns="0" tIns="0" rIns="0" bIns="0" rtlCol="0">
            <a:spAutoFit/>
          </a:bodyPr>
          <a:lstStyle/>
          <a:p>
            <a:fld id="{32AF94B5-93D7-5247-B727-C7089232F508}" type="slidenum">
              <a:rPr lang="ru-RU" sz="2000" smtClean="0">
                <a:solidFill>
                  <a:srgbClr val="102D69"/>
                </a:solidFill>
                <a:latin typeface="HSE Sans" panose="02000000000000000000" pitchFamily="2" charset="0"/>
              </a:rPr>
              <a:t>‹#›</a:t>
            </a:fld>
            <a:endParaRPr lang="ru-RU" sz="2000" dirty="0">
              <a:solidFill>
                <a:srgbClr val="102D69"/>
              </a:solidFill>
              <a:latin typeface="HSE Sans" panose="02000000000000000000" pitchFamily="2" charset="0"/>
            </a:endParaRPr>
          </a:p>
        </p:txBody>
      </p:sp>
      <p:cxnSp>
        <p:nvCxnSpPr>
          <p:cNvPr id="12" name="Straight Connector 59">
            <a:extLst>
              <a:ext uri="{FF2B5EF4-FFF2-40B4-BE49-F238E27FC236}">
                <a16:creationId xmlns:a16="http://schemas.microsoft.com/office/drawing/2014/main" id="{FB81B23D-CDD8-E64C-9887-3540F7EE1C4B}"/>
              </a:ext>
            </a:extLst>
          </p:cNvPr>
          <p:cNvCxnSpPr>
            <a:cxnSpLocks/>
          </p:cNvCxnSpPr>
          <p:nvPr userDrawn="1"/>
        </p:nvCxnSpPr>
        <p:spPr>
          <a:xfrm>
            <a:off x="11643868" y="464363"/>
            <a:ext cx="0" cy="586260"/>
          </a:xfrm>
          <a:prstGeom prst="line">
            <a:avLst/>
          </a:prstGeom>
          <a:ln w="12700">
            <a:solidFill>
              <a:srgbClr val="102D69"/>
            </a:solidFill>
          </a:ln>
        </p:spPr>
        <p:style>
          <a:lnRef idx="1">
            <a:schemeClr val="accent1"/>
          </a:lnRef>
          <a:fillRef idx="0">
            <a:schemeClr val="accent1"/>
          </a:fillRef>
          <a:effectRef idx="0">
            <a:schemeClr val="accent1"/>
          </a:effectRef>
          <a:fontRef idx="minor">
            <a:schemeClr val="tx1"/>
          </a:fontRef>
        </p:style>
      </p:cxnSp>
      <p:sp>
        <p:nvSpPr>
          <p:cNvPr id="17" name="Текст 35">
            <a:extLst>
              <a:ext uri="{FF2B5EF4-FFF2-40B4-BE49-F238E27FC236}">
                <a16:creationId xmlns:a16="http://schemas.microsoft.com/office/drawing/2014/main" id="{5163BE0A-A745-414A-AF21-D968BD69D2DA}"/>
              </a:ext>
            </a:extLst>
          </p:cNvPr>
          <p:cNvSpPr>
            <a:spLocks noGrp="1"/>
          </p:cNvSpPr>
          <p:nvPr>
            <p:ph type="body" sz="quarter" idx="12" hasCustomPrompt="1"/>
          </p:nvPr>
        </p:nvSpPr>
        <p:spPr>
          <a:xfrm>
            <a:off x="585898" y="2379663"/>
            <a:ext cx="4322531" cy="2399371"/>
          </a:xfrm>
          <a:prstGeom prst="rect">
            <a:avLst/>
          </a:prstGeom>
        </p:spPr>
        <p:txBody>
          <a:bodyPr lIns="0" tIns="0" rIns="0">
            <a:normAutofit/>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300" b="0" i="0">
                <a:solidFill>
                  <a:srgbClr val="0E2D69"/>
                </a:solidFill>
                <a:latin typeface="HSE Sans" panose="02000000000000000000" pitchFamily="2" charset="0"/>
              </a:defRPr>
            </a:lvl1pPr>
            <a:lvl2pPr marL="457200" indent="0" algn="l">
              <a:lnSpc>
                <a:spcPct val="100000"/>
              </a:lnSpc>
              <a:spcBef>
                <a:spcPts val="1000"/>
              </a:spcBef>
              <a:buFont typeface="Arial" panose="020B0604020202020204" pitchFamily="34" charset="0"/>
              <a:buNone/>
              <a:defRPr sz="1300" b="0" i="0">
                <a:solidFill>
                  <a:srgbClr val="0E2D69"/>
                </a:solidFill>
                <a:latin typeface="HSE Sans" panose="02000000000000000000" pitchFamily="2" charset="0"/>
              </a:defRPr>
            </a:lvl2pPr>
            <a:lvl3pPr marL="914400" indent="0" algn="l">
              <a:lnSpc>
                <a:spcPct val="100000"/>
              </a:lnSpc>
              <a:spcBef>
                <a:spcPts val="1000"/>
              </a:spcBef>
              <a:buFont typeface="Arial" panose="020B0604020202020204" pitchFamily="34" charset="0"/>
              <a:buNone/>
              <a:defRPr sz="1300" b="0" i="0">
                <a:solidFill>
                  <a:srgbClr val="0E2D69"/>
                </a:solidFill>
                <a:latin typeface="HSE Sans" panose="02000000000000000000" pitchFamily="2" charset="0"/>
              </a:defRPr>
            </a:lvl3pPr>
            <a:lvl4pPr marL="1371600" indent="0" algn="l">
              <a:lnSpc>
                <a:spcPct val="100000"/>
              </a:lnSpc>
              <a:spcBef>
                <a:spcPts val="1000"/>
              </a:spcBef>
              <a:buFont typeface="Arial" panose="020B0604020202020204" pitchFamily="34" charset="0"/>
              <a:buNone/>
              <a:defRPr sz="1300" b="0" i="0">
                <a:solidFill>
                  <a:srgbClr val="0E2D69"/>
                </a:solidFill>
                <a:latin typeface="HSE Sans" panose="02000000000000000000" pitchFamily="2" charset="0"/>
              </a:defRPr>
            </a:lvl4pPr>
            <a:lvl5pPr marL="1828800" indent="0" algn="l">
              <a:lnSpc>
                <a:spcPct val="100000"/>
              </a:lnSpc>
              <a:spcBef>
                <a:spcPts val="1000"/>
              </a:spcBef>
              <a:buFont typeface="Arial" panose="020B0604020202020204" pitchFamily="34" charset="0"/>
              <a:buNone/>
              <a:defRPr sz="1300" b="0" i="0">
                <a:solidFill>
                  <a:srgbClr val="0E2D69"/>
                </a:solidFill>
                <a:latin typeface="HSE Sans" panose="02000000000000000000" pitchFamily="2" charset="0"/>
              </a:defRPr>
            </a:lvl5pPr>
          </a:lstStyle>
          <a:p>
            <a:pPr>
              <a:spcBef>
                <a:spcPts val="1300"/>
              </a:spcBef>
            </a:pPr>
            <a:r>
              <a:rPr lang="en-US" sz="1300" dirty="0">
                <a:latin typeface="HSE Sans" panose="02000000000000000000" pitchFamily="2" charset="0"/>
              </a:rPr>
              <a:t>Here I am, a regular text as seen on the right; you can take me anywhere in the same size (13 </a:t>
            </a:r>
            <a:r>
              <a:rPr lang="en-US" sz="1300" dirty="0" err="1">
                <a:latin typeface="HSE Sans" panose="02000000000000000000" pitchFamily="2" charset="0"/>
              </a:rPr>
              <a:t>pt</a:t>
            </a:r>
            <a:r>
              <a:rPr lang="en-US" sz="1300" dirty="0">
                <a:latin typeface="HSE Sans" panose="02000000000000000000" pitchFamily="2" charset="0"/>
              </a:rPr>
              <a:t>), so I am readable on both the screen and in print-outs of slides. Don’t increase my size if you don’t need to, since you have the full screen option at your fingertips. Here I am, a regular text as described on the right; you can take me anywhere in the same size (13 </a:t>
            </a:r>
            <a:r>
              <a:rPr lang="en-US" sz="1300" dirty="0" err="1">
                <a:latin typeface="HSE Sans" panose="02000000000000000000" pitchFamily="2" charset="0"/>
              </a:rPr>
              <a:t>pt</a:t>
            </a:r>
            <a:r>
              <a:rPr lang="en-US" sz="1300" dirty="0">
                <a:latin typeface="HSE Sans" panose="02000000000000000000" pitchFamily="2" charset="0"/>
              </a:rPr>
              <a:t>), so I am readable on both the screen and in print-outs of slides. Don’t increase my size if you don’t need to, since you have the full screen option at your fingertips.</a:t>
            </a:r>
            <a:endParaRPr lang="ru-RU" sz="1300" dirty="0">
              <a:latin typeface="HSE Sans" panose="02000000000000000000" pitchFamily="2" charset="0"/>
            </a:endParaRPr>
          </a:p>
        </p:txBody>
      </p:sp>
      <p:sp>
        <p:nvSpPr>
          <p:cNvPr id="20" name="Текст 35">
            <a:extLst>
              <a:ext uri="{FF2B5EF4-FFF2-40B4-BE49-F238E27FC236}">
                <a16:creationId xmlns:a16="http://schemas.microsoft.com/office/drawing/2014/main" id="{B3D47CF6-5FC1-2346-8894-A7CC39063DE3}"/>
              </a:ext>
            </a:extLst>
          </p:cNvPr>
          <p:cNvSpPr>
            <a:spLocks noGrp="1"/>
          </p:cNvSpPr>
          <p:nvPr>
            <p:ph type="body" sz="quarter" idx="16" hasCustomPrompt="1"/>
          </p:nvPr>
        </p:nvSpPr>
        <p:spPr>
          <a:xfrm>
            <a:off x="585897" y="5183249"/>
            <a:ext cx="3934345" cy="553998"/>
          </a:xfrm>
          <a:prstGeom prst="rect">
            <a:avLst/>
          </a:prstGeom>
        </p:spPr>
        <p:txBody>
          <a:bodyPr lIns="0" tIns="0" rIns="0">
            <a:normAutofit/>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000" b="0" i="0">
                <a:solidFill>
                  <a:srgbClr val="0E2D69"/>
                </a:solidFill>
                <a:latin typeface="HSE Sans" panose="02000000000000000000" pitchFamily="2" charset="0"/>
              </a:defRPr>
            </a:lvl1pPr>
            <a:lvl2pPr marL="457200" indent="0" algn="l">
              <a:lnSpc>
                <a:spcPct val="100000"/>
              </a:lnSpc>
              <a:spcBef>
                <a:spcPts val="1000"/>
              </a:spcBef>
              <a:buFont typeface="Arial" panose="020B0604020202020204" pitchFamily="34" charset="0"/>
              <a:buNone/>
              <a:defRPr sz="1300" b="0" i="0">
                <a:solidFill>
                  <a:srgbClr val="0E2D69"/>
                </a:solidFill>
                <a:latin typeface="HSE Sans" panose="02000000000000000000" pitchFamily="2" charset="0"/>
              </a:defRPr>
            </a:lvl2pPr>
            <a:lvl3pPr marL="914400" indent="0" algn="l">
              <a:lnSpc>
                <a:spcPct val="100000"/>
              </a:lnSpc>
              <a:spcBef>
                <a:spcPts val="1000"/>
              </a:spcBef>
              <a:buFont typeface="Arial" panose="020B0604020202020204" pitchFamily="34" charset="0"/>
              <a:buNone/>
              <a:defRPr sz="1300" b="0" i="0">
                <a:solidFill>
                  <a:srgbClr val="0E2D69"/>
                </a:solidFill>
                <a:latin typeface="HSE Sans" panose="02000000000000000000" pitchFamily="2" charset="0"/>
              </a:defRPr>
            </a:lvl3pPr>
            <a:lvl4pPr marL="1371600" indent="0" algn="l">
              <a:lnSpc>
                <a:spcPct val="100000"/>
              </a:lnSpc>
              <a:spcBef>
                <a:spcPts val="1000"/>
              </a:spcBef>
              <a:buFont typeface="Arial" panose="020B0604020202020204" pitchFamily="34" charset="0"/>
              <a:buNone/>
              <a:defRPr sz="1300" b="0" i="0">
                <a:solidFill>
                  <a:srgbClr val="0E2D69"/>
                </a:solidFill>
                <a:latin typeface="HSE Sans" panose="02000000000000000000" pitchFamily="2" charset="0"/>
              </a:defRPr>
            </a:lvl4pPr>
            <a:lvl5pPr marL="1828800" indent="0" algn="l">
              <a:lnSpc>
                <a:spcPct val="100000"/>
              </a:lnSpc>
              <a:spcBef>
                <a:spcPts val="1000"/>
              </a:spcBef>
              <a:buFont typeface="Arial" panose="020B0604020202020204" pitchFamily="34" charset="0"/>
              <a:buNone/>
              <a:defRPr sz="1300" b="0" i="0">
                <a:solidFill>
                  <a:srgbClr val="0E2D69"/>
                </a:solidFill>
                <a:latin typeface="HSE Sans" panose="02000000000000000000" pitchFamily="2" charset="0"/>
              </a:defRPr>
            </a:lvl5pPr>
          </a:lstStyle>
          <a:p>
            <a:r>
              <a:rPr lang="en-US" sz="1000" dirty="0">
                <a:latin typeface="HSE Sans" panose="02000000000000000000" pitchFamily="2" charset="0"/>
              </a:rPr>
              <a:t>Notes, other clarifications or additional information should be presented in a smaller size (10 </a:t>
            </a:r>
            <a:r>
              <a:rPr lang="en-US" sz="1000" dirty="0" err="1">
                <a:latin typeface="HSE Sans" panose="02000000000000000000" pitchFamily="2" charset="0"/>
              </a:rPr>
              <a:t>pt</a:t>
            </a:r>
            <a:r>
              <a:rPr lang="en-US" sz="1000" dirty="0">
                <a:latin typeface="HSE Sans" panose="02000000000000000000" pitchFamily="2" charset="0"/>
              </a:rPr>
              <a:t>)</a:t>
            </a:r>
            <a:endParaRPr lang="ru-RU" sz="1000" dirty="0">
              <a:latin typeface="HSE Sans" panose="02000000000000000000" pitchFamily="2" charset="0"/>
            </a:endParaRPr>
          </a:p>
        </p:txBody>
      </p:sp>
      <p:sp>
        <p:nvSpPr>
          <p:cNvPr id="23" name="Текст 22">
            <a:extLst>
              <a:ext uri="{FF2B5EF4-FFF2-40B4-BE49-F238E27FC236}">
                <a16:creationId xmlns:a16="http://schemas.microsoft.com/office/drawing/2014/main" id="{CD14B8F3-89C2-9F45-809E-D1EAF85AC566}"/>
              </a:ext>
            </a:extLst>
          </p:cNvPr>
          <p:cNvSpPr>
            <a:spLocks noGrp="1"/>
          </p:cNvSpPr>
          <p:nvPr>
            <p:ph type="body" sz="quarter" idx="18" hasCustomPrompt="1"/>
          </p:nvPr>
        </p:nvSpPr>
        <p:spPr>
          <a:xfrm>
            <a:off x="6259892" y="2379663"/>
            <a:ext cx="5383968" cy="3451794"/>
          </a:xfrm>
          <a:prstGeom prst="rect">
            <a:avLst/>
          </a:prstGeom>
        </p:spPr>
        <p:txBody>
          <a:bodyPr lIns="0" tIns="0" rIns="0" bIns="0">
            <a:norm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3200" b="0" i="0">
                <a:solidFill>
                  <a:srgbClr val="0E2D69"/>
                </a:solidFill>
                <a:latin typeface="HSE Sans" panose="02000000000000000000" pitchFamily="2" charset="0"/>
              </a:defRPr>
            </a:lvl1pPr>
          </a:lstStyle>
          <a:p>
            <a:r>
              <a:rPr lang="en-US" sz="3200" dirty="0">
                <a:solidFill>
                  <a:srgbClr val="102D69"/>
                </a:solidFill>
                <a:latin typeface="HSE Sans" panose="02000000000000000000" pitchFamily="2" charset="0"/>
              </a:rPr>
              <a:t>Short phrase with important information can have a larger font size than normal, but we don’t recommend doing this often.</a:t>
            </a:r>
            <a:endParaRPr lang="ru-RU" sz="3200" dirty="0">
              <a:solidFill>
                <a:srgbClr val="102D69"/>
              </a:solidFill>
              <a:latin typeface="HSE Sans" panose="02000000000000000000" pitchFamily="2" charset="0"/>
            </a:endParaRPr>
          </a:p>
        </p:txBody>
      </p:sp>
      <p:sp>
        <p:nvSpPr>
          <p:cNvPr id="25" name="Заголовок 31">
            <a:extLst>
              <a:ext uri="{FF2B5EF4-FFF2-40B4-BE49-F238E27FC236}">
                <a16:creationId xmlns:a16="http://schemas.microsoft.com/office/drawing/2014/main" id="{B32DC3D4-97A5-3E4F-A29B-422D5E3129B7}"/>
              </a:ext>
            </a:extLst>
          </p:cNvPr>
          <p:cNvSpPr>
            <a:spLocks noGrp="1"/>
          </p:cNvSpPr>
          <p:nvPr>
            <p:ph type="title" hasCustomPrompt="1"/>
          </p:nvPr>
        </p:nvSpPr>
        <p:spPr>
          <a:xfrm>
            <a:off x="585897" y="1447790"/>
            <a:ext cx="11057955" cy="777025"/>
          </a:xfrm>
          <a:prstGeom prst="rect">
            <a:avLst/>
          </a:prstGeom>
        </p:spPr>
        <p:txBody>
          <a:bodyPr lIns="0" tIns="0" rIns="0" bIns="0" anchor="t">
            <a:normAutofit/>
          </a:bodyPr>
          <a:lstStyle>
            <a:lvl1pPr>
              <a:lnSpc>
                <a:spcPct val="100000"/>
              </a:lnSpc>
              <a:defRPr sz="2400" b="0" i="0">
                <a:latin typeface="HSE Sans" panose="02000000000000000000" pitchFamily="2" charset="0"/>
              </a:defRPr>
            </a:lvl1pPr>
          </a:lstStyle>
          <a:p>
            <a:r>
              <a:rPr lang="en-US" sz="2400" dirty="0">
                <a:solidFill>
                  <a:srgbClr val="102D69"/>
                </a:solidFill>
                <a:latin typeface="HSE Sans" panose="02000000000000000000" pitchFamily="2" charset="0"/>
              </a:rPr>
              <a:t>Headline may have two or three lines (24 </a:t>
            </a:r>
            <a:r>
              <a:rPr lang="en-US" sz="2400" dirty="0" err="1">
                <a:solidFill>
                  <a:srgbClr val="102D69"/>
                </a:solidFill>
                <a:latin typeface="HSE Sans" panose="02000000000000000000" pitchFamily="2" charset="0"/>
              </a:rPr>
              <a:t>pt</a:t>
            </a:r>
            <a:r>
              <a:rPr lang="en-US" sz="2400" dirty="0">
                <a:solidFill>
                  <a:srgbClr val="102D69"/>
                </a:solidFill>
                <a:latin typeface="HSE Sans" panose="02000000000000000000" pitchFamily="2" charset="0"/>
              </a:rPr>
              <a:t>)</a:t>
            </a:r>
            <a:endParaRPr lang="ru-RU" sz="2400" dirty="0">
              <a:solidFill>
                <a:srgbClr val="102D69"/>
              </a:solidFill>
              <a:latin typeface="HSE Sans" panose="02000000000000000000" pitchFamily="2" charset="0"/>
            </a:endParaRPr>
          </a:p>
        </p:txBody>
      </p:sp>
      <p:sp>
        <p:nvSpPr>
          <p:cNvPr id="15" name="Текст 37">
            <a:extLst>
              <a:ext uri="{FF2B5EF4-FFF2-40B4-BE49-F238E27FC236}">
                <a16:creationId xmlns:a16="http://schemas.microsoft.com/office/drawing/2014/main" id="{87E14987-3496-B241-A4C9-88FACDD837F5}"/>
              </a:ext>
            </a:extLst>
          </p:cNvPr>
          <p:cNvSpPr>
            <a:spLocks noGrp="1"/>
          </p:cNvSpPr>
          <p:nvPr>
            <p:ph type="body" sz="quarter" idx="13" hasCustomPrompt="1"/>
          </p:nvPr>
        </p:nvSpPr>
        <p:spPr>
          <a:xfrm>
            <a:off x="1143689" y="540904"/>
            <a:ext cx="1901825" cy="415925"/>
          </a:xfrm>
          <a:prstGeom prst="rect">
            <a:avLst/>
          </a:prstGeom>
        </p:spPr>
        <p:txBody>
          <a:bodyPr lIns="0" tIns="0" rIns="0" bIns="0">
            <a:noAutofit/>
          </a:bodyPr>
          <a:lstStyle>
            <a:lvl1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sz="1000" b="0" i="0">
                <a:latin typeface="HSE Sans" panose="02000000000000000000" pitchFamily="2" charset="0"/>
              </a:defRPr>
            </a:lvl1pPr>
            <a:lvl2pPr marL="457200" indent="0">
              <a:lnSpc>
                <a:spcPct val="100000"/>
              </a:lnSpc>
              <a:buNone/>
              <a:defRPr sz="1000" b="0" i="0">
                <a:latin typeface="HSE Sans" panose="02000000000000000000" pitchFamily="2" charset="0"/>
              </a:defRPr>
            </a:lvl2pPr>
            <a:lvl3pPr marL="914400" indent="0">
              <a:lnSpc>
                <a:spcPct val="100000"/>
              </a:lnSpc>
              <a:buNone/>
              <a:defRPr sz="1000" b="0" i="0">
                <a:latin typeface="HSE Sans" panose="02000000000000000000" pitchFamily="2" charset="0"/>
              </a:defRPr>
            </a:lvl3pPr>
            <a:lvl4pPr marL="1371600" indent="0">
              <a:lnSpc>
                <a:spcPct val="100000"/>
              </a:lnSpc>
              <a:buNone/>
              <a:defRPr sz="1000" b="0" i="0">
                <a:latin typeface="HSE Sans" panose="02000000000000000000" pitchFamily="2" charset="0"/>
              </a:defRPr>
            </a:lvl4pPr>
            <a:lvl5pPr marL="1828800" indent="0">
              <a:lnSpc>
                <a:spcPct val="100000"/>
              </a:lnSpc>
              <a:buNone/>
              <a:defRPr sz="1000" b="0" i="0">
                <a:latin typeface="HSE Sans" panose="02000000000000000000" pitchFamily="2" charset="0"/>
              </a:defRPr>
            </a:lvl5pPr>
          </a:lstStyle>
          <a:p>
            <a:r>
              <a:rPr lang="en-US" sz="1000" dirty="0">
                <a:latin typeface="HSE Sans" panose="02000000000000000000" pitchFamily="2" charset="0"/>
              </a:rPr>
              <a:t>Name of subdivisions in two or three lines </a:t>
            </a:r>
            <a:r>
              <a:rPr lang="en-GB" sz="1000" dirty="0">
                <a:latin typeface="HSE Sans" panose="02000000000000000000" pitchFamily="2" charset="0"/>
              </a:rPr>
              <a:t>(10 </a:t>
            </a:r>
            <a:r>
              <a:rPr lang="en-GB" sz="1000" dirty="0" err="1">
                <a:latin typeface="HSE Sans" panose="02000000000000000000" pitchFamily="2" charset="0"/>
              </a:rPr>
              <a:t>pt</a:t>
            </a:r>
            <a:r>
              <a:rPr lang="en-GB" sz="1000" dirty="0">
                <a:latin typeface="HSE Sans" panose="02000000000000000000" pitchFamily="2" charset="0"/>
              </a:rPr>
              <a:t>)</a:t>
            </a:r>
            <a:endParaRPr lang="ru-RU" sz="1000" dirty="0">
              <a:latin typeface="HSE Sans" panose="02000000000000000000" pitchFamily="2" charset="0"/>
            </a:endParaRPr>
          </a:p>
        </p:txBody>
      </p:sp>
      <p:sp>
        <p:nvSpPr>
          <p:cNvPr id="16" name="Текст 39">
            <a:extLst>
              <a:ext uri="{FF2B5EF4-FFF2-40B4-BE49-F238E27FC236}">
                <a16:creationId xmlns:a16="http://schemas.microsoft.com/office/drawing/2014/main" id="{3DAEB9AB-245D-774E-9656-B80FCC7A20BB}"/>
              </a:ext>
            </a:extLst>
          </p:cNvPr>
          <p:cNvSpPr>
            <a:spLocks noGrp="1"/>
          </p:cNvSpPr>
          <p:nvPr>
            <p:ph type="body" sz="quarter" idx="14" hasCustomPrompt="1"/>
          </p:nvPr>
        </p:nvSpPr>
        <p:spPr>
          <a:xfrm>
            <a:off x="3459163" y="548720"/>
            <a:ext cx="2070100" cy="408109"/>
          </a:xfrm>
          <a:prstGeom prst="rect">
            <a:avLst/>
          </a:prstGeom>
        </p:spPr>
        <p:txBody>
          <a:bodyPr lIns="0" tIns="0" rIns="0" bIns="0">
            <a:noAutofit/>
          </a:bodyPr>
          <a:lstStyle>
            <a:lvl1pPr marL="0" indent="0">
              <a:lnSpc>
                <a:spcPct val="100000"/>
              </a:lnSpc>
              <a:spcBef>
                <a:spcPts val="0"/>
              </a:spcBef>
              <a:buNone/>
              <a:defRPr sz="1000" b="0" i="0">
                <a:solidFill>
                  <a:srgbClr val="0E2D69"/>
                </a:solidFill>
                <a:latin typeface="HSE Sans" panose="02000000000000000000" pitchFamily="2" charset="0"/>
              </a:defRPr>
            </a:lvl1pPr>
            <a:lvl2pPr marL="457200" indent="0">
              <a:buNone/>
              <a:defRPr sz="1000" b="0" i="0">
                <a:solidFill>
                  <a:srgbClr val="0E2D69"/>
                </a:solidFill>
                <a:latin typeface="HSE Sans" panose="02000000000000000000" pitchFamily="2" charset="0"/>
              </a:defRPr>
            </a:lvl2pPr>
            <a:lvl3pPr marL="914400" indent="0">
              <a:buNone/>
              <a:defRPr sz="1000" b="0" i="0">
                <a:solidFill>
                  <a:srgbClr val="0E2D69"/>
                </a:solidFill>
                <a:latin typeface="HSE Sans" panose="02000000000000000000" pitchFamily="2" charset="0"/>
              </a:defRPr>
            </a:lvl3pPr>
            <a:lvl4pPr marL="1371600" indent="0">
              <a:buNone/>
              <a:defRPr sz="1000" b="0" i="0">
                <a:solidFill>
                  <a:srgbClr val="0E2D69"/>
                </a:solidFill>
                <a:latin typeface="HSE Sans" panose="02000000000000000000" pitchFamily="2" charset="0"/>
              </a:defRPr>
            </a:lvl4pPr>
            <a:lvl5pPr marL="1828800" indent="0">
              <a:buNone/>
              <a:defRPr sz="1000" b="0" i="0">
                <a:solidFill>
                  <a:srgbClr val="0E2D69"/>
                </a:solidFill>
                <a:latin typeface="HSE Sans" panose="02000000000000000000" pitchFamily="2" charset="0"/>
              </a:defRPr>
            </a:lvl5pPr>
          </a:lstStyle>
          <a:p>
            <a:r>
              <a:rPr lang="en-GB" sz="1000" dirty="0">
                <a:latin typeface="HSE Sans" panose="02000000000000000000" pitchFamily="2" charset="0"/>
              </a:rPr>
              <a:t>Name of presentation can be provided in two or three lines (10 </a:t>
            </a:r>
            <a:r>
              <a:rPr lang="en-GB" sz="1000" dirty="0" err="1">
                <a:latin typeface="HSE Sans" panose="02000000000000000000" pitchFamily="2" charset="0"/>
              </a:rPr>
              <a:t>pt</a:t>
            </a:r>
            <a:r>
              <a:rPr lang="en-GB" sz="1000" dirty="0">
                <a:latin typeface="HSE Sans" panose="02000000000000000000" pitchFamily="2" charset="0"/>
              </a:rPr>
              <a:t>)</a:t>
            </a:r>
            <a:endParaRPr lang="ru-RU" sz="1000" dirty="0">
              <a:latin typeface="HSE Sans" panose="02000000000000000000" pitchFamily="2" charset="0"/>
            </a:endParaRPr>
          </a:p>
        </p:txBody>
      </p:sp>
      <p:sp>
        <p:nvSpPr>
          <p:cNvPr id="18" name="Текст 39">
            <a:extLst>
              <a:ext uri="{FF2B5EF4-FFF2-40B4-BE49-F238E27FC236}">
                <a16:creationId xmlns:a16="http://schemas.microsoft.com/office/drawing/2014/main" id="{98145217-7421-9C4F-9483-5AEA3D289575}"/>
              </a:ext>
            </a:extLst>
          </p:cNvPr>
          <p:cNvSpPr>
            <a:spLocks noGrp="1"/>
          </p:cNvSpPr>
          <p:nvPr>
            <p:ph type="body" sz="quarter" idx="15" hasCustomPrompt="1"/>
          </p:nvPr>
        </p:nvSpPr>
        <p:spPr>
          <a:xfrm>
            <a:off x="6259892" y="548720"/>
            <a:ext cx="2070100" cy="408109"/>
          </a:xfrm>
          <a:prstGeom prst="rect">
            <a:avLst/>
          </a:prstGeom>
        </p:spPr>
        <p:txBody>
          <a:bodyPr lIns="0" tIns="0" rIns="0" bIns="0">
            <a:noAutofit/>
          </a:bodyPr>
          <a:lstStyle>
            <a:lvl1pPr marL="0" indent="0">
              <a:lnSpc>
                <a:spcPct val="100000"/>
              </a:lnSpc>
              <a:spcBef>
                <a:spcPts val="0"/>
              </a:spcBef>
              <a:buNone/>
              <a:defRPr sz="1000" b="0" i="0">
                <a:solidFill>
                  <a:srgbClr val="0E2D69"/>
                </a:solidFill>
                <a:latin typeface="HSE Sans" panose="02000000000000000000" pitchFamily="2" charset="0"/>
              </a:defRPr>
            </a:lvl1pPr>
            <a:lvl2pPr marL="457200" indent="0">
              <a:buNone/>
              <a:defRPr sz="1000" b="0" i="0">
                <a:solidFill>
                  <a:srgbClr val="0E2D69"/>
                </a:solidFill>
                <a:latin typeface="HSE Sans" panose="02000000000000000000" pitchFamily="2" charset="0"/>
              </a:defRPr>
            </a:lvl2pPr>
            <a:lvl3pPr marL="914400" indent="0">
              <a:buNone/>
              <a:defRPr sz="1000" b="0" i="0">
                <a:solidFill>
                  <a:srgbClr val="0E2D69"/>
                </a:solidFill>
                <a:latin typeface="HSE Sans" panose="02000000000000000000" pitchFamily="2" charset="0"/>
              </a:defRPr>
            </a:lvl3pPr>
            <a:lvl4pPr marL="1371600" indent="0">
              <a:buNone/>
              <a:defRPr sz="1000" b="0" i="0">
                <a:solidFill>
                  <a:srgbClr val="0E2D69"/>
                </a:solidFill>
                <a:latin typeface="HSE Sans" panose="02000000000000000000" pitchFamily="2" charset="0"/>
              </a:defRPr>
            </a:lvl4pPr>
            <a:lvl5pPr marL="1828800" indent="0">
              <a:buNone/>
              <a:defRPr sz="1000" b="0" i="0">
                <a:solidFill>
                  <a:srgbClr val="0E2D69"/>
                </a:solidFill>
                <a:latin typeface="HSE Sans" panose="02000000000000000000" pitchFamily="2" charset="0"/>
              </a:defRPr>
            </a:lvl5pPr>
          </a:lstStyle>
          <a:p>
            <a:r>
              <a:rPr lang="en-GB" sz="1000" dirty="0">
                <a:latin typeface="HSE Sans" panose="02000000000000000000" pitchFamily="2" charset="0"/>
              </a:rPr>
              <a:t>Name of presentation can be provided in two or three lines (10 </a:t>
            </a:r>
            <a:r>
              <a:rPr lang="en-GB" sz="1000" dirty="0" err="1">
                <a:latin typeface="HSE Sans" panose="02000000000000000000" pitchFamily="2" charset="0"/>
              </a:rPr>
              <a:t>pt</a:t>
            </a:r>
            <a:r>
              <a:rPr lang="en-GB" sz="1000" dirty="0">
                <a:latin typeface="HSE Sans" panose="02000000000000000000" pitchFamily="2" charset="0"/>
              </a:rPr>
              <a:t>)</a:t>
            </a:r>
            <a:endParaRPr lang="ru-RU" sz="1000" dirty="0">
              <a:latin typeface="HSE Sans" panose="02000000000000000000" pitchFamily="2" charset="0"/>
            </a:endParaRPr>
          </a:p>
        </p:txBody>
      </p:sp>
    </p:spTree>
    <p:extLst>
      <p:ext uri="{BB962C8B-B14F-4D97-AF65-F5344CB8AC3E}">
        <p14:creationId xmlns:p14="http://schemas.microsoft.com/office/powerpoint/2010/main" val="6637956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График_1">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7" name="Picture 4" descr="Icon&#10;&#10;Description automatically generated">
            <a:extLst>
              <a:ext uri="{FF2B5EF4-FFF2-40B4-BE49-F238E27FC236}">
                <a16:creationId xmlns:a16="http://schemas.microsoft.com/office/drawing/2014/main" id="{9E89D752-CAC6-0943-9A3D-4C52DBF50CE2}"/>
              </a:ext>
            </a:extLst>
          </p:cNvPr>
          <p:cNvPicPr>
            <a:picLocks noChangeAspect="1"/>
          </p:cNvPicPr>
          <p:nvPr userDrawn="1"/>
        </p:nvPicPr>
        <p:blipFill>
          <a:blip r:embed="rId3"/>
          <a:stretch>
            <a:fillRect/>
          </a:stretch>
        </p:blipFill>
        <p:spPr>
          <a:xfrm>
            <a:off x="517199" y="464363"/>
            <a:ext cx="448276" cy="448276"/>
          </a:xfrm>
          <a:prstGeom prst="rect">
            <a:avLst/>
          </a:prstGeom>
        </p:spPr>
      </p:pic>
      <p:cxnSp>
        <p:nvCxnSpPr>
          <p:cNvPr id="8" name="Straight Connector 19">
            <a:extLst>
              <a:ext uri="{FF2B5EF4-FFF2-40B4-BE49-F238E27FC236}">
                <a16:creationId xmlns:a16="http://schemas.microsoft.com/office/drawing/2014/main" id="{64D89E64-93BB-044D-B3D4-8F2679C5CA4C}"/>
              </a:ext>
            </a:extLst>
          </p:cNvPr>
          <p:cNvCxnSpPr>
            <a:cxnSpLocks/>
          </p:cNvCxnSpPr>
          <p:nvPr userDrawn="1"/>
        </p:nvCxnSpPr>
        <p:spPr>
          <a:xfrm>
            <a:off x="3298686" y="464363"/>
            <a:ext cx="0" cy="586260"/>
          </a:xfrm>
          <a:prstGeom prst="line">
            <a:avLst/>
          </a:prstGeom>
          <a:ln w="12700">
            <a:solidFill>
              <a:srgbClr val="102D69"/>
            </a:solidFill>
          </a:ln>
        </p:spPr>
        <p:style>
          <a:lnRef idx="1">
            <a:schemeClr val="accent1"/>
          </a:lnRef>
          <a:fillRef idx="0">
            <a:schemeClr val="accent1"/>
          </a:fillRef>
          <a:effectRef idx="0">
            <a:schemeClr val="accent1"/>
          </a:effectRef>
          <a:fontRef idx="minor">
            <a:schemeClr val="tx1"/>
          </a:fontRef>
        </p:style>
      </p:cxnSp>
      <p:cxnSp>
        <p:nvCxnSpPr>
          <p:cNvPr id="9" name="Straight Connector 21">
            <a:extLst>
              <a:ext uri="{FF2B5EF4-FFF2-40B4-BE49-F238E27FC236}">
                <a16:creationId xmlns:a16="http://schemas.microsoft.com/office/drawing/2014/main" id="{D0C3B169-866D-C645-AF76-00F8C2A97E9B}"/>
              </a:ext>
            </a:extLst>
          </p:cNvPr>
          <p:cNvCxnSpPr>
            <a:cxnSpLocks/>
          </p:cNvCxnSpPr>
          <p:nvPr userDrawn="1"/>
        </p:nvCxnSpPr>
        <p:spPr>
          <a:xfrm>
            <a:off x="6099416" y="464363"/>
            <a:ext cx="0" cy="586260"/>
          </a:xfrm>
          <a:prstGeom prst="line">
            <a:avLst/>
          </a:prstGeom>
          <a:ln w="12700">
            <a:solidFill>
              <a:srgbClr val="102D69"/>
            </a:solidFill>
          </a:ln>
        </p:spPr>
        <p:style>
          <a:lnRef idx="1">
            <a:schemeClr val="accent1"/>
          </a:lnRef>
          <a:fillRef idx="0">
            <a:schemeClr val="accent1"/>
          </a:fillRef>
          <a:effectRef idx="0">
            <a:schemeClr val="accent1"/>
          </a:effectRef>
          <a:fontRef idx="minor">
            <a:schemeClr val="tx1"/>
          </a:fontRef>
        </p:style>
      </p:cxnSp>
      <p:cxnSp>
        <p:nvCxnSpPr>
          <p:cNvPr id="10" name="Straight Connector 25">
            <a:extLst>
              <a:ext uri="{FF2B5EF4-FFF2-40B4-BE49-F238E27FC236}">
                <a16:creationId xmlns:a16="http://schemas.microsoft.com/office/drawing/2014/main" id="{FDDF48AB-D8AE-0E42-A544-8EA5B8744778}"/>
              </a:ext>
            </a:extLst>
          </p:cNvPr>
          <p:cNvCxnSpPr>
            <a:cxnSpLocks/>
          </p:cNvCxnSpPr>
          <p:nvPr userDrawn="1"/>
        </p:nvCxnSpPr>
        <p:spPr>
          <a:xfrm>
            <a:off x="10277081" y="464363"/>
            <a:ext cx="0" cy="586260"/>
          </a:xfrm>
          <a:prstGeom prst="line">
            <a:avLst/>
          </a:prstGeom>
          <a:ln w="12700">
            <a:solidFill>
              <a:srgbClr val="102D69"/>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66DF89EC-1E7C-3B40-85F4-6D19A7D29AC7}"/>
              </a:ext>
            </a:extLst>
          </p:cNvPr>
          <p:cNvSpPr txBox="1"/>
          <p:nvPr userDrawn="1"/>
        </p:nvSpPr>
        <p:spPr>
          <a:xfrm>
            <a:off x="10410201" y="532278"/>
            <a:ext cx="671977" cy="307777"/>
          </a:xfrm>
          <a:prstGeom prst="rect">
            <a:avLst/>
          </a:prstGeom>
          <a:noFill/>
        </p:spPr>
        <p:txBody>
          <a:bodyPr wrap="square" lIns="0" tIns="0" rIns="0" bIns="0" rtlCol="0">
            <a:spAutoFit/>
          </a:bodyPr>
          <a:lstStyle/>
          <a:p>
            <a:fld id="{32AF94B5-93D7-5247-B727-C7089232F508}" type="slidenum">
              <a:rPr lang="ru-RU" sz="2000" smtClean="0">
                <a:solidFill>
                  <a:srgbClr val="102D69"/>
                </a:solidFill>
                <a:latin typeface="HSE Sans" panose="02000000000000000000" pitchFamily="2" charset="0"/>
              </a:rPr>
              <a:t>‹#›</a:t>
            </a:fld>
            <a:endParaRPr lang="ru-RU" sz="2000" dirty="0">
              <a:solidFill>
                <a:srgbClr val="102D69"/>
              </a:solidFill>
              <a:latin typeface="HSE Sans" panose="02000000000000000000" pitchFamily="2" charset="0"/>
            </a:endParaRPr>
          </a:p>
        </p:txBody>
      </p:sp>
      <p:cxnSp>
        <p:nvCxnSpPr>
          <p:cNvPr id="12" name="Straight Connector 59">
            <a:extLst>
              <a:ext uri="{FF2B5EF4-FFF2-40B4-BE49-F238E27FC236}">
                <a16:creationId xmlns:a16="http://schemas.microsoft.com/office/drawing/2014/main" id="{019D6862-BD52-734D-9E19-38C147CA2D29}"/>
              </a:ext>
            </a:extLst>
          </p:cNvPr>
          <p:cNvCxnSpPr>
            <a:cxnSpLocks/>
          </p:cNvCxnSpPr>
          <p:nvPr userDrawn="1"/>
        </p:nvCxnSpPr>
        <p:spPr>
          <a:xfrm>
            <a:off x="11643868" y="464363"/>
            <a:ext cx="0" cy="586260"/>
          </a:xfrm>
          <a:prstGeom prst="line">
            <a:avLst/>
          </a:prstGeom>
          <a:ln w="12700">
            <a:solidFill>
              <a:srgbClr val="102D69"/>
            </a:solidFill>
          </a:ln>
        </p:spPr>
        <p:style>
          <a:lnRef idx="1">
            <a:schemeClr val="accent1"/>
          </a:lnRef>
          <a:fillRef idx="0">
            <a:schemeClr val="accent1"/>
          </a:fillRef>
          <a:effectRef idx="0">
            <a:schemeClr val="accent1"/>
          </a:effectRef>
          <a:fontRef idx="minor">
            <a:schemeClr val="tx1"/>
          </a:fontRef>
        </p:style>
      </p:cxnSp>
      <p:sp>
        <p:nvSpPr>
          <p:cNvPr id="17" name="Заголовок 31">
            <a:extLst>
              <a:ext uri="{FF2B5EF4-FFF2-40B4-BE49-F238E27FC236}">
                <a16:creationId xmlns:a16="http://schemas.microsoft.com/office/drawing/2014/main" id="{B3F16318-C9C3-B948-A508-4BC53D0B7716}"/>
              </a:ext>
            </a:extLst>
          </p:cNvPr>
          <p:cNvSpPr>
            <a:spLocks noGrp="1"/>
          </p:cNvSpPr>
          <p:nvPr>
            <p:ph type="title" hasCustomPrompt="1"/>
          </p:nvPr>
        </p:nvSpPr>
        <p:spPr>
          <a:xfrm>
            <a:off x="585899" y="1447790"/>
            <a:ext cx="4322530" cy="777025"/>
          </a:xfrm>
          <a:prstGeom prst="rect">
            <a:avLst/>
          </a:prstGeom>
        </p:spPr>
        <p:txBody>
          <a:bodyPr lIns="0" tIns="0" rIns="0" bIns="0" anchor="t">
            <a:normAutofit/>
          </a:bodyPr>
          <a:lstStyle>
            <a:lvl1pPr>
              <a:lnSpc>
                <a:spcPct val="100000"/>
              </a:lnSpc>
              <a:defRPr sz="2400" b="0" i="0">
                <a:latin typeface="HSE Sans" panose="02000000000000000000" pitchFamily="2" charset="0"/>
              </a:defRPr>
            </a:lvl1pPr>
          </a:lstStyle>
          <a:p>
            <a:r>
              <a:rPr lang="en-US" sz="2400" dirty="0">
                <a:solidFill>
                  <a:srgbClr val="102D69"/>
                </a:solidFill>
                <a:latin typeface="HSE Sans" panose="02000000000000000000" pitchFamily="2" charset="0"/>
              </a:rPr>
              <a:t>Headline may have two or three lines (24 </a:t>
            </a:r>
            <a:r>
              <a:rPr lang="en-US" sz="2400" dirty="0" err="1">
                <a:solidFill>
                  <a:srgbClr val="102D69"/>
                </a:solidFill>
                <a:latin typeface="HSE Sans" panose="02000000000000000000" pitchFamily="2" charset="0"/>
              </a:rPr>
              <a:t>pt</a:t>
            </a:r>
            <a:r>
              <a:rPr lang="en-US" sz="2400" dirty="0">
                <a:solidFill>
                  <a:srgbClr val="102D69"/>
                </a:solidFill>
                <a:latin typeface="HSE Sans" panose="02000000000000000000" pitchFamily="2" charset="0"/>
              </a:rPr>
              <a:t>)</a:t>
            </a:r>
            <a:endParaRPr lang="ru-RU" sz="2400" dirty="0">
              <a:solidFill>
                <a:srgbClr val="102D69"/>
              </a:solidFill>
              <a:latin typeface="HSE Sans" panose="02000000000000000000" pitchFamily="2" charset="0"/>
            </a:endParaRPr>
          </a:p>
        </p:txBody>
      </p:sp>
      <p:sp>
        <p:nvSpPr>
          <p:cNvPr id="18" name="Текст 35">
            <a:extLst>
              <a:ext uri="{FF2B5EF4-FFF2-40B4-BE49-F238E27FC236}">
                <a16:creationId xmlns:a16="http://schemas.microsoft.com/office/drawing/2014/main" id="{23B3E5FB-BBCE-4149-AD9A-8CAB06CC9FCF}"/>
              </a:ext>
            </a:extLst>
          </p:cNvPr>
          <p:cNvSpPr>
            <a:spLocks noGrp="1"/>
          </p:cNvSpPr>
          <p:nvPr>
            <p:ph type="body" sz="quarter" idx="12" hasCustomPrompt="1"/>
          </p:nvPr>
        </p:nvSpPr>
        <p:spPr>
          <a:xfrm>
            <a:off x="585898" y="2379663"/>
            <a:ext cx="4322531" cy="2399371"/>
          </a:xfrm>
          <a:prstGeom prst="rect">
            <a:avLst/>
          </a:prstGeom>
        </p:spPr>
        <p:txBody>
          <a:bodyPr lIns="0" tIns="0" rIns="0">
            <a:normAutofit/>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300" b="0" i="0">
                <a:solidFill>
                  <a:srgbClr val="0E2D69"/>
                </a:solidFill>
                <a:latin typeface="HSE Sans" panose="02000000000000000000" pitchFamily="2" charset="0"/>
              </a:defRPr>
            </a:lvl1pPr>
            <a:lvl2pPr marL="457200" indent="0" algn="l">
              <a:lnSpc>
                <a:spcPct val="100000"/>
              </a:lnSpc>
              <a:spcBef>
                <a:spcPts val="1000"/>
              </a:spcBef>
              <a:buFont typeface="Arial" panose="020B0604020202020204" pitchFamily="34" charset="0"/>
              <a:buNone/>
              <a:defRPr sz="1300" b="0" i="0">
                <a:solidFill>
                  <a:srgbClr val="0E2D69"/>
                </a:solidFill>
                <a:latin typeface="HSE Sans" panose="02000000000000000000" pitchFamily="2" charset="0"/>
              </a:defRPr>
            </a:lvl2pPr>
            <a:lvl3pPr marL="914400" indent="0" algn="l">
              <a:lnSpc>
                <a:spcPct val="100000"/>
              </a:lnSpc>
              <a:spcBef>
                <a:spcPts val="1000"/>
              </a:spcBef>
              <a:buFont typeface="Arial" panose="020B0604020202020204" pitchFamily="34" charset="0"/>
              <a:buNone/>
              <a:defRPr sz="1300" b="0" i="0">
                <a:solidFill>
                  <a:srgbClr val="0E2D69"/>
                </a:solidFill>
                <a:latin typeface="HSE Sans" panose="02000000000000000000" pitchFamily="2" charset="0"/>
              </a:defRPr>
            </a:lvl3pPr>
            <a:lvl4pPr marL="1371600" indent="0" algn="l">
              <a:lnSpc>
                <a:spcPct val="100000"/>
              </a:lnSpc>
              <a:spcBef>
                <a:spcPts val="1000"/>
              </a:spcBef>
              <a:buFont typeface="Arial" panose="020B0604020202020204" pitchFamily="34" charset="0"/>
              <a:buNone/>
              <a:defRPr sz="1300" b="0" i="0">
                <a:solidFill>
                  <a:srgbClr val="0E2D69"/>
                </a:solidFill>
                <a:latin typeface="HSE Sans" panose="02000000000000000000" pitchFamily="2" charset="0"/>
              </a:defRPr>
            </a:lvl4pPr>
            <a:lvl5pPr marL="1828800" indent="0" algn="l">
              <a:lnSpc>
                <a:spcPct val="100000"/>
              </a:lnSpc>
              <a:spcBef>
                <a:spcPts val="1000"/>
              </a:spcBef>
              <a:buFont typeface="Arial" panose="020B0604020202020204" pitchFamily="34" charset="0"/>
              <a:buNone/>
              <a:defRPr sz="1300" b="0" i="0">
                <a:solidFill>
                  <a:srgbClr val="0E2D69"/>
                </a:solidFill>
                <a:latin typeface="HSE Sans" panose="02000000000000000000" pitchFamily="2" charset="0"/>
              </a:defRPr>
            </a:lvl5pPr>
          </a:lstStyle>
          <a:p>
            <a:r>
              <a:rPr lang="en-GB" sz="1300" dirty="0">
                <a:latin typeface="HSE Sans" panose="02000000000000000000" pitchFamily="2" charset="0"/>
              </a:rPr>
              <a:t>Lorem ipsum </a:t>
            </a:r>
            <a:r>
              <a:rPr lang="en-GB" sz="1300" dirty="0" err="1">
                <a:latin typeface="HSE Sans" panose="02000000000000000000" pitchFamily="2" charset="0"/>
              </a:rPr>
              <a:t>dolor</a:t>
            </a:r>
            <a:r>
              <a:rPr lang="en-GB" sz="1300" dirty="0">
                <a:latin typeface="HSE Sans" panose="02000000000000000000" pitchFamily="2" charset="0"/>
              </a:rPr>
              <a:t> sit </a:t>
            </a:r>
            <a:r>
              <a:rPr lang="en-GB" sz="1300" dirty="0" err="1">
                <a:latin typeface="HSE Sans" panose="02000000000000000000" pitchFamily="2" charset="0"/>
              </a:rPr>
              <a:t>amet</a:t>
            </a:r>
            <a:r>
              <a:rPr lang="en-GB" sz="1300" dirty="0">
                <a:latin typeface="HSE Sans" panose="02000000000000000000" pitchFamily="2" charset="0"/>
              </a:rPr>
              <a:t>, </a:t>
            </a:r>
            <a:r>
              <a:rPr lang="en-GB" sz="1300" dirty="0" err="1">
                <a:latin typeface="HSE Sans" panose="02000000000000000000" pitchFamily="2" charset="0"/>
              </a:rPr>
              <a:t>consectetur</a:t>
            </a:r>
            <a:r>
              <a:rPr lang="en-GB" sz="1300" dirty="0">
                <a:latin typeface="HSE Sans" panose="02000000000000000000" pitchFamily="2" charset="0"/>
              </a:rPr>
              <a:t> </a:t>
            </a:r>
            <a:r>
              <a:rPr lang="en-GB" sz="1300" dirty="0" err="1">
                <a:latin typeface="HSE Sans" panose="02000000000000000000" pitchFamily="2" charset="0"/>
              </a:rPr>
              <a:t>adipiscing</a:t>
            </a:r>
            <a:r>
              <a:rPr lang="en-GB" sz="1300" dirty="0">
                <a:latin typeface="HSE Sans" panose="02000000000000000000" pitchFamily="2" charset="0"/>
              </a:rPr>
              <a:t> </a:t>
            </a:r>
            <a:r>
              <a:rPr lang="en-GB" sz="1300" dirty="0" err="1">
                <a:latin typeface="HSE Sans" panose="02000000000000000000" pitchFamily="2" charset="0"/>
              </a:rPr>
              <a:t>elit</a:t>
            </a:r>
            <a:r>
              <a:rPr lang="en-GB" sz="1300" dirty="0">
                <a:latin typeface="HSE Sans" panose="02000000000000000000" pitchFamily="2" charset="0"/>
              </a:rPr>
              <a:t>, </a:t>
            </a:r>
            <a:r>
              <a:rPr lang="en-GB" sz="1300" dirty="0" err="1">
                <a:latin typeface="HSE Sans" panose="02000000000000000000" pitchFamily="2" charset="0"/>
              </a:rPr>
              <a:t>sed</a:t>
            </a:r>
            <a:r>
              <a:rPr lang="en-GB" sz="1300" dirty="0">
                <a:latin typeface="HSE Sans" panose="02000000000000000000" pitchFamily="2" charset="0"/>
              </a:rPr>
              <a:t> do </a:t>
            </a:r>
            <a:r>
              <a:rPr lang="en-GB" sz="1300" dirty="0" err="1">
                <a:latin typeface="HSE Sans" panose="02000000000000000000" pitchFamily="2" charset="0"/>
              </a:rPr>
              <a:t>eiusmod</a:t>
            </a:r>
            <a:r>
              <a:rPr lang="en-GB" sz="1300" dirty="0">
                <a:latin typeface="HSE Sans" panose="02000000000000000000" pitchFamily="2" charset="0"/>
              </a:rPr>
              <a:t> </a:t>
            </a:r>
            <a:r>
              <a:rPr lang="en-GB" sz="1300" dirty="0" err="1">
                <a:latin typeface="HSE Sans" panose="02000000000000000000" pitchFamily="2" charset="0"/>
              </a:rPr>
              <a:t>tempor</a:t>
            </a:r>
            <a:r>
              <a:rPr lang="en-GB" sz="1300" dirty="0">
                <a:latin typeface="HSE Sans" panose="02000000000000000000" pitchFamily="2" charset="0"/>
              </a:rPr>
              <a:t> </a:t>
            </a:r>
            <a:r>
              <a:rPr lang="en-GB" sz="1300" dirty="0" err="1">
                <a:latin typeface="HSE Sans" panose="02000000000000000000" pitchFamily="2" charset="0"/>
              </a:rPr>
              <a:t>incididunt</a:t>
            </a:r>
            <a:r>
              <a:rPr lang="en-GB" sz="1300" dirty="0">
                <a:latin typeface="HSE Sans" panose="02000000000000000000" pitchFamily="2" charset="0"/>
              </a:rPr>
              <a:t> </a:t>
            </a:r>
            <a:r>
              <a:rPr lang="en-GB" sz="1300" dirty="0" err="1">
                <a:latin typeface="HSE Sans" panose="02000000000000000000" pitchFamily="2" charset="0"/>
              </a:rPr>
              <a:t>ut</a:t>
            </a:r>
            <a:r>
              <a:rPr lang="en-GB" sz="1300" dirty="0">
                <a:latin typeface="HSE Sans" panose="02000000000000000000" pitchFamily="2" charset="0"/>
              </a:rPr>
              <a:t> </a:t>
            </a:r>
            <a:r>
              <a:rPr lang="en-GB" sz="1300" dirty="0" err="1">
                <a:latin typeface="HSE Sans" panose="02000000000000000000" pitchFamily="2" charset="0"/>
              </a:rPr>
              <a:t>labore</a:t>
            </a:r>
            <a:r>
              <a:rPr lang="en-GB" sz="1300" dirty="0">
                <a:latin typeface="HSE Sans" panose="02000000000000000000" pitchFamily="2" charset="0"/>
              </a:rPr>
              <a:t> et dolore magna </a:t>
            </a:r>
            <a:r>
              <a:rPr lang="en-GB" sz="1300" dirty="0" err="1">
                <a:latin typeface="HSE Sans" panose="02000000000000000000" pitchFamily="2" charset="0"/>
              </a:rPr>
              <a:t>aliqua</a:t>
            </a:r>
            <a:r>
              <a:rPr lang="en-GB" sz="1300" dirty="0">
                <a:latin typeface="HSE Sans" panose="02000000000000000000" pitchFamily="2" charset="0"/>
              </a:rPr>
              <a:t>. Ut </a:t>
            </a:r>
            <a:r>
              <a:rPr lang="en-GB" sz="1300" dirty="0" err="1">
                <a:latin typeface="HSE Sans" panose="02000000000000000000" pitchFamily="2" charset="0"/>
              </a:rPr>
              <a:t>enim</a:t>
            </a:r>
            <a:r>
              <a:rPr lang="en-GB" sz="1300" dirty="0">
                <a:latin typeface="HSE Sans" panose="02000000000000000000" pitchFamily="2" charset="0"/>
              </a:rPr>
              <a:t> ad minim </a:t>
            </a:r>
            <a:r>
              <a:rPr lang="en-GB" sz="1300" dirty="0" err="1">
                <a:latin typeface="HSE Sans" panose="02000000000000000000" pitchFamily="2" charset="0"/>
              </a:rPr>
              <a:t>veniam</a:t>
            </a:r>
            <a:r>
              <a:rPr lang="en-GB" sz="1300" dirty="0">
                <a:latin typeface="HSE Sans" panose="02000000000000000000" pitchFamily="2" charset="0"/>
              </a:rPr>
              <a:t>, </a:t>
            </a:r>
            <a:r>
              <a:rPr lang="en-GB" sz="1300" dirty="0" err="1">
                <a:latin typeface="HSE Sans" panose="02000000000000000000" pitchFamily="2" charset="0"/>
              </a:rPr>
              <a:t>quis</a:t>
            </a:r>
            <a:r>
              <a:rPr lang="en-GB" sz="1300" dirty="0">
                <a:latin typeface="HSE Sans" panose="02000000000000000000" pitchFamily="2" charset="0"/>
              </a:rPr>
              <a:t> </a:t>
            </a:r>
            <a:r>
              <a:rPr lang="en-GB" sz="1300" dirty="0" err="1">
                <a:latin typeface="HSE Sans" panose="02000000000000000000" pitchFamily="2" charset="0"/>
              </a:rPr>
              <a:t>nostrud</a:t>
            </a:r>
            <a:r>
              <a:rPr lang="en-GB" sz="1300" dirty="0">
                <a:latin typeface="HSE Sans" panose="02000000000000000000" pitchFamily="2" charset="0"/>
              </a:rPr>
              <a:t> exercitation </a:t>
            </a:r>
            <a:r>
              <a:rPr lang="en-GB" sz="1300" dirty="0" err="1">
                <a:latin typeface="HSE Sans" panose="02000000000000000000" pitchFamily="2" charset="0"/>
              </a:rPr>
              <a:t>ullamco</a:t>
            </a:r>
            <a:r>
              <a:rPr lang="en-GB" sz="1300" dirty="0">
                <a:latin typeface="HSE Sans" panose="02000000000000000000" pitchFamily="2" charset="0"/>
              </a:rPr>
              <a:t> </a:t>
            </a:r>
            <a:r>
              <a:rPr lang="en-GB" sz="1300" dirty="0" err="1">
                <a:latin typeface="HSE Sans" panose="02000000000000000000" pitchFamily="2" charset="0"/>
              </a:rPr>
              <a:t>laboris</a:t>
            </a:r>
            <a:r>
              <a:rPr lang="en-GB" sz="1300" dirty="0">
                <a:latin typeface="HSE Sans" panose="02000000000000000000" pitchFamily="2" charset="0"/>
              </a:rPr>
              <a:t> nisi </a:t>
            </a:r>
            <a:r>
              <a:rPr lang="en-GB" sz="1300" dirty="0" err="1">
                <a:latin typeface="HSE Sans" panose="02000000000000000000" pitchFamily="2" charset="0"/>
              </a:rPr>
              <a:t>ut</a:t>
            </a:r>
            <a:r>
              <a:rPr lang="en-GB" sz="1300" dirty="0">
                <a:latin typeface="HSE Sans" panose="02000000000000000000" pitchFamily="2" charset="0"/>
              </a:rPr>
              <a:t> </a:t>
            </a:r>
            <a:r>
              <a:rPr lang="en-GB" sz="1300" dirty="0" err="1">
                <a:latin typeface="HSE Sans" panose="02000000000000000000" pitchFamily="2" charset="0"/>
              </a:rPr>
              <a:t>aliquip</a:t>
            </a:r>
            <a:r>
              <a:rPr lang="en-GB" sz="1300" dirty="0">
                <a:latin typeface="HSE Sans" panose="02000000000000000000" pitchFamily="2" charset="0"/>
              </a:rPr>
              <a:t> ex </a:t>
            </a:r>
            <a:r>
              <a:rPr lang="en-GB" sz="1300" dirty="0" err="1">
                <a:latin typeface="HSE Sans" panose="02000000000000000000" pitchFamily="2" charset="0"/>
              </a:rPr>
              <a:t>ea</a:t>
            </a:r>
            <a:r>
              <a:rPr lang="en-GB" sz="1300" dirty="0">
                <a:latin typeface="HSE Sans" panose="02000000000000000000" pitchFamily="2" charset="0"/>
              </a:rPr>
              <a:t> </a:t>
            </a:r>
            <a:r>
              <a:rPr lang="en-GB" sz="1300" dirty="0" err="1">
                <a:latin typeface="HSE Sans" panose="02000000000000000000" pitchFamily="2" charset="0"/>
              </a:rPr>
              <a:t>commodo</a:t>
            </a:r>
            <a:r>
              <a:rPr lang="en-GB" sz="1300" dirty="0">
                <a:latin typeface="HSE Sans" panose="02000000000000000000" pitchFamily="2" charset="0"/>
              </a:rPr>
              <a:t> </a:t>
            </a:r>
            <a:r>
              <a:rPr lang="en-GB" sz="1300" dirty="0" err="1">
                <a:latin typeface="HSE Sans" panose="02000000000000000000" pitchFamily="2" charset="0"/>
              </a:rPr>
              <a:t>consequat</a:t>
            </a:r>
            <a:r>
              <a:rPr lang="en-GB" sz="1300" dirty="0">
                <a:latin typeface="HSE Sans" panose="02000000000000000000" pitchFamily="2" charset="0"/>
              </a:rPr>
              <a:t>. Duis </a:t>
            </a:r>
            <a:r>
              <a:rPr lang="en-GB" sz="1300" dirty="0" err="1">
                <a:latin typeface="HSE Sans" panose="02000000000000000000" pitchFamily="2" charset="0"/>
              </a:rPr>
              <a:t>aute</a:t>
            </a:r>
            <a:r>
              <a:rPr lang="en-GB" sz="1300" dirty="0">
                <a:latin typeface="HSE Sans" panose="02000000000000000000" pitchFamily="2" charset="0"/>
              </a:rPr>
              <a:t> </a:t>
            </a:r>
            <a:r>
              <a:rPr lang="en-GB" sz="1300" dirty="0" err="1">
                <a:latin typeface="HSE Sans" panose="02000000000000000000" pitchFamily="2" charset="0"/>
              </a:rPr>
              <a:t>irure</a:t>
            </a:r>
            <a:r>
              <a:rPr lang="en-GB" sz="1300" dirty="0">
                <a:latin typeface="HSE Sans" panose="02000000000000000000" pitchFamily="2" charset="0"/>
              </a:rPr>
              <a:t> </a:t>
            </a:r>
            <a:r>
              <a:rPr lang="en-GB" sz="1300" dirty="0" err="1">
                <a:latin typeface="HSE Sans" panose="02000000000000000000" pitchFamily="2" charset="0"/>
              </a:rPr>
              <a:t>dolor</a:t>
            </a:r>
            <a:r>
              <a:rPr lang="en-GB" sz="1300" dirty="0">
                <a:latin typeface="HSE Sans" panose="02000000000000000000" pitchFamily="2" charset="0"/>
              </a:rPr>
              <a:t> in </a:t>
            </a:r>
            <a:r>
              <a:rPr lang="en-GB" sz="1300" dirty="0" err="1">
                <a:latin typeface="HSE Sans" panose="02000000000000000000" pitchFamily="2" charset="0"/>
              </a:rPr>
              <a:t>reprehenderit</a:t>
            </a:r>
            <a:r>
              <a:rPr lang="en-GB" sz="1300" dirty="0">
                <a:latin typeface="HSE Sans" panose="02000000000000000000" pitchFamily="2" charset="0"/>
              </a:rPr>
              <a:t> in </a:t>
            </a:r>
            <a:r>
              <a:rPr lang="en-GB" sz="1300" dirty="0" err="1">
                <a:latin typeface="HSE Sans" panose="02000000000000000000" pitchFamily="2" charset="0"/>
              </a:rPr>
              <a:t>voluptate</a:t>
            </a:r>
            <a:r>
              <a:rPr lang="en-GB" sz="1300" dirty="0">
                <a:latin typeface="HSE Sans" panose="02000000000000000000" pitchFamily="2" charset="0"/>
              </a:rPr>
              <a:t> </a:t>
            </a:r>
            <a:r>
              <a:rPr lang="en-GB" sz="1300" dirty="0" err="1">
                <a:latin typeface="HSE Sans" panose="02000000000000000000" pitchFamily="2" charset="0"/>
              </a:rPr>
              <a:t>velit</a:t>
            </a:r>
            <a:r>
              <a:rPr lang="en-GB" sz="1300" dirty="0">
                <a:latin typeface="HSE Sans" panose="02000000000000000000" pitchFamily="2" charset="0"/>
              </a:rPr>
              <a:t> </a:t>
            </a:r>
            <a:r>
              <a:rPr lang="en-GB" sz="1300" dirty="0" err="1">
                <a:latin typeface="HSE Sans" panose="02000000000000000000" pitchFamily="2" charset="0"/>
              </a:rPr>
              <a:t>esse</a:t>
            </a:r>
            <a:r>
              <a:rPr lang="en-GB" sz="1300" dirty="0">
                <a:latin typeface="HSE Sans" panose="02000000000000000000" pitchFamily="2" charset="0"/>
              </a:rPr>
              <a:t> </a:t>
            </a:r>
            <a:r>
              <a:rPr lang="en-GB" sz="1300" dirty="0" err="1">
                <a:latin typeface="HSE Sans" panose="02000000000000000000" pitchFamily="2" charset="0"/>
              </a:rPr>
              <a:t>cillum</a:t>
            </a:r>
            <a:r>
              <a:rPr lang="en-GB" sz="1300" dirty="0">
                <a:latin typeface="HSE Sans" panose="02000000000000000000" pitchFamily="2" charset="0"/>
              </a:rPr>
              <a:t> dolore </a:t>
            </a:r>
            <a:r>
              <a:rPr lang="en-GB" sz="1300" dirty="0" err="1">
                <a:latin typeface="HSE Sans" panose="02000000000000000000" pitchFamily="2" charset="0"/>
              </a:rPr>
              <a:t>eu</a:t>
            </a:r>
            <a:r>
              <a:rPr lang="en-GB" sz="1300" dirty="0">
                <a:latin typeface="HSE Sans" panose="02000000000000000000" pitchFamily="2" charset="0"/>
              </a:rPr>
              <a:t> </a:t>
            </a:r>
            <a:r>
              <a:rPr lang="en-GB" sz="1300" dirty="0" err="1">
                <a:latin typeface="HSE Sans" panose="02000000000000000000" pitchFamily="2" charset="0"/>
              </a:rPr>
              <a:t>fugiat</a:t>
            </a:r>
            <a:r>
              <a:rPr lang="en-GB" sz="1300" dirty="0">
                <a:latin typeface="HSE Sans" panose="02000000000000000000" pitchFamily="2" charset="0"/>
              </a:rPr>
              <a:t> </a:t>
            </a:r>
            <a:r>
              <a:rPr lang="en-GB" sz="1300" dirty="0" err="1">
                <a:latin typeface="HSE Sans" panose="02000000000000000000" pitchFamily="2" charset="0"/>
              </a:rPr>
              <a:t>nulla</a:t>
            </a:r>
            <a:r>
              <a:rPr lang="en-GB" sz="1300" dirty="0">
                <a:latin typeface="HSE Sans" panose="02000000000000000000" pitchFamily="2" charset="0"/>
              </a:rPr>
              <a:t> </a:t>
            </a:r>
            <a:r>
              <a:rPr lang="en-GB" sz="1300" dirty="0" err="1">
                <a:latin typeface="HSE Sans" panose="02000000000000000000" pitchFamily="2" charset="0"/>
              </a:rPr>
              <a:t>pariatur</a:t>
            </a:r>
            <a:r>
              <a:rPr lang="en-GB" sz="1300" dirty="0">
                <a:latin typeface="HSE Sans" panose="02000000000000000000" pitchFamily="2" charset="0"/>
              </a:rPr>
              <a:t>. </a:t>
            </a:r>
            <a:r>
              <a:rPr lang="en-GB" sz="1300" dirty="0" err="1">
                <a:latin typeface="HSE Sans" panose="02000000000000000000" pitchFamily="2" charset="0"/>
              </a:rPr>
              <a:t>Excepteur</a:t>
            </a:r>
            <a:r>
              <a:rPr lang="en-GB" sz="1300" dirty="0">
                <a:latin typeface="HSE Sans" panose="02000000000000000000" pitchFamily="2" charset="0"/>
              </a:rPr>
              <a:t> </a:t>
            </a:r>
            <a:r>
              <a:rPr lang="en-GB" sz="1300" dirty="0" err="1">
                <a:latin typeface="HSE Sans" panose="02000000000000000000" pitchFamily="2" charset="0"/>
              </a:rPr>
              <a:t>sint</a:t>
            </a:r>
            <a:r>
              <a:rPr lang="en-GB" sz="1300" dirty="0">
                <a:latin typeface="HSE Sans" panose="02000000000000000000" pitchFamily="2" charset="0"/>
              </a:rPr>
              <a:t> </a:t>
            </a:r>
            <a:r>
              <a:rPr lang="en-GB" sz="1300" dirty="0" err="1">
                <a:latin typeface="HSE Sans" panose="02000000000000000000" pitchFamily="2" charset="0"/>
              </a:rPr>
              <a:t>occaecat</a:t>
            </a:r>
            <a:r>
              <a:rPr lang="en-GB" sz="1300" dirty="0">
                <a:latin typeface="HSE Sans" panose="02000000000000000000" pitchFamily="2" charset="0"/>
              </a:rPr>
              <a:t> </a:t>
            </a:r>
            <a:r>
              <a:rPr lang="en-GB" sz="1300" dirty="0" err="1">
                <a:latin typeface="HSE Sans" panose="02000000000000000000" pitchFamily="2" charset="0"/>
              </a:rPr>
              <a:t>cupidatat</a:t>
            </a:r>
            <a:r>
              <a:rPr lang="en-GB" sz="1300" dirty="0">
                <a:latin typeface="HSE Sans" panose="02000000000000000000" pitchFamily="2" charset="0"/>
              </a:rPr>
              <a:t> non </a:t>
            </a:r>
            <a:r>
              <a:rPr lang="en-GB" sz="1300" dirty="0" err="1">
                <a:latin typeface="HSE Sans" panose="02000000000000000000" pitchFamily="2" charset="0"/>
              </a:rPr>
              <a:t>proident</a:t>
            </a:r>
            <a:r>
              <a:rPr lang="en-GB" sz="1300" dirty="0">
                <a:latin typeface="HSE Sans" panose="02000000000000000000" pitchFamily="2" charset="0"/>
              </a:rPr>
              <a:t>, sunt in culpa qui </a:t>
            </a:r>
            <a:r>
              <a:rPr lang="en-GB" sz="1300" dirty="0" err="1">
                <a:latin typeface="HSE Sans" panose="02000000000000000000" pitchFamily="2" charset="0"/>
              </a:rPr>
              <a:t>officia</a:t>
            </a:r>
            <a:r>
              <a:rPr lang="en-GB" sz="1300" dirty="0">
                <a:latin typeface="HSE Sans" panose="02000000000000000000" pitchFamily="2" charset="0"/>
              </a:rPr>
              <a:t> </a:t>
            </a:r>
            <a:r>
              <a:rPr lang="en-GB" sz="1300" dirty="0" err="1">
                <a:latin typeface="HSE Sans" panose="02000000000000000000" pitchFamily="2" charset="0"/>
              </a:rPr>
              <a:t>deserunt</a:t>
            </a:r>
            <a:r>
              <a:rPr lang="en-GB" sz="1300" dirty="0">
                <a:latin typeface="HSE Sans" panose="02000000000000000000" pitchFamily="2" charset="0"/>
              </a:rPr>
              <a:t> </a:t>
            </a:r>
            <a:r>
              <a:rPr lang="en-GB" sz="1300" dirty="0" err="1">
                <a:latin typeface="HSE Sans" panose="02000000000000000000" pitchFamily="2" charset="0"/>
              </a:rPr>
              <a:t>mollit</a:t>
            </a:r>
            <a:r>
              <a:rPr lang="en-GB" sz="1300" dirty="0">
                <a:latin typeface="HSE Sans" panose="02000000000000000000" pitchFamily="2" charset="0"/>
              </a:rPr>
              <a:t> </a:t>
            </a:r>
            <a:r>
              <a:rPr lang="en-GB" sz="1300" dirty="0" err="1">
                <a:latin typeface="HSE Sans" panose="02000000000000000000" pitchFamily="2" charset="0"/>
              </a:rPr>
              <a:t>anim</a:t>
            </a:r>
            <a:r>
              <a:rPr lang="en-GB" sz="1300" dirty="0">
                <a:latin typeface="HSE Sans" panose="02000000000000000000" pitchFamily="2" charset="0"/>
              </a:rPr>
              <a:t> id </a:t>
            </a:r>
            <a:r>
              <a:rPr lang="en-GB" sz="1300" dirty="0" err="1">
                <a:latin typeface="HSE Sans" panose="02000000000000000000" pitchFamily="2" charset="0"/>
              </a:rPr>
              <a:t>est</a:t>
            </a:r>
            <a:r>
              <a:rPr lang="en-GB" sz="1300" dirty="0">
                <a:latin typeface="HSE Sans" panose="02000000000000000000" pitchFamily="2" charset="0"/>
              </a:rPr>
              <a:t> </a:t>
            </a:r>
            <a:r>
              <a:rPr lang="en-GB" sz="1300" dirty="0" err="1">
                <a:latin typeface="HSE Sans" panose="02000000000000000000" pitchFamily="2" charset="0"/>
              </a:rPr>
              <a:t>laborum</a:t>
            </a:r>
            <a:r>
              <a:rPr lang="en-GB" sz="1300" dirty="0">
                <a:latin typeface="HSE Sans" panose="02000000000000000000" pitchFamily="2" charset="0"/>
              </a:rPr>
              <a:t>.</a:t>
            </a:r>
            <a:endParaRPr lang="ru-RU" sz="1300" dirty="0">
              <a:latin typeface="HSE Sans" panose="02000000000000000000" pitchFamily="2" charset="0"/>
            </a:endParaRPr>
          </a:p>
        </p:txBody>
      </p:sp>
      <p:sp>
        <p:nvSpPr>
          <p:cNvPr id="19" name="Текст 35">
            <a:extLst>
              <a:ext uri="{FF2B5EF4-FFF2-40B4-BE49-F238E27FC236}">
                <a16:creationId xmlns:a16="http://schemas.microsoft.com/office/drawing/2014/main" id="{658542D3-7E45-6E46-8039-27C4C43DD617}"/>
              </a:ext>
            </a:extLst>
          </p:cNvPr>
          <p:cNvSpPr>
            <a:spLocks noGrp="1"/>
          </p:cNvSpPr>
          <p:nvPr>
            <p:ph type="body" sz="quarter" idx="16" hasCustomPrompt="1"/>
          </p:nvPr>
        </p:nvSpPr>
        <p:spPr>
          <a:xfrm>
            <a:off x="585897" y="5183249"/>
            <a:ext cx="3934345" cy="553998"/>
          </a:xfrm>
          <a:prstGeom prst="rect">
            <a:avLst/>
          </a:prstGeom>
        </p:spPr>
        <p:txBody>
          <a:bodyPr lIns="0" tIns="0" rIns="0">
            <a:normAutofit/>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000" b="0" i="0">
                <a:solidFill>
                  <a:srgbClr val="0E2D69"/>
                </a:solidFill>
                <a:latin typeface="HSE Sans" panose="02000000000000000000" pitchFamily="2" charset="0"/>
              </a:defRPr>
            </a:lvl1pPr>
            <a:lvl2pPr marL="457200" indent="0" algn="l">
              <a:lnSpc>
                <a:spcPct val="100000"/>
              </a:lnSpc>
              <a:spcBef>
                <a:spcPts val="1000"/>
              </a:spcBef>
              <a:buFont typeface="Arial" panose="020B0604020202020204" pitchFamily="34" charset="0"/>
              <a:buNone/>
              <a:defRPr sz="1300" b="0" i="0">
                <a:solidFill>
                  <a:srgbClr val="0E2D69"/>
                </a:solidFill>
                <a:latin typeface="HSE Sans" panose="02000000000000000000" pitchFamily="2" charset="0"/>
              </a:defRPr>
            </a:lvl2pPr>
            <a:lvl3pPr marL="914400" indent="0" algn="l">
              <a:lnSpc>
                <a:spcPct val="100000"/>
              </a:lnSpc>
              <a:spcBef>
                <a:spcPts val="1000"/>
              </a:spcBef>
              <a:buFont typeface="Arial" panose="020B0604020202020204" pitchFamily="34" charset="0"/>
              <a:buNone/>
              <a:defRPr sz="1300" b="0" i="0">
                <a:solidFill>
                  <a:srgbClr val="0E2D69"/>
                </a:solidFill>
                <a:latin typeface="HSE Sans" panose="02000000000000000000" pitchFamily="2" charset="0"/>
              </a:defRPr>
            </a:lvl3pPr>
            <a:lvl4pPr marL="1371600" indent="0" algn="l">
              <a:lnSpc>
                <a:spcPct val="100000"/>
              </a:lnSpc>
              <a:spcBef>
                <a:spcPts val="1000"/>
              </a:spcBef>
              <a:buFont typeface="Arial" panose="020B0604020202020204" pitchFamily="34" charset="0"/>
              <a:buNone/>
              <a:defRPr sz="1300" b="0" i="0">
                <a:solidFill>
                  <a:srgbClr val="0E2D69"/>
                </a:solidFill>
                <a:latin typeface="HSE Sans" panose="02000000000000000000" pitchFamily="2" charset="0"/>
              </a:defRPr>
            </a:lvl4pPr>
            <a:lvl5pPr marL="1828800" indent="0" algn="l">
              <a:lnSpc>
                <a:spcPct val="100000"/>
              </a:lnSpc>
              <a:spcBef>
                <a:spcPts val="1000"/>
              </a:spcBef>
              <a:buFont typeface="Arial" panose="020B0604020202020204" pitchFamily="34" charset="0"/>
              <a:buNone/>
              <a:defRPr sz="1300" b="0" i="0">
                <a:solidFill>
                  <a:srgbClr val="0E2D69"/>
                </a:solidFill>
                <a:latin typeface="HSE Sans" panose="02000000000000000000" pitchFamily="2" charset="0"/>
              </a:defRPr>
            </a:lvl5pPr>
          </a:lstStyle>
          <a:p>
            <a:r>
              <a:rPr lang="en-US" sz="1000" dirty="0">
                <a:latin typeface="HSE Sans" panose="02000000000000000000" pitchFamily="2" charset="0"/>
              </a:rPr>
              <a:t>Notes, other clarifications or additional information should be presented in a smaller size (10 </a:t>
            </a:r>
            <a:r>
              <a:rPr lang="en-US" sz="1000" dirty="0" err="1">
                <a:latin typeface="HSE Sans" panose="02000000000000000000" pitchFamily="2" charset="0"/>
              </a:rPr>
              <a:t>pt</a:t>
            </a:r>
            <a:r>
              <a:rPr lang="en-US" sz="1000" dirty="0">
                <a:latin typeface="HSE Sans" panose="02000000000000000000" pitchFamily="2" charset="0"/>
              </a:rPr>
              <a:t>)</a:t>
            </a:r>
            <a:endParaRPr lang="ru-RU" sz="1000" dirty="0">
              <a:latin typeface="HSE Sans" panose="02000000000000000000" pitchFamily="2" charset="0"/>
            </a:endParaRPr>
          </a:p>
        </p:txBody>
      </p:sp>
      <p:sp>
        <p:nvSpPr>
          <p:cNvPr id="21" name="Диаграмма 7">
            <a:extLst>
              <a:ext uri="{FF2B5EF4-FFF2-40B4-BE49-F238E27FC236}">
                <a16:creationId xmlns:a16="http://schemas.microsoft.com/office/drawing/2014/main" id="{57965DCA-4776-7546-97FD-A69317A34CF2}"/>
              </a:ext>
            </a:extLst>
          </p:cNvPr>
          <p:cNvSpPr>
            <a:spLocks noGrp="1"/>
          </p:cNvSpPr>
          <p:nvPr>
            <p:ph type="chart" sz="quarter" idx="10"/>
          </p:nvPr>
        </p:nvSpPr>
        <p:spPr>
          <a:xfrm>
            <a:off x="5272097" y="1447790"/>
            <a:ext cx="6371768" cy="4289457"/>
          </a:xfrm>
          <a:prstGeom prst="rect">
            <a:avLst/>
          </a:prstGeom>
        </p:spPr>
        <p:txBody>
          <a:bodyPr/>
          <a:lstStyle/>
          <a:p>
            <a:endParaRPr lang="ru-RU"/>
          </a:p>
        </p:txBody>
      </p:sp>
      <p:sp>
        <p:nvSpPr>
          <p:cNvPr id="15" name="Текст 37">
            <a:extLst>
              <a:ext uri="{FF2B5EF4-FFF2-40B4-BE49-F238E27FC236}">
                <a16:creationId xmlns:a16="http://schemas.microsoft.com/office/drawing/2014/main" id="{F0037DB7-9A83-3348-8DAE-CC70560E4099}"/>
              </a:ext>
            </a:extLst>
          </p:cNvPr>
          <p:cNvSpPr>
            <a:spLocks noGrp="1"/>
          </p:cNvSpPr>
          <p:nvPr>
            <p:ph type="body" sz="quarter" idx="13" hasCustomPrompt="1"/>
          </p:nvPr>
        </p:nvSpPr>
        <p:spPr>
          <a:xfrm>
            <a:off x="1143689" y="540904"/>
            <a:ext cx="1901825" cy="415925"/>
          </a:xfrm>
          <a:prstGeom prst="rect">
            <a:avLst/>
          </a:prstGeom>
        </p:spPr>
        <p:txBody>
          <a:bodyPr lIns="0" tIns="0" rIns="0" bIns="0">
            <a:noAutofit/>
          </a:bodyPr>
          <a:lstStyle>
            <a:lvl1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sz="1000" b="0" i="0">
                <a:latin typeface="HSE Sans" panose="02000000000000000000" pitchFamily="2" charset="0"/>
              </a:defRPr>
            </a:lvl1pPr>
            <a:lvl2pPr marL="457200" indent="0">
              <a:lnSpc>
                <a:spcPct val="100000"/>
              </a:lnSpc>
              <a:buNone/>
              <a:defRPr sz="1000" b="0" i="0">
                <a:latin typeface="HSE Sans" panose="02000000000000000000" pitchFamily="2" charset="0"/>
              </a:defRPr>
            </a:lvl2pPr>
            <a:lvl3pPr marL="914400" indent="0">
              <a:lnSpc>
                <a:spcPct val="100000"/>
              </a:lnSpc>
              <a:buNone/>
              <a:defRPr sz="1000" b="0" i="0">
                <a:latin typeface="HSE Sans" panose="02000000000000000000" pitchFamily="2" charset="0"/>
              </a:defRPr>
            </a:lvl3pPr>
            <a:lvl4pPr marL="1371600" indent="0">
              <a:lnSpc>
                <a:spcPct val="100000"/>
              </a:lnSpc>
              <a:buNone/>
              <a:defRPr sz="1000" b="0" i="0">
                <a:latin typeface="HSE Sans" panose="02000000000000000000" pitchFamily="2" charset="0"/>
              </a:defRPr>
            </a:lvl4pPr>
            <a:lvl5pPr marL="1828800" indent="0">
              <a:lnSpc>
                <a:spcPct val="100000"/>
              </a:lnSpc>
              <a:buNone/>
              <a:defRPr sz="1000" b="0" i="0">
                <a:latin typeface="HSE Sans" panose="02000000000000000000" pitchFamily="2" charset="0"/>
              </a:defRPr>
            </a:lvl5pPr>
          </a:lstStyle>
          <a:p>
            <a:r>
              <a:rPr lang="en-US" sz="1000" dirty="0">
                <a:latin typeface="HSE Sans" panose="02000000000000000000" pitchFamily="2" charset="0"/>
              </a:rPr>
              <a:t>Name of subdivisions in two or three lines </a:t>
            </a:r>
            <a:r>
              <a:rPr lang="en-GB" sz="1000" dirty="0">
                <a:latin typeface="HSE Sans" panose="02000000000000000000" pitchFamily="2" charset="0"/>
              </a:rPr>
              <a:t>(10 </a:t>
            </a:r>
            <a:r>
              <a:rPr lang="en-GB" sz="1000" dirty="0" err="1">
                <a:latin typeface="HSE Sans" panose="02000000000000000000" pitchFamily="2" charset="0"/>
              </a:rPr>
              <a:t>pt</a:t>
            </a:r>
            <a:r>
              <a:rPr lang="en-GB" sz="1000" dirty="0">
                <a:latin typeface="HSE Sans" panose="02000000000000000000" pitchFamily="2" charset="0"/>
              </a:rPr>
              <a:t>)</a:t>
            </a:r>
            <a:endParaRPr lang="ru-RU" sz="1000" dirty="0">
              <a:latin typeface="HSE Sans" panose="02000000000000000000" pitchFamily="2" charset="0"/>
            </a:endParaRPr>
          </a:p>
        </p:txBody>
      </p:sp>
      <p:sp>
        <p:nvSpPr>
          <p:cNvPr id="20" name="Текст 39">
            <a:extLst>
              <a:ext uri="{FF2B5EF4-FFF2-40B4-BE49-F238E27FC236}">
                <a16:creationId xmlns:a16="http://schemas.microsoft.com/office/drawing/2014/main" id="{4007716A-CF6E-BC4E-83BE-CC4A3F1F2008}"/>
              </a:ext>
            </a:extLst>
          </p:cNvPr>
          <p:cNvSpPr>
            <a:spLocks noGrp="1"/>
          </p:cNvSpPr>
          <p:nvPr>
            <p:ph type="body" sz="quarter" idx="14" hasCustomPrompt="1"/>
          </p:nvPr>
        </p:nvSpPr>
        <p:spPr>
          <a:xfrm>
            <a:off x="3459163" y="548720"/>
            <a:ext cx="2070100" cy="408109"/>
          </a:xfrm>
          <a:prstGeom prst="rect">
            <a:avLst/>
          </a:prstGeom>
        </p:spPr>
        <p:txBody>
          <a:bodyPr lIns="0" tIns="0" rIns="0" bIns="0">
            <a:noAutofit/>
          </a:bodyPr>
          <a:lstStyle>
            <a:lvl1pPr marL="0" indent="0">
              <a:lnSpc>
                <a:spcPct val="100000"/>
              </a:lnSpc>
              <a:spcBef>
                <a:spcPts val="0"/>
              </a:spcBef>
              <a:buNone/>
              <a:defRPr sz="1000" b="0" i="0">
                <a:solidFill>
                  <a:srgbClr val="0E2D69"/>
                </a:solidFill>
                <a:latin typeface="HSE Sans" panose="02000000000000000000" pitchFamily="2" charset="0"/>
              </a:defRPr>
            </a:lvl1pPr>
            <a:lvl2pPr marL="457200" indent="0">
              <a:buNone/>
              <a:defRPr sz="1000" b="0" i="0">
                <a:solidFill>
                  <a:srgbClr val="0E2D69"/>
                </a:solidFill>
                <a:latin typeface="HSE Sans" panose="02000000000000000000" pitchFamily="2" charset="0"/>
              </a:defRPr>
            </a:lvl2pPr>
            <a:lvl3pPr marL="914400" indent="0">
              <a:buNone/>
              <a:defRPr sz="1000" b="0" i="0">
                <a:solidFill>
                  <a:srgbClr val="0E2D69"/>
                </a:solidFill>
                <a:latin typeface="HSE Sans" panose="02000000000000000000" pitchFamily="2" charset="0"/>
              </a:defRPr>
            </a:lvl3pPr>
            <a:lvl4pPr marL="1371600" indent="0">
              <a:buNone/>
              <a:defRPr sz="1000" b="0" i="0">
                <a:solidFill>
                  <a:srgbClr val="0E2D69"/>
                </a:solidFill>
                <a:latin typeface="HSE Sans" panose="02000000000000000000" pitchFamily="2" charset="0"/>
              </a:defRPr>
            </a:lvl4pPr>
            <a:lvl5pPr marL="1828800" indent="0">
              <a:buNone/>
              <a:defRPr sz="1000" b="0" i="0">
                <a:solidFill>
                  <a:srgbClr val="0E2D69"/>
                </a:solidFill>
                <a:latin typeface="HSE Sans" panose="02000000000000000000" pitchFamily="2" charset="0"/>
              </a:defRPr>
            </a:lvl5pPr>
          </a:lstStyle>
          <a:p>
            <a:r>
              <a:rPr lang="en-GB" sz="1000" dirty="0">
                <a:latin typeface="HSE Sans" panose="02000000000000000000" pitchFamily="2" charset="0"/>
              </a:rPr>
              <a:t>Name of presentation can be provided in two or three lines (10 </a:t>
            </a:r>
            <a:r>
              <a:rPr lang="en-GB" sz="1000" dirty="0" err="1">
                <a:latin typeface="HSE Sans" panose="02000000000000000000" pitchFamily="2" charset="0"/>
              </a:rPr>
              <a:t>pt</a:t>
            </a:r>
            <a:r>
              <a:rPr lang="en-GB" sz="1000" dirty="0">
                <a:latin typeface="HSE Sans" panose="02000000000000000000" pitchFamily="2" charset="0"/>
              </a:rPr>
              <a:t>)</a:t>
            </a:r>
            <a:endParaRPr lang="ru-RU" sz="1000" dirty="0">
              <a:latin typeface="HSE Sans" panose="02000000000000000000" pitchFamily="2" charset="0"/>
            </a:endParaRPr>
          </a:p>
        </p:txBody>
      </p:sp>
      <p:sp>
        <p:nvSpPr>
          <p:cNvPr id="22" name="Текст 39">
            <a:extLst>
              <a:ext uri="{FF2B5EF4-FFF2-40B4-BE49-F238E27FC236}">
                <a16:creationId xmlns:a16="http://schemas.microsoft.com/office/drawing/2014/main" id="{4921AC85-F824-C54B-91ED-6AB495D80D7A}"/>
              </a:ext>
            </a:extLst>
          </p:cNvPr>
          <p:cNvSpPr>
            <a:spLocks noGrp="1"/>
          </p:cNvSpPr>
          <p:nvPr>
            <p:ph type="body" sz="quarter" idx="15" hasCustomPrompt="1"/>
          </p:nvPr>
        </p:nvSpPr>
        <p:spPr>
          <a:xfrm>
            <a:off x="6259892" y="548720"/>
            <a:ext cx="2070100" cy="408109"/>
          </a:xfrm>
          <a:prstGeom prst="rect">
            <a:avLst/>
          </a:prstGeom>
        </p:spPr>
        <p:txBody>
          <a:bodyPr lIns="0" tIns="0" rIns="0" bIns="0">
            <a:noAutofit/>
          </a:bodyPr>
          <a:lstStyle>
            <a:lvl1pPr marL="0" indent="0">
              <a:lnSpc>
                <a:spcPct val="100000"/>
              </a:lnSpc>
              <a:spcBef>
                <a:spcPts val="0"/>
              </a:spcBef>
              <a:buNone/>
              <a:defRPr sz="1000" b="0" i="0">
                <a:solidFill>
                  <a:srgbClr val="0E2D69"/>
                </a:solidFill>
                <a:latin typeface="HSE Sans" panose="02000000000000000000" pitchFamily="2" charset="0"/>
              </a:defRPr>
            </a:lvl1pPr>
            <a:lvl2pPr marL="457200" indent="0">
              <a:buNone/>
              <a:defRPr sz="1000" b="0" i="0">
                <a:solidFill>
                  <a:srgbClr val="0E2D69"/>
                </a:solidFill>
                <a:latin typeface="HSE Sans" panose="02000000000000000000" pitchFamily="2" charset="0"/>
              </a:defRPr>
            </a:lvl2pPr>
            <a:lvl3pPr marL="914400" indent="0">
              <a:buNone/>
              <a:defRPr sz="1000" b="0" i="0">
                <a:solidFill>
                  <a:srgbClr val="0E2D69"/>
                </a:solidFill>
                <a:latin typeface="HSE Sans" panose="02000000000000000000" pitchFamily="2" charset="0"/>
              </a:defRPr>
            </a:lvl3pPr>
            <a:lvl4pPr marL="1371600" indent="0">
              <a:buNone/>
              <a:defRPr sz="1000" b="0" i="0">
                <a:solidFill>
                  <a:srgbClr val="0E2D69"/>
                </a:solidFill>
                <a:latin typeface="HSE Sans" panose="02000000000000000000" pitchFamily="2" charset="0"/>
              </a:defRPr>
            </a:lvl4pPr>
            <a:lvl5pPr marL="1828800" indent="0">
              <a:buNone/>
              <a:defRPr sz="1000" b="0" i="0">
                <a:solidFill>
                  <a:srgbClr val="0E2D69"/>
                </a:solidFill>
                <a:latin typeface="HSE Sans" panose="02000000000000000000" pitchFamily="2" charset="0"/>
              </a:defRPr>
            </a:lvl5pPr>
          </a:lstStyle>
          <a:p>
            <a:r>
              <a:rPr lang="en-GB" sz="1000" dirty="0">
                <a:latin typeface="HSE Sans" panose="02000000000000000000" pitchFamily="2" charset="0"/>
              </a:rPr>
              <a:t>Name of presentation can be provided in two or three lines (10 </a:t>
            </a:r>
            <a:r>
              <a:rPr lang="en-GB" sz="1000" dirty="0" err="1">
                <a:latin typeface="HSE Sans" panose="02000000000000000000" pitchFamily="2" charset="0"/>
              </a:rPr>
              <a:t>pt</a:t>
            </a:r>
            <a:r>
              <a:rPr lang="en-GB" sz="1000" dirty="0">
                <a:latin typeface="HSE Sans" panose="02000000000000000000" pitchFamily="2" charset="0"/>
              </a:rPr>
              <a:t>)</a:t>
            </a:r>
            <a:endParaRPr lang="ru-RU" sz="1000" dirty="0">
              <a:latin typeface="HSE Sans" panose="02000000000000000000" pitchFamily="2" charset="0"/>
            </a:endParaRPr>
          </a:p>
        </p:txBody>
      </p:sp>
    </p:spTree>
    <p:extLst>
      <p:ext uri="{BB962C8B-B14F-4D97-AF65-F5344CB8AC3E}">
        <p14:creationId xmlns:p14="http://schemas.microsoft.com/office/powerpoint/2010/main" val="25071134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График_2">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8" name="Picture 4" descr="Icon&#10;&#10;Description automatically generated">
            <a:extLst>
              <a:ext uri="{FF2B5EF4-FFF2-40B4-BE49-F238E27FC236}">
                <a16:creationId xmlns:a16="http://schemas.microsoft.com/office/drawing/2014/main" id="{11D7C3EB-CCEB-E142-9753-8B2D75A0A80D}"/>
              </a:ext>
            </a:extLst>
          </p:cNvPr>
          <p:cNvPicPr>
            <a:picLocks noChangeAspect="1"/>
          </p:cNvPicPr>
          <p:nvPr userDrawn="1"/>
        </p:nvPicPr>
        <p:blipFill>
          <a:blip r:embed="rId3"/>
          <a:stretch>
            <a:fillRect/>
          </a:stretch>
        </p:blipFill>
        <p:spPr>
          <a:xfrm>
            <a:off x="517199" y="464363"/>
            <a:ext cx="448276" cy="448276"/>
          </a:xfrm>
          <a:prstGeom prst="rect">
            <a:avLst/>
          </a:prstGeom>
        </p:spPr>
      </p:pic>
      <p:cxnSp>
        <p:nvCxnSpPr>
          <p:cNvPr id="9" name="Straight Connector 19">
            <a:extLst>
              <a:ext uri="{FF2B5EF4-FFF2-40B4-BE49-F238E27FC236}">
                <a16:creationId xmlns:a16="http://schemas.microsoft.com/office/drawing/2014/main" id="{527C9F89-51CC-D243-9351-73AB081DB944}"/>
              </a:ext>
            </a:extLst>
          </p:cNvPr>
          <p:cNvCxnSpPr>
            <a:cxnSpLocks/>
          </p:cNvCxnSpPr>
          <p:nvPr userDrawn="1"/>
        </p:nvCxnSpPr>
        <p:spPr>
          <a:xfrm>
            <a:off x="3298686" y="464363"/>
            <a:ext cx="0" cy="586260"/>
          </a:xfrm>
          <a:prstGeom prst="line">
            <a:avLst/>
          </a:prstGeom>
          <a:ln w="12700">
            <a:solidFill>
              <a:srgbClr val="102D69"/>
            </a:solidFill>
          </a:ln>
        </p:spPr>
        <p:style>
          <a:lnRef idx="1">
            <a:schemeClr val="accent1"/>
          </a:lnRef>
          <a:fillRef idx="0">
            <a:schemeClr val="accent1"/>
          </a:fillRef>
          <a:effectRef idx="0">
            <a:schemeClr val="accent1"/>
          </a:effectRef>
          <a:fontRef idx="minor">
            <a:schemeClr val="tx1"/>
          </a:fontRef>
        </p:style>
      </p:cxnSp>
      <p:cxnSp>
        <p:nvCxnSpPr>
          <p:cNvPr id="10" name="Straight Connector 21">
            <a:extLst>
              <a:ext uri="{FF2B5EF4-FFF2-40B4-BE49-F238E27FC236}">
                <a16:creationId xmlns:a16="http://schemas.microsoft.com/office/drawing/2014/main" id="{F09EE119-6C80-E846-95F9-BB3907664128}"/>
              </a:ext>
            </a:extLst>
          </p:cNvPr>
          <p:cNvCxnSpPr>
            <a:cxnSpLocks/>
          </p:cNvCxnSpPr>
          <p:nvPr userDrawn="1"/>
        </p:nvCxnSpPr>
        <p:spPr>
          <a:xfrm>
            <a:off x="6099416" y="464363"/>
            <a:ext cx="0" cy="586260"/>
          </a:xfrm>
          <a:prstGeom prst="line">
            <a:avLst/>
          </a:prstGeom>
          <a:ln w="12700">
            <a:solidFill>
              <a:srgbClr val="102D69"/>
            </a:solidFill>
          </a:ln>
        </p:spPr>
        <p:style>
          <a:lnRef idx="1">
            <a:schemeClr val="accent1"/>
          </a:lnRef>
          <a:fillRef idx="0">
            <a:schemeClr val="accent1"/>
          </a:fillRef>
          <a:effectRef idx="0">
            <a:schemeClr val="accent1"/>
          </a:effectRef>
          <a:fontRef idx="minor">
            <a:schemeClr val="tx1"/>
          </a:fontRef>
        </p:style>
      </p:cxnSp>
      <p:cxnSp>
        <p:nvCxnSpPr>
          <p:cNvPr id="11" name="Straight Connector 25">
            <a:extLst>
              <a:ext uri="{FF2B5EF4-FFF2-40B4-BE49-F238E27FC236}">
                <a16:creationId xmlns:a16="http://schemas.microsoft.com/office/drawing/2014/main" id="{6C0A681B-44BF-6A46-98D8-483EF13B9114}"/>
              </a:ext>
            </a:extLst>
          </p:cNvPr>
          <p:cNvCxnSpPr>
            <a:cxnSpLocks/>
          </p:cNvCxnSpPr>
          <p:nvPr userDrawn="1"/>
        </p:nvCxnSpPr>
        <p:spPr>
          <a:xfrm>
            <a:off x="10277081" y="464363"/>
            <a:ext cx="0" cy="586260"/>
          </a:xfrm>
          <a:prstGeom prst="line">
            <a:avLst/>
          </a:prstGeom>
          <a:ln w="12700">
            <a:solidFill>
              <a:srgbClr val="102D69"/>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C65A5D7C-EB12-9D4D-A99A-4B26C81B7387}"/>
              </a:ext>
            </a:extLst>
          </p:cNvPr>
          <p:cNvSpPr txBox="1"/>
          <p:nvPr userDrawn="1"/>
        </p:nvSpPr>
        <p:spPr>
          <a:xfrm>
            <a:off x="10410201" y="532278"/>
            <a:ext cx="671977" cy="307777"/>
          </a:xfrm>
          <a:prstGeom prst="rect">
            <a:avLst/>
          </a:prstGeom>
          <a:noFill/>
        </p:spPr>
        <p:txBody>
          <a:bodyPr wrap="square" lIns="0" tIns="0" rIns="0" bIns="0" rtlCol="0">
            <a:spAutoFit/>
          </a:bodyPr>
          <a:lstStyle/>
          <a:p>
            <a:fld id="{32AF94B5-93D7-5247-B727-C7089232F508}" type="slidenum">
              <a:rPr lang="ru-RU" sz="2000" smtClean="0">
                <a:solidFill>
                  <a:srgbClr val="102D69"/>
                </a:solidFill>
                <a:latin typeface="HSE Sans" panose="02000000000000000000" pitchFamily="2" charset="0"/>
              </a:rPr>
              <a:t>‹#›</a:t>
            </a:fld>
            <a:endParaRPr lang="ru-RU" sz="2000" dirty="0">
              <a:solidFill>
                <a:srgbClr val="102D69"/>
              </a:solidFill>
              <a:latin typeface="HSE Sans" panose="02000000000000000000" pitchFamily="2" charset="0"/>
            </a:endParaRPr>
          </a:p>
        </p:txBody>
      </p:sp>
      <p:cxnSp>
        <p:nvCxnSpPr>
          <p:cNvPr id="13" name="Straight Connector 59">
            <a:extLst>
              <a:ext uri="{FF2B5EF4-FFF2-40B4-BE49-F238E27FC236}">
                <a16:creationId xmlns:a16="http://schemas.microsoft.com/office/drawing/2014/main" id="{D4C3D74D-BE91-9547-ADCA-ACCE93C18789}"/>
              </a:ext>
            </a:extLst>
          </p:cNvPr>
          <p:cNvCxnSpPr>
            <a:cxnSpLocks/>
          </p:cNvCxnSpPr>
          <p:nvPr userDrawn="1"/>
        </p:nvCxnSpPr>
        <p:spPr>
          <a:xfrm>
            <a:off x="11643868" y="464363"/>
            <a:ext cx="0" cy="586260"/>
          </a:xfrm>
          <a:prstGeom prst="line">
            <a:avLst/>
          </a:prstGeom>
          <a:ln w="12700">
            <a:solidFill>
              <a:srgbClr val="102D69"/>
            </a:solidFill>
          </a:ln>
        </p:spPr>
        <p:style>
          <a:lnRef idx="1">
            <a:schemeClr val="accent1"/>
          </a:lnRef>
          <a:fillRef idx="0">
            <a:schemeClr val="accent1"/>
          </a:fillRef>
          <a:effectRef idx="0">
            <a:schemeClr val="accent1"/>
          </a:effectRef>
          <a:fontRef idx="minor">
            <a:schemeClr val="tx1"/>
          </a:fontRef>
        </p:style>
      </p:cxnSp>
      <p:sp>
        <p:nvSpPr>
          <p:cNvPr id="20" name="Текст 35">
            <a:extLst>
              <a:ext uri="{FF2B5EF4-FFF2-40B4-BE49-F238E27FC236}">
                <a16:creationId xmlns:a16="http://schemas.microsoft.com/office/drawing/2014/main" id="{5812BF3C-1D24-3640-84D2-BFFCA525AE5F}"/>
              </a:ext>
            </a:extLst>
          </p:cNvPr>
          <p:cNvSpPr>
            <a:spLocks noGrp="1"/>
          </p:cNvSpPr>
          <p:nvPr>
            <p:ph type="body" sz="quarter" idx="16" hasCustomPrompt="1"/>
          </p:nvPr>
        </p:nvSpPr>
        <p:spPr>
          <a:xfrm>
            <a:off x="585897" y="5183249"/>
            <a:ext cx="3934345" cy="553998"/>
          </a:xfrm>
          <a:prstGeom prst="rect">
            <a:avLst/>
          </a:prstGeom>
        </p:spPr>
        <p:txBody>
          <a:bodyPr lIns="0" tIns="0" rIns="0">
            <a:normAutofit/>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000" b="0" i="0">
                <a:solidFill>
                  <a:srgbClr val="0E2D69"/>
                </a:solidFill>
                <a:latin typeface="HSE Sans" panose="02000000000000000000" pitchFamily="2" charset="0"/>
              </a:defRPr>
            </a:lvl1pPr>
            <a:lvl2pPr marL="457200" indent="0" algn="l">
              <a:lnSpc>
                <a:spcPct val="100000"/>
              </a:lnSpc>
              <a:spcBef>
                <a:spcPts val="1000"/>
              </a:spcBef>
              <a:buFont typeface="Arial" panose="020B0604020202020204" pitchFamily="34" charset="0"/>
              <a:buNone/>
              <a:defRPr sz="1300" b="0" i="0">
                <a:solidFill>
                  <a:srgbClr val="0E2D69"/>
                </a:solidFill>
                <a:latin typeface="HSE Sans" panose="02000000000000000000" pitchFamily="2" charset="0"/>
              </a:defRPr>
            </a:lvl2pPr>
            <a:lvl3pPr marL="914400" indent="0" algn="l">
              <a:lnSpc>
                <a:spcPct val="100000"/>
              </a:lnSpc>
              <a:spcBef>
                <a:spcPts val="1000"/>
              </a:spcBef>
              <a:buFont typeface="Arial" panose="020B0604020202020204" pitchFamily="34" charset="0"/>
              <a:buNone/>
              <a:defRPr sz="1300" b="0" i="0">
                <a:solidFill>
                  <a:srgbClr val="0E2D69"/>
                </a:solidFill>
                <a:latin typeface="HSE Sans" panose="02000000000000000000" pitchFamily="2" charset="0"/>
              </a:defRPr>
            </a:lvl3pPr>
            <a:lvl4pPr marL="1371600" indent="0" algn="l">
              <a:lnSpc>
                <a:spcPct val="100000"/>
              </a:lnSpc>
              <a:spcBef>
                <a:spcPts val="1000"/>
              </a:spcBef>
              <a:buFont typeface="Arial" panose="020B0604020202020204" pitchFamily="34" charset="0"/>
              <a:buNone/>
              <a:defRPr sz="1300" b="0" i="0">
                <a:solidFill>
                  <a:srgbClr val="0E2D69"/>
                </a:solidFill>
                <a:latin typeface="HSE Sans" panose="02000000000000000000" pitchFamily="2" charset="0"/>
              </a:defRPr>
            </a:lvl4pPr>
            <a:lvl5pPr marL="1828800" indent="0" algn="l">
              <a:lnSpc>
                <a:spcPct val="100000"/>
              </a:lnSpc>
              <a:spcBef>
                <a:spcPts val="1000"/>
              </a:spcBef>
              <a:buFont typeface="Arial" panose="020B0604020202020204" pitchFamily="34" charset="0"/>
              <a:buNone/>
              <a:defRPr sz="1300" b="0" i="0">
                <a:solidFill>
                  <a:srgbClr val="0E2D69"/>
                </a:solidFill>
                <a:latin typeface="HSE Sans" panose="02000000000000000000" pitchFamily="2" charset="0"/>
              </a:defRPr>
            </a:lvl5pPr>
          </a:lstStyle>
          <a:p>
            <a:r>
              <a:rPr lang="ru-RU" sz="1000" dirty="0">
                <a:latin typeface="HSE Sans" panose="02000000000000000000" pitchFamily="2" charset="0"/>
              </a:rPr>
              <a:t>Примечания, или любая другая пояснительная или дополнительная информация набираются шрифтом размером 10 </a:t>
            </a:r>
            <a:r>
              <a:rPr lang="en-GB" sz="1000" dirty="0" err="1">
                <a:latin typeface="HSE Sans" panose="02000000000000000000" pitchFamily="2" charset="0"/>
              </a:rPr>
              <a:t>pt</a:t>
            </a:r>
            <a:endParaRPr lang="ru-RU" sz="1000" dirty="0">
              <a:latin typeface="HSE Sans" panose="02000000000000000000" pitchFamily="2" charset="0"/>
            </a:endParaRPr>
          </a:p>
        </p:txBody>
      </p:sp>
      <p:sp>
        <p:nvSpPr>
          <p:cNvPr id="21" name="Диаграмма 7">
            <a:extLst>
              <a:ext uri="{FF2B5EF4-FFF2-40B4-BE49-F238E27FC236}">
                <a16:creationId xmlns:a16="http://schemas.microsoft.com/office/drawing/2014/main" id="{BCBBDD44-9DC9-F74E-979F-120A7BBD4EE1}"/>
              </a:ext>
            </a:extLst>
          </p:cNvPr>
          <p:cNvSpPr>
            <a:spLocks noGrp="1"/>
          </p:cNvSpPr>
          <p:nvPr>
            <p:ph type="chart" sz="quarter" idx="10"/>
          </p:nvPr>
        </p:nvSpPr>
        <p:spPr>
          <a:xfrm>
            <a:off x="5272097" y="1447790"/>
            <a:ext cx="6371768" cy="4289457"/>
          </a:xfrm>
          <a:prstGeom prst="rect">
            <a:avLst/>
          </a:prstGeom>
        </p:spPr>
        <p:txBody>
          <a:bodyPr/>
          <a:lstStyle/>
          <a:p>
            <a:endParaRPr lang="ru-RU"/>
          </a:p>
        </p:txBody>
      </p:sp>
      <p:sp>
        <p:nvSpPr>
          <p:cNvPr id="23" name="Текст 22">
            <a:extLst>
              <a:ext uri="{FF2B5EF4-FFF2-40B4-BE49-F238E27FC236}">
                <a16:creationId xmlns:a16="http://schemas.microsoft.com/office/drawing/2014/main" id="{7C68DF7B-E804-E44B-83DF-5DC36AF76F43}"/>
              </a:ext>
            </a:extLst>
          </p:cNvPr>
          <p:cNvSpPr>
            <a:spLocks noGrp="1"/>
          </p:cNvSpPr>
          <p:nvPr>
            <p:ph type="body" sz="quarter" idx="17" hasCustomPrompt="1"/>
          </p:nvPr>
        </p:nvSpPr>
        <p:spPr>
          <a:xfrm>
            <a:off x="585788" y="1447064"/>
            <a:ext cx="4322762" cy="703205"/>
          </a:xfrm>
          <a:prstGeom prst="rect">
            <a:avLst/>
          </a:prstGeom>
        </p:spPr>
        <p:txBody>
          <a:bodyPr>
            <a:noAutofit/>
          </a:bodyPr>
          <a:lstStyle>
            <a:lvl1pPr marL="0" indent="0">
              <a:buNone/>
              <a:defRPr sz="1600" b="0" i="0">
                <a:solidFill>
                  <a:srgbClr val="0E2D69"/>
                </a:solidFill>
                <a:latin typeface="HSE Sans" panose="02000000000000000000" pitchFamily="2" charset="0"/>
              </a:defRPr>
            </a:lvl1pPr>
            <a:lvl2pPr>
              <a:defRPr sz="1600" b="0" i="0">
                <a:solidFill>
                  <a:srgbClr val="0E2D69"/>
                </a:solidFill>
                <a:latin typeface="HSE Sans" panose="02000000000000000000" pitchFamily="2" charset="0"/>
              </a:defRPr>
            </a:lvl2pPr>
            <a:lvl3pPr>
              <a:defRPr sz="1600" b="0" i="0">
                <a:solidFill>
                  <a:srgbClr val="0E2D69"/>
                </a:solidFill>
                <a:latin typeface="HSE Sans" panose="02000000000000000000" pitchFamily="2" charset="0"/>
              </a:defRPr>
            </a:lvl3pPr>
            <a:lvl4pPr>
              <a:defRPr sz="1600" b="0" i="0">
                <a:solidFill>
                  <a:srgbClr val="0E2D69"/>
                </a:solidFill>
                <a:latin typeface="HSE Sans" panose="02000000000000000000" pitchFamily="2" charset="0"/>
              </a:defRPr>
            </a:lvl4pPr>
            <a:lvl5pPr>
              <a:defRPr sz="1600" b="0" i="0">
                <a:solidFill>
                  <a:srgbClr val="0E2D69"/>
                </a:solidFill>
                <a:latin typeface="HSE Sans" panose="02000000000000000000" pitchFamily="2" charset="0"/>
              </a:defRPr>
            </a:lvl5pPr>
          </a:lstStyle>
          <a:p>
            <a:r>
              <a:rPr lang="en-GB" sz="1600" dirty="0">
                <a:solidFill>
                  <a:srgbClr val="102D69"/>
                </a:solidFill>
                <a:latin typeface="HSE Sans" panose="02000000000000000000" pitchFamily="2" charset="0"/>
              </a:rPr>
              <a:t>Name of graph. Please note that table titles should be smaller than headlines (16 </a:t>
            </a:r>
            <a:r>
              <a:rPr lang="en-GB" sz="1600" dirty="0" err="1">
                <a:solidFill>
                  <a:srgbClr val="102D69"/>
                </a:solidFill>
                <a:latin typeface="HSE Sans" panose="02000000000000000000" pitchFamily="2" charset="0"/>
              </a:rPr>
              <a:t>pt</a:t>
            </a:r>
            <a:r>
              <a:rPr lang="en-GB" sz="1600" dirty="0">
                <a:solidFill>
                  <a:srgbClr val="102D69"/>
                </a:solidFill>
                <a:latin typeface="HSE Sans" panose="02000000000000000000" pitchFamily="2" charset="0"/>
              </a:rPr>
              <a:t>)</a:t>
            </a:r>
            <a:endParaRPr lang="ru-RU" sz="1600" dirty="0">
              <a:solidFill>
                <a:srgbClr val="102D69"/>
              </a:solidFill>
              <a:latin typeface="HSE Sans" panose="02000000000000000000" pitchFamily="2" charset="0"/>
            </a:endParaRPr>
          </a:p>
        </p:txBody>
      </p:sp>
      <p:sp>
        <p:nvSpPr>
          <p:cNvPr id="28" name="Текст 35">
            <a:extLst>
              <a:ext uri="{FF2B5EF4-FFF2-40B4-BE49-F238E27FC236}">
                <a16:creationId xmlns:a16="http://schemas.microsoft.com/office/drawing/2014/main" id="{89E931D8-2901-A54D-86EA-096E47B81880}"/>
              </a:ext>
            </a:extLst>
          </p:cNvPr>
          <p:cNvSpPr>
            <a:spLocks noGrp="1"/>
          </p:cNvSpPr>
          <p:nvPr>
            <p:ph type="body" sz="quarter" idx="12" hasCustomPrompt="1"/>
          </p:nvPr>
        </p:nvSpPr>
        <p:spPr>
          <a:xfrm>
            <a:off x="585898" y="2379663"/>
            <a:ext cx="4322531" cy="2399371"/>
          </a:xfrm>
          <a:prstGeom prst="rect">
            <a:avLst/>
          </a:prstGeom>
        </p:spPr>
        <p:txBody>
          <a:bodyPr lIns="0" tIns="0" rIns="0">
            <a:normAutofit/>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300" b="0" i="0">
                <a:solidFill>
                  <a:srgbClr val="0E2D69"/>
                </a:solidFill>
                <a:latin typeface="HSE Sans" panose="02000000000000000000" pitchFamily="2" charset="0"/>
              </a:defRPr>
            </a:lvl1pPr>
            <a:lvl2pPr marL="457200" indent="0" algn="l">
              <a:lnSpc>
                <a:spcPct val="100000"/>
              </a:lnSpc>
              <a:spcBef>
                <a:spcPts val="1000"/>
              </a:spcBef>
              <a:buFont typeface="Arial" panose="020B0604020202020204" pitchFamily="34" charset="0"/>
              <a:buNone/>
              <a:defRPr sz="1300" b="0" i="0">
                <a:solidFill>
                  <a:srgbClr val="0E2D69"/>
                </a:solidFill>
                <a:latin typeface="HSE Sans" panose="02000000000000000000" pitchFamily="2" charset="0"/>
              </a:defRPr>
            </a:lvl2pPr>
            <a:lvl3pPr marL="914400" indent="0" algn="l">
              <a:lnSpc>
                <a:spcPct val="100000"/>
              </a:lnSpc>
              <a:spcBef>
                <a:spcPts val="1000"/>
              </a:spcBef>
              <a:buFont typeface="Arial" panose="020B0604020202020204" pitchFamily="34" charset="0"/>
              <a:buNone/>
              <a:defRPr sz="1300" b="0" i="0">
                <a:solidFill>
                  <a:srgbClr val="0E2D69"/>
                </a:solidFill>
                <a:latin typeface="HSE Sans" panose="02000000000000000000" pitchFamily="2" charset="0"/>
              </a:defRPr>
            </a:lvl3pPr>
            <a:lvl4pPr marL="1371600" indent="0" algn="l">
              <a:lnSpc>
                <a:spcPct val="100000"/>
              </a:lnSpc>
              <a:spcBef>
                <a:spcPts val="1000"/>
              </a:spcBef>
              <a:buFont typeface="Arial" panose="020B0604020202020204" pitchFamily="34" charset="0"/>
              <a:buNone/>
              <a:defRPr sz="1300" b="0" i="0">
                <a:solidFill>
                  <a:srgbClr val="0E2D69"/>
                </a:solidFill>
                <a:latin typeface="HSE Sans" panose="02000000000000000000" pitchFamily="2" charset="0"/>
              </a:defRPr>
            </a:lvl4pPr>
            <a:lvl5pPr marL="1828800" indent="0" algn="l">
              <a:lnSpc>
                <a:spcPct val="100000"/>
              </a:lnSpc>
              <a:spcBef>
                <a:spcPts val="1000"/>
              </a:spcBef>
              <a:buFont typeface="Arial" panose="020B0604020202020204" pitchFamily="34" charset="0"/>
              <a:buNone/>
              <a:defRPr sz="1300" b="0" i="0">
                <a:solidFill>
                  <a:srgbClr val="0E2D69"/>
                </a:solidFill>
                <a:latin typeface="HSE Sans" panose="02000000000000000000" pitchFamily="2" charset="0"/>
              </a:defRPr>
            </a:lvl5pPr>
          </a:lstStyle>
          <a:p>
            <a:r>
              <a:rPr lang="en-GB" sz="1300" dirty="0">
                <a:latin typeface="HSE Sans" panose="02000000000000000000" pitchFamily="2" charset="0"/>
              </a:rPr>
              <a:t>Lorem ipsum </a:t>
            </a:r>
            <a:r>
              <a:rPr lang="en-GB" sz="1300" dirty="0" err="1">
                <a:latin typeface="HSE Sans" panose="02000000000000000000" pitchFamily="2" charset="0"/>
              </a:rPr>
              <a:t>dolor</a:t>
            </a:r>
            <a:r>
              <a:rPr lang="en-GB" sz="1300" dirty="0">
                <a:latin typeface="HSE Sans" panose="02000000000000000000" pitchFamily="2" charset="0"/>
              </a:rPr>
              <a:t> sit </a:t>
            </a:r>
            <a:r>
              <a:rPr lang="en-GB" sz="1300" dirty="0" err="1">
                <a:latin typeface="HSE Sans" panose="02000000000000000000" pitchFamily="2" charset="0"/>
              </a:rPr>
              <a:t>amet</a:t>
            </a:r>
            <a:r>
              <a:rPr lang="en-GB" sz="1300" dirty="0">
                <a:latin typeface="HSE Sans" panose="02000000000000000000" pitchFamily="2" charset="0"/>
              </a:rPr>
              <a:t>, </a:t>
            </a:r>
            <a:r>
              <a:rPr lang="en-GB" sz="1300" dirty="0" err="1">
                <a:latin typeface="HSE Sans" panose="02000000000000000000" pitchFamily="2" charset="0"/>
              </a:rPr>
              <a:t>consectetur</a:t>
            </a:r>
            <a:r>
              <a:rPr lang="en-GB" sz="1300" dirty="0">
                <a:latin typeface="HSE Sans" panose="02000000000000000000" pitchFamily="2" charset="0"/>
              </a:rPr>
              <a:t> </a:t>
            </a:r>
            <a:r>
              <a:rPr lang="en-GB" sz="1300" dirty="0" err="1">
                <a:latin typeface="HSE Sans" panose="02000000000000000000" pitchFamily="2" charset="0"/>
              </a:rPr>
              <a:t>adipiscing</a:t>
            </a:r>
            <a:r>
              <a:rPr lang="en-GB" sz="1300" dirty="0">
                <a:latin typeface="HSE Sans" panose="02000000000000000000" pitchFamily="2" charset="0"/>
              </a:rPr>
              <a:t> </a:t>
            </a:r>
            <a:r>
              <a:rPr lang="en-GB" sz="1300" dirty="0" err="1">
                <a:latin typeface="HSE Sans" panose="02000000000000000000" pitchFamily="2" charset="0"/>
              </a:rPr>
              <a:t>elit</a:t>
            </a:r>
            <a:r>
              <a:rPr lang="en-GB" sz="1300" dirty="0">
                <a:latin typeface="HSE Sans" panose="02000000000000000000" pitchFamily="2" charset="0"/>
              </a:rPr>
              <a:t>, </a:t>
            </a:r>
            <a:r>
              <a:rPr lang="en-GB" sz="1300" dirty="0" err="1">
                <a:latin typeface="HSE Sans" panose="02000000000000000000" pitchFamily="2" charset="0"/>
              </a:rPr>
              <a:t>sed</a:t>
            </a:r>
            <a:r>
              <a:rPr lang="en-GB" sz="1300" dirty="0">
                <a:latin typeface="HSE Sans" panose="02000000000000000000" pitchFamily="2" charset="0"/>
              </a:rPr>
              <a:t> do </a:t>
            </a:r>
            <a:r>
              <a:rPr lang="en-GB" sz="1300" dirty="0" err="1">
                <a:latin typeface="HSE Sans" panose="02000000000000000000" pitchFamily="2" charset="0"/>
              </a:rPr>
              <a:t>eiusmod</a:t>
            </a:r>
            <a:r>
              <a:rPr lang="en-GB" sz="1300" dirty="0">
                <a:latin typeface="HSE Sans" panose="02000000000000000000" pitchFamily="2" charset="0"/>
              </a:rPr>
              <a:t> </a:t>
            </a:r>
            <a:r>
              <a:rPr lang="en-GB" sz="1300" dirty="0" err="1">
                <a:latin typeface="HSE Sans" panose="02000000000000000000" pitchFamily="2" charset="0"/>
              </a:rPr>
              <a:t>tempor</a:t>
            </a:r>
            <a:r>
              <a:rPr lang="en-GB" sz="1300" dirty="0">
                <a:latin typeface="HSE Sans" panose="02000000000000000000" pitchFamily="2" charset="0"/>
              </a:rPr>
              <a:t> </a:t>
            </a:r>
            <a:r>
              <a:rPr lang="en-GB" sz="1300" dirty="0" err="1">
                <a:latin typeface="HSE Sans" panose="02000000000000000000" pitchFamily="2" charset="0"/>
              </a:rPr>
              <a:t>incididunt</a:t>
            </a:r>
            <a:r>
              <a:rPr lang="en-GB" sz="1300" dirty="0">
                <a:latin typeface="HSE Sans" panose="02000000000000000000" pitchFamily="2" charset="0"/>
              </a:rPr>
              <a:t> </a:t>
            </a:r>
            <a:r>
              <a:rPr lang="en-GB" sz="1300" dirty="0" err="1">
                <a:latin typeface="HSE Sans" panose="02000000000000000000" pitchFamily="2" charset="0"/>
              </a:rPr>
              <a:t>ut</a:t>
            </a:r>
            <a:r>
              <a:rPr lang="en-GB" sz="1300" dirty="0">
                <a:latin typeface="HSE Sans" panose="02000000000000000000" pitchFamily="2" charset="0"/>
              </a:rPr>
              <a:t> </a:t>
            </a:r>
            <a:r>
              <a:rPr lang="en-GB" sz="1300" dirty="0" err="1">
                <a:latin typeface="HSE Sans" panose="02000000000000000000" pitchFamily="2" charset="0"/>
              </a:rPr>
              <a:t>labore</a:t>
            </a:r>
            <a:r>
              <a:rPr lang="en-GB" sz="1300" dirty="0">
                <a:latin typeface="HSE Sans" panose="02000000000000000000" pitchFamily="2" charset="0"/>
              </a:rPr>
              <a:t> et dolore magna </a:t>
            </a:r>
            <a:r>
              <a:rPr lang="en-GB" sz="1300" dirty="0" err="1">
                <a:latin typeface="HSE Sans" panose="02000000000000000000" pitchFamily="2" charset="0"/>
              </a:rPr>
              <a:t>aliqua</a:t>
            </a:r>
            <a:r>
              <a:rPr lang="en-GB" sz="1300" dirty="0">
                <a:latin typeface="HSE Sans" panose="02000000000000000000" pitchFamily="2" charset="0"/>
              </a:rPr>
              <a:t>. Ut </a:t>
            </a:r>
            <a:r>
              <a:rPr lang="en-GB" sz="1300" dirty="0" err="1">
                <a:latin typeface="HSE Sans" panose="02000000000000000000" pitchFamily="2" charset="0"/>
              </a:rPr>
              <a:t>enim</a:t>
            </a:r>
            <a:r>
              <a:rPr lang="en-GB" sz="1300" dirty="0">
                <a:latin typeface="HSE Sans" panose="02000000000000000000" pitchFamily="2" charset="0"/>
              </a:rPr>
              <a:t> ad minim </a:t>
            </a:r>
            <a:r>
              <a:rPr lang="en-GB" sz="1300" dirty="0" err="1">
                <a:latin typeface="HSE Sans" panose="02000000000000000000" pitchFamily="2" charset="0"/>
              </a:rPr>
              <a:t>veniam</a:t>
            </a:r>
            <a:r>
              <a:rPr lang="en-GB" sz="1300" dirty="0">
                <a:latin typeface="HSE Sans" panose="02000000000000000000" pitchFamily="2" charset="0"/>
              </a:rPr>
              <a:t>, </a:t>
            </a:r>
            <a:r>
              <a:rPr lang="en-GB" sz="1300" dirty="0" err="1">
                <a:latin typeface="HSE Sans" panose="02000000000000000000" pitchFamily="2" charset="0"/>
              </a:rPr>
              <a:t>quis</a:t>
            </a:r>
            <a:r>
              <a:rPr lang="en-GB" sz="1300" dirty="0">
                <a:latin typeface="HSE Sans" panose="02000000000000000000" pitchFamily="2" charset="0"/>
              </a:rPr>
              <a:t> </a:t>
            </a:r>
            <a:r>
              <a:rPr lang="en-GB" sz="1300" dirty="0" err="1">
                <a:latin typeface="HSE Sans" panose="02000000000000000000" pitchFamily="2" charset="0"/>
              </a:rPr>
              <a:t>nostrud</a:t>
            </a:r>
            <a:r>
              <a:rPr lang="en-GB" sz="1300" dirty="0">
                <a:latin typeface="HSE Sans" panose="02000000000000000000" pitchFamily="2" charset="0"/>
              </a:rPr>
              <a:t> exercitation </a:t>
            </a:r>
            <a:r>
              <a:rPr lang="en-GB" sz="1300" dirty="0" err="1">
                <a:latin typeface="HSE Sans" panose="02000000000000000000" pitchFamily="2" charset="0"/>
              </a:rPr>
              <a:t>ullamco</a:t>
            </a:r>
            <a:r>
              <a:rPr lang="en-GB" sz="1300" dirty="0">
                <a:latin typeface="HSE Sans" panose="02000000000000000000" pitchFamily="2" charset="0"/>
              </a:rPr>
              <a:t> </a:t>
            </a:r>
            <a:r>
              <a:rPr lang="en-GB" sz="1300" dirty="0" err="1">
                <a:latin typeface="HSE Sans" panose="02000000000000000000" pitchFamily="2" charset="0"/>
              </a:rPr>
              <a:t>laboris</a:t>
            </a:r>
            <a:r>
              <a:rPr lang="en-GB" sz="1300" dirty="0">
                <a:latin typeface="HSE Sans" panose="02000000000000000000" pitchFamily="2" charset="0"/>
              </a:rPr>
              <a:t> nisi </a:t>
            </a:r>
            <a:r>
              <a:rPr lang="en-GB" sz="1300" dirty="0" err="1">
                <a:latin typeface="HSE Sans" panose="02000000000000000000" pitchFamily="2" charset="0"/>
              </a:rPr>
              <a:t>ut</a:t>
            </a:r>
            <a:r>
              <a:rPr lang="en-GB" sz="1300" dirty="0">
                <a:latin typeface="HSE Sans" panose="02000000000000000000" pitchFamily="2" charset="0"/>
              </a:rPr>
              <a:t> </a:t>
            </a:r>
            <a:r>
              <a:rPr lang="en-GB" sz="1300" dirty="0" err="1">
                <a:latin typeface="HSE Sans" panose="02000000000000000000" pitchFamily="2" charset="0"/>
              </a:rPr>
              <a:t>aliquip</a:t>
            </a:r>
            <a:r>
              <a:rPr lang="en-GB" sz="1300" dirty="0">
                <a:latin typeface="HSE Sans" panose="02000000000000000000" pitchFamily="2" charset="0"/>
              </a:rPr>
              <a:t> ex </a:t>
            </a:r>
            <a:r>
              <a:rPr lang="en-GB" sz="1300" dirty="0" err="1">
                <a:latin typeface="HSE Sans" panose="02000000000000000000" pitchFamily="2" charset="0"/>
              </a:rPr>
              <a:t>ea</a:t>
            </a:r>
            <a:r>
              <a:rPr lang="en-GB" sz="1300" dirty="0">
                <a:latin typeface="HSE Sans" panose="02000000000000000000" pitchFamily="2" charset="0"/>
              </a:rPr>
              <a:t> </a:t>
            </a:r>
            <a:r>
              <a:rPr lang="en-GB" sz="1300" dirty="0" err="1">
                <a:latin typeface="HSE Sans" panose="02000000000000000000" pitchFamily="2" charset="0"/>
              </a:rPr>
              <a:t>commodo</a:t>
            </a:r>
            <a:r>
              <a:rPr lang="en-GB" sz="1300" dirty="0">
                <a:latin typeface="HSE Sans" panose="02000000000000000000" pitchFamily="2" charset="0"/>
              </a:rPr>
              <a:t> </a:t>
            </a:r>
            <a:r>
              <a:rPr lang="en-GB" sz="1300" dirty="0" err="1">
                <a:latin typeface="HSE Sans" panose="02000000000000000000" pitchFamily="2" charset="0"/>
              </a:rPr>
              <a:t>consequat</a:t>
            </a:r>
            <a:r>
              <a:rPr lang="en-GB" sz="1300" dirty="0">
                <a:latin typeface="HSE Sans" panose="02000000000000000000" pitchFamily="2" charset="0"/>
              </a:rPr>
              <a:t>. Duis </a:t>
            </a:r>
            <a:r>
              <a:rPr lang="en-GB" sz="1300" dirty="0" err="1">
                <a:latin typeface="HSE Sans" panose="02000000000000000000" pitchFamily="2" charset="0"/>
              </a:rPr>
              <a:t>aute</a:t>
            </a:r>
            <a:r>
              <a:rPr lang="en-GB" sz="1300" dirty="0">
                <a:latin typeface="HSE Sans" panose="02000000000000000000" pitchFamily="2" charset="0"/>
              </a:rPr>
              <a:t> </a:t>
            </a:r>
            <a:r>
              <a:rPr lang="en-GB" sz="1300" dirty="0" err="1">
                <a:latin typeface="HSE Sans" panose="02000000000000000000" pitchFamily="2" charset="0"/>
              </a:rPr>
              <a:t>irure</a:t>
            </a:r>
            <a:r>
              <a:rPr lang="en-GB" sz="1300" dirty="0">
                <a:latin typeface="HSE Sans" panose="02000000000000000000" pitchFamily="2" charset="0"/>
              </a:rPr>
              <a:t> </a:t>
            </a:r>
            <a:r>
              <a:rPr lang="en-GB" sz="1300" dirty="0" err="1">
                <a:latin typeface="HSE Sans" panose="02000000000000000000" pitchFamily="2" charset="0"/>
              </a:rPr>
              <a:t>dolor</a:t>
            </a:r>
            <a:r>
              <a:rPr lang="en-GB" sz="1300" dirty="0">
                <a:latin typeface="HSE Sans" panose="02000000000000000000" pitchFamily="2" charset="0"/>
              </a:rPr>
              <a:t> in </a:t>
            </a:r>
            <a:r>
              <a:rPr lang="en-GB" sz="1300" dirty="0" err="1">
                <a:latin typeface="HSE Sans" panose="02000000000000000000" pitchFamily="2" charset="0"/>
              </a:rPr>
              <a:t>reprehenderit</a:t>
            </a:r>
            <a:r>
              <a:rPr lang="en-GB" sz="1300" dirty="0">
                <a:latin typeface="HSE Sans" panose="02000000000000000000" pitchFamily="2" charset="0"/>
              </a:rPr>
              <a:t> in </a:t>
            </a:r>
            <a:r>
              <a:rPr lang="en-GB" sz="1300" dirty="0" err="1">
                <a:latin typeface="HSE Sans" panose="02000000000000000000" pitchFamily="2" charset="0"/>
              </a:rPr>
              <a:t>voluptate</a:t>
            </a:r>
            <a:r>
              <a:rPr lang="en-GB" sz="1300" dirty="0">
                <a:latin typeface="HSE Sans" panose="02000000000000000000" pitchFamily="2" charset="0"/>
              </a:rPr>
              <a:t> </a:t>
            </a:r>
            <a:r>
              <a:rPr lang="en-GB" sz="1300" dirty="0" err="1">
                <a:latin typeface="HSE Sans" panose="02000000000000000000" pitchFamily="2" charset="0"/>
              </a:rPr>
              <a:t>velit</a:t>
            </a:r>
            <a:r>
              <a:rPr lang="en-GB" sz="1300" dirty="0">
                <a:latin typeface="HSE Sans" panose="02000000000000000000" pitchFamily="2" charset="0"/>
              </a:rPr>
              <a:t> </a:t>
            </a:r>
            <a:r>
              <a:rPr lang="en-GB" sz="1300" dirty="0" err="1">
                <a:latin typeface="HSE Sans" panose="02000000000000000000" pitchFamily="2" charset="0"/>
              </a:rPr>
              <a:t>esse</a:t>
            </a:r>
            <a:r>
              <a:rPr lang="en-GB" sz="1300" dirty="0">
                <a:latin typeface="HSE Sans" panose="02000000000000000000" pitchFamily="2" charset="0"/>
              </a:rPr>
              <a:t> </a:t>
            </a:r>
            <a:r>
              <a:rPr lang="en-GB" sz="1300" dirty="0" err="1">
                <a:latin typeface="HSE Sans" panose="02000000000000000000" pitchFamily="2" charset="0"/>
              </a:rPr>
              <a:t>cillum</a:t>
            </a:r>
            <a:r>
              <a:rPr lang="en-GB" sz="1300" dirty="0">
                <a:latin typeface="HSE Sans" panose="02000000000000000000" pitchFamily="2" charset="0"/>
              </a:rPr>
              <a:t> dolore </a:t>
            </a:r>
            <a:r>
              <a:rPr lang="en-GB" sz="1300" dirty="0" err="1">
                <a:latin typeface="HSE Sans" panose="02000000000000000000" pitchFamily="2" charset="0"/>
              </a:rPr>
              <a:t>eu</a:t>
            </a:r>
            <a:r>
              <a:rPr lang="en-GB" sz="1300" dirty="0">
                <a:latin typeface="HSE Sans" panose="02000000000000000000" pitchFamily="2" charset="0"/>
              </a:rPr>
              <a:t> </a:t>
            </a:r>
            <a:r>
              <a:rPr lang="en-GB" sz="1300" dirty="0" err="1">
                <a:latin typeface="HSE Sans" panose="02000000000000000000" pitchFamily="2" charset="0"/>
              </a:rPr>
              <a:t>fugiat</a:t>
            </a:r>
            <a:r>
              <a:rPr lang="en-GB" sz="1300" dirty="0">
                <a:latin typeface="HSE Sans" panose="02000000000000000000" pitchFamily="2" charset="0"/>
              </a:rPr>
              <a:t> </a:t>
            </a:r>
            <a:r>
              <a:rPr lang="en-GB" sz="1300" dirty="0" err="1">
                <a:latin typeface="HSE Sans" panose="02000000000000000000" pitchFamily="2" charset="0"/>
              </a:rPr>
              <a:t>nulla</a:t>
            </a:r>
            <a:r>
              <a:rPr lang="en-GB" sz="1300" dirty="0">
                <a:latin typeface="HSE Sans" panose="02000000000000000000" pitchFamily="2" charset="0"/>
              </a:rPr>
              <a:t> </a:t>
            </a:r>
            <a:r>
              <a:rPr lang="en-GB" sz="1300" dirty="0" err="1">
                <a:latin typeface="HSE Sans" panose="02000000000000000000" pitchFamily="2" charset="0"/>
              </a:rPr>
              <a:t>pariatur</a:t>
            </a:r>
            <a:r>
              <a:rPr lang="en-GB" sz="1300" dirty="0">
                <a:latin typeface="HSE Sans" panose="02000000000000000000" pitchFamily="2" charset="0"/>
              </a:rPr>
              <a:t>. </a:t>
            </a:r>
            <a:r>
              <a:rPr lang="en-GB" sz="1300" dirty="0" err="1">
                <a:latin typeface="HSE Sans" panose="02000000000000000000" pitchFamily="2" charset="0"/>
              </a:rPr>
              <a:t>Excepteur</a:t>
            </a:r>
            <a:r>
              <a:rPr lang="en-GB" sz="1300" dirty="0">
                <a:latin typeface="HSE Sans" panose="02000000000000000000" pitchFamily="2" charset="0"/>
              </a:rPr>
              <a:t> </a:t>
            </a:r>
            <a:r>
              <a:rPr lang="en-GB" sz="1300" dirty="0" err="1">
                <a:latin typeface="HSE Sans" panose="02000000000000000000" pitchFamily="2" charset="0"/>
              </a:rPr>
              <a:t>sint</a:t>
            </a:r>
            <a:r>
              <a:rPr lang="en-GB" sz="1300" dirty="0">
                <a:latin typeface="HSE Sans" panose="02000000000000000000" pitchFamily="2" charset="0"/>
              </a:rPr>
              <a:t> </a:t>
            </a:r>
            <a:r>
              <a:rPr lang="en-GB" sz="1300" dirty="0" err="1">
                <a:latin typeface="HSE Sans" panose="02000000000000000000" pitchFamily="2" charset="0"/>
              </a:rPr>
              <a:t>occaecat</a:t>
            </a:r>
            <a:r>
              <a:rPr lang="en-GB" sz="1300" dirty="0">
                <a:latin typeface="HSE Sans" panose="02000000000000000000" pitchFamily="2" charset="0"/>
              </a:rPr>
              <a:t> </a:t>
            </a:r>
            <a:r>
              <a:rPr lang="en-GB" sz="1300" dirty="0" err="1">
                <a:latin typeface="HSE Sans" panose="02000000000000000000" pitchFamily="2" charset="0"/>
              </a:rPr>
              <a:t>cupidatat</a:t>
            </a:r>
            <a:r>
              <a:rPr lang="en-GB" sz="1300" dirty="0">
                <a:latin typeface="HSE Sans" panose="02000000000000000000" pitchFamily="2" charset="0"/>
              </a:rPr>
              <a:t> non </a:t>
            </a:r>
            <a:r>
              <a:rPr lang="en-GB" sz="1300" dirty="0" err="1">
                <a:latin typeface="HSE Sans" panose="02000000000000000000" pitchFamily="2" charset="0"/>
              </a:rPr>
              <a:t>proident</a:t>
            </a:r>
            <a:r>
              <a:rPr lang="en-GB" sz="1300" dirty="0">
                <a:latin typeface="HSE Sans" panose="02000000000000000000" pitchFamily="2" charset="0"/>
              </a:rPr>
              <a:t>, sunt in culpa qui </a:t>
            </a:r>
            <a:r>
              <a:rPr lang="en-GB" sz="1300" dirty="0" err="1">
                <a:latin typeface="HSE Sans" panose="02000000000000000000" pitchFamily="2" charset="0"/>
              </a:rPr>
              <a:t>officia</a:t>
            </a:r>
            <a:r>
              <a:rPr lang="en-GB" sz="1300" dirty="0">
                <a:latin typeface="HSE Sans" panose="02000000000000000000" pitchFamily="2" charset="0"/>
              </a:rPr>
              <a:t> </a:t>
            </a:r>
            <a:r>
              <a:rPr lang="en-GB" sz="1300" dirty="0" err="1">
                <a:latin typeface="HSE Sans" panose="02000000000000000000" pitchFamily="2" charset="0"/>
              </a:rPr>
              <a:t>deserunt</a:t>
            </a:r>
            <a:r>
              <a:rPr lang="en-GB" sz="1300" dirty="0">
                <a:latin typeface="HSE Sans" panose="02000000000000000000" pitchFamily="2" charset="0"/>
              </a:rPr>
              <a:t> </a:t>
            </a:r>
            <a:r>
              <a:rPr lang="en-GB" sz="1300" dirty="0" err="1">
                <a:latin typeface="HSE Sans" panose="02000000000000000000" pitchFamily="2" charset="0"/>
              </a:rPr>
              <a:t>mollit</a:t>
            </a:r>
            <a:r>
              <a:rPr lang="en-GB" sz="1300" dirty="0">
                <a:latin typeface="HSE Sans" panose="02000000000000000000" pitchFamily="2" charset="0"/>
              </a:rPr>
              <a:t> </a:t>
            </a:r>
            <a:r>
              <a:rPr lang="en-GB" sz="1300" dirty="0" err="1">
                <a:latin typeface="HSE Sans" panose="02000000000000000000" pitchFamily="2" charset="0"/>
              </a:rPr>
              <a:t>anim</a:t>
            </a:r>
            <a:r>
              <a:rPr lang="en-GB" sz="1300" dirty="0">
                <a:latin typeface="HSE Sans" panose="02000000000000000000" pitchFamily="2" charset="0"/>
              </a:rPr>
              <a:t> id </a:t>
            </a:r>
            <a:r>
              <a:rPr lang="en-GB" sz="1300" dirty="0" err="1">
                <a:latin typeface="HSE Sans" panose="02000000000000000000" pitchFamily="2" charset="0"/>
              </a:rPr>
              <a:t>est</a:t>
            </a:r>
            <a:r>
              <a:rPr lang="en-GB" sz="1300" dirty="0">
                <a:latin typeface="HSE Sans" panose="02000000000000000000" pitchFamily="2" charset="0"/>
              </a:rPr>
              <a:t> </a:t>
            </a:r>
            <a:r>
              <a:rPr lang="en-GB" sz="1300" dirty="0" err="1">
                <a:latin typeface="HSE Sans" panose="02000000000000000000" pitchFamily="2" charset="0"/>
              </a:rPr>
              <a:t>laborum</a:t>
            </a:r>
            <a:r>
              <a:rPr lang="en-GB" sz="1300" dirty="0">
                <a:latin typeface="HSE Sans" panose="02000000000000000000" pitchFamily="2" charset="0"/>
              </a:rPr>
              <a:t>.</a:t>
            </a:r>
            <a:endParaRPr lang="ru-RU" sz="1300" dirty="0">
              <a:latin typeface="HSE Sans" panose="02000000000000000000" pitchFamily="2" charset="0"/>
            </a:endParaRPr>
          </a:p>
        </p:txBody>
      </p:sp>
      <p:sp>
        <p:nvSpPr>
          <p:cNvPr id="16" name="Текст 37">
            <a:extLst>
              <a:ext uri="{FF2B5EF4-FFF2-40B4-BE49-F238E27FC236}">
                <a16:creationId xmlns:a16="http://schemas.microsoft.com/office/drawing/2014/main" id="{EB05FE86-9EEC-B64C-A6A4-0EF1E57F548F}"/>
              </a:ext>
            </a:extLst>
          </p:cNvPr>
          <p:cNvSpPr>
            <a:spLocks noGrp="1"/>
          </p:cNvSpPr>
          <p:nvPr>
            <p:ph type="body" sz="quarter" idx="13" hasCustomPrompt="1"/>
          </p:nvPr>
        </p:nvSpPr>
        <p:spPr>
          <a:xfrm>
            <a:off x="1143689" y="540904"/>
            <a:ext cx="1901825" cy="415925"/>
          </a:xfrm>
          <a:prstGeom prst="rect">
            <a:avLst/>
          </a:prstGeom>
        </p:spPr>
        <p:txBody>
          <a:bodyPr lIns="0" tIns="0" rIns="0" bIns="0">
            <a:noAutofit/>
          </a:bodyPr>
          <a:lstStyle>
            <a:lvl1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sz="1000" b="0" i="0">
                <a:latin typeface="HSE Sans" panose="02000000000000000000" pitchFamily="2" charset="0"/>
              </a:defRPr>
            </a:lvl1pPr>
            <a:lvl2pPr marL="457200" indent="0">
              <a:lnSpc>
                <a:spcPct val="100000"/>
              </a:lnSpc>
              <a:buNone/>
              <a:defRPr sz="1000" b="0" i="0">
                <a:latin typeface="HSE Sans" panose="02000000000000000000" pitchFamily="2" charset="0"/>
              </a:defRPr>
            </a:lvl2pPr>
            <a:lvl3pPr marL="914400" indent="0">
              <a:lnSpc>
                <a:spcPct val="100000"/>
              </a:lnSpc>
              <a:buNone/>
              <a:defRPr sz="1000" b="0" i="0">
                <a:latin typeface="HSE Sans" panose="02000000000000000000" pitchFamily="2" charset="0"/>
              </a:defRPr>
            </a:lvl3pPr>
            <a:lvl4pPr marL="1371600" indent="0">
              <a:lnSpc>
                <a:spcPct val="100000"/>
              </a:lnSpc>
              <a:buNone/>
              <a:defRPr sz="1000" b="0" i="0">
                <a:latin typeface="HSE Sans" panose="02000000000000000000" pitchFamily="2" charset="0"/>
              </a:defRPr>
            </a:lvl4pPr>
            <a:lvl5pPr marL="1828800" indent="0">
              <a:lnSpc>
                <a:spcPct val="100000"/>
              </a:lnSpc>
              <a:buNone/>
              <a:defRPr sz="1000" b="0" i="0">
                <a:latin typeface="HSE Sans" panose="02000000000000000000" pitchFamily="2" charset="0"/>
              </a:defRPr>
            </a:lvl5pPr>
          </a:lstStyle>
          <a:p>
            <a:r>
              <a:rPr lang="en-US" sz="1000" dirty="0">
                <a:latin typeface="HSE Sans" panose="02000000000000000000" pitchFamily="2" charset="0"/>
              </a:rPr>
              <a:t>Name of subdivisions in two or three lines </a:t>
            </a:r>
            <a:r>
              <a:rPr lang="en-GB" sz="1000" dirty="0">
                <a:latin typeface="HSE Sans" panose="02000000000000000000" pitchFamily="2" charset="0"/>
              </a:rPr>
              <a:t>(10 </a:t>
            </a:r>
            <a:r>
              <a:rPr lang="en-GB" sz="1000" dirty="0" err="1">
                <a:latin typeface="HSE Sans" panose="02000000000000000000" pitchFamily="2" charset="0"/>
              </a:rPr>
              <a:t>pt</a:t>
            </a:r>
            <a:r>
              <a:rPr lang="en-GB" sz="1000" dirty="0">
                <a:latin typeface="HSE Sans" panose="02000000000000000000" pitchFamily="2" charset="0"/>
              </a:rPr>
              <a:t>)</a:t>
            </a:r>
            <a:endParaRPr lang="ru-RU" sz="1000" dirty="0">
              <a:latin typeface="HSE Sans" panose="02000000000000000000" pitchFamily="2" charset="0"/>
            </a:endParaRPr>
          </a:p>
        </p:txBody>
      </p:sp>
      <p:sp>
        <p:nvSpPr>
          <p:cNvPr id="18" name="Текст 39">
            <a:extLst>
              <a:ext uri="{FF2B5EF4-FFF2-40B4-BE49-F238E27FC236}">
                <a16:creationId xmlns:a16="http://schemas.microsoft.com/office/drawing/2014/main" id="{897B1CBC-D3E1-5F42-9E46-5C5D5982A1A4}"/>
              </a:ext>
            </a:extLst>
          </p:cNvPr>
          <p:cNvSpPr>
            <a:spLocks noGrp="1"/>
          </p:cNvSpPr>
          <p:nvPr>
            <p:ph type="body" sz="quarter" idx="14" hasCustomPrompt="1"/>
          </p:nvPr>
        </p:nvSpPr>
        <p:spPr>
          <a:xfrm>
            <a:off x="3459163" y="548720"/>
            <a:ext cx="2070100" cy="408109"/>
          </a:xfrm>
          <a:prstGeom prst="rect">
            <a:avLst/>
          </a:prstGeom>
        </p:spPr>
        <p:txBody>
          <a:bodyPr lIns="0" tIns="0" rIns="0" bIns="0">
            <a:noAutofit/>
          </a:bodyPr>
          <a:lstStyle>
            <a:lvl1pPr marL="0" indent="0">
              <a:lnSpc>
                <a:spcPct val="100000"/>
              </a:lnSpc>
              <a:spcBef>
                <a:spcPts val="0"/>
              </a:spcBef>
              <a:buNone/>
              <a:defRPr sz="1000" b="0" i="0">
                <a:solidFill>
                  <a:srgbClr val="0E2D69"/>
                </a:solidFill>
                <a:latin typeface="HSE Sans" panose="02000000000000000000" pitchFamily="2" charset="0"/>
              </a:defRPr>
            </a:lvl1pPr>
            <a:lvl2pPr marL="457200" indent="0">
              <a:buNone/>
              <a:defRPr sz="1000" b="0" i="0">
                <a:solidFill>
                  <a:srgbClr val="0E2D69"/>
                </a:solidFill>
                <a:latin typeface="HSE Sans" panose="02000000000000000000" pitchFamily="2" charset="0"/>
              </a:defRPr>
            </a:lvl2pPr>
            <a:lvl3pPr marL="914400" indent="0">
              <a:buNone/>
              <a:defRPr sz="1000" b="0" i="0">
                <a:solidFill>
                  <a:srgbClr val="0E2D69"/>
                </a:solidFill>
                <a:latin typeface="HSE Sans" panose="02000000000000000000" pitchFamily="2" charset="0"/>
              </a:defRPr>
            </a:lvl3pPr>
            <a:lvl4pPr marL="1371600" indent="0">
              <a:buNone/>
              <a:defRPr sz="1000" b="0" i="0">
                <a:solidFill>
                  <a:srgbClr val="0E2D69"/>
                </a:solidFill>
                <a:latin typeface="HSE Sans" panose="02000000000000000000" pitchFamily="2" charset="0"/>
              </a:defRPr>
            </a:lvl4pPr>
            <a:lvl5pPr marL="1828800" indent="0">
              <a:buNone/>
              <a:defRPr sz="1000" b="0" i="0">
                <a:solidFill>
                  <a:srgbClr val="0E2D69"/>
                </a:solidFill>
                <a:latin typeface="HSE Sans" panose="02000000000000000000" pitchFamily="2" charset="0"/>
              </a:defRPr>
            </a:lvl5pPr>
          </a:lstStyle>
          <a:p>
            <a:r>
              <a:rPr lang="en-GB" sz="1000" dirty="0">
                <a:latin typeface="HSE Sans" panose="02000000000000000000" pitchFamily="2" charset="0"/>
              </a:rPr>
              <a:t>Name of presentation can be provided in two or three lines (10 </a:t>
            </a:r>
            <a:r>
              <a:rPr lang="en-GB" sz="1000" dirty="0" err="1">
                <a:latin typeface="HSE Sans" panose="02000000000000000000" pitchFamily="2" charset="0"/>
              </a:rPr>
              <a:t>pt</a:t>
            </a:r>
            <a:r>
              <a:rPr lang="en-GB" sz="1000" dirty="0">
                <a:latin typeface="HSE Sans" panose="02000000000000000000" pitchFamily="2" charset="0"/>
              </a:rPr>
              <a:t>)</a:t>
            </a:r>
            <a:endParaRPr lang="ru-RU" sz="1000" dirty="0">
              <a:latin typeface="HSE Sans" panose="02000000000000000000" pitchFamily="2" charset="0"/>
            </a:endParaRPr>
          </a:p>
        </p:txBody>
      </p:sp>
      <p:sp>
        <p:nvSpPr>
          <p:cNvPr id="19" name="Текст 39">
            <a:extLst>
              <a:ext uri="{FF2B5EF4-FFF2-40B4-BE49-F238E27FC236}">
                <a16:creationId xmlns:a16="http://schemas.microsoft.com/office/drawing/2014/main" id="{364269E6-245A-D54E-A8AD-14E29A03FAC1}"/>
              </a:ext>
            </a:extLst>
          </p:cNvPr>
          <p:cNvSpPr>
            <a:spLocks noGrp="1"/>
          </p:cNvSpPr>
          <p:nvPr>
            <p:ph type="body" sz="quarter" idx="15" hasCustomPrompt="1"/>
          </p:nvPr>
        </p:nvSpPr>
        <p:spPr>
          <a:xfrm>
            <a:off x="6259892" y="548720"/>
            <a:ext cx="2070100" cy="408109"/>
          </a:xfrm>
          <a:prstGeom prst="rect">
            <a:avLst/>
          </a:prstGeom>
        </p:spPr>
        <p:txBody>
          <a:bodyPr lIns="0" tIns="0" rIns="0" bIns="0">
            <a:noAutofit/>
          </a:bodyPr>
          <a:lstStyle>
            <a:lvl1pPr marL="0" indent="0">
              <a:lnSpc>
                <a:spcPct val="100000"/>
              </a:lnSpc>
              <a:spcBef>
                <a:spcPts val="0"/>
              </a:spcBef>
              <a:buNone/>
              <a:defRPr sz="1000" b="0" i="0">
                <a:solidFill>
                  <a:srgbClr val="0E2D69"/>
                </a:solidFill>
                <a:latin typeface="HSE Sans" panose="02000000000000000000" pitchFamily="2" charset="0"/>
              </a:defRPr>
            </a:lvl1pPr>
            <a:lvl2pPr marL="457200" indent="0">
              <a:buNone/>
              <a:defRPr sz="1000" b="0" i="0">
                <a:solidFill>
                  <a:srgbClr val="0E2D69"/>
                </a:solidFill>
                <a:latin typeface="HSE Sans" panose="02000000000000000000" pitchFamily="2" charset="0"/>
              </a:defRPr>
            </a:lvl2pPr>
            <a:lvl3pPr marL="914400" indent="0">
              <a:buNone/>
              <a:defRPr sz="1000" b="0" i="0">
                <a:solidFill>
                  <a:srgbClr val="0E2D69"/>
                </a:solidFill>
                <a:latin typeface="HSE Sans" panose="02000000000000000000" pitchFamily="2" charset="0"/>
              </a:defRPr>
            </a:lvl3pPr>
            <a:lvl4pPr marL="1371600" indent="0">
              <a:buNone/>
              <a:defRPr sz="1000" b="0" i="0">
                <a:solidFill>
                  <a:srgbClr val="0E2D69"/>
                </a:solidFill>
                <a:latin typeface="HSE Sans" panose="02000000000000000000" pitchFamily="2" charset="0"/>
              </a:defRPr>
            </a:lvl4pPr>
            <a:lvl5pPr marL="1828800" indent="0">
              <a:buNone/>
              <a:defRPr sz="1000" b="0" i="0">
                <a:solidFill>
                  <a:srgbClr val="0E2D69"/>
                </a:solidFill>
                <a:latin typeface="HSE Sans" panose="02000000000000000000" pitchFamily="2" charset="0"/>
              </a:defRPr>
            </a:lvl5pPr>
          </a:lstStyle>
          <a:p>
            <a:r>
              <a:rPr lang="en-GB" sz="1000" dirty="0">
                <a:latin typeface="HSE Sans" panose="02000000000000000000" pitchFamily="2" charset="0"/>
              </a:rPr>
              <a:t>Name of presentation can be provided in two or three lines (10 </a:t>
            </a:r>
            <a:r>
              <a:rPr lang="en-GB" sz="1000" dirty="0" err="1">
                <a:latin typeface="HSE Sans" panose="02000000000000000000" pitchFamily="2" charset="0"/>
              </a:rPr>
              <a:t>pt</a:t>
            </a:r>
            <a:r>
              <a:rPr lang="en-GB" sz="1000" dirty="0">
                <a:latin typeface="HSE Sans" panose="02000000000000000000" pitchFamily="2" charset="0"/>
              </a:rPr>
              <a:t>)</a:t>
            </a:r>
            <a:endParaRPr lang="ru-RU" sz="1000" dirty="0">
              <a:latin typeface="HSE Sans" panose="02000000000000000000" pitchFamily="2" charset="0"/>
            </a:endParaRPr>
          </a:p>
        </p:txBody>
      </p:sp>
    </p:spTree>
    <p:extLst>
      <p:ext uri="{BB962C8B-B14F-4D97-AF65-F5344CB8AC3E}">
        <p14:creationId xmlns:p14="http://schemas.microsoft.com/office/powerpoint/2010/main" val="7648898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Цифры">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6" name="Picture 4" descr="Icon&#10;&#10;Description automatically generated">
            <a:extLst>
              <a:ext uri="{FF2B5EF4-FFF2-40B4-BE49-F238E27FC236}">
                <a16:creationId xmlns:a16="http://schemas.microsoft.com/office/drawing/2014/main" id="{E9A64721-E55E-8749-B29E-51DD8955936F}"/>
              </a:ext>
            </a:extLst>
          </p:cNvPr>
          <p:cNvPicPr>
            <a:picLocks noChangeAspect="1"/>
          </p:cNvPicPr>
          <p:nvPr userDrawn="1"/>
        </p:nvPicPr>
        <p:blipFill>
          <a:blip r:embed="rId3"/>
          <a:stretch>
            <a:fillRect/>
          </a:stretch>
        </p:blipFill>
        <p:spPr>
          <a:xfrm>
            <a:off x="517199" y="464363"/>
            <a:ext cx="448276" cy="448276"/>
          </a:xfrm>
          <a:prstGeom prst="rect">
            <a:avLst/>
          </a:prstGeom>
        </p:spPr>
      </p:pic>
      <p:cxnSp>
        <p:nvCxnSpPr>
          <p:cNvPr id="7" name="Straight Connector 19">
            <a:extLst>
              <a:ext uri="{FF2B5EF4-FFF2-40B4-BE49-F238E27FC236}">
                <a16:creationId xmlns:a16="http://schemas.microsoft.com/office/drawing/2014/main" id="{B0C162B7-B84F-874A-960E-31F512518C6E}"/>
              </a:ext>
            </a:extLst>
          </p:cNvPr>
          <p:cNvCxnSpPr>
            <a:cxnSpLocks/>
          </p:cNvCxnSpPr>
          <p:nvPr userDrawn="1"/>
        </p:nvCxnSpPr>
        <p:spPr>
          <a:xfrm>
            <a:off x="3298686" y="464363"/>
            <a:ext cx="0" cy="586260"/>
          </a:xfrm>
          <a:prstGeom prst="line">
            <a:avLst/>
          </a:prstGeom>
          <a:ln w="12700">
            <a:solidFill>
              <a:srgbClr val="102D69"/>
            </a:solidFill>
          </a:ln>
        </p:spPr>
        <p:style>
          <a:lnRef idx="1">
            <a:schemeClr val="accent1"/>
          </a:lnRef>
          <a:fillRef idx="0">
            <a:schemeClr val="accent1"/>
          </a:fillRef>
          <a:effectRef idx="0">
            <a:schemeClr val="accent1"/>
          </a:effectRef>
          <a:fontRef idx="minor">
            <a:schemeClr val="tx1"/>
          </a:fontRef>
        </p:style>
      </p:cxnSp>
      <p:cxnSp>
        <p:nvCxnSpPr>
          <p:cNvPr id="8" name="Straight Connector 21">
            <a:extLst>
              <a:ext uri="{FF2B5EF4-FFF2-40B4-BE49-F238E27FC236}">
                <a16:creationId xmlns:a16="http://schemas.microsoft.com/office/drawing/2014/main" id="{1CB321BB-9FE3-294F-85D8-AA7DC75CA4AF}"/>
              </a:ext>
            </a:extLst>
          </p:cNvPr>
          <p:cNvCxnSpPr>
            <a:cxnSpLocks/>
          </p:cNvCxnSpPr>
          <p:nvPr userDrawn="1"/>
        </p:nvCxnSpPr>
        <p:spPr>
          <a:xfrm>
            <a:off x="6099416" y="464363"/>
            <a:ext cx="0" cy="586260"/>
          </a:xfrm>
          <a:prstGeom prst="line">
            <a:avLst/>
          </a:prstGeom>
          <a:ln w="12700">
            <a:solidFill>
              <a:srgbClr val="102D69"/>
            </a:solidFill>
          </a:ln>
        </p:spPr>
        <p:style>
          <a:lnRef idx="1">
            <a:schemeClr val="accent1"/>
          </a:lnRef>
          <a:fillRef idx="0">
            <a:schemeClr val="accent1"/>
          </a:fillRef>
          <a:effectRef idx="0">
            <a:schemeClr val="accent1"/>
          </a:effectRef>
          <a:fontRef idx="minor">
            <a:schemeClr val="tx1"/>
          </a:fontRef>
        </p:style>
      </p:cxnSp>
      <p:cxnSp>
        <p:nvCxnSpPr>
          <p:cNvPr id="9" name="Straight Connector 25">
            <a:extLst>
              <a:ext uri="{FF2B5EF4-FFF2-40B4-BE49-F238E27FC236}">
                <a16:creationId xmlns:a16="http://schemas.microsoft.com/office/drawing/2014/main" id="{0A610A45-8712-8A45-AFB3-931CF468EC32}"/>
              </a:ext>
            </a:extLst>
          </p:cNvPr>
          <p:cNvCxnSpPr>
            <a:cxnSpLocks/>
          </p:cNvCxnSpPr>
          <p:nvPr userDrawn="1"/>
        </p:nvCxnSpPr>
        <p:spPr>
          <a:xfrm>
            <a:off x="10277081" y="464363"/>
            <a:ext cx="0" cy="586260"/>
          </a:xfrm>
          <a:prstGeom prst="line">
            <a:avLst/>
          </a:prstGeom>
          <a:ln w="12700">
            <a:solidFill>
              <a:srgbClr val="102D69"/>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30460EF6-ECAD-8941-8132-1B3E005D6067}"/>
              </a:ext>
            </a:extLst>
          </p:cNvPr>
          <p:cNvSpPr txBox="1"/>
          <p:nvPr userDrawn="1"/>
        </p:nvSpPr>
        <p:spPr>
          <a:xfrm>
            <a:off x="10410201" y="532278"/>
            <a:ext cx="671977" cy="307777"/>
          </a:xfrm>
          <a:prstGeom prst="rect">
            <a:avLst/>
          </a:prstGeom>
          <a:noFill/>
        </p:spPr>
        <p:txBody>
          <a:bodyPr wrap="square" lIns="0" tIns="0" rIns="0" bIns="0" rtlCol="0">
            <a:spAutoFit/>
          </a:bodyPr>
          <a:lstStyle/>
          <a:p>
            <a:fld id="{32AF94B5-93D7-5247-B727-C7089232F508}" type="slidenum">
              <a:rPr lang="ru-RU" sz="2000" smtClean="0">
                <a:solidFill>
                  <a:srgbClr val="102D69"/>
                </a:solidFill>
                <a:latin typeface="HSE Sans" panose="02000000000000000000" pitchFamily="2" charset="0"/>
              </a:rPr>
              <a:t>‹#›</a:t>
            </a:fld>
            <a:endParaRPr lang="ru-RU" sz="2000" dirty="0">
              <a:solidFill>
                <a:srgbClr val="102D69"/>
              </a:solidFill>
              <a:latin typeface="HSE Sans" panose="02000000000000000000" pitchFamily="2" charset="0"/>
            </a:endParaRPr>
          </a:p>
        </p:txBody>
      </p:sp>
      <p:cxnSp>
        <p:nvCxnSpPr>
          <p:cNvPr id="11" name="Straight Connector 59">
            <a:extLst>
              <a:ext uri="{FF2B5EF4-FFF2-40B4-BE49-F238E27FC236}">
                <a16:creationId xmlns:a16="http://schemas.microsoft.com/office/drawing/2014/main" id="{41AE56A2-5FAA-FD44-AE1A-338E1E304184}"/>
              </a:ext>
            </a:extLst>
          </p:cNvPr>
          <p:cNvCxnSpPr>
            <a:cxnSpLocks/>
          </p:cNvCxnSpPr>
          <p:nvPr userDrawn="1"/>
        </p:nvCxnSpPr>
        <p:spPr>
          <a:xfrm>
            <a:off x="11643868" y="464363"/>
            <a:ext cx="0" cy="586260"/>
          </a:xfrm>
          <a:prstGeom prst="line">
            <a:avLst/>
          </a:prstGeom>
          <a:ln w="12700">
            <a:solidFill>
              <a:srgbClr val="102D69"/>
            </a:solidFill>
          </a:ln>
        </p:spPr>
        <p:style>
          <a:lnRef idx="1">
            <a:schemeClr val="accent1"/>
          </a:lnRef>
          <a:fillRef idx="0">
            <a:schemeClr val="accent1"/>
          </a:fillRef>
          <a:effectRef idx="0">
            <a:schemeClr val="accent1"/>
          </a:effectRef>
          <a:fontRef idx="minor">
            <a:schemeClr val="tx1"/>
          </a:fontRef>
        </p:style>
      </p:cxnSp>
      <p:sp>
        <p:nvSpPr>
          <p:cNvPr id="17" name="Заголовок 31">
            <a:extLst>
              <a:ext uri="{FF2B5EF4-FFF2-40B4-BE49-F238E27FC236}">
                <a16:creationId xmlns:a16="http://schemas.microsoft.com/office/drawing/2014/main" id="{3B28B62E-5EE9-834C-9BB6-BD66079B8164}"/>
              </a:ext>
            </a:extLst>
          </p:cNvPr>
          <p:cNvSpPr>
            <a:spLocks noGrp="1"/>
          </p:cNvSpPr>
          <p:nvPr>
            <p:ph type="title" hasCustomPrompt="1"/>
          </p:nvPr>
        </p:nvSpPr>
        <p:spPr>
          <a:xfrm>
            <a:off x="585897" y="1447790"/>
            <a:ext cx="11057955" cy="777025"/>
          </a:xfrm>
          <a:prstGeom prst="rect">
            <a:avLst/>
          </a:prstGeom>
        </p:spPr>
        <p:txBody>
          <a:bodyPr lIns="0" tIns="0" rIns="0" bIns="0" anchor="t">
            <a:normAutofit/>
          </a:bodyPr>
          <a:lstStyle>
            <a:lvl1pPr>
              <a:lnSpc>
                <a:spcPct val="100000"/>
              </a:lnSpc>
              <a:defRPr sz="2400" b="0" i="0">
                <a:latin typeface="HSE Sans" panose="02000000000000000000" pitchFamily="2" charset="0"/>
              </a:defRPr>
            </a:lvl1pPr>
          </a:lstStyle>
          <a:p>
            <a:r>
              <a:rPr lang="en-US" sz="2400" dirty="0">
                <a:solidFill>
                  <a:srgbClr val="102D69"/>
                </a:solidFill>
                <a:latin typeface="HSE Sans" panose="02000000000000000000" pitchFamily="2" charset="0"/>
              </a:rPr>
              <a:t>Headline may have two or three lines (24 </a:t>
            </a:r>
            <a:r>
              <a:rPr lang="en-US" sz="2400" dirty="0" err="1">
                <a:solidFill>
                  <a:srgbClr val="102D69"/>
                </a:solidFill>
                <a:latin typeface="HSE Sans" panose="02000000000000000000" pitchFamily="2" charset="0"/>
              </a:rPr>
              <a:t>pt</a:t>
            </a:r>
            <a:r>
              <a:rPr lang="en-US" sz="2400" dirty="0">
                <a:solidFill>
                  <a:srgbClr val="102D69"/>
                </a:solidFill>
                <a:latin typeface="HSE Sans" panose="02000000000000000000" pitchFamily="2" charset="0"/>
              </a:rPr>
              <a:t>)</a:t>
            </a:r>
            <a:endParaRPr lang="ru-RU" sz="2400" dirty="0">
              <a:solidFill>
                <a:srgbClr val="102D69"/>
              </a:solidFill>
              <a:latin typeface="HSE Sans" panose="02000000000000000000" pitchFamily="2" charset="0"/>
            </a:endParaRPr>
          </a:p>
        </p:txBody>
      </p:sp>
      <p:sp>
        <p:nvSpPr>
          <p:cNvPr id="24" name="Текст 35">
            <a:extLst>
              <a:ext uri="{FF2B5EF4-FFF2-40B4-BE49-F238E27FC236}">
                <a16:creationId xmlns:a16="http://schemas.microsoft.com/office/drawing/2014/main" id="{621215DE-C1FD-2B4C-B236-AF679CF906BE}"/>
              </a:ext>
            </a:extLst>
          </p:cNvPr>
          <p:cNvSpPr>
            <a:spLocks noGrp="1"/>
          </p:cNvSpPr>
          <p:nvPr>
            <p:ph type="body" sz="quarter" idx="12" hasCustomPrompt="1"/>
          </p:nvPr>
        </p:nvSpPr>
        <p:spPr>
          <a:xfrm>
            <a:off x="575076" y="4103994"/>
            <a:ext cx="2758143" cy="1569661"/>
          </a:xfrm>
          <a:prstGeom prst="rect">
            <a:avLst/>
          </a:prstGeom>
        </p:spPr>
        <p:txBody>
          <a:bodyPr lIns="0" tIns="0" rIns="0">
            <a:normAutofit/>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300" b="0" i="0">
                <a:solidFill>
                  <a:srgbClr val="0E2D69"/>
                </a:solidFill>
                <a:latin typeface="HSE Sans" panose="02000000000000000000" pitchFamily="2" charset="0"/>
              </a:defRPr>
            </a:lvl1pPr>
            <a:lvl2pPr marL="457200" indent="0" algn="l">
              <a:lnSpc>
                <a:spcPct val="100000"/>
              </a:lnSpc>
              <a:spcBef>
                <a:spcPts val="1000"/>
              </a:spcBef>
              <a:buFont typeface="Arial" panose="020B0604020202020204" pitchFamily="34" charset="0"/>
              <a:buNone/>
              <a:defRPr sz="1300" b="0" i="0">
                <a:solidFill>
                  <a:srgbClr val="0E2D69"/>
                </a:solidFill>
                <a:latin typeface="HSE Sans" panose="02000000000000000000" pitchFamily="2" charset="0"/>
              </a:defRPr>
            </a:lvl2pPr>
            <a:lvl3pPr marL="914400" indent="0" algn="l">
              <a:lnSpc>
                <a:spcPct val="100000"/>
              </a:lnSpc>
              <a:spcBef>
                <a:spcPts val="1000"/>
              </a:spcBef>
              <a:buFont typeface="Arial" panose="020B0604020202020204" pitchFamily="34" charset="0"/>
              <a:buNone/>
              <a:defRPr sz="1300" b="0" i="0">
                <a:solidFill>
                  <a:srgbClr val="0E2D69"/>
                </a:solidFill>
                <a:latin typeface="HSE Sans" panose="02000000000000000000" pitchFamily="2" charset="0"/>
              </a:defRPr>
            </a:lvl3pPr>
            <a:lvl4pPr marL="1371600" indent="0" algn="l">
              <a:lnSpc>
                <a:spcPct val="100000"/>
              </a:lnSpc>
              <a:spcBef>
                <a:spcPts val="1000"/>
              </a:spcBef>
              <a:buFont typeface="Arial" panose="020B0604020202020204" pitchFamily="34" charset="0"/>
              <a:buNone/>
              <a:defRPr sz="1300" b="0" i="0">
                <a:solidFill>
                  <a:srgbClr val="0E2D69"/>
                </a:solidFill>
                <a:latin typeface="HSE Sans" panose="02000000000000000000" pitchFamily="2" charset="0"/>
              </a:defRPr>
            </a:lvl4pPr>
            <a:lvl5pPr marL="1828800" indent="0" algn="l">
              <a:lnSpc>
                <a:spcPct val="100000"/>
              </a:lnSpc>
              <a:spcBef>
                <a:spcPts val="1000"/>
              </a:spcBef>
              <a:buFont typeface="Arial" panose="020B0604020202020204" pitchFamily="34" charset="0"/>
              <a:buNone/>
              <a:defRPr sz="1300" b="0" i="0">
                <a:solidFill>
                  <a:srgbClr val="0E2D69"/>
                </a:solidFill>
                <a:latin typeface="HSE Sans" panose="02000000000000000000" pitchFamily="2" charset="0"/>
              </a:defRPr>
            </a:lvl5pPr>
          </a:lstStyle>
          <a:p>
            <a:r>
              <a:rPr lang="en-US" sz="1300" dirty="0">
                <a:latin typeface="HSE Sans" panose="02000000000000000000" pitchFamily="2" charset="0"/>
              </a:rPr>
              <a:t>If you don’t have too much data, don’t worry. Provide several large figures with concise information explaining the figures. This can help you to present your data correctly and with some style.</a:t>
            </a:r>
            <a:endParaRPr lang="ru-RU" sz="1300" dirty="0">
              <a:latin typeface="HSE Sans" panose="02000000000000000000" pitchFamily="2" charset="0"/>
            </a:endParaRPr>
          </a:p>
        </p:txBody>
      </p:sp>
      <p:sp>
        <p:nvSpPr>
          <p:cNvPr id="25" name="Текст 35">
            <a:extLst>
              <a:ext uri="{FF2B5EF4-FFF2-40B4-BE49-F238E27FC236}">
                <a16:creationId xmlns:a16="http://schemas.microsoft.com/office/drawing/2014/main" id="{8BC2F90D-0CE0-574C-A7C1-EAA3E6F1AB56}"/>
              </a:ext>
            </a:extLst>
          </p:cNvPr>
          <p:cNvSpPr>
            <a:spLocks noGrp="1"/>
          </p:cNvSpPr>
          <p:nvPr>
            <p:ph type="body" sz="quarter" idx="16" hasCustomPrompt="1"/>
          </p:nvPr>
        </p:nvSpPr>
        <p:spPr>
          <a:xfrm>
            <a:off x="4047007" y="4103994"/>
            <a:ext cx="2757612" cy="1569661"/>
          </a:xfrm>
          <a:prstGeom prst="rect">
            <a:avLst/>
          </a:prstGeom>
        </p:spPr>
        <p:txBody>
          <a:bodyPr lIns="0" tIns="0" rIns="0">
            <a:normAutofit/>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300" b="0" i="0">
                <a:solidFill>
                  <a:srgbClr val="0E2D69"/>
                </a:solidFill>
                <a:latin typeface="HSE Sans" panose="02000000000000000000" pitchFamily="2" charset="0"/>
              </a:defRPr>
            </a:lvl1pPr>
            <a:lvl2pPr marL="457200" indent="0" algn="l">
              <a:lnSpc>
                <a:spcPct val="100000"/>
              </a:lnSpc>
              <a:spcBef>
                <a:spcPts val="1000"/>
              </a:spcBef>
              <a:buFont typeface="Arial" panose="020B0604020202020204" pitchFamily="34" charset="0"/>
              <a:buNone/>
              <a:defRPr sz="1300" b="0" i="0">
                <a:solidFill>
                  <a:srgbClr val="0E2D69"/>
                </a:solidFill>
                <a:latin typeface="HSE Sans" panose="02000000000000000000" pitchFamily="2" charset="0"/>
              </a:defRPr>
            </a:lvl2pPr>
            <a:lvl3pPr marL="914400" indent="0" algn="l">
              <a:lnSpc>
                <a:spcPct val="100000"/>
              </a:lnSpc>
              <a:spcBef>
                <a:spcPts val="1000"/>
              </a:spcBef>
              <a:buFont typeface="Arial" panose="020B0604020202020204" pitchFamily="34" charset="0"/>
              <a:buNone/>
              <a:defRPr sz="1300" b="0" i="0">
                <a:solidFill>
                  <a:srgbClr val="0E2D69"/>
                </a:solidFill>
                <a:latin typeface="HSE Sans" panose="02000000000000000000" pitchFamily="2" charset="0"/>
              </a:defRPr>
            </a:lvl3pPr>
            <a:lvl4pPr marL="1371600" indent="0" algn="l">
              <a:lnSpc>
                <a:spcPct val="100000"/>
              </a:lnSpc>
              <a:spcBef>
                <a:spcPts val="1000"/>
              </a:spcBef>
              <a:buFont typeface="Arial" panose="020B0604020202020204" pitchFamily="34" charset="0"/>
              <a:buNone/>
              <a:defRPr sz="1300" b="0" i="0">
                <a:solidFill>
                  <a:srgbClr val="0E2D69"/>
                </a:solidFill>
                <a:latin typeface="HSE Sans" panose="02000000000000000000" pitchFamily="2" charset="0"/>
              </a:defRPr>
            </a:lvl4pPr>
            <a:lvl5pPr marL="1828800" indent="0" algn="l">
              <a:lnSpc>
                <a:spcPct val="100000"/>
              </a:lnSpc>
              <a:spcBef>
                <a:spcPts val="1000"/>
              </a:spcBef>
              <a:buFont typeface="Arial" panose="020B0604020202020204" pitchFamily="34" charset="0"/>
              <a:buNone/>
              <a:defRPr sz="1300" b="0" i="0">
                <a:solidFill>
                  <a:srgbClr val="0E2D69"/>
                </a:solidFill>
                <a:latin typeface="HSE Sans" panose="02000000000000000000" pitchFamily="2" charset="0"/>
              </a:defRPr>
            </a:lvl5pPr>
          </a:lstStyle>
          <a:p>
            <a:r>
              <a:rPr lang="en-US" sz="1300" dirty="0">
                <a:latin typeface="HSE Sans" panose="02000000000000000000" pitchFamily="2" charset="0"/>
              </a:rPr>
              <a:t>If you don’t have too much data, don’t worry. Provide several large figures with concise information explaining the figures. This can help you to present your data correctly and with some style.</a:t>
            </a:r>
            <a:endParaRPr lang="ru-RU" sz="1300" dirty="0">
              <a:latin typeface="HSE Sans" panose="02000000000000000000" pitchFamily="2" charset="0"/>
            </a:endParaRPr>
          </a:p>
        </p:txBody>
      </p:sp>
      <p:sp>
        <p:nvSpPr>
          <p:cNvPr id="26" name="Текст 35">
            <a:extLst>
              <a:ext uri="{FF2B5EF4-FFF2-40B4-BE49-F238E27FC236}">
                <a16:creationId xmlns:a16="http://schemas.microsoft.com/office/drawing/2014/main" id="{239E188B-2696-8A48-9F8A-36223EEF61E9}"/>
              </a:ext>
            </a:extLst>
          </p:cNvPr>
          <p:cNvSpPr>
            <a:spLocks noGrp="1"/>
          </p:cNvSpPr>
          <p:nvPr>
            <p:ph type="body" sz="quarter" idx="17" hasCustomPrompt="1"/>
          </p:nvPr>
        </p:nvSpPr>
        <p:spPr>
          <a:xfrm>
            <a:off x="7518938" y="4103994"/>
            <a:ext cx="2757612" cy="1569661"/>
          </a:xfrm>
          <a:prstGeom prst="rect">
            <a:avLst/>
          </a:prstGeom>
        </p:spPr>
        <p:txBody>
          <a:bodyPr lIns="0" tIns="0" rIns="0">
            <a:normAutofit/>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300" b="0" i="0">
                <a:solidFill>
                  <a:srgbClr val="0E2D69"/>
                </a:solidFill>
                <a:latin typeface="HSE Sans" panose="02000000000000000000" pitchFamily="2" charset="0"/>
              </a:defRPr>
            </a:lvl1pPr>
            <a:lvl2pPr marL="457200" indent="0" algn="l">
              <a:lnSpc>
                <a:spcPct val="100000"/>
              </a:lnSpc>
              <a:spcBef>
                <a:spcPts val="1000"/>
              </a:spcBef>
              <a:buFont typeface="Arial" panose="020B0604020202020204" pitchFamily="34" charset="0"/>
              <a:buNone/>
              <a:defRPr sz="1300" b="0" i="0">
                <a:solidFill>
                  <a:srgbClr val="0E2D69"/>
                </a:solidFill>
                <a:latin typeface="HSE Sans" panose="02000000000000000000" pitchFamily="2" charset="0"/>
              </a:defRPr>
            </a:lvl2pPr>
            <a:lvl3pPr marL="914400" indent="0" algn="l">
              <a:lnSpc>
                <a:spcPct val="100000"/>
              </a:lnSpc>
              <a:spcBef>
                <a:spcPts val="1000"/>
              </a:spcBef>
              <a:buFont typeface="Arial" panose="020B0604020202020204" pitchFamily="34" charset="0"/>
              <a:buNone/>
              <a:defRPr sz="1300" b="0" i="0">
                <a:solidFill>
                  <a:srgbClr val="0E2D69"/>
                </a:solidFill>
                <a:latin typeface="HSE Sans" panose="02000000000000000000" pitchFamily="2" charset="0"/>
              </a:defRPr>
            </a:lvl3pPr>
            <a:lvl4pPr marL="1371600" indent="0" algn="l">
              <a:lnSpc>
                <a:spcPct val="100000"/>
              </a:lnSpc>
              <a:spcBef>
                <a:spcPts val="1000"/>
              </a:spcBef>
              <a:buFont typeface="Arial" panose="020B0604020202020204" pitchFamily="34" charset="0"/>
              <a:buNone/>
              <a:defRPr sz="1300" b="0" i="0">
                <a:solidFill>
                  <a:srgbClr val="0E2D69"/>
                </a:solidFill>
                <a:latin typeface="HSE Sans" panose="02000000000000000000" pitchFamily="2" charset="0"/>
              </a:defRPr>
            </a:lvl4pPr>
            <a:lvl5pPr marL="1828800" indent="0" algn="l">
              <a:lnSpc>
                <a:spcPct val="100000"/>
              </a:lnSpc>
              <a:spcBef>
                <a:spcPts val="1000"/>
              </a:spcBef>
              <a:buFont typeface="Arial" panose="020B0604020202020204" pitchFamily="34" charset="0"/>
              <a:buNone/>
              <a:defRPr sz="1300" b="0" i="0">
                <a:solidFill>
                  <a:srgbClr val="0E2D69"/>
                </a:solidFill>
                <a:latin typeface="HSE Sans" panose="02000000000000000000" pitchFamily="2" charset="0"/>
              </a:defRPr>
            </a:lvl5pPr>
          </a:lstStyle>
          <a:p>
            <a:r>
              <a:rPr lang="en-US" sz="1300" dirty="0">
                <a:latin typeface="HSE Sans" panose="02000000000000000000" pitchFamily="2" charset="0"/>
              </a:rPr>
              <a:t>If you don’t have too much data, don’t worry. Provide several large figures with concise information explaining the figures. This can help you to present your data correctly and with some style.</a:t>
            </a:r>
            <a:endParaRPr lang="ru-RU" sz="1300" dirty="0">
              <a:latin typeface="HSE Sans" panose="02000000000000000000" pitchFamily="2" charset="0"/>
            </a:endParaRPr>
          </a:p>
        </p:txBody>
      </p:sp>
      <p:sp>
        <p:nvSpPr>
          <p:cNvPr id="28" name="Текст 27">
            <a:extLst>
              <a:ext uri="{FF2B5EF4-FFF2-40B4-BE49-F238E27FC236}">
                <a16:creationId xmlns:a16="http://schemas.microsoft.com/office/drawing/2014/main" id="{379BF4C6-F899-294C-B88E-8363AFBEEC2A}"/>
              </a:ext>
            </a:extLst>
          </p:cNvPr>
          <p:cNvSpPr>
            <a:spLocks noGrp="1"/>
          </p:cNvSpPr>
          <p:nvPr>
            <p:ph type="body" sz="quarter" idx="18" hasCustomPrompt="1"/>
          </p:nvPr>
        </p:nvSpPr>
        <p:spPr>
          <a:xfrm>
            <a:off x="575076" y="2710235"/>
            <a:ext cx="2758143" cy="1164116"/>
          </a:xfrm>
          <a:prstGeom prst="rect">
            <a:avLst/>
          </a:prstGeom>
        </p:spPr>
        <p:txBody>
          <a:bodyPr lIns="0" tIns="0" rIns="0" bIns="0">
            <a:noAutofit/>
          </a:bodyPr>
          <a:lstStyle>
            <a:lvl1pPr marL="0" indent="0">
              <a:buNone/>
              <a:defRPr sz="9600">
                <a:latin typeface="HSE Sans" panose="02000000000000000000" pitchFamily="2" charset="0"/>
              </a:defRPr>
            </a:lvl1pPr>
            <a:lvl2pPr>
              <a:defRPr sz="9600">
                <a:latin typeface="HSE Sans" panose="02000000000000000000" pitchFamily="2" charset="0"/>
              </a:defRPr>
            </a:lvl2pPr>
            <a:lvl3pPr>
              <a:defRPr sz="9600">
                <a:latin typeface="HSE Sans" panose="02000000000000000000" pitchFamily="2" charset="0"/>
              </a:defRPr>
            </a:lvl3pPr>
            <a:lvl4pPr>
              <a:defRPr sz="9600">
                <a:latin typeface="HSE Sans" panose="02000000000000000000" pitchFamily="2" charset="0"/>
              </a:defRPr>
            </a:lvl4pPr>
            <a:lvl5pPr>
              <a:defRPr sz="9600">
                <a:latin typeface="HSE Sans" panose="02000000000000000000" pitchFamily="2" charset="0"/>
              </a:defRPr>
            </a:lvl5pPr>
          </a:lstStyle>
          <a:p>
            <a:pPr lvl="0"/>
            <a:r>
              <a:rPr lang="ru-RU" sz="9600" dirty="0">
                <a:solidFill>
                  <a:srgbClr val="102D69"/>
                </a:solidFill>
                <a:latin typeface="HSE Sans" panose="02000000000000000000" pitchFamily="2" charset="0"/>
              </a:rPr>
              <a:t>152</a:t>
            </a:r>
            <a:endParaRPr lang="ru-RU" dirty="0"/>
          </a:p>
        </p:txBody>
      </p:sp>
      <p:sp>
        <p:nvSpPr>
          <p:cNvPr id="29" name="Текст 27">
            <a:extLst>
              <a:ext uri="{FF2B5EF4-FFF2-40B4-BE49-F238E27FC236}">
                <a16:creationId xmlns:a16="http://schemas.microsoft.com/office/drawing/2014/main" id="{DE7F352B-F6D9-B545-A835-443A55956E74}"/>
              </a:ext>
            </a:extLst>
          </p:cNvPr>
          <p:cNvSpPr>
            <a:spLocks noGrp="1"/>
          </p:cNvSpPr>
          <p:nvPr>
            <p:ph type="body" sz="quarter" idx="19" hasCustomPrompt="1"/>
          </p:nvPr>
        </p:nvSpPr>
        <p:spPr>
          <a:xfrm>
            <a:off x="4047007" y="2710235"/>
            <a:ext cx="2758143" cy="1164116"/>
          </a:xfrm>
          <a:prstGeom prst="rect">
            <a:avLst/>
          </a:prstGeom>
        </p:spPr>
        <p:txBody>
          <a:bodyPr lIns="0" tIns="0" rIns="0" bIns="0">
            <a:noAutofit/>
          </a:bodyPr>
          <a:lstStyle>
            <a:lvl1pPr marL="0" indent="0">
              <a:buNone/>
              <a:defRPr sz="9600">
                <a:latin typeface="HSE Sans" panose="02000000000000000000" pitchFamily="2" charset="0"/>
              </a:defRPr>
            </a:lvl1pPr>
            <a:lvl2pPr>
              <a:defRPr sz="9600">
                <a:latin typeface="HSE Sans" panose="02000000000000000000" pitchFamily="2" charset="0"/>
              </a:defRPr>
            </a:lvl2pPr>
            <a:lvl3pPr>
              <a:defRPr sz="9600">
                <a:latin typeface="HSE Sans" panose="02000000000000000000" pitchFamily="2" charset="0"/>
              </a:defRPr>
            </a:lvl3pPr>
            <a:lvl4pPr>
              <a:defRPr sz="9600">
                <a:latin typeface="HSE Sans" panose="02000000000000000000" pitchFamily="2" charset="0"/>
              </a:defRPr>
            </a:lvl4pPr>
            <a:lvl5pPr>
              <a:defRPr sz="9600">
                <a:latin typeface="HSE Sans" panose="02000000000000000000" pitchFamily="2" charset="0"/>
              </a:defRPr>
            </a:lvl5pPr>
          </a:lstStyle>
          <a:p>
            <a:pPr lvl="0"/>
            <a:r>
              <a:rPr lang="ru-RU" sz="9600" dirty="0">
                <a:solidFill>
                  <a:srgbClr val="102D69"/>
                </a:solidFill>
                <a:latin typeface="HSE Sans" panose="02000000000000000000" pitchFamily="2" charset="0"/>
              </a:rPr>
              <a:t>95</a:t>
            </a:r>
            <a:endParaRPr lang="ru-RU" dirty="0"/>
          </a:p>
        </p:txBody>
      </p:sp>
      <p:sp>
        <p:nvSpPr>
          <p:cNvPr id="30" name="Текст 27">
            <a:extLst>
              <a:ext uri="{FF2B5EF4-FFF2-40B4-BE49-F238E27FC236}">
                <a16:creationId xmlns:a16="http://schemas.microsoft.com/office/drawing/2014/main" id="{D1D5AF9F-C1B0-7842-8789-1DB8963D981B}"/>
              </a:ext>
            </a:extLst>
          </p:cNvPr>
          <p:cNvSpPr>
            <a:spLocks noGrp="1"/>
          </p:cNvSpPr>
          <p:nvPr>
            <p:ph type="body" sz="quarter" idx="20" hasCustomPrompt="1"/>
          </p:nvPr>
        </p:nvSpPr>
        <p:spPr>
          <a:xfrm>
            <a:off x="7518938" y="2710235"/>
            <a:ext cx="2758143" cy="1164116"/>
          </a:xfrm>
          <a:prstGeom prst="rect">
            <a:avLst/>
          </a:prstGeom>
        </p:spPr>
        <p:txBody>
          <a:bodyPr lIns="0" tIns="0" rIns="0" bIns="0">
            <a:noAutofit/>
          </a:bodyPr>
          <a:lstStyle>
            <a:lvl1pPr marL="0" indent="0">
              <a:buNone/>
              <a:defRPr sz="9600">
                <a:latin typeface="HSE Sans" panose="02000000000000000000" pitchFamily="2" charset="0"/>
              </a:defRPr>
            </a:lvl1pPr>
            <a:lvl2pPr>
              <a:defRPr sz="9600">
                <a:latin typeface="HSE Sans" panose="02000000000000000000" pitchFamily="2" charset="0"/>
              </a:defRPr>
            </a:lvl2pPr>
            <a:lvl3pPr>
              <a:defRPr sz="9600">
                <a:latin typeface="HSE Sans" panose="02000000000000000000" pitchFamily="2" charset="0"/>
              </a:defRPr>
            </a:lvl3pPr>
            <a:lvl4pPr>
              <a:defRPr sz="9600">
                <a:latin typeface="HSE Sans" panose="02000000000000000000" pitchFamily="2" charset="0"/>
              </a:defRPr>
            </a:lvl4pPr>
            <a:lvl5pPr>
              <a:defRPr sz="9600">
                <a:latin typeface="HSE Sans" panose="02000000000000000000" pitchFamily="2" charset="0"/>
              </a:defRPr>
            </a:lvl5pPr>
          </a:lstStyle>
          <a:p>
            <a:pPr lvl="0"/>
            <a:r>
              <a:rPr lang="ru-RU" sz="9600" dirty="0">
                <a:solidFill>
                  <a:srgbClr val="102D69"/>
                </a:solidFill>
                <a:latin typeface="HSE Sans" panose="02000000000000000000" pitchFamily="2" charset="0"/>
              </a:rPr>
              <a:t>284</a:t>
            </a:r>
            <a:endParaRPr lang="ru-RU" dirty="0"/>
          </a:p>
        </p:txBody>
      </p:sp>
      <p:sp>
        <p:nvSpPr>
          <p:cNvPr id="18" name="Текст 37">
            <a:extLst>
              <a:ext uri="{FF2B5EF4-FFF2-40B4-BE49-F238E27FC236}">
                <a16:creationId xmlns:a16="http://schemas.microsoft.com/office/drawing/2014/main" id="{37B4962B-A5BA-AB4F-AFB3-5BF3A0AD0352}"/>
              </a:ext>
            </a:extLst>
          </p:cNvPr>
          <p:cNvSpPr>
            <a:spLocks noGrp="1"/>
          </p:cNvSpPr>
          <p:nvPr>
            <p:ph type="body" sz="quarter" idx="13" hasCustomPrompt="1"/>
          </p:nvPr>
        </p:nvSpPr>
        <p:spPr>
          <a:xfrm>
            <a:off x="1143689" y="540904"/>
            <a:ext cx="1901825" cy="415925"/>
          </a:xfrm>
          <a:prstGeom prst="rect">
            <a:avLst/>
          </a:prstGeom>
        </p:spPr>
        <p:txBody>
          <a:bodyPr lIns="0" tIns="0" rIns="0" bIns="0">
            <a:noAutofit/>
          </a:bodyPr>
          <a:lstStyle>
            <a:lvl1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sz="1000" b="0" i="0">
                <a:latin typeface="HSE Sans" panose="02000000000000000000" pitchFamily="2" charset="0"/>
              </a:defRPr>
            </a:lvl1pPr>
            <a:lvl2pPr marL="457200" indent="0">
              <a:lnSpc>
                <a:spcPct val="100000"/>
              </a:lnSpc>
              <a:buNone/>
              <a:defRPr sz="1000" b="0" i="0">
                <a:latin typeface="HSE Sans" panose="02000000000000000000" pitchFamily="2" charset="0"/>
              </a:defRPr>
            </a:lvl2pPr>
            <a:lvl3pPr marL="914400" indent="0">
              <a:lnSpc>
                <a:spcPct val="100000"/>
              </a:lnSpc>
              <a:buNone/>
              <a:defRPr sz="1000" b="0" i="0">
                <a:latin typeface="HSE Sans" panose="02000000000000000000" pitchFamily="2" charset="0"/>
              </a:defRPr>
            </a:lvl3pPr>
            <a:lvl4pPr marL="1371600" indent="0">
              <a:lnSpc>
                <a:spcPct val="100000"/>
              </a:lnSpc>
              <a:buNone/>
              <a:defRPr sz="1000" b="0" i="0">
                <a:latin typeface="HSE Sans" panose="02000000000000000000" pitchFamily="2" charset="0"/>
              </a:defRPr>
            </a:lvl4pPr>
            <a:lvl5pPr marL="1828800" indent="0">
              <a:lnSpc>
                <a:spcPct val="100000"/>
              </a:lnSpc>
              <a:buNone/>
              <a:defRPr sz="1000" b="0" i="0">
                <a:latin typeface="HSE Sans" panose="02000000000000000000" pitchFamily="2" charset="0"/>
              </a:defRPr>
            </a:lvl5pPr>
          </a:lstStyle>
          <a:p>
            <a:r>
              <a:rPr lang="en-US" sz="1000" dirty="0">
                <a:latin typeface="HSE Sans" panose="02000000000000000000" pitchFamily="2" charset="0"/>
              </a:rPr>
              <a:t>Name of subdivisions in two or three lines </a:t>
            </a:r>
            <a:r>
              <a:rPr lang="en-GB" sz="1000" dirty="0">
                <a:latin typeface="HSE Sans" panose="02000000000000000000" pitchFamily="2" charset="0"/>
              </a:rPr>
              <a:t>(10 </a:t>
            </a:r>
            <a:r>
              <a:rPr lang="en-GB" sz="1000" dirty="0" err="1">
                <a:latin typeface="HSE Sans" panose="02000000000000000000" pitchFamily="2" charset="0"/>
              </a:rPr>
              <a:t>pt</a:t>
            </a:r>
            <a:r>
              <a:rPr lang="en-GB" sz="1000" dirty="0">
                <a:latin typeface="HSE Sans" panose="02000000000000000000" pitchFamily="2" charset="0"/>
              </a:rPr>
              <a:t>)</a:t>
            </a:r>
            <a:endParaRPr lang="ru-RU" sz="1000" dirty="0">
              <a:latin typeface="HSE Sans" panose="02000000000000000000" pitchFamily="2" charset="0"/>
            </a:endParaRPr>
          </a:p>
        </p:txBody>
      </p:sp>
      <p:sp>
        <p:nvSpPr>
          <p:cNvPr id="19" name="Текст 39">
            <a:extLst>
              <a:ext uri="{FF2B5EF4-FFF2-40B4-BE49-F238E27FC236}">
                <a16:creationId xmlns:a16="http://schemas.microsoft.com/office/drawing/2014/main" id="{78AD85C2-6CFD-A94C-8134-2B3392A33196}"/>
              </a:ext>
            </a:extLst>
          </p:cNvPr>
          <p:cNvSpPr>
            <a:spLocks noGrp="1"/>
          </p:cNvSpPr>
          <p:nvPr>
            <p:ph type="body" sz="quarter" idx="14" hasCustomPrompt="1"/>
          </p:nvPr>
        </p:nvSpPr>
        <p:spPr>
          <a:xfrm>
            <a:off x="3459163" y="548720"/>
            <a:ext cx="2070100" cy="408109"/>
          </a:xfrm>
          <a:prstGeom prst="rect">
            <a:avLst/>
          </a:prstGeom>
        </p:spPr>
        <p:txBody>
          <a:bodyPr lIns="0" tIns="0" rIns="0" bIns="0">
            <a:noAutofit/>
          </a:bodyPr>
          <a:lstStyle>
            <a:lvl1pPr marL="0" indent="0">
              <a:lnSpc>
                <a:spcPct val="100000"/>
              </a:lnSpc>
              <a:spcBef>
                <a:spcPts val="0"/>
              </a:spcBef>
              <a:buNone/>
              <a:defRPr sz="1000" b="0" i="0">
                <a:solidFill>
                  <a:srgbClr val="0E2D69"/>
                </a:solidFill>
                <a:latin typeface="HSE Sans" panose="02000000000000000000" pitchFamily="2" charset="0"/>
              </a:defRPr>
            </a:lvl1pPr>
            <a:lvl2pPr marL="457200" indent="0">
              <a:buNone/>
              <a:defRPr sz="1000" b="0" i="0">
                <a:solidFill>
                  <a:srgbClr val="0E2D69"/>
                </a:solidFill>
                <a:latin typeface="HSE Sans" panose="02000000000000000000" pitchFamily="2" charset="0"/>
              </a:defRPr>
            </a:lvl2pPr>
            <a:lvl3pPr marL="914400" indent="0">
              <a:buNone/>
              <a:defRPr sz="1000" b="0" i="0">
                <a:solidFill>
                  <a:srgbClr val="0E2D69"/>
                </a:solidFill>
                <a:latin typeface="HSE Sans" panose="02000000000000000000" pitchFamily="2" charset="0"/>
              </a:defRPr>
            </a:lvl3pPr>
            <a:lvl4pPr marL="1371600" indent="0">
              <a:buNone/>
              <a:defRPr sz="1000" b="0" i="0">
                <a:solidFill>
                  <a:srgbClr val="0E2D69"/>
                </a:solidFill>
                <a:latin typeface="HSE Sans" panose="02000000000000000000" pitchFamily="2" charset="0"/>
              </a:defRPr>
            </a:lvl4pPr>
            <a:lvl5pPr marL="1828800" indent="0">
              <a:buNone/>
              <a:defRPr sz="1000" b="0" i="0">
                <a:solidFill>
                  <a:srgbClr val="0E2D69"/>
                </a:solidFill>
                <a:latin typeface="HSE Sans" panose="02000000000000000000" pitchFamily="2" charset="0"/>
              </a:defRPr>
            </a:lvl5pPr>
          </a:lstStyle>
          <a:p>
            <a:r>
              <a:rPr lang="en-GB" sz="1000" dirty="0">
                <a:latin typeface="HSE Sans" panose="02000000000000000000" pitchFamily="2" charset="0"/>
              </a:rPr>
              <a:t>Name of presentation can be provided in two or three lines (10 </a:t>
            </a:r>
            <a:r>
              <a:rPr lang="en-GB" sz="1000" dirty="0" err="1">
                <a:latin typeface="HSE Sans" panose="02000000000000000000" pitchFamily="2" charset="0"/>
              </a:rPr>
              <a:t>pt</a:t>
            </a:r>
            <a:r>
              <a:rPr lang="en-GB" sz="1000" dirty="0">
                <a:latin typeface="HSE Sans" panose="02000000000000000000" pitchFamily="2" charset="0"/>
              </a:rPr>
              <a:t>)</a:t>
            </a:r>
            <a:endParaRPr lang="ru-RU" sz="1000" dirty="0">
              <a:latin typeface="HSE Sans" panose="02000000000000000000" pitchFamily="2" charset="0"/>
            </a:endParaRPr>
          </a:p>
        </p:txBody>
      </p:sp>
      <p:sp>
        <p:nvSpPr>
          <p:cNvPr id="20" name="Текст 39">
            <a:extLst>
              <a:ext uri="{FF2B5EF4-FFF2-40B4-BE49-F238E27FC236}">
                <a16:creationId xmlns:a16="http://schemas.microsoft.com/office/drawing/2014/main" id="{C50CF571-E523-5440-B1C9-D74160206AED}"/>
              </a:ext>
            </a:extLst>
          </p:cNvPr>
          <p:cNvSpPr>
            <a:spLocks noGrp="1"/>
          </p:cNvSpPr>
          <p:nvPr>
            <p:ph type="body" sz="quarter" idx="15" hasCustomPrompt="1"/>
          </p:nvPr>
        </p:nvSpPr>
        <p:spPr>
          <a:xfrm>
            <a:off x="6259892" y="548720"/>
            <a:ext cx="2070100" cy="408109"/>
          </a:xfrm>
          <a:prstGeom prst="rect">
            <a:avLst/>
          </a:prstGeom>
        </p:spPr>
        <p:txBody>
          <a:bodyPr lIns="0" tIns="0" rIns="0" bIns="0">
            <a:noAutofit/>
          </a:bodyPr>
          <a:lstStyle>
            <a:lvl1pPr marL="0" indent="0">
              <a:lnSpc>
                <a:spcPct val="100000"/>
              </a:lnSpc>
              <a:spcBef>
                <a:spcPts val="0"/>
              </a:spcBef>
              <a:buNone/>
              <a:defRPr sz="1000" b="0" i="0">
                <a:solidFill>
                  <a:srgbClr val="0E2D69"/>
                </a:solidFill>
                <a:latin typeface="HSE Sans" panose="02000000000000000000" pitchFamily="2" charset="0"/>
              </a:defRPr>
            </a:lvl1pPr>
            <a:lvl2pPr marL="457200" indent="0">
              <a:buNone/>
              <a:defRPr sz="1000" b="0" i="0">
                <a:solidFill>
                  <a:srgbClr val="0E2D69"/>
                </a:solidFill>
                <a:latin typeface="HSE Sans" panose="02000000000000000000" pitchFamily="2" charset="0"/>
              </a:defRPr>
            </a:lvl2pPr>
            <a:lvl3pPr marL="914400" indent="0">
              <a:buNone/>
              <a:defRPr sz="1000" b="0" i="0">
                <a:solidFill>
                  <a:srgbClr val="0E2D69"/>
                </a:solidFill>
                <a:latin typeface="HSE Sans" panose="02000000000000000000" pitchFamily="2" charset="0"/>
              </a:defRPr>
            </a:lvl3pPr>
            <a:lvl4pPr marL="1371600" indent="0">
              <a:buNone/>
              <a:defRPr sz="1000" b="0" i="0">
                <a:solidFill>
                  <a:srgbClr val="0E2D69"/>
                </a:solidFill>
                <a:latin typeface="HSE Sans" panose="02000000000000000000" pitchFamily="2" charset="0"/>
              </a:defRPr>
            </a:lvl4pPr>
            <a:lvl5pPr marL="1828800" indent="0">
              <a:buNone/>
              <a:defRPr sz="1000" b="0" i="0">
                <a:solidFill>
                  <a:srgbClr val="0E2D69"/>
                </a:solidFill>
                <a:latin typeface="HSE Sans" panose="02000000000000000000" pitchFamily="2" charset="0"/>
              </a:defRPr>
            </a:lvl5pPr>
          </a:lstStyle>
          <a:p>
            <a:r>
              <a:rPr lang="en-GB" sz="1000" dirty="0">
                <a:latin typeface="HSE Sans" panose="02000000000000000000" pitchFamily="2" charset="0"/>
              </a:rPr>
              <a:t>Name of presentation can be provided in two or three lines (10 </a:t>
            </a:r>
            <a:r>
              <a:rPr lang="en-GB" sz="1000" dirty="0" err="1">
                <a:latin typeface="HSE Sans" panose="02000000000000000000" pitchFamily="2" charset="0"/>
              </a:rPr>
              <a:t>pt</a:t>
            </a:r>
            <a:r>
              <a:rPr lang="en-GB" sz="1000" dirty="0">
                <a:latin typeface="HSE Sans" panose="02000000000000000000" pitchFamily="2" charset="0"/>
              </a:rPr>
              <a:t>)</a:t>
            </a:r>
            <a:endParaRPr lang="ru-RU" sz="1000" dirty="0">
              <a:latin typeface="HSE Sans" panose="02000000000000000000" pitchFamily="2" charset="0"/>
            </a:endParaRPr>
          </a:p>
        </p:txBody>
      </p:sp>
    </p:spTree>
    <p:extLst>
      <p:ext uri="{BB962C8B-B14F-4D97-AF65-F5344CB8AC3E}">
        <p14:creationId xmlns:p14="http://schemas.microsoft.com/office/powerpoint/2010/main" val="20570523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Таблица_1">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5" name="Picture 4" descr="Icon&#10;&#10;Description automatically generated">
            <a:extLst>
              <a:ext uri="{FF2B5EF4-FFF2-40B4-BE49-F238E27FC236}">
                <a16:creationId xmlns:a16="http://schemas.microsoft.com/office/drawing/2014/main" id="{C5425806-16DD-844E-927C-26E7143A9ED8}"/>
              </a:ext>
            </a:extLst>
          </p:cNvPr>
          <p:cNvPicPr>
            <a:picLocks noChangeAspect="1"/>
          </p:cNvPicPr>
          <p:nvPr userDrawn="1"/>
        </p:nvPicPr>
        <p:blipFill>
          <a:blip r:embed="rId3"/>
          <a:stretch>
            <a:fillRect/>
          </a:stretch>
        </p:blipFill>
        <p:spPr>
          <a:xfrm>
            <a:off x="517199" y="464363"/>
            <a:ext cx="448276" cy="448276"/>
          </a:xfrm>
          <a:prstGeom prst="rect">
            <a:avLst/>
          </a:prstGeom>
        </p:spPr>
      </p:pic>
      <p:cxnSp>
        <p:nvCxnSpPr>
          <p:cNvPr id="6" name="Straight Connector 19">
            <a:extLst>
              <a:ext uri="{FF2B5EF4-FFF2-40B4-BE49-F238E27FC236}">
                <a16:creationId xmlns:a16="http://schemas.microsoft.com/office/drawing/2014/main" id="{479746FF-3282-DF46-9D7C-D80431604A55}"/>
              </a:ext>
            </a:extLst>
          </p:cNvPr>
          <p:cNvCxnSpPr>
            <a:cxnSpLocks/>
          </p:cNvCxnSpPr>
          <p:nvPr userDrawn="1"/>
        </p:nvCxnSpPr>
        <p:spPr>
          <a:xfrm>
            <a:off x="3298686" y="464363"/>
            <a:ext cx="0" cy="586260"/>
          </a:xfrm>
          <a:prstGeom prst="line">
            <a:avLst/>
          </a:prstGeom>
          <a:ln w="12700">
            <a:solidFill>
              <a:srgbClr val="102D69"/>
            </a:solidFill>
          </a:ln>
        </p:spPr>
        <p:style>
          <a:lnRef idx="1">
            <a:schemeClr val="accent1"/>
          </a:lnRef>
          <a:fillRef idx="0">
            <a:schemeClr val="accent1"/>
          </a:fillRef>
          <a:effectRef idx="0">
            <a:schemeClr val="accent1"/>
          </a:effectRef>
          <a:fontRef idx="minor">
            <a:schemeClr val="tx1"/>
          </a:fontRef>
        </p:style>
      </p:cxnSp>
      <p:cxnSp>
        <p:nvCxnSpPr>
          <p:cNvPr id="7" name="Straight Connector 21">
            <a:extLst>
              <a:ext uri="{FF2B5EF4-FFF2-40B4-BE49-F238E27FC236}">
                <a16:creationId xmlns:a16="http://schemas.microsoft.com/office/drawing/2014/main" id="{51B44297-B0E7-D74D-B291-D39A0D468B42}"/>
              </a:ext>
            </a:extLst>
          </p:cNvPr>
          <p:cNvCxnSpPr>
            <a:cxnSpLocks/>
          </p:cNvCxnSpPr>
          <p:nvPr userDrawn="1"/>
        </p:nvCxnSpPr>
        <p:spPr>
          <a:xfrm>
            <a:off x="6099416" y="464363"/>
            <a:ext cx="0" cy="586260"/>
          </a:xfrm>
          <a:prstGeom prst="line">
            <a:avLst/>
          </a:prstGeom>
          <a:ln w="12700">
            <a:solidFill>
              <a:srgbClr val="102D69"/>
            </a:solidFill>
          </a:ln>
        </p:spPr>
        <p:style>
          <a:lnRef idx="1">
            <a:schemeClr val="accent1"/>
          </a:lnRef>
          <a:fillRef idx="0">
            <a:schemeClr val="accent1"/>
          </a:fillRef>
          <a:effectRef idx="0">
            <a:schemeClr val="accent1"/>
          </a:effectRef>
          <a:fontRef idx="minor">
            <a:schemeClr val="tx1"/>
          </a:fontRef>
        </p:style>
      </p:cxnSp>
      <p:cxnSp>
        <p:nvCxnSpPr>
          <p:cNvPr id="8" name="Straight Connector 25">
            <a:extLst>
              <a:ext uri="{FF2B5EF4-FFF2-40B4-BE49-F238E27FC236}">
                <a16:creationId xmlns:a16="http://schemas.microsoft.com/office/drawing/2014/main" id="{0EA4A057-F0CB-E04F-B472-4A1ABFB64C66}"/>
              </a:ext>
            </a:extLst>
          </p:cNvPr>
          <p:cNvCxnSpPr>
            <a:cxnSpLocks/>
          </p:cNvCxnSpPr>
          <p:nvPr userDrawn="1"/>
        </p:nvCxnSpPr>
        <p:spPr>
          <a:xfrm>
            <a:off x="10277081" y="464363"/>
            <a:ext cx="0" cy="586260"/>
          </a:xfrm>
          <a:prstGeom prst="line">
            <a:avLst/>
          </a:prstGeom>
          <a:ln w="12700">
            <a:solidFill>
              <a:srgbClr val="102D69"/>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764502F5-56EE-354B-A3B1-E79F8B005172}"/>
              </a:ext>
            </a:extLst>
          </p:cNvPr>
          <p:cNvSpPr txBox="1"/>
          <p:nvPr userDrawn="1"/>
        </p:nvSpPr>
        <p:spPr>
          <a:xfrm>
            <a:off x="10410201" y="532278"/>
            <a:ext cx="671977" cy="307777"/>
          </a:xfrm>
          <a:prstGeom prst="rect">
            <a:avLst/>
          </a:prstGeom>
          <a:noFill/>
        </p:spPr>
        <p:txBody>
          <a:bodyPr wrap="square" lIns="0" tIns="0" rIns="0" bIns="0" rtlCol="0">
            <a:spAutoFit/>
          </a:bodyPr>
          <a:lstStyle/>
          <a:p>
            <a:fld id="{32AF94B5-93D7-5247-B727-C7089232F508}" type="slidenum">
              <a:rPr lang="ru-RU" sz="2000" smtClean="0">
                <a:solidFill>
                  <a:srgbClr val="102D69"/>
                </a:solidFill>
                <a:latin typeface="HSE Sans" panose="02000000000000000000" pitchFamily="2" charset="0"/>
              </a:rPr>
              <a:t>‹#›</a:t>
            </a:fld>
            <a:endParaRPr lang="ru-RU" sz="2000" dirty="0">
              <a:solidFill>
                <a:srgbClr val="102D69"/>
              </a:solidFill>
              <a:latin typeface="HSE Sans" panose="02000000000000000000" pitchFamily="2" charset="0"/>
            </a:endParaRPr>
          </a:p>
        </p:txBody>
      </p:sp>
      <p:cxnSp>
        <p:nvCxnSpPr>
          <p:cNvPr id="10" name="Straight Connector 59">
            <a:extLst>
              <a:ext uri="{FF2B5EF4-FFF2-40B4-BE49-F238E27FC236}">
                <a16:creationId xmlns:a16="http://schemas.microsoft.com/office/drawing/2014/main" id="{A80E0956-5C10-CC40-A426-CBD2E0C4158E}"/>
              </a:ext>
            </a:extLst>
          </p:cNvPr>
          <p:cNvCxnSpPr>
            <a:cxnSpLocks/>
          </p:cNvCxnSpPr>
          <p:nvPr userDrawn="1"/>
        </p:nvCxnSpPr>
        <p:spPr>
          <a:xfrm>
            <a:off x="11643868" y="464363"/>
            <a:ext cx="0" cy="586260"/>
          </a:xfrm>
          <a:prstGeom prst="line">
            <a:avLst/>
          </a:prstGeom>
          <a:ln w="12700">
            <a:solidFill>
              <a:srgbClr val="102D69"/>
            </a:solidFill>
          </a:ln>
        </p:spPr>
        <p:style>
          <a:lnRef idx="1">
            <a:schemeClr val="accent1"/>
          </a:lnRef>
          <a:fillRef idx="0">
            <a:schemeClr val="accent1"/>
          </a:fillRef>
          <a:effectRef idx="0">
            <a:schemeClr val="accent1"/>
          </a:effectRef>
          <a:fontRef idx="minor">
            <a:schemeClr val="tx1"/>
          </a:fontRef>
        </p:style>
      </p:cxnSp>
      <p:sp>
        <p:nvSpPr>
          <p:cNvPr id="15" name="Текст 22">
            <a:extLst>
              <a:ext uri="{FF2B5EF4-FFF2-40B4-BE49-F238E27FC236}">
                <a16:creationId xmlns:a16="http://schemas.microsoft.com/office/drawing/2014/main" id="{51340CB4-0355-3640-A212-F684523CDCCF}"/>
              </a:ext>
            </a:extLst>
          </p:cNvPr>
          <p:cNvSpPr>
            <a:spLocks noGrp="1"/>
          </p:cNvSpPr>
          <p:nvPr>
            <p:ph type="body" sz="quarter" idx="17" hasCustomPrompt="1"/>
          </p:nvPr>
        </p:nvSpPr>
        <p:spPr>
          <a:xfrm>
            <a:off x="585787" y="1447065"/>
            <a:ext cx="11058065" cy="307778"/>
          </a:xfrm>
          <a:prstGeom prst="rect">
            <a:avLst/>
          </a:prstGeom>
        </p:spPr>
        <p:txBody>
          <a:bodyPr lIns="0" tIns="0" rIns="0" bIns="0">
            <a:noAutofit/>
          </a:bodyPr>
          <a:lstStyle>
            <a:lvl1pPr marL="0" indent="0">
              <a:buNone/>
              <a:defRPr sz="1600" b="0" i="0">
                <a:solidFill>
                  <a:srgbClr val="0E2D69"/>
                </a:solidFill>
                <a:latin typeface="HSE Sans" panose="02000000000000000000" pitchFamily="2" charset="0"/>
              </a:defRPr>
            </a:lvl1pPr>
            <a:lvl2pPr>
              <a:defRPr sz="1600" b="0" i="0">
                <a:solidFill>
                  <a:srgbClr val="0E2D69"/>
                </a:solidFill>
                <a:latin typeface="HSE Sans" panose="02000000000000000000" pitchFamily="2" charset="0"/>
              </a:defRPr>
            </a:lvl2pPr>
            <a:lvl3pPr>
              <a:defRPr sz="1600" b="0" i="0">
                <a:solidFill>
                  <a:srgbClr val="0E2D69"/>
                </a:solidFill>
                <a:latin typeface="HSE Sans" panose="02000000000000000000" pitchFamily="2" charset="0"/>
              </a:defRPr>
            </a:lvl3pPr>
            <a:lvl4pPr>
              <a:defRPr sz="1600" b="0" i="0">
                <a:solidFill>
                  <a:srgbClr val="0E2D69"/>
                </a:solidFill>
                <a:latin typeface="HSE Sans" panose="02000000000000000000" pitchFamily="2" charset="0"/>
              </a:defRPr>
            </a:lvl4pPr>
            <a:lvl5pPr>
              <a:defRPr sz="1600" b="0" i="0">
                <a:solidFill>
                  <a:srgbClr val="0E2D69"/>
                </a:solidFill>
                <a:latin typeface="HSE Sans" panose="02000000000000000000" pitchFamily="2" charset="0"/>
              </a:defRPr>
            </a:lvl5pPr>
          </a:lstStyle>
          <a:p>
            <a:r>
              <a:rPr lang="en-US" sz="1600" dirty="0">
                <a:solidFill>
                  <a:srgbClr val="102D69"/>
                </a:solidFill>
                <a:latin typeface="HSE Sans" panose="02000000000000000000" pitchFamily="2" charset="0"/>
              </a:rPr>
              <a:t>Name of table</a:t>
            </a:r>
            <a:r>
              <a:rPr lang="ru-RU" sz="1600" dirty="0">
                <a:solidFill>
                  <a:srgbClr val="102D69"/>
                </a:solidFill>
                <a:latin typeface="HSE Sans" panose="02000000000000000000" pitchFamily="2" charset="0"/>
              </a:rPr>
              <a:t>. </a:t>
            </a:r>
            <a:r>
              <a:rPr lang="en-US" sz="1600" dirty="0">
                <a:solidFill>
                  <a:srgbClr val="102D69"/>
                </a:solidFill>
                <a:latin typeface="HSE Sans" panose="02000000000000000000" pitchFamily="2" charset="0"/>
              </a:rPr>
              <a:t>Please note that the name of the table should be smaller than headlines (16 </a:t>
            </a:r>
            <a:r>
              <a:rPr lang="en-US" sz="1600" dirty="0" err="1">
                <a:solidFill>
                  <a:srgbClr val="102D69"/>
                </a:solidFill>
                <a:latin typeface="HSE Sans" panose="02000000000000000000" pitchFamily="2" charset="0"/>
              </a:rPr>
              <a:t>pt</a:t>
            </a:r>
            <a:r>
              <a:rPr lang="en-US" sz="1600" dirty="0">
                <a:solidFill>
                  <a:srgbClr val="102D69"/>
                </a:solidFill>
                <a:latin typeface="HSE Sans" panose="02000000000000000000" pitchFamily="2" charset="0"/>
              </a:rPr>
              <a:t>)</a:t>
            </a:r>
            <a:endParaRPr lang="ru-RU" sz="1600" dirty="0">
              <a:solidFill>
                <a:srgbClr val="102D69"/>
              </a:solidFill>
              <a:latin typeface="HSE Sans" panose="02000000000000000000" pitchFamily="2" charset="0"/>
            </a:endParaRPr>
          </a:p>
        </p:txBody>
      </p:sp>
      <p:sp>
        <p:nvSpPr>
          <p:cNvPr id="17" name="Текст 16">
            <a:extLst>
              <a:ext uri="{FF2B5EF4-FFF2-40B4-BE49-F238E27FC236}">
                <a16:creationId xmlns:a16="http://schemas.microsoft.com/office/drawing/2014/main" id="{8C6F2EA4-CEDC-324C-9C06-8713118041EB}"/>
              </a:ext>
            </a:extLst>
          </p:cNvPr>
          <p:cNvSpPr>
            <a:spLocks noGrp="1"/>
          </p:cNvSpPr>
          <p:nvPr>
            <p:ph type="body" sz="quarter" idx="18" hasCustomPrompt="1"/>
          </p:nvPr>
        </p:nvSpPr>
        <p:spPr>
          <a:xfrm>
            <a:off x="585788" y="5739189"/>
            <a:ext cx="6824303" cy="703205"/>
          </a:xfrm>
          <a:prstGeom prst="rect">
            <a:avLst/>
          </a:prstGeom>
        </p:spPr>
        <p:txBody>
          <a:bodyPr lIns="0" tIns="0" rIns="0" bIns="0">
            <a:normAutofit/>
          </a:bodyPr>
          <a:lstStyle>
            <a:lvl1pPr marL="0" marR="0" indent="0" algn="l" defTabSz="914400" rtl="0" eaLnBrk="1" fontAlgn="auto" latinLnBrk="0" hangingPunct="1">
              <a:lnSpc>
                <a:spcPct val="100000"/>
              </a:lnSpc>
              <a:spcBef>
                <a:spcPts val="600"/>
              </a:spcBef>
              <a:spcAft>
                <a:spcPts val="0"/>
              </a:spcAft>
              <a:buClrTx/>
              <a:buSzTx/>
              <a:buFontTx/>
              <a:buNone/>
              <a:tabLst/>
              <a:defRPr sz="1300" b="0" i="0">
                <a:solidFill>
                  <a:srgbClr val="0E2D69"/>
                </a:solidFill>
                <a:latin typeface="HSE Sans" panose="02000000000000000000" pitchFamily="2" charset="0"/>
              </a:defRPr>
            </a:lvl1pPr>
            <a:lvl2pPr>
              <a:defRPr sz="1300" b="0" i="0">
                <a:solidFill>
                  <a:srgbClr val="0E2D69"/>
                </a:solidFill>
                <a:latin typeface="HSE Sans" panose="02000000000000000000" pitchFamily="2" charset="0"/>
              </a:defRPr>
            </a:lvl2pPr>
            <a:lvl3pPr>
              <a:defRPr sz="1300" b="0" i="0">
                <a:solidFill>
                  <a:srgbClr val="0E2D69"/>
                </a:solidFill>
                <a:latin typeface="HSE Sans" panose="02000000000000000000" pitchFamily="2" charset="0"/>
              </a:defRPr>
            </a:lvl3pPr>
            <a:lvl4pPr>
              <a:defRPr sz="1300" b="0" i="0">
                <a:solidFill>
                  <a:srgbClr val="0E2D69"/>
                </a:solidFill>
                <a:latin typeface="HSE Sans" panose="02000000000000000000" pitchFamily="2" charset="0"/>
              </a:defRPr>
            </a:lvl4pPr>
            <a:lvl5pPr>
              <a:defRPr sz="1300" b="0" i="0">
                <a:solidFill>
                  <a:srgbClr val="0E2D69"/>
                </a:solidFill>
                <a:latin typeface="HSE Sans" panose="02000000000000000000" pitchFamily="2" charset="0"/>
              </a:defRPr>
            </a:lvl5pPr>
          </a:lstStyle>
          <a:p>
            <a:pPr marL="0" marR="0" lvl="0" indent="0" algn="l" defTabSz="914400" rtl="0" eaLnBrk="1" fontAlgn="auto" latinLnBrk="0" hangingPunct="1">
              <a:lnSpc>
                <a:spcPct val="100000"/>
              </a:lnSpc>
              <a:spcBef>
                <a:spcPts val="600"/>
              </a:spcBef>
              <a:spcAft>
                <a:spcPts val="0"/>
              </a:spcAft>
              <a:buClrTx/>
              <a:buSzTx/>
              <a:buFontTx/>
              <a:buNone/>
              <a:tabLst/>
              <a:defRPr/>
            </a:pPr>
            <a:r>
              <a:rPr lang="en-US" sz="1300" b="0" dirty="0">
                <a:ln>
                  <a:noFill/>
                </a:ln>
                <a:latin typeface="HSE Sans" panose="02000000000000000000" pitchFamily="2" charset="0"/>
              </a:rPr>
              <a:t>We recommend using bold face with due care; try using bold face for important information. </a:t>
            </a:r>
            <a:r>
              <a:rPr lang="en-US" sz="1300" dirty="0">
                <a:latin typeface="HSE Sans" panose="02000000000000000000" pitchFamily="2" charset="0"/>
              </a:rPr>
              <a:t>Also, try not to use bold face with cell shading; one feature should be sufficient.</a:t>
            </a:r>
            <a:endParaRPr lang="en-RU" sz="1300" b="0" dirty="0">
              <a:ln>
                <a:noFill/>
              </a:ln>
              <a:latin typeface="HSE Sans" panose="02000000000000000000" pitchFamily="2" charset="0"/>
            </a:endParaRPr>
          </a:p>
        </p:txBody>
      </p:sp>
      <p:sp>
        <p:nvSpPr>
          <p:cNvPr id="19" name="Таблица 18">
            <a:extLst>
              <a:ext uri="{FF2B5EF4-FFF2-40B4-BE49-F238E27FC236}">
                <a16:creationId xmlns:a16="http://schemas.microsoft.com/office/drawing/2014/main" id="{7B291085-A9B9-D842-B1A7-96258FAF012C}"/>
              </a:ext>
            </a:extLst>
          </p:cNvPr>
          <p:cNvSpPr>
            <a:spLocks noGrp="1"/>
          </p:cNvSpPr>
          <p:nvPr>
            <p:ph type="tbl" sz="quarter" idx="19"/>
          </p:nvPr>
        </p:nvSpPr>
        <p:spPr>
          <a:xfrm>
            <a:off x="585787" y="1984076"/>
            <a:ext cx="11058527" cy="3519576"/>
          </a:xfrm>
          <a:prstGeom prst="rect">
            <a:avLst/>
          </a:prstGeom>
        </p:spPr>
        <p:txBody>
          <a:bodyPr/>
          <a:lstStyle/>
          <a:p>
            <a:endParaRPr lang="ru-RU"/>
          </a:p>
        </p:txBody>
      </p:sp>
      <p:sp>
        <p:nvSpPr>
          <p:cNvPr id="16" name="Текст 37">
            <a:extLst>
              <a:ext uri="{FF2B5EF4-FFF2-40B4-BE49-F238E27FC236}">
                <a16:creationId xmlns:a16="http://schemas.microsoft.com/office/drawing/2014/main" id="{252B365F-6D89-0045-99CC-0F0D3EF2DA0F}"/>
              </a:ext>
            </a:extLst>
          </p:cNvPr>
          <p:cNvSpPr>
            <a:spLocks noGrp="1"/>
          </p:cNvSpPr>
          <p:nvPr>
            <p:ph type="body" sz="quarter" idx="13" hasCustomPrompt="1"/>
          </p:nvPr>
        </p:nvSpPr>
        <p:spPr>
          <a:xfrm>
            <a:off x="1143689" y="540904"/>
            <a:ext cx="1901825" cy="415925"/>
          </a:xfrm>
          <a:prstGeom prst="rect">
            <a:avLst/>
          </a:prstGeom>
        </p:spPr>
        <p:txBody>
          <a:bodyPr lIns="0" tIns="0" rIns="0" bIns="0">
            <a:noAutofit/>
          </a:bodyPr>
          <a:lstStyle>
            <a:lvl1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sz="1000" b="0" i="0">
                <a:latin typeface="HSE Sans" panose="02000000000000000000" pitchFamily="2" charset="0"/>
              </a:defRPr>
            </a:lvl1pPr>
            <a:lvl2pPr marL="457200" indent="0">
              <a:lnSpc>
                <a:spcPct val="100000"/>
              </a:lnSpc>
              <a:buNone/>
              <a:defRPr sz="1000" b="0" i="0">
                <a:latin typeface="HSE Sans" panose="02000000000000000000" pitchFamily="2" charset="0"/>
              </a:defRPr>
            </a:lvl2pPr>
            <a:lvl3pPr marL="914400" indent="0">
              <a:lnSpc>
                <a:spcPct val="100000"/>
              </a:lnSpc>
              <a:buNone/>
              <a:defRPr sz="1000" b="0" i="0">
                <a:latin typeface="HSE Sans" panose="02000000000000000000" pitchFamily="2" charset="0"/>
              </a:defRPr>
            </a:lvl3pPr>
            <a:lvl4pPr marL="1371600" indent="0">
              <a:lnSpc>
                <a:spcPct val="100000"/>
              </a:lnSpc>
              <a:buNone/>
              <a:defRPr sz="1000" b="0" i="0">
                <a:latin typeface="HSE Sans" panose="02000000000000000000" pitchFamily="2" charset="0"/>
              </a:defRPr>
            </a:lvl4pPr>
            <a:lvl5pPr marL="1828800" indent="0">
              <a:lnSpc>
                <a:spcPct val="100000"/>
              </a:lnSpc>
              <a:buNone/>
              <a:defRPr sz="1000" b="0" i="0">
                <a:latin typeface="HSE Sans" panose="02000000000000000000" pitchFamily="2" charset="0"/>
              </a:defRPr>
            </a:lvl5pPr>
          </a:lstStyle>
          <a:p>
            <a:r>
              <a:rPr lang="en-US" sz="1000" dirty="0">
                <a:latin typeface="HSE Sans" panose="02000000000000000000" pitchFamily="2" charset="0"/>
              </a:rPr>
              <a:t>Name of subdivisions in two or three lines </a:t>
            </a:r>
            <a:r>
              <a:rPr lang="en-GB" sz="1000" dirty="0">
                <a:latin typeface="HSE Sans" panose="02000000000000000000" pitchFamily="2" charset="0"/>
              </a:rPr>
              <a:t>(10 </a:t>
            </a:r>
            <a:r>
              <a:rPr lang="en-GB" sz="1000" dirty="0" err="1">
                <a:latin typeface="HSE Sans" panose="02000000000000000000" pitchFamily="2" charset="0"/>
              </a:rPr>
              <a:t>pt</a:t>
            </a:r>
            <a:r>
              <a:rPr lang="en-GB" sz="1000" dirty="0">
                <a:latin typeface="HSE Sans" panose="02000000000000000000" pitchFamily="2" charset="0"/>
              </a:rPr>
              <a:t>)</a:t>
            </a:r>
            <a:endParaRPr lang="ru-RU" sz="1000" dirty="0">
              <a:latin typeface="HSE Sans" panose="02000000000000000000" pitchFamily="2" charset="0"/>
            </a:endParaRPr>
          </a:p>
        </p:txBody>
      </p:sp>
      <p:sp>
        <p:nvSpPr>
          <p:cNvPr id="18" name="Текст 39">
            <a:extLst>
              <a:ext uri="{FF2B5EF4-FFF2-40B4-BE49-F238E27FC236}">
                <a16:creationId xmlns:a16="http://schemas.microsoft.com/office/drawing/2014/main" id="{C9CC4AE0-EDCC-9A4F-97C4-4CAFF1F1EBCF}"/>
              </a:ext>
            </a:extLst>
          </p:cNvPr>
          <p:cNvSpPr>
            <a:spLocks noGrp="1"/>
          </p:cNvSpPr>
          <p:nvPr>
            <p:ph type="body" sz="quarter" idx="14" hasCustomPrompt="1"/>
          </p:nvPr>
        </p:nvSpPr>
        <p:spPr>
          <a:xfrm>
            <a:off x="3459163" y="548720"/>
            <a:ext cx="2070100" cy="408109"/>
          </a:xfrm>
          <a:prstGeom prst="rect">
            <a:avLst/>
          </a:prstGeom>
        </p:spPr>
        <p:txBody>
          <a:bodyPr lIns="0" tIns="0" rIns="0" bIns="0">
            <a:noAutofit/>
          </a:bodyPr>
          <a:lstStyle>
            <a:lvl1pPr marL="0" indent="0">
              <a:lnSpc>
                <a:spcPct val="100000"/>
              </a:lnSpc>
              <a:spcBef>
                <a:spcPts val="0"/>
              </a:spcBef>
              <a:buNone/>
              <a:defRPr sz="1000" b="0" i="0">
                <a:solidFill>
                  <a:srgbClr val="0E2D69"/>
                </a:solidFill>
                <a:latin typeface="HSE Sans" panose="02000000000000000000" pitchFamily="2" charset="0"/>
              </a:defRPr>
            </a:lvl1pPr>
            <a:lvl2pPr marL="457200" indent="0">
              <a:buNone/>
              <a:defRPr sz="1000" b="0" i="0">
                <a:solidFill>
                  <a:srgbClr val="0E2D69"/>
                </a:solidFill>
                <a:latin typeface="HSE Sans" panose="02000000000000000000" pitchFamily="2" charset="0"/>
              </a:defRPr>
            </a:lvl2pPr>
            <a:lvl3pPr marL="914400" indent="0">
              <a:buNone/>
              <a:defRPr sz="1000" b="0" i="0">
                <a:solidFill>
                  <a:srgbClr val="0E2D69"/>
                </a:solidFill>
                <a:latin typeface="HSE Sans" panose="02000000000000000000" pitchFamily="2" charset="0"/>
              </a:defRPr>
            </a:lvl3pPr>
            <a:lvl4pPr marL="1371600" indent="0">
              <a:buNone/>
              <a:defRPr sz="1000" b="0" i="0">
                <a:solidFill>
                  <a:srgbClr val="0E2D69"/>
                </a:solidFill>
                <a:latin typeface="HSE Sans" panose="02000000000000000000" pitchFamily="2" charset="0"/>
              </a:defRPr>
            </a:lvl4pPr>
            <a:lvl5pPr marL="1828800" indent="0">
              <a:buNone/>
              <a:defRPr sz="1000" b="0" i="0">
                <a:solidFill>
                  <a:srgbClr val="0E2D69"/>
                </a:solidFill>
                <a:latin typeface="HSE Sans" panose="02000000000000000000" pitchFamily="2" charset="0"/>
              </a:defRPr>
            </a:lvl5pPr>
          </a:lstStyle>
          <a:p>
            <a:r>
              <a:rPr lang="en-GB" sz="1000" dirty="0">
                <a:latin typeface="HSE Sans" panose="02000000000000000000" pitchFamily="2" charset="0"/>
              </a:rPr>
              <a:t>Name of presentation can be provided in two or three lines (10 </a:t>
            </a:r>
            <a:r>
              <a:rPr lang="en-GB" sz="1000" dirty="0" err="1">
                <a:latin typeface="HSE Sans" panose="02000000000000000000" pitchFamily="2" charset="0"/>
              </a:rPr>
              <a:t>pt</a:t>
            </a:r>
            <a:r>
              <a:rPr lang="en-GB" sz="1000" dirty="0">
                <a:latin typeface="HSE Sans" panose="02000000000000000000" pitchFamily="2" charset="0"/>
              </a:rPr>
              <a:t>)</a:t>
            </a:r>
            <a:endParaRPr lang="ru-RU" sz="1000" dirty="0">
              <a:latin typeface="HSE Sans" panose="02000000000000000000" pitchFamily="2" charset="0"/>
            </a:endParaRPr>
          </a:p>
        </p:txBody>
      </p:sp>
      <p:sp>
        <p:nvSpPr>
          <p:cNvPr id="20" name="Текст 39">
            <a:extLst>
              <a:ext uri="{FF2B5EF4-FFF2-40B4-BE49-F238E27FC236}">
                <a16:creationId xmlns:a16="http://schemas.microsoft.com/office/drawing/2014/main" id="{185F6674-A1EC-1846-AEB5-DA4959807147}"/>
              </a:ext>
            </a:extLst>
          </p:cNvPr>
          <p:cNvSpPr>
            <a:spLocks noGrp="1"/>
          </p:cNvSpPr>
          <p:nvPr>
            <p:ph type="body" sz="quarter" idx="15" hasCustomPrompt="1"/>
          </p:nvPr>
        </p:nvSpPr>
        <p:spPr>
          <a:xfrm>
            <a:off x="6259892" y="548720"/>
            <a:ext cx="2070100" cy="408109"/>
          </a:xfrm>
          <a:prstGeom prst="rect">
            <a:avLst/>
          </a:prstGeom>
        </p:spPr>
        <p:txBody>
          <a:bodyPr lIns="0" tIns="0" rIns="0" bIns="0">
            <a:noAutofit/>
          </a:bodyPr>
          <a:lstStyle>
            <a:lvl1pPr marL="0" indent="0">
              <a:lnSpc>
                <a:spcPct val="100000"/>
              </a:lnSpc>
              <a:spcBef>
                <a:spcPts val="0"/>
              </a:spcBef>
              <a:buNone/>
              <a:defRPr sz="1000" b="0" i="0">
                <a:solidFill>
                  <a:srgbClr val="0E2D69"/>
                </a:solidFill>
                <a:latin typeface="HSE Sans" panose="02000000000000000000" pitchFamily="2" charset="0"/>
              </a:defRPr>
            </a:lvl1pPr>
            <a:lvl2pPr marL="457200" indent="0">
              <a:buNone/>
              <a:defRPr sz="1000" b="0" i="0">
                <a:solidFill>
                  <a:srgbClr val="0E2D69"/>
                </a:solidFill>
                <a:latin typeface="HSE Sans" panose="02000000000000000000" pitchFamily="2" charset="0"/>
              </a:defRPr>
            </a:lvl2pPr>
            <a:lvl3pPr marL="914400" indent="0">
              <a:buNone/>
              <a:defRPr sz="1000" b="0" i="0">
                <a:solidFill>
                  <a:srgbClr val="0E2D69"/>
                </a:solidFill>
                <a:latin typeface="HSE Sans" panose="02000000000000000000" pitchFamily="2" charset="0"/>
              </a:defRPr>
            </a:lvl3pPr>
            <a:lvl4pPr marL="1371600" indent="0">
              <a:buNone/>
              <a:defRPr sz="1000" b="0" i="0">
                <a:solidFill>
                  <a:srgbClr val="0E2D69"/>
                </a:solidFill>
                <a:latin typeface="HSE Sans" panose="02000000000000000000" pitchFamily="2" charset="0"/>
              </a:defRPr>
            </a:lvl4pPr>
            <a:lvl5pPr marL="1828800" indent="0">
              <a:buNone/>
              <a:defRPr sz="1000" b="0" i="0">
                <a:solidFill>
                  <a:srgbClr val="0E2D69"/>
                </a:solidFill>
                <a:latin typeface="HSE Sans" panose="02000000000000000000" pitchFamily="2" charset="0"/>
              </a:defRPr>
            </a:lvl5pPr>
          </a:lstStyle>
          <a:p>
            <a:r>
              <a:rPr lang="en-GB" sz="1000" dirty="0">
                <a:latin typeface="HSE Sans" panose="02000000000000000000" pitchFamily="2" charset="0"/>
              </a:rPr>
              <a:t>Name of presentation can be provided in two or three lines (10 </a:t>
            </a:r>
            <a:r>
              <a:rPr lang="en-GB" sz="1000" dirty="0" err="1">
                <a:latin typeface="HSE Sans" panose="02000000000000000000" pitchFamily="2" charset="0"/>
              </a:rPr>
              <a:t>pt</a:t>
            </a:r>
            <a:r>
              <a:rPr lang="en-GB" sz="1000" dirty="0">
                <a:latin typeface="HSE Sans" panose="02000000000000000000" pitchFamily="2" charset="0"/>
              </a:rPr>
              <a:t>)</a:t>
            </a:r>
            <a:endParaRPr lang="ru-RU" sz="1000" dirty="0">
              <a:latin typeface="HSE Sans" panose="02000000000000000000" pitchFamily="2" charset="0"/>
            </a:endParaRPr>
          </a:p>
        </p:txBody>
      </p:sp>
    </p:spTree>
    <p:extLst>
      <p:ext uri="{BB962C8B-B14F-4D97-AF65-F5344CB8AC3E}">
        <p14:creationId xmlns:p14="http://schemas.microsoft.com/office/powerpoint/2010/main" val="24401603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Таблица_2">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8" name="Picture 4" descr="Icon&#10;&#10;Description automatically generated">
            <a:extLst>
              <a:ext uri="{FF2B5EF4-FFF2-40B4-BE49-F238E27FC236}">
                <a16:creationId xmlns:a16="http://schemas.microsoft.com/office/drawing/2014/main" id="{259ABC72-D738-1143-BF2A-D85AE9A4F73B}"/>
              </a:ext>
            </a:extLst>
          </p:cNvPr>
          <p:cNvPicPr>
            <a:picLocks noChangeAspect="1"/>
          </p:cNvPicPr>
          <p:nvPr userDrawn="1"/>
        </p:nvPicPr>
        <p:blipFill>
          <a:blip r:embed="rId3"/>
          <a:stretch>
            <a:fillRect/>
          </a:stretch>
        </p:blipFill>
        <p:spPr>
          <a:xfrm>
            <a:off x="517199" y="464363"/>
            <a:ext cx="448276" cy="448276"/>
          </a:xfrm>
          <a:prstGeom prst="rect">
            <a:avLst/>
          </a:prstGeom>
        </p:spPr>
      </p:pic>
      <p:cxnSp>
        <p:nvCxnSpPr>
          <p:cNvPr id="9" name="Straight Connector 19">
            <a:extLst>
              <a:ext uri="{FF2B5EF4-FFF2-40B4-BE49-F238E27FC236}">
                <a16:creationId xmlns:a16="http://schemas.microsoft.com/office/drawing/2014/main" id="{237A1E42-2FC3-8841-8C41-992C5BC2368D}"/>
              </a:ext>
            </a:extLst>
          </p:cNvPr>
          <p:cNvCxnSpPr>
            <a:cxnSpLocks/>
          </p:cNvCxnSpPr>
          <p:nvPr userDrawn="1"/>
        </p:nvCxnSpPr>
        <p:spPr>
          <a:xfrm>
            <a:off x="3298686" y="464363"/>
            <a:ext cx="0" cy="586260"/>
          </a:xfrm>
          <a:prstGeom prst="line">
            <a:avLst/>
          </a:prstGeom>
          <a:ln w="12700">
            <a:solidFill>
              <a:srgbClr val="102D69"/>
            </a:solidFill>
          </a:ln>
        </p:spPr>
        <p:style>
          <a:lnRef idx="1">
            <a:schemeClr val="accent1"/>
          </a:lnRef>
          <a:fillRef idx="0">
            <a:schemeClr val="accent1"/>
          </a:fillRef>
          <a:effectRef idx="0">
            <a:schemeClr val="accent1"/>
          </a:effectRef>
          <a:fontRef idx="minor">
            <a:schemeClr val="tx1"/>
          </a:fontRef>
        </p:style>
      </p:cxnSp>
      <p:cxnSp>
        <p:nvCxnSpPr>
          <p:cNvPr id="10" name="Straight Connector 21">
            <a:extLst>
              <a:ext uri="{FF2B5EF4-FFF2-40B4-BE49-F238E27FC236}">
                <a16:creationId xmlns:a16="http://schemas.microsoft.com/office/drawing/2014/main" id="{47503EA0-3883-E24D-9EB8-7B6175182929}"/>
              </a:ext>
            </a:extLst>
          </p:cNvPr>
          <p:cNvCxnSpPr>
            <a:cxnSpLocks/>
          </p:cNvCxnSpPr>
          <p:nvPr userDrawn="1"/>
        </p:nvCxnSpPr>
        <p:spPr>
          <a:xfrm>
            <a:off x="6099416" y="464363"/>
            <a:ext cx="0" cy="586260"/>
          </a:xfrm>
          <a:prstGeom prst="line">
            <a:avLst/>
          </a:prstGeom>
          <a:ln w="12700">
            <a:solidFill>
              <a:srgbClr val="102D69"/>
            </a:solidFill>
          </a:ln>
        </p:spPr>
        <p:style>
          <a:lnRef idx="1">
            <a:schemeClr val="accent1"/>
          </a:lnRef>
          <a:fillRef idx="0">
            <a:schemeClr val="accent1"/>
          </a:fillRef>
          <a:effectRef idx="0">
            <a:schemeClr val="accent1"/>
          </a:effectRef>
          <a:fontRef idx="minor">
            <a:schemeClr val="tx1"/>
          </a:fontRef>
        </p:style>
      </p:cxnSp>
      <p:cxnSp>
        <p:nvCxnSpPr>
          <p:cNvPr id="11" name="Straight Connector 25">
            <a:extLst>
              <a:ext uri="{FF2B5EF4-FFF2-40B4-BE49-F238E27FC236}">
                <a16:creationId xmlns:a16="http://schemas.microsoft.com/office/drawing/2014/main" id="{E0144DF2-9891-324D-B34E-AFA025FBCBF9}"/>
              </a:ext>
            </a:extLst>
          </p:cNvPr>
          <p:cNvCxnSpPr>
            <a:cxnSpLocks/>
          </p:cNvCxnSpPr>
          <p:nvPr userDrawn="1"/>
        </p:nvCxnSpPr>
        <p:spPr>
          <a:xfrm>
            <a:off x="10277081" y="464363"/>
            <a:ext cx="0" cy="586260"/>
          </a:xfrm>
          <a:prstGeom prst="line">
            <a:avLst/>
          </a:prstGeom>
          <a:ln w="12700">
            <a:solidFill>
              <a:srgbClr val="102D69"/>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F33F65D6-1072-F140-B6A5-758D7B595A92}"/>
              </a:ext>
            </a:extLst>
          </p:cNvPr>
          <p:cNvSpPr txBox="1"/>
          <p:nvPr userDrawn="1"/>
        </p:nvSpPr>
        <p:spPr>
          <a:xfrm>
            <a:off x="10410201" y="532278"/>
            <a:ext cx="671977" cy="307777"/>
          </a:xfrm>
          <a:prstGeom prst="rect">
            <a:avLst/>
          </a:prstGeom>
          <a:noFill/>
        </p:spPr>
        <p:txBody>
          <a:bodyPr wrap="square" lIns="0" tIns="0" rIns="0" bIns="0" rtlCol="0">
            <a:spAutoFit/>
          </a:bodyPr>
          <a:lstStyle/>
          <a:p>
            <a:fld id="{32AF94B5-93D7-5247-B727-C7089232F508}" type="slidenum">
              <a:rPr lang="ru-RU" sz="2000" smtClean="0">
                <a:solidFill>
                  <a:srgbClr val="102D69"/>
                </a:solidFill>
                <a:latin typeface="HSE Sans" panose="02000000000000000000" pitchFamily="2" charset="0"/>
              </a:rPr>
              <a:t>‹#›</a:t>
            </a:fld>
            <a:endParaRPr lang="ru-RU" sz="2000" dirty="0">
              <a:solidFill>
                <a:srgbClr val="102D69"/>
              </a:solidFill>
              <a:latin typeface="HSE Sans" panose="02000000000000000000" pitchFamily="2" charset="0"/>
            </a:endParaRPr>
          </a:p>
        </p:txBody>
      </p:sp>
      <p:cxnSp>
        <p:nvCxnSpPr>
          <p:cNvPr id="13" name="Straight Connector 59">
            <a:extLst>
              <a:ext uri="{FF2B5EF4-FFF2-40B4-BE49-F238E27FC236}">
                <a16:creationId xmlns:a16="http://schemas.microsoft.com/office/drawing/2014/main" id="{5F1F09D4-22FA-7B4B-9488-F8FDDCC2D447}"/>
              </a:ext>
            </a:extLst>
          </p:cNvPr>
          <p:cNvCxnSpPr>
            <a:cxnSpLocks/>
          </p:cNvCxnSpPr>
          <p:nvPr userDrawn="1"/>
        </p:nvCxnSpPr>
        <p:spPr>
          <a:xfrm>
            <a:off x="11643868" y="464363"/>
            <a:ext cx="0" cy="586260"/>
          </a:xfrm>
          <a:prstGeom prst="line">
            <a:avLst/>
          </a:prstGeom>
          <a:ln w="12700">
            <a:solidFill>
              <a:srgbClr val="102D69"/>
            </a:solidFill>
          </a:ln>
        </p:spPr>
        <p:style>
          <a:lnRef idx="1">
            <a:schemeClr val="accent1"/>
          </a:lnRef>
          <a:fillRef idx="0">
            <a:schemeClr val="accent1"/>
          </a:fillRef>
          <a:effectRef idx="0">
            <a:schemeClr val="accent1"/>
          </a:effectRef>
          <a:fontRef idx="minor">
            <a:schemeClr val="tx1"/>
          </a:fontRef>
        </p:style>
      </p:cxnSp>
      <p:sp>
        <p:nvSpPr>
          <p:cNvPr id="18" name="Текст 22">
            <a:extLst>
              <a:ext uri="{FF2B5EF4-FFF2-40B4-BE49-F238E27FC236}">
                <a16:creationId xmlns:a16="http://schemas.microsoft.com/office/drawing/2014/main" id="{4D940599-2B77-CE47-91E6-CDB51ADE1840}"/>
              </a:ext>
            </a:extLst>
          </p:cNvPr>
          <p:cNvSpPr>
            <a:spLocks noGrp="1"/>
          </p:cNvSpPr>
          <p:nvPr>
            <p:ph type="body" sz="quarter" idx="17" hasCustomPrompt="1"/>
          </p:nvPr>
        </p:nvSpPr>
        <p:spPr>
          <a:xfrm>
            <a:off x="585787" y="1447064"/>
            <a:ext cx="7617877" cy="537011"/>
          </a:xfrm>
          <a:prstGeom prst="rect">
            <a:avLst/>
          </a:prstGeom>
        </p:spPr>
        <p:txBody>
          <a:bodyPr lIns="0" tIns="0" rIns="0" bIns="0">
            <a:noAutofit/>
          </a:bodyPr>
          <a:lstStyle>
            <a:lvl1pPr marL="0" indent="0">
              <a:buNone/>
              <a:defRPr sz="1600" b="0" i="0">
                <a:solidFill>
                  <a:srgbClr val="0E2D69"/>
                </a:solidFill>
                <a:latin typeface="HSE Sans" panose="02000000000000000000" pitchFamily="2" charset="0"/>
              </a:defRPr>
            </a:lvl1pPr>
            <a:lvl2pPr>
              <a:defRPr sz="1600" b="0" i="0">
                <a:solidFill>
                  <a:srgbClr val="0E2D69"/>
                </a:solidFill>
                <a:latin typeface="HSE Sans" panose="02000000000000000000" pitchFamily="2" charset="0"/>
              </a:defRPr>
            </a:lvl2pPr>
            <a:lvl3pPr>
              <a:defRPr sz="1600" b="0" i="0">
                <a:solidFill>
                  <a:srgbClr val="0E2D69"/>
                </a:solidFill>
                <a:latin typeface="HSE Sans" panose="02000000000000000000" pitchFamily="2" charset="0"/>
              </a:defRPr>
            </a:lvl3pPr>
            <a:lvl4pPr>
              <a:defRPr sz="1600" b="0" i="0">
                <a:solidFill>
                  <a:srgbClr val="0E2D69"/>
                </a:solidFill>
                <a:latin typeface="HSE Sans" panose="02000000000000000000" pitchFamily="2" charset="0"/>
              </a:defRPr>
            </a:lvl4pPr>
            <a:lvl5pPr>
              <a:defRPr sz="1600" b="0" i="0">
                <a:solidFill>
                  <a:srgbClr val="0E2D69"/>
                </a:solidFill>
                <a:latin typeface="HSE Sans" panose="02000000000000000000" pitchFamily="2" charset="0"/>
              </a:defRPr>
            </a:lvl5pPr>
          </a:lstStyle>
          <a:p>
            <a:r>
              <a:rPr lang="en-US" sz="1600" dirty="0">
                <a:solidFill>
                  <a:srgbClr val="102D69"/>
                </a:solidFill>
                <a:latin typeface="HSE Sans" panose="02000000000000000000" pitchFamily="2" charset="0"/>
              </a:rPr>
              <a:t>Name of table</a:t>
            </a:r>
            <a:r>
              <a:rPr lang="ru-RU" sz="1600" dirty="0">
                <a:solidFill>
                  <a:srgbClr val="102D69"/>
                </a:solidFill>
                <a:latin typeface="HSE Sans" panose="02000000000000000000" pitchFamily="2" charset="0"/>
              </a:rPr>
              <a:t>. </a:t>
            </a:r>
            <a:r>
              <a:rPr lang="en-US" sz="1600" dirty="0">
                <a:solidFill>
                  <a:srgbClr val="102D69"/>
                </a:solidFill>
                <a:latin typeface="HSE Sans" panose="02000000000000000000" pitchFamily="2" charset="0"/>
              </a:rPr>
              <a:t>Please note that the name of the table should be smaller than headlines (16 </a:t>
            </a:r>
            <a:r>
              <a:rPr lang="en-US" sz="1600" dirty="0" err="1">
                <a:solidFill>
                  <a:srgbClr val="102D69"/>
                </a:solidFill>
                <a:latin typeface="HSE Sans" panose="02000000000000000000" pitchFamily="2" charset="0"/>
              </a:rPr>
              <a:t>pt</a:t>
            </a:r>
            <a:r>
              <a:rPr lang="en-US" sz="1600" dirty="0">
                <a:solidFill>
                  <a:srgbClr val="102D69"/>
                </a:solidFill>
                <a:latin typeface="HSE Sans" panose="02000000000000000000" pitchFamily="2" charset="0"/>
              </a:rPr>
              <a:t>)</a:t>
            </a:r>
            <a:endParaRPr lang="ru-RU" sz="1600" dirty="0">
              <a:solidFill>
                <a:srgbClr val="102D69"/>
              </a:solidFill>
              <a:latin typeface="HSE Sans" panose="02000000000000000000" pitchFamily="2" charset="0"/>
            </a:endParaRPr>
          </a:p>
        </p:txBody>
      </p:sp>
      <p:sp>
        <p:nvSpPr>
          <p:cNvPr id="19" name="Текст 16">
            <a:extLst>
              <a:ext uri="{FF2B5EF4-FFF2-40B4-BE49-F238E27FC236}">
                <a16:creationId xmlns:a16="http://schemas.microsoft.com/office/drawing/2014/main" id="{A7333712-9DED-4F4B-B209-2F13075EDB3F}"/>
              </a:ext>
            </a:extLst>
          </p:cNvPr>
          <p:cNvSpPr>
            <a:spLocks noGrp="1"/>
          </p:cNvSpPr>
          <p:nvPr>
            <p:ph type="body" sz="quarter" idx="18" hasCustomPrompt="1"/>
          </p:nvPr>
        </p:nvSpPr>
        <p:spPr>
          <a:xfrm>
            <a:off x="585788" y="5739189"/>
            <a:ext cx="6824303" cy="703205"/>
          </a:xfrm>
          <a:prstGeom prst="rect">
            <a:avLst/>
          </a:prstGeom>
        </p:spPr>
        <p:txBody>
          <a:bodyPr lIns="0" tIns="0" rIns="0" bIns="0">
            <a:normAutofit/>
          </a:bodyPr>
          <a:lstStyle>
            <a:lvl1pPr marL="0" marR="0" indent="0" algn="l" defTabSz="914400" rtl="0" eaLnBrk="1" fontAlgn="auto" latinLnBrk="0" hangingPunct="1">
              <a:lnSpc>
                <a:spcPct val="100000"/>
              </a:lnSpc>
              <a:spcBef>
                <a:spcPts val="600"/>
              </a:spcBef>
              <a:spcAft>
                <a:spcPts val="0"/>
              </a:spcAft>
              <a:buClrTx/>
              <a:buSzTx/>
              <a:buFontTx/>
              <a:buNone/>
              <a:tabLst/>
              <a:defRPr sz="1300" b="0" i="0">
                <a:solidFill>
                  <a:srgbClr val="0E2D69"/>
                </a:solidFill>
                <a:latin typeface="HSE Sans" panose="02000000000000000000" pitchFamily="2" charset="0"/>
              </a:defRPr>
            </a:lvl1pPr>
            <a:lvl2pPr>
              <a:defRPr sz="1300" b="0" i="0">
                <a:solidFill>
                  <a:srgbClr val="0E2D69"/>
                </a:solidFill>
                <a:latin typeface="HSE Sans" panose="02000000000000000000" pitchFamily="2" charset="0"/>
              </a:defRPr>
            </a:lvl2pPr>
            <a:lvl3pPr>
              <a:defRPr sz="1300" b="0" i="0">
                <a:solidFill>
                  <a:srgbClr val="0E2D69"/>
                </a:solidFill>
                <a:latin typeface="HSE Sans" panose="02000000000000000000" pitchFamily="2" charset="0"/>
              </a:defRPr>
            </a:lvl3pPr>
            <a:lvl4pPr>
              <a:defRPr sz="1300" b="0" i="0">
                <a:solidFill>
                  <a:srgbClr val="0E2D69"/>
                </a:solidFill>
                <a:latin typeface="HSE Sans" panose="02000000000000000000" pitchFamily="2" charset="0"/>
              </a:defRPr>
            </a:lvl4pPr>
            <a:lvl5pPr>
              <a:defRPr sz="1300" b="0" i="0">
                <a:solidFill>
                  <a:srgbClr val="0E2D69"/>
                </a:solidFill>
                <a:latin typeface="HSE Sans" panose="02000000000000000000" pitchFamily="2" charset="0"/>
              </a:defRPr>
            </a:lvl5pPr>
          </a:lstStyle>
          <a:p>
            <a:pPr marL="0" marR="0" lvl="0" indent="0" algn="l" defTabSz="914400" rtl="0" eaLnBrk="1" fontAlgn="auto" latinLnBrk="0" hangingPunct="1">
              <a:lnSpc>
                <a:spcPct val="100000"/>
              </a:lnSpc>
              <a:spcBef>
                <a:spcPts val="600"/>
              </a:spcBef>
              <a:spcAft>
                <a:spcPts val="0"/>
              </a:spcAft>
              <a:buClrTx/>
              <a:buSzTx/>
              <a:buFontTx/>
              <a:buNone/>
              <a:tabLst/>
              <a:defRPr/>
            </a:pPr>
            <a:r>
              <a:rPr lang="en-US" sz="1300" b="0" dirty="0">
                <a:ln>
                  <a:noFill/>
                </a:ln>
                <a:latin typeface="HSE Sans" panose="02000000000000000000" pitchFamily="2" charset="0"/>
              </a:rPr>
              <a:t>We recommend using bold face with due care; try using bold face for important information. </a:t>
            </a:r>
            <a:r>
              <a:rPr lang="en-US" sz="1300" dirty="0">
                <a:latin typeface="HSE Sans" panose="02000000000000000000" pitchFamily="2" charset="0"/>
              </a:rPr>
              <a:t>Also, try not to use bold face with cell shading; one feature should be sufficient.</a:t>
            </a:r>
            <a:endParaRPr lang="en-RU" sz="1300" b="0" dirty="0">
              <a:ln>
                <a:noFill/>
              </a:ln>
              <a:latin typeface="HSE Sans" panose="02000000000000000000" pitchFamily="2" charset="0"/>
            </a:endParaRPr>
          </a:p>
        </p:txBody>
      </p:sp>
      <p:sp>
        <p:nvSpPr>
          <p:cNvPr id="20" name="Таблица 18">
            <a:extLst>
              <a:ext uri="{FF2B5EF4-FFF2-40B4-BE49-F238E27FC236}">
                <a16:creationId xmlns:a16="http://schemas.microsoft.com/office/drawing/2014/main" id="{DD467C42-8209-B740-8419-DBB6A6F7D5EE}"/>
              </a:ext>
            </a:extLst>
          </p:cNvPr>
          <p:cNvSpPr>
            <a:spLocks noGrp="1"/>
          </p:cNvSpPr>
          <p:nvPr>
            <p:ph type="tbl" sz="quarter" idx="19"/>
          </p:nvPr>
        </p:nvSpPr>
        <p:spPr>
          <a:xfrm>
            <a:off x="585787" y="2208362"/>
            <a:ext cx="7617895" cy="3295290"/>
          </a:xfrm>
          <a:prstGeom prst="rect">
            <a:avLst/>
          </a:prstGeom>
        </p:spPr>
        <p:txBody>
          <a:bodyPr/>
          <a:lstStyle/>
          <a:p>
            <a:endParaRPr lang="ru-RU"/>
          </a:p>
        </p:txBody>
      </p:sp>
      <p:sp>
        <p:nvSpPr>
          <p:cNvPr id="21" name="Текст 35">
            <a:extLst>
              <a:ext uri="{FF2B5EF4-FFF2-40B4-BE49-F238E27FC236}">
                <a16:creationId xmlns:a16="http://schemas.microsoft.com/office/drawing/2014/main" id="{B4309850-76EA-224C-A9E2-B6BBDBF99DE2}"/>
              </a:ext>
            </a:extLst>
          </p:cNvPr>
          <p:cNvSpPr>
            <a:spLocks noGrp="1"/>
          </p:cNvSpPr>
          <p:nvPr>
            <p:ph type="body" sz="quarter" idx="12" hasCustomPrompt="1"/>
          </p:nvPr>
        </p:nvSpPr>
        <p:spPr>
          <a:xfrm>
            <a:off x="8686807" y="2208363"/>
            <a:ext cx="2930666" cy="2570672"/>
          </a:xfrm>
          <a:prstGeom prst="rect">
            <a:avLst/>
          </a:prstGeom>
        </p:spPr>
        <p:txBody>
          <a:bodyPr lIns="0" tIns="0" rIns="0">
            <a:normAutofit/>
          </a:bodyPr>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300" b="0" i="0">
                <a:solidFill>
                  <a:srgbClr val="0E2D69"/>
                </a:solidFill>
                <a:latin typeface="HSE Sans" panose="02000000000000000000" pitchFamily="2" charset="0"/>
              </a:defRPr>
            </a:lvl1pPr>
            <a:lvl2pPr marL="457200" indent="0" algn="l">
              <a:lnSpc>
                <a:spcPct val="100000"/>
              </a:lnSpc>
              <a:spcBef>
                <a:spcPts val="1000"/>
              </a:spcBef>
              <a:buFont typeface="Arial" panose="020B0604020202020204" pitchFamily="34" charset="0"/>
              <a:buNone/>
              <a:defRPr sz="1300" b="0" i="0">
                <a:solidFill>
                  <a:srgbClr val="0E2D69"/>
                </a:solidFill>
                <a:latin typeface="HSE Sans" panose="02000000000000000000" pitchFamily="2" charset="0"/>
              </a:defRPr>
            </a:lvl2pPr>
            <a:lvl3pPr marL="914400" indent="0" algn="l">
              <a:lnSpc>
                <a:spcPct val="100000"/>
              </a:lnSpc>
              <a:spcBef>
                <a:spcPts val="1000"/>
              </a:spcBef>
              <a:buFont typeface="Arial" panose="020B0604020202020204" pitchFamily="34" charset="0"/>
              <a:buNone/>
              <a:defRPr sz="1300" b="0" i="0">
                <a:solidFill>
                  <a:srgbClr val="0E2D69"/>
                </a:solidFill>
                <a:latin typeface="HSE Sans" panose="02000000000000000000" pitchFamily="2" charset="0"/>
              </a:defRPr>
            </a:lvl3pPr>
            <a:lvl4pPr marL="1371600" indent="0" algn="l">
              <a:lnSpc>
                <a:spcPct val="100000"/>
              </a:lnSpc>
              <a:spcBef>
                <a:spcPts val="1000"/>
              </a:spcBef>
              <a:buFont typeface="Arial" panose="020B0604020202020204" pitchFamily="34" charset="0"/>
              <a:buNone/>
              <a:defRPr sz="1300" b="0" i="0">
                <a:solidFill>
                  <a:srgbClr val="0E2D69"/>
                </a:solidFill>
                <a:latin typeface="HSE Sans" panose="02000000000000000000" pitchFamily="2" charset="0"/>
              </a:defRPr>
            </a:lvl4pPr>
            <a:lvl5pPr marL="1828800" indent="0" algn="l">
              <a:lnSpc>
                <a:spcPct val="100000"/>
              </a:lnSpc>
              <a:spcBef>
                <a:spcPts val="1000"/>
              </a:spcBef>
              <a:buFont typeface="Arial" panose="020B0604020202020204" pitchFamily="34" charset="0"/>
              <a:buNone/>
              <a:defRPr sz="1300" b="0" i="0">
                <a:solidFill>
                  <a:srgbClr val="0E2D69"/>
                </a:solidFill>
                <a:latin typeface="HSE Sans" panose="02000000000000000000" pitchFamily="2" charset="0"/>
              </a:defRPr>
            </a:lvl5pPr>
          </a:lstStyle>
          <a:p>
            <a:r>
              <a:rPr lang="en-GB" sz="1300" dirty="0">
                <a:latin typeface="HSE Sans" panose="02000000000000000000" pitchFamily="2" charset="0"/>
              </a:rPr>
              <a:t>Lorem ipsum </a:t>
            </a:r>
            <a:r>
              <a:rPr lang="en-GB" sz="1300" dirty="0" err="1">
                <a:latin typeface="HSE Sans" panose="02000000000000000000" pitchFamily="2" charset="0"/>
              </a:rPr>
              <a:t>dolor</a:t>
            </a:r>
            <a:r>
              <a:rPr lang="en-GB" sz="1300" dirty="0">
                <a:latin typeface="HSE Sans" panose="02000000000000000000" pitchFamily="2" charset="0"/>
              </a:rPr>
              <a:t> sit </a:t>
            </a:r>
            <a:r>
              <a:rPr lang="en-GB" sz="1300" dirty="0" err="1">
                <a:latin typeface="HSE Sans" panose="02000000000000000000" pitchFamily="2" charset="0"/>
              </a:rPr>
              <a:t>amet</a:t>
            </a:r>
            <a:r>
              <a:rPr lang="en-GB" sz="1300" dirty="0">
                <a:latin typeface="HSE Sans" panose="02000000000000000000" pitchFamily="2" charset="0"/>
              </a:rPr>
              <a:t>, </a:t>
            </a:r>
            <a:r>
              <a:rPr lang="en-GB" sz="1300" dirty="0" err="1">
                <a:latin typeface="HSE Sans" panose="02000000000000000000" pitchFamily="2" charset="0"/>
              </a:rPr>
              <a:t>consectetur</a:t>
            </a:r>
            <a:r>
              <a:rPr lang="en-GB" sz="1300" dirty="0">
                <a:latin typeface="HSE Sans" panose="02000000000000000000" pitchFamily="2" charset="0"/>
              </a:rPr>
              <a:t> </a:t>
            </a:r>
            <a:r>
              <a:rPr lang="en-GB" sz="1300" dirty="0" err="1">
                <a:latin typeface="HSE Sans" panose="02000000000000000000" pitchFamily="2" charset="0"/>
              </a:rPr>
              <a:t>adipiscing</a:t>
            </a:r>
            <a:r>
              <a:rPr lang="en-GB" sz="1300" dirty="0">
                <a:latin typeface="HSE Sans" panose="02000000000000000000" pitchFamily="2" charset="0"/>
              </a:rPr>
              <a:t> </a:t>
            </a:r>
            <a:r>
              <a:rPr lang="en-GB" sz="1300" dirty="0" err="1">
                <a:latin typeface="HSE Sans" panose="02000000000000000000" pitchFamily="2" charset="0"/>
              </a:rPr>
              <a:t>elit</a:t>
            </a:r>
            <a:r>
              <a:rPr lang="en-GB" sz="1300" dirty="0">
                <a:latin typeface="HSE Sans" panose="02000000000000000000" pitchFamily="2" charset="0"/>
              </a:rPr>
              <a:t>, </a:t>
            </a:r>
            <a:r>
              <a:rPr lang="en-GB" sz="1300" dirty="0" err="1">
                <a:latin typeface="HSE Sans" panose="02000000000000000000" pitchFamily="2" charset="0"/>
              </a:rPr>
              <a:t>sed</a:t>
            </a:r>
            <a:r>
              <a:rPr lang="en-GB" sz="1300" dirty="0">
                <a:latin typeface="HSE Sans" panose="02000000000000000000" pitchFamily="2" charset="0"/>
              </a:rPr>
              <a:t> do </a:t>
            </a:r>
            <a:r>
              <a:rPr lang="en-GB" sz="1300" dirty="0" err="1">
                <a:latin typeface="HSE Sans" panose="02000000000000000000" pitchFamily="2" charset="0"/>
              </a:rPr>
              <a:t>eiusmod</a:t>
            </a:r>
            <a:r>
              <a:rPr lang="en-GB" sz="1300" dirty="0">
                <a:latin typeface="HSE Sans" panose="02000000000000000000" pitchFamily="2" charset="0"/>
              </a:rPr>
              <a:t> </a:t>
            </a:r>
            <a:r>
              <a:rPr lang="en-GB" sz="1300" dirty="0" err="1">
                <a:latin typeface="HSE Sans" panose="02000000000000000000" pitchFamily="2" charset="0"/>
              </a:rPr>
              <a:t>tempor</a:t>
            </a:r>
            <a:r>
              <a:rPr lang="en-GB" sz="1300" dirty="0">
                <a:latin typeface="HSE Sans" panose="02000000000000000000" pitchFamily="2" charset="0"/>
              </a:rPr>
              <a:t> </a:t>
            </a:r>
            <a:r>
              <a:rPr lang="en-GB" sz="1300" dirty="0" err="1">
                <a:latin typeface="HSE Sans" panose="02000000000000000000" pitchFamily="2" charset="0"/>
              </a:rPr>
              <a:t>incididunt</a:t>
            </a:r>
            <a:r>
              <a:rPr lang="en-GB" sz="1300" dirty="0">
                <a:latin typeface="HSE Sans" panose="02000000000000000000" pitchFamily="2" charset="0"/>
              </a:rPr>
              <a:t> </a:t>
            </a:r>
            <a:r>
              <a:rPr lang="en-GB" sz="1300" dirty="0" err="1">
                <a:latin typeface="HSE Sans" panose="02000000000000000000" pitchFamily="2" charset="0"/>
              </a:rPr>
              <a:t>ut</a:t>
            </a:r>
            <a:r>
              <a:rPr lang="en-GB" sz="1300" dirty="0">
                <a:latin typeface="HSE Sans" panose="02000000000000000000" pitchFamily="2" charset="0"/>
              </a:rPr>
              <a:t> </a:t>
            </a:r>
            <a:r>
              <a:rPr lang="en-GB" sz="1300" dirty="0" err="1">
                <a:latin typeface="HSE Sans" panose="02000000000000000000" pitchFamily="2" charset="0"/>
              </a:rPr>
              <a:t>labore</a:t>
            </a:r>
            <a:r>
              <a:rPr lang="en-GB" sz="1300" dirty="0">
                <a:latin typeface="HSE Sans" panose="02000000000000000000" pitchFamily="2" charset="0"/>
              </a:rPr>
              <a:t> et dolore magna </a:t>
            </a:r>
            <a:r>
              <a:rPr lang="en-GB" sz="1300" dirty="0" err="1">
                <a:latin typeface="HSE Sans" panose="02000000000000000000" pitchFamily="2" charset="0"/>
              </a:rPr>
              <a:t>aliqua</a:t>
            </a:r>
            <a:r>
              <a:rPr lang="en-GB" sz="1300" dirty="0">
                <a:latin typeface="HSE Sans" panose="02000000000000000000" pitchFamily="2" charset="0"/>
              </a:rPr>
              <a:t>. Ut </a:t>
            </a:r>
            <a:r>
              <a:rPr lang="en-GB" sz="1300" dirty="0" err="1">
                <a:latin typeface="HSE Sans" panose="02000000000000000000" pitchFamily="2" charset="0"/>
              </a:rPr>
              <a:t>enim</a:t>
            </a:r>
            <a:r>
              <a:rPr lang="en-GB" sz="1300" dirty="0">
                <a:latin typeface="HSE Sans" panose="02000000000000000000" pitchFamily="2" charset="0"/>
              </a:rPr>
              <a:t> ad minim </a:t>
            </a:r>
            <a:r>
              <a:rPr lang="en-GB" sz="1300" dirty="0" err="1">
                <a:latin typeface="HSE Sans" panose="02000000000000000000" pitchFamily="2" charset="0"/>
              </a:rPr>
              <a:t>veniam</a:t>
            </a:r>
            <a:r>
              <a:rPr lang="en-GB" sz="1300" dirty="0">
                <a:latin typeface="HSE Sans" panose="02000000000000000000" pitchFamily="2" charset="0"/>
              </a:rPr>
              <a:t>, </a:t>
            </a:r>
            <a:r>
              <a:rPr lang="en-GB" sz="1300" dirty="0" err="1">
                <a:latin typeface="HSE Sans" panose="02000000000000000000" pitchFamily="2" charset="0"/>
              </a:rPr>
              <a:t>quis</a:t>
            </a:r>
            <a:r>
              <a:rPr lang="en-GB" sz="1300" dirty="0">
                <a:latin typeface="HSE Sans" panose="02000000000000000000" pitchFamily="2" charset="0"/>
              </a:rPr>
              <a:t> </a:t>
            </a:r>
            <a:r>
              <a:rPr lang="en-GB" sz="1300" dirty="0" err="1">
                <a:latin typeface="HSE Sans" panose="02000000000000000000" pitchFamily="2" charset="0"/>
              </a:rPr>
              <a:t>nostrud</a:t>
            </a:r>
            <a:r>
              <a:rPr lang="en-GB" sz="1300" dirty="0">
                <a:latin typeface="HSE Sans" panose="02000000000000000000" pitchFamily="2" charset="0"/>
              </a:rPr>
              <a:t> exercitation </a:t>
            </a:r>
            <a:r>
              <a:rPr lang="en-GB" sz="1300" dirty="0" err="1">
                <a:latin typeface="HSE Sans" panose="02000000000000000000" pitchFamily="2" charset="0"/>
              </a:rPr>
              <a:t>ullamco</a:t>
            </a:r>
            <a:r>
              <a:rPr lang="en-GB" sz="1300" dirty="0">
                <a:latin typeface="HSE Sans" panose="02000000000000000000" pitchFamily="2" charset="0"/>
              </a:rPr>
              <a:t> </a:t>
            </a:r>
            <a:r>
              <a:rPr lang="en-GB" sz="1300" dirty="0" err="1">
                <a:latin typeface="HSE Sans" panose="02000000000000000000" pitchFamily="2" charset="0"/>
              </a:rPr>
              <a:t>laboris</a:t>
            </a:r>
            <a:r>
              <a:rPr lang="en-GB" sz="1300" dirty="0">
                <a:latin typeface="HSE Sans" panose="02000000000000000000" pitchFamily="2" charset="0"/>
              </a:rPr>
              <a:t> nisi </a:t>
            </a:r>
            <a:r>
              <a:rPr lang="en-GB" sz="1300" dirty="0" err="1">
                <a:latin typeface="HSE Sans" panose="02000000000000000000" pitchFamily="2" charset="0"/>
              </a:rPr>
              <a:t>ut</a:t>
            </a:r>
            <a:r>
              <a:rPr lang="en-GB" sz="1300" dirty="0">
                <a:latin typeface="HSE Sans" panose="02000000000000000000" pitchFamily="2" charset="0"/>
              </a:rPr>
              <a:t> </a:t>
            </a:r>
            <a:r>
              <a:rPr lang="en-GB" sz="1300" dirty="0" err="1">
                <a:latin typeface="HSE Sans" panose="02000000000000000000" pitchFamily="2" charset="0"/>
              </a:rPr>
              <a:t>aliquip</a:t>
            </a:r>
            <a:r>
              <a:rPr lang="en-GB" sz="1300" dirty="0">
                <a:latin typeface="HSE Sans" panose="02000000000000000000" pitchFamily="2" charset="0"/>
              </a:rPr>
              <a:t> ex </a:t>
            </a:r>
            <a:r>
              <a:rPr lang="en-GB" sz="1300" dirty="0" err="1">
                <a:latin typeface="HSE Sans" panose="02000000000000000000" pitchFamily="2" charset="0"/>
              </a:rPr>
              <a:t>ea</a:t>
            </a:r>
            <a:r>
              <a:rPr lang="en-GB" sz="1300" dirty="0">
                <a:latin typeface="HSE Sans" panose="02000000000000000000" pitchFamily="2" charset="0"/>
              </a:rPr>
              <a:t> </a:t>
            </a:r>
            <a:r>
              <a:rPr lang="en-GB" sz="1300" dirty="0" err="1">
                <a:latin typeface="HSE Sans" panose="02000000000000000000" pitchFamily="2" charset="0"/>
              </a:rPr>
              <a:t>commodo</a:t>
            </a:r>
            <a:r>
              <a:rPr lang="en-GB" sz="1300" dirty="0">
                <a:latin typeface="HSE Sans" panose="02000000000000000000" pitchFamily="2" charset="0"/>
              </a:rPr>
              <a:t> </a:t>
            </a:r>
            <a:r>
              <a:rPr lang="en-GB" sz="1300" dirty="0" err="1">
                <a:latin typeface="HSE Sans" panose="02000000000000000000" pitchFamily="2" charset="0"/>
              </a:rPr>
              <a:t>consequat</a:t>
            </a:r>
            <a:r>
              <a:rPr lang="en-GB" sz="1300" dirty="0">
                <a:latin typeface="HSE Sans" panose="02000000000000000000" pitchFamily="2" charset="0"/>
              </a:rPr>
              <a:t>. Duis </a:t>
            </a:r>
            <a:r>
              <a:rPr lang="en-GB" sz="1300" dirty="0" err="1">
                <a:latin typeface="HSE Sans" panose="02000000000000000000" pitchFamily="2" charset="0"/>
              </a:rPr>
              <a:t>aute</a:t>
            </a:r>
            <a:r>
              <a:rPr lang="en-GB" sz="1300" dirty="0">
                <a:latin typeface="HSE Sans" panose="02000000000000000000" pitchFamily="2" charset="0"/>
              </a:rPr>
              <a:t> </a:t>
            </a:r>
            <a:r>
              <a:rPr lang="en-GB" sz="1300" dirty="0" err="1">
                <a:latin typeface="HSE Sans" panose="02000000000000000000" pitchFamily="2" charset="0"/>
              </a:rPr>
              <a:t>irure</a:t>
            </a:r>
            <a:r>
              <a:rPr lang="en-GB" sz="1300" dirty="0">
                <a:latin typeface="HSE Sans" panose="02000000000000000000" pitchFamily="2" charset="0"/>
              </a:rPr>
              <a:t> </a:t>
            </a:r>
            <a:r>
              <a:rPr lang="en-GB" sz="1300" dirty="0" err="1">
                <a:latin typeface="HSE Sans" panose="02000000000000000000" pitchFamily="2" charset="0"/>
              </a:rPr>
              <a:t>dolor</a:t>
            </a:r>
            <a:r>
              <a:rPr lang="en-GB" sz="1300" dirty="0">
                <a:latin typeface="HSE Sans" panose="02000000000000000000" pitchFamily="2" charset="0"/>
              </a:rPr>
              <a:t> in </a:t>
            </a:r>
            <a:r>
              <a:rPr lang="en-GB" sz="1300" dirty="0" err="1">
                <a:latin typeface="HSE Sans" panose="02000000000000000000" pitchFamily="2" charset="0"/>
              </a:rPr>
              <a:t>reprehenderit</a:t>
            </a:r>
            <a:r>
              <a:rPr lang="en-GB" sz="1300" dirty="0">
                <a:latin typeface="HSE Sans" panose="02000000000000000000" pitchFamily="2" charset="0"/>
              </a:rPr>
              <a:t> in </a:t>
            </a:r>
            <a:r>
              <a:rPr lang="en-GB" sz="1300" dirty="0" err="1">
                <a:latin typeface="HSE Sans" panose="02000000000000000000" pitchFamily="2" charset="0"/>
              </a:rPr>
              <a:t>voluptate</a:t>
            </a:r>
            <a:r>
              <a:rPr lang="en-GB" sz="1300" dirty="0">
                <a:latin typeface="HSE Sans" panose="02000000000000000000" pitchFamily="2" charset="0"/>
              </a:rPr>
              <a:t> </a:t>
            </a:r>
            <a:r>
              <a:rPr lang="en-GB" sz="1300" dirty="0" err="1">
                <a:latin typeface="HSE Sans" panose="02000000000000000000" pitchFamily="2" charset="0"/>
              </a:rPr>
              <a:t>velit</a:t>
            </a:r>
            <a:r>
              <a:rPr lang="en-GB" sz="1300" dirty="0">
                <a:latin typeface="HSE Sans" panose="02000000000000000000" pitchFamily="2" charset="0"/>
              </a:rPr>
              <a:t> </a:t>
            </a:r>
            <a:r>
              <a:rPr lang="en-GB" sz="1300" dirty="0" err="1">
                <a:latin typeface="HSE Sans" panose="02000000000000000000" pitchFamily="2" charset="0"/>
              </a:rPr>
              <a:t>esse</a:t>
            </a:r>
            <a:r>
              <a:rPr lang="en-GB" sz="1300" dirty="0">
                <a:latin typeface="HSE Sans" panose="02000000000000000000" pitchFamily="2" charset="0"/>
              </a:rPr>
              <a:t> </a:t>
            </a:r>
            <a:r>
              <a:rPr lang="en-GB" sz="1300" dirty="0" err="1">
                <a:latin typeface="HSE Sans" panose="02000000000000000000" pitchFamily="2" charset="0"/>
              </a:rPr>
              <a:t>cillum</a:t>
            </a:r>
            <a:r>
              <a:rPr lang="en-GB" sz="1300" dirty="0">
                <a:latin typeface="HSE Sans" panose="02000000000000000000" pitchFamily="2" charset="0"/>
              </a:rPr>
              <a:t> dolore </a:t>
            </a:r>
            <a:r>
              <a:rPr lang="en-GB" sz="1300" dirty="0" err="1">
                <a:latin typeface="HSE Sans" panose="02000000000000000000" pitchFamily="2" charset="0"/>
              </a:rPr>
              <a:t>eu</a:t>
            </a:r>
            <a:r>
              <a:rPr lang="en-GB" sz="1300" dirty="0">
                <a:latin typeface="HSE Sans" panose="02000000000000000000" pitchFamily="2" charset="0"/>
              </a:rPr>
              <a:t> </a:t>
            </a:r>
            <a:r>
              <a:rPr lang="en-GB" sz="1300" dirty="0" err="1">
                <a:latin typeface="HSE Sans" panose="02000000000000000000" pitchFamily="2" charset="0"/>
              </a:rPr>
              <a:t>fugiat</a:t>
            </a:r>
            <a:r>
              <a:rPr lang="en-GB" sz="1300" dirty="0">
                <a:latin typeface="HSE Sans" panose="02000000000000000000" pitchFamily="2" charset="0"/>
              </a:rPr>
              <a:t> </a:t>
            </a:r>
            <a:r>
              <a:rPr lang="en-GB" sz="1300" dirty="0" err="1">
                <a:latin typeface="HSE Sans" panose="02000000000000000000" pitchFamily="2" charset="0"/>
              </a:rPr>
              <a:t>nulla</a:t>
            </a:r>
            <a:r>
              <a:rPr lang="en-GB" sz="1300" dirty="0">
                <a:latin typeface="HSE Sans" panose="02000000000000000000" pitchFamily="2" charset="0"/>
              </a:rPr>
              <a:t> </a:t>
            </a:r>
            <a:r>
              <a:rPr lang="en-GB" sz="1300" dirty="0" err="1">
                <a:latin typeface="HSE Sans" panose="02000000000000000000" pitchFamily="2" charset="0"/>
              </a:rPr>
              <a:t>pariatur</a:t>
            </a:r>
            <a:r>
              <a:rPr lang="en-GB" sz="1300" dirty="0">
                <a:latin typeface="HSE Sans" panose="02000000000000000000" pitchFamily="2" charset="0"/>
              </a:rPr>
              <a:t>. </a:t>
            </a:r>
            <a:r>
              <a:rPr lang="en-GB" sz="1300" dirty="0" err="1">
                <a:latin typeface="HSE Sans" panose="02000000000000000000" pitchFamily="2" charset="0"/>
              </a:rPr>
              <a:t>Excepteur</a:t>
            </a:r>
            <a:r>
              <a:rPr lang="en-GB" sz="1300" dirty="0">
                <a:latin typeface="HSE Sans" panose="02000000000000000000" pitchFamily="2" charset="0"/>
              </a:rPr>
              <a:t> </a:t>
            </a:r>
            <a:r>
              <a:rPr lang="en-GB" sz="1300" dirty="0" err="1">
                <a:latin typeface="HSE Sans" panose="02000000000000000000" pitchFamily="2" charset="0"/>
              </a:rPr>
              <a:t>sint</a:t>
            </a:r>
            <a:r>
              <a:rPr lang="en-GB" sz="1300" dirty="0">
                <a:latin typeface="HSE Sans" panose="02000000000000000000" pitchFamily="2" charset="0"/>
              </a:rPr>
              <a:t> </a:t>
            </a:r>
            <a:r>
              <a:rPr lang="en-GB" sz="1300" dirty="0" err="1">
                <a:latin typeface="HSE Sans" panose="02000000000000000000" pitchFamily="2" charset="0"/>
              </a:rPr>
              <a:t>occaecat</a:t>
            </a:r>
            <a:r>
              <a:rPr lang="en-GB" sz="1300" dirty="0">
                <a:latin typeface="HSE Sans" panose="02000000000000000000" pitchFamily="2" charset="0"/>
              </a:rPr>
              <a:t> </a:t>
            </a:r>
            <a:r>
              <a:rPr lang="en-GB" sz="1300" dirty="0" err="1">
                <a:latin typeface="HSE Sans" panose="02000000000000000000" pitchFamily="2" charset="0"/>
              </a:rPr>
              <a:t>cupidatat</a:t>
            </a:r>
            <a:r>
              <a:rPr lang="en-GB" sz="1300" dirty="0">
                <a:latin typeface="HSE Sans" panose="02000000000000000000" pitchFamily="2" charset="0"/>
              </a:rPr>
              <a:t> non </a:t>
            </a:r>
            <a:r>
              <a:rPr lang="en-GB" sz="1300" dirty="0" err="1">
                <a:latin typeface="HSE Sans" panose="02000000000000000000" pitchFamily="2" charset="0"/>
              </a:rPr>
              <a:t>proident</a:t>
            </a:r>
            <a:r>
              <a:rPr lang="en-GB" sz="1300" dirty="0">
                <a:latin typeface="HSE Sans" panose="02000000000000000000" pitchFamily="2" charset="0"/>
              </a:rPr>
              <a:t>, sunt in culpa qui </a:t>
            </a:r>
            <a:r>
              <a:rPr lang="en-GB" sz="1300" dirty="0" err="1">
                <a:latin typeface="HSE Sans" panose="02000000000000000000" pitchFamily="2" charset="0"/>
              </a:rPr>
              <a:t>officia</a:t>
            </a:r>
            <a:r>
              <a:rPr lang="en-GB" sz="1300" dirty="0">
                <a:latin typeface="HSE Sans" panose="02000000000000000000" pitchFamily="2" charset="0"/>
              </a:rPr>
              <a:t> </a:t>
            </a:r>
            <a:r>
              <a:rPr lang="en-GB" sz="1300" dirty="0" err="1">
                <a:latin typeface="HSE Sans" panose="02000000000000000000" pitchFamily="2" charset="0"/>
              </a:rPr>
              <a:t>deserunt</a:t>
            </a:r>
            <a:r>
              <a:rPr lang="en-GB" sz="1300" dirty="0">
                <a:latin typeface="HSE Sans" panose="02000000000000000000" pitchFamily="2" charset="0"/>
              </a:rPr>
              <a:t> </a:t>
            </a:r>
            <a:r>
              <a:rPr lang="en-GB" sz="1300" dirty="0" err="1">
                <a:latin typeface="HSE Sans" panose="02000000000000000000" pitchFamily="2" charset="0"/>
              </a:rPr>
              <a:t>mollit</a:t>
            </a:r>
            <a:r>
              <a:rPr lang="en-GB" sz="1300" dirty="0">
                <a:latin typeface="HSE Sans" panose="02000000000000000000" pitchFamily="2" charset="0"/>
              </a:rPr>
              <a:t> </a:t>
            </a:r>
            <a:r>
              <a:rPr lang="en-GB" sz="1300" dirty="0" err="1">
                <a:latin typeface="HSE Sans" panose="02000000000000000000" pitchFamily="2" charset="0"/>
              </a:rPr>
              <a:t>anim</a:t>
            </a:r>
            <a:r>
              <a:rPr lang="en-GB" sz="1300" dirty="0">
                <a:latin typeface="HSE Sans" panose="02000000000000000000" pitchFamily="2" charset="0"/>
              </a:rPr>
              <a:t> id </a:t>
            </a:r>
            <a:r>
              <a:rPr lang="en-GB" sz="1300" dirty="0" err="1">
                <a:latin typeface="HSE Sans" panose="02000000000000000000" pitchFamily="2" charset="0"/>
              </a:rPr>
              <a:t>est</a:t>
            </a:r>
            <a:r>
              <a:rPr lang="en-GB" sz="1300" dirty="0">
                <a:latin typeface="HSE Sans" panose="02000000000000000000" pitchFamily="2" charset="0"/>
              </a:rPr>
              <a:t> </a:t>
            </a:r>
            <a:r>
              <a:rPr lang="en-GB" sz="1300" dirty="0" err="1">
                <a:latin typeface="HSE Sans" panose="02000000000000000000" pitchFamily="2" charset="0"/>
              </a:rPr>
              <a:t>laborum</a:t>
            </a:r>
            <a:r>
              <a:rPr lang="en-GB" sz="1300" dirty="0">
                <a:latin typeface="HSE Sans" panose="02000000000000000000" pitchFamily="2" charset="0"/>
              </a:rPr>
              <a:t>.</a:t>
            </a:r>
            <a:endParaRPr lang="ru-RU" sz="1300" dirty="0">
              <a:latin typeface="HSE Sans" panose="02000000000000000000" pitchFamily="2" charset="0"/>
            </a:endParaRPr>
          </a:p>
        </p:txBody>
      </p:sp>
      <p:sp>
        <p:nvSpPr>
          <p:cNvPr id="16" name="Текст 37">
            <a:extLst>
              <a:ext uri="{FF2B5EF4-FFF2-40B4-BE49-F238E27FC236}">
                <a16:creationId xmlns:a16="http://schemas.microsoft.com/office/drawing/2014/main" id="{6809E15B-CD0E-2F47-B500-B457A9CCBB37}"/>
              </a:ext>
            </a:extLst>
          </p:cNvPr>
          <p:cNvSpPr>
            <a:spLocks noGrp="1"/>
          </p:cNvSpPr>
          <p:nvPr>
            <p:ph type="body" sz="quarter" idx="13" hasCustomPrompt="1"/>
          </p:nvPr>
        </p:nvSpPr>
        <p:spPr>
          <a:xfrm>
            <a:off x="1143689" y="540904"/>
            <a:ext cx="1901825" cy="415925"/>
          </a:xfrm>
          <a:prstGeom prst="rect">
            <a:avLst/>
          </a:prstGeom>
        </p:spPr>
        <p:txBody>
          <a:bodyPr lIns="0" tIns="0" rIns="0" bIns="0">
            <a:noAutofit/>
          </a:bodyPr>
          <a:lstStyle>
            <a:lvl1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sz="1000" b="0" i="0">
                <a:latin typeface="HSE Sans" panose="02000000000000000000" pitchFamily="2" charset="0"/>
              </a:defRPr>
            </a:lvl1pPr>
            <a:lvl2pPr marL="457200" indent="0">
              <a:lnSpc>
                <a:spcPct val="100000"/>
              </a:lnSpc>
              <a:buNone/>
              <a:defRPr sz="1000" b="0" i="0">
                <a:latin typeface="HSE Sans" panose="02000000000000000000" pitchFamily="2" charset="0"/>
              </a:defRPr>
            </a:lvl2pPr>
            <a:lvl3pPr marL="914400" indent="0">
              <a:lnSpc>
                <a:spcPct val="100000"/>
              </a:lnSpc>
              <a:buNone/>
              <a:defRPr sz="1000" b="0" i="0">
                <a:latin typeface="HSE Sans" panose="02000000000000000000" pitchFamily="2" charset="0"/>
              </a:defRPr>
            </a:lvl3pPr>
            <a:lvl4pPr marL="1371600" indent="0">
              <a:lnSpc>
                <a:spcPct val="100000"/>
              </a:lnSpc>
              <a:buNone/>
              <a:defRPr sz="1000" b="0" i="0">
                <a:latin typeface="HSE Sans" panose="02000000000000000000" pitchFamily="2" charset="0"/>
              </a:defRPr>
            </a:lvl4pPr>
            <a:lvl5pPr marL="1828800" indent="0">
              <a:lnSpc>
                <a:spcPct val="100000"/>
              </a:lnSpc>
              <a:buNone/>
              <a:defRPr sz="1000" b="0" i="0">
                <a:latin typeface="HSE Sans" panose="02000000000000000000" pitchFamily="2" charset="0"/>
              </a:defRPr>
            </a:lvl5pPr>
          </a:lstStyle>
          <a:p>
            <a:r>
              <a:rPr lang="en-US" sz="1000" dirty="0">
                <a:latin typeface="HSE Sans" panose="02000000000000000000" pitchFamily="2" charset="0"/>
              </a:rPr>
              <a:t>Name of subdivisions in two or three lines </a:t>
            </a:r>
            <a:r>
              <a:rPr lang="en-GB" sz="1000" dirty="0">
                <a:latin typeface="HSE Sans" panose="02000000000000000000" pitchFamily="2" charset="0"/>
              </a:rPr>
              <a:t>(10 </a:t>
            </a:r>
            <a:r>
              <a:rPr lang="en-GB" sz="1000" dirty="0" err="1">
                <a:latin typeface="HSE Sans" panose="02000000000000000000" pitchFamily="2" charset="0"/>
              </a:rPr>
              <a:t>pt</a:t>
            </a:r>
            <a:r>
              <a:rPr lang="en-GB" sz="1000" dirty="0">
                <a:latin typeface="HSE Sans" panose="02000000000000000000" pitchFamily="2" charset="0"/>
              </a:rPr>
              <a:t>)</a:t>
            </a:r>
            <a:endParaRPr lang="ru-RU" sz="1000" dirty="0">
              <a:latin typeface="HSE Sans" panose="02000000000000000000" pitchFamily="2" charset="0"/>
            </a:endParaRPr>
          </a:p>
        </p:txBody>
      </p:sp>
      <p:sp>
        <p:nvSpPr>
          <p:cNvPr id="22" name="Текст 39">
            <a:extLst>
              <a:ext uri="{FF2B5EF4-FFF2-40B4-BE49-F238E27FC236}">
                <a16:creationId xmlns:a16="http://schemas.microsoft.com/office/drawing/2014/main" id="{7E0B9771-35DC-D24C-B598-648DE6F8DE64}"/>
              </a:ext>
            </a:extLst>
          </p:cNvPr>
          <p:cNvSpPr>
            <a:spLocks noGrp="1"/>
          </p:cNvSpPr>
          <p:nvPr>
            <p:ph type="body" sz="quarter" idx="14" hasCustomPrompt="1"/>
          </p:nvPr>
        </p:nvSpPr>
        <p:spPr>
          <a:xfrm>
            <a:off x="3459163" y="548720"/>
            <a:ext cx="2070100" cy="408109"/>
          </a:xfrm>
          <a:prstGeom prst="rect">
            <a:avLst/>
          </a:prstGeom>
        </p:spPr>
        <p:txBody>
          <a:bodyPr lIns="0" tIns="0" rIns="0" bIns="0">
            <a:noAutofit/>
          </a:bodyPr>
          <a:lstStyle>
            <a:lvl1pPr marL="0" indent="0">
              <a:lnSpc>
                <a:spcPct val="100000"/>
              </a:lnSpc>
              <a:spcBef>
                <a:spcPts val="0"/>
              </a:spcBef>
              <a:buNone/>
              <a:defRPr sz="1000" b="0" i="0">
                <a:solidFill>
                  <a:srgbClr val="0E2D69"/>
                </a:solidFill>
                <a:latin typeface="HSE Sans" panose="02000000000000000000" pitchFamily="2" charset="0"/>
              </a:defRPr>
            </a:lvl1pPr>
            <a:lvl2pPr marL="457200" indent="0">
              <a:buNone/>
              <a:defRPr sz="1000" b="0" i="0">
                <a:solidFill>
                  <a:srgbClr val="0E2D69"/>
                </a:solidFill>
                <a:latin typeface="HSE Sans" panose="02000000000000000000" pitchFamily="2" charset="0"/>
              </a:defRPr>
            </a:lvl2pPr>
            <a:lvl3pPr marL="914400" indent="0">
              <a:buNone/>
              <a:defRPr sz="1000" b="0" i="0">
                <a:solidFill>
                  <a:srgbClr val="0E2D69"/>
                </a:solidFill>
                <a:latin typeface="HSE Sans" panose="02000000000000000000" pitchFamily="2" charset="0"/>
              </a:defRPr>
            </a:lvl3pPr>
            <a:lvl4pPr marL="1371600" indent="0">
              <a:buNone/>
              <a:defRPr sz="1000" b="0" i="0">
                <a:solidFill>
                  <a:srgbClr val="0E2D69"/>
                </a:solidFill>
                <a:latin typeface="HSE Sans" panose="02000000000000000000" pitchFamily="2" charset="0"/>
              </a:defRPr>
            </a:lvl4pPr>
            <a:lvl5pPr marL="1828800" indent="0">
              <a:buNone/>
              <a:defRPr sz="1000" b="0" i="0">
                <a:solidFill>
                  <a:srgbClr val="0E2D69"/>
                </a:solidFill>
                <a:latin typeface="HSE Sans" panose="02000000000000000000" pitchFamily="2" charset="0"/>
              </a:defRPr>
            </a:lvl5pPr>
          </a:lstStyle>
          <a:p>
            <a:r>
              <a:rPr lang="en-GB" sz="1000" dirty="0">
                <a:latin typeface="HSE Sans" panose="02000000000000000000" pitchFamily="2" charset="0"/>
              </a:rPr>
              <a:t>Name of presentation can be provided in two or three lines (10 </a:t>
            </a:r>
            <a:r>
              <a:rPr lang="en-GB" sz="1000" dirty="0" err="1">
                <a:latin typeface="HSE Sans" panose="02000000000000000000" pitchFamily="2" charset="0"/>
              </a:rPr>
              <a:t>pt</a:t>
            </a:r>
            <a:r>
              <a:rPr lang="en-GB" sz="1000" dirty="0">
                <a:latin typeface="HSE Sans" panose="02000000000000000000" pitchFamily="2" charset="0"/>
              </a:rPr>
              <a:t>)</a:t>
            </a:r>
            <a:endParaRPr lang="ru-RU" sz="1000" dirty="0">
              <a:latin typeface="HSE Sans" panose="02000000000000000000" pitchFamily="2" charset="0"/>
            </a:endParaRPr>
          </a:p>
        </p:txBody>
      </p:sp>
      <p:sp>
        <p:nvSpPr>
          <p:cNvPr id="23" name="Текст 39">
            <a:extLst>
              <a:ext uri="{FF2B5EF4-FFF2-40B4-BE49-F238E27FC236}">
                <a16:creationId xmlns:a16="http://schemas.microsoft.com/office/drawing/2014/main" id="{5B1ACD18-BD14-2B4B-BA0A-46A5167E2C75}"/>
              </a:ext>
            </a:extLst>
          </p:cNvPr>
          <p:cNvSpPr>
            <a:spLocks noGrp="1"/>
          </p:cNvSpPr>
          <p:nvPr>
            <p:ph type="body" sz="quarter" idx="15" hasCustomPrompt="1"/>
          </p:nvPr>
        </p:nvSpPr>
        <p:spPr>
          <a:xfrm>
            <a:off x="6259892" y="548720"/>
            <a:ext cx="2070100" cy="408109"/>
          </a:xfrm>
          <a:prstGeom prst="rect">
            <a:avLst/>
          </a:prstGeom>
        </p:spPr>
        <p:txBody>
          <a:bodyPr lIns="0" tIns="0" rIns="0" bIns="0">
            <a:noAutofit/>
          </a:bodyPr>
          <a:lstStyle>
            <a:lvl1pPr marL="0" indent="0">
              <a:lnSpc>
                <a:spcPct val="100000"/>
              </a:lnSpc>
              <a:spcBef>
                <a:spcPts val="0"/>
              </a:spcBef>
              <a:buNone/>
              <a:defRPr sz="1000" b="0" i="0">
                <a:solidFill>
                  <a:srgbClr val="0E2D69"/>
                </a:solidFill>
                <a:latin typeface="HSE Sans" panose="02000000000000000000" pitchFamily="2" charset="0"/>
              </a:defRPr>
            </a:lvl1pPr>
            <a:lvl2pPr marL="457200" indent="0">
              <a:buNone/>
              <a:defRPr sz="1000" b="0" i="0">
                <a:solidFill>
                  <a:srgbClr val="0E2D69"/>
                </a:solidFill>
                <a:latin typeface="HSE Sans" panose="02000000000000000000" pitchFamily="2" charset="0"/>
              </a:defRPr>
            </a:lvl2pPr>
            <a:lvl3pPr marL="914400" indent="0">
              <a:buNone/>
              <a:defRPr sz="1000" b="0" i="0">
                <a:solidFill>
                  <a:srgbClr val="0E2D69"/>
                </a:solidFill>
                <a:latin typeface="HSE Sans" panose="02000000000000000000" pitchFamily="2" charset="0"/>
              </a:defRPr>
            </a:lvl3pPr>
            <a:lvl4pPr marL="1371600" indent="0">
              <a:buNone/>
              <a:defRPr sz="1000" b="0" i="0">
                <a:solidFill>
                  <a:srgbClr val="0E2D69"/>
                </a:solidFill>
                <a:latin typeface="HSE Sans" panose="02000000000000000000" pitchFamily="2" charset="0"/>
              </a:defRPr>
            </a:lvl4pPr>
            <a:lvl5pPr marL="1828800" indent="0">
              <a:buNone/>
              <a:defRPr sz="1000" b="0" i="0">
                <a:solidFill>
                  <a:srgbClr val="0E2D69"/>
                </a:solidFill>
                <a:latin typeface="HSE Sans" panose="02000000000000000000" pitchFamily="2" charset="0"/>
              </a:defRPr>
            </a:lvl5pPr>
          </a:lstStyle>
          <a:p>
            <a:r>
              <a:rPr lang="en-GB" sz="1000" dirty="0">
                <a:latin typeface="HSE Sans" panose="02000000000000000000" pitchFamily="2" charset="0"/>
              </a:rPr>
              <a:t>Name of presentation can be provided in two or three lines (10 </a:t>
            </a:r>
            <a:r>
              <a:rPr lang="en-GB" sz="1000" dirty="0" err="1">
                <a:latin typeface="HSE Sans" panose="02000000000000000000" pitchFamily="2" charset="0"/>
              </a:rPr>
              <a:t>pt</a:t>
            </a:r>
            <a:r>
              <a:rPr lang="en-GB" sz="1000" dirty="0">
                <a:latin typeface="HSE Sans" panose="02000000000000000000" pitchFamily="2" charset="0"/>
              </a:rPr>
              <a:t>)</a:t>
            </a:r>
            <a:endParaRPr lang="ru-RU" sz="1000" dirty="0">
              <a:latin typeface="HSE Sans" panose="02000000000000000000" pitchFamily="2" charset="0"/>
            </a:endParaRPr>
          </a:p>
        </p:txBody>
      </p:sp>
    </p:spTree>
    <p:extLst>
      <p:ext uri="{BB962C8B-B14F-4D97-AF65-F5344CB8AC3E}">
        <p14:creationId xmlns:p14="http://schemas.microsoft.com/office/powerpoint/2010/main" val="3236771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78506015"/>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50" r:id="rId4"/>
    <p:sldLayoutId id="2147483651" r:id="rId5"/>
    <p:sldLayoutId id="2147483652" r:id="rId6"/>
    <p:sldLayoutId id="2147483654" r:id="rId7"/>
    <p:sldLayoutId id="2147483655" r:id="rId8"/>
    <p:sldLayoutId id="2147483656" r:id="rId9"/>
    <p:sldLayoutId id="2147483658" r:id="rId10"/>
    <p:sldLayoutId id="2147483657" r:id="rId11"/>
    <p:sldLayoutId id="214748365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8757A51-BBC2-9047-B199-AE90EB17B4D4}"/>
              </a:ext>
            </a:extLst>
          </p:cNvPr>
          <p:cNvSpPr>
            <a:spLocks noGrp="1"/>
          </p:cNvSpPr>
          <p:nvPr>
            <p:ph type="title"/>
          </p:nvPr>
        </p:nvSpPr>
        <p:spPr/>
        <p:txBody>
          <a:bodyPr/>
          <a:lstStyle/>
          <a:p>
            <a:endParaRPr lang="ru-RU"/>
          </a:p>
        </p:txBody>
      </p:sp>
      <p:sp>
        <p:nvSpPr>
          <p:cNvPr id="3" name="Текст 2">
            <a:extLst>
              <a:ext uri="{FF2B5EF4-FFF2-40B4-BE49-F238E27FC236}">
                <a16:creationId xmlns:a16="http://schemas.microsoft.com/office/drawing/2014/main" id="{268EB560-A246-394A-858C-3B1CFBF03B46}"/>
              </a:ext>
            </a:extLst>
          </p:cNvPr>
          <p:cNvSpPr>
            <a:spLocks noGrp="1"/>
          </p:cNvSpPr>
          <p:nvPr>
            <p:ph type="body" sz="quarter" idx="10"/>
          </p:nvPr>
        </p:nvSpPr>
        <p:spPr/>
        <p:txBody>
          <a:bodyPr/>
          <a:lstStyle/>
          <a:p>
            <a:endParaRPr lang="ru-RU"/>
          </a:p>
        </p:txBody>
      </p:sp>
      <p:sp>
        <p:nvSpPr>
          <p:cNvPr id="4" name="Текст 3">
            <a:extLst>
              <a:ext uri="{FF2B5EF4-FFF2-40B4-BE49-F238E27FC236}">
                <a16:creationId xmlns:a16="http://schemas.microsoft.com/office/drawing/2014/main" id="{83B3283F-BF0F-3744-BA57-1A19F8F76332}"/>
              </a:ext>
            </a:extLst>
          </p:cNvPr>
          <p:cNvSpPr>
            <a:spLocks noGrp="1"/>
          </p:cNvSpPr>
          <p:nvPr>
            <p:ph type="body" sz="quarter" idx="11"/>
          </p:nvPr>
        </p:nvSpPr>
        <p:spPr/>
        <p:txBody>
          <a:bodyPr/>
          <a:lstStyle/>
          <a:p>
            <a:endParaRPr lang="ru-RU"/>
          </a:p>
        </p:txBody>
      </p:sp>
      <p:sp>
        <p:nvSpPr>
          <p:cNvPr id="5" name="Текст 4">
            <a:extLst>
              <a:ext uri="{FF2B5EF4-FFF2-40B4-BE49-F238E27FC236}">
                <a16:creationId xmlns:a16="http://schemas.microsoft.com/office/drawing/2014/main" id="{CC6432FC-CD29-4D47-A915-D2737E0BEA33}"/>
              </a:ext>
            </a:extLst>
          </p:cNvPr>
          <p:cNvSpPr>
            <a:spLocks noGrp="1"/>
          </p:cNvSpPr>
          <p:nvPr>
            <p:ph type="body" idx="12"/>
          </p:nvPr>
        </p:nvSpPr>
        <p:spPr/>
        <p:txBody>
          <a:bodyPr/>
          <a:lstStyle/>
          <a:p>
            <a:endParaRPr lang="ru-RU"/>
          </a:p>
        </p:txBody>
      </p:sp>
      <p:sp>
        <p:nvSpPr>
          <p:cNvPr id="6" name="Текст 5">
            <a:extLst>
              <a:ext uri="{FF2B5EF4-FFF2-40B4-BE49-F238E27FC236}">
                <a16:creationId xmlns:a16="http://schemas.microsoft.com/office/drawing/2014/main" id="{B32B7800-48A3-394E-A464-7BA3AE15CECB}"/>
              </a:ext>
            </a:extLst>
          </p:cNvPr>
          <p:cNvSpPr>
            <a:spLocks noGrp="1"/>
          </p:cNvSpPr>
          <p:nvPr>
            <p:ph type="body" sz="quarter" idx="13"/>
          </p:nvPr>
        </p:nvSpPr>
        <p:spPr/>
        <p:txBody>
          <a:bodyPr/>
          <a:lstStyle/>
          <a:p>
            <a:endParaRPr lang="ru-RU"/>
          </a:p>
        </p:txBody>
      </p:sp>
    </p:spTree>
    <p:extLst>
      <p:ext uri="{BB962C8B-B14F-4D97-AF65-F5344CB8AC3E}">
        <p14:creationId xmlns:p14="http://schemas.microsoft.com/office/powerpoint/2010/main" val="14522106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D1E9F12-24B4-A544-898E-655F204EAFD3}"/>
              </a:ext>
            </a:extLst>
          </p:cNvPr>
          <p:cNvSpPr>
            <a:spLocks noGrp="1"/>
          </p:cNvSpPr>
          <p:nvPr>
            <p:ph type="title"/>
          </p:nvPr>
        </p:nvSpPr>
        <p:spPr/>
        <p:txBody>
          <a:bodyPr/>
          <a:lstStyle/>
          <a:p>
            <a:endParaRPr lang="ru-RU"/>
          </a:p>
        </p:txBody>
      </p:sp>
      <p:sp>
        <p:nvSpPr>
          <p:cNvPr id="3" name="Текст 2">
            <a:extLst>
              <a:ext uri="{FF2B5EF4-FFF2-40B4-BE49-F238E27FC236}">
                <a16:creationId xmlns:a16="http://schemas.microsoft.com/office/drawing/2014/main" id="{A53710F0-3422-CB44-BAFD-3180F788894A}"/>
              </a:ext>
            </a:extLst>
          </p:cNvPr>
          <p:cNvSpPr>
            <a:spLocks noGrp="1"/>
          </p:cNvSpPr>
          <p:nvPr>
            <p:ph type="body" sz="quarter" idx="12"/>
          </p:nvPr>
        </p:nvSpPr>
        <p:spPr/>
        <p:txBody>
          <a:bodyPr/>
          <a:lstStyle/>
          <a:p>
            <a:endParaRPr lang="ru-RU"/>
          </a:p>
        </p:txBody>
      </p:sp>
      <p:sp>
        <p:nvSpPr>
          <p:cNvPr id="4" name="Текст 3">
            <a:extLst>
              <a:ext uri="{FF2B5EF4-FFF2-40B4-BE49-F238E27FC236}">
                <a16:creationId xmlns:a16="http://schemas.microsoft.com/office/drawing/2014/main" id="{40B8C078-A7F3-3946-9918-C761BF910A9C}"/>
              </a:ext>
            </a:extLst>
          </p:cNvPr>
          <p:cNvSpPr>
            <a:spLocks noGrp="1"/>
          </p:cNvSpPr>
          <p:nvPr>
            <p:ph type="body" sz="quarter" idx="16"/>
          </p:nvPr>
        </p:nvSpPr>
        <p:spPr/>
        <p:txBody>
          <a:bodyPr/>
          <a:lstStyle/>
          <a:p>
            <a:endParaRPr lang="ru-RU"/>
          </a:p>
        </p:txBody>
      </p:sp>
      <p:sp>
        <p:nvSpPr>
          <p:cNvPr id="6" name="Текст 5">
            <a:extLst>
              <a:ext uri="{FF2B5EF4-FFF2-40B4-BE49-F238E27FC236}">
                <a16:creationId xmlns:a16="http://schemas.microsoft.com/office/drawing/2014/main" id="{200F8927-B867-3F4D-99B5-B1C9460F9010}"/>
              </a:ext>
            </a:extLst>
          </p:cNvPr>
          <p:cNvSpPr>
            <a:spLocks noGrp="1"/>
          </p:cNvSpPr>
          <p:nvPr>
            <p:ph type="body" sz="quarter" idx="13"/>
          </p:nvPr>
        </p:nvSpPr>
        <p:spPr/>
        <p:txBody>
          <a:bodyPr/>
          <a:lstStyle/>
          <a:p>
            <a:endParaRPr lang="ru-RU"/>
          </a:p>
        </p:txBody>
      </p:sp>
      <p:sp>
        <p:nvSpPr>
          <p:cNvPr id="7" name="Текст 6">
            <a:extLst>
              <a:ext uri="{FF2B5EF4-FFF2-40B4-BE49-F238E27FC236}">
                <a16:creationId xmlns:a16="http://schemas.microsoft.com/office/drawing/2014/main" id="{FE7EB57C-8144-9C4F-8DED-3C5FD00EA498}"/>
              </a:ext>
            </a:extLst>
          </p:cNvPr>
          <p:cNvSpPr>
            <a:spLocks noGrp="1"/>
          </p:cNvSpPr>
          <p:nvPr>
            <p:ph type="body" sz="quarter" idx="14"/>
          </p:nvPr>
        </p:nvSpPr>
        <p:spPr/>
        <p:txBody>
          <a:bodyPr/>
          <a:lstStyle/>
          <a:p>
            <a:endParaRPr lang="ru-RU"/>
          </a:p>
        </p:txBody>
      </p:sp>
      <p:sp>
        <p:nvSpPr>
          <p:cNvPr id="8" name="Текст 7">
            <a:extLst>
              <a:ext uri="{FF2B5EF4-FFF2-40B4-BE49-F238E27FC236}">
                <a16:creationId xmlns:a16="http://schemas.microsoft.com/office/drawing/2014/main" id="{B55D36F7-D45B-7845-AECA-F7681B2EFC19}"/>
              </a:ext>
            </a:extLst>
          </p:cNvPr>
          <p:cNvSpPr>
            <a:spLocks noGrp="1"/>
          </p:cNvSpPr>
          <p:nvPr>
            <p:ph type="body" sz="quarter" idx="15"/>
          </p:nvPr>
        </p:nvSpPr>
        <p:spPr/>
        <p:txBody>
          <a:bodyPr/>
          <a:lstStyle/>
          <a:p>
            <a:endParaRPr lang="ru-RU"/>
          </a:p>
        </p:txBody>
      </p:sp>
      <p:graphicFrame>
        <p:nvGraphicFramePr>
          <p:cNvPr id="9" name="Chart 2">
            <a:extLst>
              <a:ext uri="{FF2B5EF4-FFF2-40B4-BE49-F238E27FC236}">
                <a16:creationId xmlns:a16="http://schemas.microsoft.com/office/drawing/2014/main" id="{F0FD7DD6-FCC9-8841-9675-E95E7F928BA5}"/>
              </a:ext>
            </a:extLst>
          </p:cNvPr>
          <p:cNvGraphicFramePr/>
          <p:nvPr>
            <p:extLst>
              <p:ext uri="{D42A27DB-BD31-4B8C-83A1-F6EECF244321}">
                <p14:modId xmlns:p14="http://schemas.microsoft.com/office/powerpoint/2010/main" val="1465747682"/>
              </p:ext>
            </p:extLst>
          </p:nvPr>
        </p:nvGraphicFramePr>
        <p:xfrm>
          <a:off x="5382882" y="1491751"/>
          <a:ext cx="6203707" cy="478204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616828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B6B37A5-35B9-C847-9CD5-3430A6325B4C}"/>
              </a:ext>
            </a:extLst>
          </p:cNvPr>
          <p:cNvSpPr>
            <a:spLocks noGrp="1"/>
          </p:cNvSpPr>
          <p:nvPr>
            <p:ph type="title"/>
          </p:nvPr>
        </p:nvSpPr>
        <p:spPr/>
        <p:txBody>
          <a:bodyPr/>
          <a:lstStyle/>
          <a:p>
            <a:endParaRPr lang="ru-RU"/>
          </a:p>
        </p:txBody>
      </p:sp>
      <p:sp>
        <p:nvSpPr>
          <p:cNvPr id="3" name="Текст 2">
            <a:extLst>
              <a:ext uri="{FF2B5EF4-FFF2-40B4-BE49-F238E27FC236}">
                <a16:creationId xmlns:a16="http://schemas.microsoft.com/office/drawing/2014/main" id="{A676C58C-8573-5A4E-A24A-9AB5D10BCD52}"/>
              </a:ext>
            </a:extLst>
          </p:cNvPr>
          <p:cNvSpPr>
            <a:spLocks noGrp="1"/>
          </p:cNvSpPr>
          <p:nvPr>
            <p:ph type="body" sz="quarter" idx="12"/>
          </p:nvPr>
        </p:nvSpPr>
        <p:spPr/>
        <p:txBody>
          <a:bodyPr/>
          <a:lstStyle/>
          <a:p>
            <a:endParaRPr lang="ru-RU" dirty="0"/>
          </a:p>
        </p:txBody>
      </p:sp>
      <p:sp>
        <p:nvSpPr>
          <p:cNvPr id="4" name="Текст 3">
            <a:extLst>
              <a:ext uri="{FF2B5EF4-FFF2-40B4-BE49-F238E27FC236}">
                <a16:creationId xmlns:a16="http://schemas.microsoft.com/office/drawing/2014/main" id="{6294359D-CD6B-B149-BFC4-34DA024CEBDD}"/>
              </a:ext>
            </a:extLst>
          </p:cNvPr>
          <p:cNvSpPr>
            <a:spLocks noGrp="1"/>
          </p:cNvSpPr>
          <p:nvPr>
            <p:ph type="body" sz="quarter" idx="16"/>
          </p:nvPr>
        </p:nvSpPr>
        <p:spPr/>
        <p:txBody>
          <a:bodyPr/>
          <a:lstStyle/>
          <a:p>
            <a:endParaRPr lang="ru-RU"/>
          </a:p>
        </p:txBody>
      </p:sp>
      <p:sp>
        <p:nvSpPr>
          <p:cNvPr id="6" name="Текст 5">
            <a:extLst>
              <a:ext uri="{FF2B5EF4-FFF2-40B4-BE49-F238E27FC236}">
                <a16:creationId xmlns:a16="http://schemas.microsoft.com/office/drawing/2014/main" id="{CDC396BB-9136-434F-AB5E-F8E95A7C35ED}"/>
              </a:ext>
            </a:extLst>
          </p:cNvPr>
          <p:cNvSpPr>
            <a:spLocks noGrp="1"/>
          </p:cNvSpPr>
          <p:nvPr>
            <p:ph type="body" sz="quarter" idx="13"/>
          </p:nvPr>
        </p:nvSpPr>
        <p:spPr/>
        <p:txBody>
          <a:bodyPr/>
          <a:lstStyle/>
          <a:p>
            <a:endParaRPr lang="ru-RU"/>
          </a:p>
        </p:txBody>
      </p:sp>
      <p:sp>
        <p:nvSpPr>
          <p:cNvPr id="7" name="Текст 6">
            <a:extLst>
              <a:ext uri="{FF2B5EF4-FFF2-40B4-BE49-F238E27FC236}">
                <a16:creationId xmlns:a16="http://schemas.microsoft.com/office/drawing/2014/main" id="{8540C86E-60B0-604F-8BB6-94B8E0208905}"/>
              </a:ext>
            </a:extLst>
          </p:cNvPr>
          <p:cNvSpPr>
            <a:spLocks noGrp="1"/>
          </p:cNvSpPr>
          <p:nvPr>
            <p:ph type="body" sz="quarter" idx="14"/>
          </p:nvPr>
        </p:nvSpPr>
        <p:spPr/>
        <p:txBody>
          <a:bodyPr/>
          <a:lstStyle/>
          <a:p>
            <a:endParaRPr lang="ru-RU"/>
          </a:p>
        </p:txBody>
      </p:sp>
      <p:sp>
        <p:nvSpPr>
          <p:cNvPr id="8" name="Текст 7">
            <a:extLst>
              <a:ext uri="{FF2B5EF4-FFF2-40B4-BE49-F238E27FC236}">
                <a16:creationId xmlns:a16="http://schemas.microsoft.com/office/drawing/2014/main" id="{2210E626-73FA-C647-88FC-4EB704C70EB1}"/>
              </a:ext>
            </a:extLst>
          </p:cNvPr>
          <p:cNvSpPr>
            <a:spLocks noGrp="1"/>
          </p:cNvSpPr>
          <p:nvPr>
            <p:ph type="body" sz="quarter" idx="15"/>
          </p:nvPr>
        </p:nvSpPr>
        <p:spPr/>
        <p:txBody>
          <a:bodyPr/>
          <a:lstStyle/>
          <a:p>
            <a:endParaRPr lang="ru-RU"/>
          </a:p>
        </p:txBody>
      </p:sp>
      <p:graphicFrame>
        <p:nvGraphicFramePr>
          <p:cNvPr id="9" name="Chart 2">
            <a:extLst>
              <a:ext uri="{FF2B5EF4-FFF2-40B4-BE49-F238E27FC236}">
                <a16:creationId xmlns:a16="http://schemas.microsoft.com/office/drawing/2014/main" id="{12E215AF-BAEB-204A-B98D-0FF7ECFBF4B5}"/>
              </a:ext>
            </a:extLst>
          </p:cNvPr>
          <p:cNvGraphicFramePr/>
          <p:nvPr>
            <p:extLst>
              <p:ext uri="{D42A27DB-BD31-4B8C-83A1-F6EECF244321}">
                <p14:modId xmlns:p14="http://schemas.microsoft.com/office/powerpoint/2010/main" val="2103631958"/>
              </p:ext>
            </p:extLst>
          </p:nvPr>
        </p:nvGraphicFramePr>
        <p:xfrm>
          <a:off x="5365630" y="1491751"/>
          <a:ext cx="6220960" cy="478204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0021756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Текст 1">
            <a:extLst>
              <a:ext uri="{FF2B5EF4-FFF2-40B4-BE49-F238E27FC236}">
                <a16:creationId xmlns:a16="http://schemas.microsoft.com/office/drawing/2014/main" id="{92EB013E-243A-7E44-84B3-4118CCD5AFF9}"/>
              </a:ext>
            </a:extLst>
          </p:cNvPr>
          <p:cNvSpPr>
            <a:spLocks noGrp="1"/>
          </p:cNvSpPr>
          <p:nvPr>
            <p:ph type="body" sz="quarter" idx="13"/>
          </p:nvPr>
        </p:nvSpPr>
        <p:spPr/>
        <p:txBody>
          <a:bodyPr/>
          <a:lstStyle/>
          <a:p>
            <a:endParaRPr lang="ru-RU"/>
          </a:p>
        </p:txBody>
      </p:sp>
      <p:sp>
        <p:nvSpPr>
          <p:cNvPr id="3" name="Текст 2">
            <a:extLst>
              <a:ext uri="{FF2B5EF4-FFF2-40B4-BE49-F238E27FC236}">
                <a16:creationId xmlns:a16="http://schemas.microsoft.com/office/drawing/2014/main" id="{7D323C45-B329-894C-9560-43EF3302210E}"/>
              </a:ext>
            </a:extLst>
          </p:cNvPr>
          <p:cNvSpPr>
            <a:spLocks noGrp="1"/>
          </p:cNvSpPr>
          <p:nvPr>
            <p:ph type="body" sz="quarter" idx="14"/>
          </p:nvPr>
        </p:nvSpPr>
        <p:spPr/>
        <p:txBody>
          <a:bodyPr/>
          <a:lstStyle/>
          <a:p>
            <a:endParaRPr lang="ru-RU"/>
          </a:p>
        </p:txBody>
      </p:sp>
      <p:sp>
        <p:nvSpPr>
          <p:cNvPr id="4" name="Текст 3">
            <a:extLst>
              <a:ext uri="{FF2B5EF4-FFF2-40B4-BE49-F238E27FC236}">
                <a16:creationId xmlns:a16="http://schemas.microsoft.com/office/drawing/2014/main" id="{0ADA81B8-0209-EA4C-8306-5853CB70BEE8}"/>
              </a:ext>
            </a:extLst>
          </p:cNvPr>
          <p:cNvSpPr>
            <a:spLocks noGrp="1"/>
          </p:cNvSpPr>
          <p:nvPr>
            <p:ph type="body" sz="quarter" idx="15"/>
          </p:nvPr>
        </p:nvSpPr>
        <p:spPr/>
        <p:txBody>
          <a:bodyPr/>
          <a:lstStyle/>
          <a:p>
            <a:endParaRPr lang="ru-RU"/>
          </a:p>
        </p:txBody>
      </p:sp>
    </p:spTree>
    <p:extLst>
      <p:ext uri="{BB962C8B-B14F-4D97-AF65-F5344CB8AC3E}">
        <p14:creationId xmlns:p14="http://schemas.microsoft.com/office/powerpoint/2010/main" val="29880487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282161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Рисунок 1">
            <a:extLst>
              <a:ext uri="{FF2B5EF4-FFF2-40B4-BE49-F238E27FC236}">
                <a16:creationId xmlns:a16="http://schemas.microsoft.com/office/drawing/2014/main" id="{90AD39E9-5020-294E-BEF6-81C99F0523F6}"/>
              </a:ext>
            </a:extLst>
          </p:cNvPr>
          <p:cNvSpPr>
            <a:spLocks noGrp="1"/>
          </p:cNvSpPr>
          <p:nvPr>
            <p:ph type="pic" sz="quarter" idx="10"/>
          </p:nvPr>
        </p:nvSpPr>
        <p:spPr/>
      </p:sp>
      <p:sp>
        <p:nvSpPr>
          <p:cNvPr id="3" name="Заголовок 2">
            <a:extLst>
              <a:ext uri="{FF2B5EF4-FFF2-40B4-BE49-F238E27FC236}">
                <a16:creationId xmlns:a16="http://schemas.microsoft.com/office/drawing/2014/main" id="{8219D05C-99A7-9C48-B903-118CF3BA60CA}"/>
              </a:ext>
            </a:extLst>
          </p:cNvPr>
          <p:cNvSpPr>
            <a:spLocks noGrp="1"/>
          </p:cNvSpPr>
          <p:nvPr>
            <p:ph type="title"/>
          </p:nvPr>
        </p:nvSpPr>
        <p:spPr/>
        <p:txBody>
          <a:bodyPr/>
          <a:lstStyle/>
          <a:p>
            <a:endParaRPr lang="ru-RU"/>
          </a:p>
        </p:txBody>
      </p:sp>
      <p:sp>
        <p:nvSpPr>
          <p:cNvPr id="4" name="Текст 3">
            <a:extLst>
              <a:ext uri="{FF2B5EF4-FFF2-40B4-BE49-F238E27FC236}">
                <a16:creationId xmlns:a16="http://schemas.microsoft.com/office/drawing/2014/main" id="{985EFA28-570A-F647-B2F7-A43359726B4F}"/>
              </a:ext>
            </a:extLst>
          </p:cNvPr>
          <p:cNvSpPr>
            <a:spLocks noGrp="1"/>
          </p:cNvSpPr>
          <p:nvPr>
            <p:ph type="body" sz="quarter" idx="12"/>
          </p:nvPr>
        </p:nvSpPr>
        <p:spPr/>
        <p:txBody>
          <a:bodyPr/>
          <a:lstStyle/>
          <a:p>
            <a:endParaRPr lang="ru-RU"/>
          </a:p>
        </p:txBody>
      </p:sp>
      <p:sp>
        <p:nvSpPr>
          <p:cNvPr id="5" name="Текст 4">
            <a:extLst>
              <a:ext uri="{FF2B5EF4-FFF2-40B4-BE49-F238E27FC236}">
                <a16:creationId xmlns:a16="http://schemas.microsoft.com/office/drawing/2014/main" id="{C612FDF3-830C-8745-A254-C8DF29B6C387}"/>
              </a:ext>
            </a:extLst>
          </p:cNvPr>
          <p:cNvSpPr>
            <a:spLocks noGrp="1"/>
          </p:cNvSpPr>
          <p:nvPr>
            <p:ph type="body" sz="quarter" idx="13"/>
          </p:nvPr>
        </p:nvSpPr>
        <p:spPr/>
        <p:txBody>
          <a:bodyPr/>
          <a:lstStyle/>
          <a:p>
            <a:endParaRPr lang="ru-RU"/>
          </a:p>
        </p:txBody>
      </p:sp>
      <p:sp>
        <p:nvSpPr>
          <p:cNvPr id="6" name="Текст 5">
            <a:extLst>
              <a:ext uri="{FF2B5EF4-FFF2-40B4-BE49-F238E27FC236}">
                <a16:creationId xmlns:a16="http://schemas.microsoft.com/office/drawing/2014/main" id="{40682799-9A38-414D-BD10-45C11B66347C}"/>
              </a:ext>
            </a:extLst>
          </p:cNvPr>
          <p:cNvSpPr>
            <a:spLocks noGrp="1"/>
          </p:cNvSpPr>
          <p:nvPr>
            <p:ph type="body" sz="quarter" idx="14"/>
          </p:nvPr>
        </p:nvSpPr>
        <p:spPr/>
        <p:txBody>
          <a:bodyPr/>
          <a:lstStyle/>
          <a:p>
            <a:endParaRPr lang="ru-RU"/>
          </a:p>
        </p:txBody>
      </p:sp>
      <p:sp>
        <p:nvSpPr>
          <p:cNvPr id="7" name="Текст 6">
            <a:extLst>
              <a:ext uri="{FF2B5EF4-FFF2-40B4-BE49-F238E27FC236}">
                <a16:creationId xmlns:a16="http://schemas.microsoft.com/office/drawing/2014/main" id="{35F411B5-8431-CE4A-BEA6-775367101901}"/>
              </a:ext>
            </a:extLst>
          </p:cNvPr>
          <p:cNvSpPr>
            <a:spLocks noGrp="1"/>
          </p:cNvSpPr>
          <p:nvPr>
            <p:ph type="body" sz="quarter" idx="15"/>
          </p:nvPr>
        </p:nvSpPr>
        <p:spPr/>
        <p:txBody>
          <a:bodyPr/>
          <a:lstStyle/>
          <a:p>
            <a:endParaRPr lang="ru-RU"/>
          </a:p>
        </p:txBody>
      </p:sp>
    </p:spTree>
    <p:extLst>
      <p:ext uri="{BB962C8B-B14F-4D97-AF65-F5344CB8AC3E}">
        <p14:creationId xmlns:p14="http://schemas.microsoft.com/office/powerpoint/2010/main" val="26138513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Заголовок 13">
            <a:extLst>
              <a:ext uri="{FF2B5EF4-FFF2-40B4-BE49-F238E27FC236}">
                <a16:creationId xmlns:a16="http://schemas.microsoft.com/office/drawing/2014/main" id="{C1657578-5B49-FB42-9E68-EF4E3D607FF9}"/>
              </a:ext>
            </a:extLst>
          </p:cNvPr>
          <p:cNvSpPr>
            <a:spLocks noGrp="1"/>
          </p:cNvSpPr>
          <p:nvPr>
            <p:ph type="title"/>
          </p:nvPr>
        </p:nvSpPr>
        <p:spPr/>
        <p:txBody>
          <a:bodyPr/>
          <a:lstStyle/>
          <a:p>
            <a:endParaRPr lang="ru-RU"/>
          </a:p>
        </p:txBody>
      </p:sp>
      <p:sp>
        <p:nvSpPr>
          <p:cNvPr id="16" name="Текст 15">
            <a:extLst>
              <a:ext uri="{FF2B5EF4-FFF2-40B4-BE49-F238E27FC236}">
                <a16:creationId xmlns:a16="http://schemas.microsoft.com/office/drawing/2014/main" id="{50D06A58-9783-744B-8ED5-A490C825F5D6}"/>
              </a:ext>
            </a:extLst>
          </p:cNvPr>
          <p:cNvSpPr>
            <a:spLocks noGrp="1"/>
          </p:cNvSpPr>
          <p:nvPr>
            <p:ph type="body" sz="quarter" idx="12"/>
          </p:nvPr>
        </p:nvSpPr>
        <p:spPr/>
        <p:txBody>
          <a:bodyPr/>
          <a:lstStyle/>
          <a:p>
            <a:endParaRPr lang="ru-RU"/>
          </a:p>
        </p:txBody>
      </p:sp>
      <p:sp>
        <p:nvSpPr>
          <p:cNvPr id="20" name="Текст 19">
            <a:extLst>
              <a:ext uri="{FF2B5EF4-FFF2-40B4-BE49-F238E27FC236}">
                <a16:creationId xmlns:a16="http://schemas.microsoft.com/office/drawing/2014/main" id="{92AD4ACC-D733-5B44-9125-DD7DA6A4484A}"/>
              </a:ext>
            </a:extLst>
          </p:cNvPr>
          <p:cNvSpPr>
            <a:spLocks noGrp="1"/>
          </p:cNvSpPr>
          <p:nvPr>
            <p:ph type="body" sz="quarter" idx="16"/>
          </p:nvPr>
        </p:nvSpPr>
        <p:spPr/>
        <p:txBody>
          <a:bodyPr/>
          <a:lstStyle/>
          <a:p>
            <a:endParaRPr lang="ru-RU"/>
          </a:p>
        </p:txBody>
      </p:sp>
      <p:sp>
        <p:nvSpPr>
          <p:cNvPr id="17" name="Текст 16">
            <a:extLst>
              <a:ext uri="{FF2B5EF4-FFF2-40B4-BE49-F238E27FC236}">
                <a16:creationId xmlns:a16="http://schemas.microsoft.com/office/drawing/2014/main" id="{12BD20DF-BD74-4B4E-BFCB-0201711B214C}"/>
              </a:ext>
            </a:extLst>
          </p:cNvPr>
          <p:cNvSpPr>
            <a:spLocks noGrp="1"/>
          </p:cNvSpPr>
          <p:nvPr>
            <p:ph type="body" sz="quarter" idx="13"/>
          </p:nvPr>
        </p:nvSpPr>
        <p:spPr/>
        <p:txBody>
          <a:bodyPr/>
          <a:lstStyle/>
          <a:p>
            <a:endParaRPr lang="ru-RU"/>
          </a:p>
        </p:txBody>
      </p:sp>
      <p:sp>
        <p:nvSpPr>
          <p:cNvPr id="18" name="Текст 17">
            <a:extLst>
              <a:ext uri="{FF2B5EF4-FFF2-40B4-BE49-F238E27FC236}">
                <a16:creationId xmlns:a16="http://schemas.microsoft.com/office/drawing/2014/main" id="{AB20B420-8F92-714B-B774-4CCFF071FC96}"/>
              </a:ext>
            </a:extLst>
          </p:cNvPr>
          <p:cNvSpPr>
            <a:spLocks noGrp="1"/>
          </p:cNvSpPr>
          <p:nvPr>
            <p:ph type="body" sz="quarter" idx="14"/>
          </p:nvPr>
        </p:nvSpPr>
        <p:spPr/>
        <p:txBody>
          <a:bodyPr/>
          <a:lstStyle/>
          <a:p>
            <a:endParaRPr lang="ru-RU"/>
          </a:p>
        </p:txBody>
      </p:sp>
      <p:sp>
        <p:nvSpPr>
          <p:cNvPr id="19" name="Текст 18">
            <a:extLst>
              <a:ext uri="{FF2B5EF4-FFF2-40B4-BE49-F238E27FC236}">
                <a16:creationId xmlns:a16="http://schemas.microsoft.com/office/drawing/2014/main" id="{E28F3689-1426-FC44-97DB-4AC538FC64CC}"/>
              </a:ext>
            </a:extLst>
          </p:cNvPr>
          <p:cNvSpPr>
            <a:spLocks noGrp="1"/>
          </p:cNvSpPr>
          <p:nvPr>
            <p:ph type="body" sz="quarter" idx="15"/>
          </p:nvPr>
        </p:nvSpPr>
        <p:spPr/>
        <p:txBody>
          <a:bodyPr/>
          <a:lstStyle/>
          <a:p>
            <a:endParaRPr lang="ru-RU"/>
          </a:p>
        </p:txBody>
      </p:sp>
      <p:graphicFrame>
        <p:nvGraphicFramePr>
          <p:cNvPr id="21" name="Chart 1">
            <a:extLst>
              <a:ext uri="{FF2B5EF4-FFF2-40B4-BE49-F238E27FC236}">
                <a16:creationId xmlns:a16="http://schemas.microsoft.com/office/drawing/2014/main" id="{036ADFE9-F3D5-5F40-9BB5-D542A1B64AD3}"/>
              </a:ext>
            </a:extLst>
          </p:cNvPr>
          <p:cNvGraphicFramePr/>
          <p:nvPr>
            <p:extLst>
              <p:ext uri="{D42A27DB-BD31-4B8C-83A1-F6EECF244321}">
                <p14:modId xmlns:p14="http://schemas.microsoft.com/office/powerpoint/2010/main" val="1959982087"/>
              </p:ext>
            </p:extLst>
          </p:nvPr>
        </p:nvGraphicFramePr>
        <p:xfrm>
          <a:off x="5227605" y="1449388"/>
          <a:ext cx="6478438" cy="482441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8195968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Текст 1">
            <a:extLst>
              <a:ext uri="{FF2B5EF4-FFF2-40B4-BE49-F238E27FC236}">
                <a16:creationId xmlns:a16="http://schemas.microsoft.com/office/drawing/2014/main" id="{31CADBA8-95D9-8D40-BF8A-D246040A1BCC}"/>
              </a:ext>
            </a:extLst>
          </p:cNvPr>
          <p:cNvSpPr>
            <a:spLocks noGrp="1"/>
          </p:cNvSpPr>
          <p:nvPr>
            <p:ph type="body" sz="quarter" idx="16"/>
          </p:nvPr>
        </p:nvSpPr>
        <p:spPr/>
        <p:txBody>
          <a:bodyPr/>
          <a:lstStyle/>
          <a:p>
            <a:endParaRPr lang="ru-RU"/>
          </a:p>
        </p:txBody>
      </p:sp>
      <p:sp>
        <p:nvSpPr>
          <p:cNvPr id="4" name="Текст 3">
            <a:extLst>
              <a:ext uri="{FF2B5EF4-FFF2-40B4-BE49-F238E27FC236}">
                <a16:creationId xmlns:a16="http://schemas.microsoft.com/office/drawing/2014/main" id="{35248FDE-0E1E-FE42-AA26-67AD51F2AF02}"/>
              </a:ext>
            </a:extLst>
          </p:cNvPr>
          <p:cNvSpPr>
            <a:spLocks noGrp="1"/>
          </p:cNvSpPr>
          <p:nvPr>
            <p:ph type="body" sz="quarter" idx="17"/>
          </p:nvPr>
        </p:nvSpPr>
        <p:spPr/>
        <p:txBody>
          <a:bodyPr/>
          <a:lstStyle/>
          <a:p>
            <a:endParaRPr lang="ru-RU"/>
          </a:p>
        </p:txBody>
      </p:sp>
      <p:sp>
        <p:nvSpPr>
          <p:cNvPr id="5" name="Текст 4">
            <a:extLst>
              <a:ext uri="{FF2B5EF4-FFF2-40B4-BE49-F238E27FC236}">
                <a16:creationId xmlns:a16="http://schemas.microsoft.com/office/drawing/2014/main" id="{53463A2E-711B-0B4E-ABC0-1C3B01B412F6}"/>
              </a:ext>
            </a:extLst>
          </p:cNvPr>
          <p:cNvSpPr>
            <a:spLocks noGrp="1"/>
          </p:cNvSpPr>
          <p:nvPr>
            <p:ph type="body" sz="quarter" idx="12"/>
          </p:nvPr>
        </p:nvSpPr>
        <p:spPr/>
        <p:txBody>
          <a:bodyPr/>
          <a:lstStyle/>
          <a:p>
            <a:endParaRPr lang="ru-RU"/>
          </a:p>
        </p:txBody>
      </p:sp>
      <p:sp>
        <p:nvSpPr>
          <p:cNvPr id="6" name="Текст 5">
            <a:extLst>
              <a:ext uri="{FF2B5EF4-FFF2-40B4-BE49-F238E27FC236}">
                <a16:creationId xmlns:a16="http://schemas.microsoft.com/office/drawing/2014/main" id="{D3194695-389E-EF40-9EB6-192AF89531C5}"/>
              </a:ext>
            </a:extLst>
          </p:cNvPr>
          <p:cNvSpPr>
            <a:spLocks noGrp="1"/>
          </p:cNvSpPr>
          <p:nvPr>
            <p:ph type="body" sz="quarter" idx="13"/>
          </p:nvPr>
        </p:nvSpPr>
        <p:spPr/>
        <p:txBody>
          <a:bodyPr/>
          <a:lstStyle/>
          <a:p>
            <a:endParaRPr lang="ru-RU"/>
          </a:p>
        </p:txBody>
      </p:sp>
      <p:sp>
        <p:nvSpPr>
          <p:cNvPr id="7" name="Текст 6">
            <a:extLst>
              <a:ext uri="{FF2B5EF4-FFF2-40B4-BE49-F238E27FC236}">
                <a16:creationId xmlns:a16="http://schemas.microsoft.com/office/drawing/2014/main" id="{E1A17EF3-80FC-E949-9D29-35399B3E471A}"/>
              </a:ext>
            </a:extLst>
          </p:cNvPr>
          <p:cNvSpPr>
            <a:spLocks noGrp="1"/>
          </p:cNvSpPr>
          <p:nvPr>
            <p:ph type="body" sz="quarter" idx="14"/>
          </p:nvPr>
        </p:nvSpPr>
        <p:spPr/>
        <p:txBody>
          <a:bodyPr/>
          <a:lstStyle/>
          <a:p>
            <a:endParaRPr lang="ru-RU"/>
          </a:p>
        </p:txBody>
      </p:sp>
      <p:sp>
        <p:nvSpPr>
          <p:cNvPr id="8" name="Текст 7">
            <a:extLst>
              <a:ext uri="{FF2B5EF4-FFF2-40B4-BE49-F238E27FC236}">
                <a16:creationId xmlns:a16="http://schemas.microsoft.com/office/drawing/2014/main" id="{8ED3F895-1E75-1241-8B43-5C46931114A0}"/>
              </a:ext>
            </a:extLst>
          </p:cNvPr>
          <p:cNvSpPr>
            <a:spLocks noGrp="1"/>
          </p:cNvSpPr>
          <p:nvPr>
            <p:ph type="body" sz="quarter" idx="15"/>
          </p:nvPr>
        </p:nvSpPr>
        <p:spPr/>
        <p:txBody>
          <a:bodyPr/>
          <a:lstStyle/>
          <a:p>
            <a:endParaRPr lang="ru-RU"/>
          </a:p>
        </p:txBody>
      </p:sp>
      <p:graphicFrame>
        <p:nvGraphicFramePr>
          <p:cNvPr id="9" name="Chart 1">
            <a:extLst>
              <a:ext uri="{FF2B5EF4-FFF2-40B4-BE49-F238E27FC236}">
                <a16:creationId xmlns:a16="http://schemas.microsoft.com/office/drawing/2014/main" id="{14949F48-42A1-3A41-BECB-1BA0E21C291A}"/>
              </a:ext>
            </a:extLst>
          </p:cNvPr>
          <p:cNvGraphicFramePr/>
          <p:nvPr>
            <p:extLst>
              <p:ext uri="{D42A27DB-BD31-4B8C-83A1-F6EECF244321}">
                <p14:modId xmlns:p14="http://schemas.microsoft.com/office/powerpoint/2010/main" val="167215858"/>
              </p:ext>
            </p:extLst>
          </p:nvPr>
        </p:nvGraphicFramePr>
        <p:xfrm>
          <a:off x="5227605" y="1449388"/>
          <a:ext cx="6478438" cy="482441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957627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67B7925-15F2-FE46-8057-16C238D2A774}"/>
              </a:ext>
            </a:extLst>
          </p:cNvPr>
          <p:cNvSpPr>
            <a:spLocks noGrp="1"/>
          </p:cNvSpPr>
          <p:nvPr>
            <p:ph type="title"/>
          </p:nvPr>
        </p:nvSpPr>
        <p:spPr/>
        <p:txBody>
          <a:bodyPr/>
          <a:lstStyle/>
          <a:p>
            <a:endParaRPr lang="ru-RU"/>
          </a:p>
        </p:txBody>
      </p:sp>
      <p:sp>
        <p:nvSpPr>
          <p:cNvPr id="3" name="Текст 2">
            <a:extLst>
              <a:ext uri="{FF2B5EF4-FFF2-40B4-BE49-F238E27FC236}">
                <a16:creationId xmlns:a16="http://schemas.microsoft.com/office/drawing/2014/main" id="{C368357B-B74C-3F46-ABEA-915FE8D74C3F}"/>
              </a:ext>
            </a:extLst>
          </p:cNvPr>
          <p:cNvSpPr>
            <a:spLocks noGrp="1"/>
          </p:cNvSpPr>
          <p:nvPr>
            <p:ph type="body" sz="quarter" idx="12"/>
          </p:nvPr>
        </p:nvSpPr>
        <p:spPr/>
        <p:txBody>
          <a:bodyPr/>
          <a:lstStyle/>
          <a:p>
            <a:endParaRPr lang="ru-RU"/>
          </a:p>
        </p:txBody>
      </p:sp>
      <p:sp>
        <p:nvSpPr>
          <p:cNvPr id="4" name="Текст 3">
            <a:extLst>
              <a:ext uri="{FF2B5EF4-FFF2-40B4-BE49-F238E27FC236}">
                <a16:creationId xmlns:a16="http://schemas.microsoft.com/office/drawing/2014/main" id="{6731E9AF-89EB-BE48-AB15-FFA04594F61E}"/>
              </a:ext>
            </a:extLst>
          </p:cNvPr>
          <p:cNvSpPr>
            <a:spLocks noGrp="1"/>
          </p:cNvSpPr>
          <p:nvPr>
            <p:ph type="body" sz="quarter" idx="16"/>
          </p:nvPr>
        </p:nvSpPr>
        <p:spPr/>
        <p:txBody>
          <a:bodyPr/>
          <a:lstStyle/>
          <a:p>
            <a:endParaRPr lang="ru-RU"/>
          </a:p>
        </p:txBody>
      </p:sp>
      <p:sp>
        <p:nvSpPr>
          <p:cNvPr id="6" name="Текст 5">
            <a:extLst>
              <a:ext uri="{FF2B5EF4-FFF2-40B4-BE49-F238E27FC236}">
                <a16:creationId xmlns:a16="http://schemas.microsoft.com/office/drawing/2014/main" id="{B49CC8AE-0FE8-D44F-AB94-9FF99546E515}"/>
              </a:ext>
            </a:extLst>
          </p:cNvPr>
          <p:cNvSpPr>
            <a:spLocks noGrp="1"/>
          </p:cNvSpPr>
          <p:nvPr>
            <p:ph type="body" sz="quarter" idx="13"/>
          </p:nvPr>
        </p:nvSpPr>
        <p:spPr/>
        <p:txBody>
          <a:bodyPr/>
          <a:lstStyle/>
          <a:p>
            <a:endParaRPr lang="ru-RU"/>
          </a:p>
        </p:txBody>
      </p:sp>
      <p:sp>
        <p:nvSpPr>
          <p:cNvPr id="7" name="Текст 6">
            <a:extLst>
              <a:ext uri="{FF2B5EF4-FFF2-40B4-BE49-F238E27FC236}">
                <a16:creationId xmlns:a16="http://schemas.microsoft.com/office/drawing/2014/main" id="{2B6044E3-0B71-0E47-8BB8-2E75FF51AEF7}"/>
              </a:ext>
            </a:extLst>
          </p:cNvPr>
          <p:cNvSpPr>
            <a:spLocks noGrp="1"/>
          </p:cNvSpPr>
          <p:nvPr>
            <p:ph type="body" sz="quarter" idx="14"/>
          </p:nvPr>
        </p:nvSpPr>
        <p:spPr/>
        <p:txBody>
          <a:bodyPr/>
          <a:lstStyle/>
          <a:p>
            <a:endParaRPr lang="ru-RU"/>
          </a:p>
        </p:txBody>
      </p:sp>
      <p:sp>
        <p:nvSpPr>
          <p:cNvPr id="8" name="Текст 7">
            <a:extLst>
              <a:ext uri="{FF2B5EF4-FFF2-40B4-BE49-F238E27FC236}">
                <a16:creationId xmlns:a16="http://schemas.microsoft.com/office/drawing/2014/main" id="{5AE50B9E-D827-004A-9EE0-E68D4437BD90}"/>
              </a:ext>
            </a:extLst>
          </p:cNvPr>
          <p:cNvSpPr>
            <a:spLocks noGrp="1"/>
          </p:cNvSpPr>
          <p:nvPr>
            <p:ph type="body" sz="quarter" idx="15"/>
          </p:nvPr>
        </p:nvSpPr>
        <p:spPr/>
        <p:txBody>
          <a:bodyPr/>
          <a:lstStyle/>
          <a:p>
            <a:endParaRPr lang="ru-RU"/>
          </a:p>
        </p:txBody>
      </p:sp>
      <p:graphicFrame>
        <p:nvGraphicFramePr>
          <p:cNvPr id="9" name="Chart 2">
            <a:extLst>
              <a:ext uri="{FF2B5EF4-FFF2-40B4-BE49-F238E27FC236}">
                <a16:creationId xmlns:a16="http://schemas.microsoft.com/office/drawing/2014/main" id="{393AD814-0988-884E-93E6-AC16A440D0C4}"/>
              </a:ext>
            </a:extLst>
          </p:cNvPr>
          <p:cNvGraphicFramePr/>
          <p:nvPr>
            <p:extLst>
              <p:ext uri="{D42A27DB-BD31-4B8C-83A1-F6EECF244321}">
                <p14:modId xmlns:p14="http://schemas.microsoft.com/office/powerpoint/2010/main" val="728930683"/>
              </p:ext>
            </p:extLst>
          </p:nvPr>
        </p:nvGraphicFramePr>
        <p:xfrm>
          <a:off x="5164930" y="1460275"/>
          <a:ext cx="6476207" cy="476599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6489885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Текст 1">
            <a:extLst>
              <a:ext uri="{FF2B5EF4-FFF2-40B4-BE49-F238E27FC236}">
                <a16:creationId xmlns:a16="http://schemas.microsoft.com/office/drawing/2014/main" id="{7B37A463-2458-F44F-AC4F-CA0F536F564B}"/>
              </a:ext>
            </a:extLst>
          </p:cNvPr>
          <p:cNvSpPr>
            <a:spLocks noGrp="1"/>
          </p:cNvSpPr>
          <p:nvPr>
            <p:ph type="body" sz="quarter" idx="17"/>
          </p:nvPr>
        </p:nvSpPr>
        <p:spPr/>
        <p:txBody>
          <a:bodyPr/>
          <a:lstStyle/>
          <a:p>
            <a:endParaRPr lang="ru-RU"/>
          </a:p>
        </p:txBody>
      </p:sp>
      <p:sp>
        <p:nvSpPr>
          <p:cNvPr id="3" name="Текст 2">
            <a:extLst>
              <a:ext uri="{FF2B5EF4-FFF2-40B4-BE49-F238E27FC236}">
                <a16:creationId xmlns:a16="http://schemas.microsoft.com/office/drawing/2014/main" id="{9D324D6E-058C-494B-A04D-B41012231273}"/>
              </a:ext>
            </a:extLst>
          </p:cNvPr>
          <p:cNvSpPr>
            <a:spLocks noGrp="1"/>
          </p:cNvSpPr>
          <p:nvPr>
            <p:ph type="body" sz="quarter" idx="18"/>
          </p:nvPr>
        </p:nvSpPr>
        <p:spPr/>
        <p:txBody>
          <a:bodyPr/>
          <a:lstStyle/>
          <a:p>
            <a:endParaRPr lang="ru-RU"/>
          </a:p>
        </p:txBody>
      </p:sp>
      <p:sp>
        <p:nvSpPr>
          <p:cNvPr id="5" name="Текст 4">
            <a:extLst>
              <a:ext uri="{FF2B5EF4-FFF2-40B4-BE49-F238E27FC236}">
                <a16:creationId xmlns:a16="http://schemas.microsoft.com/office/drawing/2014/main" id="{1C50FF3E-8663-F844-AF7F-9BD719281F34}"/>
              </a:ext>
            </a:extLst>
          </p:cNvPr>
          <p:cNvSpPr>
            <a:spLocks noGrp="1"/>
          </p:cNvSpPr>
          <p:nvPr>
            <p:ph type="body" sz="quarter" idx="13"/>
          </p:nvPr>
        </p:nvSpPr>
        <p:spPr/>
        <p:txBody>
          <a:bodyPr/>
          <a:lstStyle/>
          <a:p>
            <a:endParaRPr lang="ru-RU"/>
          </a:p>
        </p:txBody>
      </p:sp>
      <p:sp>
        <p:nvSpPr>
          <p:cNvPr id="6" name="Текст 5">
            <a:extLst>
              <a:ext uri="{FF2B5EF4-FFF2-40B4-BE49-F238E27FC236}">
                <a16:creationId xmlns:a16="http://schemas.microsoft.com/office/drawing/2014/main" id="{99CD75B3-F19F-A143-B0D6-2AC02E4F01EF}"/>
              </a:ext>
            </a:extLst>
          </p:cNvPr>
          <p:cNvSpPr>
            <a:spLocks noGrp="1"/>
          </p:cNvSpPr>
          <p:nvPr>
            <p:ph type="body" sz="quarter" idx="14"/>
          </p:nvPr>
        </p:nvSpPr>
        <p:spPr/>
        <p:txBody>
          <a:bodyPr/>
          <a:lstStyle/>
          <a:p>
            <a:endParaRPr lang="ru-RU"/>
          </a:p>
        </p:txBody>
      </p:sp>
      <p:sp>
        <p:nvSpPr>
          <p:cNvPr id="7" name="Текст 6">
            <a:extLst>
              <a:ext uri="{FF2B5EF4-FFF2-40B4-BE49-F238E27FC236}">
                <a16:creationId xmlns:a16="http://schemas.microsoft.com/office/drawing/2014/main" id="{C4399C93-B52E-AD4F-996E-8B1ABD2AD8AE}"/>
              </a:ext>
            </a:extLst>
          </p:cNvPr>
          <p:cNvSpPr>
            <a:spLocks noGrp="1"/>
          </p:cNvSpPr>
          <p:nvPr>
            <p:ph type="body" sz="quarter" idx="15"/>
          </p:nvPr>
        </p:nvSpPr>
        <p:spPr/>
        <p:txBody>
          <a:bodyPr/>
          <a:lstStyle/>
          <a:p>
            <a:endParaRPr lang="ru-RU"/>
          </a:p>
        </p:txBody>
      </p:sp>
      <p:graphicFrame>
        <p:nvGraphicFramePr>
          <p:cNvPr id="8" name="Table 2">
            <a:extLst>
              <a:ext uri="{FF2B5EF4-FFF2-40B4-BE49-F238E27FC236}">
                <a16:creationId xmlns:a16="http://schemas.microsoft.com/office/drawing/2014/main" id="{E3B67526-CF2E-0E4C-932D-4C45937A8F35}"/>
              </a:ext>
            </a:extLst>
          </p:cNvPr>
          <p:cNvGraphicFramePr>
            <a:graphicFrameLocks noGrp="1"/>
          </p:cNvGraphicFramePr>
          <p:nvPr>
            <p:extLst>
              <p:ext uri="{D42A27DB-BD31-4B8C-83A1-F6EECF244321}">
                <p14:modId xmlns:p14="http://schemas.microsoft.com/office/powerpoint/2010/main" val="1174235772"/>
              </p:ext>
            </p:extLst>
          </p:nvPr>
        </p:nvGraphicFramePr>
        <p:xfrm>
          <a:off x="585787" y="2274857"/>
          <a:ext cx="11058081" cy="2993350"/>
        </p:xfrm>
        <a:graphic>
          <a:graphicData uri="http://schemas.openxmlformats.org/drawingml/2006/table">
            <a:tbl>
              <a:tblPr firstRow="1" bandRow="1">
                <a:tableStyleId>{5C22544A-7EE6-4342-B048-85BDC9FD1C3A}</a:tableStyleId>
              </a:tblPr>
              <a:tblGrid>
                <a:gridCol w="3159451">
                  <a:extLst>
                    <a:ext uri="{9D8B030D-6E8A-4147-A177-3AD203B41FA5}">
                      <a16:colId xmlns:a16="http://schemas.microsoft.com/office/drawing/2014/main" val="3757515663"/>
                    </a:ext>
                  </a:extLst>
                </a:gridCol>
                <a:gridCol w="1579726">
                  <a:extLst>
                    <a:ext uri="{9D8B030D-6E8A-4147-A177-3AD203B41FA5}">
                      <a16:colId xmlns:a16="http://schemas.microsoft.com/office/drawing/2014/main" val="1046102616"/>
                    </a:ext>
                  </a:extLst>
                </a:gridCol>
                <a:gridCol w="1579726">
                  <a:extLst>
                    <a:ext uri="{9D8B030D-6E8A-4147-A177-3AD203B41FA5}">
                      <a16:colId xmlns:a16="http://schemas.microsoft.com/office/drawing/2014/main" val="3784908466"/>
                    </a:ext>
                  </a:extLst>
                </a:gridCol>
                <a:gridCol w="1579726">
                  <a:extLst>
                    <a:ext uri="{9D8B030D-6E8A-4147-A177-3AD203B41FA5}">
                      <a16:colId xmlns:a16="http://schemas.microsoft.com/office/drawing/2014/main" val="4180931641"/>
                    </a:ext>
                  </a:extLst>
                </a:gridCol>
                <a:gridCol w="1579726">
                  <a:extLst>
                    <a:ext uri="{9D8B030D-6E8A-4147-A177-3AD203B41FA5}">
                      <a16:colId xmlns:a16="http://schemas.microsoft.com/office/drawing/2014/main" val="1144053917"/>
                    </a:ext>
                  </a:extLst>
                </a:gridCol>
                <a:gridCol w="1579726">
                  <a:extLst>
                    <a:ext uri="{9D8B030D-6E8A-4147-A177-3AD203B41FA5}">
                      <a16:colId xmlns:a16="http://schemas.microsoft.com/office/drawing/2014/main" val="1079961596"/>
                    </a:ext>
                  </a:extLst>
                </a:gridCol>
              </a:tblGrid>
              <a:tr h="598670">
                <a:tc>
                  <a:txBody>
                    <a:bodyPr/>
                    <a:lstStyle/>
                    <a:p>
                      <a:r>
                        <a:rPr lang="ru-RU" sz="1300" b="0" dirty="0">
                          <a:ln>
                            <a:noFill/>
                          </a:ln>
                          <a:solidFill>
                            <a:srgbClr val="102D69"/>
                          </a:solidFill>
                          <a:latin typeface="HSE Sans" panose="02000000000000000000" pitchFamily="2" charset="0"/>
                        </a:rPr>
                        <a:t>Название столбца</a:t>
                      </a:r>
                      <a:endParaRPr lang="en-RU" sz="1300" b="0">
                        <a:ln>
                          <a:noFill/>
                        </a:ln>
                        <a:solidFill>
                          <a:srgbClr val="102D69"/>
                        </a:solidFill>
                        <a:latin typeface="HSE Sans" panose="02000000000000000000" pitchFamily="2" charset="0"/>
                      </a:endParaRPr>
                    </a:p>
                  </a:txBody>
                  <a:tcPr>
                    <a:lnL w="12700" cmpd="sng">
                      <a:noFill/>
                    </a:lnL>
                    <a:lnR w="3175" cap="flat" cmpd="sng" algn="ctr">
                      <a:solidFill>
                        <a:schemeClr val="bg1"/>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ru-RU" sz="1300" b="0">
                          <a:ln>
                            <a:noFill/>
                          </a:ln>
                          <a:solidFill>
                            <a:srgbClr val="102D69"/>
                          </a:solidFill>
                          <a:latin typeface="HSE Sans" panose="02000000000000000000" pitchFamily="2" charset="0"/>
                        </a:rPr>
                        <a:t>Кооперация</a:t>
                      </a:r>
                      <a:endParaRPr lang="en-RU" sz="1300" b="0">
                        <a:ln>
                          <a:noFill/>
                        </a:ln>
                        <a:solidFill>
                          <a:srgbClr val="102D69"/>
                        </a:solidFill>
                        <a:latin typeface="HSE Sans" panose="02000000000000000000" pitchFamily="2" charset="0"/>
                      </a:endParaRPr>
                    </a:p>
                  </a:txBody>
                  <a:tcP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ru-RU" sz="1300" b="0">
                          <a:ln>
                            <a:noFill/>
                          </a:ln>
                          <a:solidFill>
                            <a:srgbClr val="102D69"/>
                          </a:solidFill>
                          <a:latin typeface="HSE Sans" panose="02000000000000000000" pitchFamily="2" charset="0"/>
                        </a:rPr>
                        <a:t>Минимизация</a:t>
                      </a:r>
                      <a:endParaRPr lang="en-RU" sz="1300" b="0">
                        <a:ln>
                          <a:noFill/>
                        </a:ln>
                        <a:solidFill>
                          <a:srgbClr val="102D69"/>
                        </a:solidFill>
                        <a:latin typeface="HSE Sans" panose="02000000000000000000" pitchFamily="2" charset="0"/>
                      </a:endParaRPr>
                    </a:p>
                  </a:txBody>
                  <a:tcP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ru-RU" sz="1300" b="0">
                          <a:ln>
                            <a:noFill/>
                          </a:ln>
                          <a:solidFill>
                            <a:srgbClr val="102D69"/>
                          </a:solidFill>
                          <a:latin typeface="HSE Sans" panose="02000000000000000000" pitchFamily="2" charset="0"/>
                        </a:rPr>
                        <a:t>Актуализация</a:t>
                      </a:r>
                      <a:endParaRPr lang="en-RU" sz="1300" b="0">
                        <a:ln>
                          <a:noFill/>
                        </a:ln>
                        <a:solidFill>
                          <a:srgbClr val="102D69"/>
                        </a:solidFill>
                        <a:latin typeface="HSE Sans" panose="02000000000000000000" pitchFamily="2" charset="0"/>
                      </a:endParaRPr>
                    </a:p>
                  </a:txBody>
                  <a:tcP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ru-RU" sz="1300" b="0">
                          <a:ln>
                            <a:noFill/>
                          </a:ln>
                          <a:solidFill>
                            <a:srgbClr val="102D69"/>
                          </a:solidFill>
                          <a:latin typeface="HSE Sans" panose="02000000000000000000" pitchFamily="2" charset="0"/>
                        </a:rPr>
                        <a:t>Верификация</a:t>
                      </a:r>
                      <a:endParaRPr lang="en-RU" sz="1300" b="0">
                        <a:ln>
                          <a:noFill/>
                        </a:ln>
                        <a:solidFill>
                          <a:srgbClr val="102D69"/>
                        </a:solidFill>
                        <a:latin typeface="HSE Sans" panose="02000000000000000000" pitchFamily="2" charset="0"/>
                      </a:endParaRPr>
                    </a:p>
                  </a:txBody>
                  <a:tcP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ru-RU" sz="1300" b="0">
                          <a:ln>
                            <a:noFill/>
                          </a:ln>
                          <a:solidFill>
                            <a:srgbClr val="102D69"/>
                          </a:solidFill>
                          <a:latin typeface="HSE Sans" panose="02000000000000000000" pitchFamily="2" charset="0"/>
                        </a:rPr>
                        <a:t>Буферизация</a:t>
                      </a:r>
                      <a:endParaRPr lang="en-RU" sz="1300" b="0">
                        <a:ln>
                          <a:noFill/>
                        </a:ln>
                        <a:solidFill>
                          <a:srgbClr val="102D69"/>
                        </a:solidFill>
                        <a:latin typeface="HSE Sans" panose="02000000000000000000" pitchFamily="2" charset="0"/>
                      </a:endParaRPr>
                    </a:p>
                  </a:txBody>
                  <a:tcPr>
                    <a:lnL w="3175" cap="flat" cmpd="sng" algn="ctr">
                      <a:solidFill>
                        <a:schemeClr val="bg1"/>
                      </a:solidFill>
                      <a:prstDash val="solid"/>
                      <a:round/>
                      <a:headEnd type="none" w="med" len="med"/>
                      <a:tailEnd type="none" w="med" len="med"/>
                    </a:lnL>
                    <a:lnR w="12700" cmpd="sng">
                      <a:noFill/>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29016697"/>
                  </a:ext>
                </a:extLst>
              </a:tr>
              <a:tr h="59867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300" b="0">
                          <a:ln>
                            <a:noFill/>
                          </a:ln>
                          <a:solidFill>
                            <a:srgbClr val="102D69"/>
                          </a:solidFill>
                          <a:latin typeface="HSE Sans" panose="02000000000000000000" pitchFamily="2" charset="0"/>
                        </a:rPr>
                        <a:t>Показатели эффективности</a:t>
                      </a:r>
                      <a:endParaRPr lang="en-RU" sz="1300">
                        <a:ln>
                          <a:solidFill>
                            <a:schemeClr val="bg1">
                              <a:lumMod val="75000"/>
                            </a:schemeClr>
                          </a:solidFill>
                        </a:ln>
                      </a:endParaRPr>
                    </a:p>
                  </a:txBody>
                  <a:tcPr>
                    <a:lnL w="12700" cmpd="sng">
                      <a:noFill/>
                    </a:lnL>
                    <a:lnR w="3175" cap="flat" cmpd="sng" algn="ctr">
                      <a:solidFill>
                        <a:schemeClr val="bg1"/>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ru-RU" sz="1300" b="0">
                          <a:ln>
                            <a:noFill/>
                          </a:ln>
                          <a:solidFill>
                            <a:srgbClr val="102D69"/>
                          </a:solidFill>
                          <a:latin typeface="HSE Sans" panose="02000000000000000000" pitchFamily="2" charset="0"/>
                        </a:rPr>
                        <a:t>12 343 567</a:t>
                      </a:r>
                      <a:endParaRPr lang="en-RU" sz="1300">
                        <a:ln>
                          <a:solidFill>
                            <a:schemeClr val="bg1">
                              <a:lumMod val="75000"/>
                            </a:schemeClr>
                          </a:solidFill>
                        </a:ln>
                      </a:endParaRPr>
                    </a:p>
                    <a:p>
                      <a:pPr algn="r"/>
                      <a:endParaRPr lang="en-RU" sz="1300">
                        <a:ln>
                          <a:solidFill>
                            <a:schemeClr val="bg1">
                              <a:lumMod val="75000"/>
                            </a:schemeClr>
                          </a:solidFill>
                        </a:ln>
                      </a:endParaRPr>
                    </a:p>
                  </a:txBody>
                  <a:tcP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ru-RU" sz="1300" b="0">
                          <a:ln>
                            <a:noFill/>
                          </a:ln>
                          <a:solidFill>
                            <a:srgbClr val="102D69"/>
                          </a:solidFill>
                          <a:latin typeface="HSE Sans" panose="02000000000000000000" pitchFamily="2" charset="0"/>
                        </a:rPr>
                        <a:t>3 287 498</a:t>
                      </a:r>
                      <a:endParaRPr lang="en-RU" sz="1300">
                        <a:ln>
                          <a:solidFill>
                            <a:schemeClr val="bg1">
                              <a:lumMod val="75000"/>
                            </a:schemeClr>
                          </a:solidFill>
                        </a:ln>
                      </a:endParaRPr>
                    </a:p>
                    <a:p>
                      <a:pPr algn="r"/>
                      <a:endParaRPr lang="en-RU" sz="1300">
                        <a:ln>
                          <a:solidFill>
                            <a:schemeClr val="bg1">
                              <a:lumMod val="75000"/>
                            </a:schemeClr>
                          </a:solidFill>
                        </a:ln>
                      </a:endParaRPr>
                    </a:p>
                  </a:txBody>
                  <a:tcP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ru-RU" sz="1300" b="0">
                          <a:ln>
                            <a:noFill/>
                          </a:ln>
                          <a:solidFill>
                            <a:srgbClr val="102D69"/>
                          </a:solidFill>
                          <a:latin typeface="HSE Sans" panose="02000000000000000000" pitchFamily="2" charset="0"/>
                        </a:rPr>
                        <a:t>34 353</a:t>
                      </a:r>
                      <a:endParaRPr lang="en-RU" sz="1300">
                        <a:ln>
                          <a:solidFill>
                            <a:schemeClr val="bg1">
                              <a:lumMod val="75000"/>
                            </a:schemeClr>
                          </a:solidFill>
                        </a:ln>
                      </a:endParaRPr>
                    </a:p>
                    <a:p>
                      <a:pPr algn="r"/>
                      <a:endParaRPr lang="en-RU" sz="1300">
                        <a:ln>
                          <a:solidFill>
                            <a:schemeClr val="bg1">
                              <a:lumMod val="75000"/>
                            </a:schemeClr>
                          </a:solidFill>
                        </a:ln>
                      </a:endParaRPr>
                    </a:p>
                  </a:txBody>
                  <a:tcP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ru-RU" sz="1300" b="0">
                          <a:ln>
                            <a:noFill/>
                          </a:ln>
                          <a:solidFill>
                            <a:srgbClr val="102D69"/>
                          </a:solidFill>
                          <a:latin typeface="HSE Sans" panose="02000000000000000000" pitchFamily="2" charset="0"/>
                        </a:rPr>
                        <a:t>456 578 678</a:t>
                      </a:r>
                      <a:endParaRPr lang="en-RU" sz="1300">
                        <a:ln>
                          <a:solidFill>
                            <a:schemeClr val="bg1">
                              <a:lumMod val="75000"/>
                            </a:schemeClr>
                          </a:solidFill>
                        </a:ln>
                      </a:endParaRPr>
                    </a:p>
                    <a:p>
                      <a:pPr algn="r"/>
                      <a:endParaRPr lang="en-RU" sz="1300">
                        <a:ln>
                          <a:solidFill>
                            <a:schemeClr val="bg1">
                              <a:lumMod val="75000"/>
                            </a:schemeClr>
                          </a:solidFill>
                        </a:ln>
                      </a:endParaRPr>
                    </a:p>
                  </a:txBody>
                  <a:tcP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ru-RU" sz="1300" b="0">
                          <a:ln>
                            <a:noFill/>
                          </a:ln>
                          <a:solidFill>
                            <a:srgbClr val="102D69"/>
                          </a:solidFill>
                          <a:latin typeface="HSE Sans" panose="02000000000000000000" pitchFamily="2" charset="0"/>
                        </a:rPr>
                        <a:t>23 424</a:t>
                      </a:r>
                      <a:endParaRPr lang="en-RU" sz="1300">
                        <a:ln>
                          <a:solidFill>
                            <a:schemeClr val="bg1">
                              <a:lumMod val="75000"/>
                            </a:schemeClr>
                          </a:solidFill>
                        </a:ln>
                      </a:endParaRPr>
                    </a:p>
                    <a:p>
                      <a:pPr algn="r"/>
                      <a:endParaRPr lang="en-RU" sz="1300">
                        <a:ln>
                          <a:solidFill>
                            <a:schemeClr val="bg1">
                              <a:lumMod val="75000"/>
                            </a:schemeClr>
                          </a:solidFill>
                        </a:ln>
                      </a:endParaRPr>
                    </a:p>
                  </a:txBody>
                  <a:tcPr>
                    <a:lnL w="3175" cap="flat" cmpd="sng" algn="ctr">
                      <a:solidFill>
                        <a:schemeClr val="bg1"/>
                      </a:solidFill>
                      <a:prstDash val="solid"/>
                      <a:round/>
                      <a:headEnd type="none" w="med" len="med"/>
                      <a:tailEnd type="none" w="med" len="med"/>
                    </a:lnL>
                    <a:lnR w="12700" cmpd="sng">
                      <a:noFill/>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9980882"/>
                  </a:ext>
                </a:extLst>
              </a:tr>
              <a:tr h="59867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300" b="0" dirty="0">
                          <a:ln>
                            <a:noFill/>
                          </a:ln>
                          <a:solidFill>
                            <a:srgbClr val="102D69"/>
                          </a:solidFill>
                          <a:latin typeface="HSE Sans" panose="02000000000000000000" pitchFamily="2" charset="0"/>
                        </a:rPr>
                        <a:t>Еще показатели, </a:t>
                      </a:r>
                      <a:br>
                        <a:rPr lang="ru-RU" sz="1300" b="0" dirty="0">
                          <a:ln>
                            <a:noFill/>
                          </a:ln>
                          <a:solidFill>
                            <a:srgbClr val="102D69"/>
                          </a:solidFill>
                          <a:latin typeface="HSE Sans" panose="02000000000000000000" pitchFamily="2" charset="0"/>
                        </a:rPr>
                      </a:br>
                      <a:r>
                        <a:rPr lang="ru-RU" sz="1300" b="0" dirty="0">
                          <a:ln>
                            <a:noFill/>
                          </a:ln>
                          <a:solidFill>
                            <a:srgbClr val="102D69"/>
                          </a:solidFill>
                          <a:latin typeface="HSE Sans" panose="02000000000000000000" pitchFamily="2" charset="0"/>
                        </a:rPr>
                        <a:t>но эффективности ли?</a:t>
                      </a:r>
                      <a:endParaRPr lang="en-RU" sz="1300">
                        <a:ln>
                          <a:solidFill>
                            <a:schemeClr val="bg1">
                              <a:lumMod val="75000"/>
                            </a:schemeClr>
                          </a:solidFill>
                        </a:ln>
                      </a:endParaRPr>
                    </a:p>
                  </a:txBody>
                  <a:tcPr>
                    <a:lnL w="12700" cmpd="sng">
                      <a:noFill/>
                    </a:lnL>
                    <a:lnR w="3175" cap="flat" cmpd="sng" algn="ctr">
                      <a:solidFill>
                        <a:schemeClr val="bg1"/>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ru-RU" sz="1300" b="0">
                          <a:ln>
                            <a:noFill/>
                          </a:ln>
                          <a:solidFill>
                            <a:srgbClr val="102D69"/>
                          </a:solidFill>
                          <a:latin typeface="HSE Sans" panose="02000000000000000000" pitchFamily="2" charset="0"/>
                        </a:rPr>
                        <a:t>345 353</a:t>
                      </a:r>
                      <a:endParaRPr lang="en-RU" sz="1300">
                        <a:ln>
                          <a:solidFill>
                            <a:schemeClr val="bg1">
                              <a:lumMod val="75000"/>
                            </a:schemeClr>
                          </a:solidFill>
                        </a:ln>
                      </a:endParaRPr>
                    </a:p>
                    <a:p>
                      <a:pPr algn="r"/>
                      <a:endParaRPr lang="en-RU" sz="1300">
                        <a:ln>
                          <a:solidFill>
                            <a:schemeClr val="bg1">
                              <a:lumMod val="75000"/>
                            </a:schemeClr>
                          </a:solidFill>
                        </a:ln>
                      </a:endParaRPr>
                    </a:p>
                  </a:txBody>
                  <a:tcP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ru-RU" sz="1300" b="0">
                          <a:ln>
                            <a:noFill/>
                          </a:ln>
                          <a:solidFill>
                            <a:srgbClr val="102D69"/>
                          </a:solidFill>
                          <a:latin typeface="HSE Sans" panose="02000000000000000000" pitchFamily="2" charset="0"/>
                        </a:rPr>
                        <a:t>28 764</a:t>
                      </a:r>
                      <a:endParaRPr lang="en-RU" sz="1300">
                        <a:ln>
                          <a:solidFill>
                            <a:schemeClr val="bg1">
                              <a:lumMod val="75000"/>
                            </a:schemeClr>
                          </a:solidFill>
                        </a:ln>
                      </a:endParaRPr>
                    </a:p>
                    <a:p>
                      <a:pPr algn="r"/>
                      <a:endParaRPr lang="en-RU" sz="1300">
                        <a:ln>
                          <a:solidFill>
                            <a:schemeClr val="bg1">
                              <a:lumMod val="75000"/>
                            </a:schemeClr>
                          </a:solidFill>
                        </a:ln>
                      </a:endParaRPr>
                    </a:p>
                  </a:txBody>
                  <a:tcP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ru-RU" sz="1300" b="0">
                          <a:ln>
                            <a:noFill/>
                          </a:ln>
                          <a:solidFill>
                            <a:srgbClr val="102D69"/>
                          </a:solidFill>
                          <a:latin typeface="HSE Sans" panose="02000000000000000000" pitchFamily="2" charset="0"/>
                        </a:rPr>
                        <a:t>67 868</a:t>
                      </a:r>
                      <a:endParaRPr lang="en-RU" sz="1300">
                        <a:ln>
                          <a:solidFill>
                            <a:schemeClr val="bg1">
                              <a:lumMod val="75000"/>
                            </a:schemeClr>
                          </a:solidFill>
                        </a:ln>
                      </a:endParaRPr>
                    </a:p>
                    <a:p>
                      <a:pPr algn="r"/>
                      <a:endParaRPr lang="en-RU" sz="1300">
                        <a:ln>
                          <a:solidFill>
                            <a:schemeClr val="bg1">
                              <a:lumMod val="75000"/>
                            </a:schemeClr>
                          </a:solidFill>
                        </a:ln>
                      </a:endParaRPr>
                    </a:p>
                  </a:txBody>
                  <a:tcP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ru-RU" sz="1300" b="0">
                          <a:ln>
                            <a:noFill/>
                          </a:ln>
                          <a:solidFill>
                            <a:srgbClr val="102D69"/>
                          </a:solidFill>
                          <a:latin typeface="HSE Sans" panose="02000000000000000000" pitchFamily="2" charset="0"/>
                        </a:rPr>
                        <a:t>909 837 459</a:t>
                      </a:r>
                      <a:endParaRPr lang="en-RU" sz="1300">
                        <a:ln>
                          <a:solidFill>
                            <a:schemeClr val="bg1">
                              <a:lumMod val="75000"/>
                            </a:schemeClr>
                          </a:solidFill>
                        </a:ln>
                      </a:endParaRPr>
                    </a:p>
                    <a:p>
                      <a:pPr algn="r"/>
                      <a:endParaRPr lang="en-RU" sz="1300">
                        <a:ln>
                          <a:solidFill>
                            <a:schemeClr val="bg1">
                              <a:lumMod val="75000"/>
                            </a:schemeClr>
                          </a:solidFill>
                        </a:ln>
                      </a:endParaRPr>
                    </a:p>
                  </a:txBody>
                  <a:tcP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ru-RU" sz="1300" b="0">
                          <a:ln>
                            <a:noFill/>
                          </a:ln>
                          <a:solidFill>
                            <a:srgbClr val="102D69"/>
                          </a:solidFill>
                          <a:latin typeface="HSE Sans" panose="02000000000000000000" pitchFamily="2" charset="0"/>
                        </a:rPr>
                        <a:t>900 077</a:t>
                      </a:r>
                      <a:endParaRPr lang="en-RU" sz="1300">
                        <a:ln>
                          <a:solidFill>
                            <a:schemeClr val="bg1">
                              <a:lumMod val="75000"/>
                            </a:schemeClr>
                          </a:solidFill>
                        </a:ln>
                      </a:endParaRPr>
                    </a:p>
                    <a:p>
                      <a:pPr algn="r"/>
                      <a:endParaRPr lang="en-RU" sz="1300">
                        <a:ln>
                          <a:solidFill>
                            <a:schemeClr val="bg1">
                              <a:lumMod val="75000"/>
                            </a:schemeClr>
                          </a:solidFill>
                        </a:ln>
                      </a:endParaRPr>
                    </a:p>
                  </a:txBody>
                  <a:tcPr>
                    <a:lnL w="3175" cap="flat" cmpd="sng" algn="ctr">
                      <a:solidFill>
                        <a:schemeClr val="bg1"/>
                      </a:solidFill>
                      <a:prstDash val="solid"/>
                      <a:round/>
                      <a:headEnd type="none" w="med" len="med"/>
                      <a:tailEnd type="none" w="med" len="med"/>
                    </a:lnL>
                    <a:lnR w="12700" cmpd="sng">
                      <a:noFill/>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76854252"/>
                  </a:ext>
                </a:extLst>
              </a:tr>
              <a:tr h="59867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300" b="0">
                          <a:ln>
                            <a:noFill/>
                          </a:ln>
                          <a:solidFill>
                            <a:srgbClr val="102D69"/>
                          </a:solidFill>
                          <a:latin typeface="HSE Sans" panose="02000000000000000000" pitchFamily="2" charset="0"/>
                        </a:rPr>
                        <a:t>И еще немного показателей</a:t>
                      </a:r>
                      <a:endParaRPr lang="en-RU" sz="1300" b="0">
                        <a:ln>
                          <a:noFill/>
                        </a:ln>
                        <a:solidFill>
                          <a:srgbClr val="102D69"/>
                        </a:solidFill>
                        <a:latin typeface="HSE Sans" panose="02000000000000000000" pitchFamily="2" charset="0"/>
                      </a:endParaRPr>
                    </a:p>
                  </a:txBody>
                  <a:tcPr>
                    <a:lnL w="12700" cmpd="sng">
                      <a:noFill/>
                    </a:lnL>
                    <a:lnR w="3175" cap="flat" cmpd="sng" algn="ctr">
                      <a:solidFill>
                        <a:schemeClr val="bg1"/>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ru-RU" sz="1300" b="0">
                          <a:ln>
                            <a:noFill/>
                          </a:ln>
                          <a:solidFill>
                            <a:srgbClr val="102D69"/>
                          </a:solidFill>
                          <a:latin typeface="HSE Sans" panose="02000000000000000000" pitchFamily="2" charset="0"/>
                        </a:rPr>
                        <a:t>67 868</a:t>
                      </a:r>
                      <a:endParaRPr lang="en-RU" sz="1300">
                        <a:ln>
                          <a:solidFill>
                            <a:schemeClr val="bg1">
                              <a:lumMod val="75000"/>
                            </a:schemeClr>
                          </a:solidFill>
                        </a:ln>
                      </a:endParaRPr>
                    </a:p>
                    <a:p>
                      <a:pPr algn="r"/>
                      <a:endParaRPr lang="en-RU" sz="1300">
                        <a:ln>
                          <a:solidFill>
                            <a:schemeClr val="bg1">
                              <a:lumMod val="75000"/>
                            </a:schemeClr>
                          </a:solidFill>
                        </a:ln>
                      </a:endParaRPr>
                    </a:p>
                  </a:txBody>
                  <a:tcP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ru-RU" sz="1300" b="0">
                          <a:ln>
                            <a:noFill/>
                          </a:ln>
                          <a:solidFill>
                            <a:srgbClr val="102D69"/>
                          </a:solidFill>
                          <a:latin typeface="HSE Sans" panose="02000000000000000000" pitchFamily="2" charset="0"/>
                        </a:rPr>
                        <a:t>1 293 090</a:t>
                      </a:r>
                      <a:endParaRPr lang="en-RU" sz="1300">
                        <a:ln>
                          <a:solidFill>
                            <a:schemeClr val="bg1">
                              <a:lumMod val="75000"/>
                            </a:schemeClr>
                          </a:solidFill>
                        </a:ln>
                      </a:endParaRPr>
                    </a:p>
                    <a:p>
                      <a:pPr algn="r"/>
                      <a:endParaRPr lang="en-RU" sz="1300">
                        <a:ln>
                          <a:solidFill>
                            <a:schemeClr val="bg1">
                              <a:lumMod val="75000"/>
                            </a:schemeClr>
                          </a:solidFill>
                        </a:ln>
                      </a:endParaRPr>
                    </a:p>
                  </a:txBody>
                  <a:tcP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ru-RU" sz="1300" b="0">
                          <a:ln>
                            <a:noFill/>
                          </a:ln>
                          <a:solidFill>
                            <a:srgbClr val="102D69"/>
                          </a:solidFill>
                          <a:latin typeface="HSE Sans" panose="02000000000000000000" pitchFamily="2" charset="0"/>
                        </a:rPr>
                        <a:t>23 324 213</a:t>
                      </a:r>
                      <a:endParaRPr lang="en-RU" sz="1300">
                        <a:ln>
                          <a:solidFill>
                            <a:schemeClr val="bg1">
                              <a:lumMod val="75000"/>
                            </a:schemeClr>
                          </a:solidFill>
                        </a:ln>
                      </a:endParaRPr>
                    </a:p>
                    <a:p>
                      <a:pPr algn="r"/>
                      <a:endParaRPr lang="en-RU" sz="1300">
                        <a:ln>
                          <a:solidFill>
                            <a:schemeClr val="bg1">
                              <a:lumMod val="75000"/>
                            </a:schemeClr>
                          </a:solidFill>
                        </a:ln>
                      </a:endParaRPr>
                    </a:p>
                  </a:txBody>
                  <a:tcP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ru-RU" sz="1300" b="0">
                          <a:ln>
                            <a:noFill/>
                          </a:ln>
                          <a:solidFill>
                            <a:srgbClr val="102D69"/>
                          </a:solidFill>
                          <a:latin typeface="HSE Sans" panose="02000000000000000000" pitchFamily="2" charset="0"/>
                        </a:rPr>
                        <a:t>12 334</a:t>
                      </a:r>
                      <a:endParaRPr lang="en-RU" sz="1300">
                        <a:ln>
                          <a:solidFill>
                            <a:schemeClr val="bg1">
                              <a:lumMod val="75000"/>
                            </a:schemeClr>
                          </a:solidFill>
                        </a:ln>
                      </a:endParaRPr>
                    </a:p>
                    <a:p>
                      <a:pPr algn="r"/>
                      <a:endParaRPr lang="en-RU" sz="1300">
                        <a:ln>
                          <a:solidFill>
                            <a:schemeClr val="bg1">
                              <a:lumMod val="75000"/>
                            </a:schemeClr>
                          </a:solidFill>
                        </a:ln>
                      </a:endParaRPr>
                    </a:p>
                  </a:txBody>
                  <a:tcP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ru-RU" sz="1300" b="0">
                          <a:ln>
                            <a:noFill/>
                          </a:ln>
                          <a:solidFill>
                            <a:srgbClr val="102D69"/>
                          </a:solidFill>
                          <a:latin typeface="HSE Sans" panose="02000000000000000000" pitchFamily="2" charset="0"/>
                        </a:rPr>
                        <a:t>34 567</a:t>
                      </a:r>
                      <a:endParaRPr lang="en-RU" sz="1300">
                        <a:ln>
                          <a:solidFill>
                            <a:schemeClr val="bg1">
                              <a:lumMod val="75000"/>
                            </a:schemeClr>
                          </a:solidFill>
                        </a:ln>
                      </a:endParaRPr>
                    </a:p>
                    <a:p>
                      <a:pPr algn="r"/>
                      <a:endParaRPr lang="en-RU" sz="1300">
                        <a:ln>
                          <a:solidFill>
                            <a:schemeClr val="bg1">
                              <a:lumMod val="75000"/>
                            </a:schemeClr>
                          </a:solidFill>
                        </a:ln>
                      </a:endParaRPr>
                    </a:p>
                  </a:txBody>
                  <a:tcPr>
                    <a:lnL w="3175" cap="flat" cmpd="sng" algn="ctr">
                      <a:solidFill>
                        <a:schemeClr val="bg1"/>
                      </a:solidFill>
                      <a:prstDash val="solid"/>
                      <a:round/>
                      <a:headEnd type="none" w="med" len="med"/>
                      <a:tailEnd type="none" w="med" len="med"/>
                    </a:lnL>
                    <a:lnR w="12700" cmpd="sng">
                      <a:noFill/>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88144885"/>
                  </a:ext>
                </a:extLst>
              </a:tr>
              <a:tr h="59867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300" b="1">
                          <a:ln>
                            <a:noFill/>
                          </a:ln>
                          <a:solidFill>
                            <a:srgbClr val="102D69"/>
                          </a:solidFill>
                          <a:latin typeface="HSE Sans" panose="02000000000000000000" pitchFamily="2" charset="0"/>
                        </a:rPr>
                        <a:t>ИТОГО</a:t>
                      </a:r>
                    </a:p>
                  </a:txBody>
                  <a:tcPr>
                    <a:lnL w="12700" cmpd="sng">
                      <a:noFill/>
                    </a:lnL>
                    <a:lnR w="3175" cap="flat" cmpd="sng" algn="ctr">
                      <a:solidFill>
                        <a:schemeClr val="bg1"/>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ru-RU" sz="1300" b="1">
                          <a:ln>
                            <a:noFill/>
                          </a:ln>
                          <a:solidFill>
                            <a:srgbClr val="102D69"/>
                          </a:solidFill>
                          <a:latin typeface="HSE Sans" panose="02000000000000000000" pitchFamily="2" charset="0"/>
                        </a:rPr>
                        <a:t>63 836 746</a:t>
                      </a:r>
                      <a:endParaRPr lang="en-RU" sz="1300" b="1">
                        <a:ln>
                          <a:solidFill>
                            <a:schemeClr val="bg1">
                              <a:lumMod val="75000"/>
                            </a:schemeClr>
                          </a:solidFill>
                        </a:ln>
                        <a:latin typeface="HSE Sans" panose="02000000000000000000" pitchFamily="2" charset="0"/>
                      </a:endParaRPr>
                    </a:p>
                    <a:p>
                      <a:pPr algn="r"/>
                      <a:endParaRPr lang="en-RU" sz="1300">
                        <a:ln>
                          <a:solidFill>
                            <a:schemeClr val="bg1">
                              <a:lumMod val="75000"/>
                            </a:schemeClr>
                          </a:solidFill>
                        </a:ln>
                      </a:endParaRPr>
                    </a:p>
                  </a:txBody>
                  <a:tcP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ru-RU" sz="1300" b="1">
                          <a:ln>
                            <a:noFill/>
                          </a:ln>
                          <a:solidFill>
                            <a:srgbClr val="102D69"/>
                          </a:solidFill>
                          <a:latin typeface="HSE Sans" panose="02000000000000000000" pitchFamily="2" charset="0"/>
                        </a:rPr>
                        <a:t>35 216 735</a:t>
                      </a:r>
                      <a:endParaRPr lang="en-RU" sz="1300" b="1">
                        <a:ln>
                          <a:solidFill>
                            <a:schemeClr val="bg1">
                              <a:lumMod val="75000"/>
                            </a:schemeClr>
                          </a:solidFill>
                        </a:ln>
                        <a:latin typeface="HSE Sans" panose="02000000000000000000" pitchFamily="2" charset="0"/>
                      </a:endParaRPr>
                    </a:p>
                    <a:p>
                      <a:pPr algn="r"/>
                      <a:endParaRPr lang="en-RU" sz="1300" b="1">
                        <a:ln>
                          <a:solidFill>
                            <a:schemeClr val="bg1">
                              <a:lumMod val="75000"/>
                            </a:schemeClr>
                          </a:solidFill>
                        </a:ln>
                        <a:latin typeface="HSE Sans" panose="02000000000000000000" pitchFamily="2" charset="0"/>
                      </a:endParaRPr>
                    </a:p>
                  </a:txBody>
                  <a:tcP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ru-RU" sz="1300" b="1">
                          <a:ln>
                            <a:noFill/>
                          </a:ln>
                          <a:solidFill>
                            <a:srgbClr val="102D69"/>
                          </a:solidFill>
                          <a:latin typeface="HSE Sans" panose="02000000000000000000" pitchFamily="2" charset="0"/>
                        </a:rPr>
                        <a:t>75 984 375</a:t>
                      </a:r>
                      <a:endParaRPr lang="en-RU" sz="1300" b="1">
                        <a:ln>
                          <a:solidFill>
                            <a:schemeClr val="bg1">
                              <a:lumMod val="75000"/>
                            </a:schemeClr>
                          </a:solidFill>
                        </a:ln>
                        <a:latin typeface="HSE Sans" panose="02000000000000000000" pitchFamily="2" charset="0"/>
                      </a:endParaRPr>
                    </a:p>
                    <a:p>
                      <a:pPr algn="r"/>
                      <a:endParaRPr lang="en-RU" sz="1300" b="1">
                        <a:ln>
                          <a:solidFill>
                            <a:schemeClr val="bg1">
                              <a:lumMod val="75000"/>
                            </a:schemeClr>
                          </a:solidFill>
                        </a:ln>
                        <a:latin typeface="HSE Sans" panose="02000000000000000000" pitchFamily="2" charset="0"/>
                      </a:endParaRPr>
                    </a:p>
                  </a:txBody>
                  <a:tcP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ru-RU" sz="1300" b="1">
                          <a:ln>
                            <a:noFill/>
                          </a:ln>
                          <a:solidFill>
                            <a:srgbClr val="102D69"/>
                          </a:solidFill>
                          <a:latin typeface="HSE Sans" panose="02000000000000000000" pitchFamily="2" charset="0"/>
                        </a:rPr>
                        <a:t>3 984 759 835</a:t>
                      </a:r>
                      <a:endParaRPr lang="en-RU" sz="1300" b="1">
                        <a:ln>
                          <a:solidFill>
                            <a:schemeClr val="bg1">
                              <a:lumMod val="75000"/>
                            </a:schemeClr>
                          </a:solidFill>
                        </a:ln>
                        <a:latin typeface="HSE Sans" panose="02000000000000000000" pitchFamily="2" charset="0"/>
                      </a:endParaRPr>
                    </a:p>
                    <a:p>
                      <a:pPr algn="r"/>
                      <a:endParaRPr lang="en-RU" sz="1300" b="1">
                        <a:ln>
                          <a:solidFill>
                            <a:schemeClr val="bg1">
                              <a:lumMod val="75000"/>
                            </a:schemeClr>
                          </a:solidFill>
                        </a:ln>
                        <a:latin typeface="HSE Sans" panose="02000000000000000000" pitchFamily="2" charset="0"/>
                      </a:endParaRPr>
                    </a:p>
                  </a:txBody>
                  <a:tcP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ru-RU" sz="1300" b="1" dirty="0">
                          <a:ln>
                            <a:noFill/>
                          </a:ln>
                          <a:solidFill>
                            <a:srgbClr val="102D69"/>
                          </a:solidFill>
                          <a:latin typeface="HSE Sans" panose="02000000000000000000" pitchFamily="2" charset="0"/>
                        </a:rPr>
                        <a:t>34 785</a:t>
                      </a:r>
                      <a:endParaRPr lang="en-RU" sz="1300" b="1">
                        <a:ln>
                          <a:solidFill>
                            <a:schemeClr val="bg1">
                              <a:lumMod val="75000"/>
                            </a:schemeClr>
                          </a:solidFill>
                        </a:ln>
                        <a:latin typeface="HSE Sans" panose="02000000000000000000" pitchFamily="2" charset="0"/>
                      </a:endParaRPr>
                    </a:p>
                    <a:p>
                      <a:pPr algn="r"/>
                      <a:endParaRPr lang="en-RU" sz="1300" b="1">
                        <a:ln>
                          <a:solidFill>
                            <a:schemeClr val="bg1">
                              <a:lumMod val="75000"/>
                            </a:schemeClr>
                          </a:solidFill>
                        </a:ln>
                        <a:latin typeface="HSE Sans" panose="02000000000000000000" pitchFamily="2" charset="0"/>
                      </a:endParaRPr>
                    </a:p>
                  </a:txBody>
                  <a:tcPr>
                    <a:lnL w="3175" cap="flat" cmpd="sng" algn="ctr">
                      <a:solidFill>
                        <a:schemeClr val="bg1"/>
                      </a:solidFill>
                      <a:prstDash val="solid"/>
                      <a:round/>
                      <a:headEnd type="none" w="med" len="med"/>
                      <a:tailEnd type="none" w="med" len="med"/>
                    </a:lnL>
                    <a:lnR w="12700" cmpd="sng">
                      <a:noFill/>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62909998"/>
                  </a:ext>
                </a:extLst>
              </a:tr>
            </a:tbl>
          </a:graphicData>
        </a:graphic>
      </p:graphicFrame>
    </p:spTree>
    <p:extLst>
      <p:ext uri="{BB962C8B-B14F-4D97-AF65-F5344CB8AC3E}">
        <p14:creationId xmlns:p14="http://schemas.microsoft.com/office/powerpoint/2010/main" val="12440324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Текст 1">
            <a:extLst>
              <a:ext uri="{FF2B5EF4-FFF2-40B4-BE49-F238E27FC236}">
                <a16:creationId xmlns:a16="http://schemas.microsoft.com/office/drawing/2014/main" id="{85C0F24D-102D-FD46-9187-609396AA1B7B}"/>
              </a:ext>
            </a:extLst>
          </p:cNvPr>
          <p:cNvSpPr>
            <a:spLocks noGrp="1"/>
          </p:cNvSpPr>
          <p:nvPr>
            <p:ph type="body" sz="quarter" idx="17"/>
          </p:nvPr>
        </p:nvSpPr>
        <p:spPr/>
        <p:txBody>
          <a:bodyPr/>
          <a:lstStyle/>
          <a:p>
            <a:endParaRPr lang="ru-RU"/>
          </a:p>
        </p:txBody>
      </p:sp>
      <p:sp>
        <p:nvSpPr>
          <p:cNvPr id="3" name="Текст 2">
            <a:extLst>
              <a:ext uri="{FF2B5EF4-FFF2-40B4-BE49-F238E27FC236}">
                <a16:creationId xmlns:a16="http://schemas.microsoft.com/office/drawing/2014/main" id="{21459317-BE94-C748-B29F-F99940082E8E}"/>
              </a:ext>
            </a:extLst>
          </p:cNvPr>
          <p:cNvSpPr>
            <a:spLocks noGrp="1"/>
          </p:cNvSpPr>
          <p:nvPr>
            <p:ph type="body" sz="quarter" idx="18"/>
          </p:nvPr>
        </p:nvSpPr>
        <p:spPr/>
        <p:txBody>
          <a:bodyPr/>
          <a:lstStyle/>
          <a:p>
            <a:endParaRPr lang="ru-RU"/>
          </a:p>
        </p:txBody>
      </p:sp>
      <p:sp>
        <p:nvSpPr>
          <p:cNvPr id="5" name="Текст 4">
            <a:extLst>
              <a:ext uri="{FF2B5EF4-FFF2-40B4-BE49-F238E27FC236}">
                <a16:creationId xmlns:a16="http://schemas.microsoft.com/office/drawing/2014/main" id="{B9589107-5631-554E-98CD-FD64EB1ACB71}"/>
              </a:ext>
            </a:extLst>
          </p:cNvPr>
          <p:cNvSpPr>
            <a:spLocks noGrp="1"/>
          </p:cNvSpPr>
          <p:nvPr>
            <p:ph type="body" sz="quarter" idx="12"/>
          </p:nvPr>
        </p:nvSpPr>
        <p:spPr/>
        <p:txBody>
          <a:bodyPr/>
          <a:lstStyle/>
          <a:p>
            <a:endParaRPr lang="ru-RU"/>
          </a:p>
        </p:txBody>
      </p:sp>
      <p:sp>
        <p:nvSpPr>
          <p:cNvPr id="6" name="Текст 5">
            <a:extLst>
              <a:ext uri="{FF2B5EF4-FFF2-40B4-BE49-F238E27FC236}">
                <a16:creationId xmlns:a16="http://schemas.microsoft.com/office/drawing/2014/main" id="{2467A1B8-16A4-134C-9B37-F388E503018D}"/>
              </a:ext>
            </a:extLst>
          </p:cNvPr>
          <p:cNvSpPr>
            <a:spLocks noGrp="1"/>
          </p:cNvSpPr>
          <p:nvPr>
            <p:ph type="body" sz="quarter" idx="13"/>
          </p:nvPr>
        </p:nvSpPr>
        <p:spPr/>
        <p:txBody>
          <a:bodyPr/>
          <a:lstStyle/>
          <a:p>
            <a:endParaRPr lang="ru-RU"/>
          </a:p>
        </p:txBody>
      </p:sp>
      <p:sp>
        <p:nvSpPr>
          <p:cNvPr id="7" name="Текст 6">
            <a:extLst>
              <a:ext uri="{FF2B5EF4-FFF2-40B4-BE49-F238E27FC236}">
                <a16:creationId xmlns:a16="http://schemas.microsoft.com/office/drawing/2014/main" id="{8F16B6AC-7147-4143-8F71-EEB6F782C334}"/>
              </a:ext>
            </a:extLst>
          </p:cNvPr>
          <p:cNvSpPr>
            <a:spLocks noGrp="1"/>
          </p:cNvSpPr>
          <p:nvPr>
            <p:ph type="body" sz="quarter" idx="14"/>
          </p:nvPr>
        </p:nvSpPr>
        <p:spPr/>
        <p:txBody>
          <a:bodyPr/>
          <a:lstStyle/>
          <a:p>
            <a:endParaRPr lang="ru-RU"/>
          </a:p>
        </p:txBody>
      </p:sp>
      <p:sp>
        <p:nvSpPr>
          <p:cNvPr id="8" name="Текст 7">
            <a:extLst>
              <a:ext uri="{FF2B5EF4-FFF2-40B4-BE49-F238E27FC236}">
                <a16:creationId xmlns:a16="http://schemas.microsoft.com/office/drawing/2014/main" id="{6C9C4F34-55DD-1B49-87D7-49B1EBF7F8EC}"/>
              </a:ext>
            </a:extLst>
          </p:cNvPr>
          <p:cNvSpPr>
            <a:spLocks noGrp="1"/>
          </p:cNvSpPr>
          <p:nvPr>
            <p:ph type="body" sz="quarter" idx="15"/>
          </p:nvPr>
        </p:nvSpPr>
        <p:spPr/>
        <p:txBody>
          <a:bodyPr/>
          <a:lstStyle/>
          <a:p>
            <a:endParaRPr lang="ru-RU"/>
          </a:p>
        </p:txBody>
      </p:sp>
      <p:graphicFrame>
        <p:nvGraphicFramePr>
          <p:cNvPr id="9" name="Table 2">
            <a:extLst>
              <a:ext uri="{FF2B5EF4-FFF2-40B4-BE49-F238E27FC236}">
                <a16:creationId xmlns:a16="http://schemas.microsoft.com/office/drawing/2014/main" id="{BE7E465B-E4F9-DC4B-9A6F-2C4ACA00E732}"/>
              </a:ext>
            </a:extLst>
          </p:cNvPr>
          <p:cNvGraphicFramePr>
            <a:graphicFrameLocks noGrp="1"/>
          </p:cNvGraphicFramePr>
          <p:nvPr>
            <p:extLst>
              <p:ext uri="{D42A27DB-BD31-4B8C-83A1-F6EECF244321}">
                <p14:modId xmlns:p14="http://schemas.microsoft.com/office/powerpoint/2010/main" val="693457429"/>
              </p:ext>
            </p:extLst>
          </p:nvPr>
        </p:nvGraphicFramePr>
        <p:xfrm>
          <a:off x="517198" y="2312627"/>
          <a:ext cx="7529520" cy="2993350"/>
        </p:xfrm>
        <a:graphic>
          <a:graphicData uri="http://schemas.openxmlformats.org/drawingml/2006/table">
            <a:tbl>
              <a:tblPr firstRow="1" bandRow="1">
                <a:tableStyleId>{5C22544A-7EE6-4342-B048-85BDC9FD1C3A}</a:tableStyleId>
              </a:tblPr>
              <a:tblGrid>
                <a:gridCol w="3011808">
                  <a:extLst>
                    <a:ext uri="{9D8B030D-6E8A-4147-A177-3AD203B41FA5}">
                      <a16:colId xmlns:a16="http://schemas.microsoft.com/office/drawing/2014/main" val="3757515663"/>
                    </a:ext>
                  </a:extLst>
                </a:gridCol>
                <a:gridCol w="1505904">
                  <a:extLst>
                    <a:ext uri="{9D8B030D-6E8A-4147-A177-3AD203B41FA5}">
                      <a16:colId xmlns:a16="http://schemas.microsoft.com/office/drawing/2014/main" val="4180931641"/>
                    </a:ext>
                  </a:extLst>
                </a:gridCol>
                <a:gridCol w="1505904">
                  <a:extLst>
                    <a:ext uri="{9D8B030D-6E8A-4147-A177-3AD203B41FA5}">
                      <a16:colId xmlns:a16="http://schemas.microsoft.com/office/drawing/2014/main" val="1144053917"/>
                    </a:ext>
                  </a:extLst>
                </a:gridCol>
                <a:gridCol w="1505904">
                  <a:extLst>
                    <a:ext uri="{9D8B030D-6E8A-4147-A177-3AD203B41FA5}">
                      <a16:colId xmlns:a16="http://schemas.microsoft.com/office/drawing/2014/main" val="1079961596"/>
                    </a:ext>
                  </a:extLst>
                </a:gridCol>
              </a:tblGrid>
              <a:tr h="598670">
                <a:tc>
                  <a:txBody>
                    <a:bodyPr/>
                    <a:lstStyle/>
                    <a:p>
                      <a:r>
                        <a:rPr lang="ru-RU" sz="1300" b="0" dirty="0">
                          <a:ln>
                            <a:noFill/>
                          </a:ln>
                          <a:solidFill>
                            <a:srgbClr val="102D69"/>
                          </a:solidFill>
                          <a:latin typeface="HSE Sans" panose="02000000000000000000" pitchFamily="2" charset="0"/>
                        </a:rPr>
                        <a:t>Название столбца</a:t>
                      </a:r>
                      <a:endParaRPr lang="en-RU" sz="1300" b="0">
                        <a:ln>
                          <a:noFill/>
                        </a:ln>
                        <a:solidFill>
                          <a:srgbClr val="102D69"/>
                        </a:solidFill>
                        <a:latin typeface="HSE Sans" panose="02000000000000000000" pitchFamily="2" charset="0"/>
                      </a:endParaRPr>
                    </a:p>
                  </a:txBody>
                  <a:tcPr>
                    <a:lnL w="12700" cmpd="sng">
                      <a:noFill/>
                    </a:lnL>
                    <a:lnR w="3175" cap="flat" cmpd="sng" algn="ctr">
                      <a:solidFill>
                        <a:schemeClr val="bg1"/>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ru-RU" sz="1300" b="0" dirty="0">
                          <a:ln>
                            <a:noFill/>
                          </a:ln>
                          <a:solidFill>
                            <a:srgbClr val="102D69"/>
                          </a:solidFill>
                          <a:latin typeface="HSE Sans" panose="02000000000000000000" pitchFamily="2" charset="0"/>
                        </a:rPr>
                        <a:t>Актуализация</a:t>
                      </a:r>
                      <a:endParaRPr lang="en-RU" sz="1300" b="0">
                        <a:ln>
                          <a:noFill/>
                        </a:ln>
                        <a:solidFill>
                          <a:srgbClr val="102D69"/>
                        </a:solidFill>
                        <a:latin typeface="HSE Sans" panose="02000000000000000000" pitchFamily="2" charset="0"/>
                      </a:endParaRPr>
                    </a:p>
                  </a:txBody>
                  <a:tcP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ru-RU" sz="1300" b="0">
                          <a:ln>
                            <a:noFill/>
                          </a:ln>
                          <a:solidFill>
                            <a:srgbClr val="102D69"/>
                          </a:solidFill>
                          <a:latin typeface="HSE Sans" panose="02000000000000000000" pitchFamily="2" charset="0"/>
                        </a:rPr>
                        <a:t>Верификация</a:t>
                      </a:r>
                      <a:endParaRPr lang="en-RU" sz="1300" b="0">
                        <a:ln>
                          <a:noFill/>
                        </a:ln>
                        <a:solidFill>
                          <a:srgbClr val="102D69"/>
                        </a:solidFill>
                        <a:latin typeface="HSE Sans" panose="02000000000000000000" pitchFamily="2" charset="0"/>
                      </a:endParaRPr>
                    </a:p>
                  </a:txBody>
                  <a:tcP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ru-RU" sz="1300" b="0">
                          <a:ln>
                            <a:noFill/>
                          </a:ln>
                          <a:solidFill>
                            <a:srgbClr val="102D69"/>
                          </a:solidFill>
                          <a:latin typeface="HSE Sans" panose="02000000000000000000" pitchFamily="2" charset="0"/>
                        </a:rPr>
                        <a:t>Буферизация</a:t>
                      </a:r>
                      <a:endParaRPr lang="en-RU" sz="1300" b="0">
                        <a:ln>
                          <a:noFill/>
                        </a:ln>
                        <a:solidFill>
                          <a:srgbClr val="102D69"/>
                        </a:solidFill>
                        <a:latin typeface="HSE Sans" panose="02000000000000000000" pitchFamily="2" charset="0"/>
                      </a:endParaRPr>
                    </a:p>
                  </a:txBody>
                  <a:tcPr>
                    <a:lnL w="3175" cap="flat" cmpd="sng" algn="ctr">
                      <a:solidFill>
                        <a:schemeClr val="bg1"/>
                      </a:solidFill>
                      <a:prstDash val="solid"/>
                      <a:round/>
                      <a:headEnd type="none" w="med" len="med"/>
                      <a:tailEnd type="none" w="med" len="med"/>
                    </a:lnL>
                    <a:lnR w="12700" cmpd="sng">
                      <a:noFill/>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1029016697"/>
                  </a:ext>
                </a:extLst>
              </a:tr>
              <a:tr h="59867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300" b="0">
                          <a:ln>
                            <a:noFill/>
                          </a:ln>
                          <a:solidFill>
                            <a:srgbClr val="102D69"/>
                          </a:solidFill>
                          <a:latin typeface="HSE Sans" panose="02000000000000000000" pitchFamily="2" charset="0"/>
                        </a:rPr>
                        <a:t>Показатели эффективности</a:t>
                      </a:r>
                      <a:endParaRPr lang="en-RU" sz="1300">
                        <a:ln>
                          <a:solidFill>
                            <a:schemeClr val="bg1">
                              <a:lumMod val="75000"/>
                            </a:schemeClr>
                          </a:solidFill>
                        </a:ln>
                      </a:endParaRPr>
                    </a:p>
                  </a:txBody>
                  <a:tcPr>
                    <a:lnL w="12700" cmpd="sng">
                      <a:noFill/>
                    </a:lnL>
                    <a:lnR w="3175" cap="flat" cmpd="sng" algn="ctr">
                      <a:solidFill>
                        <a:schemeClr val="bg1"/>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ru-RU" sz="1300" b="0">
                          <a:ln>
                            <a:noFill/>
                          </a:ln>
                          <a:solidFill>
                            <a:srgbClr val="102D69"/>
                          </a:solidFill>
                          <a:latin typeface="HSE Sans" panose="02000000000000000000" pitchFamily="2" charset="0"/>
                        </a:rPr>
                        <a:t>34 353</a:t>
                      </a:r>
                      <a:endParaRPr lang="en-RU" sz="1300">
                        <a:ln>
                          <a:solidFill>
                            <a:schemeClr val="bg1">
                              <a:lumMod val="75000"/>
                            </a:schemeClr>
                          </a:solidFill>
                        </a:ln>
                      </a:endParaRPr>
                    </a:p>
                    <a:p>
                      <a:pPr algn="r"/>
                      <a:endParaRPr lang="en-RU" sz="1300">
                        <a:ln>
                          <a:solidFill>
                            <a:schemeClr val="bg1">
                              <a:lumMod val="75000"/>
                            </a:schemeClr>
                          </a:solidFill>
                        </a:ln>
                      </a:endParaRPr>
                    </a:p>
                  </a:txBody>
                  <a:tcP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ru-RU" sz="1300" b="0">
                          <a:ln>
                            <a:noFill/>
                          </a:ln>
                          <a:solidFill>
                            <a:srgbClr val="102D69"/>
                          </a:solidFill>
                          <a:latin typeface="HSE Sans" panose="02000000000000000000" pitchFamily="2" charset="0"/>
                        </a:rPr>
                        <a:t>456 578 678</a:t>
                      </a:r>
                      <a:endParaRPr lang="en-RU" sz="1300">
                        <a:ln>
                          <a:solidFill>
                            <a:schemeClr val="bg1">
                              <a:lumMod val="75000"/>
                            </a:schemeClr>
                          </a:solidFill>
                        </a:ln>
                      </a:endParaRPr>
                    </a:p>
                    <a:p>
                      <a:pPr algn="r"/>
                      <a:endParaRPr lang="en-RU" sz="1300">
                        <a:ln>
                          <a:solidFill>
                            <a:schemeClr val="bg1">
                              <a:lumMod val="75000"/>
                            </a:schemeClr>
                          </a:solidFill>
                        </a:ln>
                      </a:endParaRPr>
                    </a:p>
                  </a:txBody>
                  <a:tcP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ru-RU" sz="1300" b="0">
                          <a:ln>
                            <a:noFill/>
                          </a:ln>
                          <a:solidFill>
                            <a:srgbClr val="102D69"/>
                          </a:solidFill>
                          <a:latin typeface="HSE Sans" panose="02000000000000000000" pitchFamily="2" charset="0"/>
                        </a:rPr>
                        <a:t>23 424</a:t>
                      </a:r>
                      <a:endParaRPr lang="en-RU" sz="1300">
                        <a:ln>
                          <a:solidFill>
                            <a:schemeClr val="bg1">
                              <a:lumMod val="75000"/>
                            </a:schemeClr>
                          </a:solidFill>
                        </a:ln>
                      </a:endParaRPr>
                    </a:p>
                    <a:p>
                      <a:pPr algn="r"/>
                      <a:endParaRPr lang="en-RU" sz="1300">
                        <a:ln>
                          <a:solidFill>
                            <a:schemeClr val="bg1">
                              <a:lumMod val="75000"/>
                            </a:schemeClr>
                          </a:solidFill>
                        </a:ln>
                      </a:endParaRPr>
                    </a:p>
                  </a:txBody>
                  <a:tcPr>
                    <a:lnL w="3175" cap="flat" cmpd="sng" algn="ctr">
                      <a:solidFill>
                        <a:schemeClr val="bg1"/>
                      </a:solidFill>
                      <a:prstDash val="solid"/>
                      <a:round/>
                      <a:headEnd type="none" w="med" len="med"/>
                      <a:tailEnd type="none" w="med" len="med"/>
                    </a:lnL>
                    <a:lnR w="12700" cmpd="sng">
                      <a:noFill/>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9980882"/>
                  </a:ext>
                </a:extLst>
              </a:tr>
              <a:tr h="59867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300" b="0">
                          <a:ln>
                            <a:noFill/>
                          </a:ln>
                          <a:solidFill>
                            <a:srgbClr val="102D69"/>
                          </a:solidFill>
                          <a:latin typeface="HSE Sans" panose="02000000000000000000" pitchFamily="2" charset="0"/>
                        </a:rPr>
                        <a:t>Еще показатели, </a:t>
                      </a:r>
                      <a:br>
                        <a:rPr lang="ru-RU" sz="1300" b="0">
                          <a:ln>
                            <a:noFill/>
                          </a:ln>
                          <a:solidFill>
                            <a:srgbClr val="102D69"/>
                          </a:solidFill>
                          <a:latin typeface="HSE Sans" panose="02000000000000000000" pitchFamily="2" charset="0"/>
                        </a:rPr>
                      </a:br>
                      <a:r>
                        <a:rPr lang="ru-RU" sz="1300" b="0">
                          <a:ln>
                            <a:noFill/>
                          </a:ln>
                          <a:solidFill>
                            <a:srgbClr val="102D69"/>
                          </a:solidFill>
                          <a:latin typeface="HSE Sans" panose="02000000000000000000" pitchFamily="2" charset="0"/>
                        </a:rPr>
                        <a:t>но эффективности ли?</a:t>
                      </a:r>
                      <a:endParaRPr lang="en-RU" sz="1300">
                        <a:ln>
                          <a:solidFill>
                            <a:schemeClr val="bg1">
                              <a:lumMod val="75000"/>
                            </a:schemeClr>
                          </a:solidFill>
                        </a:ln>
                      </a:endParaRPr>
                    </a:p>
                  </a:txBody>
                  <a:tcPr>
                    <a:lnL w="12700" cmpd="sng">
                      <a:noFill/>
                    </a:lnL>
                    <a:lnR w="3175" cap="flat" cmpd="sng" algn="ctr">
                      <a:solidFill>
                        <a:schemeClr val="bg1"/>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ru-RU" sz="1300" b="0">
                          <a:ln>
                            <a:noFill/>
                          </a:ln>
                          <a:solidFill>
                            <a:srgbClr val="102D69"/>
                          </a:solidFill>
                          <a:latin typeface="HSE Sans" panose="02000000000000000000" pitchFamily="2" charset="0"/>
                        </a:rPr>
                        <a:t>67 868</a:t>
                      </a:r>
                      <a:endParaRPr lang="en-RU" sz="1300">
                        <a:ln>
                          <a:solidFill>
                            <a:schemeClr val="bg1">
                              <a:lumMod val="75000"/>
                            </a:schemeClr>
                          </a:solidFill>
                        </a:ln>
                      </a:endParaRPr>
                    </a:p>
                    <a:p>
                      <a:pPr algn="r"/>
                      <a:endParaRPr lang="en-RU" sz="1300">
                        <a:ln>
                          <a:solidFill>
                            <a:schemeClr val="bg1">
                              <a:lumMod val="75000"/>
                            </a:schemeClr>
                          </a:solidFill>
                        </a:ln>
                      </a:endParaRPr>
                    </a:p>
                  </a:txBody>
                  <a:tcP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ru-RU" sz="1300" b="0">
                          <a:ln>
                            <a:noFill/>
                          </a:ln>
                          <a:solidFill>
                            <a:srgbClr val="102D69"/>
                          </a:solidFill>
                          <a:latin typeface="HSE Sans" panose="02000000000000000000" pitchFamily="2" charset="0"/>
                        </a:rPr>
                        <a:t>909 837 459</a:t>
                      </a:r>
                      <a:endParaRPr lang="en-RU" sz="1300">
                        <a:ln>
                          <a:solidFill>
                            <a:schemeClr val="bg1">
                              <a:lumMod val="75000"/>
                            </a:schemeClr>
                          </a:solidFill>
                        </a:ln>
                      </a:endParaRPr>
                    </a:p>
                    <a:p>
                      <a:pPr algn="r"/>
                      <a:endParaRPr lang="en-RU" sz="1300">
                        <a:ln>
                          <a:solidFill>
                            <a:schemeClr val="bg1">
                              <a:lumMod val="75000"/>
                            </a:schemeClr>
                          </a:solidFill>
                        </a:ln>
                      </a:endParaRPr>
                    </a:p>
                  </a:txBody>
                  <a:tcP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ru-RU" sz="1300" b="0">
                          <a:ln>
                            <a:noFill/>
                          </a:ln>
                          <a:solidFill>
                            <a:srgbClr val="102D69"/>
                          </a:solidFill>
                          <a:latin typeface="HSE Sans" panose="02000000000000000000" pitchFamily="2" charset="0"/>
                        </a:rPr>
                        <a:t>900 077</a:t>
                      </a:r>
                      <a:endParaRPr lang="en-RU" sz="1300">
                        <a:ln>
                          <a:solidFill>
                            <a:schemeClr val="bg1">
                              <a:lumMod val="75000"/>
                            </a:schemeClr>
                          </a:solidFill>
                        </a:ln>
                      </a:endParaRPr>
                    </a:p>
                    <a:p>
                      <a:pPr algn="r"/>
                      <a:endParaRPr lang="en-RU" sz="1300">
                        <a:ln>
                          <a:solidFill>
                            <a:schemeClr val="bg1">
                              <a:lumMod val="75000"/>
                            </a:schemeClr>
                          </a:solidFill>
                        </a:ln>
                      </a:endParaRPr>
                    </a:p>
                  </a:txBody>
                  <a:tcPr>
                    <a:lnL w="3175" cap="flat" cmpd="sng" algn="ctr">
                      <a:solidFill>
                        <a:schemeClr val="bg1"/>
                      </a:solidFill>
                      <a:prstDash val="solid"/>
                      <a:round/>
                      <a:headEnd type="none" w="med" len="med"/>
                      <a:tailEnd type="none" w="med" len="med"/>
                    </a:lnL>
                    <a:lnR w="12700" cmpd="sng">
                      <a:noFill/>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76854252"/>
                  </a:ext>
                </a:extLst>
              </a:tr>
              <a:tr h="59867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300" b="0">
                          <a:ln>
                            <a:noFill/>
                          </a:ln>
                          <a:solidFill>
                            <a:srgbClr val="102D69"/>
                          </a:solidFill>
                          <a:latin typeface="HSE Sans" panose="02000000000000000000" pitchFamily="2" charset="0"/>
                        </a:rPr>
                        <a:t>И еще немного показателей</a:t>
                      </a:r>
                      <a:endParaRPr lang="en-RU" sz="1300" b="0">
                        <a:ln>
                          <a:noFill/>
                        </a:ln>
                        <a:solidFill>
                          <a:srgbClr val="102D69"/>
                        </a:solidFill>
                        <a:latin typeface="HSE Sans" panose="02000000000000000000" pitchFamily="2" charset="0"/>
                      </a:endParaRPr>
                    </a:p>
                  </a:txBody>
                  <a:tcPr>
                    <a:lnL w="12700" cmpd="sng">
                      <a:noFill/>
                    </a:lnL>
                    <a:lnR w="3175" cap="flat" cmpd="sng" algn="ctr">
                      <a:solidFill>
                        <a:schemeClr val="bg1"/>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ru-RU" sz="1300" b="0">
                          <a:ln>
                            <a:noFill/>
                          </a:ln>
                          <a:solidFill>
                            <a:srgbClr val="102D69"/>
                          </a:solidFill>
                          <a:latin typeface="HSE Sans" panose="02000000000000000000" pitchFamily="2" charset="0"/>
                        </a:rPr>
                        <a:t>23 324 213</a:t>
                      </a:r>
                      <a:endParaRPr lang="en-RU" sz="1300">
                        <a:ln>
                          <a:solidFill>
                            <a:schemeClr val="bg1">
                              <a:lumMod val="75000"/>
                            </a:schemeClr>
                          </a:solidFill>
                        </a:ln>
                      </a:endParaRPr>
                    </a:p>
                    <a:p>
                      <a:pPr algn="r"/>
                      <a:endParaRPr lang="en-RU" sz="1300">
                        <a:ln>
                          <a:solidFill>
                            <a:schemeClr val="bg1">
                              <a:lumMod val="75000"/>
                            </a:schemeClr>
                          </a:solidFill>
                        </a:ln>
                      </a:endParaRPr>
                    </a:p>
                  </a:txBody>
                  <a:tcP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ru-RU" sz="1300" b="0">
                          <a:ln>
                            <a:noFill/>
                          </a:ln>
                          <a:solidFill>
                            <a:srgbClr val="102D69"/>
                          </a:solidFill>
                          <a:latin typeface="HSE Sans" panose="02000000000000000000" pitchFamily="2" charset="0"/>
                        </a:rPr>
                        <a:t>12 334</a:t>
                      </a:r>
                      <a:endParaRPr lang="en-RU" sz="1300">
                        <a:ln>
                          <a:solidFill>
                            <a:schemeClr val="bg1">
                              <a:lumMod val="75000"/>
                            </a:schemeClr>
                          </a:solidFill>
                        </a:ln>
                      </a:endParaRPr>
                    </a:p>
                    <a:p>
                      <a:pPr algn="r"/>
                      <a:endParaRPr lang="en-RU" sz="1300">
                        <a:ln>
                          <a:solidFill>
                            <a:schemeClr val="bg1">
                              <a:lumMod val="75000"/>
                            </a:schemeClr>
                          </a:solidFill>
                        </a:ln>
                      </a:endParaRPr>
                    </a:p>
                  </a:txBody>
                  <a:tcP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ru-RU" sz="1300" b="0">
                          <a:ln>
                            <a:noFill/>
                          </a:ln>
                          <a:solidFill>
                            <a:srgbClr val="102D69"/>
                          </a:solidFill>
                          <a:latin typeface="HSE Sans" panose="02000000000000000000" pitchFamily="2" charset="0"/>
                        </a:rPr>
                        <a:t>34 567</a:t>
                      </a:r>
                      <a:endParaRPr lang="en-RU" sz="1300">
                        <a:ln>
                          <a:solidFill>
                            <a:schemeClr val="bg1">
                              <a:lumMod val="75000"/>
                            </a:schemeClr>
                          </a:solidFill>
                        </a:ln>
                      </a:endParaRPr>
                    </a:p>
                    <a:p>
                      <a:pPr algn="r"/>
                      <a:endParaRPr lang="en-RU" sz="1300">
                        <a:ln>
                          <a:solidFill>
                            <a:schemeClr val="bg1">
                              <a:lumMod val="75000"/>
                            </a:schemeClr>
                          </a:solidFill>
                        </a:ln>
                      </a:endParaRPr>
                    </a:p>
                  </a:txBody>
                  <a:tcPr>
                    <a:lnL w="3175" cap="flat" cmpd="sng" algn="ctr">
                      <a:solidFill>
                        <a:schemeClr val="bg1"/>
                      </a:solidFill>
                      <a:prstDash val="solid"/>
                      <a:round/>
                      <a:headEnd type="none" w="med" len="med"/>
                      <a:tailEnd type="none" w="med" len="med"/>
                    </a:lnL>
                    <a:lnR w="12700" cmpd="sng">
                      <a:noFill/>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88144885"/>
                  </a:ext>
                </a:extLst>
              </a:tr>
              <a:tr h="59867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300" b="1">
                          <a:ln>
                            <a:noFill/>
                          </a:ln>
                          <a:solidFill>
                            <a:srgbClr val="102D69"/>
                          </a:solidFill>
                          <a:latin typeface="HSE Sans" panose="02000000000000000000" pitchFamily="2" charset="0"/>
                        </a:rPr>
                        <a:t>ИТОГО</a:t>
                      </a:r>
                      <a:endParaRPr lang="en-RU" sz="1000" b="0">
                        <a:ln>
                          <a:noFill/>
                        </a:ln>
                        <a:solidFill>
                          <a:srgbClr val="102D69"/>
                        </a:solidFill>
                        <a:latin typeface="HSE Sans" panose="02000000000000000000" pitchFamily="2" charset="0"/>
                      </a:endParaRPr>
                    </a:p>
                  </a:txBody>
                  <a:tcPr>
                    <a:lnL w="12700" cmpd="sng">
                      <a:noFill/>
                    </a:lnL>
                    <a:lnR w="3175" cap="flat" cmpd="sng" algn="ctr">
                      <a:solidFill>
                        <a:schemeClr val="bg1"/>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ru-RU" sz="1300" b="1">
                          <a:ln>
                            <a:noFill/>
                          </a:ln>
                          <a:solidFill>
                            <a:srgbClr val="102D69"/>
                          </a:solidFill>
                          <a:latin typeface="HSE Sans" panose="02000000000000000000" pitchFamily="2" charset="0"/>
                        </a:rPr>
                        <a:t>75 984 375</a:t>
                      </a:r>
                      <a:endParaRPr lang="en-RU" sz="1300" b="1">
                        <a:ln>
                          <a:solidFill>
                            <a:schemeClr val="bg1">
                              <a:lumMod val="75000"/>
                            </a:schemeClr>
                          </a:solidFill>
                        </a:ln>
                        <a:latin typeface="HSE Sans" panose="02000000000000000000" pitchFamily="2" charset="0"/>
                      </a:endParaRPr>
                    </a:p>
                    <a:p>
                      <a:pPr algn="r"/>
                      <a:endParaRPr lang="en-RU" sz="1300" b="1">
                        <a:ln>
                          <a:solidFill>
                            <a:schemeClr val="bg1">
                              <a:lumMod val="75000"/>
                            </a:schemeClr>
                          </a:solidFill>
                        </a:ln>
                        <a:latin typeface="HSE Sans" panose="02000000000000000000" pitchFamily="2" charset="0"/>
                      </a:endParaRPr>
                    </a:p>
                  </a:txBody>
                  <a:tcP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ru-RU" sz="1300" b="1">
                          <a:ln>
                            <a:noFill/>
                          </a:ln>
                          <a:solidFill>
                            <a:srgbClr val="102D69"/>
                          </a:solidFill>
                          <a:latin typeface="HSE Sans" panose="02000000000000000000" pitchFamily="2" charset="0"/>
                        </a:rPr>
                        <a:t>3 984 759 835</a:t>
                      </a:r>
                      <a:endParaRPr lang="en-RU" sz="1300" b="1">
                        <a:ln>
                          <a:solidFill>
                            <a:schemeClr val="bg1">
                              <a:lumMod val="75000"/>
                            </a:schemeClr>
                          </a:solidFill>
                        </a:ln>
                        <a:latin typeface="HSE Sans" panose="02000000000000000000" pitchFamily="2" charset="0"/>
                      </a:endParaRPr>
                    </a:p>
                    <a:p>
                      <a:pPr algn="r"/>
                      <a:endParaRPr lang="en-RU" sz="1300" b="1">
                        <a:ln>
                          <a:solidFill>
                            <a:schemeClr val="bg1">
                              <a:lumMod val="75000"/>
                            </a:schemeClr>
                          </a:solidFill>
                        </a:ln>
                        <a:latin typeface="HSE Sans" panose="02000000000000000000" pitchFamily="2" charset="0"/>
                      </a:endParaRPr>
                    </a:p>
                  </a:txBody>
                  <a:tcPr>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ru-RU" sz="1300" b="1" dirty="0">
                          <a:ln>
                            <a:noFill/>
                          </a:ln>
                          <a:solidFill>
                            <a:srgbClr val="102D69"/>
                          </a:solidFill>
                          <a:latin typeface="HSE Sans" panose="02000000000000000000" pitchFamily="2" charset="0"/>
                        </a:rPr>
                        <a:t>34 785</a:t>
                      </a:r>
                      <a:endParaRPr lang="en-RU" sz="1300" b="1">
                        <a:ln>
                          <a:solidFill>
                            <a:schemeClr val="bg1">
                              <a:lumMod val="75000"/>
                            </a:schemeClr>
                          </a:solidFill>
                        </a:ln>
                        <a:latin typeface="HSE Sans" panose="02000000000000000000" pitchFamily="2" charset="0"/>
                      </a:endParaRPr>
                    </a:p>
                    <a:p>
                      <a:pPr algn="r"/>
                      <a:endParaRPr lang="en-RU" sz="1300" b="1">
                        <a:ln>
                          <a:solidFill>
                            <a:schemeClr val="bg1">
                              <a:lumMod val="75000"/>
                            </a:schemeClr>
                          </a:solidFill>
                        </a:ln>
                        <a:latin typeface="HSE Sans" panose="02000000000000000000" pitchFamily="2" charset="0"/>
                      </a:endParaRPr>
                    </a:p>
                  </a:txBody>
                  <a:tcPr>
                    <a:lnL w="3175" cap="flat" cmpd="sng" algn="ctr">
                      <a:solidFill>
                        <a:schemeClr val="bg1"/>
                      </a:solidFill>
                      <a:prstDash val="solid"/>
                      <a:round/>
                      <a:headEnd type="none" w="med" len="med"/>
                      <a:tailEnd type="none" w="med" len="med"/>
                    </a:lnL>
                    <a:lnR w="12700" cmpd="sng">
                      <a:noFill/>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62909998"/>
                  </a:ext>
                </a:extLst>
              </a:tr>
            </a:tbl>
          </a:graphicData>
        </a:graphic>
      </p:graphicFrame>
    </p:spTree>
    <p:extLst>
      <p:ext uri="{BB962C8B-B14F-4D97-AF65-F5344CB8AC3E}">
        <p14:creationId xmlns:p14="http://schemas.microsoft.com/office/powerpoint/2010/main" val="41283948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75A9635-3750-D34A-AC4F-18C777EEEACE}"/>
              </a:ext>
            </a:extLst>
          </p:cNvPr>
          <p:cNvSpPr>
            <a:spLocks noGrp="1"/>
          </p:cNvSpPr>
          <p:nvPr>
            <p:ph type="title"/>
          </p:nvPr>
        </p:nvSpPr>
        <p:spPr/>
        <p:txBody>
          <a:bodyPr/>
          <a:lstStyle/>
          <a:p>
            <a:endParaRPr lang="ru-RU"/>
          </a:p>
        </p:txBody>
      </p:sp>
      <p:sp>
        <p:nvSpPr>
          <p:cNvPr id="3" name="Текст 2">
            <a:extLst>
              <a:ext uri="{FF2B5EF4-FFF2-40B4-BE49-F238E27FC236}">
                <a16:creationId xmlns:a16="http://schemas.microsoft.com/office/drawing/2014/main" id="{DC07A214-5C62-A748-9610-9B102D55042C}"/>
              </a:ext>
            </a:extLst>
          </p:cNvPr>
          <p:cNvSpPr>
            <a:spLocks noGrp="1"/>
          </p:cNvSpPr>
          <p:nvPr>
            <p:ph type="body" sz="quarter" idx="12"/>
          </p:nvPr>
        </p:nvSpPr>
        <p:spPr/>
        <p:txBody>
          <a:bodyPr/>
          <a:lstStyle/>
          <a:p>
            <a:endParaRPr lang="ru-RU"/>
          </a:p>
        </p:txBody>
      </p:sp>
      <p:sp>
        <p:nvSpPr>
          <p:cNvPr id="4" name="Текст 3">
            <a:extLst>
              <a:ext uri="{FF2B5EF4-FFF2-40B4-BE49-F238E27FC236}">
                <a16:creationId xmlns:a16="http://schemas.microsoft.com/office/drawing/2014/main" id="{479F1503-6AC3-BC44-8339-CDF4434C29F8}"/>
              </a:ext>
            </a:extLst>
          </p:cNvPr>
          <p:cNvSpPr>
            <a:spLocks noGrp="1"/>
          </p:cNvSpPr>
          <p:nvPr>
            <p:ph type="body" sz="quarter" idx="13"/>
          </p:nvPr>
        </p:nvSpPr>
        <p:spPr/>
        <p:txBody>
          <a:bodyPr/>
          <a:lstStyle/>
          <a:p>
            <a:endParaRPr lang="ru-RU"/>
          </a:p>
        </p:txBody>
      </p:sp>
      <p:sp>
        <p:nvSpPr>
          <p:cNvPr id="5" name="Текст 4">
            <a:extLst>
              <a:ext uri="{FF2B5EF4-FFF2-40B4-BE49-F238E27FC236}">
                <a16:creationId xmlns:a16="http://schemas.microsoft.com/office/drawing/2014/main" id="{B44726F6-6B97-9541-B430-5890C40AB653}"/>
              </a:ext>
            </a:extLst>
          </p:cNvPr>
          <p:cNvSpPr>
            <a:spLocks noGrp="1"/>
          </p:cNvSpPr>
          <p:nvPr>
            <p:ph type="body" sz="quarter" idx="14"/>
          </p:nvPr>
        </p:nvSpPr>
        <p:spPr/>
        <p:txBody>
          <a:bodyPr/>
          <a:lstStyle/>
          <a:p>
            <a:endParaRPr lang="ru-RU"/>
          </a:p>
        </p:txBody>
      </p:sp>
      <p:sp>
        <p:nvSpPr>
          <p:cNvPr id="6" name="Текст 5">
            <a:extLst>
              <a:ext uri="{FF2B5EF4-FFF2-40B4-BE49-F238E27FC236}">
                <a16:creationId xmlns:a16="http://schemas.microsoft.com/office/drawing/2014/main" id="{1FF1B796-D346-7747-8C68-5B56E6538039}"/>
              </a:ext>
            </a:extLst>
          </p:cNvPr>
          <p:cNvSpPr>
            <a:spLocks noGrp="1"/>
          </p:cNvSpPr>
          <p:nvPr>
            <p:ph type="body" sz="quarter" idx="15"/>
          </p:nvPr>
        </p:nvSpPr>
        <p:spPr/>
        <p:txBody>
          <a:bodyPr/>
          <a:lstStyle/>
          <a:p>
            <a:endParaRPr lang="ru-RU"/>
          </a:p>
        </p:txBody>
      </p:sp>
    </p:spTree>
    <p:extLst>
      <p:ext uri="{BB962C8B-B14F-4D97-AF65-F5344CB8AC3E}">
        <p14:creationId xmlns:p14="http://schemas.microsoft.com/office/powerpoint/2010/main" val="40372664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F0FBB06-E150-E043-9C3B-E94A0F5A67CA}"/>
              </a:ext>
            </a:extLst>
          </p:cNvPr>
          <p:cNvSpPr>
            <a:spLocks noGrp="1"/>
          </p:cNvSpPr>
          <p:nvPr>
            <p:ph type="title"/>
          </p:nvPr>
        </p:nvSpPr>
        <p:spPr/>
        <p:txBody>
          <a:bodyPr/>
          <a:lstStyle/>
          <a:p>
            <a:endParaRPr lang="ru-RU"/>
          </a:p>
        </p:txBody>
      </p:sp>
      <p:sp>
        <p:nvSpPr>
          <p:cNvPr id="3" name="Текст 2">
            <a:extLst>
              <a:ext uri="{FF2B5EF4-FFF2-40B4-BE49-F238E27FC236}">
                <a16:creationId xmlns:a16="http://schemas.microsoft.com/office/drawing/2014/main" id="{2465E442-B2F4-3748-B83F-E8D7BCF1B778}"/>
              </a:ext>
            </a:extLst>
          </p:cNvPr>
          <p:cNvSpPr>
            <a:spLocks noGrp="1"/>
          </p:cNvSpPr>
          <p:nvPr>
            <p:ph type="body" sz="quarter" idx="12"/>
          </p:nvPr>
        </p:nvSpPr>
        <p:spPr/>
        <p:txBody>
          <a:bodyPr/>
          <a:lstStyle/>
          <a:p>
            <a:endParaRPr lang="ru-RU"/>
          </a:p>
        </p:txBody>
      </p:sp>
      <p:sp>
        <p:nvSpPr>
          <p:cNvPr id="4" name="Текст 3">
            <a:extLst>
              <a:ext uri="{FF2B5EF4-FFF2-40B4-BE49-F238E27FC236}">
                <a16:creationId xmlns:a16="http://schemas.microsoft.com/office/drawing/2014/main" id="{4E7A6A30-DD09-0B47-894B-C7754C7BECBF}"/>
              </a:ext>
            </a:extLst>
          </p:cNvPr>
          <p:cNvSpPr>
            <a:spLocks noGrp="1"/>
          </p:cNvSpPr>
          <p:nvPr>
            <p:ph type="body" sz="quarter" idx="16"/>
          </p:nvPr>
        </p:nvSpPr>
        <p:spPr/>
        <p:txBody>
          <a:bodyPr/>
          <a:lstStyle/>
          <a:p>
            <a:endParaRPr lang="ru-RU"/>
          </a:p>
        </p:txBody>
      </p:sp>
      <p:sp>
        <p:nvSpPr>
          <p:cNvPr id="6" name="Текст 5">
            <a:extLst>
              <a:ext uri="{FF2B5EF4-FFF2-40B4-BE49-F238E27FC236}">
                <a16:creationId xmlns:a16="http://schemas.microsoft.com/office/drawing/2014/main" id="{76992545-046C-7241-A3FF-215D81AF4AB3}"/>
              </a:ext>
            </a:extLst>
          </p:cNvPr>
          <p:cNvSpPr>
            <a:spLocks noGrp="1"/>
          </p:cNvSpPr>
          <p:nvPr>
            <p:ph type="body" sz="quarter" idx="13"/>
          </p:nvPr>
        </p:nvSpPr>
        <p:spPr/>
        <p:txBody>
          <a:bodyPr/>
          <a:lstStyle/>
          <a:p>
            <a:endParaRPr lang="ru-RU"/>
          </a:p>
        </p:txBody>
      </p:sp>
      <p:sp>
        <p:nvSpPr>
          <p:cNvPr id="7" name="Текст 6">
            <a:extLst>
              <a:ext uri="{FF2B5EF4-FFF2-40B4-BE49-F238E27FC236}">
                <a16:creationId xmlns:a16="http://schemas.microsoft.com/office/drawing/2014/main" id="{31A0EB17-0D28-524C-9C34-1970B0BAC8CE}"/>
              </a:ext>
            </a:extLst>
          </p:cNvPr>
          <p:cNvSpPr>
            <a:spLocks noGrp="1"/>
          </p:cNvSpPr>
          <p:nvPr>
            <p:ph type="body" sz="quarter" idx="14"/>
          </p:nvPr>
        </p:nvSpPr>
        <p:spPr/>
        <p:txBody>
          <a:bodyPr/>
          <a:lstStyle/>
          <a:p>
            <a:endParaRPr lang="ru-RU"/>
          </a:p>
        </p:txBody>
      </p:sp>
      <p:sp>
        <p:nvSpPr>
          <p:cNvPr id="8" name="Текст 7">
            <a:extLst>
              <a:ext uri="{FF2B5EF4-FFF2-40B4-BE49-F238E27FC236}">
                <a16:creationId xmlns:a16="http://schemas.microsoft.com/office/drawing/2014/main" id="{CD633F9A-0684-3C45-AC7F-6A087C1D8F06}"/>
              </a:ext>
            </a:extLst>
          </p:cNvPr>
          <p:cNvSpPr>
            <a:spLocks noGrp="1"/>
          </p:cNvSpPr>
          <p:nvPr>
            <p:ph type="body" sz="quarter" idx="15"/>
          </p:nvPr>
        </p:nvSpPr>
        <p:spPr/>
        <p:txBody>
          <a:bodyPr/>
          <a:lstStyle/>
          <a:p>
            <a:endParaRPr lang="ru-RU"/>
          </a:p>
        </p:txBody>
      </p:sp>
      <p:graphicFrame>
        <p:nvGraphicFramePr>
          <p:cNvPr id="9" name="Chart 1">
            <a:extLst>
              <a:ext uri="{FF2B5EF4-FFF2-40B4-BE49-F238E27FC236}">
                <a16:creationId xmlns:a16="http://schemas.microsoft.com/office/drawing/2014/main" id="{15CA9EA1-2738-114D-9E8B-60A7C4F04D04}"/>
              </a:ext>
            </a:extLst>
          </p:cNvPr>
          <p:cNvGraphicFramePr/>
          <p:nvPr>
            <p:extLst>
              <p:ext uri="{D42A27DB-BD31-4B8C-83A1-F6EECF244321}">
                <p14:modId xmlns:p14="http://schemas.microsoft.com/office/powerpoint/2010/main" val="940599620"/>
              </p:ext>
            </p:extLst>
          </p:nvPr>
        </p:nvGraphicFramePr>
        <p:xfrm>
          <a:off x="5443267" y="1478263"/>
          <a:ext cx="6197871" cy="474143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496322701"/>
      </p:ext>
    </p:extLst>
  </p:cSld>
  <p:clrMapOvr>
    <a:masterClrMapping/>
  </p:clrMapOvr>
</p:sld>
</file>

<file path=ppt/theme/theme1.xml><?xml version="1.0" encoding="utf-8"?>
<a:theme xmlns:a="http://schemas.openxmlformats.org/drawingml/2006/main" name="Office Theme">
  <a:themeElements>
    <a:clrScheme name="Пользовательские 1">
      <a:dk1>
        <a:srgbClr val="0F2C68"/>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lgn="l">
          <a:defRPr sz="1000" dirty="0">
            <a:latin typeface="HSE Sans" panose="02000000000000000000" pitchFamily="2" charset="0"/>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Документ" ma:contentTypeID="0x0101002A9C74E6E830D74E9B0FDDB4017A5417" ma:contentTypeVersion="13" ma:contentTypeDescription="Создание документа." ma:contentTypeScope="" ma:versionID="d4e423622451d608a8a05f4da7a1e1a2">
  <xsd:schema xmlns:xsd="http://www.w3.org/2001/XMLSchema" xmlns:xs="http://www.w3.org/2001/XMLSchema" xmlns:p="http://schemas.microsoft.com/office/2006/metadata/properties" xmlns:ns2="9875bd71-cde8-496c-a136-433f55d5e6d0" xmlns:ns3="e96afe77-3acb-4328-97fc-408e1bde3ecd" targetNamespace="http://schemas.microsoft.com/office/2006/metadata/properties" ma:root="true" ma:fieldsID="4831203c63c08b9f52ea6d3ee0d7a96e" ns2:_="" ns3:_="">
    <xsd:import namespace="9875bd71-cde8-496c-a136-433f55d5e6d0"/>
    <xsd:import namespace="e96afe77-3acb-4328-97fc-408e1bde3ecd"/>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OCR" minOccurs="0"/>
                <xsd:element ref="ns2:MediaServiceDateTaken" minOccurs="0"/>
                <xsd:element ref="ns2:MediaServiceLocation" minOccurs="0"/>
                <xsd:element ref="ns2:MediaServiceAutoKeyPoints" minOccurs="0"/>
                <xsd:element ref="ns2:MediaServiceKeyPoints"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875bd71-cde8-496c-a136-433f55d5e6d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e96afe77-3acb-4328-97fc-408e1bde3ecd" elementFormDefault="qualified">
    <xsd:import namespace="http://schemas.microsoft.com/office/2006/documentManagement/types"/>
    <xsd:import namespace="http://schemas.microsoft.com/office/infopath/2007/PartnerControls"/>
    <xsd:element name="SharedWithUsers" ma:index="18" nillable="true" ma:displayName="Общий доступ с использованием"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Совместно с подробностями"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Тип контента"/>
        <xsd:element ref="dc:title" minOccurs="0" maxOccurs="1" ma:index="4" ma:displayName="Название"/>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33DAF31-D8A6-49A0-9A5D-8B2EA5B1C511}">
  <ds:schemaRefs>
    <ds:schemaRef ds:uri="http://purl.org/dc/elements/1.1/"/>
    <ds:schemaRef ds:uri="http://schemas.microsoft.com/office/2006/documentManagement/types"/>
    <ds:schemaRef ds:uri="http://schemas.microsoft.com/office/infopath/2007/PartnerControls"/>
    <ds:schemaRef ds:uri="http://purl.org/dc/dcmitype/"/>
    <ds:schemaRef ds:uri="e96afe77-3acb-4328-97fc-408e1bde3ecd"/>
    <ds:schemaRef ds:uri="http://schemas.microsoft.com/office/2006/metadata/properties"/>
    <ds:schemaRef ds:uri="http://purl.org/dc/terms/"/>
    <ds:schemaRef ds:uri="http://www.w3.org/XML/1998/namespace"/>
    <ds:schemaRef ds:uri="http://schemas.openxmlformats.org/package/2006/metadata/core-properties"/>
    <ds:schemaRef ds:uri="9875bd71-cde8-496c-a136-433f55d5e6d0"/>
  </ds:schemaRefs>
</ds:datastoreItem>
</file>

<file path=customXml/itemProps2.xml><?xml version="1.0" encoding="utf-8"?>
<ds:datastoreItem xmlns:ds="http://schemas.openxmlformats.org/officeDocument/2006/customXml" ds:itemID="{4D4651DD-DCCC-4759-B2F6-7F520BDCC2B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875bd71-cde8-496c-a136-433f55d5e6d0"/>
    <ds:schemaRef ds:uri="e96afe77-3acb-4328-97fc-408e1bde3ec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34386AA-1848-4C75-B336-1053927CB02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359</TotalTime>
  <Words>153</Words>
  <Application>Microsoft Macintosh PowerPoint</Application>
  <PresentationFormat>Widescreen</PresentationFormat>
  <Paragraphs>56</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HSE Sans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Кутьков Юрий Юрьевич</dc:creator>
  <cp:lastModifiedBy>Кутьков Юрий Юрьевич</cp:lastModifiedBy>
  <cp:revision>15</cp:revision>
  <cp:lastPrinted>2021-11-11T13:08:42Z</cp:lastPrinted>
  <dcterms:created xsi:type="dcterms:W3CDTF">2021-11-11T08:52:47Z</dcterms:created>
  <dcterms:modified xsi:type="dcterms:W3CDTF">2022-11-10T12:02:08Z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0x0101002A9C74E6E830D74E9B0FDDB4017A5417</vt:lpwstr>
  </property>
</Properties>
</file>